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tags/tag2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6" r:id="rId11"/>
    <p:sldId id="270" r:id="rId12"/>
    <p:sldId id="271" r:id="rId13"/>
    <p:sldId id="272" r:id="rId14"/>
    <p:sldId id="268" r:id="rId15"/>
    <p:sldId id="273" r:id="rId16"/>
    <p:sldId id="274" r:id="rId17"/>
    <p:sldId id="275" r:id="rId18"/>
    <p:sldId id="276" r:id="rId19"/>
    <p:sldId id="269" r:id="rId20"/>
    <p:sldId id="277" r:id="rId21"/>
    <p:sldId id="279" r:id="rId22"/>
    <p:sldId id="278" r:id="rId23"/>
    <p:sldId id="280" r:id="rId24"/>
    <p:sldId id="281" r:id="rId25"/>
    <p:sldId id="284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AFA"/>
    <a:srgbClr val="004FA2"/>
    <a:srgbClr val="1C0450"/>
    <a:srgbClr val="07056A"/>
    <a:srgbClr val="E35DCC"/>
    <a:srgbClr val="0D0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C35C0-D63E-455B-BBFF-D12C3D859A04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76AA-C387-4BA8-A217-E71A6F6CB91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6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902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2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812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943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5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471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01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5635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889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93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84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8856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2219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005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170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8258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984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730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216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75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03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26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81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A76AA-C387-4BA8-A217-E71A6F6CB91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07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CFF89-1C80-4356-ADEB-F47B6EC42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9106B2-E942-46C9-AED9-90710DF4B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9F3911-1DEE-4215-8B63-83E090BE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53647-D968-46A0-BA78-DEF673D7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A576C1-00AA-46D2-A75D-2DC07BF5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05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5ABA56-B2B8-4E1B-AE36-0B7021FF1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18EC63-FD11-486D-906A-81FBEB53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E3729B-4411-4DDD-A2CF-ED2FB2583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556F55-E37F-4952-BF3E-F4616B8D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67B0E-6A54-4901-A0FF-BF88653C0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1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C748241-142B-4F5E-BF36-C1E02FEB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4075C22-443A-4A3D-95B7-F01110AF8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3E1CC8-9E5C-404B-9476-B8C0F474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42CDF5-3B17-47A6-B192-64066B64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FEAA2F-6623-402B-83DE-08913980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6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589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2021/2/11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25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55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31DBF7-141D-407D-BD9D-0400D936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C74343-1788-4BA4-BA68-3C1B8EFB4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162DD-00E8-4514-B31E-4E040541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3A05E7-1203-435F-8895-E3A9ECFD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311C89-01FA-42DC-8642-9FE613BEB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6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45923-446F-4804-9E65-9343B4006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726288-7BDB-4A31-A6F3-51656C49D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9C6A4-C160-4F98-A93D-8CC8A49F4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F0E9C-F4AA-4CFF-96E7-27AFCF6E7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87E699-6B95-413E-ACDD-8927F15F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778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3EE1E6-F1CE-459B-9042-51D77A7E0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2A09BB-99E2-4D78-BA14-0D765D488B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2E7246-81C6-4AB8-A2CA-D7609850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014DE8-F76F-450B-A8E1-2DE5FA36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A822FF-B922-416B-BE0C-F817E324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C1047-BAE9-47BA-9C2C-51387578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35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07C41-0893-4A08-B322-EEE11571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D6E09B-E646-42F4-B59D-4338C0F48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FA03E0-8125-45AC-8BBD-55309865E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14C945D-6654-490D-B4A8-DD38D263ED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C450EDD-B3D2-483F-8D4B-9382B4F3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BB982F5-D271-4480-8F7C-39CCDA866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4179561-D640-4322-AC6F-08348AA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713776-5E5D-4438-BFD4-C49E46856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213991" y="6859186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5711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C43CF7-359A-41F7-B845-11DB6CD5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9B79F11-3E81-49F3-8002-A41867686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94B6696-66E2-457E-9D7B-9AF78094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FE7CBB6-FE6D-47CE-A5CF-A08726FA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60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E0C366-DF2E-418C-9DE3-9DF42C11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2EC383-51BA-436F-AE27-D1E92670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F7091B-FF7F-4571-99FE-737E85D15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3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3B2494-375F-4BE4-B04C-E24764C31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E8D55-6D63-46C3-85BB-62AA1682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5CAF94-CE30-43B7-85A3-8859E8041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DE3E48-C9D5-49DE-9B79-629BC932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1C16AE-B9B1-452D-A216-DF8B46030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521DE-A10A-473F-9B37-095C8415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0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0E2DDA-CA54-4AC0-9799-11ACD9B46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3CF2B9-04BB-4DBE-8259-C263768A4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4A1E5B7-49F8-4116-BE28-F069D644B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FB842E-519C-458D-88AC-3A95B0C8A8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93951D4-4765-4DCA-A64A-E6D949EB001D}" type="datetimeFigureOut">
              <a:rPr lang="zh-CN" altLang="en-US" smtClean="0"/>
              <a:t>2021/2/11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8A9EB0-23CA-41C2-93B1-4CD8F766F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1CEA93-3A75-4087-B918-A4B15357C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17B91F45-9B5D-4E72-85A3-1BC4B3316A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6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11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489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4.xml"/><Relationship Id="rId7" Type="http://schemas.openxmlformats.org/officeDocument/2006/relationships/image" Target="../media/image11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10" Type="http://schemas.openxmlformats.org/officeDocument/2006/relationships/image" Target="../media/image23.jpeg"/><Relationship Id="rId4" Type="http://schemas.openxmlformats.org/officeDocument/2006/relationships/image" Target="../media/image9.png"/><Relationship Id="rId9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8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5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1BFE2E7-ED1B-4E51-AA3C-A34FFDE6BC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B50DFF-8BAC-4921-82A6-CCC05EB41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1" y="373224"/>
            <a:ext cx="11560240" cy="61115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97446B-C744-4082-AFA3-65099E538EA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510" y="1418017"/>
            <a:ext cx="5981981" cy="29350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14EDFA-DA04-4FE0-8A23-9679F3C1E87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1" y="4973258"/>
            <a:ext cx="5619749" cy="18847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C55FFD-88F1-4D3B-A8D7-9E1DCF82C11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0" y="4429794"/>
            <a:ext cx="466725" cy="4667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1BCECB-203A-4118-8D77-F0D4F22718B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0" y="4973258"/>
            <a:ext cx="2090471" cy="188474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B3DD8C0-0624-4FD2-BA8E-05290FA086FF}"/>
              </a:ext>
            </a:extLst>
          </p:cNvPr>
          <p:cNvSpPr txBox="1"/>
          <p:nvPr/>
        </p:nvSpPr>
        <p:spPr>
          <a:xfrm>
            <a:off x="1712378" y="2114766"/>
            <a:ext cx="3895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blipFill>
                  <a:blip r:embed="rId10"/>
                  <a:stretch>
                    <a:fillRect/>
                  </a:stretch>
                </a:blipFill>
                <a:cs typeface="+mn-ea"/>
                <a:sym typeface="+mn-lt"/>
              </a:rPr>
              <a:t>Free </a:t>
            </a:r>
            <a:endParaRPr lang="zh-CN" altLang="en-US" sz="7200" b="1" dirty="0">
              <a:blipFill>
                <a:blip r:embed="rId10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C6DE6AD-A086-4CB0-A1AF-35AAF915B184}"/>
              </a:ext>
            </a:extLst>
          </p:cNvPr>
          <p:cNvSpPr txBox="1"/>
          <p:nvPr/>
        </p:nvSpPr>
        <p:spPr>
          <a:xfrm>
            <a:off x="1712378" y="3292165"/>
            <a:ext cx="5574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1C0450"/>
                </a:solidFill>
                <a:cs typeface="+mn-ea"/>
                <a:sym typeface="+mn-lt"/>
              </a:rPr>
              <a:t>PowerPoint templates</a:t>
            </a:r>
            <a:endParaRPr lang="zh-CN" altLang="en-US" sz="4000" dirty="0">
              <a:solidFill>
                <a:srgbClr val="1C0450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19B9A77-0856-447F-B76E-42709E699C5B}"/>
              </a:ext>
            </a:extLst>
          </p:cNvPr>
          <p:cNvSpPr txBox="1"/>
          <p:nvPr/>
        </p:nvSpPr>
        <p:spPr>
          <a:xfrm>
            <a:off x="1712378" y="1533847"/>
            <a:ext cx="183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C0450"/>
                </a:solidFill>
                <a:cs typeface="+mn-ea"/>
                <a:sym typeface="+mn-lt"/>
              </a:rPr>
              <a:t>LOGO</a:t>
            </a:r>
            <a:endParaRPr lang="zh-CN" altLang="en-US" sz="2800" dirty="0">
              <a:solidFill>
                <a:srgbClr val="1C0450"/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D354BD9-DBD2-42DB-976A-44E1A62FD171}"/>
              </a:ext>
            </a:extLst>
          </p:cNvPr>
          <p:cNvGrpSpPr/>
          <p:nvPr/>
        </p:nvGrpSpPr>
        <p:grpSpPr>
          <a:xfrm>
            <a:off x="1823673" y="4100542"/>
            <a:ext cx="4590659" cy="466725"/>
            <a:chOff x="1839169" y="4255525"/>
            <a:chExt cx="4590659" cy="466725"/>
          </a:xfrm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B9588C5C-9B53-46B7-BD23-D9DD35DD173C}"/>
                </a:ext>
              </a:extLst>
            </p:cNvPr>
            <p:cNvSpPr/>
            <p:nvPr/>
          </p:nvSpPr>
          <p:spPr>
            <a:xfrm>
              <a:off x="1839169" y="4255525"/>
              <a:ext cx="4561631" cy="466725"/>
            </a:xfrm>
            <a:prstGeom prst="homePlate">
              <a:avLst/>
            </a:prstGeom>
            <a:gradFill>
              <a:gsLst>
                <a:gs pos="0">
                  <a:srgbClr val="0D017B"/>
                </a:gs>
                <a:gs pos="83000">
                  <a:srgbClr val="E35DCC"/>
                </a:gs>
                <a:gs pos="100000">
                  <a:srgbClr val="07056A"/>
                </a:gs>
              </a:gsLst>
              <a:lin ang="2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FC14A55-1590-4DE0-AABC-6AA117113851}"/>
                </a:ext>
              </a:extLst>
            </p:cNvPr>
            <p:cNvSpPr txBox="1"/>
            <p:nvPr/>
          </p:nvSpPr>
          <p:spPr>
            <a:xfrm>
              <a:off x="1868197" y="4315220"/>
              <a:ext cx="4561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5962C783-D6FD-44CB-B050-BA50F5343C60}"/>
              </a:ext>
            </a:extLst>
          </p:cNvPr>
          <p:cNvSpPr txBox="1"/>
          <p:nvPr/>
        </p:nvSpPr>
        <p:spPr>
          <a:xfrm>
            <a:off x="1712378" y="4887545"/>
            <a:ext cx="5574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C0450"/>
                </a:solidFill>
                <a:cs typeface="+mn-ea"/>
                <a:sym typeface="+mn-lt"/>
              </a:rPr>
              <a:t>Report:</a:t>
            </a:r>
            <a:r>
              <a:rPr lang="en-US" altLang="zh-CN" sz="2000" dirty="0">
                <a:solidFill>
                  <a:srgbClr val="1C0450"/>
                </a:solidFill>
                <a:cs typeface="+mn-ea"/>
                <a:sym typeface="+mn-lt"/>
              </a:rPr>
              <a:t>jpppt.com  </a:t>
            </a:r>
            <a:r>
              <a:rPr lang="zh-CN" altLang="en-US" sz="2000" dirty="0">
                <a:solidFill>
                  <a:srgbClr val="1C0450"/>
                </a:solidFill>
                <a:cs typeface="+mn-ea"/>
                <a:sym typeface="+mn-lt"/>
              </a:rPr>
              <a:t>Time:</a:t>
            </a:r>
            <a:r>
              <a:rPr lang="en-US" altLang="zh-CN" sz="2000" dirty="0">
                <a:solidFill>
                  <a:srgbClr val="1C0450"/>
                </a:solidFill>
                <a:cs typeface="+mn-ea"/>
                <a:sym typeface="+mn-lt"/>
              </a:rPr>
              <a:t>20XX-02-19</a:t>
            </a:r>
            <a:endParaRPr lang="zh-CN" altLang="en-US" sz="2000" dirty="0">
              <a:solidFill>
                <a:srgbClr val="1C0450"/>
              </a:solidFill>
              <a:cs typeface="+mn-ea"/>
              <a:sym typeface="+mn-lt"/>
            </a:endParaRPr>
          </a:p>
        </p:txBody>
      </p:sp>
      <p:sp>
        <p:nvSpPr>
          <p:cNvPr id="17" name="TextBox 3">
            <a:hlinkClick r:id="rId11"/>
            <a:extLst>
              <a:ext uri="{FF2B5EF4-FFF2-40B4-BE49-F238E27FC236}">
                <a16:creationId xmlns:a16="http://schemas.microsoft.com/office/drawing/2014/main" id="{27411DC1-256D-48F8-BA21-DBF5E6AE1540}"/>
              </a:ext>
            </a:extLst>
          </p:cNvPr>
          <p:cNvSpPr txBox="1"/>
          <p:nvPr/>
        </p:nvSpPr>
        <p:spPr>
          <a:xfrm>
            <a:off x="4920893" y="66250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hyp="http://schemas.microsoft.com/office/drawing/2018/hyperlinkcolor"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632315" cy="646331"/>
            <a:chOff x="7296912" y="1700784"/>
            <a:chExt cx="4632315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6336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8" name="ïšľiḋé">
            <a:extLst>
              <a:ext uri="{FF2B5EF4-FFF2-40B4-BE49-F238E27FC236}">
                <a16:creationId xmlns:a16="http://schemas.microsoft.com/office/drawing/2014/main" id="{57282AB6-07E3-4D51-9839-1DBC1F34E032}"/>
              </a:ext>
            </a:extLst>
          </p:cNvPr>
          <p:cNvGrpSpPr/>
          <p:nvPr/>
        </p:nvGrpSpPr>
        <p:grpSpPr>
          <a:xfrm>
            <a:off x="866857" y="2463644"/>
            <a:ext cx="2911953" cy="1034588"/>
            <a:chOff x="5426890" y="1235493"/>
            <a:chExt cx="2911953" cy="1034588"/>
          </a:xfrm>
        </p:grpSpPr>
        <p:grpSp>
          <p:nvGrpSpPr>
            <p:cNvPr id="36" name="îşlîďè">
              <a:extLst>
                <a:ext uri="{FF2B5EF4-FFF2-40B4-BE49-F238E27FC236}">
                  <a16:creationId xmlns:a16="http://schemas.microsoft.com/office/drawing/2014/main" id="{C69D42AF-7B49-47AF-A9E3-C3BCBE1851A2}"/>
                </a:ext>
              </a:extLst>
            </p:cNvPr>
            <p:cNvGrpSpPr/>
            <p:nvPr/>
          </p:nvGrpSpPr>
          <p:grpSpPr>
            <a:xfrm>
              <a:off x="6096000" y="1235493"/>
              <a:ext cx="2242843" cy="1034588"/>
              <a:chOff x="719137" y="1429926"/>
              <a:chExt cx="4739253" cy="1034588"/>
            </a:xfrm>
          </p:grpSpPr>
          <p:sp>
            <p:nvSpPr>
              <p:cNvPr id="40" name="îṥľíḑè">
                <a:extLst>
                  <a:ext uri="{FF2B5EF4-FFF2-40B4-BE49-F238E27FC236}">
                    <a16:creationId xmlns:a16="http://schemas.microsoft.com/office/drawing/2014/main" id="{6C4687EB-5BA9-4DDA-BEFD-31C6EF359743}"/>
                  </a:ext>
                </a:extLst>
              </p:cNvPr>
              <p:cNvSpPr/>
              <p:nvPr/>
            </p:nvSpPr>
            <p:spPr bwMode="auto">
              <a:xfrm>
                <a:off x="719137" y="1871732"/>
                <a:ext cx="4739253" cy="592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41" name="íṩļiḋe">
                <a:extLst>
                  <a:ext uri="{FF2B5EF4-FFF2-40B4-BE49-F238E27FC236}">
                    <a16:creationId xmlns:a16="http://schemas.microsoft.com/office/drawing/2014/main" id="{A1F35893-126B-4C04-9720-D5E2FD53FD95}"/>
                  </a:ext>
                </a:extLst>
              </p:cNvPr>
              <p:cNvSpPr txBox="1"/>
              <p:nvPr/>
            </p:nvSpPr>
            <p:spPr bwMode="auto">
              <a:xfrm>
                <a:off x="719137" y="1429926"/>
                <a:ext cx="473925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ïşḻîḓè">
              <a:extLst>
                <a:ext uri="{FF2B5EF4-FFF2-40B4-BE49-F238E27FC236}">
                  <a16:creationId xmlns:a16="http://schemas.microsoft.com/office/drawing/2014/main" id="{99721A23-8FEC-460B-94EB-B4BDBB107342}"/>
                </a:ext>
              </a:extLst>
            </p:cNvPr>
            <p:cNvGrpSpPr/>
            <p:nvPr/>
          </p:nvGrpSpPr>
          <p:grpSpPr>
            <a:xfrm>
              <a:off x="5426890" y="1388372"/>
              <a:ext cx="577851" cy="577851"/>
              <a:chOff x="727728" y="2924550"/>
              <a:chExt cx="577851" cy="577851"/>
            </a:xfrm>
          </p:grpSpPr>
          <p:sp>
            <p:nvSpPr>
              <p:cNvPr id="38" name="iś1íḋé">
                <a:extLst>
                  <a:ext uri="{FF2B5EF4-FFF2-40B4-BE49-F238E27FC236}">
                    <a16:creationId xmlns:a16="http://schemas.microsoft.com/office/drawing/2014/main" id="{29660DD0-68EB-4C04-8DB8-77884030E2CF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39" name="iślîďe">
                <a:extLst>
                  <a:ext uri="{FF2B5EF4-FFF2-40B4-BE49-F238E27FC236}">
                    <a16:creationId xmlns:a16="http://schemas.microsoft.com/office/drawing/2014/main" id="{F3455BB0-EBBC-4B0F-91E2-40222926B3F4}"/>
                  </a:ext>
                </a:extLst>
              </p:cNvPr>
              <p:cNvSpPr/>
              <p:nvPr/>
            </p:nvSpPr>
            <p:spPr>
              <a:xfrm>
                <a:off x="875750" y="3082088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îṩľîḋê">
            <a:extLst>
              <a:ext uri="{FF2B5EF4-FFF2-40B4-BE49-F238E27FC236}">
                <a16:creationId xmlns:a16="http://schemas.microsoft.com/office/drawing/2014/main" id="{113B9B2D-1805-4042-87A8-788D129F3962}"/>
              </a:ext>
            </a:extLst>
          </p:cNvPr>
          <p:cNvGrpSpPr/>
          <p:nvPr/>
        </p:nvGrpSpPr>
        <p:grpSpPr>
          <a:xfrm>
            <a:off x="866857" y="4263503"/>
            <a:ext cx="2911953" cy="1034588"/>
            <a:chOff x="5426890" y="1235493"/>
            <a:chExt cx="2911953" cy="1034588"/>
          </a:xfrm>
        </p:grpSpPr>
        <p:grpSp>
          <p:nvGrpSpPr>
            <p:cNvPr id="30" name="íslïḓe">
              <a:extLst>
                <a:ext uri="{FF2B5EF4-FFF2-40B4-BE49-F238E27FC236}">
                  <a16:creationId xmlns:a16="http://schemas.microsoft.com/office/drawing/2014/main" id="{BE9B9F6D-91C1-41EF-B97A-C3C6F54998BD}"/>
                </a:ext>
              </a:extLst>
            </p:cNvPr>
            <p:cNvGrpSpPr/>
            <p:nvPr/>
          </p:nvGrpSpPr>
          <p:grpSpPr>
            <a:xfrm>
              <a:off x="6096000" y="1235493"/>
              <a:ext cx="2242843" cy="1034588"/>
              <a:chOff x="719137" y="1429926"/>
              <a:chExt cx="4739253" cy="1034588"/>
            </a:xfrm>
          </p:grpSpPr>
          <p:sp>
            <p:nvSpPr>
              <p:cNvPr id="34" name="ï$ḻîḑè">
                <a:extLst>
                  <a:ext uri="{FF2B5EF4-FFF2-40B4-BE49-F238E27FC236}">
                    <a16:creationId xmlns:a16="http://schemas.microsoft.com/office/drawing/2014/main" id="{C6CF196E-CD32-4B8A-B9DE-BD36958D3AD4}"/>
                  </a:ext>
                </a:extLst>
              </p:cNvPr>
              <p:cNvSpPr/>
              <p:nvPr/>
            </p:nvSpPr>
            <p:spPr bwMode="auto">
              <a:xfrm>
                <a:off x="719137" y="1871732"/>
                <a:ext cx="4739253" cy="592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35" name="iṡľiďe">
                <a:extLst>
                  <a:ext uri="{FF2B5EF4-FFF2-40B4-BE49-F238E27FC236}">
                    <a16:creationId xmlns:a16="http://schemas.microsoft.com/office/drawing/2014/main" id="{4A04EA79-4952-4B39-8ED6-C169AC00C846}"/>
                  </a:ext>
                </a:extLst>
              </p:cNvPr>
              <p:cNvSpPr txBox="1"/>
              <p:nvPr/>
            </p:nvSpPr>
            <p:spPr bwMode="auto">
              <a:xfrm>
                <a:off x="719137" y="1429926"/>
                <a:ext cx="473925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iṩlîḍe">
              <a:extLst>
                <a:ext uri="{FF2B5EF4-FFF2-40B4-BE49-F238E27FC236}">
                  <a16:creationId xmlns:a16="http://schemas.microsoft.com/office/drawing/2014/main" id="{72895262-EF02-4A4F-827C-0178600413FD}"/>
                </a:ext>
              </a:extLst>
            </p:cNvPr>
            <p:cNvGrpSpPr/>
            <p:nvPr/>
          </p:nvGrpSpPr>
          <p:grpSpPr>
            <a:xfrm>
              <a:off x="5426890" y="1388372"/>
              <a:ext cx="577851" cy="577851"/>
              <a:chOff x="727728" y="2924550"/>
              <a:chExt cx="577851" cy="577851"/>
            </a:xfrm>
          </p:grpSpPr>
          <p:sp>
            <p:nvSpPr>
              <p:cNvPr id="32" name="íśľîḑé">
                <a:extLst>
                  <a:ext uri="{FF2B5EF4-FFF2-40B4-BE49-F238E27FC236}">
                    <a16:creationId xmlns:a16="http://schemas.microsoft.com/office/drawing/2014/main" id="{008AEF07-6AA2-4479-BEDD-341BA3EDAFF8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33" name="îṧḷîḓè">
                <a:extLst>
                  <a:ext uri="{FF2B5EF4-FFF2-40B4-BE49-F238E27FC236}">
                    <a16:creationId xmlns:a16="http://schemas.microsoft.com/office/drawing/2014/main" id="{BBF4AD95-152C-4ACB-B8CB-F9DB6870D4C8}"/>
                  </a:ext>
                </a:extLst>
              </p:cNvPr>
              <p:cNvSpPr/>
              <p:nvPr/>
            </p:nvSpPr>
            <p:spPr>
              <a:xfrm>
                <a:off x="875750" y="3082088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/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îṩļîḑé">
            <a:extLst>
              <a:ext uri="{FF2B5EF4-FFF2-40B4-BE49-F238E27FC236}">
                <a16:creationId xmlns:a16="http://schemas.microsoft.com/office/drawing/2014/main" id="{CF6C41B9-6E12-4426-B642-36D7A4664B54}"/>
              </a:ext>
            </a:extLst>
          </p:cNvPr>
          <p:cNvGrpSpPr/>
          <p:nvPr/>
        </p:nvGrpSpPr>
        <p:grpSpPr>
          <a:xfrm>
            <a:off x="8571961" y="2463644"/>
            <a:ext cx="2911953" cy="1034588"/>
            <a:chOff x="5426890" y="1235493"/>
            <a:chExt cx="2911953" cy="1034588"/>
          </a:xfrm>
        </p:grpSpPr>
        <p:grpSp>
          <p:nvGrpSpPr>
            <p:cNvPr id="24" name="îşlíḋè">
              <a:extLst>
                <a:ext uri="{FF2B5EF4-FFF2-40B4-BE49-F238E27FC236}">
                  <a16:creationId xmlns:a16="http://schemas.microsoft.com/office/drawing/2014/main" id="{56BF02BA-586A-4DD4-9BFA-8460B6E05371}"/>
                </a:ext>
              </a:extLst>
            </p:cNvPr>
            <p:cNvGrpSpPr/>
            <p:nvPr/>
          </p:nvGrpSpPr>
          <p:grpSpPr>
            <a:xfrm>
              <a:off x="6096000" y="1235493"/>
              <a:ext cx="2242843" cy="1034588"/>
              <a:chOff x="719137" y="1429926"/>
              <a:chExt cx="4739253" cy="1034588"/>
            </a:xfrm>
          </p:grpSpPr>
          <p:sp>
            <p:nvSpPr>
              <p:cNvPr id="28" name="îṥḻídè">
                <a:extLst>
                  <a:ext uri="{FF2B5EF4-FFF2-40B4-BE49-F238E27FC236}">
                    <a16:creationId xmlns:a16="http://schemas.microsoft.com/office/drawing/2014/main" id="{60BFC814-4558-4EF6-83EF-89B405485352}"/>
                  </a:ext>
                </a:extLst>
              </p:cNvPr>
              <p:cNvSpPr/>
              <p:nvPr/>
            </p:nvSpPr>
            <p:spPr bwMode="auto">
              <a:xfrm>
                <a:off x="719137" y="1871732"/>
                <a:ext cx="4739253" cy="592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29" name="îSļiḑè">
                <a:extLst>
                  <a:ext uri="{FF2B5EF4-FFF2-40B4-BE49-F238E27FC236}">
                    <a16:creationId xmlns:a16="http://schemas.microsoft.com/office/drawing/2014/main" id="{49F05839-A4F0-4D63-9D50-BA20C1CC5735}"/>
                  </a:ext>
                </a:extLst>
              </p:cNvPr>
              <p:cNvSpPr txBox="1"/>
              <p:nvPr/>
            </p:nvSpPr>
            <p:spPr bwMode="auto">
              <a:xfrm>
                <a:off x="719137" y="1429926"/>
                <a:ext cx="473925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ï$ḷîḋè">
              <a:extLst>
                <a:ext uri="{FF2B5EF4-FFF2-40B4-BE49-F238E27FC236}">
                  <a16:creationId xmlns:a16="http://schemas.microsoft.com/office/drawing/2014/main" id="{B7B131E9-5E25-40F8-B959-5B641922FB97}"/>
                </a:ext>
              </a:extLst>
            </p:cNvPr>
            <p:cNvGrpSpPr/>
            <p:nvPr/>
          </p:nvGrpSpPr>
          <p:grpSpPr>
            <a:xfrm>
              <a:off x="5426890" y="1388372"/>
              <a:ext cx="577851" cy="577851"/>
              <a:chOff x="727728" y="2924550"/>
              <a:chExt cx="577851" cy="577851"/>
            </a:xfrm>
          </p:grpSpPr>
          <p:sp>
            <p:nvSpPr>
              <p:cNvPr id="26" name="íŝḷiďê">
                <a:extLst>
                  <a:ext uri="{FF2B5EF4-FFF2-40B4-BE49-F238E27FC236}">
                    <a16:creationId xmlns:a16="http://schemas.microsoft.com/office/drawing/2014/main" id="{4FBCB4AC-53DD-4BFC-94F5-FD08A461F93D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27" name="îşľïdê">
                <a:extLst>
                  <a:ext uri="{FF2B5EF4-FFF2-40B4-BE49-F238E27FC236}">
                    <a16:creationId xmlns:a16="http://schemas.microsoft.com/office/drawing/2014/main" id="{4AEE8BD7-1BE4-4530-B258-657C9EF58086}"/>
                  </a:ext>
                </a:extLst>
              </p:cNvPr>
              <p:cNvSpPr/>
              <p:nvPr/>
            </p:nvSpPr>
            <p:spPr>
              <a:xfrm>
                <a:off x="875750" y="3082088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5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íṡļîḓe">
            <a:extLst>
              <a:ext uri="{FF2B5EF4-FFF2-40B4-BE49-F238E27FC236}">
                <a16:creationId xmlns:a16="http://schemas.microsoft.com/office/drawing/2014/main" id="{EF90169D-9D79-4C03-97C5-B50B65170201}"/>
              </a:ext>
            </a:extLst>
          </p:cNvPr>
          <p:cNvGrpSpPr/>
          <p:nvPr/>
        </p:nvGrpSpPr>
        <p:grpSpPr>
          <a:xfrm>
            <a:off x="8571961" y="4263503"/>
            <a:ext cx="2911953" cy="1034588"/>
            <a:chOff x="5426890" y="1235493"/>
            <a:chExt cx="2911953" cy="1034588"/>
          </a:xfrm>
        </p:grpSpPr>
        <p:grpSp>
          <p:nvGrpSpPr>
            <p:cNvPr id="17" name="íṥliḍè">
              <a:extLst>
                <a:ext uri="{FF2B5EF4-FFF2-40B4-BE49-F238E27FC236}">
                  <a16:creationId xmlns:a16="http://schemas.microsoft.com/office/drawing/2014/main" id="{4688FF2F-D5DE-45B9-8A01-EDE5D61F894D}"/>
                </a:ext>
              </a:extLst>
            </p:cNvPr>
            <p:cNvGrpSpPr/>
            <p:nvPr/>
          </p:nvGrpSpPr>
          <p:grpSpPr>
            <a:xfrm>
              <a:off x="6096000" y="1235493"/>
              <a:ext cx="2242843" cy="1034588"/>
              <a:chOff x="719137" y="1429926"/>
              <a:chExt cx="4739253" cy="1034588"/>
            </a:xfrm>
          </p:grpSpPr>
          <p:sp>
            <p:nvSpPr>
              <p:cNvPr id="21" name="iṩḷîḓe">
                <a:extLst>
                  <a:ext uri="{FF2B5EF4-FFF2-40B4-BE49-F238E27FC236}">
                    <a16:creationId xmlns:a16="http://schemas.microsoft.com/office/drawing/2014/main" id="{04193B01-E601-4BFF-9D9E-D2145A718AF9}"/>
                  </a:ext>
                </a:extLst>
              </p:cNvPr>
              <p:cNvSpPr/>
              <p:nvPr/>
            </p:nvSpPr>
            <p:spPr bwMode="auto">
              <a:xfrm>
                <a:off x="719137" y="1871732"/>
                <a:ext cx="4739253" cy="592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</a:t>
                </a:r>
              </a:p>
            </p:txBody>
          </p:sp>
          <p:sp>
            <p:nvSpPr>
              <p:cNvPr id="22" name="í$ľíďe">
                <a:extLst>
                  <a:ext uri="{FF2B5EF4-FFF2-40B4-BE49-F238E27FC236}">
                    <a16:creationId xmlns:a16="http://schemas.microsoft.com/office/drawing/2014/main" id="{540799F1-77B2-4FBB-9B7D-7ED7065FFCD9}"/>
                  </a:ext>
                </a:extLst>
              </p:cNvPr>
              <p:cNvSpPr txBox="1"/>
              <p:nvPr/>
            </p:nvSpPr>
            <p:spPr bwMode="auto">
              <a:xfrm>
                <a:off x="719137" y="1429926"/>
                <a:ext cx="473925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i$ļïdè">
              <a:extLst>
                <a:ext uri="{FF2B5EF4-FFF2-40B4-BE49-F238E27FC236}">
                  <a16:creationId xmlns:a16="http://schemas.microsoft.com/office/drawing/2014/main" id="{8C1FA5A0-BA20-4241-A664-058A61D5FD37}"/>
                </a:ext>
              </a:extLst>
            </p:cNvPr>
            <p:cNvGrpSpPr/>
            <p:nvPr/>
          </p:nvGrpSpPr>
          <p:grpSpPr>
            <a:xfrm>
              <a:off x="5426890" y="1388372"/>
              <a:ext cx="577851" cy="577851"/>
              <a:chOff x="727728" y="2924550"/>
              <a:chExt cx="577851" cy="577851"/>
            </a:xfrm>
          </p:grpSpPr>
          <p:sp>
            <p:nvSpPr>
              <p:cNvPr id="19" name="íŝliḑê">
                <a:extLst>
                  <a:ext uri="{FF2B5EF4-FFF2-40B4-BE49-F238E27FC236}">
                    <a16:creationId xmlns:a16="http://schemas.microsoft.com/office/drawing/2014/main" id="{2C854A4B-8CE5-4204-B760-98C141BD58DF}"/>
                  </a:ext>
                </a:extLst>
              </p:cNvPr>
              <p:cNvSpPr/>
              <p:nvPr/>
            </p:nvSpPr>
            <p:spPr>
              <a:xfrm>
                <a:off x="727728" y="2924550"/>
                <a:ext cx="577851" cy="577851"/>
              </a:xfrm>
              <a:prstGeom prst="roundRect">
                <a:avLst>
                  <a:gd name="adj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>
                  <a:defRPr sz="3200"/>
                </a:pPr>
                <a:endParaRPr sz="1600">
                  <a:cs typeface="+mn-ea"/>
                  <a:sym typeface="+mn-lt"/>
                </a:endParaRPr>
              </a:p>
            </p:txBody>
          </p:sp>
          <p:sp>
            <p:nvSpPr>
              <p:cNvPr id="20" name="îsḷiḋê">
                <a:extLst>
                  <a:ext uri="{FF2B5EF4-FFF2-40B4-BE49-F238E27FC236}">
                    <a16:creationId xmlns:a16="http://schemas.microsoft.com/office/drawing/2014/main" id="{43F71E34-E693-420C-A6AB-DC215D74667F}"/>
                  </a:ext>
                </a:extLst>
              </p:cNvPr>
              <p:cNvSpPr/>
              <p:nvPr/>
            </p:nvSpPr>
            <p:spPr>
              <a:xfrm>
                <a:off x="875750" y="3082088"/>
                <a:ext cx="281804" cy="262772"/>
              </a:xfrm>
              <a:custGeom>
                <a:avLst/>
                <a:gdLst>
                  <a:gd name="T0" fmla="*/ 3958 w 4630"/>
                  <a:gd name="T1" fmla="*/ 1193 h 4324"/>
                  <a:gd name="T2" fmla="*/ 3772 w 4630"/>
                  <a:gd name="T3" fmla="*/ 1223 h 4324"/>
                  <a:gd name="T4" fmla="*/ 3358 w 4630"/>
                  <a:gd name="T5" fmla="*/ 1778 h 4324"/>
                  <a:gd name="T6" fmla="*/ 3055 w 4630"/>
                  <a:gd name="T7" fmla="*/ 1876 h 4324"/>
                  <a:gd name="T8" fmla="*/ 2515 w 4630"/>
                  <a:gd name="T9" fmla="*/ 1484 h 4324"/>
                  <a:gd name="T10" fmla="*/ 2515 w 4630"/>
                  <a:gd name="T11" fmla="*/ 1166 h 4324"/>
                  <a:gd name="T12" fmla="*/ 2915 w 4630"/>
                  <a:gd name="T13" fmla="*/ 600 h 4324"/>
                  <a:gd name="T14" fmla="*/ 2315 w 4630"/>
                  <a:gd name="T15" fmla="*/ 0 h 4324"/>
                  <a:gd name="T16" fmla="*/ 1715 w 4630"/>
                  <a:gd name="T17" fmla="*/ 600 h 4324"/>
                  <a:gd name="T18" fmla="*/ 2115 w 4630"/>
                  <a:gd name="T19" fmla="*/ 1166 h 4324"/>
                  <a:gd name="T20" fmla="*/ 2115 w 4630"/>
                  <a:gd name="T21" fmla="*/ 1484 h 4324"/>
                  <a:gd name="T22" fmla="*/ 1575 w 4630"/>
                  <a:gd name="T23" fmla="*/ 1877 h 4324"/>
                  <a:gd name="T24" fmla="*/ 1273 w 4630"/>
                  <a:gd name="T25" fmla="*/ 1778 h 4324"/>
                  <a:gd name="T26" fmla="*/ 858 w 4630"/>
                  <a:gd name="T27" fmla="*/ 1223 h 4324"/>
                  <a:gd name="T28" fmla="*/ 673 w 4630"/>
                  <a:gd name="T29" fmla="*/ 1193 h 4324"/>
                  <a:gd name="T30" fmla="*/ 102 w 4630"/>
                  <a:gd name="T31" fmla="*/ 1608 h 4324"/>
                  <a:gd name="T32" fmla="*/ 488 w 4630"/>
                  <a:gd name="T33" fmla="*/ 2364 h 4324"/>
                  <a:gd name="T34" fmla="*/ 673 w 4630"/>
                  <a:gd name="T35" fmla="*/ 2394 h 4324"/>
                  <a:gd name="T36" fmla="*/ 1149 w 4630"/>
                  <a:gd name="T37" fmla="*/ 2159 h 4324"/>
                  <a:gd name="T38" fmla="*/ 1452 w 4630"/>
                  <a:gd name="T39" fmla="*/ 2258 h 4324"/>
                  <a:gd name="T40" fmla="*/ 1449 w 4630"/>
                  <a:gd name="T41" fmla="*/ 2327 h 4324"/>
                  <a:gd name="T42" fmla="*/ 1658 w 4630"/>
                  <a:gd name="T43" fmla="*/ 2891 h 4324"/>
                  <a:gd name="T44" fmla="*/ 1471 w 4630"/>
                  <a:gd name="T45" fmla="*/ 3149 h 4324"/>
                  <a:gd name="T46" fmla="*/ 1301 w 4630"/>
                  <a:gd name="T47" fmla="*/ 3124 h 4324"/>
                  <a:gd name="T48" fmla="*/ 815 w 4630"/>
                  <a:gd name="T49" fmla="*/ 3371 h 4324"/>
                  <a:gd name="T50" fmla="*/ 948 w 4630"/>
                  <a:gd name="T51" fmla="*/ 4209 h 4324"/>
                  <a:gd name="T52" fmla="*/ 1300 w 4630"/>
                  <a:gd name="T53" fmla="*/ 4324 h 4324"/>
                  <a:gd name="T54" fmla="*/ 1786 w 4630"/>
                  <a:gd name="T55" fmla="*/ 4077 h 4324"/>
                  <a:gd name="T56" fmla="*/ 1795 w 4630"/>
                  <a:gd name="T57" fmla="*/ 3384 h 4324"/>
                  <a:gd name="T58" fmla="*/ 1981 w 4630"/>
                  <a:gd name="T59" fmla="*/ 3127 h 4324"/>
                  <a:gd name="T60" fmla="*/ 2315 w 4630"/>
                  <a:gd name="T61" fmla="*/ 3194 h 4324"/>
                  <a:gd name="T62" fmla="*/ 2647 w 4630"/>
                  <a:gd name="T63" fmla="*/ 3127 h 4324"/>
                  <a:gd name="T64" fmla="*/ 2836 w 4630"/>
                  <a:gd name="T65" fmla="*/ 3385 h 4324"/>
                  <a:gd name="T66" fmla="*/ 2845 w 4630"/>
                  <a:gd name="T67" fmla="*/ 4077 h 4324"/>
                  <a:gd name="T68" fmla="*/ 3331 w 4630"/>
                  <a:gd name="T69" fmla="*/ 4324 h 4324"/>
                  <a:gd name="T70" fmla="*/ 3331 w 4630"/>
                  <a:gd name="T71" fmla="*/ 4324 h 4324"/>
                  <a:gd name="T72" fmla="*/ 3683 w 4630"/>
                  <a:gd name="T73" fmla="*/ 4209 h 4324"/>
                  <a:gd name="T74" fmla="*/ 3816 w 4630"/>
                  <a:gd name="T75" fmla="*/ 3371 h 4324"/>
                  <a:gd name="T76" fmla="*/ 3330 w 4630"/>
                  <a:gd name="T77" fmla="*/ 3124 h 4324"/>
                  <a:gd name="T78" fmla="*/ 3159 w 4630"/>
                  <a:gd name="T79" fmla="*/ 3149 h 4324"/>
                  <a:gd name="T80" fmla="*/ 2971 w 4630"/>
                  <a:gd name="T81" fmla="*/ 2893 h 4324"/>
                  <a:gd name="T82" fmla="*/ 3182 w 4630"/>
                  <a:gd name="T83" fmla="*/ 2327 h 4324"/>
                  <a:gd name="T84" fmla="*/ 3179 w 4630"/>
                  <a:gd name="T85" fmla="*/ 2257 h 4324"/>
                  <a:gd name="T86" fmla="*/ 3481 w 4630"/>
                  <a:gd name="T87" fmla="*/ 2159 h 4324"/>
                  <a:gd name="T88" fmla="*/ 3957 w 4630"/>
                  <a:gd name="T89" fmla="*/ 2394 h 4324"/>
                  <a:gd name="T90" fmla="*/ 3957 w 4630"/>
                  <a:gd name="T91" fmla="*/ 2394 h 4324"/>
                  <a:gd name="T92" fmla="*/ 4143 w 4630"/>
                  <a:gd name="T93" fmla="*/ 2364 h 4324"/>
                  <a:gd name="T94" fmla="*/ 4528 w 4630"/>
                  <a:gd name="T95" fmla="*/ 1608 h 4324"/>
                  <a:gd name="T96" fmla="*/ 3958 w 4630"/>
                  <a:gd name="T97" fmla="*/ 1193 h 4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630" h="4324">
                    <a:moveTo>
                      <a:pt x="3958" y="1193"/>
                    </a:moveTo>
                    <a:cubicBezTo>
                      <a:pt x="3895" y="1193"/>
                      <a:pt x="3832" y="1203"/>
                      <a:pt x="3772" y="1223"/>
                    </a:cubicBezTo>
                    <a:cubicBezTo>
                      <a:pt x="3524" y="1304"/>
                      <a:pt x="3364" y="1531"/>
                      <a:pt x="3358" y="1778"/>
                    </a:cubicBezTo>
                    <a:lnTo>
                      <a:pt x="3055" y="1876"/>
                    </a:lnTo>
                    <a:cubicBezTo>
                      <a:pt x="2936" y="1682"/>
                      <a:pt x="2743" y="1538"/>
                      <a:pt x="2515" y="1484"/>
                    </a:cubicBezTo>
                    <a:lnTo>
                      <a:pt x="2515" y="1166"/>
                    </a:lnTo>
                    <a:cubicBezTo>
                      <a:pt x="2748" y="1083"/>
                      <a:pt x="2915" y="861"/>
                      <a:pt x="2915" y="600"/>
                    </a:cubicBezTo>
                    <a:cubicBezTo>
                      <a:pt x="2915" y="270"/>
                      <a:pt x="2646" y="0"/>
                      <a:pt x="2315" y="0"/>
                    </a:cubicBezTo>
                    <a:cubicBezTo>
                      <a:pt x="1984" y="0"/>
                      <a:pt x="1715" y="270"/>
                      <a:pt x="1715" y="600"/>
                    </a:cubicBezTo>
                    <a:cubicBezTo>
                      <a:pt x="1715" y="861"/>
                      <a:pt x="1882" y="1083"/>
                      <a:pt x="2115" y="1166"/>
                    </a:cubicBezTo>
                    <a:lnTo>
                      <a:pt x="2115" y="1484"/>
                    </a:lnTo>
                    <a:cubicBezTo>
                      <a:pt x="1887" y="1538"/>
                      <a:pt x="1694" y="1682"/>
                      <a:pt x="1575" y="1877"/>
                    </a:cubicBezTo>
                    <a:lnTo>
                      <a:pt x="1273" y="1778"/>
                    </a:lnTo>
                    <a:cubicBezTo>
                      <a:pt x="1266" y="1531"/>
                      <a:pt x="1107" y="1304"/>
                      <a:pt x="858" y="1223"/>
                    </a:cubicBezTo>
                    <a:cubicBezTo>
                      <a:pt x="798" y="1203"/>
                      <a:pt x="736" y="1193"/>
                      <a:pt x="673" y="1193"/>
                    </a:cubicBezTo>
                    <a:cubicBezTo>
                      <a:pt x="412" y="1193"/>
                      <a:pt x="183" y="1360"/>
                      <a:pt x="102" y="1608"/>
                    </a:cubicBezTo>
                    <a:cubicBezTo>
                      <a:pt x="0" y="1923"/>
                      <a:pt x="173" y="2262"/>
                      <a:pt x="488" y="2364"/>
                    </a:cubicBezTo>
                    <a:cubicBezTo>
                      <a:pt x="548" y="2384"/>
                      <a:pt x="610" y="2394"/>
                      <a:pt x="673" y="2394"/>
                    </a:cubicBezTo>
                    <a:cubicBezTo>
                      <a:pt x="864" y="2394"/>
                      <a:pt x="1038" y="2304"/>
                      <a:pt x="1149" y="2159"/>
                    </a:cubicBezTo>
                    <a:lnTo>
                      <a:pt x="1452" y="2258"/>
                    </a:lnTo>
                    <a:cubicBezTo>
                      <a:pt x="1450" y="2281"/>
                      <a:pt x="1449" y="2304"/>
                      <a:pt x="1449" y="2327"/>
                    </a:cubicBezTo>
                    <a:cubicBezTo>
                      <a:pt x="1449" y="2542"/>
                      <a:pt x="1528" y="2740"/>
                      <a:pt x="1658" y="2891"/>
                    </a:cubicBezTo>
                    <a:lnTo>
                      <a:pt x="1471" y="3149"/>
                    </a:lnTo>
                    <a:cubicBezTo>
                      <a:pt x="1416" y="3132"/>
                      <a:pt x="1359" y="3124"/>
                      <a:pt x="1301" y="3124"/>
                    </a:cubicBezTo>
                    <a:cubicBezTo>
                      <a:pt x="1109" y="3124"/>
                      <a:pt x="927" y="3216"/>
                      <a:pt x="815" y="3371"/>
                    </a:cubicBezTo>
                    <a:cubicBezTo>
                      <a:pt x="620" y="3639"/>
                      <a:pt x="680" y="4015"/>
                      <a:pt x="948" y="4209"/>
                    </a:cubicBezTo>
                    <a:cubicBezTo>
                      <a:pt x="1051" y="4284"/>
                      <a:pt x="1173" y="4324"/>
                      <a:pt x="1300" y="4324"/>
                    </a:cubicBezTo>
                    <a:cubicBezTo>
                      <a:pt x="1492" y="4324"/>
                      <a:pt x="1673" y="4232"/>
                      <a:pt x="1786" y="4077"/>
                    </a:cubicBezTo>
                    <a:cubicBezTo>
                      <a:pt x="1939" y="3866"/>
                      <a:pt x="1934" y="3588"/>
                      <a:pt x="1795" y="3384"/>
                    </a:cubicBezTo>
                    <a:lnTo>
                      <a:pt x="1981" y="3127"/>
                    </a:lnTo>
                    <a:cubicBezTo>
                      <a:pt x="2084" y="3170"/>
                      <a:pt x="2197" y="3194"/>
                      <a:pt x="2315" y="3194"/>
                    </a:cubicBezTo>
                    <a:cubicBezTo>
                      <a:pt x="2433" y="3194"/>
                      <a:pt x="2545" y="3170"/>
                      <a:pt x="2647" y="3127"/>
                    </a:cubicBezTo>
                    <a:lnTo>
                      <a:pt x="2836" y="3385"/>
                    </a:lnTo>
                    <a:cubicBezTo>
                      <a:pt x="2696" y="3588"/>
                      <a:pt x="2692" y="3866"/>
                      <a:pt x="2845" y="4077"/>
                    </a:cubicBezTo>
                    <a:cubicBezTo>
                      <a:pt x="2957" y="4232"/>
                      <a:pt x="3139" y="4324"/>
                      <a:pt x="3331" y="4324"/>
                    </a:cubicBezTo>
                    <a:lnTo>
                      <a:pt x="3331" y="4324"/>
                    </a:lnTo>
                    <a:cubicBezTo>
                      <a:pt x="3458" y="4324"/>
                      <a:pt x="3580" y="4284"/>
                      <a:pt x="3683" y="4209"/>
                    </a:cubicBezTo>
                    <a:cubicBezTo>
                      <a:pt x="3951" y="4015"/>
                      <a:pt x="4010" y="3639"/>
                      <a:pt x="3816" y="3371"/>
                    </a:cubicBezTo>
                    <a:cubicBezTo>
                      <a:pt x="3703" y="3216"/>
                      <a:pt x="3522" y="3124"/>
                      <a:pt x="3330" y="3124"/>
                    </a:cubicBezTo>
                    <a:cubicBezTo>
                      <a:pt x="3271" y="3124"/>
                      <a:pt x="3214" y="3133"/>
                      <a:pt x="3159" y="3149"/>
                    </a:cubicBezTo>
                    <a:lnTo>
                      <a:pt x="2971" y="2893"/>
                    </a:lnTo>
                    <a:cubicBezTo>
                      <a:pt x="3102" y="2741"/>
                      <a:pt x="3182" y="2543"/>
                      <a:pt x="3182" y="2327"/>
                    </a:cubicBezTo>
                    <a:cubicBezTo>
                      <a:pt x="3182" y="2303"/>
                      <a:pt x="3181" y="2280"/>
                      <a:pt x="3179" y="2257"/>
                    </a:cubicBezTo>
                    <a:lnTo>
                      <a:pt x="3481" y="2159"/>
                    </a:lnTo>
                    <a:cubicBezTo>
                      <a:pt x="3592" y="2304"/>
                      <a:pt x="3766" y="2394"/>
                      <a:pt x="3957" y="2394"/>
                    </a:cubicBezTo>
                    <a:lnTo>
                      <a:pt x="3957" y="2394"/>
                    </a:lnTo>
                    <a:cubicBezTo>
                      <a:pt x="4020" y="2394"/>
                      <a:pt x="4083" y="2384"/>
                      <a:pt x="4143" y="2364"/>
                    </a:cubicBezTo>
                    <a:cubicBezTo>
                      <a:pt x="4458" y="2262"/>
                      <a:pt x="4630" y="1923"/>
                      <a:pt x="4528" y="1608"/>
                    </a:cubicBezTo>
                    <a:cubicBezTo>
                      <a:pt x="4447" y="1360"/>
                      <a:pt x="4218" y="1193"/>
                      <a:pt x="3958" y="1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9050" tIns="19050" rIns="19050" bIns="19050" numCol="1" anchor="ctr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 defTabSz="228600"/>
                <a:endParaRPr sz="15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b932d1e4-2c34-4e89-9bb9-83e2a175bc6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02F2269-F59B-4B40-8E88-303B6704ACF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265388" y="1921320"/>
            <a:ext cx="5478344" cy="4219289"/>
            <a:chOff x="3038476" y="1058177"/>
            <a:chExt cx="6151563" cy="4737786"/>
          </a:xfrm>
        </p:grpSpPr>
        <p:sp>
          <p:nvSpPr>
            <p:cNvPr id="47" name="îšḻïďè">
              <a:extLst>
                <a:ext uri="{FF2B5EF4-FFF2-40B4-BE49-F238E27FC236}">
                  <a16:creationId xmlns:a16="http://schemas.microsoft.com/office/drawing/2014/main" id="{4903401D-87B3-4CD2-8D3E-034BEDD4D04C}"/>
                </a:ext>
              </a:extLst>
            </p:cNvPr>
            <p:cNvSpPr/>
            <p:nvPr/>
          </p:nvSpPr>
          <p:spPr bwMode="auto">
            <a:xfrm>
              <a:off x="3038476" y="5230813"/>
              <a:ext cx="6151563" cy="565150"/>
            </a:xfrm>
            <a:custGeom>
              <a:avLst/>
              <a:gdLst>
                <a:gd name="T0" fmla="*/ 1754 w 3786"/>
                <a:gd name="T1" fmla="*/ 0 h 348"/>
                <a:gd name="T2" fmla="*/ 1728 w 3786"/>
                <a:gd name="T3" fmla="*/ 0 h 348"/>
                <a:gd name="T4" fmla="*/ 1495 w 3786"/>
                <a:gd name="T5" fmla="*/ 6 h 348"/>
                <a:gd name="T6" fmla="*/ 1443 w 3786"/>
                <a:gd name="T7" fmla="*/ 182 h 348"/>
                <a:gd name="T8" fmla="*/ 1393 w 3786"/>
                <a:gd name="T9" fmla="*/ 164 h 348"/>
                <a:gd name="T10" fmla="*/ 1418 w 3786"/>
                <a:gd name="T11" fmla="*/ 11 h 348"/>
                <a:gd name="T12" fmla="*/ 1400 w 3786"/>
                <a:gd name="T13" fmla="*/ 13 h 348"/>
                <a:gd name="T14" fmla="*/ 1277 w 3786"/>
                <a:gd name="T15" fmla="*/ 29 h 348"/>
                <a:gd name="T16" fmla="*/ 1031 w 3786"/>
                <a:gd name="T17" fmla="*/ 55 h 348"/>
                <a:gd name="T18" fmla="*/ 831 w 3786"/>
                <a:gd name="T19" fmla="*/ 68 h 348"/>
                <a:gd name="T20" fmla="*/ 755 w 3786"/>
                <a:gd name="T21" fmla="*/ 72 h 348"/>
                <a:gd name="T22" fmla="*/ 638 w 3786"/>
                <a:gd name="T23" fmla="*/ 63 h 348"/>
                <a:gd name="T24" fmla="*/ 501 w 3786"/>
                <a:gd name="T25" fmla="*/ 41 h 348"/>
                <a:gd name="T26" fmla="*/ 347 w 3786"/>
                <a:gd name="T27" fmla="*/ 20 h 348"/>
                <a:gd name="T28" fmla="*/ 344 w 3786"/>
                <a:gd name="T29" fmla="*/ 20 h 348"/>
                <a:gd name="T30" fmla="*/ 125 w 3786"/>
                <a:gd name="T31" fmla="*/ 43 h 348"/>
                <a:gd name="T32" fmla="*/ 50 w 3786"/>
                <a:gd name="T33" fmla="*/ 79 h 348"/>
                <a:gd name="T34" fmla="*/ 44 w 3786"/>
                <a:gd name="T35" fmla="*/ 248 h 348"/>
                <a:gd name="T36" fmla="*/ 377 w 3786"/>
                <a:gd name="T37" fmla="*/ 339 h 348"/>
                <a:gd name="T38" fmla="*/ 405 w 3786"/>
                <a:gd name="T39" fmla="*/ 339 h 348"/>
                <a:gd name="T40" fmla="*/ 712 w 3786"/>
                <a:gd name="T41" fmla="*/ 329 h 348"/>
                <a:gd name="T42" fmla="*/ 1021 w 3786"/>
                <a:gd name="T43" fmla="*/ 320 h 348"/>
                <a:gd name="T44" fmla="*/ 1027 w 3786"/>
                <a:gd name="T45" fmla="*/ 320 h 348"/>
                <a:gd name="T46" fmla="*/ 1111 w 3786"/>
                <a:gd name="T47" fmla="*/ 320 h 348"/>
                <a:gd name="T48" fmla="*/ 1671 w 3786"/>
                <a:gd name="T49" fmla="*/ 308 h 348"/>
                <a:gd name="T50" fmla="*/ 2029 w 3786"/>
                <a:gd name="T51" fmla="*/ 299 h 348"/>
                <a:gd name="T52" fmla="*/ 2276 w 3786"/>
                <a:gd name="T53" fmla="*/ 300 h 348"/>
                <a:gd name="T54" fmla="*/ 2894 w 3786"/>
                <a:gd name="T55" fmla="*/ 325 h 348"/>
                <a:gd name="T56" fmla="*/ 3164 w 3786"/>
                <a:gd name="T57" fmla="*/ 346 h 348"/>
                <a:gd name="T58" fmla="*/ 3234 w 3786"/>
                <a:gd name="T59" fmla="*/ 348 h 348"/>
                <a:gd name="T60" fmla="*/ 3402 w 3786"/>
                <a:gd name="T61" fmla="*/ 340 h 348"/>
                <a:gd name="T62" fmla="*/ 3598 w 3786"/>
                <a:gd name="T63" fmla="*/ 295 h 348"/>
                <a:gd name="T64" fmla="*/ 3748 w 3786"/>
                <a:gd name="T65" fmla="*/ 168 h 348"/>
                <a:gd name="T66" fmla="*/ 3093 w 3786"/>
                <a:gd name="T67" fmla="*/ 40 h 348"/>
                <a:gd name="T68" fmla="*/ 3064 w 3786"/>
                <a:gd name="T69" fmla="*/ 40 h 348"/>
                <a:gd name="T70" fmla="*/ 2856 w 3786"/>
                <a:gd name="T71" fmla="*/ 41 h 348"/>
                <a:gd name="T72" fmla="*/ 2739 w 3786"/>
                <a:gd name="T73" fmla="*/ 40 h 348"/>
                <a:gd name="T74" fmla="*/ 2605 w 3786"/>
                <a:gd name="T75" fmla="*/ 22 h 348"/>
                <a:gd name="T76" fmla="*/ 2472 w 3786"/>
                <a:gd name="T77" fmla="*/ 13 h 348"/>
                <a:gd name="T78" fmla="*/ 2038 w 3786"/>
                <a:gd name="T79" fmla="*/ 0 h 348"/>
                <a:gd name="T80" fmla="*/ 1911 w 3786"/>
                <a:gd name="T81" fmla="*/ 1 h 348"/>
                <a:gd name="T82" fmla="*/ 1754 w 3786"/>
                <a:gd name="T83" fmla="*/ 0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86" h="348">
                  <a:moveTo>
                    <a:pt x="1754" y="0"/>
                  </a:moveTo>
                  <a:cubicBezTo>
                    <a:pt x="1745" y="0"/>
                    <a:pt x="1736" y="0"/>
                    <a:pt x="1728" y="0"/>
                  </a:cubicBezTo>
                  <a:cubicBezTo>
                    <a:pt x="1650" y="0"/>
                    <a:pt x="1572" y="2"/>
                    <a:pt x="1495" y="6"/>
                  </a:cubicBezTo>
                  <a:cubicBezTo>
                    <a:pt x="1443" y="182"/>
                    <a:pt x="1443" y="182"/>
                    <a:pt x="1443" y="182"/>
                  </a:cubicBezTo>
                  <a:cubicBezTo>
                    <a:pt x="1393" y="164"/>
                    <a:pt x="1393" y="164"/>
                    <a:pt x="1393" y="164"/>
                  </a:cubicBezTo>
                  <a:cubicBezTo>
                    <a:pt x="1418" y="11"/>
                    <a:pt x="1418" y="11"/>
                    <a:pt x="1418" y="11"/>
                  </a:cubicBezTo>
                  <a:cubicBezTo>
                    <a:pt x="1412" y="12"/>
                    <a:pt x="1406" y="13"/>
                    <a:pt x="1400" y="13"/>
                  </a:cubicBezTo>
                  <a:cubicBezTo>
                    <a:pt x="1359" y="17"/>
                    <a:pt x="1318" y="25"/>
                    <a:pt x="1277" y="29"/>
                  </a:cubicBezTo>
                  <a:cubicBezTo>
                    <a:pt x="1195" y="36"/>
                    <a:pt x="1114" y="49"/>
                    <a:pt x="1031" y="55"/>
                  </a:cubicBezTo>
                  <a:cubicBezTo>
                    <a:pt x="964" y="59"/>
                    <a:pt x="897" y="62"/>
                    <a:pt x="831" y="68"/>
                  </a:cubicBezTo>
                  <a:cubicBezTo>
                    <a:pt x="806" y="70"/>
                    <a:pt x="781" y="72"/>
                    <a:pt x="755" y="72"/>
                  </a:cubicBezTo>
                  <a:cubicBezTo>
                    <a:pt x="715" y="72"/>
                    <a:pt x="675" y="69"/>
                    <a:pt x="638" y="63"/>
                  </a:cubicBezTo>
                  <a:cubicBezTo>
                    <a:pt x="592" y="56"/>
                    <a:pt x="546" y="52"/>
                    <a:pt x="501" y="41"/>
                  </a:cubicBezTo>
                  <a:cubicBezTo>
                    <a:pt x="452" y="29"/>
                    <a:pt x="398" y="20"/>
                    <a:pt x="347" y="20"/>
                  </a:cubicBezTo>
                  <a:cubicBezTo>
                    <a:pt x="346" y="20"/>
                    <a:pt x="345" y="20"/>
                    <a:pt x="344" y="20"/>
                  </a:cubicBezTo>
                  <a:cubicBezTo>
                    <a:pt x="269" y="21"/>
                    <a:pt x="196" y="21"/>
                    <a:pt x="125" y="43"/>
                  </a:cubicBezTo>
                  <a:cubicBezTo>
                    <a:pt x="100" y="50"/>
                    <a:pt x="69" y="63"/>
                    <a:pt x="50" y="79"/>
                  </a:cubicBezTo>
                  <a:cubicBezTo>
                    <a:pt x="6" y="116"/>
                    <a:pt x="0" y="209"/>
                    <a:pt x="44" y="248"/>
                  </a:cubicBezTo>
                  <a:cubicBezTo>
                    <a:pt x="117" y="312"/>
                    <a:pt x="274" y="338"/>
                    <a:pt x="377" y="339"/>
                  </a:cubicBezTo>
                  <a:cubicBezTo>
                    <a:pt x="386" y="339"/>
                    <a:pt x="396" y="339"/>
                    <a:pt x="405" y="339"/>
                  </a:cubicBezTo>
                  <a:cubicBezTo>
                    <a:pt x="508" y="339"/>
                    <a:pt x="609" y="333"/>
                    <a:pt x="712" y="329"/>
                  </a:cubicBezTo>
                  <a:cubicBezTo>
                    <a:pt x="815" y="325"/>
                    <a:pt x="918" y="320"/>
                    <a:pt x="1021" y="320"/>
                  </a:cubicBezTo>
                  <a:cubicBezTo>
                    <a:pt x="1023" y="320"/>
                    <a:pt x="1025" y="320"/>
                    <a:pt x="1027" y="320"/>
                  </a:cubicBezTo>
                  <a:cubicBezTo>
                    <a:pt x="1055" y="320"/>
                    <a:pt x="1083" y="320"/>
                    <a:pt x="1111" y="320"/>
                  </a:cubicBezTo>
                  <a:cubicBezTo>
                    <a:pt x="1298" y="320"/>
                    <a:pt x="1484" y="318"/>
                    <a:pt x="1671" y="308"/>
                  </a:cubicBezTo>
                  <a:cubicBezTo>
                    <a:pt x="1790" y="301"/>
                    <a:pt x="1910" y="299"/>
                    <a:pt x="2029" y="299"/>
                  </a:cubicBezTo>
                  <a:cubicBezTo>
                    <a:pt x="2111" y="299"/>
                    <a:pt x="2193" y="300"/>
                    <a:pt x="2276" y="300"/>
                  </a:cubicBezTo>
                  <a:cubicBezTo>
                    <a:pt x="2483" y="300"/>
                    <a:pt x="2688" y="302"/>
                    <a:pt x="2894" y="325"/>
                  </a:cubicBezTo>
                  <a:cubicBezTo>
                    <a:pt x="2983" y="335"/>
                    <a:pt x="3074" y="339"/>
                    <a:pt x="3164" y="346"/>
                  </a:cubicBezTo>
                  <a:cubicBezTo>
                    <a:pt x="3188" y="348"/>
                    <a:pt x="3211" y="348"/>
                    <a:pt x="3234" y="348"/>
                  </a:cubicBezTo>
                  <a:cubicBezTo>
                    <a:pt x="3290" y="348"/>
                    <a:pt x="3346" y="344"/>
                    <a:pt x="3402" y="340"/>
                  </a:cubicBezTo>
                  <a:cubicBezTo>
                    <a:pt x="3470" y="335"/>
                    <a:pt x="3537" y="320"/>
                    <a:pt x="3598" y="295"/>
                  </a:cubicBezTo>
                  <a:cubicBezTo>
                    <a:pt x="3647" y="276"/>
                    <a:pt x="3733" y="215"/>
                    <a:pt x="3748" y="168"/>
                  </a:cubicBezTo>
                  <a:cubicBezTo>
                    <a:pt x="3786" y="46"/>
                    <a:pt x="3247" y="40"/>
                    <a:pt x="3093" y="40"/>
                  </a:cubicBezTo>
                  <a:cubicBezTo>
                    <a:pt x="3081" y="40"/>
                    <a:pt x="3071" y="40"/>
                    <a:pt x="3064" y="40"/>
                  </a:cubicBezTo>
                  <a:cubicBezTo>
                    <a:pt x="2995" y="40"/>
                    <a:pt x="2925" y="41"/>
                    <a:pt x="2856" y="41"/>
                  </a:cubicBezTo>
                  <a:cubicBezTo>
                    <a:pt x="2817" y="41"/>
                    <a:pt x="2778" y="41"/>
                    <a:pt x="2739" y="40"/>
                  </a:cubicBezTo>
                  <a:cubicBezTo>
                    <a:pt x="2694" y="38"/>
                    <a:pt x="2649" y="31"/>
                    <a:pt x="2605" y="22"/>
                  </a:cubicBezTo>
                  <a:cubicBezTo>
                    <a:pt x="2561" y="14"/>
                    <a:pt x="2516" y="16"/>
                    <a:pt x="2472" y="13"/>
                  </a:cubicBezTo>
                  <a:cubicBezTo>
                    <a:pt x="2327" y="2"/>
                    <a:pt x="2182" y="0"/>
                    <a:pt x="2038" y="0"/>
                  </a:cubicBezTo>
                  <a:cubicBezTo>
                    <a:pt x="1995" y="0"/>
                    <a:pt x="1953" y="1"/>
                    <a:pt x="1911" y="1"/>
                  </a:cubicBezTo>
                  <a:cubicBezTo>
                    <a:pt x="1858" y="1"/>
                    <a:pt x="1806" y="0"/>
                    <a:pt x="1754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îSḻïdé">
              <a:extLst>
                <a:ext uri="{FF2B5EF4-FFF2-40B4-BE49-F238E27FC236}">
                  <a16:creationId xmlns:a16="http://schemas.microsoft.com/office/drawing/2014/main" id="{276B2AB8-CBC6-4087-982B-C2E24FC35E38}"/>
                </a:ext>
              </a:extLst>
            </p:cNvPr>
            <p:cNvSpPr/>
            <p:nvPr/>
          </p:nvSpPr>
          <p:spPr bwMode="auto">
            <a:xfrm>
              <a:off x="3196096" y="1847015"/>
              <a:ext cx="792951" cy="298477"/>
            </a:xfrm>
            <a:custGeom>
              <a:avLst/>
              <a:gdLst>
                <a:gd name="connsiteX0" fmla="*/ 714204 w 792951"/>
                <a:gd name="connsiteY0" fmla="*/ 240589 h 298477"/>
                <a:gd name="connsiteX1" fmla="*/ 725499 w 792951"/>
                <a:gd name="connsiteY1" fmla="*/ 247107 h 298477"/>
                <a:gd name="connsiteX2" fmla="*/ 741634 w 792951"/>
                <a:gd name="connsiteY2" fmla="*/ 251994 h 298477"/>
                <a:gd name="connsiteX3" fmla="*/ 752928 w 792951"/>
                <a:gd name="connsiteY3" fmla="*/ 253624 h 298477"/>
                <a:gd name="connsiteX4" fmla="*/ 760996 w 792951"/>
                <a:gd name="connsiteY4" fmla="*/ 265029 h 298477"/>
                <a:gd name="connsiteX5" fmla="*/ 765837 w 792951"/>
                <a:gd name="connsiteY5" fmla="*/ 273175 h 298477"/>
                <a:gd name="connsiteX6" fmla="*/ 777131 w 792951"/>
                <a:gd name="connsiteY6" fmla="*/ 279692 h 298477"/>
                <a:gd name="connsiteX7" fmla="*/ 786813 w 792951"/>
                <a:gd name="connsiteY7" fmla="*/ 284580 h 298477"/>
                <a:gd name="connsiteX8" fmla="*/ 791653 w 792951"/>
                <a:gd name="connsiteY8" fmla="*/ 294356 h 298477"/>
                <a:gd name="connsiteX9" fmla="*/ 783585 w 792951"/>
                <a:gd name="connsiteY9" fmla="*/ 295985 h 298477"/>
                <a:gd name="connsiteX10" fmla="*/ 770677 w 792951"/>
                <a:gd name="connsiteY10" fmla="*/ 289468 h 298477"/>
                <a:gd name="connsiteX11" fmla="*/ 762610 w 792951"/>
                <a:gd name="connsiteY11" fmla="*/ 287839 h 298477"/>
                <a:gd name="connsiteX12" fmla="*/ 760996 w 792951"/>
                <a:gd name="connsiteY12" fmla="*/ 284580 h 298477"/>
                <a:gd name="connsiteX13" fmla="*/ 749701 w 792951"/>
                <a:gd name="connsiteY13" fmla="*/ 281322 h 298477"/>
                <a:gd name="connsiteX14" fmla="*/ 746474 w 792951"/>
                <a:gd name="connsiteY14" fmla="*/ 274804 h 298477"/>
                <a:gd name="connsiteX15" fmla="*/ 733566 w 792951"/>
                <a:gd name="connsiteY15" fmla="*/ 271546 h 298477"/>
                <a:gd name="connsiteX16" fmla="*/ 733566 w 792951"/>
                <a:gd name="connsiteY16" fmla="*/ 265029 h 298477"/>
                <a:gd name="connsiteX17" fmla="*/ 727112 w 792951"/>
                <a:gd name="connsiteY17" fmla="*/ 260141 h 298477"/>
                <a:gd name="connsiteX18" fmla="*/ 720658 w 792951"/>
                <a:gd name="connsiteY18" fmla="*/ 260141 h 298477"/>
                <a:gd name="connsiteX19" fmla="*/ 714204 w 792951"/>
                <a:gd name="connsiteY19" fmla="*/ 258512 h 298477"/>
                <a:gd name="connsiteX20" fmla="*/ 706136 w 792951"/>
                <a:gd name="connsiteY20" fmla="*/ 251994 h 298477"/>
                <a:gd name="connsiteX21" fmla="*/ 707750 w 792951"/>
                <a:gd name="connsiteY21" fmla="*/ 248736 h 298477"/>
                <a:gd name="connsiteX22" fmla="*/ 699682 w 792951"/>
                <a:gd name="connsiteY22" fmla="*/ 242219 h 298477"/>
                <a:gd name="connsiteX23" fmla="*/ 714204 w 792951"/>
                <a:gd name="connsiteY23" fmla="*/ 240589 h 298477"/>
                <a:gd name="connsiteX24" fmla="*/ 661530 w 792951"/>
                <a:gd name="connsiteY24" fmla="*/ 167523 h 298477"/>
                <a:gd name="connsiteX25" fmla="*/ 669468 w 792951"/>
                <a:gd name="connsiteY25" fmla="*/ 175461 h 298477"/>
                <a:gd name="connsiteX26" fmla="*/ 675818 w 792951"/>
                <a:gd name="connsiteY26" fmla="*/ 180223 h 298477"/>
                <a:gd name="connsiteX27" fmla="*/ 674231 w 792951"/>
                <a:gd name="connsiteY27" fmla="*/ 184986 h 298477"/>
                <a:gd name="connsiteX28" fmla="*/ 664705 w 792951"/>
                <a:gd name="connsiteY28" fmla="*/ 177048 h 298477"/>
                <a:gd name="connsiteX29" fmla="*/ 661530 w 792951"/>
                <a:gd name="connsiteY29" fmla="*/ 167523 h 298477"/>
                <a:gd name="connsiteX30" fmla="*/ 619065 w 792951"/>
                <a:gd name="connsiteY30" fmla="*/ 158698 h 298477"/>
                <a:gd name="connsiteX31" fmla="*/ 623431 w 792951"/>
                <a:gd name="connsiteY31" fmla="*/ 159718 h 298477"/>
                <a:gd name="connsiteX32" fmla="*/ 632956 w 792951"/>
                <a:gd name="connsiteY32" fmla="*/ 161350 h 298477"/>
                <a:gd name="connsiteX33" fmla="*/ 640893 w 792951"/>
                <a:gd name="connsiteY33" fmla="*/ 162981 h 298477"/>
                <a:gd name="connsiteX34" fmla="*/ 636131 w 792951"/>
                <a:gd name="connsiteY34" fmla="*/ 171139 h 298477"/>
                <a:gd name="connsiteX35" fmla="*/ 634543 w 792951"/>
                <a:gd name="connsiteY35" fmla="*/ 176034 h 298477"/>
                <a:gd name="connsiteX36" fmla="*/ 637718 w 792951"/>
                <a:gd name="connsiteY36" fmla="*/ 187455 h 298477"/>
                <a:gd name="connsiteX37" fmla="*/ 640893 w 792951"/>
                <a:gd name="connsiteY37" fmla="*/ 192350 h 298477"/>
                <a:gd name="connsiteX38" fmla="*/ 642481 w 792951"/>
                <a:gd name="connsiteY38" fmla="*/ 197245 h 298477"/>
                <a:gd name="connsiteX39" fmla="*/ 645656 w 792951"/>
                <a:gd name="connsiteY39" fmla="*/ 202140 h 298477"/>
                <a:gd name="connsiteX40" fmla="*/ 650418 w 792951"/>
                <a:gd name="connsiteY40" fmla="*/ 207035 h 298477"/>
                <a:gd name="connsiteX41" fmla="*/ 652006 w 792951"/>
                <a:gd name="connsiteY41" fmla="*/ 211929 h 298477"/>
                <a:gd name="connsiteX42" fmla="*/ 648831 w 792951"/>
                <a:gd name="connsiteY42" fmla="*/ 210298 h 298477"/>
                <a:gd name="connsiteX43" fmla="*/ 644068 w 792951"/>
                <a:gd name="connsiteY43" fmla="*/ 207035 h 298477"/>
                <a:gd name="connsiteX44" fmla="*/ 639306 w 792951"/>
                <a:gd name="connsiteY44" fmla="*/ 200508 h 298477"/>
                <a:gd name="connsiteX45" fmla="*/ 634543 w 792951"/>
                <a:gd name="connsiteY45" fmla="*/ 197245 h 298477"/>
                <a:gd name="connsiteX46" fmla="*/ 631368 w 792951"/>
                <a:gd name="connsiteY46" fmla="*/ 190719 h 298477"/>
                <a:gd name="connsiteX47" fmla="*/ 629781 w 792951"/>
                <a:gd name="connsiteY47" fmla="*/ 184192 h 298477"/>
                <a:gd name="connsiteX48" fmla="*/ 625018 w 792951"/>
                <a:gd name="connsiteY48" fmla="*/ 182560 h 298477"/>
                <a:gd name="connsiteX49" fmla="*/ 623431 w 792951"/>
                <a:gd name="connsiteY49" fmla="*/ 177666 h 298477"/>
                <a:gd name="connsiteX50" fmla="*/ 620256 w 792951"/>
                <a:gd name="connsiteY50" fmla="*/ 176034 h 298477"/>
                <a:gd name="connsiteX51" fmla="*/ 617081 w 792951"/>
                <a:gd name="connsiteY51" fmla="*/ 161350 h 298477"/>
                <a:gd name="connsiteX52" fmla="*/ 619065 w 792951"/>
                <a:gd name="connsiteY52" fmla="*/ 158698 h 298477"/>
                <a:gd name="connsiteX53" fmla="*/ 67805 w 792951"/>
                <a:gd name="connsiteY53" fmla="*/ 140535 h 298477"/>
                <a:gd name="connsiteX54" fmla="*/ 72568 w 792951"/>
                <a:gd name="connsiteY54" fmla="*/ 148473 h 298477"/>
                <a:gd name="connsiteX55" fmla="*/ 64630 w 792951"/>
                <a:gd name="connsiteY55" fmla="*/ 150060 h 298477"/>
                <a:gd name="connsiteX56" fmla="*/ 56693 w 792951"/>
                <a:gd name="connsiteY56" fmla="*/ 153236 h 298477"/>
                <a:gd name="connsiteX57" fmla="*/ 47168 w 792951"/>
                <a:gd name="connsiteY57" fmla="*/ 154823 h 298477"/>
                <a:gd name="connsiteX58" fmla="*/ 47168 w 792951"/>
                <a:gd name="connsiteY58" fmla="*/ 148473 h 298477"/>
                <a:gd name="connsiteX59" fmla="*/ 56693 w 792951"/>
                <a:gd name="connsiteY59" fmla="*/ 142123 h 298477"/>
                <a:gd name="connsiteX60" fmla="*/ 67805 w 792951"/>
                <a:gd name="connsiteY60" fmla="*/ 140535 h 298477"/>
                <a:gd name="connsiteX61" fmla="*/ 608349 w 792951"/>
                <a:gd name="connsiteY61" fmla="*/ 104696 h 298477"/>
                <a:gd name="connsiteX62" fmla="*/ 613905 w 792951"/>
                <a:gd name="connsiteY62" fmla="*/ 107368 h 298477"/>
                <a:gd name="connsiteX63" fmla="*/ 617080 w 792951"/>
                <a:gd name="connsiteY63" fmla="*/ 112300 h 298477"/>
                <a:gd name="connsiteX64" fmla="*/ 621843 w 792951"/>
                <a:gd name="connsiteY64" fmla="*/ 115589 h 298477"/>
                <a:gd name="connsiteX65" fmla="*/ 625018 w 792951"/>
                <a:gd name="connsiteY65" fmla="*/ 120521 h 298477"/>
                <a:gd name="connsiteX66" fmla="*/ 628193 w 792951"/>
                <a:gd name="connsiteY66" fmla="*/ 127098 h 298477"/>
                <a:gd name="connsiteX67" fmla="*/ 631368 w 792951"/>
                <a:gd name="connsiteY67" fmla="*/ 135319 h 298477"/>
                <a:gd name="connsiteX68" fmla="*/ 634543 w 792951"/>
                <a:gd name="connsiteY68" fmla="*/ 141896 h 298477"/>
                <a:gd name="connsiteX69" fmla="*/ 634543 w 792951"/>
                <a:gd name="connsiteY69" fmla="*/ 146829 h 298477"/>
                <a:gd name="connsiteX70" fmla="*/ 625018 w 792951"/>
                <a:gd name="connsiteY70" fmla="*/ 145185 h 298477"/>
                <a:gd name="connsiteX71" fmla="*/ 620255 w 792951"/>
                <a:gd name="connsiteY71" fmla="*/ 136964 h 298477"/>
                <a:gd name="connsiteX72" fmla="*/ 609143 w 792951"/>
                <a:gd name="connsiteY72" fmla="*/ 130387 h 298477"/>
                <a:gd name="connsiteX73" fmla="*/ 610730 w 792951"/>
                <a:gd name="connsiteY73" fmla="*/ 122166 h 298477"/>
                <a:gd name="connsiteX74" fmla="*/ 612318 w 792951"/>
                <a:gd name="connsiteY74" fmla="*/ 115589 h 298477"/>
                <a:gd name="connsiteX75" fmla="*/ 607555 w 792951"/>
                <a:gd name="connsiteY75" fmla="*/ 105723 h 298477"/>
                <a:gd name="connsiteX76" fmla="*/ 608349 w 792951"/>
                <a:gd name="connsiteY76" fmla="*/ 104696 h 298477"/>
                <a:gd name="connsiteX77" fmla="*/ 607555 w 792951"/>
                <a:gd name="connsiteY77" fmla="*/ 89736 h 298477"/>
                <a:gd name="connsiteX78" fmla="*/ 613905 w 792951"/>
                <a:gd name="connsiteY78" fmla="*/ 92911 h 298477"/>
                <a:gd name="connsiteX79" fmla="*/ 615493 w 792951"/>
                <a:gd name="connsiteY79" fmla="*/ 97673 h 298477"/>
                <a:gd name="connsiteX80" fmla="*/ 613905 w 792951"/>
                <a:gd name="connsiteY80" fmla="*/ 100849 h 298477"/>
                <a:gd name="connsiteX81" fmla="*/ 607555 w 792951"/>
                <a:gd name="connsiteY81" fmla="*/ 100849 h 298477"/>
                <a:gd name="connsiteX82" fmla="*/ 602793 w 792951"/>
                <a:gd name="connsiteY82" fmla="*/ 99261 h 298477"/>
                <a:gd name="connsiteX83" fmla="*/ 607555 w 792951"/>
                <a:gd name="connsiteY83" fmla="*/ 89736 h 298477"/>
                <a:gd name="connsiteX84" fmla="*/ 594855 w 792951"/>
                <a:gd name="connsiteY84" fmla="*/ 89735 h 298477"/>
                <a:gd name="connsiteX85" fmla="*/ 601205 w 792951"/>
                <a:gd name="connsiteY85" fmla="*/ 100848 h 298477"/>
                <a:gd name="connsiteX86" fmla="*/ 601205 w 792951"/>
                <a:gd name="connsiteY86" fmla="*/ 107198 h 298477"/>
                <a:gd name="connsiteX87" fmla="*/ 599618 w 792951"/>
                <a:gd name="connsiteY87" fmla="*/ 111960 h 298477"/>
                <a:gd name="connsiteX88" fmla="*/ 598030 w 792951"/>
                <a:gd name="connsiteY88" fmla="*/ 118310 h 298477"/>
                <a:gd name="connsiteX89" fmla="*/ 596443 w 792951"/>
                <a:gd name="connsiteY89" fmla="*/ 111960 h 298477"/>
                <a:gd name="connsiteX90" fmla="*/ 594855 w 792951"/>
                <a:gd name="connsiteY90" fmla="*/ 104023 h 298477"/>
                <a:gd name="connsiteX91" fmla="*/ 593268 w 792951"/>
                <a:gd name="connsiteY91" fmla="*/ 96085 h 298477"/>
                <a:gd name="connsiteX92" fmla="*/ 594855 w 792951"/>
                <a:gd name="connsiteY92" fmla="*/ 89735 h 298477"/>
                <a:gd name="connsiteX93" fmla="*/ 578981 w 792951"/>
                <a:gd name="connsiteY93" fmla="*/ 80210 h 298477"/>
                <a:gd name="connsiteX94" fmla="*/ 582156 w 792951"/>
                <a:gd name="connsiteY94" fmla="*/ 83385 h 298477"/>
                <a:gd name="connsiteX95" fmla="*/ 585331 w 792951"/>
                <a:gd name="connsiteY95" fmla="*/ 89735 h 298477"/>
                <a:gd name="connsiteX96" fmla="*/ 586919 w 792951"/>
                <a:gd name="connsiteY96" fmla="*/ 97673 h 298477"/>
                <a:gd name="connsiteX97" fmla="*/ 585331 w 792951"/>
                <a:gd name="connsiteY97" fmla="*/ 108785 h 298477"/>
                <a:gd name="connsiteX98" fmla="*/ 580568 w 792951"/>
                <a:gd name="connsiteY98" fmla="*/ 107198 h 298477"/>
                <a:gd name="connsiteX99" fmla="*/ 578981 w 792951"/>
                <a:gd name="connsiteY99" fmla="*/ 100848 h 298477"/>
                <a:gd name="connsiteX100" fmla="*/ 574218 w 792951"/>
                <a:gd name="connsiteY100" fmla="*/ 94498 h 298477"/>
                <a:gd name="connsiteX101" fmla="*/ 572631 w 792951"/>
                <a:gd name="connsiteY101" fmla="*/ 88148 h 298477"/>
                <a:gd name="connsiteX102" fmla="*/ 572631 w 792951"/>
                <a:gd name="connsiteY102" fmla="*/ 81798 h 298477"/>
                <a:gd name="connsiteX103" fmla="*/ 578981 w 792951"/>
                <a:gd name="connsiteY103" fmla="*/ 80210 h 298477"/>
                <a:gd name="connsiteX104" fmla="*/ 587485 w 792951"/>
                <a:gd name="connsiteY104" fmla="*/ 62748 h 298477"/>
                <a:gd name="connsiteX105" fmla="*/ 595989 w 792951"/>
                <a:gd name="connsiteY105" fmla="*/ 64336 h 298477"/>
                <a:gd name="connsiteX106" fmla="*/ 595989 w 792951"/>
                <a:gd name="connsiteY106" fmla="*/ 69098 h 298477"/>
                <a:gd name="connsiteX107" fmla="*/ 601092 w 792951"/>
                <a:gd name="connsiteY107" fmla="*/ 73861 h 298477"/>
                <a:gd name="connsiteX108" fmla="*/ 597690 w 792951"/>
                <a:gd name="connsiteY108" fmla="*/ 80211 h 298477"/>
                <a:gd name="connsiteX109" fmla="*/ 595989 w 792951"/>
                <a:gd name="connsiteY109" fmla="*/ 84973 h 298477"/>
                <a:gd name="connsiteX110" fmla="*/ 589186 w 792951"/>
                <a:gd name="connsiteY110" fmla="*/ 84973 h 298477"/>
                <a:gd name="connsiteX111" fmla="*/ 587485 w 792951"/>
                <a:gd name="connsiteY111" fmla="*/ 83386 h 298477"/>
                <a:gd name="connsiteX112" fmla="*/ 589186 w 792951"/>
                <a:gd name="connsiteY112" fmla="*/ 75448 h 298477"/>
                <a:gd name="connsiteX113" fmla="*/ 584083 w 792951"/>
                <a:gd name="connsiteY113" fmla="*/ 73861 h 298477"/>
                <a:gd name="connsiteX114" fmla="*/ 582382 w 792951"/>
                <a:gd name="connsiteY114" fmla="*/ 69098 h 298477"/>
                <a:gd name="connsiteX115" fmla="*/ 587485 w 792951"/>
                <a:gd name="connsiteY115" fmla="*/ 62748 h 298477"/>
                <a:gd name="connsiteX116" fmla="*/ 559534 w 792951"/>
                <a:gd name="connsiteY116" fmla="*/ 59573 h 298477"/>
                <a:gd name="connsiteX117" fmla="*/ 563105 w 792951"/>
                <a:gd name="connsiteY117" fmla="*/ 59573 h 298477"/>
                <a:gd name="connsiteX118" fmla="*/ 571043 w 792951"/>
                <a:gd name="connsiteY118" fmla="*/ 61160 h 298477"/>
                <a:gd name="connsiteX119" fmla="*/ 569456 w 792951"/>
                <a:gd name="connsiteY119" fmla="*/ 64335 h 298477"/>
                <a:gd name="connsiteX120" fmla="*/ 567868 w 792951"/>
                <a:gd name="connsiteY120" fmla="*/ 65923 h 298477"/>
                <a:gd name="connsiteX121" fmla="*/ 572631 w 792951"/>
                <a:gd name="connsiteY121" fmla="*/ 72273 h 298477"/>
                <a:gd name="connsiteX122" fmla="*/ 569456 w 792951"/>
                <a:gd name="connsiteY122" fmla="*/ 77035 h 298477"/>
                <a:gd name="connsiteX123" fmla="*/ 567868 w 792951"/>
                <a:gd name="connsiteY123" fmla="*/ 81798 h 298477"/>
                <a:gd name="connsiteX124" fmla="*/ 566280 w 792951"/>
                <a:gd name="connsiteY124" fmla="*/ 88148 h 298477"/>
                <a:gd name="connsiteX125" fmla="*/ 564693 w 792951"/>
                <a:gd name="connsiteY125" fmla="*/ 80210 h 298477"/>
                <a:gd name="connsiteX126" fmla="*/ 558343 w 792951"/>
                <a:gd name="connsiteY126" fmla="*/ 70685 h 298477"/>
                <a:gd name="connsiteX127" fmla="*/ 558343 w 792951"/>
                <a:gd name="connsiteY127" fmla="*/ 64335 h 298477"/>
                <a:gd name="connsiteX128" fmla="*/ 559534 w 792951"/>
                <a:gd name="connsiteY128" fmla="*/ 59573 h 298477"/>
                <a:gd name="connsiteX129" fmla="*/ 266031 w 792951"/>
                <a:gd name="connsiteY129" fmla="*/ 56398 h 298477"/>
                <a:gd name="connsiteX130" fmla="*/ 272593 w 792951"/>
                <a:gd name="connsiteY130" fmla="*/ 57985 h 298477"/>
                <a:gd name="connsiteX131" fmla="*/ 264391 w 792951"/>
                <a:gd name="connsiteY131" fmla="*/ 62748 h 298477"/>
                <a:gd name="connsiteX132" fmla="*/ 267672 w 792951"/>
                <a:gd name="connsiteY132" fmla="*/ 78623 h 298477"/>
                <a:gd name="connsiteX133" fmla="*/ 259470 w 792951"/>
                <a:gd name="connsiteY133" fmla="*/ 84973 h 298477"/>
                <a:gd name="connsiteX134" fmla="*/ 254548 w 792951"/>
                <a:gd name="connsiteY134" fmla="*/ 89736 h 298477"/>
                <a:gd name="connsiteX135" fmla="*/ 239784 w 792951"/>
                <a:gd name="connsiteY135" fmla="*/ 92911 h 298477"/>
                <a:gd name="connsiteX136" fmla="*/ 234863 w 792951"/>
                <a:gd name="connsiteY136" fmla="*/ 91323 h 298477"/>
                <a:gd name="connsiteX137" fmla="*/ 229942 w 792951"/>
                <a:gd name="connsiteY137" fmla="*/ 89736 h 298477"/>
                <a:gd name="connsiteX138" fmla="*/ 226661 w 792951"/>
                <a:gd name="connsiteY138" fmla="*/ 80210 h 298477"/>
                <a:gd name="connsiteX139" fmla="*/ 236504 w 792951"/>
                <a:gd name="connsiteY139" fmla="*/ 73860 h 298477"/>
                <a:gd name="connsiteX140" fmla="*/ 243065 w 792951"/>
                <a:gd name="connsiteY140" fmla="*/ 77035 h 298477"/>
                <a:gd name="connsiteX141" fmla="*/ 249627 w 792951"/>
                <a:gd name="connsiteY141" fmla="*/ 80210 h 298477"/>
                <a:gd name="connsiteX142" fmla="*/ 246346 w 792951"/>
                <a:gd name="connsiteY142" fmla="*/ 73860 h 298477"/>
                <a:gd name="connsiteX143" fmla="*/ 243065 w 792951"/>
                <a:gd name="connsiteY143" fmla="*/ 67510 h 298477"/>
                <a:gd name="connsiteX144" fmla="*/ 251267 w 792951"/>
                <a:gd name="connsiteY144" fmla="*/ 62748 h 298477"/>
                <a:gd name="connsiteX145" fmla="*/ 257829 w 792951"/>
                <a:gd name="connsiteY145" fmla="*/ 61160 h 298477"/>
                <a:gd name="connsiteX146" fmla="*/ 266031 w 792951"/>
                <a:gd name="connsiteY146" fmla="*/ 56398 h 298477"/>
                <a:gd name="connsiteX147" fmla="*/ 18593 w 792951"/>
                <a:gd name="connsiteY147" fmla="*/ 835 h 298477"/>
                <a:gd name="connsiteX148" fmla="*/ 31294 w 792951"/>
                <a:gd name="connsiteY148" fmla="*/ 11948 h 298477"/>
                <a:gd name="connsiteX149" fmla="*/ 20181 w 792951"/>
                <a:gd name="connsiteY149" fmla="*/ 16710 h 298477"/>
                <a:gd name="connsiteX150" fmla="*/ 2718 w 792951"/>
                <a:gd name="connsiteY150" fmla="*/ 13535 h 298477"/>
                <a:gd name="connsiteX151" fmla="*/ 5893 w 792951"/>
                <a:gd name="connsiteY151" fmla="*/ 8773 h 298477"/>
                <a:gd name="connsiteX152" fmla="*/ 18593 w 792951"/>
                <a:gd name="connsiteY152" fmla="*/ 835 h 29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792951" h="298477">
                  <a:moveTo>
                    <a:pt x="714204" y="240589"/>
                  </a:moveTo>
                  <a:cubicBezTo>
                    <a:pt x="717431" y="240589"/>
                    <a:pt x="722272" y="247107"/>
                    <a:pt x="725499" y="247107"/>
                  </a:cubicBezTo>
                  <a:cubicBezTo>
                    <a:pt x="728726" y="245477"/>
                    <a:pt x="738407" y="250365"/>
                    <a:pt x="741634" y="251994"/>
                  </a:cubicBezTo>
                  <a:cubicBezTo>
                    <a:pt x="744861" y="251994"/>
                    <a:pt x="748088" y="248736"/>
                    <a:pt x="752928" y="253624"/>
                  </a:cubicBezTo>
                  <a:cubicBezTo>
                    <a:pt x="756156" y="258512"/>
                    <a:pt x="757769" y="261770"/>
                    <a:pt x="760996" y="265029"/>
                  </a:cubicBezTo>
                  <a:cubicBezTo>
                    <a:pt x="762610" y="269917"/>
                    <a:pt x="762610" y="271546"/>
                    <a:pt x="765837" y="273175"/>
                  </a:cubicBezTo>
                  <a:cubicBezTo>
                    <a:pt x="770677" y="274804"/>
                    <a:pt x="772291" y="278063"/>
                    <a:pt x="777131" y="279692"/>
                  </a:cubicBezTo>
                  <a:cubicBezTo>
                    <a:pt x="781972" y="282951"/>
                    <a:pt x="781972" y="279692"/>
                    <a:pt x="786813" y="284580"/>
                  </a:cubicBezTo>
                  <a:cubicBezTo>
                    <a:pt x="791653" y="291097"/>
                    <a:pt x="794880" y="292727"/>
                    <a:pt x="791653" y="294356"/>
                  </a:cubicBezTo>
                  <a:cubicBezTo>
                    <a:pt x="786813" y="297615"/>
                    <a:pt x="790040" y="300873"/>
                    <a:pt x="783585" y="295985"/>
                  </a:cubicBezTo>
                  <a:cubicBezTo>
                    <a:pt x="777131" y="291097"/>
                    <a:pt x="773904" y="289468"/>
                    <a:pt x="770677" y="289468"/>
                  </a:cubicBezTo>
                  <a:cubicBezTo>
                    <a:pt x="765837" y="289468"/>
                    <a:pt x="764223" y="292727"/>
                    <a:pt x="762610" y="287839"/>
                  </a:cubicBezTo>
                  <a:cubicBezTo>
                    <a:pt x="760996" y="284580"/>
                    <a:pt x="765837" y="284580"/>
                    <a:pt x="760996" y="284580"/>
                  </a:cubicBezTo>
                  <a:cubicBezTo>
                    <a:pt x="754542" y="282951"/>
                    <a:pt x="752928" y="284580"/>
                    <a:pt x="749701" y="281322"/>
                  </a:cubicBezTo>
                  <a:cubicBezTo>
                    <a:pt x="748088" y="278063"/>
                    <a:pt x="749701" y="276434"/>
                    <a:pt x="746474" y="274804"/>
                  </a:cubicBezTo>
                  <a:cubicBezTo>
                    <a:pt x="738407" y="273175"/>
                    <a:pt x="733566" y="276434"/>
                    <a:pt x="733566" y="271546"/>
                  </a:cubicBezTo>
                  <a:cubicBezTo>
                    <a:pt x="733566" y="266658"/>
                    <a:pt x="733566" y="266658"/>
                    <a:pt x="733566" y="265029"/>
                  </a:cubicBezTo>
                  <a:cubicBezTo>
                    <a:pt x="731953" y="263399"/>
                    <a:pt x="727112" y="260141"/>
                    <a:pt x="727112" y="260141"/>
                  </a:cubicBezTo>
                  <a:cubicBezTo>
                    <a:pt x="727112" y="260141"/>
                    <a:pt x="728726" y="261770"/>
                    <a:pt x="720658" y="260141"/>
                  </a:cubicBezTo>
                  <a:cubicBezTo>
                    <a:pt x="714204" y="258512"/>
                    <a:pt x="715817" y="261770"/>
                    <a:pt x="714204" y="258512"/>
                  </a:cubicBezTo>
                  <a:cubicBezTo>
                    <a:pt x="712590" y="253624"/>
                    <a:pt x="706136" y="255253"/>
                    <a:pt x="706136" y="251994"/>
                  </a:cubicBezTo>
                  <a:cubicBezTo>
                    <a:pt x="707750" y="248736"/>
                    <a:pt x="704523" y="253624"/>
                    <a:pt x="707750" y="248736"/>
                  </a:cubicBezTo>
                  <a:cubicBezTo>
                    <a:pt x="710977" y="243848"/>
                    <a:pt x="701296" y="242219"/>
                    <a:pt x="699682" y="242219"/>
                  </a:cubicBezTo>
                  <a:cubicBezTo>
                    <a:pt x="696455" y="242219"/>
                    <a:pt x="709363" y="238960"/>
                    <a:pt x="714204" y="240589"/>
                  </a:cubicBezTo>
                  <a:close/>
                  <a:moveTo>
                    <a:pt x="661530" y="167523"/>
                  </a:moveTo>
                  <a:cubicBezTo>
                    <a:pt x="661530" y="167523"/>
                    <a:pt x="664705" y="172286"/>
                    <a:pt x="669468" y="175461"/>
                  </a:cubicBezTo>
                  <a:cubicBezTo>
                    <a:pt x="672643" y="178636"/>
                    <a:pt x="675818" y="177048"/>
                    <a:pt x="675818" y="180223"/>
                  </a:cubicBezTo>
                  <a:cubicBezTo>
                    <a:pt x="675818" y="181811"/>
                    <a:pt x="675818" y="186573"/>
                    <a:pt x="674231" y="184986"/>
                  </a:cubicBezTo>
                  <a:cubicBezTo>
                    <a:pt x="671055" y="183398"/>
                    <a:pt x="667880" y="180223"/>
                    <a:pt x="664705" y="177048"/>
                  </a:cubicBezTo>
                  <a:cubicBezTo>
                    <a:pt x="661530" y="173873"/>
                    <a:pt x="663118" y="170698"/>
                    <a:pt x="661530" y="167523"/>
                  </a:cubicBezTo>
                  <a:close/>
                  <a:moveTo>
                    <a:pt x="619065" y="158698"/>
                  </a:moveTo>
                  <a:cubicBezTo>
                    <a:pt x="620256" y="159310"/>
                    <a:pt x="621843" y="160534"/>
                    <a:pt x="623431" y="159718"/>
                  </a:cubicBezTo>
                  <a:cubicBezTo>
                    <a:pt x="628193" y="159718"/>
                    <a:pt x="628193" y="161350"/>
                    <a:pt x="632956" y="161350"/>
                  </a:cubicBezTo>
                  <a:cubicBezTo>
                    <a:pt x="639306" y="162981"/>
                    <a:pt x="640893" y="161350"/>
                    <a:pt x="640893" y="162981"/>
                  </a:cubicBezTo>
                  <a:cubicBezTo>
                    <a:pt x="640893" y="166244"/>
                    <a:pt x="639306" y="166244"/>
                    <a:pt x="636131" y="171139"/>
                  </a:cubicBezTo>
                  <a:cubicBezTo>
                    <a:pt x="634543" y="172771"/>
                    <a:pt x="634543" y="172771"/>
                    <a:pt x="634543" y="176034"/>
                  </a:cubicBezTo>
                  <a:cubicBezTo>
                    <a:pt x="634543" y="177666"/>
                    <a:pt x="637718" y="177666"/>
                    <a:pt x="637718" y="187455"/>
                  </a:cubicBezTo>
                  <a:cubicBezTo>
                    <a:pt x="636131" y="197245"/>
                    <a:pt x="639306" y="189087"/>
                    <a:pt x="640893" y="192350"/>
                  </a:cubicBezTo>
                  <a:cubicBezTo>
                    <a:pt x="642481" y="195613"/>
                    <a:pt x="642481" y="192350"/>
                    <a:pt x="642481" y="197245"/>
                  </a:cubicBezTo>
                  <a:cubicBezTo>
                    <a:pt x="642481" y="200508"/>
                    <a:pt x="644068" y="200508"/>
                    <a:pt x="645656" y="202140"/>
                  </a:cubicBezTo>
                  <a:cubicBezTo>
                    <a:pt x="647243" y="205403"/>
                    <a:pt x="648831" y="205403"/>
                    <a:pt x="650418" y="207035"/>
                  </a:cubicBezTo>
                  <a:cubicBezTo>
                    <a:pt x="653593" y="207035"/>
                    <a:pt x="653593" y="208666"/>
                    <a:pt x="652006" y="211929"/>
                  </a:cubicBezTo>
                  <a:cubicBezTo>
                    <a:pt x="650418" y="213561"/>
                    <a:pt x="652006" y="211929"/>
                    <a:pt x="648831" y="210298"/>
                  </a:cubicBezTo>
                  <a:cubicBezTo>
                    <a:pt x="644068" y="208666"/>
                    <a:pt x="647243" y="208666"/>
                    <a:pt x="644068" y="207035"/>
                  </a:cubicBezTo>
                  <a:cubicBezTo>
                    <a:pt x="640893" y="203771"/>
                    <a:pt x="642481" y="202140"/>
                    <a:pt x="639306" y="200508"/>
                  </a:cubicBezTo>
                  <a:cubicBezTo>
                    <a:pt x="634543" y="198877"/>
                    <a:pt x="639306" y="200508"/>
                    <a:pt x="634543" y="197245"/>
                  </a:cubicBezTo>
                  <a:cubicBezTo>
                    <a:pt x="629781" y="193982"/>
                    <a:pt x="632956" y="192350"/>
                    <a:pt x="631368" y="190719"/>
                  </a:cubicBezTo>
                  <a:cubicBezTo>
                    <a:pt x="629781" y="189087"/>
                    <a:pt x="629781" y="189087"/>
                    <a:pt x="629781" y="184192"/>
                  </a:cubicBezTo>
                  <a:cubicBezTo>
                    <a:pt x="628193" y="180929"/>
                    <a:pt x="629781" y="184192"/>
                    <a:pt x="625018" y="182560"/>
                  </a:cubicBezTo>
                  <a:cubicBezTo>
                    <a:pt x="618668" y="180929"/>
                    <a:pt x="625018" y="180929"/>
                    <a:pt x="623431" y="177666"/>
                  </a:cubicBezTo>
                  <a:cubicBezTo>
                    <a:pt x="621843" y="174402"/>
                    <a:pt x="623431" y="177666"/>
                    <a:pt x="620256" y="176034"/>
                  </a:cubicBezTo>
                  <a:cubicBezTo>
                    <a:pt x="615493" y="172771"/>
                    <a:pt x="617081" y="169508"/>
                    <a:pt x="617081" y="161350"/>
                  </a:cubicBezTo>
                  <a:cubicBezTo>
                    <a:pt x="617081" y="158086"/>
                    <a:pt x="617874" y="158086"/>
                    <a:pt x="619065" y="158698"/>
                  </a:cubicBezTo>
                  <a:close/>
                  <a:moveTo>
                    <a:pt x="67805" y="140535"/>
                  </a:moveTo>
                  <a:cubicBezTo>
                    <a:pt x="74155" y="137360"/>
                    <a:pt x="75743" y="145298"/>
                    <a:pt x="72568" y="148473"/>
                  </a:cubicBezTo>
                  <a:cubicBezTo>
                    <a:pt x="70980" y="151648"/>
                    <a:pt x="69393" y="150060"/>
                    <a:pt x="64630" y="150060"/>
                  </a:cubicBezTo>
                  <a:cubicBezTo>
                    <a:pt x="58280" y="150060"/>
                    <a:pt x="61455" y="151648"/>
                    <a:pt x="56693" y="153236"/>
                  </a:cubicBezTo>
                  <a:cubicBezTo>
                    <a:pt x="51930" y="154823"/>
                    <a:pt x="53518" y="154823"/>
                    <a:pt x="47168" y="154823"/>
                  </a:cubicBezTo>
                  <a:cubicBezTo>
                    <a:pt x="40818" y="154823"/>
                    <a:pt x="43993" y="151648"/>
                    <a:pt x="47168" y="148473"/>
                  </a:cubicBezTo>
                  <a:cubicBezTo>
                    <a:pt x="50343" y="143710"/>
                    <a:pt x="51930" y="145298"/>
                    <a:pt x="56693" y="142123"/>
                  </a:cubicBezTo>
                  <a:cubicBezTo>
                    <a:pt x="59868" y="138948"/>
                    <a:pt x="63043" y="140535"/>
                    <a:pt x="67805" y="140535"/>
                  </a:cubicBezTo>
                  <a:close/>
                  <a:moveTo>
                    <a:pt x="608349" y="104696"/>
                  </a:moveTo>
                  <a:cubicBezTo>
                    <a:pt x="609936" y="105312"/>
                    <a:pt x="612318" y="106546"/>
                    <a:pt x="613905" y="107368"/>
                  </a:cubicBezTo>
                  <a:cubicBezTo>
                    <a:pt x="615493" y="109012"/>
                    <a:pt x="615493" y="109012"/>
                    <a:pt x="617080" y="112300"/>
                  </a:cubicBezTo>
                  <a:cubicBezTo>
                    <a:pt x="617080" y="113945"/>
                    <a:pt x="620255" y="115589"/>
                    <a:pt x="621843" y="115589"/>
                  </a:cubicBezTo>
                  <a:cubicBezTo>
                    <a:pt x="623430" y="115589"/>
                    <a:pt x="623430" y="115589"/>
                    <a:pt x="625018" y="120521"/>
                  </a:cubicBezTo>
                  <a:cubicBezTo>
                    <a:pt x="625018" y="125454"/>
                    <a:pt x="625018" y="122166"/>
                    <a:pt x="628193" y="127098"/>
                  </a:cubicBezTo>
                  <a:cubicBezTo>
                    <a:pt x="631368" y="133675"/>
                    <a:pt x="628193" y="130387"/>
                    <a:pt x="631368" y="135319"/>
                  </a:cubicBezTo>
                  <a:cubicBezTo>
                    <a:pt x="631368" y="135319"/>
                    <a:pt x="632956" y="138608"/>
                    <a:pt x="634543" y="141896"/>
                  </a:cubicBezTo>
                  <a:cubicBezTo>
                    <a:pt x="636131" y="143540"/>
                    <a:pt x="637718" y="146829"/>
                    <a:pt x="634543" y="146829"/>
                  </a:cubicBezTo>
                  <a:cubicBezTo>
                    <a:pt x="632956" y="148473"/>
                    <a:pt x="632956" y="148473"/>
                    <a:pt x="625018" y="145185"/>
                  </a:cubicBezTo>
                  <a:cubicBezTo>
                    <a:pt x="617080" y="140252"/>
                    <a:pt x="623430" y="140252"/>
                    <a:pt x="620255" y="136964"/>
                  </a:cubicBezTo>
                  <a:cubicBezTo>
                    <a:pt x="615493" y="135319"/>
                    <a:pt x="613905" y="135319"/>
                    <a:pt x="609143" y="130387"/>
                  </a:cubicBezTo>
                  <a:cubicBezTo>
                    <a:pt x="604380" y="125454"/>
                    <a:pt x="610730" y="127098"/>
                    <a:pt x="610730" y="122166"/>
                  </a:cubicBezTo>
                  <a:cubicBezTo>
                    <a:pt x="610730" y="118877"/>
                    <a:pt x="613905" y="118877"/>
                    <a:pt x="612318" y="115589"/>
                  </a:cubicBezTo>
                  <a:cubicBezTo>
                    <a:pt x="612318" y="112300"/>
                    <a:pt x="612318" y="110656"/>
                    <a:pt x="607555" y="105723"/>
                  </a:cubicBezTo>
                  <a:cubicBezTo>
                    <a:pt x="605968" y="104079"/>
                    <a:pt x="606761" y="104079"/>
                    <a:pt x="608349" y="104696"/>
                  </a:cubicBezTo>
                  <a:close/>
                  <a:moveTo>
                    <a:pt x="607555" y="89736"/>
                  </a:moveTo>
                  <a:cubicBezTo>
                    <a:pt x="609143" y="88148"/>
                    <a:pt x="612318" y="89736"/>
                    <a:pt x="613905" y="92911"/>
                  </a:cubicBezTo>
                  <a:cubicBezTo>
                    <a:pt x="615493" y="96086"/>
                    <a:pt x="618668" y="94498"/>
                    <a:pt x="615493" y="97673"/>
                  </a:cubicBezTo>
                  <a:cubicBezTo>
                    <a:pt x="612318" y="99261"/>
                    <a:pt x="615493" y="99261"/>
                    <a:pt x="613905" y="100849"/>
                  </a:cubicBezTo>
                  <a:cubicBezTo>
                    <a:pt x="612318" y="102436"/>
                    <a:pt x="610730" y="102436"/>
                    <a:pt x="607555" y="100849"/>
                  </a:cubicBezTo>
                  <a:cubicBezTo>
                    <a:pt x="604380" y="97673"/>
                    <a:pt x="604380" y="100849"/>
                    <a:pt x="602793" y="99261"/>
                  </a:cubicBezTo>
                  <a:cubicBezTo>
                    <a:pt x="601205" y="96086"/>
                    <a:pt x="602793" y="91323"/>
                    <a:pt x="607555" y="89736"/>
                  </a:cubicBezTo>
                  <a:close/>
                  <a:moveTo>
                    <a:pt x="594855" y="89735"/>
                  </a:moveTo>
                  <a:cubicBezTo>
                    <a:pt x="599618" y="89735"/>
                    <a:pt x="601205" y="99260"/>
                    <a:pt x="601205" y="100848"/>
                  </a:cubicBezTo>
                  <a:cubicBezTo>
                    <a:pt x="601205" y="104023"/>
                    <a:pt x="601205" y="105610"/>
                    <a:pt x="601205" y="107198"/>
                  </a:cubicBezTo>
                  <a:cubicBezTo>
                    <a:pt x="601205" y="108785"/>
                    <a:pt x="599618" y="110373"/>
                    <a:pt x="599618" y="111960"/>
                  </a:cubicBezTo>
                  <a:cubicBezTo>
                    <a:pt x="598030" y="115135"/>
                    <a:pt x="598030" y="118310"/>
                    <a:pt x="598030" y="118310"/>
                  </a:cubicBezTo>
                  <a:cubicBezTo>
                    <a:pt x="596443" y="118310"/>
                    <a:pt x="596443" y="116723"/>
                    <a:pt x="596443" y="111960"/>
                  </a:cubicBezTo>
                  <a:cubicBezTo>
                    <a:pt x="598030" y="107198"/>
                    <a:pt x="596443" y="105610"/>
                    <a:pt x="594855" y="104023"/>
                  </a:cubicBezTo>
                  <a:cubicBezTo>
                    <a:pt x="591680" y="100848"/>
                    <a:pt x="593268" y="99260"/>
                    <a:pt x="593268" y="96085"/>
                  </a:cubicBezTo>
                  <a:cubicBezTo>
                    <a:pt x="593268" y="92910"/>
                    <a:pt x="591680" y="91323"/>
                    <a:pt x="594855" y="89735"/>
                  </a:cubicBezTo>
                  <a:close/>
                  <a:moveTo>
                    <a:pt x="578981" y="80210"/>
                  </a:moveTo>
                  <a:cubicBezTo>
                    <a:pt x="582156" y="80210"/>
                    <a:pt x="582156" y="81798"/>
                    <a:pt x="582156" y="83385"/>
                  </a:cubicBezTo>
                  <a:cubicBezTo>
                    <a:pt x="583743" y="84973"/>
                    <a:pt x="585331" y="86560"/>
                    <a:pt x="585331" y="89735"/>
                  </a:cubicBezTo>
                  <a:cubicBezTo>
                    <a:pt x="583743" y="92910"/>
                    <a:pt x="586919" y="92910"/>
                    <a:pt x="586919" y="97673"/>
                  </a:cubicBezTo>
                  <a:cubicBezTo>
                    <a:pt x="585331" y="102435"/>
                    <a:pt x="588506" y="104023"/>
                    <a:pt x="585331" y="108785"/>
                  </a:cubicBezTo>
                  <a:cubicBezTo>
                    <a:pt x="583743" y="111960"/>
                    <a:pt x="583743" y="110373"/>
                    <a:pt x="580568" y="107198"/>
                  </a:cubicBezTo>
                  <a:cubicBezTo>
                    <a:pt x="577393" y="104023"/>
                    <a:pt x="582156" y="104023"/>
                    <a:pt x="578981" y="100848"/>
                  </a:cubicBezTo>
                  <a:cubicBezTo>
                    <a:pt x="575806" y="99260"/>
                    <a:pt x="575806" y="97673"/>
                    <a:pt x="574218" y="94498"/>
                  </a:cubicBezTo>
                  <a:cubicBezTo>
                    <a:pt x="572631" y="91323"/>
                    <a:pt x="575806" y="89735"/>
                    <a:pt x="572631" y="88148"/>
                  </a:cubicBezTo>
                  <a:cubicBezTo>
                    <a:pt x="571043" y="84973"/>
                    <a:pt x="574218" y="83385"/>
                    <a:pt x="572631" y="81798"/>
                  </a:cubicBezTo>
                  <a:cubicBezTo>
                    <a:pt x="572631" y="80210"/>
                    <a:pt x="577393" y="80210"/>
                    <a:pt x="578981" y="80210"/>
                  </a:cubicBezTo>
                  <a:close/>
                  <a:moveTo>
                    <a:pt x="587485" y="62748"/>
                  </a:moveTo>
                  <a:cubicBezTo>
                    <a:pt x="587485" y="62748"/>
                    <a:pt x="587485" y="62748"/>
                    <a:pt x="595989" y="64336"/>
                  </a:cubicBezTo>
                  <a:cubicBezTo>
                    <a:pt x="595989" y="64336"/>
                    <a:pt x="595989" y="65923"/>
                    <a:pt x="595989" y="69098"/>
                  </a:cubicBezTo>
                  <a:cubicBezTo>
                    <a:pt x="595989" y="70686"/>
                    <a:pt x="599391" y="72273"/>
                    <a:pt x="601092" y="73861"/>
                  </a:cubicBezTo>
                  <a:cubicBezTo>
                    <a:pt x="602793" y="73861"/>
                    <a:pt x="601092" y="77036"/>
                    <a:pt x="597690" y="80211"/>
                  </a:cubicBezTo>
                  <a:cubicBezTo>
                    <a:pt x="595989" y="81798"/>
                    <a:pt x="597690" y="81798"/>
                    <a:pt x="595989" y="84973"/>
                  </a:cubicBezTo>
                  <a:cubicBezTo>
                    <a:pt x="592588" y="89736"/>
                    <a:pt x="594288" y="88149"/>
                    <a:pt x="589186" y="84973"/>
                  </a:cubicBezTo>
                  <a:cubicBezTo>
                    <a:pt x="585784" y="83386"/>
                    <a:pt x="589186" y="84973"/>
                    <a:pt x="587485" y="83386"/>
                  </a:cubicBezTo>
                  <a:cubicBezTo>
                    <a:pt x="584083" y="81798"/>
                    <a:pt x="590887" y="80211"/>
                    <a:pt x="589186" y="75448"/>
                  </a:cubicBezTo>
                  <a:cubicBezTo>
                    <a:pt x="587485" y="70686"/>
                    <a:pt x="589186" y="75448"/>
                    <a:pt x="584083" y="73861"/>
                  </a:cubicBezTo>
                  <a:cubicBezTo>
                    <a:pt x="578980" y="72273"/>
                    <a:pt x="582382" y="72273"/>
                    <a:pt x="582382" y="69098"/>
                  </a:cubicBezTo>
                  <a:cubicBezTo>
                    <a:pt x="582382" y="67511"/>
                    <a:pt x="585784" y="64336"/>
                    <a:pt x="587485" y="62748"/>
                  </a:cubicBezTo>
                  <a:close/>
                  <a:moveTo>
                    <a:pt x="559534" y="59573"/>
                  </a:moveTo>
                  <a:cubicBezTo>
                    <a:pt x="560724" y="59176"/>
                    <a:pt x="562312" y="59573"/>
                    <a:pt x="563105" y="59573"/>
                  </a:cubicBezTo>
                  <a:cubicBezTo>
                    <a:pt x="563105" y="59573"/>
                    <a:pt x="567868" y="59573"/>
                    <a:pt x="571043" y="61160"/>
                  </a:cubicBezTo>
                  <a:cubicBezTo>
                    <a:pt x="574218" y="61160"/>
                    <a:pt x="571043" y="61160"/>
                    <a:pt x="569456" y="64335"/>
                  </a:cubicBezTo>
                  <a:cubicBezTo>
                    <a:pt x="566280" y="65923"/>
                    <a:pt x="566280" y="65923"/>
                    <a:pt x="567868" y="65923"/>
                  </a:cubicBezTo>
                  <a:cubicBezTo>
                    <a:pt x="571043" y="67510"/>
                    <a:pt x="571043" y="67510"/>
                    <a:pt x="572631" y="72273"/>
                  </a:cubicBezTo>
                  <a:cubicBezTo>
                    <a:pt x="572631" y="73860"/>
                    <a:pt x="572631" y="73860"/>
                    <a:pt x="569456" y="77035"/>
                  </a:cubicBezTo>
                  <a:cubicBezTo>
                    <a:pt x="567868" y="80210"/>
                    <a:pt x="569456" y="78623"/>
                    <a:pt x="567868" y="81798"/>
                  </a:cubicBezTo>
                  <a:cubicBezTo>
                    <a:pt x="566280" y="83385"/>
                    <a:pt x="569456" y="88148"/>
                    <a:pt x="566280" y="88148"/>
                  </a:cubicBezTo>
                  <a:cubicBezTo>
                    <a:pt x="564693" y="86561"/>
                    <a:pt x="566280" y="83385"/>
                    <a:pt x="564693" y="80210"/>
                  </a:cubicBezTo>
                  <a:cubicBezTo>
                    <a:pt x="563105" y="77035"/>
                    <a:pt x="563105" y="75448"/>
                    <a:pt x="558343" y="70685"/>
                  </a:cubicBezTo>
                  <a:cubicBezTo>
                    <a:pt x="553580" y="67510"/>
                    <a:pt x="558343" y="70685"/>
                    <a:pt x="558343" y="64335"/>
                  </a:cubicBezTo>
                  <a:cubicBezTo>
                    <a:pt x="557549" y="61160"/>
                    <a:pt x="558343" y="59970"/>
                    <a:pt x="559534" y="59573"/>
                  </a:cubicBezTo>
                  <a:close/>
                  <a:moveTo>
                    <a:pt x="266031" y="56398"/>
                  </a:moveTo>
                  <a:cubicBezTo>
                    <a:pt x="270953" y="54810"/>
                    <a:pt x="272593" y="54810"/>
                    <a:pt x="272593" y="57985"/>
                  </a:cubicBezTo>
                  <a:cubicBezTo>
                    <a:pt x="272593" y="59573"/>
                    <a:pt x="264391" y="61160"/>
                    <a:pt x="264391" y="62748"/>
                  </a:cubicBezTo>
                  <a:cubicBezTo>
                    <a:pt x="269312" y="73860"/>
                    <a:pt x="270953" y="77035"/>
                    <a:pt x="267672" y="78623"/>
                  </a:cubicBezTo>
                  <a:cubicBezTo>
                    <a:pt x="261110" y="81798"/>
                    <a:pt x="262751" y="81798"/>
                    <a:pt x="259470" y="84973"/>
                  </a:cubicBezTo>
                  <a:cubicBezTo>
                    <a:pt x="256189" y="88148"/>
                    <a:pt x="259470" y="86560"/>
                    <a:pt x="254548" y="89736"/>
                  </a:cubicBezTo>
                  <a:cubicBezTo>
                    <a:pt x="249627" y="92911"/>
                    <a:pt x="243065" y="94498"/>
                    <a:pt x="239784" y="92911"/>
                  </a:cubicBezTo>
                  <a:cubicBezTo>
                    <a:pt x="238144" y="92911"/>
                    <a:pt x="236504" y="91323"/>
                    <a:pt x="234863" y="91323"/>
                  </a:cubicBezTo>
                  <a:cubicBezTo>
                    <a:pt x="233223" y="91323"/>
                    <a:pt x="229942" y="89736"/>
                    <a:pt x="229942" y="89736"/>
                  </a:cubicBezTo>
                  <a:cubicBezTo>
                    <a:pt x="228301" y="86560"/>
                    <a:pt x="223380" y="81798"/>
                    <a:pt x="226661" y="80210"/>
                  </a:cubicBezTo>
                  <a:cubicBezTo>
                    <a:pt x="229942" y="77035"/>
                    <a:pt x="231582" y="73860"/>
                    <a:pt x="236504" y="73860"/>
                  </a:cubicBezTo>
                  <a:cubicBezTo>
                    <a:pt x="241425" y="73860"/>
                    <a:pt x="241425" y="75448"/>
                    <a:pt x="243065" y="77035"/>
                  </a:cubicBezTo>
                  <a:cubicBezTo>
                    <a:pt x="244706" y="80210"/>
                    <a:pt x="247987" y="83385"/>
                    <a:pt x="249627" y="80210"/>
                  </a:cubicBezTo>
                  <a:cubicBezTo>
                    <a:pt x="249627" y="78623"/>
                    <a:pt x="247987" y="78623"/>
                    <a:pt x="246346" y="73860"/>
                  </a:cubicBezTo>
                  <a:cubicBezTo>
                    <a:pt x="243065" y="70685"/>
                    <a:pt x="241425" y="67510"/>
                    <a:pt x="243065" y="67510"/>
                  </a:cubicBezTo>
                  <a:cubicBezTo>
                    <a:pt x="246346" y="65923"/>
                    <a:pt x="246346" y="59573"/>
                    <a:pt x="251267" y="62748"/>
                  </a:cubicBezTo>
                  <a:cubicBezTo>
                    <a:pt x="256189" y="64335"/>
                    <a:pt x="256189" y="62748"/>
                    <a:pt x="257829" y="61160"/>
                  </a:cubicBezTo>
                  <a:cubicBezTo>
                    <a:pt x="261110" y="59573"/>
                    <a:pt x="261110" y="56398"/>
                    <a:pt x="266031" y="56398"/>
                  </a:cubicBezTo>
                  <a:close/>
                  <a:moveTo>
                    <a:pt x="18593" y="835"/>
                  </a:moveTo>
                  <a:cubicBezTo>
                    <a:pt x="24944" y="-2340"/>
                    <a:pt x="29706" y="4010"/>
                    <a:pt x="31294" y="11948"/>
                  </a:cubicBezTo>
                  <a:cubicBezTo>
                    <a:pt x="32881" y="19885"/>
                    <a:pt x="26531" y="16710"/>
                    <a:pt x="20181" y="16710"/>
                  </a:cubicBezTo>
                  <a:cubicBezTo>
                    <a:pt x="13831" y="15123"/>
                    <a:pt x="10656" y="18298"/>
                    <a:pt x="2718" y="13535"/>
                  </a:cubicBezTo>
                  <a:cubicBezTo>
                    <a:pt x="-3632" y="10360"/>
                    <a:pt x="2718" y="10360"/>
                    <a:pt x="5893" y="8773"/>
                  </a:cubicBezTo>
                  <a:cubicBezTo>
                    <a:pt x="9068" y="7185"/>
                    <a:pt x="15418" y="4010"/>
                    <a:pt x="18593" y="8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íṣ1îḍe">
              <a:extLst>
                <a:ext uri="{FF2B5EF4-FFF2-40B4-BE49-F238E27FC236}">
                  <a16:creationId xmlns:a16="http://schemas.microsoft.com/office/drawing/2014/main" id="{3AA8D7CA-C429-4240-81A0-3385DE1428F8}"/>
                </a:ext>
              </a:extLst>
            </p:cNvPr>
            <p:cNvSpPr/>
            <p:nvPr/>
          </p:nvSpPr>
          <p:spPr bwMode="auto">
            <a:xfrm>
              <a:off x="6751639" y="1404938"/>
              <a:ext cx="317500" cy="228600"/>
            </a:xfrm>
            <a:custGeom>
              <a:avLst/>
              <a:gdLst>
                <a:gd name="T0" fmla="*/ 8 w 195"/>
                <a:gd name="T1" fmla="*/ 122 h 141"/>
                <a:gd name="T2" fmla="*/ 12 w 195"/>
                <a:gd name="T3" fmla="*/ 126 h 141"/>
                <a:gd name="T4" fmla="*/ 20 w 195"/>
                <a:gd name="T5" fmla="*/ 126 h 141"/>
                <a:gd name="T6" fmla="*/ 25 w 195"/>
                <a:gd name="T7" fmla="*/ 127 h 141"/>
                <a:gd name="T8" fmla="*/ 24 w 195"/>
                <a:gd name="T9" fmla="*/ 132 h 141"/>
                <a:gd name="T10" fmla="*/ 32 w 195"/>
                <a:gd name="T11" fmla="*/ 135 h 141"/>
                <a:gd name="T12" fmla="*/ 46 w 195"/>
                <a:gd name="T13" fmla="*/ 140 h 141"/>
                <a:gd name="T14" fmla="*/ 60 w 195"/>
                <a:gd name="T15" fmla="*/ 139 h 141"/>
                <a:gd name="T16" fmla="*/ 69 w 195"/>
                <a:gd name="T17" fmla="*/ 137 h 141"/>
                <a:gd name="T18" fmla="*/ 55 w 195"/>
                <a:gd name="T19" fmla="*/ 125 h 141"/>
                <a:gd name="T20" fmla="*/ 47 w 195"/>
                <a:gd name="T21" fmla="*/ 106 h 141"/>
                <a:gd name="T22" fmla="*/ 51 w 195"/>
                <a:gd name="T23" fmla="*/ 95 h 141"/>
                <a:gd name="T24" fmla="*/ 65 w 195"/>
                <a:gd name="T25" fmla="*/ 81 h 141"/>
                <a:gd name="T26" fmla="*/ 76 w 195"/>
                <a:gd name="T27" fmla="*/ 66 h 141"/>
                <a:gd name="T28" fmla="*/ 79 w 195"/>
                <a:gd name="T29" fmla="*/ 57 h 141"/>
                <a:gd name="T30" fmla="*/ 86 w 195"/>
                <a:gd name="T31" fmla="*/ 55 h 141"/>
                <a:gd name="T32" fmla="*/ 96 w 195"/>
                <a:gd name="T33" fmla="*/ 52 h 141"/>
                <a:gd name="T34" fmla="*/ 105 w 195"/>
                <a:gd name="T35" fmla="*/ 43 h 141"/>
                <a:gd name="T36" fmla="*/ 114 w 195"/>
                <a:gd name="T37" fmla="*/ 40 h 141"/>
                <a:gd name="T38" fmla="*/ 131 w 195"/>
                <a:gd name="T39" fmla="*/ 32 h 141"/>
                <a:gd name="T40" fmla="*/ 162 w 195"/>
                <a:gd name="T41" fmla="*/ 24 h 141"/>
                <a:gd name="T42" fmla="*/ 177 w 195"/>
                <a:gd name="T43" fmla="*/ 19 h 141"/>
                <a:gd name="T44" fmla="*/ 188 w 195"/>
                <a:gd name="T45" fmla="*/ 15 h 141"/>
                <a:gd name="T46" fmla="*/ 194 w 195"/>
                <a:gd name="T47" fmla="*/ 4 h 141"/>
                <a:gd name="T48" fmla="*/ 178 w 195"/>
                <a:gd name="T49" fmla="*/ 0 h 141"/>
                <a:gd name="T50" fmla="*/ 161 w 195"/>
                <a:gd name="T51" fmla="*/ 6 h 141"/>
                <a:gd name="T52" fmla="*/ 153 w 195"/>
                <a:gd name="T53" fmla="*/ 10 h 141"/>
                <a:gd name="T54" fmla="*/ 142 w 195"/>
                <a:gd name="T55" fmla="*/ 14 h 141"/>
                <a:gd name="T56" fmla="*/ 131 w 195"/>
                <a:gd name="T57" fmla="*/ 17 h 141"/>
                <a:gd name="T58" fmla="*/ 121 w 195"/>
                <a:gd name="T59" fmla="*/ 17 h 141"/>
                <a:gd name="T60" fmla="*/ 107 w 195"/>
                <a:gd name="T61" fmla="*/ 17 h 141"/>
                <a:gd name="T62" fmla="*/ 99 w 195"/>
                <a:gd name="T63" fmla="*/ 21 h 141"/>
                <a:gd name="T64" fmla="*/ 88 w 195"/>
                <a:gd name="T65" fmla="*/ 24 h 141"/>
                <a:gd name="T66" fmla="*/ 78 w 195"/>
                <a:gd name="T67" fmla="*/ 30 h 141"/>
                <a:gd name="T68" fmla="*/ 69 w 195"/>
                <a:gd name="T69" fmla="*/ 37 h 141"/>
                <a:gd name="T70" fmla="*/ 57 w 195"/>
                <a:gd name="T71" fmla="*/ 42 h 141"/>
                <a:gd name="T72" fmla="*/ 51 w 195"/>
                <a:gd name="T73" fmla="*/ 45 h 141"/>
                <a:gd name="T74" fmla="*/ 46 w 195"/>
                <a:gd name="T75" fmla="*/ 55 h 141"/>
                <a:gd name="T76" fmla="*/ 43 w 195"/>
                <a:gd name="T77" fmla="*/ 62 h 141"/>
                <a:gd name="T78" fmla="*/ 34 w 195"/>
                <a:gd name="T79" fmla="*/ 71 h 141"/>
                <a:gd name="T80" fmla="*/ 30 w 195"/>
                <a:gd name="T81" fmla="*/ 76 h 141"/>
                <a:gd name="T82" fmla="*/ 26 w 195"/>
                <a:gd name="T83" fmla="*/ 85 h 141"/>
                <a:gd name="T84" fmla="*/ 16 w 195"/>
                <a:gd name="T85" fmla="*/ 93 h 141"/>
                <a:gd name="T86" fmla="*/ 17 w 195"/>
                <a:gd name="T87" fmla="*/ 97 h 141"/>
                <a:gd name="T88" fmla="*/ 13 w 195"/>
                <a:gd name="T89" fmla="*/ 108 h 141"/>
                <a:gd name="T90" fmla="*/ 4 w 195"/>
                <a:gd name="T91" fmla="*/ 10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5" h="141">
                  <a:moveTo>
                    <a:pt x="2" y="119"/>
                  </a:moveTo>
                  <a:cubicBezTo>
                    <a:pt x="2" y="121"/>
                    <a:pt x="2" y="121"/>
                    <a:pt x="4" y="122"/>
                  </a:cubicBezTo>
                  <a:cubicBezTo>
                    <a:pt x="6" y="122"/>
                    <a:pt x="8" y="122"/>
                    <a:pt x="8" y="122"/>
                  </a:cubicBezTo>
                  <a:cubicBezTo>
                    <a:pt x="12" y="122"/>
                    <a:pt x="14" y="120"/>
                    <a:pt x="15" y="121"/>
                  </a:cubicBezTo>
                  <a:cubicBezTo>
                    <a:pt x="16" y="125"/>
                    <a:pt x="15" y="126"/>
                    <a:pt x="15" y="126"/>
                  </a:cubicBezTo>
                  <a:cubicBezTo>
                    <a:pt x="15" y="126"/>
                    <a:pt x="11" y="125"/>
                    <a:pt x="12" y="126"/>
                  </a:cubicBezTo>
                  <a:cubicBezTo>
                    <a:pt x="13" y="129"/>
                    <a:pt x="13" y="127"/>
                    <a:pt x="15" y="129"/>
                  </a:cubicBezTo>
                  <a:cubicBezTo>
                    <a:pt x="17" y="130"/>
                    <a:pt x="17" y="133"/>
                    <a:pt x="19" y="130"/>
                  </a:cubicBezTo>
                  <a:cubicBezTo>
                    <a:pt x="20" y="127"/>
                    <a:pt x="21" y="127"/>
                    <a:pt x="20" y="126"/>
                  </a:cubicBezTo>
                  <a:cubicBezTo>
                    <a:pt x="19" y="123"/>
                    <a:pt x="15" y="121"/>
                    <a:pt x="19" y="122"/>
                  </a:cubicBezTo>
                  <a:cubicBezTo>
                    <a:pt x="23" y="124"/>
                    <a:pt x="23" y="124"/>
                    <a:pt x="24" y="124"/>
                  </a:cubicBezTo>
                  <a:cubicBezTo>
                    <a:pt x="25" y="125"/>
                    <a:pt x="25" y="126"/>
                    <a:pt x="25" y="127"/>
                  </a:cubicBezTo>
                  <a:cubicBezTo>
                    <a:pt x="25" y="128"/>
                    <a:pt x="27" y="127"/>
                    <a:pt x="29" y="128"/>
                  </a:cubicBezTo>
                  <a:cubicBezTo>
                    <a:pt x="30" y="128"/>
                    <a:pt x="31" y="130"/>
                    <a:pt x="29" y="130"/>
                  </a:cubicBezTo>
                  <a:cubicBezTo>
                    <a:pt x="28" y="130"/>
                    <a:pt x="24" y="131"/>
                    <a:pt x="24" y="132"/>
                  </a:cubicBezTo>
                  <a:cubicBezTo>
                    <a:pt x="24" y="133"/>
                    <a:pt x="23" y="134"/>
                    <a:pt x="24" y="135"/>
                  </a:cubicBezTo>
                  <a:cubicBezTo>
                    <a:pt x="26" y="135"/>
                    <a:pt x="27" y="136"/>
                    <a:pt x="28" y="135"/>
                  </a:cubicBezTo>
                  <a:cubicBezTo>
                    <a:pt x="30" y="135"/>
                    <a:pt x="30" y="133"/>
                    <a:pt x="32" y="135"/>
                  </a:cubicBezTo>
                  <a:cubicBezTo>
                    <a:pt x="35" y="138"/>
                    <a:pt x="38" y="139"/>
                    <a:pt x="38" y="139"/>
                  </a:cubicBezTo>
                  <a:cubicBezTo>
                    <a:pt x="39" y="140"/>
                    <a:pt x="41" y="140"/>
                    <a:pt x="42" y="140"/>
                  </a:cubicBezTo>
                  <a:cubicBezTo>
                    <a:pt x="44" y="141"/>
                    <a:pt x="45" y="140"/>
                    <a:pt x="46" y="140"/>
                  </a:cubicBezTo>
                  <a:cubicBezTo>
                    <a:pt x="49" y="140"/>
                    <a:pt x="51" y="140"/>
                    <a:pt x="52" y="140"/>
                  </a:cubicBezTo>
                  <a:cubicBezTo>
                    <a:pt x="54" y="140"/>
                    <a:pt x="55" y="140"/>
                    <a:pt x="56" y="140"/>
                  </a:cubicBezTo>
                  <a:cubicBezTo>
                    <a:pt x="57" y="140"/>
                    <a:pt x="60" y="139"/>
                    <a:pt x="60" y="139"/>
                  </a:cubicBezTo>
                  <a:cubicBezTo>
                    <a:pt x="60" y="139"/>
                    <a:pt x="61" y="141"/>
                    <a:pt x="62" y="141"/>
                  </a:cubicBezTo>
                  <a:cubicBezTo>
                    <a:pt x="63" y="141"/>
                    <a:pt x="63" y="140"/>
                    <a:pt x="65" y="140"/>
                  </a:cubicBezTo>
                  <a:cubicBezTo>
                    <a:pt x="67" y="140"/>
                    <a:pt x="71" y="141"/>
                    <a:pt x="69" y="137"/>
                  </a:cubicBezTo>
                  <a:cubicBezTo>
                    <a:pt x="69" y="135"/>
                    <a:pt x="61" y="136"/>
                    <a:pt x="61" y="133"/>
                  </a:cubicBezTo>
                  <a:cubicBezTo>
                    <a:pt x="61" y="129"/>
                    <a:pt x="60" y="130"/>
                    <a:pt x="58" y="127"/>
                  </a:cubicBezTo>
                  <a:cubicBezTo>
                    <a:pt x="55" y="125"/>
                    <a:pt x="58" y="127"/>
                    <a:pt x="55" y="125"/>
                  </a:cubicBezTo>
                  <a:cubicBezTo>
                    <a:pt x="52" y="122"/>
                    <a:pt x="50" y="121"/>
                    <a:pt x="50" y="120"/>
                  </a:cubicBezTo>
                  <a:cubicBezTo>
                    <a:pt x="49" y="119"/>
                    <a:pt x="46" y="116"/>
                    <a:pt x="47" y="114"/>
                  </a:cubicBezTo>
                  <a:cubicBezTo>
                    <a:pt x="47" y="111"/>
                    <a:pt x="46" y="108"/>
                    <a:pt x="47" y="106"/>
                  </a:cubicBezTo>
                  <a:cubicBezTo>
                    <a:pt x="47" y="105"/>
                    <a:pt x="45" y="105"/>
                    <a:pt x="46" y="102"/>
                  </a:cubicBezTo>
                  <a:cubicBezTo>
                    <a:pt x="47" y="99"/>
                    <a:pt x="45" y="99"/>
                    <a:pt x="47" y="97"/>
                  </a:cubicBezTo>
                  <a:cubicBezTo>
                    <a:pt x="50" y="96"/>
                    <a:pt x="50" y="94"/>
                    <a:pt x="51" y="95"/>
                  </a:cubicBezTo>
                  <a:cubicBezTo>
                    <a:pt x="51" y="95"/>
                    <a:pt x="53" y="93"/>
                    <a:pt x="54" y="91"/>
                  </a:cubicBezTo>
                  <a:cubicBezTo>
                    <a:pt x="58" y="87"/>
                    <a:pt x="58" y="86"/>
                    <a:pt x="60" y="85"/>
                  </a:cubicBezTo>
                  <a:cubicBezTo>
                    <a:pt x="64" y="82"/>
                    <a:pt x="64" y="82"/>
                    <a:pt x="65" y="81"/>
                  </a:cubicBezTo>
                  <a:cubicBezTo>
                    <a:pt x="68" y="77"/>
                    <a:pt x="67" y="78"/>
                    <a:pt x="68" y="77"/>
                  </a:cubicBezTo>
                  <a:cubicBezTo>
                    <a:pt x="72" y="75"/>
                    <a:pt x="74" y="72"/>
                    <a:pt x="74" y="72"/>
                  </a:cubicBezTo>
                  <a:cubicBezTo>
                    <a:pt x="76" y="69"/>
                    <a:pt x="74" y="68"/>
                    <a:pt x="76" y="66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2"/>
                    <a:pt x="80" y="62"/>
                    <a:pt x="79" y="61"/>
                  </a:cubicBezTo>
                  <a:cubicBezTo>
                    <a:pt x="79" y="60"/>
                    <a:pt x="79" y="57"/>
                    <a:pt x="79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9"/>
                    <a:pt x="84" y="58"/>
                  </a:cubicBezTo>
                  <a:cubicBezTo>
                    <a:pt x="86" y="57"/>
                    <a:pt x="85" y="56"/>
                    <a:pt x="86" y="55"/>
                  </a:cubicBezTo>
                  <a:cubicBezTo>
                    <a:pt x="86" y="53"/>
                    <a:pt x="86" y="52"/>
                    <a:pt x="87" y="52"/>
                  </a:cubicBezTo>
                  <a:cubicBezTo>
                    <a:pt x="88" y="52"/>
                    <a:pt x="91" y="53"/>
                    <a:pt x="91" y="53"/>
                  </a:cubicBezTo>
                  <a:cubicBezTo>
                    <a:pt x="93" y="53"/>
                    <a:pt x="96" y="52"/>
                    <a:pt x="96" y="52"/>
                  </a:cubicBezTo>
                  <a:cubicBezTo>
                    <a:pt x="97" y="50"/>
                    <a:pt x="96" y="49"/>
                    <a:pt x="98" y="49"/>
                  </a:cubicBezTo>
                  <a:cubicBezTo>
                    <a:pt x="100" y="49"/>
                    <a:pt x="101" y="49"/>
                    <a:pt x="101" y="48"/>
                  </a:cubicBezTo>
                  <a:cubicBezTo>
                    <a:pt x="102" y="45"/>
                    <a:pt x="105" y="43"/>
                    <a:pt x="105" y="43"/>
                  </a:cubicBezTo>
                  <a:cubicBezTo>
                    <a:pt x="105" y="43"/>
                    <a:pt x="107" y="42"/>
                    <a:pt x="108" y="42"/>
                  </a:cubicBezTo>
                  <a:cubicBezTo>
                    <a:pt x="109" y="41"/>
                    <a:pt x="110" y="40"/>
                    <a:pt x="111" y="40"/>
                  </a:cubicBezTo>
                  <a:cubicBezTo>
                    <a:pt x="111" y="40"/>
                    <a:pt x="113" y="41"/>
                    <a:pt x="114" y="40"/>
                  </a:cubicBezTo>
                  <a:cubicBezTo>
                    <a:pt x="116" y="39"/>
                    <a:pt x="117" y="37"/>
                    <a:pt x="118" y="37"/>
                  </a:cubicBezTo>
                  <a:cubicBezTo>
                    <a:pt x="123" y="35"/>
                    <a:pt x="123" y="35"/>
                    <a:pt x="126" y="34"/>
                  </a:cubicBezTo>
                  <a:cubicBezTo>
                    <a:pt x="128" y="33"/>
                    <a:pt x="127" y="33"/>
                    <a:pt x="131" y="32"/>
                  </a:cubicBezTo>
                  <a:cubicBezTo>
                    <a:pt x="134" y="32"/>
                    <a:pt x="152" y="28"/>
                    <a:pt x="152" y="28"/>
                  </a:cubicBezTo>
                  <a:cubicBezTo>
                    <a:pt x="152" y="28"/>
                    <a:pt x="155" y="26"/>
                    <a:pt x="156" y="26"/>
                  </a:cubicBezTo>
                  <a:cubicBezTo>
                    <a:pt x="157" y="26"/>
                    <a:pt x="161" y="24"/>
                    <a:pt x="162" y="24"/>
                  </a:cubicBezTo>
                  <a:cubicBezTo>
                    <a:pt x="163" y="23"/>
                    <a:pt x="164" y="23"/>
                    <a:pt x="166" y="22"/>
                  </a:cubicBezTo>
                  <a:cubicBezTo>
                    <a:pt x="168" y="22"/>
                    <a:pt x="171" y="21"/>
                    <a:pt x="173" y="20"/>
                  </a:cubicBezTo>
                  <a:cubicBezTo>
                    <a:pt x="175" y="19"/>
                    <a:pt x="176" y="19"/>
                    <a:pt x="177" y="19"/>
                  </a:cubicBezTo>
                  <a:cubicBezTo>
                    <a:pt x="179" y="19"/>
                    <a:pt x="179" y="18"/>
                    <a:pt x="181" y="18"/>
                  </a:cubicBezTo>
                  <a:cubicBezTo>
                    <a:pt x="182" y="18"/>
                    <a:pt x="184" y="17"/>
                    <a:pt x="185" y="17"/>
                  </a:cubicBezTo>
                  <a:cubicBezTo>
                    <a:pt x="187" y="16"/>
                    <a:pt x="187" y="15"/>
                    <a:pt x="188" y="15"/>
                  </a:cubicBezTo>
                  <a:cubicBezTo>
                    <a:pt x="190" y="14"/>
                    <a:pt x="190" y="13"/>
                    <a:pt x="191" y="12"/>
                  </a:cubicBezTo>
                  <a:cubicBezTo>
                    <a:pt x="192" y="11"/>
                    <a:pt x="193" y="13"/>
                    <a:pt x="194" y="9"/>
                  </a:cubicBezTo>
                  <a:cubicBezTo>
                    <a:pt x="194" y="6"/>
                    <a:pt x="195" y="5"/>
                    <a:pt x="194" y="4"/>
                  </a:cubicBezTo>
                  <a:cubicBezTo>
                    <a:pt x="193" y="4"/>
                    <a:pt x="192" y="2"/>
                    <a:pt x="191" y="1"/>
                  </a:cubicBezTo>
                  <a:cubicBezTo>
                    <a:pt x="190" y="0"/>
                    <a:pt x="195" y="1"/>
                    <a:pt x="188" y="0"/>
                  </a:cubicBezTo>
                  <a:cubicBezTo>
                    <a:pt x="180" y="0"/>
                    <a:pt x="181" y="0"/>
                    <a:pt x="178" y="0"/>
                  </a:cubicBezTo>
                  <a:cubicBezTo>
                    <a:pt x="175" y="0"/>
                    <a:pt x="172" y="0"/>
                    <a:pt x="170" y="1"/>
                  </a:cubicBezTo>
                  <a:cubicBezTo>
                    <a:pt x="169" y="2"/>
                    <a:pt x="168" y="1"/>
                    <a:pt x="165" y="4"/>
                  </a:cubicBezTo>
                  <a:cubicBezTo>
                    <a:pt x="161" y="6"/>
                    <a:pt x="162" y="5"/>
                    <a:pt x="161" y="6"/>
                  </a:cubicBezTo>
                  <a:cubicBezTo>
                    <a:pt x="160" y="8"/>
                    <a:pt x="161" y="8"/>
                    <a:pt x="160" y="9"/>
                  </a:cubicBezTo>
                  <a:cubicBezTo>
                    <a:pt x="159" y="9"/>
                    <a:pt x="158" y="9"/>
                    <a:pt x="157" y="9"/>
                  </a:cubicBezTo>
                  <a:cubicBezTo>
                    <a:pt x="156" y="10"/>
                    <a:pt x="155" y="8"/>
                    <a:pt x="153" y="10"/>
                  </a:cubicBezTo>
                  <a:cubicBezTo>
                    <a:pt x="151" y="11"/>
                    <a:pt x="151" y="11"/>
                    <a:pt x="149" y="12"/>
                  </a:cubicBezTo>
                  <a:cubicBezTo>
                    <a:pt x="148" y="13"/>
                    <a:pt x="147" y="12"/>
                    <a:pt x="145" y="13"/>
                  </a:cubicBezTo>
                  <a:cubicBezTo>
                    <a:pt x="144" y="14"/>
                    <a:pt x="144" y="13"/>
                    <a:pt x="142" y="14"/>
                  </a:cubicBezTo>
                  <a:cubicBezTo>
                    <a:pt x="141" y="15"/>
                    <a:pt x="137" y="15"/>
                    <a:pt x="137" y="15"/>
                  </a:cubicBezTo>
                  <a:cubicBezTo>
                    <a:pt x="137" y="15"/>
                    <a:pt x="135" y="15"/>
                    <a:pt x="134" y="15"/>
                  </a:cubicBezTo>
                  <a:cubicBezTo>
                    <a:pt x="133" y="16"/>
                    <a:pt x="132" y="16"/>
                    <a:pt x="131" y="17"/>
                  </a:cubicBezTo>
                  <a:cubicBezTo>
                    <a:pt x="129" y="18"/>
                    <a:pt x="127" y="18"/>
                    <a:pt x="126" y="18"/>
                  </a:cubicBezTo>
                  <a:cubicBezTo>
                    <a:pt x="125" y="18"/>
                    <a:pt x="125" y="17"/>
                    <a:pt x="124" y="17"/>
                  </a:cubicBezTo>
                  <a:cubicBezTo>
                    <a:pt x="123" y="17"/>
                    <a:pt x="122" y="18"/>
                    <a:pt x="121" y="17"/>
                  </a:cubicBezTo>
                  <a:cubicBezTo>
                    <a:pt x="119" y="17"/>
                    <a:pt x="116" y="17"/>
                    <a:pt x="115" y="17"/>
                  </a:cubicBezTo>
                  <a:cubicBezTo>
                    <a:pt x="114" y="16"/>
                    <a:pt x="113" y="15"/>
                    <a:pt x="111" y="16"/>
                  </a:cubicBezTo>
                  <a:cubicBezTo>
                    <a:pt x="110" y="16"/>
                    <a:pt x="107" y="16"/>
                    <a:pt x="107" y="17"/>
                  </a:cubicBezTo>
                  <a:cubicBezTo>
                    <a:pt x="105" y="21"/>
                    <a:pt x="107" y="20"/>
                    <a:pt x="105" y="21"/>
                  </a:cubicBezTo>
                  <a:cubicBezTo>
                    <a:pt x="103" y="22"/>
                    <a:pt x="102" y="22"/>
                    <a:pt x="102" y="22"/>
                  </a:cubicBezTo>
                  <a:cubicBezTo>
                    <a:pt x="102" y="22"/>
                    <a:pt x="101" y="20"/>
                    <a:pt x="99" y="21"/>
                  </a:cubicBezTo>
                  <a:cubicBezTo>
                    <a:pt x="97" y="22"/>
                    <a:pt x="99" y="21"/>
                    <a:pt x="97" y="22"/>
                  </a:cubicBezTo>
                  <a:cubicBezTo>
                    <a:pt x="95" y="24"/>
                    <a:pt x="94" y="24"/>
                    <a:pt x="92" y="24"/>
                  </a:cubicBezTo>
                  <a:cubicBezTo>
                    <a:pt x="89" y="24"/>
                    <a:pt x="88" y="24"/>
                    <a:pt x="88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7"/>
                    <a:pt x="83" y="28"/>
                    <a:pt x="82" y="29"/>
                  </a:cubicBezTo>
                  <a:cubicBezTo>
                    <a:pt x="81" y="29"/>
                    <a:pt x="78" y="30"/>
                    <a:pt x="78" y="30"/>
                  </a:cubicBezTo>
                  <a:cubicBezTo>
                    <a:pt x="78" y="30"/>
                    <a:pt x="75" y="30"/>
                    <a:pt x="74" y="32"/>
                  </a:cubicBezTo>
                  <a:cubicBezTo>
                    <a:pt x="73" y="33"/>
                    <a:pt x="72" y="33"/>
                    <a:pt x="71" y="34"/>
                  </a:cubicBezTo>
                  <a:cubicBezTo>
                    <a:pt x="69" y="36"/>
                    <a:pt x="70" y="36"/>
                    <a:pt x="69" y="37"/>
                  </a:cubicBezTo>
                  <a:cubicBezTo>
                    <a:pt x="68" y="39"/>
                    <a:pt x="68" y="34"/>
                    <a:pt x="65" y="36"/>
                  </a:cubicBezTo>
                  <a:cubicBezTo>
                    <a:pt x="61" y="38"/>
                    <a:pt x="61" y="36"/>
                    <a:pt x="60" y="38"/>
                  </a:cubicBezTo>
                  <a:cubicBezTo>
                    <a:pt x="59" y="40"/>
                    <a:pt x="58" y="41"/>
                    <a:pt x="57" y="42"/>
                  </a:cubicBezTo>
                  <a:cubicBezTo>
                    <a:pt x="56" y="43"/>
                    <a:pt x="55" y="42"/>
                    <a:pt x="54" y="42"/>
                  </a:cubicBezTo>
                  <a:cubicBezTo>
                    <a:pt x="52" y="42"/>
                    <a:pt x="50" y="40"/>
                    <a:pt x="50" y="42"/>
                  </a:cubicBezTo>
                  <a:cubicBezTo>
                    <a:pt x="51" y="44"/>
                    <a:pt x="50" y="45"/>
                    <a:pt x="51" y="45"/>
                  </a:cubicBezTo>
                  <a:cubicBezTo>
                    <a:pt x="52" y="47"/>
                    <a:pt x="51" y="47"/>
                    <a:pt x="51" y="49"/>
                  </a:cubicBezTo>
                  <a:cubicBezTo>
                    <a:pt x="51" y="53"/>
                    <a:pt x="53" y="52"/>
                    <a:pt x="51" y="53"/>
                  </a:cubicBezTo>
                  <a:cubicBezTo>
                    <a:pt x="49" y="54"/>
                    <a:pt x="47" y="52"/>
                    <a:pt x="46" y="55"/>
                  </a:cubicBezTo>
                  <a:cubicBezTo>
                    <a:pt x="45" y="57"/>
                    <a:pt x="44" y="54"/>
                    <a:pt x="45" y="57"/>
                  </a:cubicBezTo>
                  <a:cubicBezTo>
                    <a:pt x="45" y="60"/>
                    <a:pt x="46" y="57"/>
                    <a:pt x="45" y="60"/>
                  </a:cubicBezTo>
                  <a:cubicBezTo>
                    <a:pt x="45" y="62"/>
                    <a:pt x="42" y="60"/>
                    <a:pt x="43" y="62"/>
                  </a:cubicBezTo>
                  <a:cubicBezTo>
                    <a:pt x="44" y="65"/>
                    <a:pt x="39" y="66"/>
                    <a:pt x="39" y="66"/>
                  </a:cubicBezTo>
                  <a:cubicBezTo>
                    <a:pt x="39" y="66"/>
                    <a:pt x="38" y="66"/>
                    <a:pt x="37" y="68"/>
                  </a:cubicBezTo>
                  <a:cubicBezTo>
                    <a:pt x="36" y="69"/>
                    <a:pt x="35" y="69"/>
                    <a:pt x="34" y="71"/>
                  </a:cubicBezTo>
                  <a:cubicBezTo>
                    <a:pt x="33" y="72"/>
                    <a:pt x="29" y="73"/>
                    <a:pt x="29" y="73"/>
                  </a:cubicBezTo>
                  <a:cubicBezTo>
                    <a:pt x="28" y="76"/>
                    <a:pt x="26" y="77"/>
                    <a:pt x="27" y="77"/>
                  </a:cubicBezTo>
                  <a:cubicBezTo>
                    <a:pt x="29" y="77"/>
                    <a:pt x="29" y="75"/>
                    <a:pt x="30" y="76"/>
                  </a:cubicBezTo>
                  <a:cubicBezTo>
                    <a:pt x="32" y="78"/>
                    <a:pt x="31" y="77"/>
                    <a:pt x="32" y="79"/>
                  </a:cubicBezTo>
                  <a:cubicBezTo>
                    <a:pt x="32" y="81"/>
                    <a:pt x="32" y="79"/>
                    <a:pt x="32" y="81"/>
                  </a:cubicBezTo>
                  <a:cubicBezTo>
                    <a:pt x="29" y="84"/>
                    <a:pt x="27" y="85"/>
                    <a:pt x="26" y="85"/>
                  </a:cubicBezTo>
                  <a:cubicBezTo>
                    <a:pt x="25" y="85"/>
                    <a:pt x="22" y="84"/>
                    <a:pt x="22" y="85"/>
                  </a:cubicBezTo>
                  <a:cubicBezTo>
                    <a:pt x="22" y="85"/>
                    <a:pt x="20" y="88"/>
                    <a:pt x="20" y="90"/>
                  </a:cubicBezTo>
                  <a:cubicBezTo>
                    <a:pt x="20" y="91"/>
                    <a:pt x="16" y="92"/>
                    <a:pt x="16" y="93"/>
                  </a:cubicBezTo>
                  <a:cubicBezTo>
                    <a:pt x="15" y="93"/>
                    <a:pt x="13" y="90"/>
                    <a:pt x="13" y="93"/>
                  </a:cubicBezTo>
                  <a:cubicBezTo>
                    <a:pt x="13" y="96"/>
                    <a:pt x="10" y="96"/>
                    <a:pt x="13" y="96"/>
                  </a:cubicBezTo>
                  <a:cubicBezTo>
                    <a:pt x="15" y="97"/>
                    <a:pt x="16" y="97"/>
                    <a:pt x="17" y="97"/>
                  </a:cubicBezTo>
                  <a:cubicBezTo>
                    <a:pt x="18" y="98"/>
                    <a:pt x="19" y="99"/>
                    <a:pt x="18" y="100"/>
                  </a:cubicBezTo>
                  <a:cubicBezTo>
                    <a:pt x="17" y="102"/>
                    <a:pt x="16" y="101"/>
                    <a:pt x="15" y="103"/>
                  </a:cubicBezTo>
                  <a:cubicBezTo>
                    <a:pt x="13" y="106"/>
                    <a:pt x="15" y="108"/>
                    <a:pt x="13" y="108"/>
                  </a:cubicBezTo>
                  <a:cubicBezTo>
                    <a:pt x="11" y="108"/>
                    <a:pt x="13" y="107"/>
                    <a:pt x="11" y="108"/>
                  </a:cubicBezTo>
                  <a:cubicBezTo>
                    <a:pt x="8" y="109"/>
                    <a:pt x="7" y="109"/>
                    <a:pt x="7" y="109"/>
                  </a:cubicBezTo>
                  <a:cubicBezTo>
                    <a:pt x="7" y="109"/>
                    <a:pt x="5" y="108"/>
                    <a:pt x="4" y="109"/>
                  </a:cubicBezTo>
                  <a:cubicBezTo>
                    <a:pt x="2" y="111"/>
                    <a:pt x="0" y="112"/>
                    <a:pt x="1" y="114"/>
                  </a:cubicBezTo>
                  <a:cubicBezTo>
                    <a:pt x="1" y="117"/>
                    <a:pt x="1" y="116"/>
                    <a:pt x="2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Sḷíḋe">
              <a:extLst>
                <a:ext uri="{FF2B5EF4-FFF2-40B4-BE49-F238E27FC236}">
                  <a16:creationId xmlns:a16="http://schemas.microsoft.com/office/drawing/2014/main" id="{8C0D81BA-A9E0-4434-835D-DF81A55502B5}"/>
                </a:ext>
              </a:extLst>
            </p:cNvPr>
            <p:cNvSpPr/>
            <p:nvPr/>
          </p:nvSpPr>
          <p:spPr bwMode="auto">
            <a:xfrm>
              <a:off x="5541963" y="1614068"/>
              <a:ext cx="1473200" cy="904738"/>
            </a:xfrm>
            <a:custGeom>
              <a:avLst/>
              <a:gdLst>
                <a:gd name="connsiteX0" fmla="*/ 569913 w 1473200"/>
                <a:gd name="connsiteY0" fmla="*/ 851458 h 904738"/>
                <a:gd name="connsiteX1" fmla="*/ 563376 w 1473200"/>
                <a:gd name="connsiteY1" fmla="*/ 872993 h 904738"/>
                <a:gd name="connsiteX2" fmla="*/ 566645 w 1473200"/>
                <a:gd name="connsiteY2" fmla="*/ 884589 h 904738"/>
                <a:gd name="connsiteX3" fmla="*/ 555205 w 1473200"/>
                <a:gd name="connsiteY3" fmla="*/ 884589 h 904738"/>
                <a:gd name="connsiteX4" fmla="*/ 535595 w 1473200"/>
                <a:gd name="connsiteY4" fmla="*/ 872993 h 904738"/>
                <a:gd name="connsiteX5" fmla="*/ 514350 w 1473200"/>
                <a:gd name="connsiteY5" fmla="*/ 863054 h 904738"/>
                <a:gd name="connsiteX6" fmla="*/ 529058 w 1473200"/>
                <a:gd name="connsiteY6" fmla="*/ 854771 h 904738"/>
                <a:gd name="connsiteX7" fmla="*/ 525790 w 1473200"/>
                <a:gd name="connsiteY7" fmla="*/ 854771 h 904738"/>
                <a:gd name="connsiteX8" fmla="*/ 548669 w 1473200"/>
                <a:gd name="connsiteY8" fmla="*/ 858084 h 904738"/>
                <a:gd name="connsiteX9" fmla="*/ 569913 w 1473200"/>
                <a:gd name="connsiteY9" fmla="*/ 851458 h 904738"/>
                <a:gd name="connsiteX10" fmla="*/ 454963 w 1473200"/>
                <a:gd name="connsiteY10" fmla="*/ 783057 h 904738"/>
                <a:gd name="connsiteX11" fmla="*/ 459942 w 1473200"/>
                <a:gd name="connsiteY11" fmla="*/ 787955 h 904738"/>
                <a:gd name="connsiteX12" fmla="*/ 456622 w 1473200"/>
                <a:gd name="connsiteY12" fmla="*/ 791221 h 904738"/>
                <a:gd name="connsiteX13" fmla="*/ 468240 w 1473200"/>
                <a:gd name="connsiteY13" fmla="*/ 809183 h 904738"/>
                <a:gd name="connsiteX14" fmla="*/ 468240 w 1473200"/>
                <a:gd name="connsiteY14" fmla="*/ 825511 h 904738"/>
                <a:gd name="connsiteX15" fmla="*/ 458282 w 1473200"/>
                <a:gd name="connsiteY15" fmla="*/ 832043 h 904738"/>
                <a:gd name="connsiteX16" fmla="*/ 446664 w 1473200"/>
                <a:gd name="connsiteY16" fmla="*/ 836941 h 904738"/>
                <a:gd name="connsiteX17" fmla="*/ 446664 w 1473200"/>
                <a:gd name="connsiteY17" fmla="*/ 823878 h 904738"/>
                <a:gd name="connsiteX18" fmla="*/ 438366 w 1473200"/>
                <a:gd name="connsiteY18" fmla="*/ 792854 h 904738"/>
                <a:gd name="connsiteX19" fmla="*/ 454963 w 1473200"/>
                <a:gd name="connsiteY19" fmla="*/ 783057 h 904738"/>
                <a:gd name="connsiteX20" fmla="*/ 170971 w 1473200"/>
                <a:gd name="connsiteY20" fmla="*/ 460822 h 904738"/>
                <a:gd name="connsiteX21" fmla="*/ 175823 w 1473200"/>
                <a:gd name="connsiteY21" fmla="*/ 460822 h 904738"/>
                <a:gd name="connsiteX22" fmla="*/ 180675 w 1473200"/>
                <a:gd name="connsiteY22" fmla="*/ 460822 h 904738"/>
                <a:gd name="connsiteX23" fmla="*/ 183910 w 1473200"/>
                <a:gd name="connsiteY23" fmla="*/ 462438 h 904738"/>
                <a:gd name="connsiteX24" fmla="*/ 187145 w 1473200"/>
                <a:gd name="connsiteY24" fmla="*/ 465668 h 904738"/>
                <a:gd name="connsiteX25" fmla="*/ 193615 w 1473200"/>
                <a:gd name="connsiteY25" fmla="*/ 473745 h 904738"/>
                <a:gd name="connsiteX26" fmla="*/ 195232 w 1473200"/>
                <a:gd name="connsiteY26" fmla="*/ 478591 h 904738"/>
                <a:gd name="connsiteX27" fmla="*/ 195232 w 1473200"/>
                <a:gd name="connsiteY27" fmla="*/ 481822 h 904738"/>
                <a:gd name="connsiteX28" fmla="*/ 190380 w 1473200"/>
                <a:gd name="connsiteY28" fmla="*/ 486668 h 904738"/>
                <a:gd name="connsiteX29" fmla="*/ 185528 w 1473200"/>
                <a:gd name="connsiteY29" fmla="*/ 489899 h 904738"/>
                <a:gd name="connsiteX30" fmla="*/ 179058 w 1473200"/>
                <a:gd name="connsiteY30" fmla="*/ 491514 h 904738"/>
                <a:gd name="connsiteX31" fmla="*/ 174205 w 1473200"/>
                <a:gd name="connsiteY31" fmla="*/ 489899 h 904738"/>
                <a:gd name="connsiteX32" fmla="*/ 169353 w 1473200"/>
                <a:gd name="connsiteY32" fmla="*/ 488283 h 904738"/>
                <a:gd name="connsiteX33" fmla="*/ 169353 w 1473200"/>
                <a:gd name="connsiteY33" fmla="*/ 489899 h 904738"/>
                <a:gd name="connsiteX34" fmla="*/ 175823 w 1473200"/>
                <a:gd name="connsiteY34" fmla="*/ 493129 h 904738"/>
                <a:gd name="connsiteX35" fmla="*/ 180675 w 1473200"/>
                <a:gd name="connsiteY35" fmla="*/ 494745 h 904738"/>
                <a:gd name="connsiteX36" fmla="*/ 183910 w 1473200"/>
                <a:gd name="connsiteY36" fmla="*/ 501206 h 904738"/>
                <a:gd name="connsiteX37" fmla="*/ 183910 w 1473200"/>
                <a:gd name="connsiteY37" fmla="*/ 507667 h 904738"/>
                <a:gd name="connsiteX38" fmla="*/ 177440 w 1473200"/>
                <a:gd name="connsiteY38" fmla="*/ 533513 h 904738"/>
                <a:gd name="connsiteX39" fmla="*/ 174205 w 1473200"/>
                <a:gd name="connsiteY39" fmla="*/ 533513 h 904738"/>
                <a:gd name="connsiteX40" fmla="*/ 167736 w 1473200"/>
                <a:gd name="connsiteY40" fmla="*/ 535128 h 904738"/>
                <a:gd name="connsiteX41" fmla="*/ 162883 w 1473200"/>
                <a:gd name="connsiteY41" fmla="*/ 533513 h 904738"/>
                <a:gd name="connsiteX42" fmla="*/ 158031 w 1473200"/>
                <a:gd name="connsiteY42" fmla="*/ 535128 h 904738"/>
                <a:gd name="connsiteX43" fmla="*/ 153179 w 1473200"/>
                <a:gd name="connsiteY43" fmla="*/ 539974 h 904738"/>
                <a:gd name="connsiteX44" fmla="*/ 149944 w 1473200"/>
                <a:gd name="connsiteY44" fmla="*/ 544820 h 904738"/>
                <a:gd name="connsiteX45" fmla="*/ 143474 w 1473200"/>
                <a:gd name="connsiteY45" fmla="*/ 548051 h 904738"/>
                <a:gd name="connsiteX46" fmla="*/ 133769 w 1473200"/>
                <a:gd name="connsiteY46" fmla="*/ 551282 h 904738"/>
                <a:gd name="connsiteX47" fmla="*/ 125682 w 1473200"/>
                <a:gd name="connsiteY47" fmla="*/ 551282 h 904738"/>
                <a:gd name="connsiteX48" fmla="*/ 120829 w 1473200"/>
                <a:gd name="connsiteY48" fmla="*/ 549667 h 904738"/>
                <a:gd name="connsiteX49" fmla="*/ 115977 w 1473200"/>
                <a:gd name="connsiteY49" fmla="*/ 548051 h 904738"/>
                <a:gd name="connsiteX50" fmla="*/ 112742 w 1473200"/>
                <a:gd name="connsiteY50" fmla="*/ 541590 h 904738"/>
                <a:gd name="connsiteX51" fmla="*/ 112742 w 1473200"/>
                <a:gd name="connsiteY51" fmla="*/ 536744 h 904738"/>
                <a:gd name="connsiteX52" fmla="*/ 115977 w 1473200"/>
                <a:gd name="connsiteY52" fmla="*/ 533513 h 904738"/>
                <a:gd name="connsiteX53" fmla="*/ 120829 w 1473200"/>
                <a:gd name="connsiteY53" fmla="*/ 530282 h 904738"/>
                <a:gd name="connsiteX54" fmla="*/ 125682 w 1473200"/>
                <a:gd name="connsiteY54" fmla="*/ 527052 h 904738"/>
                <a:gd name="connsiteX55" fmla="*/ 128917 w 1473200"/>
                <a:gd name="connsiteY55" fmla="*/ 522206 h 904738"/>
                <a:gd name="connsiteX56" fmla="*/ 127299 w 1473200"/>
                <a:gd name="connsiteY56" fmla="*/ 518975 h 904738"/>
                <a:gd name="connsiteX57" fmla="*/ 128917 w 1473200"/>
                <a:gd name="connsiteY57" fmla="*/ 514129 h 904738"/>
                <a:gd name="connsiteX58" fmla="*/ 130534 w 1473200"/>
                <a:gd name="connsiteY58" fmla="*/ 512513 h 904738"/>
                <a:gd name="connsiteX59" fmla="*/ 130534 w 1473200"/>
                <a:gd name="connsiteY59" fmla="*/ 509283 h 904738"/>
                <a:gd name="connsiteX60" fmla="*/ 124064 w 1473200"/>
                <a:gd name="connsiteY60" fmla="*/ 507667 h 904738"/>
                <a:gd name="connsiteX61" fmla="*/ 119212 w 1473200"/>
                <a:gd name="connsiteY61" fmla="*/ 507667 h 904738"/>
                <a:gd name="connsiteX62" fmla="*/ 115977 w 1473200"/>
                <a:gd name="connsiteY62" fmla="*/ 506052 h 904738"/>
                <a:gd name="connsiteX63" fmla="*/ 117595 w 1473200"/>
                <a:gd name="connsiteY63" fmla="*/ 502821 h 904738"/>
                <a:gd name="connsiteX64" fmla="*/ 120829 w 1473200"/>
                <a:gd name="connsiteY64" fmla="*/ 497975 h 904738"/>
                <a:gd name="connsiteX65" fmla="*/ 117595 w 1473200"/>
                <a:gd name="connsiteY65" fmla="*/ 494745 h 904738"/>
                <a:gd name="connsiteX66" fmla="*/ 114360 w 1473200"/>
                <a:gd name="connsiteY66" fmla="*/ 491514 h 904738"/>
                <a:gd name="connsiteX67" fmla="*/ 114360 w 1473200"/>
                <a:gd name="connsiteY67" fmla="*/ 486668 h 904738"/>
                <a:gd name="connsiteX68" fmla="*/ 114360 w 1473200"/>
                <a:gd name="connsiteY68" fmla="*/ 485052 h 904738"/>
                <a:gd name="connsiteX69" fmla="*/ 119212 w 1473200"/>
                <a:gd name="connsiteY69" fmla="*/ 485052 h 904738"/>
                <a:gd name="connsiteX70" fmla="*/ 124064 w 1473200"/>
                <a:gd name="connsiteY70" fmla="*/ 485052 h 904738"/>
                <a:gd name="connsiteX71" fmla="*/ 128917 w 1473200"/>
                <a:gd name="connsiteY71" fmla="*/ 488283 h 904738"/>
                <a:gd name="connsiteX72" fmla="*/ 133769 w 1473200"/>
                <a:gd name="connsiteY72" fmla="*/ 485052 h 904738"/>
                <a:gd name="connsiteX73" fmla="*/ 138621 w 1473200"/>
                <a:gd name="connsiteY73" fmla="*/ 485052 h 904738"/>
                <a:gd name="connsiteX74" fmla="*/ 140239 w 1473200"/>
                <a:gd name="connsiteY74" fmla="*/ 486668 h 904738"/>
                <a:gd name="connsiteX75" fmla="*/ 145091 w 1473200"/>
                <a:gd name="connsiteY75" fmla="*/ 481822 h 904738"/>
                <a:gd name="connsiteX76" fmla="*/ 148326 w 1473200"/>
                <a:gd name="connsiteY76" fmla="*/ 480206 h 904738"/>
                <a:gd name="connsiteX77" fmla="*/ 149944 w 1473200"/>
                <a:gd name="connsiteY77" fmla="*/ 483437 h 904738"/>
                <a:gd name="connsiteX78" fmla="*/ 151561 w 1473200"/>
                <a:gd name="connsiteY78" fmla="*/ 485052 h 904738"/>
                <a:gd name="connsiteX79" fmla="*/ 159648 w 1473200"/>
                <a:gd name="connsiteY79" fmla="*/ 488283 h 904738"/>
                <a:gd name="connsiteX80" fmla="*/ 153179 w 1473200"/>
                <a:gd name="connsiteY80" fmla="*/ 483437 h 904738"/>
                <a:gd name="connsiteX81" fmla="*/ 153179 w 1473200"/>
                <a:gd name="connsiteY81" fmla="*/ 480206 h 904738"/>
                <a:gd name="connsiteX82" fmla="*/ 158031 w 1473200"/>
                <a:gd name="connsiteY82" fmla="*/ 476976 h 904738"/>
                <a:gd name="connsiteX83" fmla="*/ 162883 w 1473200"/>
                <a:gd name="connsiteY83" fmla="*/ 472130 h 904738"/>
                <a:gd name="connsiteX84" fmla="*/ 162883 w 1473200"/>
                <a:gd name="connsiteY84" fmla="*/ 467284 h 904738"/>
                <a:gd name="connsiteX85" fmla="*/ 170971 w 1473200"/>
                <a:gd name="connsiteY85" fmla="*/ 460822 h 904738"/>
                <a:gd name="connsiteX86" fmla="*/ 205311 w 1473200"/>
                <a:gd name="connsiteY86" fmla="*/ 371895 h 904738"/>
                <a:gd name="connsiteX87" fmla="*/ 213423 w 1473200"/>
                <a:gd name="connsiteY87" fmla="*/ 373518 h 904738"/>
                <a:gd name="connsiteX88" fmla="*/ 218290 w 1473200"/>
                <a:gd name="connsiteY88" fmla="*/ 375141 h 904738"/>
                <a:gd name="connsiteX89" fmla="*/ 228024 w 1473200"/>
                <a:gd name="connsiteY89" fmla="*/ 371895 h 904738"/>
                <a:gd name="connsiteX90" fmla="*/ 236136 w 1473200"/>
                <a:gd name="connsiteY90" fmla="*/ 373518 h 904738"/>
                <a:gd name="connsiteX91" fmla="*/ 236136 w 1473200"/>
                <a:gd name="connsiteY91" fmla="*/ 378387 h 904738"/>
                <a:gd name="connsiteX92" fmla="*/ 234514 w 1473200"/>
                <a:gd name="connsiteY92" fmla="*/ 383256 h 904738"/>
                <a:gd name="connsiteX93" fmla="*/ 229647 w 1473200"/>
                <a:gd name="connsiteY93" fmla="*/ 386502 h 904738"/>
                <a:gd name="connsiteX94" fmla="*/ 226402 w 1473200"/>
                <a:gd name="connsiteY94" fmla="*/ 389748 h 904738"/>
                <a:gd name="connsiteX95" fmla="*/ 223157 w 1473200"/>
                <a:gd name="connsiteY95" fmla="*/ 391371 h 904738"/>
                <a:gd name="connsiteX96" fmla="*/ 223157 w 1473200"/>
                <a:gd name="connsiteY96" fmla="*/ 394618 h 904738"/>
                <a:gd name="connsiteX97" fmla="*/ 224779 w 1473200"/>
                <a:gd name="connsiteY97" fmla="*/ 399487 h 904738"/>
                <a:gd name="connsiteX98" fmla="*/ 226402 w 1473200"/>
                <a:gd name="connsiteY98" fmla="*/ 399487 h 904738"/>
                <a:gd name="connsiteX99" fmla="*/ 229647 w 1473200"/>
                <a:gd name="connsiteY99" fmla="*/ 397864 h 904738"/>
                <a:gd name="connsiteX100" fmla="*/ 232891 w 1473200"/>
                <a:gd name="connsiteY100" fmla="*/ 396241 h 904738"/>
                <a:gd name="connsiteX101" fmla="*/ 236136 w 1473200"/>
                <a:gd name="connsiteY101" fmla="*/ 396241 h 904738"/>
                <a:gd name="connsiteX102" fmla="*/ 247493 w 1473200"/>
                <a:gd name="connsiteY102" fmla="*/ 396241 h 904738"/>
                <a:gd name="connsiteX103" fmla="*/ 250738 w 1473200"/>
                <a:gd name="connsiteY103" fmla="*/ 396241 h 904738"/>
                <a:gd name="connsiteX104" fmla="*/ 253983 w 1473200"/>
                <a:gd name="connsiteY104" fmla="*/ 396241 h 904738"/>
                <a:gd name="connsiteX105" fmla="*/ 258850 w 1473200"/>
                <a:gd name="connsiteY105" fmla="*/ 394618 h 904738"/>
                <a:gd name="connsiteX106" fmla="*/ 262095 w 1473200"/>
                <a:gd name="connsiteY106" fmla="*/ 399487 h 904738"/>
                <a:gd name="connsiteX107" fmla="*/ 262095 w 1473200"/>
                <a:gd name="connsiteY107" fmla="*/ 402733 h 904738"/>
                <a:gd name="connsiteX108" fmla="*/ 262095 w 1473200"/>
                <a:gd name="connsiteY108" fmla="*/ 405979 h 904738"/>
                <a:gd name="connsiteX109" fmla="*/ 260472 w 1473200"/>
                <a:gd name="connsiteY109" fmla="*/ 409225 h 904738"/>
                <a:gd name="connsiteX110" fmla="*/ 258850 w 1473200"/>
                <a:gd name="connsiteY110" fmla="*/ 412471 h 904738"/>
                <a:gd name="connsiteX111" fmla="*/ 255605 w 1473200"/>
                <a:gd name="connsiteY111" fmla="*/ 415717 h 904738"/>
                <a:gd name="connsiteX112" fmla="*/ 255605 w 1473200"/>
                <a:gd name="connsiteY112" fmla="*/ 418963 h 904738"/>
                <a:gd name="connsiteX113" fmla="*/ 250738 w 1473200"/>
                <a:gd name="connsiteY113" fmla="*/ 423832 h 904738"/>
                <a:gd name="connsiteX114" fmla="*/ 249115 w 1473200"/>
                <a:gd name="connsiteY114" fmla="*/ 427078 h 904738"/>
                <a:gd name="connsiteX115" fmla="*/ 245871 w 1473200"/>
                <a:gd name="connsiteY115" fmla="*/ 428702 h 904738"/>
                <a:gd name="connsiteX116" fmla="*/ 247493 w 1473200"/>
                <a:gd name="connsiteY116" fmla="*/ 431948 h 904738"/>
                <a:gd name="connsiteX117" fmla="*/ 245871 w 1473200"/>
                <a:gd name="connsiteY117" fmla="*/ 433571 h 904738"/>
                <a:gd name="connsiteX118" fmla="*/ 242626 w 1473200"/>
                <a:gd name="connsiteY118" fmla="*/ 435194 h 904738"/>
                <a:gd name="connsiteX119" fmla="*/ 239381 w 1473200"/>
                <a:gd name="connsiteY119" fmla="*/ 438440 h 904738"/>
                <a:gd name="connsiteX120" fmla="*/ 239381 w 1473200"/>
                <a:gd name="connsiteY120" fmla="*/ 441686 h 904738"/>
                <a:gd name="connsiteX121" fmla="*/ 245871 w 1473200"/>
                <a:gd name="connsiteY121" fmla="*/ 440063 h 904738"/>
                <a:gd name="connsiteX122" fmla="*/ 249115 w 1473200"/>
                <a:gd name="connsiteY122" fmla="*/ 441686 h 904738"/>
                <a:gd name="connsiteX123" fmla="*/ 250738 w 1473200"/>
                <a:gd name="connsiteY123" fmla="*/ 441686 h 904738"/>
                <a:gd name="connsiteX124" fmla="*/ 253983 w 1473200"/>
                <a:gd name="connsiteY124" fmla="*/ 441686 h 904738"/>
                <a:gd name="connsiteX125" fmla="*/ 255605 w 1473200"/>
                <a:gd name="connsiteY125" fmla="*/ 443309 h 904738"/>
                <a:gd name="connsiteX126" fmla="*/ 257227 w 1473200"/>
                <a:gd name="connsiteY126" fmla="*/ 444932 h 904738"/>
                <a:gd name="connsiteX127" fmla="*/ 258850 w 1473200"/>
                <a:gd name="connsiteY127" fmla="*/ 444932 h 904738"/>
                <a:gd name="connsiteX128" fmla="*/ 262095 w 1473200"/>
                <a:gd name="connsiteY128" fmla="*/ 449801 h 904738"/>
                <a:gd name="connsiteX129" fmla="*/ 263717 w 1473200"/>
                <a:gd name="connsiteY129" fmla="*/ 453047 h 904738"/>
                <a:gd name="connsiteX130" fmla="*/ 265339 w 1473200"/>
                <a:gd name="connsiteY130" fmla="*/ 456293 h 904738"/>
                <a:gd name="connsiteX131" fmla="*/ 266962 w 1473200"/>
                <a:gd name="connsiteY131" fmla="*/ 459539 h 904738"/>
                <a:gd name="connsiteX132" fmla="*/ 268584 w 1473200"/>
                <a:gd name="connsiteY132" fmla="*/ 462785 h 904738"/>
                <a:gd name="connsiteX133" fmla="*/ 270207 w 1473200"/>
                <a:gd name="connsiteY133" fmla="*/ 469278 h 904738"/>
                <a:gd name="connsiteX134" fmla="*/ 273451 w 1473200"/>
                <a:gd name="connsiteY134" fmla="*/ 472524 h 904738"/>
                <a:gd name="connsiteX135" fmla="*/ 279941 w 1473200"/>
                <a:gd name="connsiteY135" fmla="*/ 475770 h 904738"/>
                <a:gd name="connsiteX136" fmla="*/ 284808 w 1473200"/>
                <a:gd name="connsiteY136" fmla="*/ 477393 h 904738"/>
                <a:gd name="connsiteX137" fmla="*/ 288053 w 1473200"/>
                <a:gd name="connsiteY137" fmla="*/ 480639 h 904738"/>
                <a:gd name="connsiteX138" fmla="*/ 288053 w 1473200"/>
                <a:gd name="connsiteY138" fmla="*/ 483885 h 904738"/>
                <a:gd name="connsiteX139" fmla="*/ 288053 w 1473200"/>
                <a:gd name="connsiteY139" fmla="*/ 485508 h 904738"/>
                <a:gd name="connsiteX140" fmla="*/ 291298 w 1473200"/>
                <a:gd name="connsiteY140" fmla="*/ 488754 h 904738"/>
                <a:gd name="connsiteX141" fmla="*/ 291298 w 1473200"/>
                <a:gd name="connsiteY141" fmla="*/ 493623 h 904738"/>
                <a:gd name="connsiteX142" fmla="*/ 292920 w 1473200"/>
                <a:gd name="connsiteY142" fmla="*/ 496869 h 904738"/>
                <a:gd name="connsiteX143" fmla="*/ 296165 w 1473200"/>
                <a:gd name="connsiteY143" fmla="*/ 500115 h 904738"/>
                <a:gd name="connsiteX144" fmla="*/ 297787 w 1473200"/>
                <a:gd name="connsiteY144" fmla="*/ 503361 h 904738"/>
                <a:gd name="connsiteX145" fmla="*/ 301032 w 1473200"/>
                <a:gd name="connsiteY145" fmla="*/ 506608 h 904738"/>
                <a:gd name="connsiteX146" fmla="*/ 302654 w 1473200"/>
                <a:gd name="connsiteY146" fmla="*/ 511477 h 904738"/>
                <a:gd name="connsiteX147" fmla="*/ 301032 w 1473200"/>
                <a:gd name="connsiteY147" fmla="*/ 514723 h 904738"/>
                <a:gd name="connsiteX148" fmla="*/ 299410 w 1473200"/>
                <a:gd name="connsiteY148" fmla="*/ 516346 h 904738"/>
                <a:gd name="connsiteX149" fmla="*/ 299410 w 1473200"/>
                <a:gd name="connsiteY149" fmla="*/ 517969 h 904738"/>
                <a:gd name="connsiteX150" fmla="*/ 304277 w 1473200"/>
                <a:gd name="connsiteY150" fmla="*/ 521215 h 904738"/>
                <a:gd name="connsiteX151" fmla="*/ 309144 w 1473200"/>
                <a:gd name="connsiteY151" fmla="*/ 517969 h 904738"/>
                <a:gd name="connsiteX152" fmla="*/ 314011 w 1473200"/>
                <a:gd name="connsiteY152" fmla="*/ 517969 h 904738"/>
                <a:gd name="connsiteX153" fmla="*/ 317256 w 1473200"/>
                <a:gd name="connsiteY153" fmla="*/ 517969 h 904738"/>
                <a:gd name="connsiteX154" fmla="*/ 323746 w 1473200"/>
                <a:gd name="connsiteY154" fmla="*/ 519592 h 904738"/>
                <a:gd name="connsiteX155" fmla="*/ 326990 w 1473200"/>
                <a:gd name="connsiteY155" fmla="*/ 524461 h 904738"/>
                <a:gd name="connsiteX156" fmla="*/ 328613 w 1473200"/>
                <a:gd name="connsiteY156" fmla="*/ 529330 h 904738"/>
                <a:gd name="connsiteX157" fmla="*/ 326990 w 1473200"/>
                <a:gd name="connsiteY157" fmla="*/ 532576 h 904738"/>
                <a:gd name="connsiteX158" fmla="*/ 325368 w 1473200"/>
                <a:gd name="connsiteY158" fmla="*/ 534199 h 904738"/>
                <a:gd name="connsiteX159" fmla="*/ 325368 w 1473200"/>
                <a:gd name="connsiteY159" fmla="*/ 537445 h 904738"/>
                <a:gd name="connsiteX160" fmla="*/ 320501 w 1473200"/>
                <a:gd name="connsiteY160" fmla="*/ 542315 h 904738"/>
                <a:gd name="connsiteX161" fmla="*/ 315634 w 1473200"/>
                <a:gd name="connsiteY161" fmla="*/ 547184 h 904738"/>
                <a:gd name="connsiteX162" fmla="*/ 312389 w 1473200"/>
                <a:gd name="connsiteY162" fmla="*/ 550430 h 904738"/>
                <a:gd name="connsiteX163" fmla="*/ 305899 w 1473200"/>
                <a:gd name="connsiteY163" fmla="*/ 553676 h 904738"/>
                <a:gd name="connsiteX164" fmla="*/ 305899 w 1473200"/>
                <a:gd name="connsiteY164" fmla="*/ 556922 h 904738"/>
                <a:gd name="connsiteX165" fmla="*/ 312389 w 1473200"/>
                <a:gd name="connsiteY165" fmla="*/ 556922 h 904738"/>
                <a:gd name="connsiteX166" fmla="*/ 317256 w 1473200"/>
                <a:gd name="connsiteY166" fmla="*/ 556922 h 904738"/>
                <a:gd name="connsiteX167" fmla="*/ 320501 w 1473200"/>
                <a:gd name="connsiteY167" fmla="*/ 560168 h 904738"/>
                <a:gd name="connsiteX168" fmla="*/ 318878 w 1473200"/>
                <a:gd name="connsiteY168" fmla="*/ 561791 h 904738"/>
                <a:gd name="connsiteX169" fmla="*/ 314011 w 1473200"/>
                <a:gd name="connsiteY169" fmla="*/ 566660 h 904738"/>
                <a:gd name="connsiteX170" fmla="*/ 302654 w 1473200"/>
                <a:gd name="connsiteY170" fmla="*/ 569906 h 904738"/>
                <a:gd name="connsiteX171" fmla="*/ 297787 w 1473200"/>
                <a:gd name="connsiteY171" fmla="*/ 573152 h 904738"/>
                <a:gd name="connsiteX172" fmla="*/ 292920 w 1473200"/>
                <a:gd name="connsiteY172" fmla="*/ 573152 h 904738"/>
                <a:gd name="connsiteX173" fmla="*/ 278318 w 1473200"/>
                <a:gd name="connsiteY173" fmla="*/ 571529 h 904738"/>
                <a:gd name="connsiteX174" fmla="*/ 276696 w 1473200"/>
                <a:gd name="connsiteY174" fmla="*/ 573152 h 904738"/>
                <a:gd name="connsiteX175" fmla="*/ 268584 w 1473200"/>
                <a:gd name="connsiteY175" fmla="*/ 574775 h 904738"/>
                <a:gd name="connsiteX176" fmla="*/ 265339 w 1473200"/>
                <a:gd name="connsiteY176" fmla="*/ 571529 h 904738"/>
                <a:gd name="connsiteX177" fmla="*/ 260472 w 1473200"/>
                <a:gd name="connsiteY177" fmla="*/ 569906 h 904738"/>
                <a:gd name="connsiteX178" fmla="*/ 257227 w 1473200"/>
                <a:gd name="connsiteY178" fmla="*/ 573152 h 904738"/>
                <a:gd name="connsiteX179" fmla="*/ 252360 w 1473200"/>
                <a:gd name="connsiteY179" fmla="*/ 574775 h 904738"/>
                <a:gd name="connsiteX180" fmla="*/ 245871 w 1473200"/>
                <a:gd name="connsiteY180" fmla="*/ 574775 h 904738"/>
                <a:gd name="connsiteX181" fmla="*/ 241003 w 1473200"/>
                <a:gd name="connsiteY181" fmla="*/ 574775 h 904738"/>
                <a:gd name="connsiteX182" fmla="*/ 236136 w 1473200"/>
                <a:gd name="connsiteY182" fmla="*/ 574775 h 904738"/>
                <a:gd name="connsiteX183" fmla="*/ 234514 w 1473200"/>
                <a:gd name="connsiteY183" fmla="*/ 576399 h 904738"/>
                <a:gd name="connsiteX184" fmla="*/ 232891 w 1473200"/>
                <a:gd name="connsiteY184" fmla="*/ 579645 h 904738"/>
                <a:gd name="connsiteX185" fmla="*/ 231269 w 1473200"/>
                <a:gd name="connsiteY185" fmla="*/ 581268 h 904738"/>
                <a:gd name="connsiteX186" fmla="*/ 224779 w 1473200"/>
                <a:gd name="connsiteY186" fmla="*/ 584514 h 904738"/>
                <a:gd name="connsiteX187" fmla="*/ 223157 w 1473200"/>
                <a:gd name="connsiteY187" fmla="*/ 582891 h 904738"/>
                <a:gd name="connsiteX188" fmla="*/ 219912 w 1473200"/>
                <a:gd name="connsiteY188" fmla="*/ 581268 h 904738"/>
                <a:gd name="connsiteX189" fmla="*/ 216667 w 1473200"/>
                <a:gd name="connsiteY189" fmla="*/ 581268 h 904738"/>
                <a:gd name="connsiteX190" fmla="*/ 213423 w 1473200"/>
                <a:gd name="connsiteY190" fmla="*/ 581268 h 904738"/>
                <a:gd name="connsiteX191" fmla="*/ 210178 w 1473200"/>
                <a:gd name="connsiteY191" fmla="*/ 581268 h 904738"/>
                <a:gd name="connsiteX192" fmla="*/ 205311 w 1473200"/>
                <a:gd name="connsiteY192" fmla="*/ 586137 h 904738"/>
                <a:gd name="connsiteX193" fmla="*/ 202066 w 1473200"/>
                <a:gd name="connsiteY193" fmla="*/ 589383 h 904738"/>
                <a:gd name="connsiteX194" fmla="*/ 200443 w 1473200"/>
                <a:gd name="connsiteY194" fmla="*/ 589383 h 904738"/>
                <a:gd name="connsiteX195" fmla="*/ 197199 w 1473200"/>
                <a:gd name="connsiteY195" fmla="*/ 587760 h 904738"/>
                <a:gd name="connsiteX196" fmla="*/ 198821 w 1473200"/>
                <a:gd name="connsiteY196" fmla="*/ 584514 h 904738"/>
                <a:gd name="connsiteX197" fmla="*/ 200443 w 1473200"/>
                <a:gd name="connsiteY197" fmla="*/ 582891 h 904738"/>
                <a:gd name="connsiteX198" fmla="*/ 205311 w 1473200"/>
                <a:gd name="connsiteY198" fmla="*/ 576399 h 904738"/>
                <a:gd name="connsiteX199" fmla="*/ 210178 w 1473200"/>
                <a:gd name="connsiteY199" fmla="*/ 573152 h 904738"/>
                <a:gd name="connsiteX200" fmla="*/ 213423 w 1473200"/>
                <a:gd name="connsiteY200" fmla="*/ 569906 h 904738"/>
                <a:gd name="connsiteX201" fmla="*/ 215045 w 1473200"/>
                <a:gd name="connsiteY201" fmla="*/ 566660 h 904738"/>
                <a:gd name="connsiteX202" fmla="*/ 218290 w 1473200"/>
                <a:gd name="connsiteY202" fmla="*/ 565037 h 904738"/>
                <a:gd name="connsiteX203" fmla="*/ 223157 w 1473200"/>
                <a:gd name="connsiteY203" fmla="*/ 560168 h 904738"/>
                <a:gd name="connsiteX204" fmla="*/ 228024 w 1473200"/>
                <a:gd name="connsiteY204" fmla="*/ 560168 h 904738"/>
                <a:gd name="connsiteX205" fmla="*/ 229647 w 1473200"/>
                <a:gd name="connsiteY205" fmla="*/ 560168 h 904738"/>
                <a:gd name="connsiteX206" fmla="*/ 231269 w 1473200"/>
                <a:gd name="connsiteY206" fmla="*/ 561791 h 904738"/>
                <a:gd name="connsiteX207" fmla="*/ 234514 w 1473200"/>
                <a:gd name="connsiteY207" fmla="*/ 561791 h 904738"/>
                <a:gd name="connsiteX208" fmla="*/ 236136 w 1473200"/>
                <a:gd name="connsiteY208" fmla="*/ 561791 h 904738"/>
                <a:gd name="connsiteX209" fmla="*/ 241003 w 1473200"/>
                <a:gd name="connsiteY209" fmla="*/ 560168 h 904738"/>
                <a:gd name="connsiteX210" fmla="*/ 242626 w 1473200"/>
                <a:gd name="connsiteY210" fmla="*/ 556922 h 904738"/>
                <a:gd name="connsiteX211" fmla="*/ 245871 w 1473200"/>
                <a:gd name="connsiteY211" fmla="*/ 555299 h 904738"/>
                <a:gd name="connsiteX212" fmla="*/ 247493 w 1473200"/>
                <a:gd name="connsiteY212" fmla="*/ 548807 h 904738"/>
                <a:gd name="connsiteX213" fmla="*/ 245871 w 1473200"/>
                <a:gd name="connsiteY213" fmla="*/ 550430 h 904738"/>
                <a:gd name="connsiteX214" fmla="*/ 244248 w 1473200"/>
                <a:gd name="connsiteY214" fmla="*/ 550430 h 904738"/>
                <a:gd name="connsiteX215" fmla="*/ 241003 w 1473200"/>
                <a:gd name="connsiteY215" fmla="*/ 552053 h 904738"/>
                <a:gd name="connsiteX216" fmla="*/ 237759 w 1473200"/>
                <a:gd name="connsiteY216" fmla="*/ 555299 h 904738"/>
                <a:gd name="connsiteX217" fmla="*/ 232891 w 1473200"/>
                <a:gd name="connsiteY217" fmla="*/ 555299 h 904738"/>
                <a:gd name="connsiteX218" fmla="*/ 231269 w 1473200"/>
                <a:gd name="connsiteY218" fmla="*/ 555299 h 904738"/>
                <a:gd name="connsiteX219" fmla="*/ 228024 w 1473200"/>
                <a:gd name="connsiteY219" fmla="*/ 553676 h 904738"/>
                <a:gd name="connsiteX220" fmla="*/ 226402 w 1473200"/>
                <a:gd name="connsiteY220" fmla="*/ 553676 h 904738"/>
                <a:gd name="connsiteX221" fmla="*/ 219912 w 1473200"/>
                <a:gd name="connsiteY221" fmla="*/ 550430 h 904738"/>
                <a:gd name="connsiteX222" fmla="*/ 215045 w 1473200"/>
                <a:gd name="connsiteY222" fmla="*/ 548807 h 904738"/>
                <a:gd name="connsiteX223" fmla="*/ 211800 w 1473200"/>
                <a:gd name="connsiteY223" fmla="*/ 548807 h 904738"/>
                <a:gd name="connsiteX224" fmla="*/ 208555 w 1473200"/>
                <a:gd name="connsiteY224" fmla="*/ 548807 h 904738"/>
                <a:gd name="connsiteX225" fmla="*/ 205311 w 1473200"/>
                <a:gd name="connsiteY225" fmla="*/ 550430 h 904738"/>
                <a:gd name="connsiteX226" fmla="*/ 202066 w 1473200"/>
                <a:gd name="connsiteY226" fmla="*/ 548807 h 904738"/>
                <a:gd name="connsiteX227" fmla="*/ 203688 w 1473200"/>
                <a:gd name="connsiteY227" fmla="*/ 542315 h 904738"/>
                <a:gd name="connsiteX228" fmla="*/ 206933 w 1473200"/>
                <a:gd name="connsiteY228" fmla="*/ 540692 h 904738"/>
                <a:gd name="connsiteX229" fmla="*/ 210178 w 1473200"/>
                <a:gd name="connsiteY229" fmla="*/ 539068 h 904738"/>
                <a:gd name="connsiteX230" fmla="*/ 213423 w 1473200"/>
                <a:gd name="connsiteY230" fmla="*/ 539068 h 904738"/>
                <a:gd name="connsiteX231" fmla="*/ 218290 w 1473200"/>
                <a:gd name="connsiteY231" fmla="*/ 535822 h 904738"/>
                <a:gd name="connsiteX232" fmla="*/ 218290 w 1473200"/>
                <a:gd name="connsiteY232" fmla="*/ 532576 h 904738"/>
                <a:gd name="connsiteX233" fmla="*/ 219912 w 1473200"/>
                <a:gd name="connsiteY233" fmla="*/ 529330 h 904738"/>
                <a:gd name="connsiteX234" fmla="*/ 223157 w 1473200"/>
                <a:gd name="connsiteY234" fmla="*/ 527707 h 904738"/>
                <a:gd name="connsiteX235" fmla="*/ 223157 w 1473200"/>
                <a:gd name="connsiteY235" fmla="*/ 524461 h 904738"/>
                <a:gd name="connsiteX236" fmla="*/ 221535 w 1473200"/>
                <a:gd name="connsiteY236" fmla="*/ 521215 h 904738"/>
                <a:gd name="connsiteX237" fmla="*/ 218290 w 1473200"/>
                <a:gd name="connsiteY237" fmla="*/ 517969 h 904738"/>
                <a:gd name="connsiteX238" fmla="*/ 218290 w 1473200"/>
                <a:gd name="connsiteY238" fmla="*/ 516346 h 904738"/>
                <a:gd name="connsiteX239" fmla="*/ 218290 w 1473200"/>
                <a:gd name="connsiteY239" fmla="*/ 513100 h 904738"/>
                <a:gd name="connsiteX240" fmla="*/ 219912 w 1473200"/>
                <a:gd name="connsiteY240" fmla="*/ 511477 h 904738"/>
                <a:gd name="connsiteX241" fmla="*/ 221535 w 1473200"/>
                <a:gd name="connsiteY241" fmla="*/ 509854 h 904738"/>
                <a:gd name="connsiteX242" fmla="*/ 223157 w 1473200"/>
                <a:gd name="connsiteY242" fmla="*/ 509854 h 904738"/>
                <a:gd name="connsiteX243" fmla="*/ 226402 w 1473200"/>
                <a:gd name="connsiteY243" fmla="*/ 509854 h 904738"/>
                <a:gd name="connsiteX244" fmla="*/ 229647 w 1473200"/>
                <a:gd name="connsiteY244" fmla="*/ 508231 h 904738"/>
                <a:gd name="connsiteX245" fmla="*/ 234514 w 1473200"/>
                <a:gd name="connsiteY245" fmla="*/ 508231 h 904738"/>
                <a:gd name="connsiteX246" fmla="*/ 237759 w 1473200"/>
                <a:gd name="connsiteY246" fmla="*/ 509854 h 904738"/>
                <a:gd name="connsiteX247" fmla="*/ 239381 w 1473200"/>
                <a:gd name="connsiteY247" fmla="*/ 508231 h 904738"/>
                <a:gd name="connsiteX248" fmla="*/ 239381 w 1473200"/>
                <a:gd name="connsiteY248" fmla="*/ 503361 h 904738"/>
                <a:gd name="connsiteX249" fmla="*/ 239381 w 1473200"/>
                <a:gd name="connsiteY249" fmla="*/ 498492 h 904738"/>
                <a:gd name="connsiteX250" fmla="*/ 239381 w 1473200"/>
                <a:gd name="connsiteY250" fmla="*/ 496869 h 904738"/>
                <a:gd name="connsiteX251" fmla="*/ 239381 w 1473200"/>
                <a:gd name="connsiteY251" fmla="*/ 493623 h 904738"/>
                <a:gd name="connsiteX252" fmla="*/ 241003 w 1473200"/>
                <a:gd name="connsiteY252" fmla="*/ 490377 h 904738"/>
                <a:gd name="connsiteX253" fmla="*/ 241003 w 1473200"/>
                <a:gd name="connsiteY253" fmla="*/ 488754 h 904738"/>
                <a:gd name="connsiteX254" fmla="*/ 237759 w 1473200"/>
                <a:gd name="connsiteY254" fmla="*/ 487131 h 904738"/>
                <a:gd name="connsiteX255" fmla="*/ 236136 w 1473200"/>
                <a:gd name="connsiteY255" fmla="*/ 485508 h 904738"/>
                <a:gd name="connsiteX256" fmla="*/ 236136 w 1473200"/>
                <a:gd name="connsiteY256" fmla="*/ 483885 h 904738"/>
                <a:gd name="connsiteX257" fmla="*/ 232891 w 1473200"/>
                <a:gd name="connsiteY257" fmla="*/ 480639 h 904738"/>
                <a:gd name="connsiteX258" fmla="*/ 229647 w 1473200"/>
                <a:gd name="connsiteY258" fmla="*/ 479016 h 904738"/>
                <a:gd name="connsiteX259" fmla="*/ 229647 w 1473200"/>
                <a:gd name="connsiteY259" fmla="*/ 475770 h 904738"/>
                <a:gd name="connsiteX260" fmla="*/ 232891 w 1473200"/>
                <a:gd name="connsiteY260" fmla="*/ 472524 h 904738"/>
                <a:gd name="connsiteX261" fmla="*/ 234514 w 1473200"/>
                <a:gd name="connsiteY261" fmla="*/ 469278 h 904738"/>
                <a:gd name="connsiteX262" fmla="*/ 232891 w 1473200"/>
                <a:gd name="connsiteY262" fmla="*/ 467655 h 904738"/>
                <a:gd name="connsiteX263" fmla="*/ 228024 w 1473200"/>
                <a:gd name="connsiteY263" fmla="*/ 467655 h 904738"/>
                <a:gd name="connsiteX264" fmla="*/ 226402 w 1473200"/>
                <a:gd name="connsiteY264" fmla="*/ 469278 h 904738"/>
                <a:gd name="connsiteX265" fmla="*/ 224779 w 1473200"/>
                <a:gd name="connsiteY265" fmla="*/ 470901 h 904738"/>
                <a:gd name="connsiteX266" fmla="*/ 221535 w 1473200"/>
                <a:gd name="connsiteY266" fmla="*/ 472524 h 904738"/>
                <a:gd name="connsiteX267" fmla="*/ 218290 w 1473200"/>
                <a:gd name="connsiteY267" fmla="*/ 470901 h 904738"/>
                <a:gd name="connsiteX268" fmla="*/ 216667 w 1473200"/>
                <a:gd name="connsiteY268" fmla="*/ 472524 h 904738"/>
                <a:gd name="connsiteX269" fmla="*/ 211800 w 1473200"/>
                <a:gd name="connsiteY269" fmla="*/ 472524 h 904738"/>
                <a:gd name="connsiteX270" fmla="*/ 205311 w 1473200"/>
                <a:gd name="connsiteY270" fmla="*/ 472524 h 904738"/>
                <a:gd name="connsiteX271" fmla="*/ 203688 w 1473200"/>
                <a:gd name="connsiteY271" fmla="*/ 469278 h 904738"/>
                <a:gd name="connsiteX272" fmla="*/ 202066 w 1473200"/>
                <a:gd name="connsiteY272" fmla="*/ 466032 h 904738"/>
                <a:gd name="connsiteX273" fmla="*/ 205311 w 1473200"/>
                <a:gd name="connsiteY273" fmla="*/ 462785 h 904738"/>
                <a:gd name="connsiteX274" fmla="*/ 206933 w 1473200"/>
                <a:gd name="connsiteY274" fmla="*/ 459539 h 904738"/>
                <a:gd name="connsiteX275" fmla="*/ 208555 w 1473200"/>
                <a:gd name="connsiteY275" fmla="*/ 456293 h 904738"/>
                <a:gd name="connsiteX276" fmla="*/ 211800 w 1473200"/>
                <a:gd name="connsiteY276" fmla="*/ 453047 h 904738"/>
                <a:gd name="connsiteX277" fmla="*/ 208555 w 1473200"/>
                <a:gd name="connsiteY277" fmla="*/ 453047 h 904738"/>
                <a:gd name="connsiteX278" fmla="*/ 210178 w 1473200"/>
                <a:gd name="connsiteY278" fmla="*/ 451424 h 904738"/>
                <a:gd name="connsiteX279" fmla="*/ 210178 w 1473200"/>
                <a:gd name="connsiteY279" fmla="*/ 448178 h 904738"/>
                <a:gd name="connsiteX280" fmla="*/ 206933 w 1473200"/>
                <a:gd name="connsiteY280" fmla="*/ 446555 h 904738"/>
                <a:gd name="connsiteX281" fmla="*/ 206933 w 1473200"/>
                <a:gd name="connsiteY281" fmla="*/ 443309 h 904738"/>
                <a:gd name="connsiteX282" fmla="*/ 208555 w 1473200"/>
                <a:gd name="connsiteY282" fmla="*/ 438440 h 904738"/>
                <a:gd name="connsiteX283" fmla="*/ 205311 w 1473200"/>
                <a:gd name="connsiteY283" fmla="*/ 435194 h 904738"/>
                <a:gd name="connsiteX284" fmla="*/ 203688 w 1473200"/>
                <a:gd name="connsiteY284" fmla="*/ 436817 h 904738"/>
                <a:gd name="connsiteX285" fmla="*/ 198821 w 1473200"/>
                <a:gd name="connsiteY285" fmla="*/ 438440 h 904738"/>
                <a:gd name="connsiteX286" fmla="*/ 197199 w 1473200"/>
                <a:gd name="connsiteY286" fmla="*/ 438440 h 904738"/>
                <a:gd name="connsiteX287" fmla="*/ 193954 w 1473200"/>
                <a:gd name="connsiteY287" fmla="*/ 441686 h 904738"/>
                <a:gd name="connsiteX288" fmla="*/ 190709 w 1473200"/>
                <a:gd name="connsiteY288" fmla="*/ 441686 h 904738"/>
                <a:gd name="connsiteX289" fmla="*/ 192332 w 1473200"/>
                <a:gd name="connsiteY289" fmla="*/ 438440 h 904738"/>
                <a:gd name="connsiteX290" fmla="*/ 192332 w 1473200"/>
                <a:gd name="connsiteY290" fmla="*/ 436817 h 904738"/>
                <a:gd name="connsiteX291" fmla="*/ 195576 w 1473200"/>
                <a:gd name="connsiteY291" fmla="*/ 433571 h 904738"/>
                <a:gd name="connsiteX292" fmla="*/ 195576 w 1473200"/>
                <a:gd name="connsiteY292" fmla="*/ 431948 h 904738"/>
                <a:gd name="connsiteX293" fmla="*/ 200443 w 1473200"/>
                <a:gd name="connsiteY293" fmla="*/ 427078 h 904738"/>
                <a:gd name="connsiteX294" fmla="*/ 202066 w 1473200"/>
                <a:gd name="connsiteY294" fmla="*/ 425455 h 904738"/>
                <a:gd name="connsiteX295" fmla="*/ 198821 w 1473200"/>
                <a:gd name="connsiteY295" fmla="*/ 425455 h 904738"/>
                <a:gd name="connsiteX296" fmla="*/ 197199 w 1473200"/>
                <a:gd name="connsiteY296" fmla="*/ 425455 h 904738"/>
                <a:gd name="connsiteX297" fmla="*/ 195576 w 1473200"/>
                <a:gd name="connsiteY297" fmla="*/ 425455 h 904738"/>
                <a:gd name="connsiteX298" fmla="*/ 193954 w 1473200"/>
                <a:gd name="connsiteY298" fmla="*/ 427078 h 904738"/>
                <a:gd name="connsiteX299" fmla="*/ 193954 w 1473200"/>
                <a:gd name="connsiteY299" fmla="*/ 430325 h 904738"/>
                <a:gd name="connsiteX300" fmla="*/ 192332 w 1473200"/>
                <a:gd name="connsiteY300" fmla="*/ 431948 h 904738"/>
                <a:gd name="connsiteX301" fmla="*/ 189087 w 1473200"/>
                <a:gd name="connsiteY301" fmla="*/ 433571 h 904738"/>
                <a:gd name="connsiteX302" fmla="*/ 187464 w 1473200"/>
                <a:gd name="connsiteY302" fmla="*/ 433571 h 904738"/>
                <a:gd name="connsiteX303" fmla="*/ 189087 w 1473200"/>
                <a:gd name="connsiteY303" fmla="*/ 431948 h 904738"/>
                <a:gd name="connsiteX304" fmla="*/ 189087 w 1473200"/>
                <a:gd name="connsiteY304" fmla="*/ 430325 h 904738"/>
                <a:gd name="connsiteX305" fmla="*/ 189087 w 1473200"/>
                <a:gd name="connsiteY305" fmla="*/ 427078 h 904738"/>
                <a:gd name="connsiteX306" fmla="*/ 187464 w 1473200"/>
                <a:gd name="connsiteY306" fmla="*/ 428702 h 904738"/>
                <a:gd name="connsiteX307" fmla="*/ 185842 w 1473200"/>
                <a:gd name="connsiteY307" fmla="*/ 428702 h 904738"/>
                <a:gd name="connsiteX308" fmla="*/ 182597 w 1473200"/>
                <a:gd name="connsiteY308" fmla="*/ 427078 h 904738"/>
                <a:gd name="connsiteX309" fmla="*/ 185842 w 1473200"/>
                <a:gd name="connsiteY309" fmla="*/ 422209 h 904738"/>
                <a:gd name="connsiteX310" fmla="*/ 190709 w 1473200"/>
                <a:gd name="connsiteY310" fmla="*/ 418963 h 904738"/>
                <a:gd name="connsiteX311" fmla="*/ 195576 w 1473200"/>
                <a:gd name="connsiteY311" fmla="*/ 409225 h 904738"/>
                <a:gd name="connsiteX312" fmla="*/ 192332 w 1473200"/>
                <a:gd name="connsiteY312" fmla="*/ 404356 h 904738"/>
                <a:gd name="connsiteX313" fmla="*/ 190709 w 1473200"/>
                <a:gd name="connsiteY313" fmla="*/ 397864 h 904738"/>
                <a:gd name="connsiteX314" fmla="*/ 192332 w 1473200"/>
                <a:gd name="connsiteY314" fmla="*/ 391371 h 904738"/>
                <a:gd name="connsiteX315" fmla="*/ 200443 w 1473200"/>
                <a:gd name="connsiteY315" fmla="*/ 391371 h 904738"/>
                <a:gd name="connsiteX316" fmla="*/ 198821 w 1473200"/>
                <a:gd name="connsiteY316" fmla="*/ 381633 h 904738"/>
                <a:gd name="connsiteX317" fmla="*/ 202066 w 1473200"/>
                <a:gd name="connsiteY317" fmla="*/ 383256 h 904738"/>
                <a:gd name="connsiteX318" fmla="*/ 205311 w 1473200"/>
                <a:gd name="connsiteY318" fmla="*/ 371895 h 904738"/>
                <a:gd name="connsiteX319" fmla="*/ 146477 w 1473200"/>
                <a:gd name="connsiteY319" fmla="*/ 146470 h 904738"/>
                <a:gd name="connsiteX320" fmla="*/ 151359 w 1473200"/>
                <a:gd name="connsiteY320" fmla="*/ 149699 h 904738"/>
                <a:gd name="connsiteX321" fmla="*/ 152987 w 1473200"/>
                <a:gd name="connsiteY321" fmla="*/ 152928 h 904738"/>
                <a:gd name="connsiteX322" fmla="*/ 154614 w 1473200"/>
                <a:gd name="connsiteY322" fmla="*/ 156156 h 904738"/>
                <a:gd name="connsiteX323" fmla="*/ 156242 w 1473200"/>
                <a:gd name="connsiteY323" fmla="*/ 157771 h 904738"/>
                <a:gd name="connsiteX324" fmla="*/ 159497 w 1473200"/>
                <a:gd name="connsiteY324" fmla="*/ 157771 h 904738"/>
                <a:gd name="connsiteX325" fmla="*/ 162752 w 1473200"/>
                <a:gd name="connsiteY325" fmla="*/ 156156 h 904738"/>
                <a:gd name="connsiteX326" fmla="*/ 162752 w 1473200"/>
                <a:gd name="connsiteY326" fmla="*/ 152928 h 904738"/>
                <a:gd name="connsiteX327" fmla="*/ 166007 w 1473200"/>
                <a:gd name="connsiteY327" fmla="*/ 151313 h 904738"/>
                <a:gd name="connsiteX328" fmla="*/ 170889 w 1473200"/>
                <a:gd name="connsiteY328" fmla="*/ 151313 h 904738"/>
                <a:gd name="connsiteX329" fmla="*/ 169262 w 1473200"/>
                <a:gd name="connsiteY329" fmla="*/ 154542 h 904738"/>
                <a:gd name="connsiteX330" fmla="*/ 167634 w 1473200"/>
                <a:gd name="connsiteY330" fmla="*/ 157771 h 904738"/>
                <a:gd name="connsiteX331" fmla="*/ 167634 w 1473200"/>
                <a:gd name="connsiteY331" fmla="*/ 161000 h 904738"/>
                <a:gd name="connsiteX332" fmla="*/ 170889 w 1473200"/>
                <a:gd name="connsiteY332" fmla="*/ 161000 h 904738"/>
                <a:gd name="connsiteX333" fmla="*/ 172517 w 1473200"/>
                <a:gd name="connsiteY333" fmla="*/ 162614 h 904738"/>
                <a:gd name="connsiteX334" fmla="*/ 170889 w 1473200"/>
                <a:gd name="connsiteY334" fmla="*/ 165843 h 904738"/>
                <a:gd name="connsiteX335" fmla="*/ 169262 w 1473200"/>
                <a:gd name="connsiteY335" fmla="*/ 167457 h 904738"/>
                <a:gd name="connsiteX336" fmla="*/ 170889 w 1473200"/>
                <a:gd name="connsiteY336" fmla="*/ 170686 h 904738"/>
                <a:gd name="connsiteX337" fmla="*/ 177400 w 1473200"/>
                <a:gd name="connsiteY337" fmla="*/ 172300 h 904738"/>
                <a:gd name="connsiteX338" fmla="*/ 175772 w 1473200"/>
                <a:gd name="connsiteY338" fmla="*/ 175529 h 904738"/>
                <a:gd name="connsiteX339" fmla="*/ 180655 w 1473200"/>
                <a:gd name="connsiteY339" fmla="*/ 175529 h 904738"/>
                <a:gd name="connsiteX340" fmla="*/ 183910 w 1473200"/>
                <a:gd name="connsiteY340" fmla="*/ 175529 h 904738"/>
                <a:gd name="connsiteX341" fmla="*/ 188792 w 1473200"/>
                <a:gd name="connsiteY341" fmla="*/ 175529 h 904738"/>
                <a:gd name="connsiteX342" fmla="*/ 193675 w 1473200"/>
                <a:gd name="connsiteY342" fmla="*/ 180372 h 904738"/>
                <a:gd name="connsiteX343" fmla="*/ 190420 w 1473200"/>
                <a:gd name="connsiteY343" fmla="*/ 181987 h 904738"/>
                <a:gd name="connsiteX344" fmla="*/ 192047 w 1473200"/>
                <a:gd name="connsiteY344" fmla="*/ 185216 h 904738"/>
                <a:gd name="connsiteX345" fmla="*/ 192047 w 1473200"/>
                <a:gd name="connsiteY345" fmla="*/ 193288 h 904738"/>
                <a:gd name="connsiteX346" fmla="*/ 190420 w 1473200"/>
                <a:gd name="connsiteY346" fmla="*/ 193288 h 904738"/>
                <a:gd name="connsiteX347" fmla="*/ 187165 w 1473200"/>
                <a:gd name="connsiteY347" fmla="*/ 194902 h 904738"/>
                <a:gd name="connsiteX348" fmla="*/ 185537 w 1473200"/>
                <a:gd name="connsiteY348" fmla="*/ 198131 h 904738"/>
                <a:gd name="connsiteX349" fmla="*/ 183910 w 1473200"/>
                <a:gd name="connsiteY349" fmla="*/ 201360 h 904738"/>
                <a:gd name="connsiteX350" fmla="*/ 180655 w 1473200"/>
                <a:gd name="connsiteY350" fmla="*/ 201360 h 904738"/>
                <a:gd name="connsiteX351" fmla="*/ 177400 w 1473200"/>
                <a:gd name="connsiteY351" fmla="*/ 202974 h 904738"/>
                <a:gd name="connsiteX352" fmla="*/ 177400 w 1473200"/>
                <a:gd name="connsiteY352" fmla="*/ 206203 h 904738"/>
                <a:gd name="connsiteX353" fmla="*/ 175772 w 1473200"/>
                <a:gd name="connsiteY353" fmla="*/ 209432 h 904738"/>
                <a:gd name="connsiteX354" fmla="*/ 172517 w 1473200"/>
                <a:gd name="connsiteY354" fmla="*/ 211046 h 904738"/>
                <a:gd name="connsiteX355" fmla="*/ 170889 w 1473200"/>
                <a:gd name="connsiteY355" fmla="*/ 214275 h 904738"/>
                <a:gd name="connsiteX356" fmla="*/ 167634 w 1473200"/>
                <a:gd name="connsiteY356" fmla="*/ 212661 h 904738"/>
                <a:gd name="connsiteX357" fmla="*/ 161124 w 1473200"/>
                <a:gd name="connsiteY357" fmla="*/ 212661 h 904738"/>
                <a:gd name="connsiteX358" fmla="*/ 157869 w 1473200"/>
                <a:gd name="connsiteY358" fmla="*/ 214275 h 904738"/>
                <a:gd name="connsiteX359" fmla="*/ 154614 w 1473200"/>
                <a:gd name="connsiteY359" fmla="*/ 217504 h 904738"/>
                <a:gd name="connsiteX360" fmla="*/ 149732 w 1473200"/>
                <a:gd name="connsiteY360" fmla="*/ 217504 h 904738"/>
                <a:gd name="connsiteX361" fmla="*/ 148104 w 1473200"/>
                <a:gd name="connsiteY361" fmla="*/ 219118 h 904738"/>
                <a:gd name="connsiteX362" fmla="*/ 143222 w 1473200"/>
                <a:gd name="connsiteY362" fmla="*/ 223961 h 904738"/>
                <a:gd name="connsiteX363" fmla="*/ 139967 w 1473200"/>
                <a:gd name="connsiteY363" fmla="*/ 223961 h 904738"/>
                <a:gd name="connsiteX364" fmla="*/ 136712 w 1473200"/>
                <a:gd name="connsiteY364" fmla="*/ 227190 h 904738"/>
                <a:gd name="connsiteX365" fmla="*/ 133456 w 1473200"/>
                <a:gd name="connsiteY365" fmla="*/ 228805 h 904738"/>
                <a:gd name="connsiteX366" fmla="*/ 130201 w 1473200"/>
                <a:gd name="connsiteY366" fmla="*/ 228805 h 904738"/>
                <a:gd name="connsiteX367" fmla="*/ 125319 w 1473200"/>
                <a:gd name="connsiteY367" fmla="*/ 228805 h 904738"/>
                <a:gd name="connsiteX368" fmla="*/ 120436 w 1473200"/>
                <a:gd name="connsiteY368" fmla="*/ 230419 h 904738"/>
                <a:gd name="connsiteX369" fmla="*/ 117181 w 1473200"/>
                <a:gd name="connsiteY369" fmla="*/ 232033 h 904738"/>
                <a:gd name="connsiteX370" fmla="*/ 115554 w 1473200"/>
                <a:gd name="connsiteY370" fmla="*/ 236877 h 904738"/>
                <a:gd name="connsiteX371" fmla="*/ 110671 w 1473200"/>
                <a:gd name="connsiteY371" fmla="*/ 238491 h 904738"/>
                <a:gd name="connsiteX372" fmla="*/ 109044 w 1473200"/>
                <a:gd name="connsiteY372" fmla="*/ 236877 h 904738"/>
                <a:gd name="connsiteX373" fmla="*/ 105789 w 1473200"/>
                <a:gd name="connsiteY373" fmla="*/ 236877 h 904738"/>
                <a:gd name="connsiteX374" fmla="*/ 102534 w 1473200"/>
                <a:gd name="connsiteY374" fmla="*/ 240106 h 904738"/>
                <a:gd name="connsiteX375" fmla="*/ 97651 w 1473200"/>
                <a:gd name="connsiteY375" fmla="*/ 240106 h 904738"/>
                <a:gd name="connsiteX376" fmla="*/ 92768 w 1473200"/>
                <a:gd name="connsiteY376" fmla="*/ 240106 h 904738"/>
                <a:gd name="connsiteX377" fmla="*/ 84631 w 1473200"/>
                <a:gd name="connsiteY377" fmla="*/ 240106 h 904738"/>
                <a:gd name="connsiteX378" fmla="*/ 79748 w 1473200"/>
                <a:gd name="connsiteY378" fmla="*/ 238491 h 904738"/>
                <a:gd name="connsiteX379" fmla="*/ 74866 w 1473200"/>
                <a:gd name="connsiteY379" fmla="*/ 236877 h 904738"/>
                <a:gd name="connsiteX380" fmla="*/ 71611 w 1473200"/>
                <a:gd name="connsiteY380" fmla="*/ 235262 h 904738"/>
                <a:gd name="connsiteX381" fmla="*/ 68356 w 1473200"/>
                <a:gd name="connsiteY381" fmla="*/ 233648 h 904738"/>
                <a:gd name="connsiteX382" fmla="*/ 68356 w 1473200"/>
                <a:gd name="connsiteY382" fmla="*/ 230419 h 904738"/>
                <a:gd name="connsiteX383" fmla="*/ 61846 w 1473200"/>
                <a:gd name="connsiteY383" fmla="*/ 230419 h 904738"/>
                <a:gd name="connsiteX384" fmla="*/ 60218 w 1473200"/>
                <a:gd name="connsiteY384" fmla="*/ 227190 h 904738"/>
                <a:gd name="connsiteX385" fmla="*/ 56963 w 1473200"/>
                <a:gd name="connsiteY385" fmla="*/ 225576 h 904738"/>
                <a:gd name="connsiteX386" fmla="*/ 55335 w 1473200"/>
                <a:gd name="connsiteY386" fmla="*/ 223961 h 904738"/>
                <a:gd name="connsiteX387" fmla="*/ 50453 w 1473200"/>
                <a:gd name="connsiteY387" fmla="*/ 227190 h 904738"/>
                <a:gd name="connsiteX388" fmla="*/ 47198 w 1473200"/>
                <a:gd name="connsiteY388" fmla="*/ 227190 h 904738"/>
                <a:gd name="connsiteX389" fmla="*/ 37433 w 1473200"/>
                <a:gd name="connsiteY389" fmla="*/ 228805 h 904738"/>
                <a:gd name="connsiteX390" fmla="*/ 30923 w 1473200"/>
                <a:gd name="connsiteY390" fmla="*/ 228805 h 904738"/>
                <a:gd name="connsiteX391" fmla="*/ 26040 w 1473200"/>
                <a:gd name="connsiteY391" fmla="*/ 225576 h 904738"/>
                <a:gd name="connsiteX392" fmla="*/ 27668 w 1473200"/>
                <a:gd name="connsiteY392" fmla="*/ 222347 h 904738"/>
                <a:gd name="connsiteX393" fmla="*/ 37433 w 1473200"/>
                <a:gd name="connsiteY393" fmla="*/ 220733 h 904738"/>
                <a:gd name="connsiteX394" fmla="*/ 40688 w 1473200"/>
                <a:gd name="connsiteY394" fmla="*/ 217504 h 904738"/>
                <a:gd name="connsiteX395" fmla="*/ 43943 w 1473200"/>
                <a:gd name="connsiteY395" fmla="*/ 215889 h 904738"/>
                <a:gd name="connsiteX396" fmla="*/ 40688 w 1473200"/>
                <a:gd name="connsiteY396" fmla="*/ 211046 h 904738"/>
                <a:gd name="connsiteX397" fmla="*/ 40688 w 1473200"/>
                <a:gd name="connsiteY397" fmla="*/ 209432 h 904738"/>
                <a:gd name="connsiteX398" fmla="*/ 42315 w 1473200"/>
                <a:gd name="connsiteY398" fmla="*/ 207817 h 904738"/>
                <a:gd name="connsiteX399" fmla="*/ 43943 w 1473200"/>
                <a:gd name="connsiteY399" fmla="*/ 206203 h 904738"/>
                <a:gd name="connsiteX400" fmla="*/ 35805 w 1473200"/>
                <a:gd name="connsiteY400" fmla="*/ 207817 h 904738"/>
                <a:gd name="connsiteX401" fmla="*/ 34178 w 1473200"/>
                <a:gd name="connsiteY401" fmla="*/ 206203 h 904738"/>
                <a:gd name="connsiteX402" fmla="*/ 32550 w 1473200"/>
                <a:gd name="connsiteY402" fmla="*/ 201360 h 904738"/>
                <a:gd name="connsiteX403" fmla="*/ 30923 w 1473200"/>
                <a:gd name="connsiteY403" fmla="*/ 199745 h 904738"/>
                <a:gd name="connsiteX404" fmla="*/ 27668 w 1473200"/>
                <a:gd name="connsiteY404" fmla="*/ 199745 h 904738"/>
                <a:gd name="connsiteX405" fmla="*/ 24413 w 1473200"/>
                <a:gd name="connsiteY405" fmla="*/ 201360 h 904738"/>
                <a:gd name="connsiteX406" fmla="*/ 22785 w 1473200"/>
                <a:gd name="connsiteY406" fmla="*/ 199745 h 904738"/>
                <a:gd name="connsiteX407" fmla="*/ 14647 w 1473200"/>
                <a:gd name="connsiteY407" fmla="*/ 201360 h 904738"/>
                <a:gd name="connsiteX408" fmla="*/ 11392 w 1473200"/>
                <a:gd name="connsiteY408" fmla="*/ 201360 h 904738"/>
                <a:gd name="connsiteX409" fmla="*/ 8137 w 1473200"/>
                <a:gd name="connsiteY409" fmla="*/ 201360 h 904738"/>
                <a:gd name="connsiteX410" fmla="*/ 6510 w 1473200"/>
                <a:gd name="connsiteY410" fmla="*/ 198131 h 904738"/>
                <a:gd name="connsiteX411" fmla="*/ 9765 w 1473200"/>
                <a:gd name="connsiteY411" fmla="*/ 194902 h 904738"/>
                <a:gd name="connsiteX412" fmla="*/ 17902 w 1473200"/>
                <a:gd name="connsiteY412" fmla="*/ 194902 h 904738"/>
                <a:gd name="connsiteX413" fmla="*/ 22785 w 1473200"/>
                <a:gd name="connsiteY413" fmla="*/ 193288 h 904738"/>
                <a:gd name="connsiteX414" fmla="*/ 30923 w 1473200"/>
                <a:gd name="connsiteY414" fmla="*/ 193288 h 904738"/>
                <a:gd name="connsiteX415" fmla="*/ 32550 w 1473200"/>
                <a:gd name="connsiteY415" fmla="*/ 191673 h 904738"/>
                <a:gd name="connsiteX416" fmla="*/ 35805 w 1473200"/>
                <a:gd name="connsiteY416" fmla="*/ 190059 h 904738"/>
                <a:gd name="connsiteX417" fmla="*/ 37433 w 1473200"/>
                <a:gd name="connsiteY417" fmla="*/ 190059 h 904738"/>
                <a:gd name="connsiteX418" fmla="*/ 40688 w 1473200"/>
                <a:gd name="connsiteY418" fmla="*/ 190059 h 904738"/>
                <a:gd name="connsiteX419" fmla="*/ 32550 w 1473200"/>
                <a:gd name="connsiteY419" fmla="*/ 186830 h 904738"/>
                <a:gd name="connsiteX420" fmla="*/ 37433 w 1473200"/>
                <a:gd name="connsiteY420" fmla="*/ 185216 h 904738"/>
                <a:gd name="connsiteX421" fmla="*/ 39060 w 1473200"/>
                <a:gd name="connsiteY421" fmla="*/ 180372 h 904738"/>
                <a:gd name="connsiteX422" fmla="*/ 39060 w 1473200"/>
                <a:gd name="connsiteY422" fmla="*/ 177144 h 904738"/>
                <a:gd name="connsiteX423" fmla="*/ 32550 w 1473200"/>
                <a:gd name="connsiteY423" fmla="*/ 175529 h 904738"/>
                <a:gd name="connsiteX424" fmla="*/ 27668 w 1473200"/>
                <a:gd name="connsiteY424" fmla="*/ 180372 h 904738"/>
                <a:gd name="connsiteX425" fmla="*/ 24413 w 1473200"/>
                <a:gd name="connsiteY425" fmla="*/ 178758 h 904738"/>
                <a:gd name="connsiteX426" fmla="*/ 17902 w 1473200"/>
                <a:gd name="connsiteY426" fmla="*/ 178758 h 904738"/>
                <a:gd name="connsiteX427" fmla="*/ 8137 w 1473200"/>
                <a:gd name="connsiteY427" fmla="*/ 181987 h 904738"/>
                <a:gd name="connsiteX428" fmla="*/ 1627 w 1473200"/>
                <a:gd name="connsiteY428" fmla="*/ 181987 h 904738"/>
                <a:gd name="connsiteX429" fmla="*/ 0 w 1473200"/>
                <a:gd name="connsiteY429" fmla="*/ 181987 h 904738"/>
                <a:gd name="connsiteX430" fmla="*/ 1627 w 1473200"/>
                <a:gd name="connsiteY430" fmla="*/ 175529 h 904738"/>
                <a:gd name="connsiteX431" fmla="*/ 6510 w 1473200"/>
                <a:gd name="connsiteY431" fmla="*/ 172300 h 904738"/>
                <a:gd name="connsiteX432" fmla="*/ 11392 w 1473200"/>
                <a:gd name="connsiteY432" fmla="*/ 169072 h 904738"/>
                <a:gd name="connsiteX433" fmla="*/ 9765 w 1473200"/>
                <a:gd name="connsiteY433" fmla="*/ 165843 h 904738"/>
                <a:gd name="connsiteX434" fmla="*/ 14647 w 1473200"/>
                <a:gd name="connsiteY434" fmla="*/ 164228 h 904738"/>
                <a:gd name="connsiteX435" fmla="*/ 13020 w 1473200"/>
                <a:gd name="connsiteY435" fmla="*/ 161000 h 904738"/>
                <a:gd name="connsiteX436" fmla="*/ 17902 w 1473200"/>
                <a:gd name="connsiteY436" fmla="*/ 159385 h 904738"/>
                <a:gd name="connsiteX437" fmla="*/ 24413 w 1473200"/>
                <a:gd name="connsiteY437" fmla="*/ 164228 h 904738"/>
                <a:gd name="connsiteX438" fmla="*/ 29295 w 1473200"/>
                <a:gd name="connsiteY438" fmla="*/ 162614 h 904738"/>
                <a:gd name="connsiteX439" fmla="*/ 24413 w 1473200"/>
                <a:gd name="connsiteY439" fmla="*/ 157771 h 904738"/>
                <a:gd name="connsiteX440" fmla="*/ 22785 w 1473200"/>
                <a:gd name="connsiteY440" fmla="*/ 151313 h 904738"/>
                <a:gd name="connsiteX441" fmla="*/ 19530 w 1473200"/>
                <a:gd name="connsiteY441" fmla="*/ 151313 h 904738"/>
                <a:gd name="connsiteX442" fmla="*/ 22785 w 1473200"/>
                <a:gd name="connsiteY442" fmla="*/ 148084 h 904738"/>
                <a:gd name="connsiteX443" fmla="*/ 29295 w 1473200"/>
                <a:gd name="connsiteY443" fmla="*/ 148084 h 904738"/>
                <a:gd name="connsiteX444" fmla="*/ 35805 w 1473200"/>
                <a:gd name="connsiteY444" fmla="*/ 151313 h 904738"/>
                <a:gd name="connsiteX445" fmla="*/ 40688 w 1473200"/>
                <a:gd name="connsiteY445" fmla="*/ 152928 h 904738"/>
                <a:gd name="connsiteX446" fmla="*/ 50453 w 1473200"/>
                <a:gd name="connsiteY446" fmla="*/ 157771 h 904738"/>
                <a:gd name="connsiteX447" fmla="*/ 50453 w 1473200"/>
                <a:gd name="connsiteY447" fmla="*/ 165843 h 904738"/>
                <a:gd name="connsiteX448" fmla="*/ 45570 w 1473200"/>
                <a:gd name="connsiteY448" fmla="*/ 172300 h 904738"/>
                <a:gd name="connsiteX449" fmla="*/ 50453 w 1473200"/>
                <a:gd name="connsiteY449" fmla="*/ 173915 h 904738"/>
                <a:gd name="connsiteX450" fmla="*/ 53708 w 1473200"/>
                <a:gd name="connsiteY450" fmla="*/ 178758 h 904738"/>
                <a:gd name="connsiteX451" fmla="*/ 53708 w 1473200"/>
                <a:gd name="connsiteY451" fmla="*/ 185216 h 904738"/>
                <a:gd name="connsiteX452" fmla="*/ 58591 w 1473200"/>
                <a:gd name="connsiteY452" fmla="*/ 186830 h 904738"/>
                <a:gd name="connsiteX453" fmla="*/ 58591 w 1473200"/>
                <a:gd name="connsiteY453" fmla="*/ 178758 h 904738"/>
                <a:gd name="connsiteX454" fmla="*/ 60218 w 1473200"/>
                <a:gd name="connsiteY454" fmla="*/ 175529 h 904738"/>
                <a:gd name="connsiteX455" fmla="*/ 66728 w 1473200"/>
                <a:gd name="connsiteY455" fmla="*/ 173915 h 904738"/>
                <a:gd name="connsiteX456" fmla="*/ 68356 w 1473200"/>
                <a:gd name="connsiteY456" fmla="*/ 177144 h 904738"/>
                <a:gd name="connsiteX457" fmla="*/ 71611 w 1473200"/>
                <a:gd name="connsiteY457" fmla="*/ 173915 h 904738"/>
                <a:gd name="connsiteX458" fmla="*/ 69983 w 1473200"/>
                <a:gd name="connsiteY458" fmla="*/ 167457 h 904738"/>
                <a:gd name="connsiteX459" fmla="*/ 73238 w 1473200"/>
                <a:gd name="connsiteY459" fmla="*/ 162614 h 904738"/>
                <a:gd name="connsiteX460" fmla="*/ 81376 w 1473200"/>
                <a:gd name="connsiteY460" fmla="*/ 164228 h 904738"/>
                <a:gd name="connsiteX461" fmla="*/ 87886 w 1473200"/>
                <a:gd name="connsiteY461" fmla="*/ 167457 h 904738"/>
                <a:gd name="connsiteX462" fmla="*/ 87886 w 1473200"/>
                <a:gd name="connsiteY462" fmla="*/ 162614 h 904738"/>
                <a:gd name="connsiteX463" fmla="*/ 94396 w 1473200"/>
                <a:gd name="connsiteY463" fmla="*/ 161000 h 904738"/>
                <a:gd name="connsiteX464" fmla="*/ 97651 w 1473200"/>
                <a:gd name="connsiteY464" fmla="*/ 159385 h 904738"/>
                <a:gd name="connsiteX465" fmla="*/ 102534 w 1473200"/>
                <a:gd name="connsiteY465" fmla="*/ 159385 h 904738"/>
                <a:gd name="connsiteX466" fmla="*/ 107416 w 1473200"/>
                <a:gd name="connsiteY466" fmla="*/ 164228 h 904738"/>
                <a:gd name="connsiteX467" fmla="*/ 109044 w 1473200"/>
                <a:gd name="connsiteY467" fmla="*/ 169072 h 904738"/>
                <a:gd name="connsiteX468" fmla="*/ 112299 w 1473200"/>
                <a:gd name="connsiteY468" fmla="*/ 169072 h 904738"/>
                <a:gd name="connsiteX469" fmla="*/ 112299 w 1473200"/>
                <a:gd name="connsiteY469" fmla="*/ 165843 h 904738"/>
                <a:gd name="connsiteX470" fmla="*/ 109044 w 1473200"/>
                <a:gd name="connsiteY470" fmla="*/ 165843 h 904738"/>
                <a:gd name="connsiteX471" fmla="*/ 109044 w 1473200"/>
                <a:gd name="connsiteY471" fmla="*/ 162614 h 904738"/>
                <a:gd name="connsiteX472" fmla="*/ 110671 w 1473200"/>
                <a:gd name="connsiteY472" fmla="*/ 159385 h 904738"/>
                <a:gd name="connsiteX473" fmla="*/ 113926 w 1473200"/>
                <a:gd name="connsiteY473" fmla="*/ 161000 h 904738"/>
                <a:gd name="connsiteX474" fmla="*/ 118809 w 1473200"/>
                <a:gd name="connsiteY474" fmla="*/ 161000 h 904738"/>
                <a:gd name="connsiteX475" fmla="*/ 122064 w 1473200"/>
                <a:gd name="connsiteY475" fmla="*/ 164228 h 904738"/>
                <a:gd name="connsiteX476" fmla="*/ 123691 w 1473200"/>
                <a:gd name="connsiteY476" fmla="*/ 162614 h 904738"/>
                <a:gd name="connsiteX477" fmla="*/ 125319 w 1473200"/>
                <a:gd name="connsiteY477" fmla="*/ 159385 h 904738"/>
                <a:gd name="connsiteX478" fmla="*/ 130201 w 1473200"/>
                <a:gd name="connsiteY478" fmla="*/ 156156 h 904738"/>
                <a:gd name="connsiteX479" fmla="*/ 133456 w 1473200"/>
                <a:gd name="connsiteY479" fmla="*/ 157771 h 904738"/>
                <a:gd name="connsiteX480" fmla="*/ 138339 w 1473200"/>
                <a:gd name="connsiteY480" fmla="*/ 159385 h 904738"/>
                <a:gd name="connsiteX481" fmla="*/ 139967 w 1473200"/>
                <a:gd name="connsiteY481" fmla="*/ 157771 h 904738"/>
                <a:gd name="connsiteX482" fmla="*/ 141594 w 1473200"/>
                <a:gd name="connsiteY482" fmla="*/ 154542 h 904738"/>
                <a:gd name="connsiteX483" fmla="*/ 139967 w 1473200"/>
                <a:gd name="connsiteY483" fmla="*/ 151313 h 904738"/>
                <a:gd name="connsiteX484" fmla="*/ 141594 w 1473200"/>
                <a:gd name="connsiteY484" fmla="*/ 148084 h 904738"/>
                <a:gd name="connsiteX485" fmla="*/ 146477 w 1473200"/>
                <a:gd name="connsiteY485" fmla="*/ 146470 h 904738"/>
                <a:gd name="connsiteX486" fmla="*/ 1163638 w 1473200"/>
                <a:gd name="connsiteY486" fmla="*/ 52983 h 904738"/>
                <a:gd name="connsiteX487" fmla="*/ 1192213 w 1473200"/>
                <a:gd name="connsiteY487" fmla="*/ 63038 h 904738"/>
                <a:gd name="connsiteX488" fmla="*/ 1187451 w 1473200"/>
                <a:gd name="connsiteY488" fmla="*/ 68065 h 904738"/>
                <a:gd name="connsiteX489" fmla="*/ 1184276 w 1473200"/>
                <a:gd name="connsiteY489" fmla="*/ 71416 h 904738"/>
                <a:gd name="connsiteX490" fmla="*/ 1179513 w 1473200"/>
                <a:gd name="connsiteY490" fmla="*/ 74768 h 904738"/>
                <a:gd name="connsiteX491" fmla="*/ 1171576 w 1473200"/>
                <a:gd name="connsiteY491" fmla="*/ 74768 h 904738"/>
                <a:gd name="connsiteX492" fmla="*/ 1165225 w 1473200"/>
                <a:gd name="connsiteY492" fmla="*/ 78119 h 904738"/>
                <a:gd name="connsiteX493" fmla="*/ 1158875 w 1473200"/>
                <a:gd name="connsiteY493" fmla="*/ 78119 h 904738"/>
                <a:gd name="connsiteX494" fmla="*/ 1152525 w 1473200"/>
                <a:gd name="connsiteY494" fmla="*/ 71416 h 904738"/>
                <a:gd name="connsiteX495" fmla="*/ 1155700 w 1473200"/>
                <a:gd name="connsiteY495" fmla="*/ 63038 h 904738"/>
                <a:gd name="connsiteX496" fmla="*/ 1163638 w 1473200"/>
                <a:gd name="connsiteY496" fmla="*/ 52983 h 904738"/>
                <a:gd name="connsiteX497" fmla="*/ 797701 w 1473200"/>
                <a:gd name="connsiteY497" fmla="*/ 454 h 904738"/>
                <a:gd name="connsiteX498" fmla="*/ 804196 w 1473200"/>
                <a:gd name="connsiteY498" fmla="*/ 3697 h 904738"/>
                <a:gd name="connsiteX499" fmla="*/ 804196 w 1473200"/>
                <a:gd name="connsiteY499" fmla="*/ 6940 h 904738"/>
                <a:gd name="connsiteX500" fmla="*/ 799325 w 1473200"/>
                <a:gd name="connsiteY500" fmla="*/ 10183 h 904738"/>
                <a:gd name="connsiteX501" fmla="*/ 796077 w 1473200"/>
                <a:gd name="connsiteY501" fmla="*/ 16669 h 904738"/>
                <a:gd name="connsiteX502" fmla="*/ 799325 w 1473200"/>
                <a:gd name="connsiteY502" fmla="*/ 23156 h 904738"/>
                <a:gd name="connsiteX503" fmla="*/ 800948 w 1473200"/>
                <a:gd name="connsiteY503" fmla="*/ 23156 h 904738"/>
                <a:gd name="connsiteX504" fmla="*/ 809067 w 1473200"/>
                <a:gd name="connsiteY504" fmla="*/ 8561 h 904738"/>
                <a:gd name="connsiteX505" fmla="*/ 812315 w 1473200"/>
                <a:gd name="connsiteY505" fmla="*/ 8561 h 904738"/>
                <a:gd name="connsiteX506" fmla="*/ 822058 w 1473200"/>
                <a:gd name="connsiteY506" fmla="*/ 10183 h 904738"/>
                <a:gd name="connsiteX507" fmla="*/ 825305 w 1473200"/>
                <a:gd name="connsiteY507" fmla="*/ 10183 h 904738"/>
                <a:gd name="connsiteX508" fmla="*/ 830177 w 1473200"/>
                <a:gd name="connsiteY508" fmla="*/ 10183 h 904738"/>
                <a:gd name="connsiteX509" fmla="*/ 838296 w 1473200"/>
                <a:gd name="connsiteY509" fmla="*/ 13426 h 904738"/>
                <a:gd name="connsiteX510" fmla="*/ 846415 w 1473200"/>
                <a:gd name="connsiteY510" fmla="*/ 16669 h 904738"/>
                <a:gd name="connsiteX511" fmla="*/ 848039 w 1473200"/>
                <a:gd name="connsiteY511" fmla="*/ 23156 h 904738"/>
                <a:gd name="connsiteX512" fmla="*/ 846415 w 1473200"/>
                <a:gd name="connsiteY512" fmla="*/ 26399 h 904738"/>
                <a:gd name="connsiteX513" fmla="*/ 839920 w 1473200"/>
                <a:gd name="connsiteY513" fmla="*/ 31264 h 904738"/>
                <a:gd name="connsiteX514" fmla="*/ 828553 w 1473200"/>
                <a:gd name="connsiteY514" fmla="*/ 37750 h 904738"/>
                <a:gd name="connsiteX515" fmla="*/ 823682 w 1473200"/>
                <a:gd name="connsiteY515" fmla="*/ 34507 h 904738"/>
                <a:gd name="connsiteX516" fmla="*/ 818810 w 1473200"/>
                <a:gd name="connsiteY516" fmla="*/ 37750 h 904738"/>
                <a:gd name="connsiteX517" fmla="*/ 826929 w 1473200"/>
                <a:gd name="connsiteY517" fmla="*/ 44236 h 904738"/>
                <a:gd name="connsiteX518" fmla="*/ 831801 w 1473200"/>
                <a:gd name="connsiteY518" fmla="*/ 45858 h 904738"/>
                <a:gd name="connsiteX519" fmla="*/ 836672 w 1473200"/>
                <a:gd name="connsiteY519" fmla="*/ 47479 h 904738"/>
                <a:gd name="connsiteX520" fmla="*/ 843167 w 1473200"/>
                <a:gd name="connsiteY520" fmla="*/ 44236 h 904738"/>
                <a:gd name="connsiteX521" fmla="*/ 851286 w 1473200"/>
                <a:gd name="connsiteY521" fmla="*/ 45858 h 904738"/>
                <a:gd name="connsiteX522" fmla="*/ 856157 w 1473200"/>
                <a:gd name="connsiteY522" fmla="*/ 45858 h 904738"/>
                <a:gd name="connsiteX523" fmla="*/ 859405 w 1473200"/>
                <a:gd name="connsiteY523" fmla="*/ 40993 h 904738"/>
                <a:gd name="connsiteX524" fmla="*/ 864276 w 1473200"/>
                <a:gd name="connsiteY524" fmla="*/ 42615 h 904738"/>
                <a:gd name="connsiteX525" fmla="*/ 869148 w 1473200"/>
                <a:gd name="connsiteY525" fmla="*/ 40993 h 904738"/>
                <a:gd name="connsiteX526" fmla="*/ 880514 w 1473200"/>
                <a:gd name="connsiteY526" fmla="*/ 42615 h 904738"/>
                <a:gd name="connsiteX527" fmla="*/ 883762 w 1473200"/>
                <a:gd name="connsiteY527" fmla="*/ 45858 h 904738"/>
                <a:gd name="connsiteX528" fmla="*/ 877267 w 1473200"/>
                <a:gd name="connsiteY528" fmla="*/ 50722 h 904738"/>
                <a:gd name="connsiteX529" fmla="*/ 874019 w 1473200"/>
                <a:gd name="connsiteY529" fmla="*/ 52344 h 904738"/>
                <a:gd name="connsiteX530" fmla="*/ 880514 w 1473200"/>
                <a:gd name="connsiteY530" fmla="*/ 55587 h 904738"/>
                <a:gd name="connsiteX531" fmla="*/ 883762 w 1473200"/>
                <a:gd name="connsiteY531" fmla="*/ 57209 h 904738"/>
                <a:gd name="connsiteX532" fmla="*/ 885386 w 1473200"/>
                <a:gd name="connsiteY532" fmla="*/ 57209 h 904738"/>
                <a:gd name="connsiteX533" fmla="*/ 888633 w 1473200"/>
                <a:gd name="connsiteY533" fmla="*/ 55587 h 904738"/>
                <a:gd name="connsiteX534" fmla="*/ 891881 w 1473200"/>
                <a:gd name="connsiteY534" fmla="*/ 55587 h 904738"/>
                <a:gd name="connsiteX535" fmla="*/ 891881 w 1473200"/>
                <a:gd name="connsiteY535" fmla="*/ 60452 h 904738"/>
                <a:gd name="connsiteX536" fmla="*/ 895129 w 1473200"/>
                <a:gd name="connsiteY536" fmla="*/ 60452 h 904738"/>
                <a:gd name="connsiteX537" fmla="*/ 896752 w 1473200"/>
                <a:gd name="connsiteY537" fmla="*/ 60452 h 904738"/>
                <a:gd name="connsiteX538" fmla="*/ 901624 w 1473200"/>
                <a:gd name="connsiteY538" fmla="*/ 57209 h 904738"/>
                <a:gd name="connsiteX539" fmla="*/ 906495 w 1473200"/>
                <a:gd name="connsiteY539" fmla="*/ 57209 h 904738"/>
                <a:gd name="connsiteX540" fmla="*/ 911367 w 1473200"/>
                <a:gd name="connsiteY540" fmla="*/ 58830 h 904738"/>
                <a:gd name="connsiteX541" fmla="*/ 914614 w 1473200"/>
                <a:gd name="connsiteY541" fmla="*/ 62074 h 904738"/>
                <a:gd name="connsiteX542" fmla="*/ 925981 w 1473200"/>
                <a:gd name="connsiteY542" fmla="*/ 62074 h 904738"/>
                <a:gd name="connsiteX543" fmla="*/ 932476 w 1473200"/>
                <a:gd name="connsiteY543" fmla="*/ 60452 h 904738"/>
                <a:gd name="connsiteX544" fmla="*/ 938971 w 1473200"/>
                <a:gd name="connsiteY544" fmla="*/ 63695 h 904738"/>
                <a:gd name="connsiteX545" fmla="*/ 942219 w 1473200"/>
                <a:gd name="connsiteY545" fmla="*/ 68560 h 904738"/>
                <a:gd name="connsiteX546" fmla="*/ 948714 w 1473200"/>
                <a:gd name="connsiteY546" fmla="*/ 70181 h 904738"/>
                <a:gd name="connsiteX547" fmla="*/ 955209 w 1473200"/>
                <a:gd name="connsiteY547" fmla="*/ 73425 h 904738"/>
                <a:gd name="connsiteX548" fmla="*/ 964952 w 1473200"/>
                <a:gd name="connsiteY548" fmla="*/ 75046 h 904738"/>
                <a:gd name="connsiteX549" fmla="*/ 969823 w 1473200"/>
                <a:gd name="connsiteY549" fmla="*/ 81532 h 904738"/>
                <a:gd name="connsiteX550" fmla="*/ 971447 w 1473200"/>
                <a:gd name="connsiteY550" fmla="*/ 83154 h 904738"/>
                <a:gd name="connsiteX551" fmla="*/ 977942 w 1473200"/>
                <a:gd name="connsiteY551" fmla="*/ 84776 h 904738"/>
                <a:gd name="connsiteX552" fmla="*/ 989309 w 1473200"/>
                <a:gd name="connsiteY552" fmla="*/ 92884 h 904738"/>
                <a:gd name="connsiteX553" fmla="*/ 997428 w 1473200"/>
                <a:gd name="connsiteY553" fmla="*/ 96127 h 904738"/>
                <a:gd name="connsiteX554" fmla="*/ 1003923 w 1473200"/>
                <a:gd name="connsiteY554" fmla="*/ 97748 h 904738"/>
                <a:gd name="connsiteX555" fmla="*/ 1008794 w 1473200"/>
                <a:gd name="connsiteY555" fmla="*/ 99370 h 904738"/>
                <a:gd name="connsiteX556" fmla="*/ 1015290 w 1473200"/>
                <a:gd name="connsiteY556" fmla="*/ 105856 h 904738"/>
                <a:gd name="connsiteX557" fmla="*/ 1023409 w 1473200"/>
                <a:gd name="connsiteY557" fmla="*/ 112343 h 904738"/>
                <a:gd name="connsiteX558" fmla="*/ 1026656 w 1473200"/>
                <a:gd name="connsiteY558" fmla="*/ 117207 h 904738"/>
                <a:gd name="connsiteX559" fmla="*/ 1029904 w 1473200"/>
                <a:gd name="connsiteY559" fmla="*/ 123694 h 904738"/>
                <a:gd name="connsiteX560" fmla="*/ 1031528 w 1473200"/>
                <a:gd name="connsiteY560" fmla="*/ 130180 h 904738"/>
                <a:gd name="connsiteX561" fmla="*/ 1029904 w 1473200"/>
                <a:gd name="connsiteY561" fmla="*/ 136666 h 904738"/>
                <a:gd name="connsiteX562" fmla="*/ 1023409 w 1473200"/>
                <a:gd name="connsiteY562" fmla="*/ 144774 h 904738"/>
                <a:gd name="connsiteX563" fmla="*/ 1013666 w 1473200"/>
                <a:gd name="connsiteY563" fmla="*/ 151260 h 904738"/>
                <a:gd name="connsiteX564" fmla="*/ 1005547 w 1473200"/>
                <a:gd name="connsiteY564" fmla="*/ 156125 h 904738"/>
                <a:gd name="connsiteX565" fmla="*/ 1002299 w 1473200"/>
                <a:gd name="connsiteY565" fmla="*/ 156125 h 904738"/>
                <a:gd name="connsiteX566" fmla="*/ 997428 w 1473200"/>
                <a:gd name="connsiteY566" fmla="*/ 157747 h 904738"/>
                <a:gd name="connsiteX567" fmla="*/ 986061 w 1473200"/>
                <a:gd name="connsiteY567" fmla="*/ 159368 h 904738"/>
                <a:gd name="connsiteX568" fmla="*/ 964952 w 1473200"/>
                <a:gd name="connsiteY568" fmla="*/ 159368 h 904738"/>
                <a:gd name="connsiteX569" fmla="*/ 955209 w 1473200"/>
                <a:gd name="connsiteY569" fmla="*/ 156125 h 904738"/>
                <a:gd name="connsiteX570" fmla="*/ 943843 w 1473200"/>
                <a:gd name="connsiteY570" fmla="*/ 154504 h 904738"/>
                <a:gd name="connsiteX571" fmla="*/ 942219 w 1473200"/>
                <a:gd name="connsiteY571" fmla="*/ 154504 h 904738"/>
                <a:gd name="connsiteX572" fmla="*/ 932476 w 1473200"/>
                <a:gd name="connsiteY572" fmla="*/ 152882 h 904738"/>
                <a:gd name="connsiteX573" fmla="*/ 921109 w 1473200"/>
                <a:gd name="connsiteY573" fmla="*/ 151260 h 904738"/>
                <a:gd name="connsiteX574" fmla="*/ 912990 w 1473200"/>
                <a:gd name="connsiteY574" fmla="*/ 144774 h 904738"/>
                <a:gd name="connsiteX575" fmla="*/ 904871 w 1473200"/>
                <a:gd name="connsiteY575" fmla="*/ 143153 h 904738"/>
                <a:gd name="connsiteX576" fmla="*/ 900000 w 1473200"/>
                <a:gd name="connsiteY576" fmla="*/ 141531 h 904738"/>
                <a:gd name="connsiteX577" fmla="*/ 895129 w 1473200"/>
                <a:gd name="connsiteY577" fmla="*/ 141531 h 904738"/>
                <a:gd name="connsiteX578" fmla="*/ 888633 w 1473200"/>
                <a:gd name="connsiteY578" fmla="*/ 138288 h 904738"/>
                <a:gd name="connsiteX579" fmla="*/ 883762 w 1473200"/>
                <a:gd name="connsiteY579" fmla="*/ 135045 h 904738"/>
                <a:gd name="connsiteX580" fmla="*/ 878891 w 1473200"/>
                <a:gd name="connsiteY580" fmla="*/ 130180 h 904738"/>
                <a:gd name="connsiteX581" fmla="*/ 875643 w 1473200"/>
                <a:gd name="connsiteY581" fmla="*/ 128558 h 904738"/>
                <a:gd name="connsiteX582" fmla="*/ 870772 w 1473200"/>
                <a:gd name="connsiteY582" fmla="*/ 128558 h 904738"/>
                <a:gd name="connsiteX583" fmla="*/ 875643 w 1473200"/>
                <a:gd name="connsiteY583" fmla="*/ 131801 h 904738"/>
                <a:gd name="connsiteX584" fmla="*/ 878891 w 1473200"/>
                <a:gd name="connsiteY584" fmla="*/ 138288 h 904738"/>
                <a:gd name="connsiteX585" fmla="*/ 883762 w 1473200"/>
                <a:gd name="connsiteY585" fmla="*/ 143153 h 904738"/>
                <a:gd name="connsiteX586" fmla="*/ 888633 w 1473200"/>
                <a:gd name="connsiteY586" fmla="*/ 144774 h 904738"/>
                <a:gd name="connsiteX587" fmla="*/ 891881 w 1473200"/>
                <a:gd name="connsiteY587" fmla="*/ 148017 h 904738"/>
                <a:gd name="connsiteX588" fmla="*/ 895129 w 1473200"/>
                <a:gd name="connsiteY588" fmla="*/ 154504 h 904738"/>
                <a:gd name="connsiteX589" fmla="*/ 900000 w 1473200"/>
                <a:gd name="connsiteY589" fmla="*/ 157747 h 904738"/>
                <a:gd name="connsiteX590" fmla="*/ 908119 w 1473200"/>
                <a:gd name="connsiteY590" fmla="*/ 159368 h 904738"/>
                <a:gd name="connsiteX591" fmla="*/ 911367 w 1473200"/>
                <a:gd name="connsiteY591" fmla="*/ 162611 h 904738"/>
                <a:gd name="connsiteX592" fmla="*/ 916238 w 1473200"/>
                <a:gd name="connsiteY592" fmla="*/ 165855 h 904738"/>
                <a:gd name="connsiteX593" fmla="*/ 916238 w 1473200"/>
                <a:gd name="connsiteY593" fmla="*/ 172341 h 904738"/>
                <a:gd name="connsiteX594" fmla="*/ 912990 w 1473200"/>
                <a:gd name="connsiteY594" fmla="*/ 178827 h 904738"/>
                <a:gd name="connsiteX595" fmla="*/ 911367 w 1473200"/>
                <a:gd name="connsiteY595" fmla="*/ 188557 h 904738"/>
                <a:gd name="connsiteX596" fmla="*/ 916238 w 1473200"/>
                <a:gd name="connsiteY596" fmla="*/ 195043 h 904738"/>
                <a:gd name="connsiteX597" fmla="*/ 917862 w 1473200"/>
                <a:gd name="connsiteY597" fmla="*/ 203151 h 904738"/>
                <a:gd name="connsiteX598" fmla="*/ 916238 w 1473200"/>
                <a:gd name="connsiteY598" fmla="*/ 206394 h 904738"/>
                <a:gd name="connsiteX599" fmla="*/ 919486 w 1473200"/>
                <a:gd name="connsiteY599" fmla="*/ 211259 h 904738"/>
                <a:gd name="connsiteX600" fmla="*/ 929228 w 1473200"/>
                <a:gd name="connsiteY600" fmla="*/ 211259 h 904738"/>
                <a:gd name="connsiteX601" fmla="*/ 930852 w 1473200"/>
                <a:gd name="connsiteY601" fmla="*/ 212880 h 904738"/>
                <a:gd name="connsiteX602" fmla="*/ 934100 w 1473200"/>
                <a:gd name="connsiteY602" fmla="*/ 212880 h 904738"/>
                <a:gd name="connsiteX603" fmla="*/ 940595 w 1473200"/>
                <a:gd name="connsiteY603" fmla="*/ 217745 h 904738"/>
                <a:gd name="connsiteX604" fmla="*/ 947090 w 1473200"/>
                <a:gd name="connsiteY604" fmla="*/ 220988 h 904738"/>
                <a:gd name="connsiteX605" fmla="*/ 951962 w 1473200"/>
                <a:gd name="connsiteY605" fmla="*/ 224231 h 904738"/>
                <a:gd name="connsiteX606" fmla="*/ 960080 w 1473200"/>
                <a:gd name="connsiteY606" fmla="*/ 224231 h 904738"/>
                <a:gd name="connsiteX607" fmla="*/ 964952 w 1473200"/>
                <a:gd name="connsiteY607" fmla="*/ 224231 h 904738"/>
                <a:gd name="connsiteX608" fmla="*/ 969823 w 1473200"/>
                <a:gd name="connsiteY608" fmla="*/ 219367 h 904738"/>
                <a:gd name="connsiteX609" fmla="*/ 971447 w 1473200"/>
                <a:gd name="connsiteY609" fmla="*/ 217745 h 904738"/>
                <a:gd name="connsiteX610" fmla="*/ 963328 w 1473200"/>
                <a:gd name="connsiteY610" fmla="*/ 212880 h 904738"/>
                <a:gd name="connsiteX611" fmla="*/ 955209 w 1473200"/>
                <a:gd name="connsiteY611" fmla="*/ 211259 h 904738"/>
                <a:gd name="connsiteX612" fmla="*/ 950338 w 1473200"/>
                <a:gd name="connsiteY612" fmla="*/ 204773 h 904738"/>
                <a:gd name="connsiteX613" fmla="*/ 947090 w 1473200"/>
                <a:gd name="connsiteY613" fmla="*/ 198286 h 904738"/>
                <a:gd name="connsiteX614" fmla="*/ 945466 w 1473200"/>
                <a:gd name="connsiteY614" fmla="*/ 193421 h 904738"/>
                <a:gd name="connsiteX615" fmla="*/ 951962 w 1473200"/>
                <a:gd name="connsiteY615" fmla="*/ 188557 h 904738"/>
                <a:gd name="connsiteX616" fmla="*/ 956833 w 1473200"/>
                <a:gd name="connsiteY616" fmla="*/ 185314 h 904738"/>
                <a:gd name="connsiteX617" fmla="*/ 966576 w 1473200"/>
                <a:gd name="connsiteY617" fmla="*/ 191800 h 904738"/>
                <a:gd name="connsiteX618" fmla="*/ 973071 w 1473200"/>
                <a:gd name="connsiteY618" fmla="*/ 199908 h 904738"/>
                <a:gd name="connsiteX619" fmla="*/ 979566 w 1473200"/>
                <a:gd name="connsiteY619" fmla="*/ 201529 h 904738"/>
                <a:gd name="connsiteX620" fmla="*/ 984437 w 1473200"/>
                <a:gd name="connsiteY620" fmla="*/ 199908 h 904738"/>
                <a:gd name="connsiteX621" fmla="*/ 987685 w 1473200"/>
                <a:gd name="connsiteY621" fmla="*/ 199908 h 904738"/>
                <a:gd name="connsiteX622" fmla="*/ 995804 w 1473200"/>
                <a:gd name="connsiteY622" fmla="*/ 201529 h 904738"/>
                <a:gd name="connsiteX623" fmla="*/ 997428 w 1473200"/>
                <a:gd name="connsiteY623" fmla="*/ 203151 h 904738"/>
                <a:gd name="connsiteX624" fmla="*/ 1002299 w 1473200"/>
                <a:gd name="connsiteY624" fmla="*/ 203151 h 904738"/>
                <a:gd name="connsiteX625" fmla="*/ 1008794 w 1473200"/>
                <a:gd name="connsiteY625" fmla="*/ 203151 h 904738"/>
                <a:gd name="connsiteX626" fmla="*/ 1016913 w 1473200"/>
                <a:gd name="connsiteY626" fmla="*/ 201529 h 904738"/>
                <a:gd name="connsiteX627" fmla="*/ 1010418 w 1473200"/>
                <a:gd name="connsiteY627" fmla="*/ 188557 h 904738"/>
                <a:gd name="connsiteX628" fmla="*/ 1008794 w 1473200"/>
                <a:gd name="connsiteY628" fmla="*/ 188557 h 904738"/>
                <a:gd name="connsiteX629" fmla="*/ 1003923 w 1473200"/>
                <a:gd name="connsiteY629" fmla="*/ 183692 h 904738"/>
                <a:gd name="connsiteX630" fmla="*/ 1012042 w 1473200"/>
                <a:gd name="connsiteY630" fmla="*/ 172341 h 904738"/>
                <a:gd name="connsiteX631" fmla="*/ 1020161 w 1473200"/>
                <a:gd name="connsiteY631" fmla="*/ 167476 h 904738"/>
                <a:gd name="connsiteX632" fmla="*/ 1025032 w 1473200"/>
                <a:gd name="connsiteY632" fmla="*/ 164233 h 904738"/>
                <a:gd name="connsiteX633" fmla="*/ 1033151 w 1473200"/>
                <a:gd name="connsiteY633" fmla="*/ 160990 h 904738"/>
                <a:gd name="connsiteX634" fmla="*/ 1047766 w 1473200"/>
                <a:gd name="connsiteY634" fmla="*/ 148017 h 904738"/>
                <a:gd name="connsiteX635" fmla="*/ 1054261 w 1473200"/>
                <a:gd name="connsiteY635" fmla="*/ 148017 h 904738"/>
                <a:gd name="connsiteX636" fmla="*/ 1062380 w 1473200"/>
                <a:gd name="connsiteY636" fmla="*/ 149639 h 904738"/>
                <a:gd name="connsiteX637" fmla="*/ 1068875 w 1473200"/>
                <a:gd name="connsiteY637" fmla="*/ 151260 h 904738"/>
                <a:gd name="connsiteX638" fmla="*/ 1073746 w 1473200"/>
                <a:gd name="connsiteY638" fmla="*/ 154504 h 904738"/>
                <a:gd name="connsiteX639" fmla="*/ 1076994 w 1473200"/>
                <a:gd name="connsiteY639" fmla="*/ 159368 h 904738"/>
                <a:gd name="connsiteX640" fmla="*/ 1078618 w 1473200"/>
                <a:gd name="connsiteY640" fmla="*/ 160990 h 904738"/>
                <a:gd name="connsiteX641" fmla="*/ 1080241 w 1473200"/>
                <a:gd name="connsiteY641" fmla="*/ 156125 h 904738"/>
                <a:gd name="connsiteX642" fmla="*/ 1081865 w 1473200"/>
                <a:gd name="connsiteY642" fmla="*/ 148017 h 904738"/>
                <a:gd name="connsiteX643" fmla="*/ 1083489 w 1473200"/>
                <a:gd name="connsiteY643" fmla="*/ 144774 h 904738"/>
                <a:gd name="connsiteX644" fmla="*/ 1086737 w 1473200"/>
                <a:gd name="connsiteY644" fmla="*/ 136666 h 904738"/>
                <a:gd name="connsiteX645" fmla="*/ 1083489 w 1473200"/>
                <a:gd name="connsiteY645" fmla="*/ 130180 h 904738"/>
                <a:gd name="connsiteX646" fmla="*/ 1080241 w 1473200"/>
                <a:gd name="connsiteY646" fmla="*/ 126937 h 904738"/>
                <a:gd name="connsiteX647" fmla="*/ 1075370 w 1473200"/>
                <a:gd name="connsiteY647" fmla="*/ 125315 h 904738"/>
                <a:gd name="connsiteX648" fmla="*/ 1076994 w 1473200"/>
                <a:gd name="connsiteY648" fmla="*/ 120450 h 904738"/>
                <a:gd name="connsiteX649" fmla="*/ 1081865 w 1473200"/>
                <a:gd name="connsiteY649" fmla="*/ 110721 h 904738"/>
                <a:gd name="connsiteX650" fmla="*/ 1081865 w 1473200"/>
                <a:gd name="connsiteY650" fmla="*/ 104235 h 904738"/>
                <a:gd name="connsiteX651" fmla="*/ 1081865 w 1473200"/>
                <a:gd name="connsiteY651" fmla="*/ 100991 h 904738"/>
                <a:gd name="connsiteX652" fmla="*/ 1081865 w 1473200"/>
                <a:gd name="connsiteY652" fmla="*/ 96127 h 904738"/>
                <a:gd name="connsiteX653" fmla="*/ 1081865 w 1473200"/>
                <a:gd name="connsiteY653" fmla="*/ 92884 h 904738"/>
                <a:gd name="connsiteX654" fmla="*/ 1076994 w 1473200"/>
                <a:gd name="connsiteY654" fmla="*/ 88019 h 904738"/>
                <a:gd name="connsiteX655" fmla="*/ 1072122 w 1473200"/>
                <a:gd name="connsiteY655" fmla="*/ 86397 h 904738"/>
                <a:gd name="connsiteX656" fmla="*/ 1067251 w 1473200"/>
                <a:gd name="connsiteY656" fmla="*/ 83154 h 904738"/>
                <a:gd name="connsiteX657" fmla="*/ 1078618 w 1473200"/>
                <a:gd name="connsiteY657" fmla="*/ 84776 h 904738"/>
                <a:gd name="connsiteX658" fmla="*/ 1086737 w 1473200"/>
                <a:gd name="connsiteY658" fmla="*/ 83154 h 904738"/>
                <a:gd name="connsiteX659" fmla="*/ 1089984 w 1473200"/>
                <a:gd name="connsiteY659" fmla="*/ 83154 h 904738"/>
                <a:gd name="connsiteX660" fmla="*/ 1096479 w 1473200"/>
                <a:gd name="connsiteY660" fmla="*/ 83154 h 904738"/>
                <a:gd name="connsiteX661" fmla="*/ 1099727 w 1473200"/>
                <a:gd name="connsiteY661" fmla="*/ 83154 h 904738"/>
                <a:gd name="connsiteX662" fmla="*/ 1102975 w 1473200"/>
                <a:gd name="connsiteY662" fmla="*/ 83154 h 904738"/>
                <a:gd name="connsiteX663" fmla="*/ 1109470 w 1473200"/>
                <a:gd name="connsiteY663" fmla="*/ 84776 h 904738"/>
                <a:gd name="connsiteX664" fmla="*/ 1117589 w 1473200"/>
                <a:gd name="connsiteY664" fmla="*/ 89640 h 904738"/>
                <a:gd name="connsiteX665" fmla="*/ 1127332 w 1473200"/>
                <a:gd name="connsiteY665" fmla="*/ 100991 h 904738"/>
                <a:gd name="connsiteX666" fmla="*/ 1128955 w 1473200"/>
                <a:gd name="connsiteY666" fmla="*/ 104235 h 904738"/>
                <a:gd name="connsiteX667" fmla="*/ 1120836 w 1473200"/>
                <a:gd name="connsiteY667" fmla="*/ 105856 h 904738"/>
                <a:gd name="connsiteX668" fmla="*/ 1112717 w 1473200"/>
                <a:gd name="connsiteY668" fmla="*/ 107478 h 904738"/>
                <a:gd name="connsiteX669" fmla="*/ 1107846 w 1473200"/>
                <a:gd name="connsiteY669" fmla="*/ 107478 h 904738"/>
                <a:gd name="connsiteX670" fmla="*/ 1101351 w 1473200"/>
                <a:gd name="connsiteY670" fmla="*/ 112343 h 904738"/>
                <a:gd name="connsiteX671" fmla="*/ 1098103 w 1473200"/>
                <a:gd name="connsiteY671" fmla="*/ 115586 h 904738"/>
                <a:gd name="connsiteX672" fmla="*/ 1096479 w 1473200"/>
                <a:gd name="connsiteY672" fmla="*/ 120450 h 904738"/>
                <a:gd name="connsiteX673" fmla="*/ 1102975 w 1473200"/>
                <a:gd name="connsiteY673" fmla="*/ 125315 h 904738"/>
                <a:gd name="connsiteX674" fmla="*/ 1106222 w 1473200"/>
                <a:gd name="connsiteY674" fmla="*/ 125315 h 904738"/>
                <a:gd name="connsiteX675" fmla="*/ 1107846 w 1473200"/>
                <a:gd name="connsiteY675" fmla="*/ 125315 h 904738"/>
                <a:gd name="connsiteX676" fmla="*/ 1114341 w 1473200"/>
                <a:gd name="connsiteY676" fmla="*/ 136666 h 904738"/>
                <a:gd name="connsiteX677" fmla="*/ 1120836 w 1473200"/>
                <a:gd name="connsiteY677" fmla="*/ 135045 h 904738"/>
                <a:gd name="connsiteX678" fmla="*/ 1140322 w 1473200"/>
                <a:gd name="connsiteY678" fmla="*/ 131801 h 904738"/>
                <a:gd name="connsiteX679" fmla="*/ 1143570 w 1473200"/>
                <a:gd name="connsiteY679" fmla="*/ 128558 h 904738"/>
                <a:gd name="connsiteX680" fmla="*/ 1148441 w 1473200"/>
                <a:gd name="connsiteY680" fmla="*/ 125315 h 904738"/>
                <a:gd name="connsiteX681" fmla="*/ 1150065 w 1473200"/>
                <a:gd name="connsiteY681" fmla="*/ 115586 h 904738"/>
                <a:gd name="connsiteX682" fmla="*/ 1154936 w 1473200"/>
                <a:gd name="connsiteY682" fmla="*/ 110721 h 904738"/>
                <a:gd name="connsiteX683" fmla="*/ 1180917 w 1473200"/>
                <a:gd name="connsiteY683" fmla="*/ 104235 h 904738"/>
                <a:gd name="connsiteX684" fmla="*/ 1177669 w 1473200"/>
                <a:gd name="connsiteY684" fmla="*/ 102613 h 904738"/>
                <a:gd name="connsiteX685" fmla="*/ 1189036 w 1473200"/>
                <a:gd name="connsiteY685" fmla="*/ 96127 h 904738"/>
                <a:gd name="connsiteX686" fmla="*/ 1195531 w 1473200"/>
                <a:gd name="connsiteY686" fmla="*/ 89640 h 904738"/>
                <a:gd name="connsiteX687" fmla="*/ 1202026 w 1473200"/>
                <a:gd name="connsiteY687" fmla="*/ 88019 h 904738"/>
                <a:gd name="connsiteX688" fmla="*/ 1210145 w 1473200"/>
                <a:gd name="connsiteY688" fmla="*/ 88019 h 904738"/>
                <a:gd name="connsiteX689" fmla="*/ 1218264 w 1473200"/>
                <a:gd name="connsiteY689" fmla="*/ 83154 h 904738"/>
                <a:gd name="connsiteX690" fmla="*/ 1221512 w 1473200"/>
                <a:gd name="connsiteY690" fmla="*/ 83154 h 904738"/>
                <a:gd name="connsiteX691" fmla="*/ 1226383 w 1473200"/>
                <a:gd name="connsiteY691" fmla="*/ 84776 h 904738"/>
                <a:gd name="connsiteX692" fmla="*/ 1228007 w 1473200"/>
                <a:gd name="connsiteY692" fmla="*/ 89640 h 904738"/>
                <a:gd name="connsiteX693" fmla="*/ 1234502 w 1473200"/>
                <a:gd name="connsiteY693" fmla="*/ 83154 h 904738"/>
                <a:gd name="connsiteX694" fmla="*/ 1237750 w 1473200"/>
                <a:gd name="connsiteY694" fmla="*/ 76668 h 904738"/>
                <a:gd name="connsiteX695" fmla="*/ 1245869 w 1473200"/>
                <a:gd name="connsiteY695" fmla="*/ 73425 h 904738"/>
                <a:gd name="connsiteX696" fmla="*/ 1250740 w 1473200"/>
                <a:gd name="connsiteY696" fmla="*/ 70181 h 904738"/>
                <a:gd name="connsiteX697" fmla="*/ 1262107 w 1473200"/>
                <a:gd name="connsiteY697" fmla="*/ 70181 h 904738"/>
                <a:gd name="connsiteX698" fmla="*/ 1255611 w 1473200"/>
                <a:gd name="connsiteY698" fmla="*/ 78289 h 904738"/>
                <a:gd name="connsiteX699" fmla="*/ 1255611 w 1473200"/>
                <a:gd name="connsiteY699" fmla="*/ 83154 h 904738"/>
                <a:gd name="connsiteX700" fmla="*/ 1250740 w 1473200"/>
                <a:gd name="connsiteY700" fmla="*/ 89640 h 904738"/>
                <a:gd name="connsiteX701" fmla="*/ 1245869 w 1473200"/>
                <a:gd name="connsiteY701" fmla="*/ 91262 h 904738"/>
                <a:gd name="connsiteX702" fmla="*/ 1252364 w 1473200"/>
                <a:gd name="connsiteY702" fmla="*/ 92884 h 904738"/>
                <a:gd name="connsiteX703" fmla="*/ 1255611 w 1473200"/>
                <a:gd name="connsiteY703" fmla="*/ 92884 h 904738"/>
                <a:gd name="connsiteX704" fmla="*/ 1268602 w 1473200"/>
                <a:gd name="connsiteY704" fmla="*/ 91262 h 904738"/>
                <a:gd name="connsiteX705" fmla="*/ 1286464 w 1473200"/>
                <a:gd name="connsiteY705" fmla="*/ 84776 h 904738"/>
                <a:gd name="connsiteX706" fmla="*/ 1292959 w 1473200"/>
                <a:gd name="connsiteY706" fmla="*/ 83154 h 904738"/>
                <a:gd name="connsiteX707" fmla="*/ 1296206 w 1473200"/>
                <a:gd name="connsiteY707" fmla="*/ 83154 h 904738"/>
                <a:gd name="connsiteX708" fmla="*/ 1304325 w 1473200"/>
                <a:gd name="connsiteY708" fmla="*/ 81532 h 904738"/>
                <a:gd name="connsiteX709" fmla="*/ 1314068 w 1473200"/>
                <a:gd name="connsiteY709" fmla="*/ 84776 h 904738"/>
                <a:gd name="connsiteX710" fmla="*/ 1320563 w 1473200"/>
                <a:gd name="connsiteY710" fmla="*/ 81532 h 904738"/>
                <a:gd name="connsiteX711" fmla="*/ 1325435 w 1473200"/>
                <a:gd name="connsiteY711" fmla="*/ 78289 h 904738"/>
                <a:gd name="connsiteX712" fmla="*/ 1331930 w 1473200"/>
                <a:gd name="connsiteY712" fmla="*/ 73425 h 904738"/>
                <a:gd name="connsiteX713" fmla="*/ 1335177 w 1473200"/>
                <a:gd name="connsiteY713" fmla="*/ 71803 h 904738"/>
                <a:gd name="connsiteX714" fmla="*/ 1340049 w 1473200"/>
                <a:gd name="connsiteY714" fmla="*/ 71803 h 904738"/>
                <a:gd name="connsiteX715" fmla="*/ 1343296 w 1473200"/>
                <a:gd name="connsiteY715" fmla="*/ 70181 h 904738"/>
                <a:gd name="connsiteX716" fmla="*/ 1349792 w 1473200"/>
                <a:gd name="connsiteY716" fmla="*/ 73425 h 904738"/>
                <a:gd name="connsiteX717" fmla="*/ 1351415 w 1473200"/>
                <a:gd name="connsiteY717" fmla="*/ 78289 h 904738"/>
                <a:gd name="connsiteX718" fmla="*/ 1349792 w 1473200"/>
                <a:gd name="connsiteY718" fmla="*/ 86397 h 904738"/>
                <a:gd name="connsiteX719" fmla="*/ 1353039 w 1473200"/>
                <a:gd name="connsiteY719" fmla="*/ 89640 h 904738"/>
                <a:gd name="connsiteX720" fmla="*/ 1359534 w 1473200"/>
                <a:gd name="connsiteY720" fmla="*/ 91262 h 904738"/>
                <a:gd name="connsiteX721" fmla="*/ 1361158 w 1473200"/>
                <a:gd name="connsiteY721" fmla="*/ 89640 h 904738"/>
                <a:gd name="connsiteX722" fmla="*/ 1364406 w 1473200"/>
                <a:gd name="connsiteY722" fmla="*/ 86397 h 904738"/>
                <a:gd name="connsiteX723" fmla="*/ 1362782 w 1473200"/>
                <a:gd name="connsiteY723" fmla="*/ 83154 h 904738"/>
                <a:gd name="connsiteX724" fmla="*/ 1366030 w 1473200"/>
                <a:gd name="connsiteY724" fmla="*/ 79911 h 904738"/>
                <a:gd name="connsiteX725" fmla="*/ 1374149 w 1473200"/>
                <a:gd name="connsiteY725" fmla="*/ 76668 h 904738"/>
                <a:gd name="connsiteX726" fmla="*/ 1375772 w 1473200"/>
                <a:gd name="connsiteY726" fmla="*/ 73425 h 904738"/>
                <a:gd name="connsiteX727" fmla="*/ 1377396 w 1473200"/>
                <a:gd name="connsiteY727" fmla="*/ 70181 h 904738"/>
                <a:gd name="connsiteX728" fmla="*/ 1374149 w 1473200"/>
                <a:gd name="connsiteY728" fmla="*/ 63695 h 904738"/>
                <a:gd name="connsiteX729" fmla="*/ 1370901 w 1473200"/>
                <a:gd name="connsiteY729" fmla="*/ 58830 h 904738"/>
                <a:gd name="connsiteX730" fmla="*/ 1369277 w 1473200"/>
                <a:gd name="connsiteY730" fmla="*/ 55587 h 904738"/>
                <a:gd name="connsiteX731" fmla="*/ 1366030 w 1473200"/>
                <a:gd name="connsiteY731" fmla="*/ 52344 h 904738"/>
                <a:gd name="connsiteX732" fmla="*/ 1359534 w 1473200"/>
                <a:gd name="connsiteY732" fmla="*/ 49101 h 904738"/>
                <a:gd name="connsiteX733" fmla="*/ 1356287 w 1473200"/>
                <a:gd name="connsiteY733" fmla="*/ 44236 h 904738"/>
                <a:gd name="connsiteX734" fmla="*/ 1349792 w 1473200"/>
                <a:gd name="connsiteY734" fmla="*/ 42615 h 904738"/>
                <a:gd name="connsiteX735" fmla="*/ 1344920 w 1473200"/>
                <a:gd name="connsiteY735" fmla="*/ 39371 h 904738"/>
                <a:gd name="connsiteX736" fmla="*/ 1340049 w 1473200"/>
                <a:gd name="connsiteY736" fmla="*/ 37750 h 904738"/>
                <a:gd name="connsiteX737" fmla="*/ 1340049 w 1473200"/>
                <a:gd name="connsiteY737" fmla="*/ 36128 h 904738"/>
                <a:gd name="connsiteX738" fmla="*/ 1340049 w 1473200"/>
                <a:gd name="connsiteY738" fmla="*/ 28020 h 904738"/>
                <a:gd name="connsiteX739" fmla="*/ 1343296 w 1473200"/>
                <a:gd name="connsiteY739" fmla="*/ 23156 h 904738"/>
                <a:gd name="connsiteX740" fmla="*/ 1344920 w 1473200"/>
                <a:gd name="connsiteY740" fmla="*/ 23156 h 904738"/>
                <a:gd name="connsiteX741" fmla="*/ 1348168 w 1473200"/>
                <a:gd name="connsiteY741" fmla="*/ 23156 h 904738"/>
                <a:gd name="connsiteX742" fmla="*/ 1357911 w 1473200"/>
                <a:gd name="connsiteY742" fmla="*/ 24777 h 904738"/>
                <a:gd name="connsiteX743" fmla="*/ 1362782 w 1473200"/>
                <a:gd name="connsiteY743" fmla="*/ 32885 h 904738"/>
                <a:gd name="connsiteX744" fmla="*/ 1367653 w 1473200"/>
                <a:gd name="connsiteY744" fmla="*/ 36128 h 904738"/>
                <a:gd name="connsiteX745" fmla="*/ 1382268 w 1473200"/>
                <a:gd name="connsiteY745" fmla="*/ 42615 h 904738"/>
                <a:gd name="connsiteX746" fmla="*/ 1390387 w 1473200"/>
                <a:gd name="connsiteY746" fmla="*/ 42615 h 904738"/>
                <a:gd name="connsiteX747" fmla="*/ 1416367 w 1473200"/>
                <a:gd name="connsiteY747" fmla="*/ 45858 h 904738"/>
                <a:gd name="connsiteX748" fmla="*/ 1419615 w 1473200"/>
                <a:gd name="connsiteY748" fmla="*/ 45858 h 904738"/>
                <a:gd name="connsiteX749" fmla="*/ 1421239 w 1473200"/>
                <a:gd name="connsiteY749" fmla="*/ 45858 h 904738"/>
                <a:gd name="connsiteX750" fmla="*/ 1427734 w 1473200"/>
                <a:gd name="connsiteY750" fmla="*/ 49101 h 904738"/>
                <a:gd name="connsiteX751" fmla="*/ 1430981 w 1473200"/>
                <a:gd name="connsiteY751" fmla="*/ 49101 h 904738"/>
                <a:gd name="connsiteX752" fmla="*/ 1434229 w 1473200"/>
                <a:gd name="connsiteY752" fmla="*/ 50722 h 904738"/>
                <a:gd name="connsiteX753" fmla="*/ 1442348 w 1473200"/>
                <a:gd name="connsiteY753" fmla="*/ 53966 h 904738"/>
                <a:gd name="connsiteX754" fmla="*/ 1447219 w 1473200"/>
                <a:gd name="connsiteY754" fmla="*/ 53966 h 904738"/>
                <a:gd name="connsiteX755" fmla="*/ 1450467 w 1473200"/>
                <a:gd name="connsiteY755" fmla="*/ 57209 h 904738"/>
                <a:gd name="connsiteX756" fmla="*/ 1448843 w 1473200"/>
                <a:gd name="connsiteY756" fmla="*/ 66938 h 904738"/>
                <a:gd name="connsiteX757" fmla="*/ 1442348 w 1473200"/>
                <a:gd name="connsiteY757" fmla="*/ 76668 h 904738"/>
                <a:gd name="connsiteX758" fmla="*/ 1460210 w 1473200"/>
                <a:gd name="connsiteY758" fmla="*/ 83154 h 904738"/>
                <a:gd name="connsiteX759" fmla="*/ 1460210 w 1473200"/>
                <a:gd name="connsiteY759" fmla="*/ 89640 h 904738"/>
                <a:gd name="connsiteX760" fmla="*/ 1460210 w 1473200"/>
                <a:gd name="connsiteY760" fmla="*/ 105856 h 904738"/>
                <a:gd name="connsiteX761" fmla="*/ 1461834 w 1473200"/>
                <a:gd name="connsiteY761" fmla="*/ 105856 h 904738"/>
                <a:gd name="connsiteX762" fmla="*/ 1473200 w 1473200"/>
                <a:gd name="connsiteY762" fmla="*/ 109099 h 904738"/>
                <a:gd name="connsiteX763" fmla="*/ 1473200 w 1473200"/>
                <a:gd name="connsiteY763" fmla="*/ 113964 h 904738"/>
                <a:gd name="connsiteX764" fmla="*/ 1469953 w 1473200"/>
                <a:gd name="connsiteY764" fmla="*/ 118829 h 904738"/>
                <a:gd name="connsiteX765" fmla="*/ 1456962 w 1473200"/>
                <a:gd name="connsiteY765" fmla="*/ 136666 h 904738"/>
                <a:gd name="connsiteX766" fmla="*/ 1417991 w 1473200"/>
                <a:gd name="connsiteY766" fmla="*/ 165855 h 904738"/>
                <a:gd name="connsiteX767" fmla="*/ 1395258 w 1473200"/>
                <a:gd name="connsiteY767" fmla="*/ 177206 h 904738"/>
                <a:gd name="connsiteX768" fmla="*/ 1375772 w 1473200"/>
                <a:gd name="connsiteY768" fmla="*/ 195043 h 904738"/>
                <a:gd name="connsiteX769" fmla="*/ 1369277 w 1473200"/>
                <a:gd name="connsiteY769" fmla="*/ 191800 h 904738"/>
                <a:gd name="connsiteX770" fmla="*/ 1366030 w 1473200"/>
                <a:gd name="connsiteY770" fmla="*/ 193421 h 904738"/>
                <a:gd name="connsiteX771" fmla="*/ 1359534 w 1473200"/>
                <a:gd name="connsiteY771" fmla="*/ 204773 h 904738"/>
                <a:gd name="connsiteX772" fmla="*/ 1357911 w 1473200"/>
                <a:gd name="connsiteY772" fmla="*/ 230718 h 904738"/>
                <a:gd name="connsiteX773" fmla="*/ 1354663 w 1473200"/>
                <a:gd name="connsiteY773" fmla="*/ 256663 h 904738"/>
                <a:gd name="connsiteX774" fmla="*/ 1353039 w 1473200"/>
                <a:gd name="connsiteY774" fmla="*/ 284230 h 904738"/>
                <a:gd name="connsiteX775" fmla="*/ 1318940 w 1473200"/>
                <a:gd name="connsiteY775" fmla="*/ 295581 h 904738"/>
                <a:gd name="connsiteX776" fmla="*/ 1299454 w 1473200"/>
                <a:gd name="connsiteY776" fmla="*/ 297203 h 904738"/>
                <a:gd name="connsiteX777" fmla="*/ 1275097 w 1473200"/>
                <a:gd name="connsiteY777" fmla="*/ 306932 h 904738"/>
                <a:gd name="connsiteX778" fmla="*/ 1250740 w 1473200"/>
                <a:gd name="connsiteY778" fmla="*/ 310175 h 904738"/>
                <a:gd name="connsiteX779" fmla="*/ 1245869 w 1473200"/>
                <a:gd name="connsiteY779" fmla="*/ 310175 h 904738"/>
                <a:gd name="connsiteX780" fmla="*/ 1240997 w 1473200"/>
                <a:gd name="connsiteY780" fmla="*/ 306932 h 904738"/>
                <a:gd name="connsiteX781" fmla="*/ 1219888 w 1473200"/>
                <a:gd name="connsiteY781" fmla="*/ 313418 h 904738"/>
                <a:gd name="connsiteX782" fmla="*/ 1219888 w 1473200"/>
                <a:gd name="connsiteY782" fmla="*/ 315040 h 904738"/>
                <a:gd name="connsiteX783" fmla="*/ 1219888 w 1473200"/>
                <a:gd name="connsiteY783" fmla="*/ 318283 h 904738"/>
                <a:gd name="connsiteX784" fmla="*/ 1219888 w 1473200"/>
                <a:gd name="connsiteY784" fmla="*/ 319905 h 904738"/>
                <a:gd name="connsiteX785" fmla="*/ 1221512 w 1473200"/>
                <a:gd name="connsiteY785" fmla="*/ 321526 h 904738"/>
                <a:gd name="connsiteX786" fmla="*/ 1223136 w 1473200"/>
                <a:gd name="connsiteY786" fmla="*/ 323148 h 904738"/>
                <a:gd name="connsiteX787" fmla="*/ 1224759 w 1473200"/>
                <a:gd name="connsiteY787" fmla="*/ 326391 h 904738"/>
                <a:gd name="connsiteX788" fmla="*/ 1226383 w 1473200"/>
                <a:gd name="connsiteY788" fmla="*/ 326391 h 904738"/>
                <a:gd name="connsiteX789" fmla="*/ 1228007 w 1473200"/>
                <a:gd name="connsiteY789" fmla="*/ 328013 h 904738"/>
                <a:gd name="connsiteX790" fmla="*/ 1221512 w 1473200"/>
                <a:gd name="connsiteY790" fmla="*/ 328013 h 904738"/>
                <a:gd name="connsiteX791" fmla="*/ 1215017 w 1473200"/>
                <a:gd name="connsiteY791" fmla="*/ 336120 h 904738"/>
                <a:gd name="connsiteX792" fmla="*/ 1210145 w 1473200"/>
                <a:gd name="connsiteY792" fmla="*/ 336120 h 904738"/>
                <a:gd name="connsiteX793" fmla="*/ 1203650 w 1473200"/>
                <a:gd name="connsiteY793" fmla="*/ 336120 h 904738"/>
                <a:gd name="connsiteX794" fmla="*/ 1193907 w 1473200"/>
                <a:gd name="connsiteY794" fmla="*/ 340985 h 904738"/>
                <a:gd name="connsiteX795" fmla="*/ 1182541 w 1473200"/>
                <a:gd name="connsiteY795" fmla="*/ 355579 h 904738"/>
                <a:gd name="connsiteX796" fmla="*/ 1177669 w 1473200"/>
                <a:gd name="connsiteY796" fmla="*/ 353958 h 904738"/>
                <a:gd name="connsiteX797" fmla="*/ 1174422 w 1473200"/>
                <a:gd name="connsiteY797" fmla="*/ 349093 h 904738"/>
                <a:gd name="connsiteX798" fmla="*/ 1172798 w 1473200"/>
                <a:gd name="connsiteY798" fmla="*/ 349093 h 904738"/>
                <a:gd name="connsiteX799" fmla="*/ 1159807 w 1473200"/>
                <a:gd name="connsiteY799" fmla="*/ 340985 h 904738"/>
                <a:gd name="connsiteX800" fmla="*/ 1158184 w 1473200"/>
                <a:gd name="connsiteY800" fmla="*/ 337742 h 904738"/>
                <a:gd name="connsiteX801" fmla="*/ 1161431 w 1473200"/>
                <a:gd name="connsiteY801" fmla="*/ 323148 h 904738"/>
                <a:gd name="connsiteX802" fmla="*/ 1163055 w 1473200"/>
                <a:gd name="connsiteY802" fmla="*/ 324769 h 904738"/>
                <a:gd name="connsiteX803" fmla="*/ 1159807 w 1473200"/>
                <a:gd name="connsiteY803" fmla="*/ 313418 h 904738"/>
                <a:gd name="connsiteX804" fmla="*/ 1148441 w 1473200"/>
                <a:gd name="connsiteY804" fmla="*/ 308554 h 904738"/>
                <a:gd name="connsiteX805" fmla="*/ 1137074 w 1473200"/>
                <a:gd name="connsiteY805" fmla="*/ 308554 h 904738"/>
                <a:gd name="connsiteX806" fmla="*/ 1130579 w 1473200"/>
                <a:gd name="connsiteY806" fmla="*/ 319905 h 904738"/>
                <a:gd name="connsiteX807" fmla="*/ 1122460 w 1473200"/>
                <a:gd name="connsiteY807" fmla="*/ 331256 h 904738"/>
                <a:gd name="connsiteX808" fmla="*/ 1132203 w 1473200"/>
                <a:gd name="connsiteY808" fmla="*/ 334499 h 904738"/>
                <a:gd name="connsiteX809" fmla="*/ 1133827 w 1473200"/>
                <a:gd name="connsiteY809" fmla="*/ 342607 h 904738"/>
                <a:gd name="connsiteX810" fmla="*/ 1135451 w 1473200"/>
                <a:gd name="connsiteY810" fmla="*/ 352336 h 904738"/>
                <a:gd name="connsiteX811" fmla="*/ 1140322 w 1473200"/>
                <a:gd name="connsiteY811" fmla="*/ 360444 h 904738"/>
                <a:gd name="connsiteX812" fmla="*/ 1140322 w 1473200"/>
                <a:gd name="connsiteY812" fmla="*/ 363687 h 904738"/>
                <a:gd name="connsiteX813" fmla="*/ 1120836 w 1473200"/>
                <a:gd name="connsiteY813" fmla="*/ 388011 h 904738"/>
                <a:gd name="connsiteX814" fmla="*/ 1122460 w 1473200"/>
                <a:gd name="connsiteY814" fmla="*/ 388011 h 904738"/>
                <a:gd name="connsiteX815" fmla="*/ 1137074 w 1473200"/>
                <a:gd name="connsiteY815" fmla="*/ 391254 h 904738"/>
                <a:gd name="connsiteX816" fmla="*/ 1143570 w 1473200"/>
                <a:gd name="connsiteY816" fmla="*/ 392876 h 904738"/>
                <a:gd name="connsiteX817" fmla="*/ 1141946 w 1473200"/>
                <a:gd name="connsiteY817" fmla="*/ 397741 h 904738"/>
                <a:gd name="connsiteX818" fmla="*/ 1130579 w 1473200"/>
                <a:gd name="connsiteY818" fmla="*/ 402605 h 904738"/>
                <a:gd name="connsiteX819" fmla="*/ 1128955 w 1473200"/>
                <a:gd name="connsiteY819" fmla="*/ 417199 h 904738"/>
                <a:gd name="connsiteX820" fmla="*/ 1137074 w 1473200"/>
                <a:gd name="connsiteY820" fmla="*/ 417199 h 904738"/>
                <a:gd name="connsiteX821" fmla="*/ 1141946 w 1473200"/>
                <a:gd name="connsiteY821" fmla="*/ 418821 h 904738"/>
                <a:gd name="connsiteX822" fmla="*/ 1145193 w 1473200"/>
                <a:gd name="connsiteY822" fmla="*/ 417199 h 904738"/>
                <a:gd name="connsiteX823" fmla="*/ 1153312 w 1473200"/>
                <a:gd name="connsiteY823" fmla="*/ 415578 h 904738"/>
                <a:gd name="connsiteX824" fmla="*/ 1163055 w 1473200"/>
                <a:gd name="connsiteY824" fmla="*/ 412335 h 904738"/>
                <a:gd name="connsiteX825" fmla="*/ 1179293 w 1473200"/>
                <a:gd name="connsiteY825" fmla="*/ 415578 h 904738"/>
                <a:gd name="connsiteX826" fmla="*/ 1184164 w 1473200"/>
                <a:gd name="connsiteY826" fmla="*/ 418821 h 904738"/>
                <a:gd name="connsiteX827" fmla="*/ 1187412 w 1473200"/>
                <a:gd name="connsiteY827" fmla="*/ 418821 h 904738"/>
                <a:gd name="connsiteX828" fmla="*/ 1189036 w 1473200"/>
                <a:gd name="connsiteY828" fmla="*/ 426929 h 904738"/>
                <a:gd name="connsiteX829" fmla="*/ 1202026 w 1473200"/>
                <a:gd name="connsiteY829" fmla="*/ 435037 h 904738"/>
                <a:gd name="connsiteX830" fmla="*/ 1206898 w 1473200"/>
                <a:gd name="connsiteY830" fmla="*/ 436658 h 904738"/>
                <a:gd name="connsiteX831" fmla="*/ 1210145 w 1473200"/>
                <a:gd name="connsiteY831" fmla="*/ 438280 h 904738"/>
                <a:gd name="connsiteX832" fmla="*/ 1213393 w 1473200"/>
                <a:gd name="connsiteY832" fmla="*/ 439902 h 904738"/>
                <a:gd name="connsiteX833" fmla="*/ 1218264 w 1473200"/>
                <a:gd name="connsiteY833" fmla="*/ 441523 h 904738"/>
                <a:gd name="connsiteX834" fmla="*/ 1223136 w 1473200"/>
                <a:gd name="connsiteY834" fmla="*/ 441523 h 904738"/>
                <a:gd name="connsiteX835" fmla="*/ 1231254 w 1473200"/>
                <a:gd name="connsiteY835" fmla="*/ 439902 h 904738"/>
                <a:gd name="connsiteX836" fmla="*/ 1234502 w 1473200"/>
                <a:gd name="connsiteY836" fmla="*/ 438280 h 904738"/>
                <a:gd name="connsiteX837" fmla="*/ 1236126 w 1473200"/>
                <a:gd name="connsiteY837" fmla="*/ 435037 h 904738"/>
                <a:gd name="connsiteX838" fmla="*/ 1242621 w 1473200"/>
                <a:gd name="connsiteY838" fmla="*/ 428551 h 904738"/>
                <a:gd name="connsiteX839" fmla="*/ 1240997 w 1473200"/>
                <a:gd name="connsiteY839" fmla="*/ 438280 h 904738"/>
                <a:gd name="connsiteX840" fmla="*/ 1249116 w 1473200"/>
                <a:gd name="connsiteY840" fmla="*/ 436658 h 904738"/>
                <a:gd name="connsiteX841" fmla="*/ 1242621 w 1473200"/>
                <a:gd name="connsiteY841" fmla="*/ 444766 h 904738"/>
                <a:gd name="connsiteX842" fmla="*/ 1255611 w 1473200"/>
                <a:gd name="connsiteY842" fmla="*/ 443145 h 904738"/>
                <a:gd name="connsiteX843" fmla="*/ 1257235 w 1473200"/>
                <a:gd name="connsiteY843" fmla="*/ 443145 h 904738"/>
                <a:gd name="connsiteX844" fmla="*/ 1255611 w 1473200"/>
                <a:gd name="connsiteY844" fmla="*/ 444766 h 904738"/>
                <a:gd name="connsiteX845" fmla="*/ 1258859 w 1473200"/>
                <a:gd name="connsiteY845" fmla="*/ 452874 h 904738"/>
                <a:gd name="connsiteX846" fmla="*/ 1250740 w 1473200"/>
                <a:gd name="connsiteY846" fmla="*/ 465847 h 904738"/>
                <a:gd name="connsiteX847" fmla="*/ 1245869 w 1473200"/>
                <a:gd name="connsiteY847" fmla="*/ 464225 h 904738"/>
                <a:gd name="connsiteX848" fmla="*/ 1244245 w 1473200"/>
                <a:gd name="connsiteY848" fmla="*/ 464225 h 904738"/>
                <a:gd name="connsiteX849" fmla="*/ 1247492 w 1473200"/>
                <a:gd name="connsiteY849" fmla="*/ 490170 h 904738"/>
                <a:gd name="connsiteX850" fmla="*/ 1244245 w 1473200"/>
                <a:gd name="connsiteY850" fmla="*/ 490170 h 904738"/>
                <a:gd name="connsiteX851" fmla="*/ 1239373 w 1473200"/>
                <a:gd name="connsiteY851" fmla="*/ 486927 h 904738"/>
                <a:gd name="connsiteX852" fmla="*/ 1237750 w 1473200"/>
                <a:gd name="connsiteY852" fmla="*/ 485306 h 904738"/>
                <a:gd name="connsiteX853" fmla="*/ 1229631 w 1473200"/>
                <a:gd name="connsiteY853" fmla="*/ 482063 h 904738"/>
                <a:gd name="connsiteX854" fmla="*/ 1229631 w 1473200"/>
                <a:gd name="connsiteY854" fmla="*/ 480441 h 904738"/>
                <a:gd name="connsiteX855" fmla="*/ 1223136 w 1473200"/>
                <a:gd name="connsiteY855" fmla="*/ 480441 h 904738"/>
                <a:gd name="connsiteX856" fmla="*/ 1223136 w 1473200"/>
                <a:gd name="connsiteY856" fmla="*/ 478819 h 904738"/>
                <a:gd name="connsiteX857" fmla="*/ 1211769 w 1473200"/>
                <a:gd name="connsiteY857" fmla="*/ 478819 h 904738"/>
                <a:gd name="connsiteX858" fmla="*/ 1210145 w 1473200"/>
                <a:gd name="connsiteY858" fmla="*/ 478819 h 904738"/>
                <a:gd name="connsiteX859" fmla="*/ 1203650 w 1473200"/>
                <a:gd name="connsiteY859" fmla="*/ 480441 h 904738"/>
                <a:gd name="connsiteX860" fmla="*/ 1200402 w 1473200"/>
                <a:gd name="connsiteY860" fmla="*/ 480441 h 904738"/>
                <a:gd name="connsiteX861" fmla="*/ 1195531 w 1473200"/>
                <a:gd name="connsiteY861" fmla="*/ 480441 h 904738"/>
                <a:gd name="connsiteX862" fmla="*/ 1193907 w 1473200"/>
                <a:gd name="connsiteY862" fmla="*/ 480441 h 904738"/>
                <a:gd name="connsiteX863" fmla="*/ 1192283 w 1473200"/>
                <a:gd name="connsiteY863" fmla="*/ 478819 h 904738"/>
                <a:gd name="connsiteX864" fmla="*/ 1189036 w 1473200"/>
                <a:gd name="connsiteY864" fmla="*/ 478819 h 904738"/>
                <a:gd name="connsiteX865" fmla="*/ 1192283 w 1473200"/>
                <a:gd name="connsiteY865" fmla="*/ 483684 h 904738"/>
                <a:gd name="connsiteX866" fmla="*/ 1193907 w 1473200"/>
                <a:gd name="connsiteY866" fmla="*/ 485306 h 904738"/>
                <a:gd name="connsiteX867" fmla="*/ 1195531 w 1473200"/>
                <a:gd name="connsiteY867" fmla="*/ 488549 h 904738"/>
                <a:gd name="connsiteX868" fmla="*/ 1184164 w 1473200"/>
                <a:gd name="connsiteY868" fmla="*/ 496657 h 904738"/>
                <a:gd name="connsiteX869" fmla="*/ 1177669 w 1473200"/>
                <a:gd name="connsiteY869" fmla="*/ 493414 h 904738"/>
                <a:gd name="connsiteX870" fmla="*/ 1172798 w 1473200"/>
                <a:gd name="connsiteY870" fmla="*/ 495035 h 904738"/>
                <a:gd name="connsiteX871" fmla="*/ 1161431 w 1473200"/>
                <a:gd name="connsiteY871" fmla="*/ 498278 h 904738"/>
                <a:gd name="connsiteX872" fmla="*/ 1151688 w 1473200"/>
                <a:gd name="connsiteY872" fmla="*/ 508008 h 904738"/>
                <a:gd name="connsiteX873" fmla="*/ 1153312 w 1473200"/>
                <a:gd name="connsiteY873" fmla="*/ 511251 h 904738"/>
                <a:gd name="connsiteX874" fmla="*/ 1154936 w 1473200"/>
                <a:gd name="connsiteY874" fmla="*/ 512873 h 904738"/>
                <a:gd name="connsiteX875" fmla="*/ 1154936 w 1473200"/>
                <a:gd name="connsiteY875" fmla="*/ 514494 h 904738"/>
                <a:gd name="connsiteX876" fmla="*/ 1159807 w 1473200"/>
                <a:gd name="connsiteY876" fmla="*/ 519359 h 904738"/>
                <a:gd name="connsiteX877" fmla="*/ 1158184 w 1473200"/>
                <a:gd name="connsiteY877" fmla="*/ 525845 h 904738"/>
                <a:gd name="connsiteX878" fmla="*/ 1164679 w 1473200"/>
                <a:gd name="connsiteY878" fmla="*/ 525845 h 904738"/>
                <a:gd name="connsiteX879" fmla="*/ 1166303 w 1473200"/>
                <a:gd name="connsiteY879" fmla="*/ 527467 h 904738"/>
                <a:gd name="connsiteX880" fmla="*/ 1174422 w 1473200"/>
                <a:gd name="connsiteY880" fmla="*/ 530710 h 904738"/>
                <a:gd name="connsiteX881" fmla="*/ 1176045 w 1473200"/>
                <a:gd name="connsiteY881" fmla="*/ 529088 h 904738"/>
                <a:gd name="connsiteX882" fmla="*/ 1177669 w 1473200"/>
                <a:gd name="connsiteY882" fmla="*/ 530710 h 904738"/>
                <a:gd name="connsiteX883" fmla="*/ 1179293 w 1473200"/>
                <a:gd name="connsiteY883" fmla="*/ 532332 h 904738"/>
                <a:gd name="connsiteX884" fmla="*/ 1182541 w 1473200"/>
                <a:gd name="connsiteY884" fmla="*/ 535575 h 904738"/>
                <a:gd name="connsiteX885" fmla="*/ 1198779 w 1473200"/>
                <a:gd name="connsiteY885" fmla="*/ 542061 h 904738"/>
                <a:gd name="connsiteX886" fmla="*/ 1202026 w 1473200"/>
                <a:gd name="connsiteY886" fmla="*/ 546926 h 904738"/>
                <a:gd name="connsiteX887" fmla="*/ 1203650 w 1473200"/>
                <a:gd name="connsiteY887" fmla="*/ 546926 h 904738"/>
                <a:gd name="connsiteX888" fmla="*/ 1187412 w 1473200"/>
                <a:gd name="connsiteY888" fmla="*/ 559898 h 904738"/>
                <a:gd name="connsiteX889" fmla="*/ 1167926 w 1473200"/>
                <a:gd name="connsiteY889" fmla="*/ 571249 h 904738"/>
                <a:gd name="connsiteX890" fmla="*/ 1164679 w 1473200"/>
                <a:gd name="connsiteY890" fmla="*/ 590708 h 904738"/>
                <a:gd name="connsiteX891" fmla="*/ 1158184 w 1473200"/>
                <a:gd name="connsiteY891" fmla="*/ 592330 h 904738"/>
                <a:gd name="connsiteX892" fmla="*/ 1148441 w 1473200"/>
                <a:gd name="connsiteY892" fmla="*/ 582601 h 904738"/>
                <a:gd name="connsiteX893" fmla="*/ 1140322 w 1473200"/>
                <a:gd name="connsiteY893" fmla="*/ 580979 h 904738"/>
                <a:gd name="connsiteX894" fmla="*/ 1137074 w 1473200"/>
                <a:gd name="connsiteY894" fmla="*/ 589087 h 904738"/>
                <a:gd name="connsiteX895" fmla="*/ 1130579 w 1473200"/>
                <a:gd name="connsiteY895" fmla="*/ 602059 h 904738"/>
                <a:gd name="connsiteX896" fmla="*/ 1132203 w 1473200"/>
                <a:gd name="connsiteY896" fmla="*/ 610167 h 904738"/>
                <a:gd name="connsiteX897" fmla="*/ 1127332 w 1473200"/>
                <a:gd name="connsiteY897" fmla="*/ 621518 h 904738"/>
                <a:gd name="connsiteX898" fmla="*/ 1127332 w 1473200"/>
                <a:gd name="connsiteY898" fmla="*/ 624762 h 904738"/>
                <a:gd name="connsiteX899" fmla="*/ 1132203 w 1473200"/>
                <a:gd name="connsiteY899" fmla="*/ 629626 h 904738"/>
                <a:gd name="connsiteX900" fmla="*/ 1133827 w 1473200"/>
                <a:gd name="connsiteY900" fmla="*/ 631248 h 904738"/>
                <a:gd name="connsiteX901" fmla="*/ 1135451 w 1473200"/>
                <a:gd name="connsiteY901" fmla="*/ 631248 h 904738"/>
                <a:gd name="connsiteX902" fmla="*/ 1138698 w 1473200"/>
                <a:gd name="connsiteY902" fmla="*/ 639356 h 904738"/>
                <a:gd name="connsiteX903" fmla="*/ 1154936 w 1473200"/>
                <a:gd name="connsiteY903" fmla="*/ 642599 h 904738"/>
                <a:gd name="connsiteX904" fmla="*/ 1158184 w 1473200"/>
                <a:gd name="connsiteY904" fmla="*/ 649085 h 904738"/>
                <a:gd name="connsiteX905" fmla="*/ 1161431 w 1473200"/>
                <a:gd name="connsiteY905" fmla="*/ 655572 h 904738"/>
                <a:gd name="connsiteX906" fmla="*/ 1166303 w 1473200"/>
                <a:gd name="connsiteY906" fmla="*/ 663679 h 904738"/>
                <a:gd name="connsiteX907" fmla="*/ 1163055 w 1473200"/>
                <a:gd name="connsiteY907" fmla="*/ 665301 h 904738"/>
                <a:gd name="connsiteX908" fmla="*/ 1161431 w 1473200"/>
                <a:gd name="connsiteY908" fmla="*/ 666923 h 904738"/>
                <a:gd name="connsiteX909" fmla="*/ 1161431 w 1473200"/>
                <a:gd name="connsiteY909" fmla="*/ 668544 h 904738"/>
                <a:gd name="connsiteX910" fmla="*/ 1163055 w 1473200"/>
                <a:gd name="connsiteY910" fmla="*/ 670166 h 904738"/>
                <a:gd name="connsiteX911" fmla="*/ 1163055 w 1473200"/>
                <a:gd name="connsiteY911" fmla="*/ 671787 h 904738"/>
                <a:gd name="connsiteX912" fmla="*/ 1164679 w 1473200"/>
                <a:gd name="connsiteY912" fmla="*/ 671787 h 904738"/>
                <a:gd name="connsiteX913" fmla="*/ 1164679 w 1473200"/>
                <a:gd name="connsiteY913" fmla="*/ 673409 h 904738"/>
                <a:gd name="connsiteX914" fmla="*/ 1166303 w 1473200"/>
                <a:gd name="connsiteY914" fmla="*/ 675031 h 904738"/>
                <a:gd name="connsiteX915" fmla="*/ 1171174 w 1473200"/>
                <a:gd name="connsiteY915" fmla="*/ 678274 h 904738"/>
                <a:gd name="connsiteX916" fmla="*/ 1158184 w 1473200"/>
                <a:gd name="connsiteY916" fmla="*/ 688003 h 904738"/>
                <a:gd name="connsiteX917" fmla="*/ 1143570 w 1473200"/>
                <a:gd name="connsiteY917" fmla="*/ 689625 h 904738"/>
                <a:gd name="connsiteX918" fmla="*/ 1137074 w 1473200"/>
                <a:gd name="connsiteY918" fmla="*/ 704219 h 904738"/>
                <a:gd name="connsiteX919" fmla="*/ 1128955 w 1473200"/>
                <a:gd name="connsiteY919" fmla="*/ 717192 h 904738"/>
                <a:gd name="connsiteX920" fmla="*/ 1143570 w 1473200"/>
                <a:gd name="connsiteY920" fmla="*/ 736651 h 904738"/>
                <a:gd name="connsiteX921" fmla="*/ 1145193 w 1473200"/>
                <a:gd name="connsiteY921" fmla="*/ 751245 h 904738"/>
                <a:gd name="connsiteX922" fmla="*/ 1151688 w 1473200"/>
                <a:gd name="connsiteY922" fmla="*/ 762596 h 904738"/>
                <a:gd name="connsiteX923" fmla="*/ 1163055 w 1473200"/>
                <a:gd name="connsiteY923" fmla="*/ 778812 h 904738"/>
                <a:gd name="connsiteX924" fmla="*/ 1148441 w 1473200"/>
                <a:gd name="connsiteY924" fmla="*/ 786920 h 904738"/>
                <a:gd name="connsiteX925" fmla="*/ 1130579 w 1473200"/>
                <a:gd name="connsiteY925" fmla="*/ 778812 h 904738"/>
                <a:gd name="connsiteX926" fmla="*/ 1127332 w 1473200"/>
                <a:gd name="connsiteY926" fmla="*/ 777190 h 904738"/>
                <a:gd name="connsiteX927" fmla="*/ 1124084 w 1473200"/>
                <a:gd name="connsiteY927" fmla="*/ 777190 h 904738"/>
                <a:gd name="connsiteX928" fmla="*/ 1120836 w 1473200"/>
                <a:gd name="connsiteY928" fmla="*/ 777190 h 904738"/>
                <a:gd name="connsiteX929" fmla="*/ 1120836 w 1473200"/>
                <a:gd name="connsiteY929" fmla="*/ 782055 h 904738"/>
                <a:gd name="connsiteX930" fmla="*/ 1124084 w 1473200"/>
                <a:gd name="connsiteY930" fmla="*/ 783676 h 904738"/>
                <a:gd name="connsiteX931" fmla="*/ 1127332 w 1473200"/>
                <a:gd name="connsiteY931" fmla="*/ 791784 h 904738"/>
                <a:gd name="connsiteX932" fmla="*/ 1124084 w 1473200"/>
                <a:gd name="connsiteY932" fmla="*/ 790163 h 904738"/>
                <a:gd name="connsiteX933" fmla="*/ 1122460 w 1473200"/>
                <a:gd name="connsiteY933" fmla="*/ 788541 h 904738"/>
                <a:gd name="connsiteX934" fmla="*/ 1120836 w 1473200"/>
                <a:gd name="connsiteY934" fmla="*/ 786920 h 904738"/>
                <a:gd name="connsiteX935" fmla="*/ 1117589 w 1473200"/>
                <a:gd name="connsiteY935" fmla="*/ 786920 h 904738"/>
                <a:gd name="connsiteX936" fmla="*/ 1115965 w 1473200"/>
                <a:gd name="connsiteY936" fmla="*/ 785298 h 904738"/>
                <a:gd name="connsiteX937" fmla="*/ 1114341 w 1473200"/>
                <a:gd name="connsiteY937" fmla="*/ 785298 h 904738"/>
                <a:gd name="connsiteX938" fmla="*/ 1101351 w 1473200"/>
                <a:gd name="connsiteY938" fmla="*/ 786920 h 904738"/>
                <a:gd name="connsiteX939" fmla="*/ 1101351 w 1473200"/>
                <a:gd name="connsiteY939" fmla="*/ 788541 h 904738"/>
                <a:gd name="connsiteX940" fmla="*/ 1099727 w 1473200"/>
                <a:gd name="connsiteY940" fmla="*/ 786920 h 904738"/>
                <a:gd name="connsiteX941" fmla="*/ 1099727 w 1473200"/>
                <a:gd name="connsiteY941" fmla="*/ 785298 h 904738"/>
                <a:gd name="connsiteX942" fmla="*/ 1098103 w 1473200"/>
                <a:gd name="connsiteY942" fmla="*/ 785298 h 904738"/>
                <a:gd name="connsiteX943" fmla="*/ 1096479 w 1473200"/>
                <a:gd name="connsiteY943" fmla="*/ 785298 h 904738"/>
                <a:gd name="connsiteX944" fmla="*/ 1099727 w 1473200"/>
                <a:gd name="connsiteY944" fmla="*/ 786920 h 904738"/>
                <a:gd name="connsiteX945" fmla="*/ 1099727 w 1473200"/>
                <a:gd name="connsiteY945" fmla="*/ 788541 h 904738"/>
                <a:gd name="connsiteX946" fmla="*/ 1102975 w 1473200"/>
                <a:gd name="connsiteY946" fmla="*/ 791784 h 904738"/>
                <a:gd name="connsiteX947" fmla="*/ 1106222 w 1473200"/>
                <a:gd name="connsiteY947" fmla="*/ 796649 h 904738"/>
                <a:gd name="connsiteX948" fmla="*/ 1107846 w 1473200"/>
                <a:gd name="connsiteY948" fmla="*/ 801514 h 904738"/>
                <a:gd name="connsiteX949" fmla="*/ 1111094 w 1473200"/>
                <a:gd name="connsiteY949" fmla="*/ 811243 h 904738"/>
                <a:gd name="connsiteX950" fmla="*/ 1114341 w 1473200"/>
                <a:gd name="connsiteY950" fmla="*/ 814486 h 904738"/>
                <a:gd name="connsiteX951" fmla="*/ 1114341 w 1473200"/>
                <a:gd name="connsiteY951" fmla="*/ 816108 h 904738"/>
                <a:gd name="connsiteX952" fmla="*/ 1112717 w 1473200"/>
                <a:gd name="connsiteY952" fmla="*/ 819351 h 904738"/>
                <a:gd name="connsiteX953" fmla="*/ 1119213 w 1473200"/>
                <a:gd name="connsiteY953" fmla="*/ 822594 h 904738"/>
                <a:gd name="connsiteX954" fmla="*/ 1120836 w 1473200"/>
                <a:gd name="connsiteY954" fmla="*/ 825837 h 904738"/>
                <a:gd name="connsiteX955" fmla="*/ 1122460 w 1473200"/>
                <a:gd name="connsiteY955" fmla="*/ 830702 h 904738"/>
                <a:gd name="connsiteX956" fmla="*/ 1125708 w 1473200"/>
                <a:gd name="connsiteY956" fmla="*/ 837189 h 904738"/>
                <a:gd name="connsiteX957" fmla="*/ 1120836 w 1473200"/>
                <a:gd name="connsiteY957" fmla="*/ 838810 h 904738"/>
                <a:gd name="connsiteX958" fmla="*/ 1117589 w 1473200"/>
                <a:gd name="connsiteY958" fmla="*/ 838810 h 904738"/>
                <a:gd name="connsiteX959" fmla="*/ 1107846 w 1473200"/>
                <a:gd name="connsiteY959" fmla="*/ 837189 h 904738"/>
                <a:gd name="connsiteX960" fmla="*/ 1091608 w 1473200"/>
                <a:gd name="connsiteY960" fmla="*/ 822594 h 904738"/>
                <a:gd name="connsiteX961" fmla="*/ 1081865 w 1473200"/>
                <a:gd name="connsiteY961" fmla="*/ 827459 h 904738"/>
                <a:gd name="connsiteX962" fmla="*/ 1083489 w 1473200"/>
                <a:gd name="connsiteY962" fmla="*/ 845296 h 904738"/>
                <a:gd name="connsiteX963" fmla="*/ 1086737 w 1473200"/>
                <a:gd name="connsiteY963" fmla="*/ 863134 h 904738"/>
                <a:gd name="connsiteX964" fmla="*/ 1093232 w 1473200"/>
                <a:gd name="connsiteY964" fmla="*/ 872864 h 904738"/>
                <a:gd name="connsiteX965" fmla="*/ 1094856 w 1473200"/>
                <a:gd name="connsiteY965" fmla="*/ 876107 h 904738"/>
                <a:gd name="connsiteX966" fmla="*/ 1094856 w 1473200"/>
                <a:gd name="connsiteY966" fmla="*/ 877728 h 904738"/>
                <a:gd name="connsiteX967" fmla="*/ 1086737 w 1473200"/>
                <a:gd name="connsiteY967" fmla="*/ 876107 h 904738"/>
                <a:gd name="connsiteX968" fmla="*/ 1073746 w 1473200"/>
                <a:gd name="connsiteY968" fmla="*/ 872864 h 904738"/>
                <a:gd name="connsiteX969" fmla="*/ 1070499 w 1473200"/>
                <a:gd name="connsiteY969" fmla="*/ 872864 h 904738"/>
                <a:gd name="connsiteX970" fmla="*/ 1054261 w 1473200"/>
                <a:gd name="connsiteY970" fmla="*/ 876107 h 904738"/>
                <a:gd name="connsiteX971" fmla="*/ 1051013 w 1473200"/>
                <a:gd name="connsiteY971" fmla="*/ 876107 h 904738"/>
                <a:gd name="connsiteX972" fmla="*/ 1042894 w 1473200"/>
                <a:gd name="connsiteY972" fmla="*/ 874485 h 904738"/>
                <a:gd name="connsiteX973" fmla="*/ 1036399 w 1473200"/>
                <a:gd name="connsiteY973" fmla="*/ 874485 h 904738"/>
                <a:gd name="connsiteX974" fmla="*/ 1018537 w 1473200"/>
                <a:gd name="connsiteY974" fmla="*/ 879350 h 904738"/>
                <a:gd name="connsiteX975" fmla="*/ 1003923 w 1473200"/>
                <a:gd name="connsiteY975" fmla="*/ 884215 h 904738"/>
                <a:gd name="connsiteX976" fmla="*/ 987685 w 1473200"/>
                <a:gd name="connsiteY976" fmla="*/ 882593 h 904738"/>
                <a:gd name="connsiteX977" fmla="*/ 973071 w 1473200"/>
                <a:gd name="connsiteY977" fmla="*/ 882593 h 904738"/>
                <a:gd name="connsiteX978" fmla="*/ 958457 w 1473200"/>
                <a:gd name="connsiteY978" fmla="*/ 884215 h 904738"/>
                <a:gd name="connsiteX979" fmla="*/ 950338 w 1473200"/>
                <a:gd name="connsiteY979" fmla="*/ 884215 h 904738"/>
                <a:gd name="connsiteX980" fmla="*/ 948714 w 1473200"/>
                <a:gd name="connsiteY980" fmla="*/ 884215 h 904738"/>
                <a:gd name="connsiteX981" fmla="*/ 948714 w 1473200"/>
                <a:gd name="connsiteY981" fmla="*/ 889079 h 904738"/>
                <a:gd name="connsiteX982" fmla="*/ 942219 w 1473200"/>
                <a:gd name="connsiteY982" fmla="*/ 902052 h 904738"/>
                <a:gd name="connsiteX983" fmla="*/ 934100 w 1473200"/>
                <a:gd name="connsiteY983" fmla="*/ 903674 h 904738"/>
                <a:gd name="connsiteX984" fmla="*/ 932476 w 1473200"/>
                <a:gd name="connsiteY984" fmla="*/ 903674 h 904738"/>
                <a:gd name="connsiteX985" fmla="*/ 932476 w 1473200"/>
                <a:gd name="connsiteY985" fmla="*/ 900430 h 904738"/>
                <a:gd name="connsiteX986" fmla="*/ 935724 w 1473200"/>
                <a:gd name="connsiteY986" fmla="*/ 893944 h 904738"/>
                <a:gd name="connsiteX987" fmla="*/ 935724 w 1473200"/>
                <a:gd name="connsiteY987" fmla="*/ 882593 h 904738"/>
                <a:gd name="connsiteX988" fmla="*/ 930852 w 1473200"/>
                <a:gd name="connsiteY988" fmla="*/ 884215 h 904738"/>
                <a:gd name="connsiteX989" fmla="*/ 922733 w 1473200"/>
                <a:gd name="connsiteY989" fmla="*/ 885836 h 904738"/>
                <a:gd name="connsiteX990" fmla="*/ 921109 w 1473200"/>
                <a:gd name="connsiteY990" fmla="*/ 885836 h 904738"/>
                <a:gd name="connsiteX991" fmla="*/ 914614 w 1473200"/>
                <a:gd name="connsiteY991" fmla="*/ 884215 h 904738"/>
                <a:gd name="connsiteX992" fmla="*/ 909743 w 1473200"/>
                <a:gd name="connsiteY992" fmla="*/ 882593 h 904738"/>
                <a:gd name="connsiteX993" fmla="*/ 906495 w 1473200"/>
                <a:gd name="connsiteY993" fmla="*/ 889079 h 904738"/>
                <a:gd name="connsiteX994" fmla="*/ 901624 w 1473200"/>
                <a:gd name="connsiteY994" fmla="*/ 890701 h 904738"/>
                <a:gd name="connsiteX995" fmla="*/ 896752 w 1473200"/>
                <a:gd name="connsiteY995" fmla="*/ 895566 h 904738"/>
                <a:gd name="connsiteX996" fmla="*/ 893505 w 1473200"/>
                <a:gd name="connsiteY996" fmla="*/ 895566 h 904738"/>
                <a:gd name="connsiteX997" fmla="*/ 890257 w 1473200"/>
                <a:gd name="connsiteY997" fmla="*/ 895566 h 904738"/>
                <a:gd name="connsiteX998" fmla="*/ 883762 w 1473200"/>
                <a:gd name="connsiteY998" fmla="*/ 898809 h 904738"/>
                <a:gd name="connsiteX999" fmla="*/ 878891 w 1473200"/>
                <a:gd name="connsiteY999" fmla="*/ 900430 h 904738"/>
                <a:gd name="connsiteX1000" fmla="*/ 874019 w 1473200"/>
                <a:gd name="connsiteY1000" fmla="*/ 897187 h 904738"/>
                <a:gd name="connsiteX1001" fmla="*/ 870772 w 1473200"/>
                <a:gd name="connsiteY1001" fmla="*/ 893944 h 904738"/>
                <a:gd name="connsiteX1002" fmla="*/ 867524 w 1473200"/>
                <a:gd name="connsiteY1002" fmla="*/ 890701 h 904738"/>
                <a:gd name="connsiteX1003" fmla="*/ 861029 w 1473200"/>
                <a:gd name="connsiteY1003" fmla="*/ 885836 h 904738"/>
                <a:gd name="connsiteX1004" fmla="*/ 859405 w 1473200"/>
                <a:gd name="connsiteY1004" fmla="*/ 882593 h 904738"/>
                <a:gd name="connsiteX1005" fmla="*/ 857781 w 1473200"/>
                <a:gd name="connsiteY1005" fmla="*/ 882593 h 904738"/>
                <a:gd name="connsiteX1006" fmla="*/ 852910 w 1473200"/>
                <a:gd name="connsiteY1006" fmla="*/ 882593 h 904738"/>
                <a:gd name="connsiteX1007" fmla="*/ 844791 w 1473200"/>
                <a:gd name="connsiteY1007" fmla="*/ 884215 h 904738"/>
                <a:gd name="connsiteX1008" fmla="*/ 843167 w 1473200"/>
                <a:gd name="connsiteY1008" fmla="*/ 890701 h 904738"/>
                <a:gd name="connsiteX1009" fmla="*/ 838296 w 1473200"/>
                <a:gd name="connsiteY1009" fmla="*/ 895566 h 904738"/>
                <a:gd name="connsiteX1010" fmla="*/ 836672 w 1473200"/>
                <a:gd name="connsiteY1010" fmla="*/ 895566 h 904738"/>
                <a:gd name="connsiteX1011" fmla="*/ 835048 w 1473200"/>
                <a:gd name="connsiteY1011" fmla="*/ 895566 h 904738"/>
                <a:gd name="connsiteX1012" fmla="*/ 831801 w 1473200"/>
                <a:gd name="connsiteY1012" fmla="*/ 895566 h 904738"/>
                <a:gd name="connsiteX1013" fmla="*/ 820434 w 1473200"/>
                <a:gd name="connsiteY1013" fmla="*/ 895566 h 904738"/>
                <a:gd name="connsiteX1014" fmla="*/ 817186 w 1473200"/>
                <a:gd name="connsiteY1014" fmla="*/ 892323 h 904738"/>
                <a:gd name="connsiteX1015" fmla="*/ 810691 w 1473200"/>
                <a:gd name="connsiteY1015" fmla="*/ 887458 h 904738"/>
                <a:gd name="connsiteX1016" fmla="*/ 802572 w 1473200"/>
                <a:gd name="connsiteY1016" fmla="*/ 884215 h 904738"/>
                <a:gd name="connsiteX1017" fmla="*/ 800948 w 1473200"/>
                <a:gd name="connsiteY1017" fmla="*/ 884215 h 904738"/>
                <a:gd name="connsiteX1018" fmla="*/ 799325 w 1473200"/>
                <a:gd name="connsiteY1018" fmla="*/ 885836 h 904738"/>
                <a:gd name="connsiteX1019" fmla="*/ 797701 w 1473200"/>
                <a:gd name="connsiteY1019" fmla="*/ 884215 h 904738"/>
                <a:gd name="connsiteX1020" fmla="*/ 792829 w 1473200"/>
                <a:gd name="connsiteY1020" fmla="*/ 879350 h 904738"/>
                <a:gd name="connsiteX1021" fmla="*/ 789582 w 1473200"/>
                <a:gd name="connsiteY1021" fmla="*/ 876107 h 904738"/>
                <a:gd name="connsiteX1022" fmla="*/ 783087 w 1473200"/>
                <a:gd name="connsiteY1022" fmla="*/ 874485 h 904738"/>
                <a:gd name="connsiteX1023" fmla="*/ 779839 w 1473200"/>
                <a:gd name="connsiteY1023" fmla="*/ 869620 h 904738"/>
                <a:gd name="connsiteX1024" fmla="*/ 778215 w 1473200"/>
                <a:gd name="connsiteY1024" fmla="*/ 867999 h 904738"/>
                <a:gd name="connsiteX1025" fmla="*/ 773344 w 1473200"/>
                <a:gd name="connsiteY1025" fmla="*/ 864756 h 904738"/>
                <a:gd name="connsiteX1026" fmla="*/ 779839 w 1473200"/>
                <a:gd name="connsiteY1026" fmla="*/ 861513 h 904738"/>
                <a:gd name="connsiteX1027" fmla="*/ 779839 w 1473200"/>
                <a:gd name="connsiteY1027" fmla="*/ 858269 h 904738"/>
                <a:gd name="connsiteX1028" fmla="*/ 774968 w 1473200"/>
                <a:gd name="connsiteY1028" fmla="*/ 855026 h 904738"/>
                <a:gd name="connsiteX1029" fmla="*/ 771720 w 1473200"/>
                <a:gd name="connsiteY1029" fmla="*/ 853405 h 904738"/>
                <a:gd name="connsiteX1030" fmla="*/ 774968 w 1473200"/>
                <a:gd name="connsiteY1030" fmla="*/ 850161 h 904738"/>
                <a:gd name="connsiteX1031" fmla="*/ 779839 w 1473200"/>
                <a:gd name="connsiteY1031" fmla="*/ 845296 h 904738"/>
                <a:gd name="connsiteX1032" fmla="*/ 778215 w 1473200"/>
                <a:gd name="connsiteY1032" fmla="*/ 843675 h 904738"/>
                <a:gd name="connsiteX1033" fmla="*/ 774968 w 1473200"/>
                <a:gd name="connsiteY1033" fmla="*/ 837189 h 904738"/>
                <a:gd name="connsiteX1034" fmla="*/ 773344 w 1473200"/>
                <a:gd name="connsiteY1034" fmla="*/ 827459 h 904738"/>
                <a:gd name="connsiteX1035" fmla="*/ 768472 w 1473200"/>
                <a:gd name="connsiteY1035" fmla="*/ 822594 h 904738"/>
                <a:gd name="connsiteX1036" fmla="*/ 763601 w 1473200"/>
                <a:gd name="connsiteY1036" fmla="*/ 824216 h 904738"/>
                <a:gd name="connsiteX1037" fmla="*/ 763601 w 1473200"/>
                <a:gd name="connsiteY1037" fmla="*/ 816108 h 904738"/>
                <a:gd name="connsiteX1038" fmla="*/ 766849 w 1473200"/>
                <a:gd name="connsiteY1038" fmla="*/ 811243 h 904738"/>
                <a:gd name="connsiteX1039" fmla="*/ 770096 w 1473200"/>
                <a:gd name="connsiteY1039" fmla="*/ 806378 h 904738"/>
                <a:gd name="connsiteX1040" fmla="*/ 773344 w 1473200"/>
                <a:gd name="connsiteY1040" fmla="*/ 804757 h 904738"/>
                <a:gd name="connsiteX1041" fmla="*/ 781463 w 1473200"/>
                <a:gd name="connsiteY1041" fmla="*/ 804757 h 904738"/>
                <a:gd name="connsiteX1042" fmla="*/ 800948 w 1473200"/>
                <a:gd name="connsiteY1042" fmla="*/ 808000 h 904738"/>
                <a:gd name="connsiteX1043" fmla="*/ 805820 w 1473200"/>
                <a:gd name="connsiteY1043" fmla="*/ 806378 h 904738"/>
                <a:gd name="connsiteX1044" fmla="*/ 809067 w 1473200"/>
                <a:gd name="connsiteY1044" fmla="*/ 804757 h 904738"/>
                <a:gd name="connsiteX1045" fmla="*/ 812315 w 1473200"/>
                <a:gd name="connsiteY1045" fmla="*/ 801514 h 904738"/>
                <a:gd name="connsiteX1046" fmla="*/ 813939 w 1473200"/>
                <a:gd name="connsiteY1046" fmla="*/ 799892 h 904738"/>
                <a:gd name="connsiteX1047" fmla="*/ 818810 w 1473200"/>
                <a:gd name="connsiteY1047" fmla="*/ 796649 h 904738"/>
                <a:gd name="connsiteX1048" fmla="*/ 825305 w 1473200"/>
                <a:gd name="connsiteY1048" fmla="*/ 793406 h 904738"/>
                <a:gd name="connsiteX1049" fmla="*/ 828553 w 1473200"/>
                <a:gd name="connsiteY1049" fmla="*/ 791784 h 904738"/>
                <a:gd name="connsiteX1050" fmla="*/ 838296 w 1473200"/>
                <a:gd name="connsiteY1050" fmla="*/ 790163 h 904738"/>
                <a:gd name="connsiteX1051" fmla="*/ 844791 w 1473200"/>
                <a:gd name="connsiteY1051" fmla="*/ 791784 h 904738"/>
                <a:gd name="connsiteX1052" fmla="*/ 848039 w 1473200"/>
                <a:gd name="connsiteY1052" fmla="*/ 791784 h 904738"/>
                <a:gd name="connsiteX1053" fmla="*/ 851286 w 1473200"/>
                <a:gd name="connsiteY1053" fmla="*/ 791784 h 904738"/>
                <a:gd name="connsiteX1054" fmla="*/ 852910 w 1473200"/>
                <a:gd name="connsiteY1054" fmla="*/ 790163 h 904738"/>
                <a:gd name="connsiteX1055" fmla="*/ 861029 w 1473200"/>
                <a:gd name="connsiteY1055" fmla="*/ 786920 h 904738"/>
                <a:gd name="connsiteX1056" fmla="*/ 882138 w 1473200"/>
                <a:gd name="connsiteY1056" fmla="*/ 772325 h 904738"/>
                <a:gd name="connsiteX1057" fmla="*/ 888633 w 1473200"/>
                <a:gd name="connsiteY1057" fmla="*/ 772325 h 904738"/>
                <a:gd name="connsiteX1058" fmla="*/ 893505 w 1473200"/>
                <a:gd name="connsiteY1058" fmla="*/ 770704 h 904738"/>
                <a:gd name="connsiteX1059" fmla="*/ 898376 w 1473200"/>
                <a:gd name="connsiteY1059" fmla="*/ 770704 h 904738"/>
                <a:gd name="connsiteX1060" fmla="*/ 903248 w 1473200"/>
                <a:gd name="connsiteY1060" fmla="*/ 770704 h 904738"/>
                <a:gd name="connsiteX1061" fmla="*/ 904871 w 1473200"/>
                <a:gd name="connsiteY1061" fmla="*/ 772325 h 904738"/>
                <a:gd name="connsiteX1062" fmla="*/ 909743 w 1473200"/>
                <a:gd name="connsiteY1062" fmla="*/ 772325 h 904738"/>
                <a:gd name="connsiteX1063" fmla="*/ 916238 w 1473200"/>
                <a:gd name="connsiteY1063" fmla="*/ 772325 h 904738"/>
                <a:gd name="connsiteX1064" fmla="*/ 925981 w 1473200"/>
                <a:gd name="connsiteY1064" fmla="*/ 772325 h 904738"/>
                <a:gd name="connsiteX1065" fmla="*/ 925981 w 1473200"/>
                <a:gd name="connsiteY1065" fmla="*/ 775568 h 904738"/>
                <a:gd name="connsiteX1066" fmla="*/ 930852 w 1473200"/>
                <a:gd name="connsiteY1066" fmla="*/ 778812 h 904738"/>
                <a:gd name="connsiteX1067" fmla="*/ 937347 w 1473200"/>
                <a:gd name="connsiteY1067" fmla="*/ 780433 h 904738"/>
                <a:gd name="connsiteX1068" fmla="*/ 940595 w 1473200"/>
                <a:gd name="connsiteY1068" fmla="*/ 782055 h 904738"/>
                <a:gd name="connsiteX1069" fmla="*/ 945466 w 1473200"/>
                <a:gd name="connsiteY1069" fmla="*/ 783676 h 904738"/>
                <a:gd name="connsiteX1070" fmla="*/ 947090 w 1473200"/>
                <a:gd name="connsiteY1070" fmla="*/ 786920 h 904738"/>
                <a:gd name="connsiteX1071" fmla="*/ 955209 w 1473200"/>
                <a:gd name="connsiteY1071" fmla="*/ 790163 h 904738"/>
                <a:gd name="connsiteX1072" fmla="*/ 977942 w 1473200"/>
                <a:gd name="connsiteY1072" fmla="*/ 793406 h 904738"/>
                <a:gd name="connsiteX1073" fmla="*/ 981190 w 1473200"/>
                <a:gd name="connsiteY1073" fmla="*/ 793406 h 904738"/>
                <a:gd name="connsiteX1074" fmla="*/ 986061 w 1473200"/>
                <a:gd name="connsiteY1074" fmla="*/ 791784 h 904738"/>
                <a:gd name="connsiteX1075" fmla="*/ 987685 w 1473200"/>
                <a:gd name="connsiteY1075" fmla="*/ 791784 h 904738"/>
                <a:gd name="connsiteX1076" fmla="*/ 990933 w 1473200"/>
                <a:gd name="connsiteY1076" fmla="*/ 791784 h 904738"/>
                <a:gd name="connsiteX1077" fmla="*/ 997428 w 1473200"/>
                <a:gd name="connsiteY1077" fmla="*/ 791784 h 904738"/>
                <a:gd name="connsiteX1078" fmla="*/ 1002299 w 1473200"/>
                <a:gd name="connsiteY1078" fmla="*/ 790163 h 904738"/>
                <a:gd name="connsiteX1079" fmla="*/ 1007171 w 1473200"/>
                <a:gd name="connsiteY1079" fmla="*/ 791784 h 904738"/>
                <a:gd name="connsiteX1080" fmla="*/ 1010418 w 1473200"/>
                <a:gd name="connsiteY1080" fmla="*/ 791784 h 904738"/>
                <a:gd name="connsiteX1081" fmla="*/ 1012042 w 1473200"/>
                <a:gd name="connsiteY1081" fmla="*/ 791784 h 904738"/>
                <a:gd name="connsiteX1082" fmla="*/ 1016913 w 1473200"/>
                <a:gd name="connsiteY1082" fmla="*/ 791784 h 904738"/>
                <a:gd name="connsiteX1083" fmla="*/ 1023409 w 1473200"/>
                <a:gd name="connsiteY1083" fmla="*/ 788541 h 904738"/>
                <a:gd name="connsiteX1084" fmla="*/ 1029904 w 1473200"/>
                <a:gd name="connsiteY1084" fmla="*/ 783676 h 904738"/>
                <a:gd name="connsiteX1085" fmla="*/ 1033151 w 1473200"/>
                <a:gd name="connsiteY1085" fmla="*/ 782055 h 904738"/>
                <a:gd name="connsiteX1086" fmla="*/ 1034775 w 1473200"/>
                <a:gd name="connsiteY1086" fmla="*/ 780433 h 904738"/>
                <a:gd name="connsiteX1087" fmla="*/ 1036399 w 1473200"/>
                <a:gd name="connsiteY1087" fmla="*/ 778812 h 904738"/>
                <a:gd name="connsiteX1088" fmla="*/ 1038023 w 1473200"/>
                <a:gd name="connsiteY1088" fmla="*/ 773947 h 904738"/>
                <a:gd name="connsiteX1089" fmla="*/ 1038023 w 1473200"/>
                <a:gd name="connsiteY1089" fmla="*/ 772325 h 904738"/>
                <a:gd name="connsiteX1090" fmla="*/ 1034775 w 1473200"/>
                <a:gd name="connsiteY1090" fmla="*/ 767461 h 904738"/>
                <a:gd name="connsiteX1091" fmla="*/ 1033151 w 1473200"/>
                <a:gd name="connsiteY1091" fmla="*/ 765839 h 904738"/>
                <a:gd name="connsiteX1092" fmla="*/ 1033151 w 1473200"/>
                <a:gd name="connsiteY1092" fmla="*/ 762596 h 904738"/>
                <a:gd name="connsiteX1093" fmla="*/ 1031528 w 1473200"/>
                <a:gd name="connsiteY1093" fmla="*/ 759353 h 904738"/>
                <a:gd name="connsiteX1094" fmla="*/ 1029904 w 1473200"/>
                <a:gd name="connsiteY1094" fmla="*/ 756110 h 904738"/>
                <a:gd name="connsiteX1095" fmla="*/ 1026656 w 1473200"/>
                <a:gd name="connsiteY1095" fmla="*/ 752866 h 904738"/>
                <a:gd name="connsiteX1096" fmla="*/ 1021785 w 1473200"/>
                <a:gd name="connsiteY1096" fmla="*/ 749623 h 904738"/>
                <a:gd name="connsiteX1097" fmla="*/ 1020161 w 1473200"/>
                <a:gd name="connsiteY1097" fmla="*/ 748002 h 904738"/>
                <a:gd name="connsiteX1098" fmla="*/ 1013666 w 1473200"/>
                <a:gd name="connsiteY1098" fmla="*/ 746380 h 904738"/>
                <a:gd name="connsiteX1099" fmla="*/ 1010418 w 1473200"/>
                <a:gd name="connsiteY1099" fmla="*/ 743137 h 904738"/>
                <a:gd name="connsiteX1100" fmla="*/ 1005547 w 1473200"/>
                <a:gd name="connsiteY1100" fmla="*/ 741515 h 904738"/>
                <a:gd name="connsiteX1101" fmla="*/ 1002299 w 1473200"/>
                <a:gd name="connsiteY1101" fmla="*/ 739894 h 904738"/>
                <a:gd name="connsiteX1102" fmla="*/ 997428 w 1473200"/>
                <a:gd name="connsiteY1102" fmla="*/ 731786 h 904738"/>
                <a:gd name="connsiteX1103" fmla="*/ 992556 w 1473200"/>
                <a:gd name="connsiteY1103" fmla="*/ 726921 h 904738"/>
                <a:gd name="connsiteX1104" fmla="*/ 986061 w 1473200"/>
                <a:gd name="connsiteY1104" fmla="*/ 722056 h 904738"/>
                <a:gd name="connsiteX1105" fmla="*/ 982814 w 1473200"/>
                <a:gd name="connsiteY1105" fmla="*/ 718813 h 904738"/>
                <a:gd name="connsiteX1106" fmla="*/ 976318 w 1473200"/>
                <a:gd name="connsiteY1106" fmla="*/ 717192 h 904738"/>
                <a:gd name="connsiteX1107" fmla="*/ 973071 w 1473200"/>
                <a:gd name="connsiteY1107" fmla="*/ 713948 h 904738"/>
                <a:gd name="connsiteX1108" fmla="*/ 964952 w 1473200"/>
                <a:gd name="connsiteY1108" fmla="*/ 712327 h 904738"/>
                <a:gd name="connsiteX1109" fmla="*/ 960080 w 1473200"/>
                <a:gd name="connsiteY1109" fmla="*/ 709084 h 904738"/>
                <a:gd name="connsiteX1110" fmla="*/ 953585 w 1473200"/>
                <a:gd name="connsiteY1110" fmla="*/ 702597 h 904738"/>
                <a:gd name="connsiteX1111" fmla="*/ 955209 w 1473200"/>
                <a:gd name="connsiteY1111" fmla="*/ 696111 h 904738"/>
                <a:gd name="connsiteX1112" fmla="*/ 961704 w 1473200"/>
                <a:gd name="connsiteY1112" fmla="*/ 694489 h 904738"/>
                <a:gd name="connsiteX1113" fmla="*/ 966576 w 1473200"/>
                <a:gd name="connsiteY1113" fmla="*/ 692868 h 904738"/>
                <a:gd name="connsiteX1114" fmla="*/ 969823 w 1473200"/>
                <a:gd name="connsiteY1114" fmla="*/ 688003 h 904738"/>
                <a:gd name="connsiteX1115" fmla="*/ 971447 w 1473200"/>
                <a:gd name="connsiteY1115" fmla="*/ 684760 h 904738"/>
                <a:gd name="connsiteX1116" fmla="*/ 974695 w 1473200"/>
                <a:gd name="connsiteY1116" fmla="*/ 679895 h 904738"/>
                <a:gd name="connsiteX1117" fmla="*/ 977942 w 1473200"/>
                <a:gd name="connsiteY1117" fmla="*/ 676652 h 904738"/>
                <a:gd name="connsiteX1118" fmla="*/ 969823 w 1473200"/>
                <a:gd name="connsiteY1118" fmla="*/ 670166 h 904738"/>
                <a:gd name="connsiteX1119" fmla="*/ 973071 w 1473200"/>
                <a:gd name="connsiteY1119" fmla="*/ 666923 h 904738"/>
                <a:gd name="connsiteX1120" fmla="*/ 982814 w 1473200"/>
                <a:gd name="connsiteY1120" fmla="*/ 662058 h 904738"/>
                <a:gd name="connsiteX1121" fmla="*/ 989309 w 1473200"/>
                <a:gd name="connsiteY1121" fmla="*/ 660436 h 904738"/>
                <a:gd name="connsiteX1122" fmla="*/ 990933 w 1473200"/>
                <a:gd name="connsiteY1122" fmla="*/ 657193 h 904738"/>
                <a:gd name="connsiteX1123" fmla="*/ 989309 w 1473200"/>
                <a:gd name="connsiteY1123" fmla="*/ 653950 h 904738"/>
                <a:gd name="connsiteX1124" fmla="*/ 979566 w 1473200"/>
                <a:gd name="connsiteY1124" fmla="*/ 657193 h 904738"/>
                <a:gd name="connsiteX1125" fmla="*/ 976318 w 1473200"/>
                <a:gd name="connsiteY1125" fmla="*/ 657193 h 904738"/>
                <a:gd name="connsiteX1126" fmla="*/ 974695 w 1473200"/>
                <a:gd name="connsiteY1126" fmla="*/ 657193 h 904738"/>
                <a:gd name="connsiteX1127" fmla="*/ 973071 w 1473200"/>
                <a:gd name="connsiteY1127" fmla="*/ 657193 h 904738"/>
                <a:gd name="connsiteX1128" fmla="*/ 969823 w 1473200"/>
                <a:gd name="connsiteY1128" fmla="*/ 658815 h 904738"/>
                <a:gd name="connsiteX1129" fmla="*/ 966576 w 1473200"/>
                <a:gd name="connsiteY1129" fmla="*/ 657193 h 904738"/>
                <a:gd name="connsiteX1130" fmla="*/ 961704 w 1473200"/>
                <a:gd name="connsiteY1130" fmla="*/ 660436 h 904738"/>
                <a:gd name="connsiteX1131" fmla="*/ 951962 w 1473200"/>
                <a:gd name="connsiteY1131" fmla="*/ 665301 h 904738"/>
                <a:gd name="connsiteX1132" fmla="*/ 950338 w 1473200"/>
                <a:gd name="connsiteY1132" fmla="*/ 665301 h 904738"/>
                <a:gd name="connsiteX1133" fmla="*/ 948714 w 1473200"/>
                <a:gd name="connsiteY1133" fmla="*/ 665301 h 904738"/>
                <a:gd name="connsiteX1134" fmla="*/ 938971 w 1473200"/>
                <a:gd name="connsiteY1134" fmla="*/ 668544 h 904738"/>
                <a:gd name="connsiteX1135" fmla="*/ 937347 w 1473200"/>
                <a:gd name="connsiteY1135" fmla="*/ 668544 h 904738"/>
                <a:gd name="connsiteX1136" fmla="*/ 934100 w 1473200"/>
                <a:gd name="connsiteY1136" fmla="*/ 670166 h 904738"/>
                <a:gd name="connsiteX1137" fmla="*/ 922733 w 1473200"/>
                <a:gd name="connsiteY1137" fmla="*/ 678274 h 904738"/>
                <a:gd name="connsiteX1138" fmla="*/ 912990 w 1473200"/>
                <a:gd name="connsiteY1138" fmla="*/ 681517 h 904738"/>
                <a:gd name="connsiteX1139" fmla="*/ 914614 w 1473200"/>
                <a:gd name="connsiteY1139" fmla="*/ 684760 h 904738"/>
                <a:gd name="connsiteX1140" fmla="*/ 917862 w 1473200"/>
                <a:gd name="connsiteY1140" fmla="*/ 691246 h 904738"/>
                <a:gd name="connsiteX1141" fmla="*/ 921109 w 1473200"/>
                <a:gd name="connsiteY1141" fmla="*/ 694489 h 904738"/>
                <a:gd name="connsiteX1142" fmla="*/ 929228 w 1473200"/>
                <a:gd name="connsiteY1142" fmla="*/ 694489 h 904738"/>
                <a:gd name="connsiteX1143" fmla="*/ 932476 w 1473200"/>
                <a:gd name="connsiteY1143" fmla="*/ 696111 h 904738"/>
                <a:gd name="connsiteX1144" fmla="*/ 935724 w 1473200"/>
                <a:gd name="connsiteY1144" fmla="*/ 697733 h 904738"/>
                <a:gd name="connsiteX1145" fmla="*/ 940595 w 1473200"/>
                <a:gd name="connsiteY1145" fmla="*/ 696111 h 904738"/>
                <a:gd name="connsiteX1146" fmla="*/ 943843 w 1473200"/>
                <a:gd name="connsiteY1146" fmla="*/ 696111 h 904738"/>
                <a:gd name="connsiteX1147" fmla="*/ 947090 w 1473200"/>
                <a:gd name="connsiteY1147" fmla="*/ 699354 h 904738"/>
                <a:gd name="connsiteX1148" fmla="*/ 948714 w 1473200"/>
                <a:gd name="connsiteY1148" fmla="*/ 700976 h 904738"/>
                <a:gd name="connsiteX1149" fmla="*/ 942219 w 1473200"/>
                <a:gd name="connsiteY1149" fmla="*/ 704219 h 904738"/>
                <a:gd name="connsiteX1150" fmla="*/ 934100 w 1473200"/>
                <a:gd name="connsiteY1150" fmla="*/ 705841 h 904738"/>
                <a:gd name="connsiteX1151" fmla="*/ 927605 w 1473200"/>
                <a:gd name="connsiteY1151" fmla="*/ 704219 h 904738"/>
                <a:gd name="connsiteX1152" fmla="*/ 924357 w 1473200"/>
                <a:gd name="connsiteY1152" fmla="*/ 704219 h 904738"/>
                <a:gd name="connsiteX1153" fmla="*/ 919486 w 1473200"/>
                <a:gd name="connsiteY1153" fmla="*/ 709084 h 904738"/>
                <a:gd name="connsiteX1154" fmla="*/ 916238 w 1473200"/>
                <a:gd name="connsiteY1154" fmla="*/ 712327 h 904738"/>
                <a:gd name="connsiteX1155" fmla="*/ 912990 w 1473200"/>
                <a:gd name="connsiteY1155" fmla="*/ 710705 h 904738"/>
                <a:gd name="connsiteX1156" fmla="*/ 911367 w 1473200"/>
                <a:gd name="connsiteY1156" fmla="*/ 710705 h 904738"/>
                <a:gd name="connsiteX1157" fmla="*/ 908119 w 1473200"/>
                <a:gd name="connsiteY1157" fmla="*/ 713948 h 904738"/>
                <a:gd name="connsiteX1158" fmla="*/ 903248 w 1473200"/>
                <a:gd name="connsiteY1158" fmla="*/ 717192 h 904738"/>
                <a:gd name="connsiteX1159" fmla="*/ 898376 w 1473200"/>
                <a:gd name="connsiteY1159" fmla="*/ 718813 h 904738"/>
                <a:gd name="connsiteX1160" fmla="*/ 890257 w 1473200"/>
                <a:gd name="connsiteY1160" fmla="*/ 717192 h 904738"/>
                <a:gd name="connsiteX1161" fmla="*/ 887010 w 1473200"/>
                <a:gd name="connsiteY1161" fmla="*/ 713948 h 904738"/>
                <a:gd name="connsiteX1162" fmla="*/ 890257 w 1473200"/>
                <a:gd name="connsiteY1162" fmla="*/ 712327 h 904738"/>
                <a:gd name="connsiteX1163" fmla="*/ 890257 w 1473200"/>
                <a:gd name="connsiteY1163" fmla="*/ 704219 h 904738"/>
                <a:gd name="connsiteX1164" fmla="*/ 885386 w 1473200"/>
                <a:gd name="connsiteY1164" fmla="*/ 700976 h 904738"/>
                <a:gd name="connsiteX1165" fmla="*/ 878891 w 1473200"/>
                <a:gd name="connsiteY1165" fmla="*/ 697733 h 904738"/>
                <a:gd name="connsiteX1166" fmla="*/ 875643 w 1473200"/>
                <a:gd name="connsiteY1166" fmla="*/ 694489 h 904738"/>
                <a:gd name="connsiteX1167" fmla="*/ 882138 w 1473200"/>
                <a:gd name="connsiteY1167" fmla="*/ 689625 h 904738"/>
                <a:gd name="connsiteX1168" fmla="*/ 887010 w 1473200"/>
                <a:gd name="connsiteY1168" fmla="*/ 686382 h 904738"/>
                <a:gd name="connsiteX1169" fmla="*/ 891881 w 1473200"/>
                <a:gd name="connsiteY1169" fmla="*/ 684760 h 904738"/>
                <a:gd name="connsiteX1170" fmla="*/ 891881 w 1473200"/>
                <a:gd name="connsiteY1170" fmla="*/ 681517 h 904738"/>
                <a:gd name="connsiteX1171" fmla="*/ 888633 w 1473200"/>
                <a:gd name="connsiteY1171" fmla="*/ 679895 h 904738"/>
                <a:gd name="connsiteX1172" fmla="*/ 880514 w 1473200"/>
                <a:gd name="connsiteY1172" fmla="*/ 684760 h 904738"/>
                <a:gd name="connsiteX1173" fmla="*/ 877267 w 1473200"/>
                <a:gd name="connsiteY1173" fmla="*/ 683138 h 904738"/>
                <a:gd name="connsiteX1174" fmla="*/ 870772 w 1473200"/>
                <a:gd name="connsiteY1174" fmla="*/ 679895 h 904738"/>
                <a:gd name="connsiteX1175" fmla="*/ 865900 w 1473200"/>
                <a:gd name="connsiteY1175" fmla="*/ 678274 h 904738"/>
                <a:gd name="connsiteX1176" fmla="*/ 862653 w 1473200"/>
                <a:gd name="connsiteY1176" fmla="*/ 676652 h 904738"/>
                <a:gd name="connsiteX1177" fmla="*/ 859405 w 1473200"/>
                <a:gd name="connsiteY1177" fmla="*/ 675031 h 904738"/>
                <a:gd name="connsiteX1178" fmla="*/ 864276 w 1473200"/>
                <a:gd name="connsiteY1178" fmla="*/ 670166 h 904738"/>
                <a:gd name="connsiteX1179" fmla="*/ 864276 w 1473200"/>
                <a:gd name="connsiteY1179" fmla="*/ 666923 h 904738"/>
                <a:gd name="connsiteX1180" fmla="*/ 857781 w 1473200"/>
                <a:gd name="connsiteY1180" fmla="*/ 666923 h 904738"/>
                <a:gd name="connsiteX1181" fmla="*/ 851286 w 1473200"/>
                <a:gd name="connsiteY1181" fmla="*/ 670166 h 904738"/>
                <a:gd name="connsiteX1182" fmla="*/ 848039 w 1473200"/>
                <a:gd name="connsiteY1182" fmla="*/ 673409 h 904738"/>
                <a:gd name="connsiteX1183" fmla="*/ 844791 w 1473200"/>
                <a:gd name="connsiteY1183" fmla="*/ 676652 h 904738"/>
                <a:gd name="connsiteX1184" fmla="*/ 843167 w 1473200"/>
                <a:gd name="connsiteY1184" fmla="*/ 681517 h 904738"/>
                <a:gd name="connsiteX1185" fmla="*/ 835048 w 1473200"/>
                <a:gd name="connsiteY1185" fmla="*/ 689625 h 904738"/>
                <a:gd name="connsiteX1186" fmla="*/ 828553 w 1473200"/>
                <a:gd name="connsiteY1186" fmla="*/ 689625 h 904738"/>
                <a:gd name="connsiteX1187" fmla="*/ 826929 w 1473200"/>
                <a:gd name="connsiteY1187" fmla="*/ 696111 h 904738"/>
                <a:gd name="connsiteX1188" fmla="*/ 826929 w 1473200"/>
                <a:gd name="connsiteY1188" fmla="*/ 697733 h 904738"/>
                <a:gd name="connsiteX1189" fmla="*/ 828553 w 1473200"/>
                <a:gd name="connsiteY1189" fmla="*/ 700976 h 904738"/>
                <a:gd name="connsiteX1190" fmla="*/ 826929 w 1473200"/>
                <a:gd name="connsiteY1190" fmla="*/ 707462 h 904738"/>
                <a:gd name="connsiteX1191" fmla="*/ 822058 w 1473200"/>
                <a:gd name="connsiteY1191" fmla="*/ 710705 h 904738"/>
                <a:gd name="connsiteX1192" fmla="*/ 820434 w 1473200"/>
                <a:gd name="connsiteY1192" fmla="*/ 710705 h 904738"/>
                <a:gd name="connsiteX1193" fmla="*/ 817186 w 1473200"/>
                <a:gd name="connsiteY1193" fmla="*/ 709084 h 904738"/>
                <a:gd name="connsiteX1194" fmla="*/ 815563 w 1473200"/>
                <a:gd name="connsiteY1194" fmla="*/ 712327 h 904738"/>
                <a:gd name="connsiteX1195" fmla="*/ 812315 w 1473200"/>
                <a:gd name="connsiteY1195" fmla="*/ 717192 h 904738"/>
                <a:gd name="connsiteX1196" fmla="*/ 810691 w 1473200"/>
                <a:gd name="connsiteY1196" fmla="*/ 718813 h 904738"/>
                <a:gd name="connsiteX1197" fmla="*/ 807444 w 1473200"/>
                <a:gd name="connsiteY1197" fmla="*/ 722056 h 904738"/>
                <a:gd name="connsiteX1198" fmla="*/ 807444 w 1473200"/>
                <a:gd name="connsiteY1198" fmla="*/ 735029 h 904738"/>
                <a:gd name="connsiteX1199" fmla="*/ 804196 w 1473200"/>
                <a:gd name="connsiteY1199" fmla="*/ 741515 h 904738"/>
                <a:gd name="connsiteX1200" fmla="*/ 796077 w 1473200"/>
                <a:gd name="connsiteY1200" fmla="*/ 744758 h 904738"/>
                <a:gd name="connsiteX1201" fmla="*/ 791206 w 1473200"/>
                <a:gd name="connsiteY1201" fmla="*/ 749623 h 904738"/>
                <a:gd name="connsiteX1202" fmla="*/ 789582 w 1473200"/>
                <a:gd name="connsiteY1202" fmla="*/ 757731 h 904738"/>
                <a:gd name="connsiteX1203" fmla="*/ 789582 w 1473200"/>
                <a:gd name="connsiteY1203" fmla="*/ 764217 h 904738"/>
                <a:gd name="connsiteX1204" fmla="*/ 796077 w 1473200"/>
                <a:gd name="connsiteY1204" fmla="*/ 770704 h 904738"/>
                <a:gd name="connsiteX1205" fmla="*/ 796077 w 1473200"/>
                <a:gd name="connsiteY1205" fmla="*/ 772325 h 904738"/>
                <a:gd name="connsiteX1206" fmla="*/ 797701 w 1473200"/>
                <a:gd name="connsiteY1206" fmla="*/ 777190 h 904738"/>
                <a:gd name="connsiteX1207" fmla="*/ 796077 w 1473200"/>
                <a:gd name="connsiteY1207" fmla="*/ 780433 h 904738"/>
                <a:gd name="connsiteX1208" fmla="*/ 800948 w 1473200"/>
                <a:gd name="connsiteY1208" fmla="*/ 782055 h 904738"/>
                <a:gd name="connsiteX1209" fmla="*/ 807444 w 1473200"/>
                <a:gd name="connsiteY1209" fmla="*/ 785298 h 904738"/>
                <a:gd name="connsiteX1210" fmla="*/ 810691 w 1473200"/>
                <a:gd name="connsiteY1210" fmla="*/ 785298 h 904738"/>
                <a:gd name="connsiteX1211" fmla="*/ 812315 w 1473200"/>
                <a:gd name="connsiteY1211" fmla="*/ 785298 h 904738"/>
                <a:gd name="connsiteX1212" fmla="*/ 815563 w 1473200"/>
                <a:gd name="connsiteY1212" fmla="*/ 786920 h 904738"/>
                <a:gd name="connsiteX1213" fmla="*/ 817186 w 1473200"/>
                <a:gd name="connsiteY1213" fmla="*/ 786920 h 904738"/>
                <a:gd name="connsiteX1214" fmla="*/ 817186 w 1473200"/>
                <a:gd name="connsiteY1214" fmla="*/ 788541 h 904738"/>
                <a:gd name="connsiteX1215" fmla="*/ 818810 w 1473200"/>
                <a:gd name="connsiteY1215" fmla="*/ 791784 h 904738"/>
                <a:gd name="connsiteX1216" fmla="*/ 810691 w 1473200"/>
                <a:gd name="connsiteY1216" fmla="*/ 795027 h 904738"/>
                <a:gd name="connsiteX1217" fmla="*/ 802572 w 1473200"/>
                <a:gd name="connsiteY1217" fmla="*/ 793406 h 904738"/>
                <a:gd name="connsiteX1218" fmla="*/ 794453 w 1473200"/>
                <a:gd name="connsiteY1218" fmla="*/ 793406 h 904738"/>
                <a:gd name="connsiteX1219" fmla="*/ 787958 w 1473200"/>
                <a:gd name="connsiteY1219" fmla="*/ 795027 h 904738"/>
                <a:gd name="connsiteX1220" fmla="*/ 786334 w 1473200"/>
                <a:gd name="connsiteY1220" fmla="*/ 798271 h 904738"/>
                <a:gd name="connsiteX1221" fmla="*/ 783087 w 1473200"/>
                <a:gd name="connsiteY1221" fmla="*/ 799892 h 904738"/>
                <a:gd name="connsiteX1222" fmla="*/ 781463 w 1473200"/>
                <a:gd name="connsiteY1222" fmla="*/ 801514 h 904738"/>
                <a:gd name="connsiteX1223" fmla="*/ 779839 w 1473200"/>
                <a:gd name="connsiteY1223" fmla="*/ 801514 h 904738"/>
                <a:gd name="connsiteX1224" fmla="*/ 774968 w 1473200"/>
                <a:gd name="connsiteY1224" fmla="*/ 803135 h 904738"/>
                <a:gd name="connsiteX1225" fmla="*/ 768472 w 1473200"/>
                <a:gd name="connsiteY1225" fmla="*/ 801514 h 904738"/>
                <a:gd name="connsiteX1226" fmla="*/ 763601 w 1473200"/>
                <a:gd name="connsiteY1226" fmla="*/ 801514 h 904738"/>
                <a:gd name="connsiteX1227" fmla="*/ 760353 w 1473200"/>
                <a:gd name="connsiteY1227" fmla="*/ 799892 h 904738"/>
                <a:gd name="connsiteX1228" fmla="*/ 752235 w 1473200"/>
                <a:gd name="connsiteY1228" fmla="*/ 798271 h 904738"/>
                <a:gd name="connsiteX1229" fmla="*/ 748987 w 1473200"/>
                <a:gd name="connsiteY1229" fmla="*/ 795027 h 904738"/>
                <a:gd name="connsiteX1230" fmla="*/ 742492 w 1473200"/>
                <a:gd name="connsiteY1230" fmla="*/ 796649 h 904738"/>
                <a:gd name="connsiteX1231" fmla="*/ 739244 w 1473200"/>
                <a:gd name="connsiteY1231" fmla="*/ 798271 h 904738"/>
                <a:gd name="connsiteX1232" fmla="*/ 735997 w 1473200"/>
                <a:gd name="connsiteY1232" fmla="*/ 804757 h 904738"/>
                <a:gd name="connsiteX1233" fmla="*/ 731125 w 1473200"/>
                <a:gd name="connsiteY1233" fmla="*/ 798271 h 904738"/>
                <a:gd name="connsiteX1234" fmla="*/ 727878 w 1473200"/>
                <a:gd name="connsiteY1234" fmla="*/ 798271 h 904738"/>
                <a:gd name="connsiteX1235" fmla="*/ 726254 w 1473200"/>
                <a:gd name="connsiteY1235" fmla="*/ 798271 h 904738"/>
                <a:gd name="connsiteX1236" fmla="*/ 724630 w 1473200"/>
                <a:gd name="connsiteY1236" fmla="*/ 798271 h 904738"/>
                <a:gd name="connsiteX1237" fmla="*/ 723006 w 1473200"/>
                <a:gd name="connsiteY1237" fmla="*/ 798271 h 904738"/>
                <a:gd name="connsiteX1238" fmla="*/ 721382 w 1473200"/>
                <a:gd name="connsiteY1238" fmla="*/ 798271 h 904738"/>
                <a:gd name="connsiteX1239" fmla="*/ 724630 w 1473200"/>
                <a:gd name="connsiteY1239" fmla="*/ 804757 h 904738"/>
                <a:gd name="connsiteX1240" fmla="*/ 729501 w 1473200"/>
                <a:gd name="connsiteY1240" fmla="*/ 808000 h 904738"/>
                <a:gd name="connsiteX1241" fmla="*/ 729501 w 1473200"/>
                <a:gd name="connsiteY1241" fmla="*/ 809622 h 904738"/>
                <a:gd name="connsiteX1242" fmla="*/ 724630 w 1473200"/>
                <a:gd name="connsiteY1242" fmla="*/ 812865 h 904738"/>
                <a:gd name="connsiteX1243" fmla="*/ 721382 w 1473200"/>
                <a:gd name="connsiteY1243" fmla="*/ 809622 h 904738"/>
                <a:gd name="connsiteX1244" fmla="*/ 718135 w 1473200"/>
                <a:gd name="connsiteY1244" fmla="*/ 814486 h 904738"/>
                <a:gd name="connsiteX1245" fmla="*/ 711640 w 1473200"/>
                <a:gd name="connsiteY1245" fmla="*/ 812865 h 904738"/>
                <a:gd name="connsiteX1246" fmla="*/ 706768 w 1473200"/>
                <a:gd name="connsiteY1246" fmla="*/ 808000 h 904738"/>
                <a:gd name="connsiteX1247" fmla="*/ 701897 w 1473200"/>
                <a:gd name="connsiteY1247" fmla="*/ 801514 h 904738"/>
                <a:gd name="connsiteX1248" fmla="*/ 698649 w 1473200"/>
                <a:gd name="connsiteY1248" fmla="*/ 809622 h 904738"/>
                <a:gd name="connsiteX1249" fmla="*/ 703521 w 1473200"/>
                <a:gd name="connsiteY1249" fmla="*/ 820973 h 904738"/>
                <a:gd name="connsiteX1250" fmla="*/ 710016 w 1473200"/>
                <a:gd name="connsiteY1250" fmla="*/ 827459 h 904738"/>
                <a:gd name="connsiteX1251" fmla="*/ 710016 w 1473200"/>
                <a:gd name="connsiteY1251" fmla="*/ 830702 h 904738"/>
                <a:gd name="connsiteX1252" fmla="*/ 718135 w 1473200"/>
                <a:gd name="connsiteY1252" fmla="*/ 840432 h 904738"/>
                <a:gd name="connsiteX1253" fmla="*/ 723006 w 1473200"/>
                <a:gd name="connsiteY1253" fmla="*/ 843675 h 904738"/>
                <a:gd name="connsiteX1254" fmla="*/ 726254 w 1473200"/>
                <a:gd name="connsiteY1254" fmla="*/ 845296 h 904738"/>
                <a:gd name="connsiteX1255" fmla="*/ 727878 w 1473200"/>
                <a:gd name="connsiteY1255" fmla="*/ 850161 h 904738"/>
                <a:gd name="connsiteX1256" fmla="*/ 724630 w 1473200"/>
                <a:gd name="connsiteY1256" fmla="*/ 851783 h 904738"/>
                <a:gd name="connsiteX1257" fmla="*/ 721382 w 1473200"/>
                <a:gd name="connsiteY1257" fmla="*/ 850161 h 904738"/>
                <a:gd name="connsiteX1258" fmla="*/ 718135 w 1473200"/>
                <a:gd name="connsiteY1258" fmla="*/ 850161 h 904738"/>
                <a:gd name="connsiteX1259" fmla="*/ 723006 w 1473200"/>
                <a:gd name="connsiteY1259" fmla="*/ 856648 h 904738"/>
                <a:gd name="connsiteX1260" fmla="*/ 724630 w 1473200"/>
                <a:gd name="connsiteY1260" fmla="*/ 861513 h 904738"/>
                <a:gd name="connsiteX1261" fmla="*/ 721382 w 1473200"/>
                <a:gd name="connsiteY1261" fmla="*/ 863134 h 904738"/>
                <a:gd name="connsiteX1262" fmla="*/ 713263 w 1473200"/>
                <a:gd name="connsiteY1262" fmla="*/ 858269 h 904738"/>
                <a:gd name="connsiteX1263" fmla="*/ 708392 w 1473200"/>
                <a:gd name="connsiteY1263" fmla="*/ 853405 h 904738"/>
                <a:gd name="connsiteX1264" fmla="*/ 703521 w 1473200"/>
                <a:gd name="connsiteY1264" fmla="*/ 851783 h 904738"/>
                <a:gd name="connsiteX1265" fmla="*/ 700273 w 1473200"/>
                <a:gd name="connsiteY1265" fmla="*/ 855026 h 904738"/>
                <a:gd name="connsiteX1266" fmla="*/ 700273 w 1473200"/>
                <a:gd name="connsiteY1266" fmla="*/ 858269 h 904738"/>
                <a:gd name="connsiteX1267" fmla="*/ 706768 w 1473200"/>
                <a:gd name="connsiteY1267" fmla="*/ 861513 h 904738"/>
                <a:gd name="connsiteX1268" fmla="*/ 713263 w 1473200"/>
                <a:gd name="connsiteY1268" fmla="*/ 866377 h 904738"/>
                <a:gd name="connsiteX1269" fmla="*/ 716511 w 1473200"/>
                <a:gd name="connsiteY1269" fmla="*/ 867999 h 904738"/>
                <a:gd name="connsiteX1270" fmla="*/ 705144 w 1473200"/>
                <a:gd name="connsiteY1270" fmla="*/ 872864 h 904738"/>
                <a:gd name="connsiteX1271" fmla="*/ 701897 w 1473200"/>
                <a:gd name="connsiteY1271" fmla="*/ 867999 h 904738"/>
                <a:gd name="connsiteX1272" fmla="*/ 705144 w 1473200"/>
                <a:gd name="connsiteY1272" fmla="*/ 877728 h 904738"/>
                <a:gd name="connsiteX1273" fmla="*/ 706768 w 1473200"/>
                <a:gd name="connsiteY1273" fmla="*/ 880971 h 904738"/>
                <a:gd name="connsiteX1274" fmla="*/ 710016 w 1473200"/>
                <a:gd name="connsiteY1274" fmla="*/ 884215 h 904738"/>
                <a:gd name="connsiteX1275" fmla="*/ 708392 w 1473200"/>
                <a:gd name="connsiteY1275" fmla="*/ 889079 h 904738"/>
                <a:gd name="connsiteX1276" fmla="*/ 701897 w 1473200"/>
                <a:gd name="connsiteY1276" fmla="*/ 885836 h 904738"/>
                <a:gd name="connsiteX1277" fmla="*/ 697025 w 1473200"/>
                <a:gd name="connsiteY1277" fmla="*/ 884215 h 904738"/>
                <a:gd name="connsiteX1278" fmla="*/ 690530 w 1473200"/>
                <a:gd name="connsiteY1278" fmla="*/ 884215 h 904738"/>
                <a:gd name="connsiteX1279" fmla="*/ 688906 w 1473200"/>
                <a:gd name="connsiteY1279" fmla="*/ 880971 h 904738"/>
                <a:gd name="connsiteX1280" fmla="*/ 685659 w 1473200"/>
                <a:gd name="connsiteY1280" fmla="*/ 880971 h 904738"/>
                <a:gd name="connsiteX1281" fmla="*/ 682411 w 1473200"/>
                <a:gd name="connsiteY1281" fmla="*/ 877728 h 904738"/>
                <a:gd name="connsiteX1282" fmla="*/ 682411 w 1473200"/>
                <a:gd name="connsiteY1282" fmla="*/ 872864 h 904738"/>
                <a:gd name="connsiteX1283" fmla="*/ 682411 w 1473200"/>
                <a:gd name="connsiteY1283" fmla="*/ 869620 h 904738"/>
                <a:gd name="connsiteX1284" fmla="*/ 672668 w 1473200"/>
                <a:gd name="connsiteY1284" fmla="*/ 863134 h 904738"/>
                <a:gd name="connsiteX1285" fmla="*/ 675916 w 1473200"/>
                <a:gd name="connsiteY1285" fmla="*/ 856648 h 904738"/>
                <a:gd name="connsiteX1286" fmla="*/ 677540 w 1473200"/>
                <a:gd name="connsiteY1286" fmla="*/ 851783 h 904738"/>
                <a:gd name="connsiteX1287" fmla="*/ 679164 w 1473200"/>
                <a:gd name="connsiteY1287" fmla="*/ 846918 h 904738"/>
                <a:gd name="connsiteX1288" fmla="*/ 675916 w 1473200"/>
                <a:gd name="connsiteY1288" fmla="*/ 843675 h 904738"/>
                <a:gd name="connsiteX1289" fmla="*/ 669421 w 1473200"/>
                <a:gd name="connsiteY1289" fmla="*/ 842053 h 904738"/>
                <a:gd name="connsiteX1290" fmla="*/ 666173 w 1473200"/>
                <a:gd name="connsiteY1290" fmla="*/ 837189 h 904738"/>
                <a:gd name="connsiteX1291" fmla="*/ 662926 w 1473200"/>
                <a:gd name="connsiteY1291" fmla="*/ 833945 h 904738"/>
                <a:gd name="connsiteX1292" fmla="*/ 656431 w 1473200"/>
                <a:gd name="connsiteY1292" fmla="*/ 829081 h 904738"/>
                <a:gd name="connsiteX1293" fmla="*/ 654807 w 1473200"/>
                <a:gd name="connsiteY1293" fmla="*/ 827459 h 904738"/>
                <a:gd name="connsiteX1294" fmla="*/ 653183 w 1473200"/>
                <a:gd name="connsiteY1294" fmla="*/ 825837 h 904738"/>
                <a:gd name="connsiteX1295" fmla="*/ 649935 w 1473200"/>
                <a:gd name="connsiteY1295" fmla="*/ 825837 h 904738"/>
                <a:gd name="connsiteX1296" fmla="*/ 646688 w 1473200"/>
                <a:gd name="connsiteY1296" fmla="*/ 825837 h 904738"/>
                <a:gd name="connsiteX1297" fmla="*/ 646688 w 1473200"/>
                <a:gd name="connsiteY1297" fmla="*/ 820973 h 904738"/>
                <a:gd name="connsiteX1298" fmla="*/ 648312 w 1473200"/>
                <a:gd name="connsiteY1298" fmla="*/ 816108 h 904738"/>
                <a:gd name="connsiteX1299" fmla="*/ 643440 w 1473200"/>
                <a:gd name="connsiteY1299" fmla="*/ 812865 h 904738"/>
                <a:gd name="connsiteX1300" fmla="*/ 640193 w 1473200"/>
                <a:gd name="connsiteY1300" fmla="*/ 809622 h 904738"/>
                <a:gd name="connsiteX1301" fmla="*/ 640193 w 1473200"/>
                <a:gd name="connsiteY1301" fmla="*/ 803135 h 904738"/>
                <a:gd name="connsiteX1302" fmla="*/ 640193 w 1473200"/>
                <a:gd name="connsiteY1302" fmla="*/ 795027 h 904738"/>
                <a:gd name="connsiteX1303" fmla="*/ 641816 w 1473200"/>
                <a:gd name="connsiteY1303" fmla="*/ 788541 h 904738"/>
                <a:gd name="connsiteX1304" fmla="*/ 641816 w 1473200"/>
                <a:gd name="connsiteY1304" fmla="*/ 783676 h 904738"/>
                <a:gd name="connsiteX1305" fmla="*/ 643440 w 1473200"/>
                <a:gd name="connsiteY1305" fmla="*/ 783676 h 904738"/>
                <a:gd name="connsiteX1306" fmla="*/ 641816 w 1473200"/>
                <a:gd name="connsiteY1306" fmla="*/ 780433 h 904738"/>
                <a:gd name="connsiteX1307" fmla="*/ 640193 w 1473200"/>
                <a:gd name="connsiteY1307" fmla="*/ 778812 h 904738"/>
                <a:gd name="connsiteX1308" fmla="*/ 635321 w 1473200"/>
                <a:gd name="connsiteY1308" fmla="*/ 773947 h 904738"/>
                <a:gd name="connsiteX1309" fmla="*/ 633697 w 1473200"/>
                <a:gd name="connsiteY1309" fmla="*/ 770704 h 904738"/>
                <a:gd name="connsiteX1310" fmla="*/ 632074 w 1473200"/>
                <a:gd name="connsiteY1310" fmla="*/ 767461 h 904738"/>
                <a:gd name="connsiteX1311" fmla="*/ 625578 w 1473200"/>
                <a:gd name="connsiteY1311" fmla="*/ 760974 h 904738"/>
                <a:gd name="connsiteX1312" fmla="*/ 623955 w 1473200"/>
                <a:gd name="connsiteY1312" fmla="*/ 762596 h 904738"/>
                <a:gd name="connsiteX1313" fmla="*/ 622331 w 1473200"/>
                <a:gd name="connsiteY1313" fmla="*/ 760974 h 904738"/>
                <a:gd name="connsiteX1314" fmla="*/ 615836 w 1473200"/>
                <a:gd name="connsiteY1314" fmla="*/ 756110 h 904738"/>
                <a:gd name="connsiteX1315" fmla="*/ 610964 w 1473200"/>
                <a:gd name="connsiteY1315" fmla="*/ 752866 h 904738"/>
                <a:gd name="connsiteX1316" fmla="*/ 607717 w 1473200"/>
                <a:gd name="connsiteY1316" fmla="*/ 749623 h 904738"/>
                <a:gd name="connsiteX1317" fmla="*/ 602845 w 1473200"/>
                <a:gd name="connsiteY1317" fmla="*/ 749623 h 904738"/>
                <a:gd name="connsiteX1318" fmla="*/ 601221 w 1473200"/>
                <a:gd name="connsiteY1318" fmla="*/ 748002 h 904738"/>
                <a:gd name="connsiteX1319" fmla="*/ 597974 w 1473200"/>
                <a:gd name="connsiteY1319" fmla="*/ 746380 h 904738"/>
                <a:gd name="connsiteX1320" fmla="*/ 594726 w 1473200"/>
                <a:gd name="connsiteY1320" fmla="*/ 743137 h 904738"/>
                <a:gd name="connsiteX1321" fmla="*/ 593102 w 1473200"/>
                <a:gd name="connsiteY1321" fmla="*/ 739894 h 904738"/>
                <a:gd name="connsiteX1322" fmla="*/ 588231 w 1473200"/>
                <a:gd name="connsiteY1322" fmla="*/ 736651 h 904738"/>
                <a:gd name="connsiteX1323" fmla="*/ 581736 w 1473200"/>
                <a:gd name="connsiteY1323" fmla="*/ 736651 h 904738"/>
                <a:gd name="connsiteX1324" fmla="*/ 578488 w 1473200"/>
                <a:gd name="connsiteY1324" fmla="*/ 735029 h 904738"/>
                <a:gd name="connsiteX1325" fmla="*/ 573617 w 1473200"/>
                <a:gd name="connsiteY1325" fmla="*/ 731786 h 904738"/>
                <a:gd name="connsiteX1326" fmla="*/ 570369 w 1473200"/>
                <a:gd name="connsiteY1326" fmla="*/ 728543 h 904738"/>
                <a:gd name="connsiteX1327" fmla="*/ 568746 w 1473200"/>
                <a:gd name="connsiteY1327" fmla="*/ 725300 h 904738"/>
                <a:gd name="connsiteX1328" fmla="*/ 568746 w 1473200"/>
                <a:gd name="connsiteY1328" fmla="*/ 720435 h 904738"/>
                <a:gd name="connsiteX1329" fmla="*/ 567122 w 1473200"/>
                <a:gd name="connsiteY1329" fmla="*/ 717192 h 904738"/>
                <a:gd name="connsiteX1330" fmla="*/ 562250 w 1473200"/>
                <a:gd name="connsiteY1330" fmla="*/ 712327 h 904738"/>
                <a:gd name="connsiteX1331" fmla="*/ 559003 w 1473200"/>
                <a:gd name="connsiteY1331" fmla="*/ 710705 h 904738"/>
                <a:gd name="connsiteX1332" fmla="*/ 559003 w 1473200"/>
                <a:gd name="connsiteY1332" fmla="*/ 704219 h 904738"/>
                <a:gd name="connsiteX1333" fmla="*/ 557379 w 1473200"/>
                <a:gd name="connsiteY1333" fmla="*/ 704219 h 904738"/>
                <a:gd name="connsiteX1334" fmla="*/ 554131 w 1473200"/>
                <a:gd name="connsiteY1334" fmla="*/ 702597 h 904738"/>
                <a:gd name="connsiteX1335" fmla="*/ 546012 w 1473200"/>
                <a:gd name="connsiteY1335" fmla="*/ 705841 h 904738"/>
                <a:gd name="connsiteX1336" fmla="*/ 544389 w 1473200"/>
                <a:gd name="connsiteY1336" fmla="*/ 707462 h 904738"/>
                <a:gd name="connsiteX1337" fmla="*/ 542765 w 1473200"/>
                <a:gd name="connsiteY1337" fmla="*/ 705841 h 904738"/>
                <a:gd name="connsiteX1338" fmla="*/ 539517 w 1473200"/>
                <a:gd name="connsiteY1338" fmla="*/ 700976 h 904738"/>
                <a:gd name="connsiteX1339" fmla="*/ 537893 w 1473200"/>
                <a:gd name="connsiteY1339" fmla="*/ 697733 h 904738"/>
                <a:gd name="connsiteX1340" fmla="*/ 537893 w 1473200"/>
                <a:gd name="connsiteY1340" fmla="*/ 694489 h 904738"/>
                <a:gd name="connsiteX1341" fmla="*/ 537893 w 1473200"/>
                <a:gd name="connsiteY1341" fmla="*/ 689625 h 904738"/>
                <a:gd name="connsiteX1342" fmla="*/ 533022 w 1473200"/>
                <a:gd name="connsiteY1342" fmla="*/ 688003 h 904738"/>
                <a:gd name="connsiteX1343" fmla="*/ 524903 w 1473200"/>
                <a:gd name="connsiteY1343" fmla="*/ 691246 h 904738"/>
                <a:gd name="connsiteX1344" fmla="*/ 521655 w 1473200"/>
                <a:gd name="connsiteY1344" fmla="*/ 694489 h 904738"/>
                <a:gd name="connsiteX1345" fmla="*/ 515160 w 1473200"/>
                <a:gd name="connsiteY1345" fmla="*/ 694489 h 904738"/>
                <a:gd name="connsiteX1346" fmla="*/ 513536 w 1473200"/>
                <a:gd name="connsiteY1346" fmla="*/ 700976 h 904738"/>
                <a:gd name="connsiteX1347" fmla="*/ 516784 w 1473200"/>
                <a:gd name="connsiteY1347" fmla="*/ 707462 h 904738"/>
                <a:gd name="connsiteX1348" fmla="*/ 515160 w 1473200"/>
                <a:gd name="connsiteY1348" fmla="*/ 710705 h 904738"/>
                <a:gd name="connsiteX1349" fmla="*/ 513536 w 1473200"/>
                <a:gd name="connsiteY1349" fmla="*/ 713948 h 904738"/>
                <a:gd name="connsiteX1350" fmla="*/ 515160 w 1473200"/>
                <a:gd name="connsiteY1350" fmla="*/ 718813 h 904738"/>
                <a:gd name="connsiteX1351" fmla="*/ 521655 w 1473200"/>
                <a:gd name="connsiteY1351" fmla="*/ 725300 h 904738"/>
                <a:gd name="connsiteX1352" fmla="*/ 523279 w 1473200"/>
                <a:gd name="connsiteY1352" fmla="*/ 726921 h 904738"/>
                <a:gd name="connsiteX1353" fmla="*/ 528151 w 1473200"/>
                <a:gd name="connsiteY1353" fmla="*/ 730164 h 904738"/>
                <a:gd name="connsiteX1354" fmla="*/ 536270 w 1473200"/>
                <a:gd name="connsiteY1354" fmla="*/ 736651 h 904738"/>
                <a:gd name="connsiteX1355" fmla="*/ 541141 w 1473200"/>
                <a:gd name="connsiteY1355" fmla="*/ 741515 h 904738"/>
                <a:gd name="connsiteX1356" fmla="*/ 542765 w 1473200"/>
                <a:gd name="connsiteY1356" fmla="*/ 746380 h 904738"/>
                <a:gd name="connsiteX1357" fmla="*/ 549260 w 1473200"/>
                <a:gd name="connsiteY1357" fmla="*/ 760974 h 904738"/>
                <a:gd name="connsiteX1358" fmla="*/ 555755 w 1473200"/>
                <a:gd name="connsiteY1358" fmla="*/ 765839 h 904738"/>
                <a:gd name="connsiteX1359" fmla="*/ 559003 w 1473200"/>
                <a:gd name="connsiteY1359" fmla="*/ 770704 h 904738"/>
                <a:gd name="connsiteX1360" fmla="*/ 562250 w 1473200"/>
                <a:gd name="connsiteY1360" fmla="*/ 770704 h 904738"/>
                <a:gd name="connsiteX1361" fmla="*/ 567122 w 1473200"/>
                <a:gd name="connsiteY1361" fmla="*/ 772325 h 904738"/>
                <a:gd name="connsiteX1362" fmla="*/ 578488 w 1473200"/>
                <a:gd name="connsiteY1362" fmla="*/ 772325 h 904738"/>
                <a:gd name="connsiteX1363" fmla="*/ 583360 w 1473200"/>
                <a:gd name="connsiteY1363" fmla="*/ 775568 h 904738"/>
                <a:gd name="connsiteX1364" fmla="*/ 581736 w 1473200"/>
                <a:gd name="connsiteY1364" fmla="*/ 778812 h 904738"/>
                <a:gd name="connsiteX1365" fmla="*/ 581736 w 1473200"/>
                <a:gd name="connsiteY1365" fmla="*/ 783676 h 904738"/>
                <a:gd name="connsiteX1366" fmla="*/ 591479 w 1473200"/>
                <a:gd name="connsiteY1366" fmla="*/ 788541 h 904738"/>
                <a:gd name="connsiteX1367" fmla="*/ 599598 w 1473200"/>
                <a:gd name="connsiteY1367" fmla="*/ 793406 h 904738"/>
                <a:gd name="connsiteX1368" fmla="*/ 604469 w 1473200"/>
                <a:gd name="connsiteY1368" fmla="*/ 795027 h 904738"/>
                <a:gd name="connsiteX1369" fmla="*/ 619083 w 1473200"/>
                <a:gd name="connsiteY1369" fmla="*/ 804757 h 904738"/>
                <a:gd name="connsiteX1370" fmla="*/ 620707 w 1473200"/>
                <a:gd name="connsiteY1370" fmla="*/ 808000 h 904738"/>
                <a:gd name="connsiteX1371" fmla="*/ 623955 w 1473200"/>
                <a:gd name="connsiteY1371" fmla="*/ 812865 h 904738"/>
                <a:gd name="connsiteX1372" fmla="*/ 623955 w 1473200"/>
                <a:gd name="connsiteY1372" fmla="*/ 816108 h 904738"/>
                <a:gd name="connsiteX1373" fmla="*/ 619083 w 1473200"/>
                <a:gd name="connsiteY1373" fmla="*/ 816108 h 904738"/>
                <a:gd name="connsiteX1374" fmla="*/ 612588 w 1473200"/>
                <a:gd name="connsiteY1374" fmla="*/ 811243 h 904738"/>
                <a:gd name="connsiteX1375" fmla="*/ 606093 w 1473200"/>
                <a:gd name="connsiteY1375" fmla="*/ 806378 h 904738"/>
                <a:gd name="connsiteX1376" fmla="*/ 601221 w 1473200"/>
                <a:gd name="connsiteY1376" fmla="*/ 806378 h 904738"/>
                <a:gd name="connsiteX1377" fmla="*/ 599598 w 1473200"/>
                <a:gd name="connsiteY1377" fmla="*/ 806378 h 904738"/>
                <a:gd name="connsiteX1378" fmla="*/ 596350 w 1473200"/>
                <a:gd name="connsiteY1378" fmla="*/ 806378 h 904738"/>
                <a:gd name="connsiteX1379" fmla="*/ 593102 w 1473200"/>
                <a:gd name="connsiteY1379" fmla="*/ 811243 h 904738"/>
                <a:gd name="connsiteX1380" fmla="*/ 591479 w 1473200"/>
                <a:gd name="connsiteY1380" fmla="*/ 816108 h 904738"/>
                <a:gd name="connsiteX1381" fmla="*/ 591479 w 1473200"/>
                <a:gd name="connsiteY1381" fmla="*/ 820973 h 904738"/>
                <a:gd name="connsiteX1382" fmla="*/ 597974 w 1473200"/>
                <a:gd name="connsiteY1382" fmla="*/ 824216 h 904738"/>
                <a:gd name="connsiteX1383" fmla="*/ 602845 w 1473200"/>
                <a:gd name="connsiteY1383" fmla="*/ 827459 h 904738"/>
                <a:gd name="connsiteX1384" fmla="*/ 599598 w 1473200"/>
                <a:gd name="connsiteY1384" fmla="*/ 832324 h 904738"/>
                <a:gd name="connsiteX1385" fmla="*/ 597974 w 1473200"/>
                <a:gd name="connsiteY1385" fmla="*/ 835567 h 904738"/>
                <a:gd name="connsiteX1386" fmla="*/ 591479 w 1473200"/>
                <a:gd name="connsiteY1386" fmla="*/ 843675 h 904738"/>
                <a:gd name="connsiteX1387" fmla="*/ 584983 w 1473200"/>
                <a:gd name="connsiteY1387" fmla="*/ 850161 h 904738"/>
                <a:gd name="connsiteX1388" fmla="*/ 581736 w 1473200"/>
                <a:gd name="connsiteY1388" fmla="*/ 855026 h 904738"/>
                <a:gd name="connsiteX1389" fmla="*/ 575241 w 1473200"/>
                <a:gd name="connsiteY1389" fmla="*/ 856648 h 904738"/>
                <a:gd name="connsiteX1390" fmla="*/ 583360 w 1473200"/>
                <a:gd name="connsiteY1390" fmla="*/ 838810 h 904738"/>
                <a:gd name="connsiteX1391" fmla="*/ 581736 w 1473200"/>
                <a:gd name="connsiteY1391" fmla="*/ 830702 h 904738"/>
                <a:gd name="connsiteX1392" fmla="*/ 576864 w 1473200"/>
                <a:gd name="connsiteY1392" fmla="*/ 822594 h 904738"/>
                <a:gd name="connsiteX1393" fmla="*/ 573617 w 1473200"/>
                <a:gd name="connsiteY1393" fmla="*/ 814486 h 904738"/>
                <a:gd name="connsiteX1394" fmla="*/ 567122 w 1473200"/>
                <a:gd name="connsiteY1394" fmla="*/ 812865 h 904738"/>
                <a:gd name="connsiteX1395" fmla="*/ 560627 w 1473200"/>
                <a:gd name="connsiteY1395" fmla="*/ 809622 h 904738"/>
                <a:gd name="connsiteX1396" fmla="*/ 557379 w 1473200"/>
                <a:gd name="connsiteY1396" fmla="*/ 803135 h 904738"/>
                <a:gd name="connsiteX1397" fmla="*/ 552508 w 1473200"/>
                <a:gd name="connsiteY1397" fmla="*/ 799892 h 904738"/>
                <a:gd name="connsiteX1398" fmla="*/ 544389 w 1473200"/>
                <a:gd name="connsiteY1398" fmla="*/ 798271 h 904738"/>
                <a:gd name="connsiteX1399" fmla="*/ 541141 w 1473200"/>
                <a:gd name="connsiteY1399" fmla="*/ 790163 h 904738"/>
                <a:gd name="connsiteX1400" fmla="*/ 528151 w 1473200"/>
                <a:gd name="connsiteY1400" fmla="*/ 785298 h 904738"/>
                <a:gd name="connsiteX1401" fmla="*/ 515160 w 1473200"/>
                <a:gd name="connsiteY1401" fmla="*/ 780433 h 904738"/>
                <a:gd name="connsiteX1402" fmla="*/ 513536 w 1473200"/>
                <a:gd name="connsiteY1402" fmla="*/ 775568 h 904738"/>
                <a:gd name="connsiteX1403" fmla="*/ 503793 w 1473200"/>
                <a:gd name="connsiteY1403" fmla="*/ 767461 h 904738"/>
                <a:gd name="connsiteX1404" fmla="*/ 495674 w 1473200"/>
                <a:gd name="connsiteY1404" fmla="*/ 760974 h 904738"/>
                <a:gd name="connsiteX1405" fmla="*/ 492427 w 1473200"/>
                <a:gd name="connsiteY1405" fmla="*/ 759353 h 904738"/>
                <a:gd name="connsiteX1406" fmla="*/ 484308 w 1473200"/>
                <a:gd name="connsiteY1406" fmla="*/ 751245 h 904738"/>
                <a:gd name="connsiteX1407" fmla="*/ 481060 w 1473200"/>
                <a:gd name="connsiteY1407" fmla="*/ 743137 h 904738"/>
                <a:gd name="connsiteX1408" fmla="*/ 477812 w 1473200"/>
                <a:gd name="connsiteY1408" fmla="*/ 735029 h 904738"/>
                <a:gd name="connsiteX1409" fmla="*/ 474565 w 1473200"/>
                <a:gd name="connsiteY1409" fmla="*/ 728543 h 904738"/>
                <a:gd name="connsiteX1410" fmla="*/ 466446 w 1473200"/>
                <a:gd name="connsiteY1410" fmla="*/ 725300 h 904738"/>
                <a:gd name="connsiteX1411" fmla="*/ 463198 w 1473200"/>
                <a:gd name="connsiteY1411" fmla="*/ 725300 h 904738"/>
                <a:gd name="connsiteX1412" fmla="*/ 459951 w 1473200"/>
                <a:gd name="connsiteY1412" fmla="*/ 725300 h 904738"/>
                <a:gd name="connsiteX1413" fmla="*/ 455079 w 1473200"/>
                <a:gd name="connsiteY1413" fmla="*/ 722056 h 904738"/>
                <a:gd name="connsiteX1414" fmla="*/ 451832 w 1473200"/>
                <a:gd name="connsiteY1414" fmla="*/ 722056 h 904738"/>
                <a:gd name="connsiteX1415" fmla="*/ 448584 w 1473200"/>
                <a:gd name="connsiteY1415" fmla="*/ 722056 h 904738"/>
                <a:gd name="connsiteX1416" fmla="*/ 445336 w 1473200"/>
                <a:gd name="connsiteY1416" fmla="*/ 722056 h 904738"/>
                <a:gd name="connsiteX1417" fmla="*/ 443713 w 1473200"/>
                <a:gd name="connsiteY1417" fmla="*/ 723678 h 904738"/>
                <a:gd name="connsiteX1418" fmla="*/ 438841 w 1473200"/>
                <a:gd name="connsiteY1418" fmla="*/ 728543 h 904738"/>
                <a:gd name="connsiteX1419" fmla="*/ 435594 w 1473200"/>
                <a:gd name="connsiteY1419" fmla="*/ 730164 h 904738"/>
                <a:gd name="connsiteX1420" fmla="*/ 433970 w 1473200"/>
                <a:gd name="connsiteY1420" fmla="*/ 728543 h 904738"/>
                <a:gd name="connsiteX1421" fmla="*/ 430722 w 1473200"/>
                <a:gd name="connsiteY1421" fmla="*/ 730164 h 904738"/>
                <a:gd name="connsiteX1422" fmla="*/ 424227 w 1473200"/>
                <a:gd name="connsiteY1422" fmla="*/ 736651 h 904738"/>
                <a:gd name="connsiteX1423" fmla="*/ 422603 w 1473200"/>
                <a:gd name="connsiteY1423" fmla="*/ 736651 h 904738"/>
                <a:gd name="connsiteX1424" fmla="*/ 419356 w 1473200"/>
                <a:gd name="connsiteY1424" fmla="*/ 738272 h 904738"/>
                <a:gd name="connsiteX1425" fmla="*/ 406365 w 1473200"/>
                <a:gd name="connsiteY1425" fmla="*/ 748002 h 904738"/>
                <a:gd name="connsiteX1426" fmla="*/ 394999 w 1473200"/>
                <a:gd name="connsiteY1426" fmla="*/ 746380 h 904738"/>
                <a:gd name="connsiteX1427" fmla="*/ 388504 w 1473200"/>
                <a:gd name="connsiteY1427" fmla="*/ 744758 h 904738"/>
                <a:gd name="connsiteX1428" fmla="*/ 382008 w 1473200"/>
                <a:gd name="connsiteY1428" fmla="*/ 739894 h 904738"/>
                <a:gd name="connsiteX1429" fmla="*/ 372266 w 1473200"/>
                <a:gd name="connsiteY1429" fmla="*/ 739894 h 904738"/>
                <a:gd name="connsiteX1430" fmla="*/ 365770 w 1473200"/>
                <a:gd name="connsiteY1430" fmla="*/ 738272 h 904738"/>
                <a:gd name="connsiteX1431" fmla="*/ 357651 w 1473200"/>
                <a:gd name="connsiteY1431" fmla="*/ 743137 h 904738"/>
                <a:gd name="connsiteX1432" fmla="*/ 349532 w 1473200"/>
                <a:gd name="connsiteY1432" fmla="*/ 751245 h 904738"/>
                <a:gd name="connsiteX1433" fmla="*/ 349532 w 1473200"/>
                <a:gd name="connsiteY1433" fmla="*/ 757731 h 904738"/>
                <a:gd name="connsiteX1434" fmla="*/ 349532 w 1473200"/>
                <a:gd name="connsiteY1434" fmla="*/ 762596 h 904738"/>
                <a:gd name="connsiteX1435" fmla="*/ 352780 w 1473200"/>
                <a:gd name="connsiteY1435" fmla="*/ 767461 h 904738"/>
                <a:gd name="connsiteX1436" fmla="*/ 352780 w 1473200"/>
                <a:gd name="connsiteY1436" fmla="*/ 772325 h 904738"/>
                <a:gd name="connsiteX1437" fmla="*/ 347909 w 1473200"/>
                <a:gd name="connsiteY1437" fmla="*/ 777190 h 904738"/>
                <a:gd name="connsiteX1438" fmla="*/ 346285 w 1473200"/>
                <a:gd name="connsiteY1438" fmla="*/ 777190 h 904738"/>
                <a:gd name="connsiteX1439" fmla="*/ 341414 w 1473200"/>
                <a:gd name="connsiteY1439" fmla="*/ 778812 h 904738"/>
                <a:gd name="connsiteX1440" fmla="*/ 333295 w 1473200"/>
                <a:gd name="connsiteY1440" fmla="*/ 786920 h 904738"/>
                <a:gd name="connsiteX1441" fmla="*/ 326799 w 1473200"/>
                <a:gd name="connsiteY1441" fmla="*/ 788541 h 904738"/>
                <a:gd name="connsiteX1442" fmla="*/ 320304 w 1473200"/>
                <a:gd name="connsiteY1442" fmla="*/ 790163 h 904738"/>
                <a:gd name="connsiteX1443" fmla="*/ 313809 w 1473200"/>
                <a:gd name="connsiteY1443" fmla="*/ 795027 h 904738"/>
                <a:gd name="connsiteX1444" fmla="*/ 307314 w 1473200"/>
                <a:gd name="connsiteY1444" fmla="*/ 796649 h 904738"/>
                <a:gd name="connsiteX1445" fmla="*/ 300819 w 1473200"/>
                <a:gd name="connsiteY1445" fmla="*/ 801514 h 904738"/>
                <a:gd name="connsiteX1446" fmla="*/ 297571 w 1473200"/>
                <a:gd name="connsiteY1446" fmla="*/ 806378 h 904738"/>
                <a:gd name="connsiteX1447" fmla="*/ 292700 w 1473200"/>
                <a:gd name="connsiteY1447" fmla="*/ 819351 h 904738"/>
                <a:gd name="connsiteX1448" fmla="*/ 289452 w 1473200"/>
                <a:gd name="connsiteY1448" fmla="*/ 824216 h 904738"/>
                <a:gd name="connsiteX1449" fmla="*/ 289452 w 1473200"/>
                <a:gd name="connsiteY1449" fmla="*/ 830702 h 904738"/>
                <a:gd name="connsiteX1450" fmla="*/ 292700 w 1473200"/>
                <a:gd name="connsiteY1450" fmla="*/ 837189 h 904738"/>
                <a:gd name="connsiteX1451" fmla="*/ 297571 w 1473200"/>
                <a:gd name="connsiteY1451" fmla="*/ 842053 h 904738"/>
                <a:gd name="connsiteX1452" fmla="*/ 295947 w 1473200"/>
                <a:gd name="connsiteY1452" fmla="*/ 846918 h 904738"/>
                <a:gd name="connsiteX1453" fmla="*/ 289452 w 1473200"/>
                <a:gd name="connsiteY1453" fmla="*/ 850161 h 904738"/>
                <a:gd name="connsiteX1454" fmla="*/ 286204 w 1473200"/>
                <a:gd name="connsiteY1454" fmla="*/ 853405 h 904738"/>
                <a:gd name="connsiteX1455" fmla="*/ 282957 w 1473200"/>
                <a:gd name="connsiteY1455" fmla="*/ 859891 h 904738"/>
                <a:gd name="connsiteX1456" fmla="*/ 278085 w 1473200"/>
                <a:gd name="connsiteY1456" fmla="*/ 863134 h 904738"/>
                <a:gd name="connsiteX1457" fmla="*/ 276462 w 1473200"/>
                <a:gd name="connsiteY1457" fmla="*/ 866377 h 904738"/>
                <a:gd name="connsiteX1458" fmla="*/ 266719 w 1473200"/>
                <a:gd name="connsiteY1458" fmla="*/ 871242 h 904738"/>
                <a:gd name="connsiteX1459" fmla="*/ 263471 w 1473200"/>
                <a:gd name="connsiteY1459" fmla="*/ 874485 h 904738"/>
                <a:gd name="connsiteX1460" fmla="*/ 256976 w 1473200"/>
                <a:gd name="connsiteY1460" fmla="*/ 882593 h 904738"/>
                <a:gd name="connsiteX1461" fmla="*/ 252105 w 1473200"/>
                <a:gd name="connsiteY1461" fmla="*/ 884215 h 904738"/>
                <a:gd name="connsiteX1462" fmla="*/ 248857 w 1473200"/>
                <a:gd name="connsiteY1462" fmla="*/ 885836 h 904738"/>
                <a:gd name="connsiteX1463" fmla="*/ 240738 w 1473200"/>
                <a:gd name="connsiteY1463" fmla="*/ 885836 h 904738"/>
                <a:gd name="connsiteX1464" fmla="*/ 235867 w 1473200"/>
                <a:gd name="connsiteY1464" fmla="*/ 887458 h 904738"/>
                <a:gd name="connsiteX1465" fmla="*/ 232619 w 1473200"/>
                <a:gd name="connsiteY1465" fmla="*/ 885836 h 904738"/>
                <a:gd name="connsiteX1466" fmla="*/ 224500 w 1473200"/>
                <a:gd name="connsiteY1466" fmla="*/ 885836 h 904738"/>
                <a:gd name="connsiteX1467" fmla="*/ 219629 w 1473200"/>
                <a:gd name="connsiteY1467" fmla="*/ 885836 h 904738"/>
                <a:gd name="connsiteX1468" fmla="*/ 214757 w 1473200"/>
                <a:gd name="connsiteY1468" fmla="*/ 887458 h 904738"/>
                <a:gd name="connsiteX1469" fmla="*/ 203391 w 1473200"/>
                <a:gd name="connsiteY1469" fmla="*/ 890701 h 904738"/>
                <a:gd name="connsiteX1470" fmla="*/ 200143 w 1473200"/>
                <a:gd name="connsiteY1470" fmla="*/ 895566 h 904738"/>
                <a:gd name="connsiteX1471" fmla="*/ 193648 w 1473200"/>
                <a:gd name="connsiteY1471" fmla="*/ 898809 h 904738"/>
                <a:gd name="connsiteX1472" fmla="*/ 187153 w 1473200"/>
                <a:gd name="connsiteY1472" fmla="*/ 895566 h 904738"/>
                <a:gd name="connsiteX1473" fmla="*/ 179034 w 1473200"/>
                <a:gd name="connsiteY1473" fmla="*/ 887458 h 904738"/>
                <a:gd name="connsiteX1474" fmla="*/ 177410 w 1473200"/>
                <a:gd name="connsiteY1474" fmla="*/ 879350 h 904738"/>
                <a:gd name="connsiteX1475" fmla="*/ 169291 w 1473200"/>
                <a:gd name="connsiteY1475" fmla="*/ 877728 h 904738"/>
                <a:gd name="connsiteX1476" fmla="*/ 166043 w 1473200"/>
                <a:gd name="connsiteY1476" fmla="*/ 876107 h 904738"/>
                <a:gd name="connsiteX1477" fmla="*/ 162796 w 1473200"/>
                <a:gd name="connsiteY1477" fmla="*/ 876107 h 904738"/>
                <a:gd name="connsiteX1478" fmla="*/ 159548 w 1473200"/>
                <a:gd name="connsiteY1478" fmla="*/ 877728 h 904738"/>
                <a:gd name="connsiteX1479" fmla="*/ 156301 w 1473200"/>
                <a:gd name="connsiteY1479" fmla="*/ 879350 h 904738"/>
                <a:gd name="connsiteX1480" fmla="*/ 151429 w 1473200"/>
                <a:gd name="connsiteY1480" fmla="*/ 879350 h 904738"/>
                <a:gd name="connsiteX1481" fmla="*/ 144934 w 1473200"/>
                <a:gd name="connsiteY1481" fmla="*/ 876107 h 904738"/>
                <a:gd name="connsiteX1482" fmla="*/ 140063 w 1473200"/>
                <a:gd name="connsiteY1482" fmla="*/ 876107 h 904738"/>
                <a:gd name="connsiteX1483" fmla="*/ 135191 w 1473200"/>
                <a:gd name="connsiteY1483" fmla="*/ 877728 h 904738"/>
                <a:gd name="connsiteX1484" fmla="*/ 131944 w 1473200"/>
                <a:gd name="connsiteY1484" fmla="*/ 876107 h 904738"/>
                <a:gd name="connsiteX1485" fmla="*/ 135191 w 1473200"/>
                <a:gd name="connsiteY1485" fmla="*/ 866377 h 904738"/>
                <a:gd name="connsiteX1486" fmla="*/ 136815 w 1473200"/>
                <a:gd name="connsiteY1486" fmla="*/ 858269 h 904738"/>
                <a:gd name="connsiteX1487" fmla="*/ 135191 w 1473200"/>
                <a:gd name="connsiteY1487" fmla="*/ 851783 h 904738"/>
                <a:gd name="connsiteX1488" fmla="*/ 133568 w 1473200"/>
                <a:gd name="connsiteY1488" fmla="*/ 846918 h 904738"/>
                <a:gd name="connsiteX1489" fmla="*/ 127072 w 1473200"/>
                <a:gd name="connsiteY1489" fmla="*/ 845296 h 904738"/>
                <a:gd name="connsiteX1490" fmla="*/ 127072 w 1473200"/>
                <a:gd name="connsiteY1490" fmla="*/ 838810 h 904738"/>
                <a:gd name="connsiteX1491" fmla="*/ 125449 w 1473200"/>
                <a:gd name="connsiteY1491" fmla="*/ 835567 h 904738"/>
                <a:gd name="connsiteX1492" fmla="*/ 127072 w 1473200"/>
                <a:gd name="connsiteY1492" fmla="*/ 829081 h 904738"/>
                <a:gd name="connsiteX1493" fmla="*/ 130320 w 1473200"/>
                <a:gd name="connsiteY1493" fmla="*/ 822594 h 904738"/>
                <a:gd name="connsiteX1494" fmla="*/ 138439 w 1473200"/>
                <a:gd name="connsiteY1494" fmla="*/ 798271 h 904738"/>
                <a:gd name="connsiteX1495" fmla="*/ 138439 w 1473200"/>
                <a:gd name="connsiteY1495" fmla="*/ 790163 h 904738"/>
                <a:gd name="connsiteX1496" fmla="*/ 136815 w 1473200"/>
                <a:gd name="connsiteY1496" fmla="*/ 782055 h 904738"/>
                <a:gd name="connsiteX1497" fmla="*/ 135191 w 1473200"/>
                <a:gd name="connsiteY1497" fmla="*/ 777190 h 904738"/>
                <a:gd name="connsiteX1498" fmla="*/ 135191 w 1473200"/>
                <a:gd name="connsiteY1498" fmla="*/ 770704 h 904738"/>
                <a:gd name="connsiteX1499" fmla="*/ 135191 w 1473200"/>
                <a:gd name="connsiteY1499" fmla="*/ 769082 h 904738"/>
                <a:gd name="connsiteX1500" fmla="*/ 135191 w 1473200"/>
                <a:gd name="connsiteY1500" fmla="*/ 762596 h 904738"/>
                <a:gd name="connsiteX1501" fmla="*/ 133568 w 1473200"/>
                <a:gd name="connsiteY1501" fmla="*/ 759353 h 904738"/>
                <a:gd name="connsiteX1502" fmla="*/ 130320 w 1473200"/>
                <a:gd name="connsiteY1502" fmla="*/ 752866 h 904738"/>
                <a:gd name="connsiteX1503" fmla="*/ 127072 w 1473200"/>
                <a:gd name="connsiteY1503" fmla="*/ 749623 h 904738"/>
                <a:gd name="connsiteX1504" fmla="*/ 131944 w 1473200"/>
                <a:gd name="connsiteY1504" fmla="*/ 744758 h 904738"/>
                <a:gd name="connsiteX1505" fmla="*/ 140063 w 1473200"/>
                <a:gd name="connsiteY1505" fmla="*/ 741515 h 904738"/>
                <a:gd name="connsiteX1506" fmla="*/ 144934 w 1473200"/>
                <a:gd name="connsiteY1506" fmla="*/ 741515 h 904738"/>
                <a:gd name="connsiteX1507" fmla="*/ 149805 w 1473200"/>
                <a:gd name="connsiteY1507" fmla="*/ 735029 h 904738"/>
                <a:gd name="connsiteX1508" fmla="*/ 154677 w 1473200"/>
                <a:gd name="connsiteY1508" fmla="*/ 731786 h 904738"/>
                <a:gd name="connsiteX1509" fmla="*/ 161172 w 1473200"/>
                <a:gd name="connsiteY1509" fmla="*/ 735029 h 904738"/>
                <a:gd name="connsiteX1510" fmla="*/ 164420 w 1473200"/>
                <a:gd name="connsiteY1510" fmla="*/ 738272 h 904738"/>
                <a:gd name="connsiteX1511" fmla="*/ 169291 w 1473200"/>
                <a:gd name="connsiteY1511" fmla="*/ 738272 h 904738"/>
                <a:gd name="connsiteX1512" fmla="*/ 175786 w 1473200"/>
                <a:gd name="connsiteY1512" fmla="*/ 736651 h 904738"/>
                <a:gd name="connsiteX1513" fmla="*/ 187153 w 1473200"/>
                <a:gd name="connsiteY1513" fmla="*/ 735029 h 904738"/>
                <a:gd name="connsiteX1514" fmla="*/ 193648 w 1473200"/>
                <a:gd name="connsiteY1514" fmla="*/ 738272 h 904738"/>
                <a:gd name="connsiteX1515" fmla="*/ 195272 w 1473200"/>
                <a:gd name="connsiteY1515" fmla="*/ 738272 h 904738"/>
                <a:gd name="connsiteX1516" fmla="*/ 198519 w 1473200"/>
                <a:gd name="connsiteY1516" fmla="*/ 738272 h 904738"/>
                <a:gd name="connsiteX1517" fmla="*/ 208262 w 1473200"/>
                <a:gd name="connsiteY1517" fmla="*/ 739894 h 904738"/>
                <a:gd name="connsiteX1518" fmla="*/ 213134 w 1473200"/>
                <a:gd name="connsiteY1518" fmla="*/ 739894 h 904738"/>
                <a:gd name="connsiteX1519" fmla="*/ 221253 w 1473200"/>
                <a:gd name="connsiteY1519" fmla="*/ 736651 h 904738"/>
                <a:gd name="connsiteX1520" fmla="*/ 224500 w 1473200"/>
                <a:gd name="connsiteY1520" fmla="*/ 736651 h 904738"/>
                <a:gd name="connsiteX1521" fmla="*/ 232619 w 1473200"/>
                <a:gd name="connsiteY1521" fmla="*/ 739894 h 904738"/>
                <a:gd name="connsiteX1522" fmla="*/ 237491 w 1473200"/>
                <a:gd name="connsiteY1522" fmla="*/ 739894 h 904738"/>
                <a:gd name="connsiteX1523" fmla="*/ 242362 w 1473200"/>
                <a:gd name="connsiteY1523" fmla="*/ 738272 h 904738"/>
                <a:gd name="connsiteX1524" fmla="*/ 243986 w 1473200"/>
                <a:gd name="connsiteY1524" fmla="*/ 739894 h 904738"/>
                <a:gd name="connsiteX1525" fmla="*/ 247233 w 1473200"/>
                <a:gd name="connsiteY1525" fmla="*/ 739894 h 904738"/>
                <a:gd name="connsiteX1526" fmla="*/ 253728 w 1473200"/>
                <a:gd name="connsiteY1526" fmla="*/ 739894 h 904738"/>
                <a:gd name="connsiteX1527" fmla="*/ 255352 w 1473200"/>
                <a:gd name="connsiteY1527" fmla="*/ 739894 h 904738"/>
                <a:gd name="connsiteX1528" fmla="*/ 258600 w 1473200"/>
                <a:gd name="connsiteY1528" fmla="*/ 739894 h 904738"/>
                <a:gd name="connsiteX1529" fmla="*/ 263471 w 1473200"/>
                <a:gd name="connsiteY1529" fmla="*/ 738272 h 904738"/>
                <a:gd name="connsiteX1530" fmla="*/ 265095 w 1473200"/>
                <a:gd name="connsiteY1530" fmla="*/ 738272 h 904738"/>
                <a:gd name="connsiteX1531" fmla="*/ 269966 w 1473200"/>
                <a:gd name="connsiteY1531" fmla="*/ 733407 h 904738"/>
                <a:gd name="connsiteX1532" fmla="*/ 273214 w 1473200"/>
                <a:gd name="connsiteY1532" fmla="*/ 712327 h 904738"/>
                <a:gd name="connsiteX1533" fmla="*/ 271590 w 1473200"/>
                <a:gd name="connsiteY1533" fmla="*/ 699354 h 904738"/>
                <a:gd name="connsiteX1534" fmla="*/ 273214 w 1473200"/>
                <a:gd name="connsiteY1534" fmla="*/ 694489 h 904738"/>
                <a:gd name="connsiteX1535" fmla="*/ 273214 w 1473200"/>
                <a:gd name="connsiteY1535" fmla="*/ 688003 h 904738"/>
                <a:gd name="connsiteX1536" fmla="*/ 271590 w 1473200"/>
                <a:gd name="connsiteY1536" fmla="*/ 681517 h 904738"/>
                <a:gd name="connsiteX1537" fmla="*/ 269966 w 1473200"/>
                <a:gd name="connsiteY1537" fmla="*/ 678274 h 904738"/>
                <a:gd name="connsiteX1538" fmla="*/ 263471 w 1473200"/>
                <a:gd name="connsiteY1538" fmla="*/ 673409 h 904738"/>
                <a:gd name="connsiteX1539" fmla="*/ 258600 w 1473200"/>
                <a:gd name="connsiteY1539" fmla="*/ 668544 h 904738"/>
                <a:gd name="connsiteX1540" fmla="*/ 255352 w 1473200"/>
                <a:gd name="connsiteY1540" fmla="*/ 662058 h 904738"/>
                <a:gd name="connsiteX1541" fmla="*/ 255352 w 1473200"/>
                <a:gd name="connsiteY1541" fmla="*/ 657193 h 904738"/>
                <a:gd name="connsiteX1542" fmla="*/ 252105 w 1473200"/>
                <a:gd name="connsiteY1542" fmla="*/ 653950 h 904738"/>
                <a:gd name="connsiteX1543" fmla="*/ 248857 w 1473200"/>
                <a:gd name="connsiteY1543" fmla="*/ 650707 h 904738"/>
                <a:gd name="connsiteX1544" fmla="*/ 243986 w 1473200"/>
                <a:gd name="connsiteY1544" fmla="*/ 649085 h 904738"/>
                <a:gd name="connsiteX1545" fmla="*/ 239114 w 1473200"/>
                <a:gd name="connsiteY1545" fmla="*/ 647464 h 904738"/>
                <a:gd name="connsiteX1546" fmla="*/ 232619 w 1473200"/>
                <a:gd name="connsiteY1546" fmla="*/ 644221 h 904738"/>
                <a:gd name="connsiteX1547" fmla="*/ 227748 w 1473200"/>
                <a:gd name="connsiteY1547" fmla="*/ 640977 h 904738"/>
                <a:gd name="connsiteX1548" fmla="*/ 224500 w 1473200"/>
                <a:gd name="connsiteY1548" fmla="*/ 639356 h 904738"/>
                <a:gd name="connsiteX1549" fmla="*/ 214757 w 1473200"/>
                <a:gd name="connsiteY1549" fmla="*/ 639356 h 904738"/>
                <a:gd name="connsiteX1550" fmla="*/ 211510 w 1473200"/>
                <a:gd name="connsiteY1550" fmla="*/ 632869 h 904738"/>
                <a:gd name="connsiteX1551" fmla="*/ 209886 w 1473200"/>
                <a:gd name="connsiteY1551" fmla="*/ 624762 h 904738"/>
                <a:gd name="connsiteX1552" fmla="*/ 218005 w 1473200"/>
                <a:gd name="connsiteY1552" fmla="*/ 618275 h 904738"/>
                <a:gd name="connsiteX1553" fmla="*/ 219629 w 1473200"/>
                <a:gd name="connsiteY1553" fmla="*/ 618275 h 904738"/>
                <a:gd name="connsiteX1554" fmla="*/ 222876 w 1473200"/>
                <a:gd name="connsiteY1554" fmla="*/ 618275 h 904738"/>
                <a:gd name="connsiteX1555" fmla="*/ 227748 w 1473200"/>
                <a:gd name="connsiteY1555" fmla="*/ 618275 h 904738"/>
                <a:gd name="connsiteX1556" fmla="*/ 229372 w 1473200"/>
                <a:gd name="connsiteY1556" fmla="*/ 618275 h 904738"/>
                <a:gd name="connsiteX1557" fmla="*/ 234243 w 1473200"/>
                <a:gd name="connsiteY1557" fmla="*/ 615032 h 904738"/>
                <a:gd name="connsiteX1558" fmla="*/ 237491 w 1473200"/>
                <a:gd name="connsiteY1558" fmla="*/ 616654 h 904738"/>
                <a:gd name="connsiteX1559" fmla="*/ 239114 w 1473200"/>
                <a:gd name="connsiteY1559" fmla="*/ 616654 h 904738"/>
                <a:gd name="connsiteX1560" fmla="*/ 242362 w 1473200"/>
                <a:gd name="connsiteY1560" fmla="*/ 616654 h 904738"/>
                <a:gd name="connsiteX1561" fmla="*/ 247233 w 1473200"/>
                <a:gd name="connsiteY1561" fmla="*/ 619897 h 904738"/>
                <a:gd name="connsiteX1562" fmla="*/ 252105 w 1473200"/>
                <a:gd name="connsiteY1562" fmla="*/ 619897 h 904738"/>
                <a:gd name="connsiteX1563" fmla="*/ 256976 w 1473200"/>
                <a:gd name="connsiteY1563" fmla="*/ 619897 h 904738"/>
                <a:gd name="connsiteX1564" fmla="*/ 260224 w 1473200"/>
                <a:gd name="connsiteY1564" fmla="*/ 619897 h 904738"/>
                <a:gd name="connsiteX1565" fmla="*/ 263471 w 1473200"/>
                <a:gd name="connsiteY1565" fmla="*/ 621518 h 904738"/>
                <a:gd name="connsiteX1566" fmla="*/ 266719 w 1473200"/>
                <a:gd name="connsiteY1566" fmla="*/ 621518 h 904738"/>
                <a:gd name="connsiteX1567" fmla="*/ 265095 w 1473200"/>
                <a:gd name="connsiteY1567" fmla="*/ 611789 h 904738"/>
                <a:gd name="connsiteX1568" fmla="*/ 261847 w 1473200"/>
                <a:gd name="connsiteY1568" fmla="*/ 605303 h 904738"/>
                <a:gd name="connsiteX1569" fmla="*/ 258600 w 1473200"/>
                <a:gd name="connsiteY1569" fmla="*/ 600438 h 904738"/>
                <a:gd name="connsiteX1570" fmla="*/ 258600 w 1473200"/>
                <a:gd name="connsiteY1570" fmla="*/ 597195 h 904738"/>
                <a:gd name="connsiteX1571" fmla="*/ 269966 w 1473200"/>
                <a:gd name="connsiteY1571" fmla="*/ 598816 h 904738"/>
                <a:gd name="connsiteX1572" fmla="*/ 278085 w 1473200"/>
                <a:gd name="connsiteY1572" fmla="*/ 602059 h 904738"/>
                <a:gd name="connsiteX1573" fmla="*/ 282957 w 1473200"/>
                <a:gd name="connsiteY1573" fmla="*/ 605303 h 904738"/>
                <a:gd name="connsiteX1574" fmla="*/ 289452 w 1473200"/>
                <a:gd name="connsiteY1574" fmla="*/ 603681 h 904738"/>
                <a:gd name="connsiteX1575" fmla="*/ 294323 w 1473200"/>
                <a:gd name="connsiteY1575" fmla="*/ 603681 h 904738"/>
                <a:gd name="connsiteX1576" fmla="*/ 300819 w 1473200"/>
                <a:gd name="connsiteY1576" fmla="*/ 602059 h 904738"/>
                <a:gd name="connsiteX1577" fmla="*/ 302442 w 1473200"/>
                <a:gd name="connsiteY1577" fmla="*/ 597195 h 904738"/>
                <a:gd name="connsiteX1578" fmla="*/ 304066 w 1473200"/>
                <a:gd name="connsiteY1578" fmla="*/ 592330 h 904738"/>
                <a:gd name="connsiteX1579" fmla="*/ 308938 w 1473200"/>
                <a:gd name="connsiteY1579" fmla="*/ 590708 h 904738"/>
                <a:gd name="connsiteX1580" fmla="*/ 317057 w 1473200"/>
                <a:gd name="connsiteY1580" fmla="*/ 589087 h 904738"/>
                <a:gd name="connsiteX1581" fmla="*/ 325176 w 1473200"/>
                <a:gd name="connsiteY1581" fmla="*/ 582601 h 904738"/>
                <a:gd name="connsiteX1582" fmla="*/ 323552 w 1473200"/>
                <a:gd name="connsiteY1582" fmla="*/ 574493 h 904738"/>
                <a:gd name="connsiteX1583" fmla="*/ 325176 w 1473200"/>
                <a:gd name="connsiteY1583" fmla="*/ 569628 h 904738"/>
                <a:gd name="connsiteX1584" fmla="*/ 333295 w 1473200"/>
                <a:gd name="connsiteY1584" fmla="*/ 563142 h 904738"/>
                <a:gd name="connsiteX1585" fmla="*/ 334918 w 1473200"/>
                <a:gd name="connsiteY1585" fmla="*/ 563142 h 904738"/>
                <a:gd name="connsiteX1586" fmla="*/ 336542 w 1473200"/>
                <a:gd name="connsiteY1586" fmla="*/ 563142 h 904738"/>
                <a:gd name="connsiteX1587" fmla="*/ 339790 w 1473200"/>
                <a:gd name="connsiteY1587" fmla="*/ 561520 h 904738"/>
                <a:gd name="connsiteX1588" fmla="*/ 344661 w 1473200"/>
                <a:gd name="connsiteY1588" fmla="*/ 559898 h 904738"/>
                <a:gd name="connsiteX1589" fmla="*/ 351156 w 1473200"/>
                <a:gd name="connsiteY1589" fmla="*/ 555034 h 904738"/>
                <a:gd name="connsiteX1590" fmla="*/ 356028 w 1473200"/>
                <a:gd name="connsiteY1590" fmla="*/ 550169 h 904738"/>
                <a:gd name="connsiteX1591" fmla="*/ 364147 w 1473200"/>
                <a:gd name="connsiteY1591" fmla="*/ 546926 h 904738"/>
                <a:gd name="connsiteX1592" fmla="*/ 370642 w 1473200"/>
                <a:gd name="connsiteY1592" fmla="*/ 538818 h 904738"/>
                <a:gd name="connsiteX1593" fmla="*/ 373889 w 1473200"/>
                <a:gd name="connsiteY1593" fmla="*/ 533953 h 904738"/>
                <a:gd name="connsiteX1594" fmla="*/ 375513 w 1473200"/>
                <a:gd name="connsiteY1594" fmla="*/ 529088 h 904738"/>
                <a:gd name="connsiteX1595" fmla="*/ 380385 w 1473200"/>
                <a:gd name="connsiteY1595" fmla="*/ 522602 h 904738"/>
                <a:gd name="connsiteX1596" fmla="*/ 386880 w 1473200"/>
                <a:gd name="connsiteY1596" fmla="*/ 516116 h 904738"/>
                <a:gd name="connsiteX1597" fmla="*/ 388504 w 1473200"/>
                <a:gd name="connsiteY1597" fmla="*/ 511251 h 904738"/>
                <a:gd name="connsiteX1598" fmla="*/ 394999 w 1473200"/>
                <a:gd name="connsiteY1598" fmla="*/ 506386 h 904738"/>
                <a:gd name="connsiteX1599" fmla="*/ 401494 w 1473200"/>
                <a:gd name="connsiteY1599" fmla="*/ 503143 h 904738"/>
                <a:gd name="connsiteX1600" fmla="*/ 404742 w 1473200"/>
                <a:gd name="connsiteY1600" fmla="*/ 503143 h 904738"/>
                <a:gd name="connsiteX1601" fmla="*/ 409613 w 1473200"/>
                <a:gd name="connsiteY1601" fmla="*/ 504765 h 904738"/>
                <a:gd name="connsiteX1602" fmla="*/ 417732 w 1473200"/>
                <a:gd name="connsiteY1602" fmla="*/ 503143 h 904738"/>
                <a:gd name="connsiteX1603" fmla="*/ 419356 w 1473200"/>
                <a:gd name="connsiteY1603" fmla="*/ 501522 h 904738"/>
                <a:gd name="connsiteX1604" fmla="*/ 420980 w 1473200"/>
                <a:gd name="connsiteY1604" fmla="*/ 499900 h 904738"/>
                <a:gd name="connsiteX1605" fmla="*/ 425851 w 1473200"/>
                <a:gd name="connsiteY1605" fmla="*/ 498278 h 904738"/>
                <a:gd name="connsiteX1606" fmla="*/ 429099 w 1473200"/>
                <a:gd name="connsiteY1606" fmla="*/ 496657 h 904738"/>
                <a:gd name="connsiteX1607" fmla="*/ 433970 w 1473200"/>
                <a:gd name="connsiteY1607" fmla="*/ 498278 h 904738"/>
                <a:gd name="connsiteX1608" fmla="*/ 443713 w 1473200"/>
                <a:gd name="connsiteY1608" fmla="*/ 501522 h 904738"/>
                <a:gd name="connsiteX1609" fmla="*/ 446960 w 1473200"/>
                <a:gd name="connsiteY1609" fmla="*/ 499900 h 904738"/>
                <a:gd name="connsiteX1610" fmla="*/ 448584 w 1473200"/>
                <a:gd name="connsiteY1610" fmla="*/ 493414 h 904738"/>
                <a:gd name="connsiteX1611" fmla="*/ 453455 w 1473200"/>
                <a:gd name="connsiteY1611" fmla="*/ 491792 h 904738"/>
                <a:gd name="connsiteX1612" fmla="*/ 453455 w 1473200"/>
                <a:gd name="connsiteY1612" fmla="*/ 485306 h 904738"/>
                <a:gd name="connsiteX1613" fmla="*/ 451832 w 1473200"/>
                <a:gd name="connsiteY1613" fmla="*/ 478819 h 904738"/>
                <a:gd name="connsiteX1614" fmla="*/ 446960 w 1473200"/>
                <a:gd name="connsiteY1614" fmla="*/ 477198 h 904738"/>
                <a:gd name="connsiteX1615" fmla="*/ 446960 w 1473200"/>
                <a:gd name="connsiteY1615" fmla="*/ 472333 h 904738"/>
                <a:gd name="connsiteX1616" fmla="*/ 445336 w 1473200"/>
                <a:gd name="connsiteY1616" fmla="*/ 469090 h 904738"/>
                <a:gd name="connsiteX1617" fmla="*/ 443713 w 1473200"/>
                <a:gd name="connsiteY1617" fmla="*/ 462604 h 904738"/>
                <a:gd name="connsiteX1618" fmla="*/ 450208 w 1473200"/>
                <a:gd name="connsiteY1618" fmla="*/ 459361 h 904738"/>
                <a:gd name="connsiteX1619" fmla="*/ 443713 w 1473200"/>
                <a:gd name="connsiteY1619" fmla="*/ 454496 h 904738"/>
                <a:gd name="connsiteX1620" fmla="*/ 438841 w 1473200"/>
                <a:gd name="connsiteY1620" fmla="*/ 452874 h 904738"/>
                <a:gd name="connsiteX1621" fmla="*/ 438841 w 1473200"/>
                <a:gd name="connsiteY1621" fmla="*/ 436658 h 904738"/>
                <a:gd name="connsiteX1622" fmla="*/ 437218 w 1473200"/>
                <a:gd name="connsiteY1622" fmla="*/ 430172 h 904738"/>
                <a:gd name="connsiteX1623" fmla="*/ 438841 w 1473200"/>
                <a:gd name="connsiteY1623" fmla="*/ 420443 h 904738"/>
                <a:gd name="connsiteX1624" fmla="*/ 443713 w 1473200"/>
                <a:gd name="connsiteY1624" fmla="*/ 415578 h 904738"/>
                <a:gd name="connsiteX1625" fmla="*/ 448584 w 1473200"/>
                <a:gd name="connsiteY1625" fmla="*/ 412335 h 904738"/>
                <a:gd name="connsiteX1626" fmla="*/ 451832 w 1473200"/>
                <a:gd name="connsiteY1626" fmla="*/ 410713 h 904738"/>
                <a:gd name="connsiteX1627" fmla="*/ 455079 w 1473200"/>
                <a:gd name="connsiteY1627" fmla="*/ 410713 h 904738"/>
                <a:gd name="connsiteX1628" fmla="*/ 461574 w 1473200"/>
                <a:gd name="connsiteY1628" fmla="*/ 409092 h 904738"/>
                <a:gd name="connsiteX1629" fmla="*/ 469693 w 1473200"/>
                <a:gd name="connsiteY1629" fmla="*/ 404227 h 904738"/>
                <a:gd name="connsiteX1630" fmla="*/ 474565 w 1473200"/>
                <a:gd name="connsiteY1630" fmla="*/ 397741 h 904738"/>
                <a:gd name="connsiteX1631" fmla="*/ 482684 w 1473200"/>
                <a:gd name="connsiteY1631" fmla="*/ 392876 h 904738"/>
                <a:gd name="connsiteX1632" fmla="*/ 485931 w 1473200"/>
                <a:gd name="connsiteY1632" fmla="*/ 397741 h 904738"/>
                <a:gd name="connsiteX1633" fmla="*/ 484308 w 1473200"/>
                <a:gd name="connsiteY1633" fmla="*/ 405848 h 904738"/>
                <a:gd name="connsiteX1634" fmla="*/ 485931 w 1473200"/>
                <a:gd name="connsiteY1634" fmla="*/ 413956 h 904738"/>
                <a:gd name="connsiteX1635" fmla="*/ 479436 w 1473200"/>
                <a:gd name="connsiteY1635" fmla="*/ 418821 h 904738"/>
                <a:gd name="connsiteX1636" fmla="*/ 479436 w 1473200"/>
                <a:gd name="connsiteY1636" fmla="*/ 426929 h 904738"/>
                <a:gd name="connsiteX1637" fmla="*/ 485931 w 1473200"/>
                <a:gd name="connsiteY1637" fmla="*/ 428551 h 904738"/>
                <a:gd name="connsiteX1638" fmla="*/ 490803 w 1473200"/>
                <a:gd name="connsiteY1638" fmla="*/ 431794 h 904738"/>
                <a:gd name="connsiteX1639" fmla="*/ 489179 w 1473200"/>
                <a:gd name="connsiteY1639" fmla="*/ 438280 h 904738"/>
                <a:gd name="connsiteX1640" fmla="*/ 481060 w 1473200"/>
                <a:gd name="connsiteY1640" fmla="*/ 439902 h 904738"/>
                <a:gd name="connsiteX1641" fmla="*/ 474565 w 1473200"/>
                <a:gd name="connsiteY1641" fmla="*/ 443145 h 904738"/>
                <a:gd name="connsiteX1642" fmla="*/ 474565 w 1473200"/>
                <a:gd name="connsiteY1642" fmla="*/ 448009 h 904738"/>
                <a:gd name="connsiteX1643" fmla="*/ 469693 w 1473200"/>
                <a:gd name="connsiteY1643" fmla="*/ 451253 h 904738"/>
                <a:gd name="connsiteX1644" fmla="*/ 464822 w 1473200"/>
                <a:gd name="connsiteY1644" fmla="*/ 456117 h 904738"/>
                <a:gd name="connsiteX1645" fmla="*/ 466446 w 1473200"/>
                <a:gd name="connsiteY1645" fmla="*/ 464225 h 904738"/>
                <a:gd name="connsiteX1646" fmla="*/ 471317 w 1473200"/>
                <a:gd name="connsiteY1646" fmla="*/ 465847 h 904738"/>
                <a:gd name="connsiteX1647" fmla="*/ 476189 w 1473200"/>
                <a:gd name="connsiteY1647" fmla="*/ 470712 h 904738"/>
                <a:gd name="connsiteX1648" fmla="*/ 474565 w 1473200"/>
                <a:gd name="connsiteY1648" fmla="*/ 473955 h 904738"/>
                <a:gd name="connsiteX1649" fmla="*/ 481060 w 1473200"/>
                <a:gd name="connsiteY1649" fmla="*/ 480441 h 904738"/>
                <a:gd name="connsiteX1650" fmla="*/ 490803 w 1473200"/>
                <a:gd name="connsiteY1650" fmla="*/ 482063 h 904738"/>
                <a:gd name="connsiteX1651" fmla="*/ 494050 w 1473200"/>
                <a:gd name="connsiteY1651" fmla="*/ 483684 h 904738"/>
                <a:gd name="connsiteX1652" fmla="*/ 492427 w 1473200"/>
                <a:gd name="connsiteY1652" fmla="*/ 490170 h 904738"/>
                <a:gd name="connsiteX1653" fmla="*/ 495674 w 1473200"/>
                <a:gd name="connsiteY1653" fmla="*/ 490170 h 904738"/>
                <a:gd name="connsiteX1654" fmla="*/ 502169 w 1473200"/>
                <a:gd name="connsiteY1654" fmla="*/ 488549 h 904738"/>
                <a:gd name="connsiteX1655" fmla="*/ 511912 w 1473200"/>
                <a:gd name="connsiteY1655" fmla="*/ 482063 h 904738"/>
                <a:gd name="connsiteX1656" fmla="*/ 518408 w 1473200"/>
                <a:gd name="connsiteY1656" fmla="*/ 478819 h 904738"/>
                <a:gd name="connsiteX1657" fmla="*/ 520032 w 1473200"/>
                <a:gd name="connsiteY1657" fmla="*/ 477198 h 904738"/>
                <a:gd name="connsiteX1658" fmla="*/ 524903 w 1473200"/>
                <a:gd name="connsiteY1658" fmla="*/ 477198 h 904738"/>
                <a:gd name="connsiteX1659" fmla="*/ 541141 w 1473200"/>
                <a:gd name="connsiteY1659" fmla="*/ 488549 h 904738"/>
                <a:gd name="connsiteX1660" fmla="*/ 547636 w 1473200"/>
                <a:gd name="connsiteY1660" fmla="*/ 491792 h 904738"/>
                <a:gd name="connsiteX1661" fmla="*/ 549260 w 1473200"/>
                <a:gd name="connsiteY1661" fmla="*/ 493414 h 904738"/>
                <a:gd name="connsiteX1662" fmla="*/ 550884 w 1473200"/>
                <a:gd name="connsiteY1662" fmla="*/ 493414 h 904738"/>
                <a:gd name="connsiteX1663" fmla="*/ 560627 w 1473200"/>
                <a:gd name="connsiteY1663" fmla="*/ 488549 h 904738"/>
                <a:gd name="connsiteX1664" fmla="*/ 565498 w 1473200"/>
                <a:gd name="connsiteY1664" fmla="*/ 485306 h 904738"/>
                <a:gd name="connsiteX1665" fmla="*/ 573617 w 1473200"/>
                <a:gd name="connsiteY1665" fmla="*/ 485306 h 904738"/>
                <a:gd name="connsiteX1666" fmla="*/ 576864 w 1473200"/>
                <a:gd name="connsiteY1666" fmla="*/ 483684 h 904738"/>
                <a:gd name="connsiteX1667" fmla="*/ 589855 w 1473200"/>
                <a:gd name="connsiteY1667" fmla="*/ 477198 h 904738"/>
                <a:gd name="connsiteX1668" fmla="*/ 601221 w 1473200"/>
                <a:gd name="connsiteY1668" fmla="*/ 472333 h 904738"/>
                <a:gd name="connsiteX1669" fmla="*/ 607717 w 1473200"/>
                <a:gd name="connsiteY1669" fmla="*/ 472333 h 904738"/>
                <a:gd name="connsiteX1670" fmla="*/ 615836 w 1473200"/>
                <a:gd name="connsiteY1670" fmla="*/ 469090 h 904738"/>
                <a:gd name="connsiteX1671" fmla="*/ 623955 w 1473200"/>
                <a:gd name="connsiteY1671" fmla="*/ 473955 h 904738"/>
                <a:gd name="connsiteX1672" fmla="*/ 627202 w 1473200"/>
                <a:gd name="connsiteY1672" fmla="*/ 480441 h 904738"/>
                <a:gd name="connsiteX1673" fmla="*/ 632074 w 1473200"/>
                <a:gd name="connsiteY1673" fmla="*/ 482063 h 904738"/>
                <a:gd name="connsiteX1674" fmla="*/ 641816 w 1473200"/>
                <a:gd name="connsiteY1674" fmla="*/ 480441 h 904738"/>
                <a:gd name="connsiteX1675" fmla="*/ 645064 w 1473200"/>
                <a:gd name="connsiteY1675" fmla="*/ 478819 h 904738"/>
                <a:gd name="connsiteX1676" fmla="*/ 653183 w 1473200"/>
                <a:gd name="connsiteY1676" fmla="*/ 472333 h 904738"/>
                <a:gd name="connsiteX1677" fmla="*/ 656431 w 1473200"/>
                <a:gd name="connsiteY1677" fmla="*/ 470712 h 904738"/>
                <a:gd name="connsiteX1678" fmla="*/ 658054 w 1473200"/>
                <a:gd name="connsiteY1678" fmla="*/ 470712 h 904738"/>
                <a:gd name="connsiteX1679" fmla="*/ 664549 w 1473200"/>
                <a:gd name="connsiteY1679" fmla="*/ 465847 h 904738"/>
                <a:gd name="connsiteX1680" fmla="*/ 667797 w 1473200"/>
                <a:gd name="connsiteY1680" fmla="*/ 459361 h 904738"/>
                <a:gd name="connsiteX1681" fmla="*/ 671045 w 1473200"/>
                <a:gd name="connsiteY1681" fmla="*/ 456117 h 904738"/>
                <a:gd name="connsiteX1682" fmla="*/ 671045 w 1473200"/>
                <a:gd name="connsiteY1682" fmla="*/ 451253 h 904738"/>
                <a:gd name="connsiteX1683" fmla="*/ 667797 w 1473200"/>
                <a:gd name="connsiteY1683" fmla="*/ 446388 h 904738"/>
                <a:gd name="connsiteX1684" fmla="*/ 671045 w 1473200"/>
                <a:gd name="connsiteY1684" fmla="*/ 438280 h 904738"/>
                <a:gd name="connsiteX1685" fmla="*/ 671045 w 1473200"/>
                <a:gd name="connsiteY1685" fmla="*/ 435037 h 904738"/>
                <a:gd name="connsiteX1686" fmla="*/ 667797 w 1473200"/>
                <a:gd name="connsiteY1686" fmla="*/ 431794 h 904738"/>
                <a:gd name="connsiteX1687" fmla="*/ 669421 w 1473200"/>
                <a:gd name="connsiteY1687" fmla="*/ 428551 h 904738"/>
                <a:gd name="connsiteX1688" fmla="*/ 671045 w 1473200"/>
                <a:gd name="connsiteY1688" fmla="*/ 425307 h 904738"/>
                <a:gd name="connsiteX1689" fmla="*/ 669421 w 1473200"/>
                <a:gd name="connsiteY1689" fmla="*/ 418821 h 904738"/>
                <a:gd name="connsiteX1690" fmla="*/ 674292 w 1473200"/>
                <a:gd name="connsiteY1690" fmla="*/ 415578 h 904738"/>
                <a:gd name="connsiteX1691" fmla="*/ 675916 w 1473200"/>
                <a:gd name="connsiteY1691" fmla="*/ 413956 h 904738"/>
                <a:gd name="connsiteX1692" fmla="*/ 677540 w 1473200"/>
                <a:gd name="connsiteY1692" fmla="*/ 407470 h 904738"/>
                <a:gd name="connsiteX1693" fmla="*/ 680787 w 1473200"/>
                <a:gd name="connsiteY1693" fmla="*/ 402605 h 904738"/>
                <a:gd name="connsiteX1694" fmla="*/ 687283 w 1473200"/>
                <a:gd name="connsiteY1694" fmla="*/ 397741 h 904738"/>
                <a:gd name="connsiteX1695" fmla="*/ 692154 w 1473200"/>
                <a:gd name="connsiteY1695" fmla="*/ 396119 h 904738"/>
                <a:gd name="connsiteX1696" fmla="*/ 695402 w 1473200"/>
                <a:gd name="connsiteY1696" fmla="*/ 399362 h 904738"/>
                <a:gd name="connsiteX1697" fmla="*/ 701897 w 1473200"/>
                <a:gd name="connsiteY1697" fmla="*/ 400984 h 904738"/>
                <a:gd name="connsiteX1698" fmla="*/ 703521 w 1473200"/>
                <a:gd name="connsiteY1698" fmla="*/ 400984 h 904738"/>
                <a:gd name="connsiteX1699" fmla="*/ 705144 w 1473200"/>
                <a:gd name="connsiteY1699" fmla="*/ 402605 h 904738"/>
                <a:gd name="connsiteX1700" fmla="*/ 710016 w 1473200"/>
                <a:gd name="connsiteY1700" fmla="*/ 407470 h 904738"/>
                <a:gd name="connsiteX1701" fmla="*/ 719759 w 1473200"/>
                <a:gd name="connsiteY1701" fmla="*/ 412335 h 904738"/>
                <a:gd name="connsiteX1702" fmla="*/ 724630 w 1473200"/>
                <a:gd name="connsiteY1702" fmla="*/ 410713 h 904738"/>
                <a:gd name="connsiteX1703" fmla="*/ 729501 w 1473200"/>
                <a:gd name="connsiteY1703" fmla="*/ 404227 h 904738"/>
                <a:gd name="connsiteX1704" fmla="*/ 729501 w 1473200"/>
                <a:gd name="connsiteY1704" fmla="*/ 397741 h 904738"/>
                <a:gd name="connsiteX1705" fmla="*/ 731125 w 1473200"/>
                <a:gd name="connsiteY1705" fmla="*/ 392876 h 904738"/>
                <a:gd name="connsiteX1706" fmla="*/ 731125 w 1473200"/>
                <a:gd name="connsiteY1706" fmla="*/ 389633 h 904738"/>
                <a:gd name="connsiteX1707" fmla="*/ 726254 w 1473200"/>
                <a:gd name="connsiteY1707" fmla="*/ 383146 h 904738"/>
                <a:gd name="connsiteX1708" fmla="*/ 719759 w 1473200"/>
                <a:gd name="connsiteY1708" fmla="*/ 379903 h 904738"/>
                <a:gd name="connsiteX1709" fmla="*/ 716511 w 1473200"/>
                <a:gd name="connsiteY1709" fmla="*/ 373417 h 904738"/>
                <a:gd name="connsiteX1710" fmla="*/ 714887 w 1473200"/>
                <a:gd name="connsiteY1710" fmla="*/ 366930 h 904738"/>
                <a:gd name="connsiteX1711" fmla="*/ 713263 w 1473200"/>
                <a:gd name="connsiteY1711" fmla="*/ 360444 h 904738"/>
                <a:gd name="connsiteX1712" fmla="*/ 721382 w 1473200"/>
                <a:gd name="connsiteY1712" fmla="*/ 355579 h 904738"/>
                <a:gd name="connsiteX1713" fmla="*/ 726254 w 1473200"/>
                <a:gd name="connsiteY1713" fmla="*/ 349093 h 904738"/>
                <a:gd name="connsiteX1714" fmla="*/ 735997 w 1473200"/>
                <a:gd name="connsiteY1714" fmla="*/ 349093 h 904738"/>
                <a:gd name="connsiteX1715" fmla="*/ 745739 w 1473200"/>
                <a:gd name="connsiteY1715" fmla="*/ 345850 h 904738"/>
                <a:gd name="connsiteX1716" fmla="*/ 750611 w 1473200"/>
                <a:gd name="connsiteY1716" fmla="*/ 345850 h 904738"/>
                <a:gd name="connsiteX1717" fmla="*/ 753858 w 1473200"/>
                <a:gd name="connsiteY1717" fmla="*/ 344228 h 904738"/>
                <a:gd name="connsiteX1718" fmla="*/ 757106 w 1473200"/>
                <a:gd name="connsiteY1718" fmla="*/ 344228 h 904738"/>
                <a:gd name="connsiteX1719" fmla="*/ 761977 w 1473200"/>
                <a:gd name="connsiteY1719" fmla="*/ 344228 h 904738"/>
                <a:gd name="connsiteX1720" fmla="*/ 765225 w 1473200"/>
                <a:gd name="connsiteY1720" fmla="*/ 344228 h 904738"/>
                <a:gd name="connsiteX1721" fmla="*/ 770096 w 1473200"/>
                <a:gd name="connsiteY1721" fmla="*/ 345850 h 904738"/>
                <a:gd name="connsiteX1722" fmla="*/ 773344 w 1473200"/>
                <a:gd name="connsiteY1722" fmla="*/ 345850 h 904738"/>
                <a:gd name="connsiteX1723" fmla="*/ 776591 w 1473200"/>
                <a:gd name="connsiteY1723" fmla="*/ 345850 h 904738"/>
                <a:gd name="connsiteX1724" fmla="*/ 779839 w 1473200"/>
                <a:gd name="connsiteY1724" fmla="*/ 347472 h 904738"/>
                <a:gd name="connsiteX1725" fmla="*/ 784710 w 1473200"/>
                <a:gd name="connsiteY1725" fmla="*/ 347472 h 904738"/>
                <a:gd name="connsiteX1726" fmla="*/ 786334 w 1473200"/>
                <a:gd name="connsiteY1726" fmla="*/ 349093 h 904738"/>
                <a:gd name="connsiteX1727" fmla="*/ 789582 w 1473200"/>
                <a:gd name="connsiteY1727" fmla="*/ 349093 h 904738"/>
                <a:gd name="connsiteX1728" fmla="*/ 792829 w 1473200"/>
                <a:gd name="connsiteY1728" fmla="*/ 349093 h 904738"/>
                <a:gd name="connsiteX1729" fmla="*/ 796077 w 1473200"/>
                <a:gd name="connsiteY1729" fmla="*/ 345850 h 904738"/>
                <a:gd name="connsiteX1730" fmla="*/ 800948 w 1473200"/>
                <a:gd name="connsiteY1730" fmla="*/ 340985 h 904738"/>
                <a:gd name="connsiteX1731" fmla="*/ 804196 w 1473200"/>
                <a:gd name="connsiteY1731" fmla="*/ 340985 h 904738"/>
                <a:gd name="connsiteX1732" fmla="*/ 807444 w 1473200"/>
                <a:gd name="connsiteY1732" fmla="*/ 339364 h 904738"/>
                <a:gd name="connsiteX1733" fmla="*/ 810691 w 1473200"/>
                <a:gd name="connsiteY1733" fmla="*/ 337742 h 904738"/>
                <a:gd name="connsiteX1734" fmla="*/ 815563 w 1473200"/>
                <a:gd name="connsiteY1734" fmla="*/ 336120 h 904738"/>
                <a:gd name="connsiteX1735" fmla="*/ 817186 w 1473200"/>
                <a:gd name="connsiteY1735" fmla="*/ 336120 h 904738"/>
                <a:gd name="connsiteX1736" fmla="*/ 820434 w 1473200"/>
                <a:gd name="connsiteY1736" fmla="*/ 334499 h 904738"/>
                <a:gd name="connsiteX1737" fmla="*/ 822058 w 1473200"/>
                <a:gd name="connsiteY1737" fmla="*/ 334499 h 904738"/>
                <a:gd name="connsiteX1738" fmla="*/ 825305 w 1473200"/>
                <a:gd name="connsiteY1738" fmla="*/ 334499 h 904738"/>
                <a:gd name="connsiteX1739" fmla="*/ 828553 w 1473200"/>
                <a:gd name="connsiteY1739" fmla="*/ 334499 h 904738"/>
                <a:gd name="connsiteX1740" fmla="*/ 831801 w 1473200"/>
                <a:gd name="connsiteY1740" fmla="*/ 334499 h 904738"/>
                <a:gd name="connsiteX1741" fmla="*/ 830177 w 1473200"/>
                <a:gd name="connsiteY1741" fmla="*/ 331256 h 904738"/>
                <a:gd name="connsiteX1742" fmla="*/ 826929 w 1473200"/>
                <a:gd name="connsiteY1742" fmla="*/ 329634 h 904738"/>
                <a:gd name="connsiteX1743" fmla="*/ 823682 w 1473200"/>
                <a:gd name="connsiteY1743" fmla="*/ 329634 h 904738"/>
                <a:gd name="connsiteX1744" fmla="*/ 820434 w 1473200"/>
                <a:gd name="connsiteY1744" fmla="*/ 331256 h 904738"/>
                <a:gd name="connsiteX1745" fmla="*/ 812315 w 1473200"/>
                <a:gd name="connsiteY1745" fmla="*/ 329634 h 904738"/>
                <a:gd name="connsiteX1746" fmla="*/ 807444 w 1473200"/>
                <a:gd name="connsiteY1746" fmla="*/ 326391 h 904738"/>
                <a:gd name="connsiteX1747" fmla="*/ 805820 w 1473200"/>
                <a:gd name="connsiteY1747" fmla="*/ 321526 h 904738"/>
                <a:gd name="connsiteX1748" fmla="*/ 800948 w 1473200"/>
                <a:gd name="connsiteY1748" fmla="*/ 318283 h 904738"/>
                <a:gd name="connsiteX1749" fmla="*/ 797701 w 1473200"/>
                <a:gd name="connsiteY1749" fmla="*/ 319905 h 904738"/>
                <a:gd name="connsiteX1750" fmla="*/ 794453 w 1473200"/>
                <a:gd name="connsiteY1750" fmla="*/ 319905 h 904738"/>
                <a:gd name="connsiteX1751" fmla="*/ 786334 w 1473200"/>
                <a:gd name="connsiteY1751" fmla="*/ 323148 h 904738"/>
                <a:gd name="connsiteX1752" fmla="*/ 774968 w 1473200"/>
                <a:gd name="connsiteY1752" fmla="*/ 321526 h 904738"/>
                <a:gd name="connsiteX1753" fmla="*/ 770096 w 1473200"/>
                <a:gd name="connsiteY1753" fmla="*/ 319905 h 904738"/>
                <a:gd name="connsiteX1754" fmla="*/ 760353 w 1473200"/>
                <a:gd name="connsiteY1754" fmla="*/ 324769 h 904738"/>
                <a:gd name="connsiteX1755" fmla="*/ 758730 w 1473200"/>
                <a:gd name="connsiteY1755" fmla="*/ 324769 h 904738"/>
                <a:gd name="connsiteX1756" fmla="*/ 755482 w 1473200"/>
                <a:gd name="connsiteY1756" fmla="*/ 324769 h 904738"/>
                <a:gd name="connsiteX1757" fmla="*/ 752235 w 1473200"/>
                <a:gd name="connsiteY1757" fmla="*/ 324769 h 904738"/>
                <a:gd name="connsiteX1758" fmla="*/ 748987 w 1473200"/>
                <a:gd name="connsiteY1758" fmla="*/ 324769 h 904738"/>
                <a:gd name="connsiteX1759" fmla="*/ 744116 w 1473200"/>
                <a:gd name="connsiteY1759" fmla="*/ 329634 h 904738"/>
                <a:gd name="connsiteX1760" fmla="*/ 735997 w 1473200"/>
                <a:gd name="connsiteY1760" fmla="*/ 332877 h 904738"/>
                <a:gd name="connsiteX1761" fmla="*/ 734373 w 1473200"/>
                <a:gd name="connsiteY1761" fmla="*/ 332877 h 904738"/>
                <a:gd name="connsiteX1762" fmla="*/ 732749 w 1473200"/>
                <a:gd name="connsiteY1762" fmla="*/ 332877 h 904738"/>
                <a:gd name="connsiteX1763" fmla="*/ 729501 w 1473200"/>
                <a:gd name="connsiteY1763" fmla="*/ 334499 h 904738"/>
                <a:gd name="connsiteX1764" fmla="*/ 723006 w 1473200"/>
                <a:gd name="connsiteY1764" fmla="*/ 337742 h 904738"/>
                <a:gd name="connsiteX1765" fmla="*/ 711640 w 1473200"/>
                <a:gd name="connsiteY1765" fmla="*/ 336120 h 904738"/>
                <a:gd name="connsiteX1766" fmla="*/ 706768 w 1473200"/>
                <a:gd name="connsiteY1766" fmla="*/ 332877 h 904738"/>
                <a:gd name="connsiteX1767" fmla="*/ 703521 w 1473200"/>
                <a:gd name="connsiteY1767" fmla="*/ 326391 h 904738"/>
                <a:gd name="connsiteX1768" fmla="*/ 697025 w 1473200"/>
                <a:gd name="connsiteY1768" fmla="*/ 323148 h 904738"/>
                <a:gd name="connsiteX1769" fmla="*/ 687283 w 1473200"/>
                <a:gd name="connsiteY1769" fmla="*/ 323148 h 904738"/>
                <a:gd name="connsiteX1770" fmla="*/ 682411 w 1473200"/>
                <a:gd name="connsiteY1770" fmla="*/ 319905 h 904738"/>
                <a:gd name="connsiteX1771" fmla="*/ 680787 w 1473200"/>
                <a:gd name="connsiteY1771" fmla="*/ 319905 h 904738"/>
                <a:gd name="connsiteX1772" fmla="*/ 679164 w 1473200"/>
                <a:gd name="connsiteY1772" fmla="*/ 316662 h 904738"/>
                <a:gd name="connsiteX1773" fmla="*/ 682411 w 1473200"/>
                <a:gd name="connsiteY1773" fmla="*/ 292338 h 904738"/>
                <a:gd name="connsiteX1774" fmla="*/ 680787 w 1473200"/>
                <a:gd name="connsiteY1774" fmla="*/ 284230 h 904738"/>
                <a:gd name="connsiteX1775" fmla="*/ 674292 w 1473200"/>
                <a:gd name="connsiteY1775" fmla="*/ 274500 h 904738"/>
                <a:gd name="connsiteX1776" fmla="*/ 671045 w 1473200"/>
                <a:gd name="connsiteY1776" fmla="*/ 266393 h 904738"/>
                <a:gd name="connsiteX1777" fmla="*/ 672668 w 1473200"/>
                <a:gd name="connsiteY1777" fmla="*/ 258285 h 904738"/>
                <a:gd name="connsiteX1778" fmla="*/ 674292 w 1473200"/>
                <a:gd name="connsiteY1778" fmla="*/ 253420 h 904738"/>
                <a:gd name="connsiteX1779" fmla="*/ 679164 w 1473200"/>
                <a:gd name="connsiteY1779" fmla="*/ 246934 h 904738"/>
                <a:gd name="connsiteX1780" fmla="*/ 684035 w 1473200"/>
                <a:gd name="connsiteY1780" fmla="*/ 243690 h 904738"/>
                <a:gd name="connsiteX1781" fmla="*/ 692154 w 1473200"/>
                <a:gd name="connsiteY1781" fmla="*/ 242069 h 904738"/>
                <a:gd name="connsiteX1782" fmla="*/ 698649 w 1473200"/>
                <a:gd name="connsiteY1782" fmla="*/ 238826 h 904738"/>
                <a:gd name="connsiteX1783" fmla="*/ 698649 w 1473200"/>
                <a:gd name="connsiteY1783" fmla="*/ 233961 h 904738"/>
                <a:gd name="connsiteX1784" fmla="*/ 705144 w 1473200"/>
                <a:gd name="connsiteY1784" fmla="*/ 229096 h 904738"/>
                <a:gd name="connsiteX1785" fmla="*/ 711640 w 1473200"/>
                <a:gd name="connsiteY1785" fmla="*/ 225853 h 904738"/>
                <a:gd name="connsiteX1786" fmla="*/ 716511 w 1473200"/>
                <a:gd name="connsiteY1786" fmla="*/ 220988 h 904738"/>
                <a:gd name="connsiteX1787" fmla="*/ 723006 w 1473200"/>
                <a:gd name="connsiteY1787" fmla="*/ 216124 h 904738"/>
                <a:gd name="connsiteX1788" fmla="*/ 726254 w 1473200"/>
                <a:gd name="connsiteY1788" fmla="*/ 211259 h 904738"/>
                <a:gd name="connsiteX1789" fmla="*/ 729501 w 1473200"/>
                <a:gd name="connsiteY1789" fmla="*/ 208016 h 904738"/>
                <a:gd name="connsiteX1790" fmla="*/ 735997 w 1473200"/>
                <a:gd name="connsiteY1790" fmla="*/ 203151 h 904738"/>
                <a:gd name="connsiteX1791" fmla="*/ 737620 w 1473200"/>
                <a:gd name="connsiteY1791" fmla="*/ 195043 h 904738"/>
                <a:gd name="connsiteX1792" fmla="*/ 742492 w 1473200"/>
                <a:gd name="connsiteY1792" fmla="*/ 195043 h 904738"/>
                <a:gd name="connsiteX1793" fmla="*/ 747363 w 1473200"/>
                <a:gd name="connsiteY1793" fmla="*/ 198286 h 904738"/>
                <a:gd name="connsiteX1794" fmla="*/ 747363 w 1473200"/>
                <a:gd name="connsiteY1794" fmla="*/ 188557 h 904738"/>
                <a:gd name="connsiteX1795" fmla="*/ 744116 w 1473200"/>
                <a:gd name="connsiteY1795" fmla="*/ 182070 h 904738"/>
                <a:gd name="connsiteX1796" fmla="*/ 742492 w 1473200"/>
                <a:gd name="connsiteY1796" fmla="*/ 177206 h 904738"/>
                <a:gd name="connsiteX1797" fmla="*/ 735997 w 1473200"/>
                <a:gd name="connsiteY1797" fmla="*/ 173963 h 904738"/>
                <a:gd name="connsiteX1798" fmla="*/ 729501 w 1473200"/>
                <a:gd name="connsiteY1798" fmla="*/ 170719 h 904738"/>
                <a:gd name="connsiteX1799" fmla="*/ 727878 w 1473200"/>
                <a:gd name="connsiteY1799" fmla="*/ 172341 h 904738"/>
                <a:gd name="connsiteX1800" fmla="*/ 724630 w 1473200"/>
                <a:gd name="connsiteY1800" fmla="*/ 173963 h 904738"/>
                <a:gd name="connsiteX1801" fmla="*/ 723006 w 1473200"/>
                <a:gd name="connsiteY1801" fmla="*/ 172341 h 904738"/>
                <a:gd name="connsiteX1802" fmla="*/ 721382 w 1473200"/>
                <a:gd name="connsiteY1802" fmla="*/ 170719 h 904738"/>
                <a:gd name="connsiteX1803" fmla="*/ 718135 w 1473200"/>
                <a:gd name="connsiteY1803" fmla="*/ 170719 h 904738"/>
                <a:gd name="connsiteX1804" fmla="*/ 716511 w 1473200"/>
                <a:gd name="connsiteY1804" fmla="*/ 170719 h 904738"/>
                <a:gd name="connsiteX1805" fmla="*/ 714887 w 1473200"/>
                <a:gd name="connsiteY1805" fmla="*/ 170719 h 904738"/>
                <a:gd name="connsiteX1806" fmla="*/ 713263 w 1473200"/>
                <a:gd name="connsiteY1806" fmla="*/ 170719 h 904738"/>
                <a:gd name="connsiteX1807" fmla="*/ 710016 w 1473200"/>
                <a:gd name="connsiteY1807" fmla="*/ 170719 h 904738"/>
                <a:gd name="connsiteX1808" fmla="*/ 708392 w 1473200"/>
                <a:gd name="connsiteY1808" fmla="*/ 170719 h 904738"/>
                <a:gd name="connsiteX1809" fmla="*/ 705144 w 1473200"/>
                <a:gd name="connsiteY1809" fmla="*/ 169098 h 904738"/>
                <a:gd name="connsiteX1810" fmla="*/ 703521 w 1473200"/>
                <a:gd name="connsiteY1810" fmla="*/ 169098 h 904738"/>
                <a:gd name="connsiteX1811" fmla="*/ 701897 w 1473200"/>
                <a:gd name="connsiteY1811" fmla="*/ 169098 h 904738"/>
                <a:gd name="connsiteX1812" fmla="*/ 698649 w 1473200"/>
                <a:gd name="connsiteY1812" fmla="*/ 170719 h 904738"/>
                <a:gd name="connsiteX1813" fmla="*/ 695402 w 1473200"/>
                <a:gd name="connsiteY1813" fmla="*/ 175584 h 904738"/>
                <a:gd name="connsiteX1814" fmla="*/ 690530 w 1473200"/>
                <a:gd name="connsiteY1814" fmla="*/ 178827 h 904738"/>
                <a:gd name="connsiteX1815" fmla="*/ 685659 w 1473200"/>
                <a:gd name="connsiteY1815" fmla="*/ 182070 h 904738"/>
                <a:gd name="connsiteX1816" fmla="*/ 682411 w 1473200"/>
                <a:gd name="connsiteY1816" fmla="*/ 186935 h 904738"/>
                <a:gd name="connsiteX1817" fmla="*/ 679164 w 1473200"/>
                <a:gd name="connsiteY1817" fmla="*/ 191800 h 904738"/>
                <a:gd name="connsiteX1818" fmla="*/ 674292 w 1473200"/>
                <a:gd name="connsiteY1818" fmla="*/ 198286 h 904738"/>
                <a:gd name="connsiteX1819" fmla="*/ 677540 w 1473200"/>
                <a:gd name="connsiteY1819" fmla="*/ 203151 h 904738"/>
                <a:gd name="connsiteX1820" fmla="*/ 680787 w 1473200"/>
                <a:gd name="connsiteY1820" fmla="*/ 206394 h 904738"/>
                <a:gd name="connsiteX1821" fmla="*/ 679164 w 1473200"/>
                <a:gd name="connsiteY1821" fmla="*/ 212880 h 904738"/>
                <a:gd name="connsiteX1822" fmla="*/ 677540 w 1473200"/>
                <a:gd name="connsiteY1822" fmla="*/ 216124 h 904738"/>
                <a:gd name="connsiteX1823" fmla="*/ 671045 w 1473200"/>
                <a:gd name="connsiteY1823" fmla="*/ 220988 h 904738"/>
                <a:gd name="connsiteX1824" fmla="*/ 666173 w 1473200"/>
                <a:gd name="connsiteY1824" fmla="*/ 227475 h 904738"/>
                <a:gd name="connsiteX1825" fmla="*/ 661302 w 1473200"/>
                <a:gd name="connsiteY1825" fmla="*/ 230718 h 904738"/>
                <a:gd name="connsiteX1826" fmla="*/ 658054 w 1473200"/>
                <a:gd name="connsiteY1826" fmla="*/ 230718 h 904738"/>
                <a:gd name="connsiteX1827" fmla="*/ 656431 w 1473200"/>
                <a:gd name="connsiteY1827" fmla="*/ 232339 h 904738"/>
                <a:gd name="connsiteX1828" fmla="*/ 651559 w 1473200"/>
                <a:gd name="connsiteY1828" fmla="*/ 235583 h 904738"/>
                <a:gd name="connsiteX1829" fmla="*/ 645064 w 1473200"/>
                <a:gd name="connsiteY1829" fmla="*/ 238826 h 904738"/>
                <a:gd name="connsiteX1830" fmla="*/ 636945 w 1473200"/>
                <a:gd name="connsiteY1830" fmla="*/ 243690 h 904738"/>
                <a:gd name="connsiteX1831" fmla="*/ 628826 w 1473200"/>
                <a:gd name="connsiteY1831" fmla="*/ 246934 h 904738"/>
                <a:gd name="connsiteX1832" fmla="*/ 622331 w 1473200"/>
                <a:gd name="connsiteY1832" fmla="*/ 253420 h 904738"/>
                <a:gd name="connsiteX1833" fmla="*/ 619083 w 1473200"/>
                <a:gd name="connsiteY1833" fmla="*/ 251798 h 904738"/>
                <a:gd name="connsiteX1834" fmla="*/ 615836 w 1473200"/>
                <a:gd name="connsiteY1834" fmla="*/ 251798 h 904738"/>
                <a:gd name="connsiteX1835" fmla="*/ 615836 w 1473200"/>
                <a:gd name="connsiteY1835" fmla="*/ 258285 h 904738"/>
                <a:gd name="connsiteX1836" fmla="*/ 617459 w 1473200"/>
                <a:gd name="connsiteY1836" fmla="*/ 261528 h 904738"/>
                <a:gd name="connsiteX1837" fmla="*/ 614212 w 1473200"/>
                <a:gd name="connsiteY1837" fmla="*/ 264771 h 904738"/>
                <a:gd name="connsiteX1838" fmla="*/ 610964 w 1473200"/>
                <a:gd name="connsiteY1838" fmla="*/ 264771 h 904738"/>
                <a:gd name="connsiteX1839" fmla="*/ 609340 w 1473200"/>
                <a:gd name="connsiteY1839" fmla="*/ 264771 h 904738"/>
                <a:gd name="connsiteX1840" fmla="*/ 607717 w 1473200"/>
                <a:gd name="connsiteY1840" fmla="*/ 264771 h 904738"/>
                <a:gd name="connsiteX1841" fmla="*/ 606093 w 1473200"/>
                <a:gd name="connsiteY1841" fmla="*/ 266393 h 904738"/>
                <a:gd name="connsiteX1842" fmla="*/ 609340 w 1473200"/>
                <a:gd name="connsiteY1842" fmla="*/ 271257 h 904738"/>
                <a:gd name="connsiteX1843" fmla="*/ 609340 w 1473200"/>
                <a:gd name="connsiteY1843" fmla="*/ 276122 h 904738"/>
                <a:gd name="connsiteX1844" fmla="*/ 606093 w 1473200"/>
                <a:gd name="connsiteY1844" fmla="*/ 279365 h 904738"/>
                <a:gd name="connsiteX1845" fmla="*/ 606093 w 1473200"/>
                <a:gd name="connsiteY1845" fmla="*/ 282608 h 904738"/>
                <a:gd name="connsiteX1846" fmla="*/ 606093 w 1473200"/>
                <a:gd name="connsiteY1846" fmla="*/ 289095 h 904738"/>
                <a:gd name="connsiteX1847" fmla="*/ 602845 w 1473200"/>
                <a:gd name="connsiteY1847" fmla="*/ 290716 h 904738"/>
                <a:gd name="connsiteX1848" fmla="*/ 602845 w 1473200"/>
                <a:gd name="connsiteY1848" fmla="*/ 293959 h 904738"/>
                <a:gd name="connsiteX1849" fmla="*/ 602845 w 1473200"/>
                <a:gd name="connsiteY1849" fmla="*/ 302067 h 904738"/>
                <a:gd name="connsiteX1850" fmla="*/ 604469 w 1473200"/>
                <a:gd name="connsiteY1850" fmla="*/ 310175 h 904738"/>
                <a:gd name="connsiteX1851" fmla="*/ 602845 w 1473200"/>
                <a:gd name="connsiteY1851" fmla="*/ 315040 h 904738"/>
                <a:gd name="connsiteX1852" fmla="*/ 606093 w 1473200"/>
                <a:gd name="connsiteY1852" fmla="*/ 316662 h 904738"/>
                <a:gd name="connsiteX1853" fmla="*/ 612588 w 1473200"/>
                <a:gd name="connsiteY1853" fmla="*/ 318283 h 904738"/>
                <a:gd name="connsiteX1854" fmla="*/ 617459 w 1473200"/>
                <a:gd name="connsiteY1854" fmla="*/ 321526 h 904738"/>
                <a:gd name="connsiteX1855" fmla="*/ 625578 w 1473200"/>
                <a:gd name="connsiteY1855" fmla="*/ 328013 h 904738"/>
                <a:gd name="connsiteX1856" fmla="*/ 627202 w 1473200"/>
                <a:gd name="connsiteY1856" fmla="*/ 328013 h 904738"/>
                <a:gd name="connsiteX1857" fmla="*/ 630450 w 1473200"/>
                <a:gd name="connsiteY1857" fmla="*/ 329634 h 904738"/>
                <a:gd name="connsiteX1858" fmla="*/ 632074 w 1473200"/>
                <a:gd name="connsiteY1858" fmla="*/ 334499 h 904738"/>
                <a:gd name="connsiteX1859" fmla="*/ 635321 w 1473200"/>
                <a:gd name="connsiteY1859" fmla="*/ 339364 h 904738"/>
                <a:gd name="connsiteX1860" fmla="*/ 633697 w 1473200"/>
                <a:gd name="connsiteY1860" fmla="*/ 342607 h 904738"/>
                <a:gd name="connsiteX1861" fmla="*/ 628826 w 1473200"/>
                <a:gd name="connsiteY1861" fmla="*/ 347472 h 904738"/>
                <a:gd name="connsiteX1862" fmla="*/ 627202 w 1473200"/>
                <a:gd name="connsiteY1862" fmla="*/ 350715 h 904738"/>
                <a:gd name="connsiteX1863" fmla="*/ 628826 w 1473200"/>
                <a:gd name="connsiteY1863" fmla="*/ 352336 h 904738"/>
                <a:gd name="connsiteX1864" fmla="*/ 627202 w 1473200"/>
                <a:gd name="connsiteY1864" fmla="*/ 357201 h 904738"/>
                <a:gd name="connsiteX1865" fmla="*/ 623955 w 1473200"/>
                <a:gd name="connsiteY1865" fmla="*/ 362066 h 904738"/>
                <a:gd name="connsiteX1866" fmla="*/ 619083 w 1473200"/>
                <a:gd name="connsiteY1866" fmla="*/ 363687 h 904738"/>
                <a:gd name="connsiteX1867" fmla="*/ 615836 w 1473200"/>
                <a:gd name="connsiteY1867" fmla="*/ 365309 h 904738"/>
                <a:gd name="connsiteX1868" fmla="*/ 612588 w 1473200"/>
                <a:gd name="connsiteY1868" fmla="*/ 368552 h 904738"/>
                <a:gd name="connsiteX1869" fmla="*/ 607717 w 1473200"/>
                <a:gd name="connsiteY1869" fmla="*/ 368552 h 904738"/>
                <a:gd name="connsiteX1870" fmla="*/ 601221 w 1473200"/>
                <a:gd name="connsiteY1870" fmla="*/ 371795 h 904738"/>
                <a:gd name="connsiteX1871" fmla="*/ 597974 w 1473200"/>
                <a:gd name="connsiteY1871" fmla="*/ 371795 h 904738"/>
                <a:gd name="connsiteX1872" fmla="*/ 594726 w 1473200"/>
                <a:gd name="connsiteY1872" fmla="*/ 376660 h 904738"/>
                <a:gd name="connsiteX1873" fmla="*/ 593102 w 1473200"/>
                <a:gd name="connsiteY1873" fmla="*/ 381525 h 904738"/>
                <a:gd name="connsiteX1874" fmla="*/ 594726 w 1473200"/>
                <a:gd name="connsiteY1874" fmla="*/ 391254 h 904738"/>
                <a:gd name="connsiteX1875" fmla="*/ 593102 w 1473200"/>
                <a:gd name="connsiteY1875" fmla="*/ 396119 h 904738"/>
                <a:gd name="connsiteX1876" fmla="*/ 593102 w 1473200"/>
                <a:gd name="connsiteY1876" fmla="*/ 400984 h 904738"/>
                <a:gd name="connsiteX1877" fmla="*/ 591479 w 1473200"/>
                <a:gd name="connsiteY1877" fmla="*/ 405848 h 904738"/>
                <a:gd name="connsiteX1878" fmla="*/ 591479 w 1473200"/>
                <a:gd name="connsiteY1878" fmla="*/ 410713 h 904738"/>
                <a:gd name="connsiteX1879" fmla="*/ 591479 w 1473200"/>
                <a:gd name="connsiteY1879" fmla="*/ 413956 h 904738"/>
                <a:gd name="connsiteX1880" fmla="*/ 589855 w 1473200"/>
                <a:gd name="connsiteY1880" fmla="*/ 417199 h 904738"/>
                <a:gd name="connsiteX1881" fmla="*/ 589855 w 1473200"/>
                <a:gd name="connsiteY1881" fmla="*/ 418821 h 904738"/>
                <a:gd name="connsiteX1882" fmla="*/ 591479 w 1473200"/>
                <a:gd name="connsiteY1882" fmla="*/ 415578 h 904738"/>
                <a:gd name="connsiteX1883" fmla="*/ 594726 w 1473200"/>
                <a:gd name="connsiteY1883" fmla="*/ 410713 h 904738"/>
                <a:gd name="connsiteX1884" fmla="*/ 597974 w 1473200"/>
                <a:gd name="connsiteY1884" fmla="*/ 409092 h 904738"/>
                <a:gd name="connsiteX1885" fmla="*/ 594726 w 1473200"/>
                <a:gd name="connsiteY1885" fmla="*/ 422064 h 904738"/>
                <a:gd name="connsiteX1886" fmla="*/ 591479 w 1473200"/>
                <a:gd name="connsiteY1886" fmla="*/ 428551 h 904738"/>
                <a:gd name="connsiteX1887" fmla="*/ 588231 w 1473200"/>
                <a:gd name="connsiteY1887" fmla="*/ 436658 h 904738"/>
                <a:gd name="connsiteX1888" fmla="*/ 586607 w 1473200"/>
                <a:gd name="connsiteY1888" fmla="*/ 428551 h 904738"/>
                <a:gd name="connsiteX1889" fmla="*/ 581736 w 1473200"/>
                <a:gd name="connsiteY1889" fmla="*/ 431794 h 904738"/>
                <a:gd name="connsiteX1890" fmla="*/ 578488 w 1473200"/>
                <a:gd name="connsiteY1890" fmla="*/ 436658 h 904738"/>
                <a:gd name="connsiteX1891" fmla="*/ 575241 w 1473200"/>
                <a:gd name="connsiteY1891" fmla="*/ 439902 h 904738"/>
                <a:gd name="connsiteX1892" fmla="*/ 570369 w 1473200"/>
                <a:gd name="connsiteY1892" fmla="*/ 438280 h 904738"/>
                <a:gd name="connsiteX1893" fmla="*/ 567122 w 1473200"/>
                <a:gd name="connsiteY1893" fmla="*/ 438280 h 904738"/>
                <a:gd name="connsiteX1894" fmla="*/ 565498 w 1473200"/>
                <a:gd name="connsiteY1894" fmla="*/ 438280 h 904738"/>
                <a:gd name="connsiteX1895" fmla="*/ 562250 w 1473200"/>
                <a:gd name="connsiteY1895" fmla="*/ 438280 h 904738"/>
                <a:gd name="connsiteX1896" fmla="*/ 560627 w 1473200"/>
                <a:gd name="connsiteY1896" fmla="*/ 438280 h 904738"/>
                <a:gd name="connsiteX1897" fmla="*/ 557379 w 1473200"/>
                <a:gd name="connsiteY1897" fmla="*/ 439902 h 904738"/>
                <a:gd name="connsiteX1898" fmla="*/ 549260 w 1473200"/>
                <a:gd name="connsiteY1898" fmla="*/ 443145 h 904738"/>
                <a:gd name="connsiteX1899" fmla="*/ 550884 w 1473200"/>
                <a:gd name="connsiteY1899" fmla="*/ 449631 h 904738"/>
                <a:gd name="connsiteX1900" fmla="*/ 546012 w 1473200"/>
                <a:gd name="connsiteY1900" fmla="*/ 456117 h 904738"/>
                <a:gd name="connsiteX1901" fmla="*/ 536270 w 1473200"/>
                <a:gd name="connsiteY1901" fmla="*/ 456117 h 904738"/>
                <a:gd name="connsiteX1902" fmla="*/ 528151 w 1473200"/>
                <a:gd name="connsiteY1902" fmla="*/ 457739 h 904738"/>
                <a:gd name="connsiteX1903" fmla="*/ 524903 w 1473200"/>
                <a:gd name="connsiteY1903" fmla="*/ 451253 h 904738"/>
                <a:gd name="connsiteX1904" fmla="*/ 523279 w 1473200"/>
                <a:gd name="connsiteY1904" fmla="*/ 446388 h 904738"/>
                <a:gd name="connsiteX1905" fmla="*/ 520032 w 1473200"/>
                <a:gd name="connsiteY1905" fmla="*/ 443145 h 904738"/>
                <a:gd name="connsiteX1906" fmla="*/ 518408 w 1473200"/>
                <a:gd name="connsiteY1906" fmla="*/ 436658 h 904738"/>
                <a:gd name="connsiteX1907" fmla="*/ 523279 w 1473200"/>
                <a:gd name="connsiteY1907" fmla="*/ 430172 h 904738"/>
                <a:gd name="connsiteX1908" fmla="*/ 523279 w 1473200"/>
                <a:gd name="connsiteY1908" fmla="*/ 425307 h 904738"/>
                <a:gd name="connsiteX1909" fmla="*/ 520032 w 1473200"/>
                <a:gd name="connsiteY1909" fmla="*/ 420443 h 904738"/>
                <a:gd name="connsiteX1910" fmla="*/ 515160 w 1473200"/>
                <a:gd name="connsiteY1910" fmla="*/ 412335 h 904738"/>
                <a:gd name="connsiteX1911" fmla="*/ 508665 w 1473200"/>
                <a:gd name="connsiteY1911" fmla="*/ 405848 h 904738"/>
                <a:gd name="connsiteX1912" fmla="*/ 505417 w 1473200"/>
                <a:gd name="connsiteY1912" fmla="*/ 394497 h 904738"/>
                <a:gd name="connsiteX1913" fmla="*/ 505417 w 1473200"/>
                <a:gd name="connsiteY1913" fmla="*/ 383146 h 904738"/>
                <a:gd name="connsiteX1914" fmla="*/ 500546 w 1473200"/>
                <a:gd name="connsiteY1914" fmla="*/ 379903 h 904738"/>
                <a:gd name="connsiteX1915" fmla="*/ 494050 w 1473200"/>
                <a:gd name="connsiteY1915" fmla="*/ 375038 h 904738"/>
                <a:gd name="connsiteX1916" fmla="*/ 494050 w 1473200"/>
                <a:gd name="connsiteY1916" fmla="*/ 368552 h 904738"/>
                <a:gd name="connsiteX1917" fmla="*/ 495674 w 1473200"/>
                <a:gd name="connsiteY1917" fmla="*/ 363687 h 904738"/>
                <a:gd name="connsiteX1918" fmla="*/ 495674 w 1473200"/>
                <a:gd name="connsiteY1918" fmla="*/ 362066 h 904738"/>
                <a:gd name="connsiteX1919" fmla="*/ 492427 w 1473200"/>
                <a:gd name="connsiteY1919" fmla="*/ 357201 h 904738"/>
                <a:gd name="connsiteX1920" fmla="*/ 485931 w 1473200"/>
                <a:gd name="connsiteY1920" fmla="*/ 353958 h 904738"/>
                <a:gd name="connsiteX1921" fmla="*/ 482684 w 1473200"/>
                <a:gd name="connsiteY1921" fmla="*/ 347472 h 904738"/>
                <a:gd name="connsiteX1922" fmla="*/ 484308 w 1473200"/>
                <a:gd name="connsiteY1922" fmla="*/ 340985 h 904738"/>
                <a:gd name="connsiteX1923" fmla="*/ 479436 w 1473200"/>
                <a:gd name="connsiteY1923" fmla="*/ 353958 h 904738"/>
                <a:gd name="connsiteX1924" fmla="*/ 474565 w 1473200"/>
                <a:gd name="connsiteY1924" fmla="*/ 362066 h 904738"/>
                <a:gd name="connsiteX1925" fmla="*/ 468070 w 1473200"/>
                <a:gd name="connsiteY1925" fmla="*/ 365309 h 904738"/>
                <a:gd name="connsiteX1926" fmla="*/ 463198 w 1473200"/>
                <a:gd name="connsiteY1926" fmla="*/ 366930 h 904738"/>
                <a:gd name="connsiteX1927" fmla="*/ 456703 w 1473200"/>
                <a:gd name="connsiteY1927" fmla="*/ 371795 h 904738"/>
                <a:gd name="connsiteX1928" fmla="*/ 450208 w 1473200"/>
                <a:gd name="connsiteY1928" fmla="*/ 376660 h 904738"/>
                <a:gd name="connsiteX1929" fmla="*/ 445336 w 1473200"/>
                <a:gd name="connsiteY1929" fmla="*/ 381525 h 904738"/>
                <a:gd name="connsiteX1930" fmla="*/ 427475 w 1473200"/>
                <a:gd name="connsiteY1930" fmla="*/ 388011 h 904738"/>
                <a:gd name="connsiteX1931" fmla="*/ 414484 w 1473200"/>
                <a:gd name="connsiteY1931" fmla="*/ 383146 h 904738"/>
                <a:gd name="connsiteX1932" fmla="*/ 406365 w 1473200"/>
                <a:gd name="connsiteY1932" fmla="*/ 379903 h 904738"/>
                <a:gd name="connsiteX1933" fmla="*/ 399870 w 1473200"/>
                <a:gd name="connsiteY1933" fmla="*/ 376660 h 904738"/>
                <a:gd name="connsiteX1934" fmla="*/ 393375 w 1473200"/>
                <a:gd name="connsiteY1934" fmla="*/ 371795 h 904738"/>
                <a:gd name="connsiteX1935" fmla="*/ 394999 w 1473200"/>
                <a:gd name="connsiteY1935" fmla="*/ 365309 h 904738"/>
                <a:gd name="connsiteX1936" fmla="*/ 401494 w 1473200"/>
                <a:gd name="connsiteY1936" fmla="*/ 358823 h 904738"/>
                <a:gd name="connsiteX1937" fmla="*/ 403118 w 1473200"/>
                <a:gd name="connsiteY1937" fmla="*/ 352336 h 904738"/>
                <a:gd name="connsiteX1938" fmla="*/ 398246 w 1473200"/>
                <a:gd name="connsiteY1938" fmla="*/ 350715 h 904738"/>
                <a:gd name="connsiteX1939" fmla="*/ 391751 w 1473200"/>
                <a:gd name="connsiteY1939" fmla="*/ 353958 h 904738"/>
                <a:gd name="connsiteX1940" fmla="*/ 388504 w 1473200"/>
                <a:gd name="connsiteY1940" fmla="*/ 353958 h 904738"/>
                <a:gd name="connsiteX1941" fmla="*/ 390127 w 1473200"/>
                <a:gd name="connsiteY1941" fmla="*/ 347472 h 904738"/>
                <a:gd name="connsiteX1942" fmla="*/ 393375 w 1473200"/>
                <a:gd name="connsiteY1942" fmla="*/ 339364 h 904738"/>
                <a:gd name="connsiteX1943" fmla="*/ 396623 w 1473200"/>
                <a:gd name="connsiteY1943" fmla="*/ 332877 h 904738"/>
                <a:gd name="connsiteX1944" fmla="*/ 393375 w 1473200"/>
                <a:gd name="connsiteY1944" fmla="*/ 328013 h 904738"/>
                <a:gd name="connsiteX1945" fmla="*/ 385256 w 1473200"/>
                <a:gd name="connsiteY1945" fmla="*/ 326391 h 904738"/>
                <a:gd name="connsiteX1946" fmla="*/ 382008 w 1473200"/>
                <a:gd name="connsiteY1946" fmla="*/ 319905 h 904738"/>
                <a:gd name="connsiteX1947" fmla="*/ 385256 w 1473200"/>
                <a:gd name="connsiteY1947" fmla="*/ 310175 h 904738"/>
                <a:gd name="connsiteX1948" fmla="*/ 388504 w 1473200"/>
                <a:gd name="connsiteY1948" fmla="*/ 303689 h 904738"/>
                <a:gd name="connsiteX1949" fmla="*/ 386880 w 1473200"/>
                <a:gd name="connsiteY1949" fmla="*/ 298824 h 904738"/>
                <a:gd name="connsiteX1950" fmla="*/ 383632 w 1473200"/>
                <a:gd name="connsiteY1950" fmla="*/ 295581 h 904738"/>
                <a:gd name="connsiteX1951" fmla="*/ 383632 w 1473200"/>
                <a:gd name="connsiteY1951" fmla="*/ 287473 h 904738"/>
                <a:gd name="connsiteX1952" fmla="*/ 386880 w 1473200"/>
                <a:gd name="connsiteY1952" fmla="*/ 280987 h 904738"/>
                <a:gd name="connsiteX1953" fmla="*/ 388504 w 1473200"/>
                <a:gd name="connsiteY1953" fmla="*/ 276122 h 904738"/>
                <a:gd name="connsiteX1954" fmla="*/ 394999 w 1473200"/>
                <a:gd name="connsiteY1954" fmla="*/ 272879 h 904738"/>
                <a:gd name="connsiteX1955" fmla="*/ 403118 w 1473200"/>
                <a:gd name="connsiteY1955" fmla="*/ 268014 h 904738"/>
                <a:gd name="connsiteX1956" fmla="*/ 409613 w 1473200"/>
                <a:gd name="connsiteY1956" fmla="*/ 263149 h 904738"/>
                <a:gd name="connsiteX1957" fmla="*/ 409613 w 1473200"/>
                <a:gd name="connsiteY1957" fmla="*/ 259906 h 904738"/>
                <a:gd name="connsiteX1958" fmla="*/ 412861 w 1473200"/>
                <a:gd name="connsiteY1958" fmla="*/ 258285 h 904738"/>
                <a:gd name="connsiteX1959" fmla="*/ 419356 w 1473200"/>
                <a:gd name="connsiteY1959" fmla="*/ 258285 h 904738"/>
                <a:gd name="connsiteX1960" fmla="*/ 422603 w 1473200"/>
                <a:gd name="connsiteY1960" fmla="*/ 255042 h 904738"/>
                <a:gd name="connsiteX1961" fmla="*/ 422603 w 1473200"/>
                <a:gd name="connsiteY1961" fmla="*/ 251798 h 904738"/>
                <a:gd name="connsiteX1962" fmla="*/ 427475 w 1473200"/>
                <a:gd name="connsiteY1962" fmla="*/ 248555 h 904738"/>
                <a:gd name="connsiteX1963" fmla="*/ 433970 w 1473200"/>
                <a:gd name="connsiteY1963" fmla="*/ 248555 h 904738"/>
                <a:gd name="connsiteX1964" fmla="*/ 437218 w 1473200"/>
                <a:gd name="connsiteY1964" fmla="*/ 246934 h 904738"/>
                <a:gd name="connsiteX1965" fmla="*/ 443713 w 1473200"/>
                <a:gd name="connsiteY1965" fmla="*/ 246934 h 904738"/>
                <a:gd name="connsiteX1966" fmla="*/ 446960 w 1473200"/>
                <a:gd name="connsiteY1966" fmla="*/ 240447 h 904738"/>
                <a:gd name="connsiteX1967" fmla="*/ 448584 w 1473200"/>
                <a:gd name="connsiteY1967" fmla="*/ 233961 h 904738"/>
                <a:gd name="connsiteX1968" fmla="*/ 451832 w 1473200"/>
                <a:gd name="connsiteY1968" fmla="*/ 230718 h 904738"/>
                <a:gd name="connsiteX1969" fmla="*/ 456703 w 1473200"/>
                <a:gd name="connsiteY1969" fmla="*/ 232339 h 904738"/>
                <a:gd name="connsiteX1970" fmla="*/ 455079 w 1473200"/>
                <a:gd name="connsiteY1970" fmla="*/ 238826 h 904738"/>
                <a:gd name="connsiteX1971" fmla="*/ 458327 w 1473200"/>
                <a:gd name="connsiteY1971" fmla="*/ 237204 h 904738"/>
                <a:gd name="connsiteX1972" fmla="*/ 463198 w 1473200"/>
                <a:gd name="connsiteY1972" fmla="*/ 232339 h 904738"/>
                <a:gd name="connsiteX1973" fmla="*/ 468070 w 1473200"/>
                <a:gd name="connsiteY1973" fmla="*/ 227475 h 904738"/>
                <a:gd name="connsiteX1974" fmla="*/ 469693 w 1473200"/>
                <a:gd name="connsiteY1974" fmla="*/ 219367 h 904738"/>
                <a:gd name="connsiteX1975" fmla="*/ 476189 w 1473200"/>
                <a:gd name="connsiteY1975" fmla="*/ 217745 h 904738"/>
                <a:gd name="connsiteX1976" fmla="*/ 484308 w 1473200"/>
                <a:gd name="connsiteY1976" fmla="*/ 211259 h 904738"/>
                <a:gd name="connsiteX1977" fmla="*/ 487555 w 1473200"/>
                <a:gd name="connsiteY1977" fmla="*/ 206394 h 904738"/>
                <a:gd name="connsiteX1978" fmla="*/ 490803 w 1473200"/>
                <a:gd name="connsiteY1978" fmla="*/ 203151 h 904738"/>
                <a:gd name="connsiteX1979" fmla="*/ 494050 w 1473200"/>
                <a:gd name="connsiteY1979" fmla="*/ 203151 h 904738"/>
                <a:gd name="connsiteX1980" fmla="*/ 498922 w 1473200"/>
                <a:gd name="connsiteY1980" fmla="*/ 203151 h 904738"/>
                <a:gd name="connsiteX1981" fmla="*/ 502169 w 1473200"/>
                <a:gd name="connsiteY1981" fmla="*/ 199908 h 904738"/>
                <a:gd name="connsiteX1982" fmla="*/ 503793 w 1473200"/>
                <a:gd name="connsiteY1982" fmla="*/ 196665 h 904738"/>
                <a:gd name="connsiteX1983" fmla="*/ 505417 w 1473200"/>
                <a:gd name="connsiteY1983" fmla="*/ 188557 h 904738"/>
                <a:gd name="connsiteX1984" fmla="*/ 507041 w 1473200"/>
                <a:gd name="connsiteY1984" fmla="*/ 186935 h 904738"/>
                <a:gd name="connsiteX1985" fmla="*/ 510288 w 1473200"/>
                <a:gd name="connsiteY1985" fmla="*/ 185314 h 904738"/>
                <a:gd name="connsiteX1986" fmla="*/ 515160 w 1473200"/>
                <a:gd name="connsiteY1986" fmla="*/ 183692 h 904738"/>
                <a:gd name="connsiteX1987" fmla="*/ 516784 w 1473200"/>
                <a:gd name="connsiteY1987" fmla="*/ 178827 h 904738"/>
                <a:gd name="connsiteX1988" fmla="*/ 516784 w 1473200"/>
                <a:gd name="connsiteY1988" fmla="*/ 173963 h 904738"/>
                <a:gd name="connsiteX1989" fmla="*/ 518408 w 1473200"/>
                <a:gd name="connsiteY1989" fmla="*/ 169098 h 904738"/>
                <a:gd name="connsiteX1990" fmla="*/ 521655 w 1473200"/>
                <a:gd name="connsiteY1990" fmla="*/ 165855 h 904738"/>
                <a:gd name="connsiteX1991" fmla="*/ 516784 w 1473200"/>
                <a:gd name="connsiteY1991" fmla="*/ 164233 h 904738"/>
                <a:gd name="connsiteX1992" fmla="*/ 520032 w 1473200"/>
                <a:gd name="connsiteY1992" fmla="*/ 156125 h 904738"/>
                <a:gd name="connsiteX1993" fmla="*/ 526527 w 1473200"/>
                <a:gd name="connsiteY1993" fmla="*/ 157747 h 904738"/>
                <a:gd name="connsiteX1994" fmla="*/ 533022 w 1473200"/>
                <a:gd name="connsiteY1994" fmla="*/ 154504 h 904738"/>
                <a:gd name="connsiteX1995" fmla="*/ 531398 w 1473200"/>
                <a:gd name="connsiteY1995" fmla="*/ 151260 h 904738"/>
                <a:gd name="connsiteX1996" fmla="*/ 544389 w 1473200"/>
                <a:gd name="connsiteY1996" fmla="*/ 135045 h 904738"/>
                <a:gd name="connsiteX1997" fmla="*/ 546012 w 1473200"/>
                <a:gd name="connsiteY1997" fmla="*/ 131801 h 904738"/>
                <a:gd name="connsiteX1998" fmla="*/ 550884 w 1473200"/>
                <a:gd name="connsiteY1998" fmla="*/ 125315 h 904738"/>
                <a:gd name="connsiteX1999" fmla="*/ 557379 w 1473200"/>
                <a:gd name="connsiteY1999" fmla="*/ 118829 h 904738"/>
                <a:gd name="connsiteX2000" fmla="*/ 555755 w 1473200"/>
                <a:gd name="connsiteY2000" fmla="*/ 115586 h 904738"/>
                <a:gd name="connsiteX2001" fmla="*/ 560627 w 1473200"/>
                <a:gd name="connsiteY2001" fmla="*/ 109099 h 904738"/>
                <a:gd name="connsiteX2002" fmla="*/ 563874 w 1473200"/>
                <a:gd name="connsiteY2002" fmla="*/ 107478 h 904738"/>
                <a:gd name="connsiteX2003" fmla="*/ 567122 w 1473200"/>
                <a:gd name="connsiteY2003" fmla="*/ 104235 h 904738"/>
                <a:gd name="connsiteX2004" fmla="*/ 567122 w 1473200"/>
                <a:gd name="connsiteY2004" fmla="*/ 99370 h 904738"/>
                <a:gd name="connsiteX2005" fmla="*/ 568746 w 1473200"/>
                <a:gd name="connsiteY2005" fmla="*/ 97748 h 904738"/>
                <a:gd name="connsiteX2006" fmla="*/ 571993 w 1473200"/>
                <a:gd name="connsiteY2006" fmla="*/ 97748 h 904738"/>
                <a:gd name="connsiteX2007" fmla="*/ 575241 w 1473200"/>
                <a:gd name="connsiteY2007" fmla="*/ 97748 h 904738"/>
                <a:gd name="connsiteX2008" fmla="*/ 580112 w 1473200"/>
                <a:gd name="connsiteY2008" fmla="*/ 94505 h 904738"/>
                <a:gd name="connsiteX2009" fmla="*/ 583360 w 1473200"/>
                <a:gd name="connsiteY2009" fmla="*/ 97748 h 904738"/>
                <a:gd name="connsiteX2010" fmla="*/ 588231 w 1473200"/>
                <a:gd name="connsiteY2010" fmla="*/ 99370 h 904738"/>
                <a:gd name="connsiteX2011" fmla="*/ 591479 w 1473200"/>
                <a:gd name="connsiteY2011" fmla="*/ 92884 h 904738"/>
                <a:gd name="connsiteX2012" fmla="*/ 588231 w 1473200"/>
                <a:gd name="connsiteY2012" fmla="*/ 88019 h 904738"/>
                <a:gd name="connsiteX2013" fmla="*/ 584983 w 1473200"/>
                <a:gd name="connsiteY2013" fmla="*/ 88019 h 904738"/>
                <a:gd name="connsiteX2014" fmla="*/ 581736 w 1473200"/>
                <a:gd name="connsiteY2014" fmla="*/ 88019 h 904738"/>
                <a:gd name="connsiteX2015" fmla="*/ 580112 w 1473200"/>
                <a:gd name="connsiteY2015" fmla="*/ 88019 h 904738"/>
                <a:gd name="connsiteX2016" fmla="*/ 576864 w 1473200"/>
                <a:gd name="connsiteY2016" fmla="*/ 89640 h 904738"/>
                <a:gd name="connsiteX2017" fmla="*/ 573617 w 1473200"/>
                <a:gd name="connsiteY2017" fmla="*/ 91262 h 904738"/>
                <a:gd name="connsiteX2018" fmla="*/ 571993 w 1473200"/>
                <a:gd name="connsiteY2018" fmla="*/ 91262 h 904738"/>
                <a:gd name="connsiteX2019" fmla="*/ 570369 w 1473200"/>
                <a:gd name="connsiteY2019" fmla="*/ 89640 h 904738"/>
                <a:gd name="connsiteX2020" fmla="*/ 568746 w 1473200"/>
                <a:gd name="connsiteY2020" fmla="*/ 88019 h 904738"/>
                <a:gd name="connsiteX2021" fmla="*/ 562250 w 1473200"/>
                <a:gd name="connsiteY2021" fmla="*/ 91262 h 904738"/>
                <a:gd name="connsiteX2022" fmla="*/ 567122 w 1473200"/>
                <a:gd name="connsiteY2022" fmla="*/ 83154 h 904738"/>
                <a:gd name="connsiteX2023" fmla="*/ 573617 w 1473200"/>
                <a:gd name="connsiteY2023" fmla="*/ 76668 h 904738"/>
                <a:gd name="connsiteX2024" fmla="*/ 576864 w 1473200"/>
                <a:gd name="connsiteY2024" fmla="*/ 68560 h 904738"/>
                <a:gd name="connsiteX2025" fmla="*/ 583360 w 1473200"/>
                <a:gd name="connsiteY2025" fmla="*/ 63695 h 904738"/>
                <a:gd name="connsiteX2026" fmla="*/ 583360 w 1473200"/>
                <a:gd name="connsiteY2026" fmla="*/ 73425 h 904738"/>
                <a:gd name="connsiteX2027" fmla="*/ 584983 w 1473200"/>
                <a:gd name="connsiteY2027" fmla="*/ 75046 h 904738"/>
                <a:gd name="connsiteX2028" fmla="*/ 591479 w 1473200"/>
                <a:gd name="connsiteY2028" fmla="*/ 71803 h 904738"/>
                <a:gd name="connsiteX2029" fmla="*/ 593102 w 1473200"/>
                <a:gd name="connsiteY2029" fmla="*/ 76668 h 904738"/>
                <a:gd name="connsiteX2030" fmla="*/ 599598 w 1473200"/>
                <a:gd name="connsiteY2030" fmla="*/ 76668 h 904738"/>
                <a:gd name="connsiteX2031" fmla="*/ 602845 w 1473200"/>
                <a:gd name="connsiteY2031" fmla="*/ 73425 h 904738"/>
                <a:gd name="connsiteX2032" fmla="*/ 602845 w 1473200"/>
                <a:gd name="connsiteY2032" fmla="*/ 70181 h 904738"/>
                <a:gd name="connsiteX2033" fmla="*/ 601221 w 1473200"/>
                <a:gd name="connsiteY2033" fmla="*/ 66938 h 904738"/>
                <a:gd name="connsiteX2034" fmla="*/ 609340 w 1473200"/>
                <a:gd name="connsiteY2034" fmla="*/ 68560 h 904738"/>
                <a:gd name="connsiteX2035" fmla="*/ 612588 w 1473200"/>
                <a:gd name="connsiteY2035" fmla="*/ 66938 h 904738"/>
                <a:gd name="connsiteX2036" fmla="*/ 610964 w 1473200"/>
                <a:gd name="connsiteY2036" fmla="*/ 63695 h 904738"/>
                <a:gd name="connsiteX2037" fmla="*/ 609340 w 1473200"/>
                <a:gd name="connsiteY2037" fmla="*/ 55587 h 904738"/>
                <a:gd name="connsiteX2038" fmla="*/ 615836 w 1473200"/>
                <a:gd name="connsiteY2038" fmla="*/ 49101 h 904738"/>
                <a:gd name="connsiteX2039" fmla="*/ 622331 w 1473200"/>
                <a:gd name="connsiteY2039" fmla="*/ 53966 h 904738"/>
                <a:gd name="connsiteX2040" fmla="*/ 625578 w 1473200"/>
                <a:gd name="connsiteY2040" fmla="*/ 58830 h 904738"/>
                <a:gd name="connsiteX2041" fmla="*/ 630450 w 1473200"/>
                <a:gd name="connsiteY2041" fmla="*/ 57209 h 904738"/>
                <a:gd name="connsiteX2042" fmla="*/ 636945 w 1473200"/>
                <a:gd name="connsiteY2042" fmla="*/ 53966 h 904738"/>
                <a:gd name="connsiteX2043" fmla="*/ 636945 w 1473200"/>
                <a:gd name="connsiteY2043" fmla="*/ 49101 h 904738"/>
                <a:gd name="connsiteX2044" fmla="*/ 638569 w 1473200"/>
                <a:gd name="connsiteY2044" fmla="*/ 45858 h 904738"/>
                <a:gd name="connsiteX2045" fmla="*/ 643440 w 1473200"/>
                <a:gd name="connsiteY2045" fmla="*/ 42615 h 904738"/>
                <a:gd name="connsiteX2046" fmla="*/ 648312 w 1473200"/>
                <a:gd name="connsiteY2046" fmla="*/ 45858 h 904738"/>
                <a:gd name="connsiteX2047" fmla="*/ 651559 w 1473200"/>
                <a:gd name="connsiteY2047" fmla="*/ 50722 h 904738"/>
                <a:gd name="connsiteX2048" fmla="*/ 659678 w 1473200"/>
                <a:gd name="connsiteY2048" fmla="*/ 49101 h 904738"/>
                <a:gd name="connsiteX2049" fmla="*/ 672668 w 1473200"/>
                <a:gd name="connsiteY2049" fmla="*/ 40993 h 904738"/>
                <a:gd name="connsiteX2050" fmla="*/ 672668 w 1473200"/>
                <a:gd name="connsiteY2050" fmla="*/ 37750 h 904738"/>
                <a:gd name="connsiteX2051" fmla="*/ 680787 w 1473200"/>
                <a:gd name="connsiteY2051" fmla="*/ 37750 h 904738"/>
                <a:gd name="connsiteX2052" fmla="*/ 684035 w 1473200"/>
                <a:gd name="connsiteY2052" fmla="*/ 39371 h 904738"/>
                <a:gd name="connsiteX2053" fmla="*/ 690530 w 1473200"/>
                <a:gd name="connsiteY2053" fmla="*/ 36128 h 904738"/>
                <a:gd name="connsiteX2054" fmla="*/ 687283 w 1473200"/>
                <a:gd name="connsiteY2054" fmla="*/ 31264 h 904738"/>
                <a:gd name="connsiteX2055" fmla="*/ 687283 w 1473200"/>
                <a:gd name="connsiteY2055" fmla="*/ 29642 h 904738"/>
                <a:gd name="connsiteX2056" fmla="*/ 690530 w 1473200"/>
                <a:gd name="connsiteY2056" fmla="*/ 29642 h 904738"/>
                <a:gd name="connsiteX2057" fmla="*/ 693778 w 1473200"/>
                <a:gd name="connsiteY2057" fmla="*/ 29642 h 904738"/>
                <a:gd name="connsiteX2058" fmla="*/ 700273 w 1473200"/>
                <a:gd name="connsiteY2058" fmla="*/ 32885 h 904738"/>
                <a:gd name="connsiteX2059" fmla="*/ 705144 w 1473200"/>
                <a:gd name="connsiteY2059" fmla="*/ 32885 h 904738"/>
                <a:gd name="connsiteX2060" fmla="*/ 708392 w 1473200"/>
                <a:gd name="connsiteY2060" fmla="*/ 31264 h 904738"/>
                <a:gd name="connsiteX2061" fmla="*/ 711640 w 1473200"/>
                <a:gd name="connsiteY2061" fmla="*/ 29642 h 904738"/>
                <a:gd name="connsiteX2062" fmla="*/ 716511 w 1473200"/>
                <a:gd name="connsiteY2062" fmla="*/ 26399 h 904738"/>
                <a:gd name="connsiteX2063" fmla="*/ 724630 w 1473200"/>
                <a:gd name="connsiteY2063" fmla="*/ 23156 h 904738"/>
                <a:gd name="connsiteX2064" fmla="*/ 727878 w 1473200"/>
                <a:gd name="connsiteY2064" fmla="*/ 18291 h 904738"/>
                <a:gd name="connsiteX2065" fmla="*/ 732749 w 1473200"/>
                <a:gd name="connsiteY2065" fmla="*/ 18291 h 904738"/>
                <a:gd name="connsiteX2066" fmla="*/ 740868 w 1473200"/>
                <a:gd name="connsiteY2066" fmla="*/ 13426 h 904738"/>
                <a:gd name="connsiteX2067" fmla="*/ 742492 w 1473200"/>
                <a:gd name="connsiteY2067" fmla="*/ 6940 h 904738"/>
                <a:gd name="connsiteX2068" fmla="*/ 750611 w 1473200"/>
                <a:gd name="connsiteY2068" fmla="*/ 5318 h 904738"/>
                <a:gd name="connsiteX2069" fmla="*/ 758730 w 1473200"/>
                <a:gd name="connsiteY2069" fmla="*/ 2075 h 904738"/>
                <a:gd name="connsiteX2070" fmla="*/ 753858 w 1473200"/>
                <a:gd name="connsiteY2070" fmla="*/ 11805 h 904738"/>
                <a:gd name="connsiteX2071" fmla="*/ 744116 w 1473200"/>
                <a:gd name="connsiteY2071" fmla="*/ 23156 h 904738"/>
                <a:gd name="connsiteX2072" fmla="*/ 742492 w 1473200"/>
                <a:gd name="connsiteY2072" fmla="*/ 28020 h 904738"/>
                <a:gd name="connsiteX2073" fmla="*/ 753858 w 1473200"/>
                <a:gd name="connsiteY2073" fmla="*/ 26399 h 904738"/>
                <a:gd name="connsiteX2074" fmla="*/ 761977 w 1473200"/>
                <a:gd name="connsiteY2074" fmla="*/ 18291 h 904738"/>
                <a:gd name="connsiteX2075" fmla="*/ 766849 w 1473200"/>
                <a:gd name="connsiteY2075" fmla="*/ 10183 h 904738"/>
                <a:gd name="connsiteX2076" fmla="*/ 770096 w 1473200"/>
                <a:gd name="connsiteY2076" fmla="*/ 6940 h 904738"/>
                <a:gd name="connsiteX2077" fmla="*/ 771720 w 1473200"/>
                <a:gd name="connsiteY2077" fmla="*/ 18291 h 904738"/>
                <a:gd name="connsiteX2078" fmla="*/ 771720 w 1473200"/>
                <a:gd name="connsiteY2078" fmla="*/ 21534 h 904738"/>
                <a:gd name="connsiteX2079" fmla="*/ 774968 w 1473200"/>
                <a:gd name="connsiteY2079" fmla="*/ 19912 h 904738"/>
                <a:gd name="connsiteX2080" fmla="*/ 778215 w 1473200"/>
                <a:gd name="connsiteY2080" fmla="*/ 19912 h 904738"/>
                <a:gd name="connsiteX2081" fmla="*/ 781463 w 1473200"/>
                <a:gd name="connsiteY2081" fmla="*/ 16669 h 904738"/>
                <a:gd name="connsiteX2082" fmla="*/ 784710 w 1473200"/>
                <a:gd name="connsiteY2082" fmla="*/ 6940 h 904738"/>
                <a:gd name="connsiteX2083" fmla="*/ 787958 w 1473200"/>
                <a:gd name="connsiteY2083" fmla="*/ 2075 h 904738"/>
                <a:gd name="connsiteX2084" fmla="*/ 797701 w 1473200"/>
                <a:gd name="connsiteY2084" fmla="*/ 454 h 90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</a:cxnLst>
              <a:rect l="l" t="t" r="r" b="b"/>
              <a:pathLst>
                <a:path w="1473200" h="904738">
                  <a:moveTo>
                    <a:pt x="569913" y="851458"/>
                  </a:moveTo>
                  <a:cubicBezTo>
                    <a:pt x="569913" y="859741"/>
                    <a:pt x="561742" y="864710"/>
                    <a:pt x="563376" y="872993"/>
                  </a:cubicBezTo>
                  <a:cubicBezTo>
                    <a:pt x="565011" y="876306"/>
                    <a:pt x="569913" y="881276"/>
                    <a:pt x="566645" y="884589"/>
                  </a:cubicBezTo>
                  <a:cubicBezTo>
                    <a:pt x="563376" y="886245"/>
                    <a:pt x="556840" y="884589"/>
                    <a:pt x="555205" y="884589"/>
                  </a:cubicBezTo>
                  <a:cubicBezTo>
                    <a:pt x="548669" y="881276"/>
                    <a:pt x="542132" y="876306"/>
                    <a:pt x="535595" y="872993"/>
                  </a:cubicBezTo>
                  <a:cubicBezTo>
                    <a:pt x="529058" y="868023"/>
                    <a:pt x="524155" y="863054"/>
                    <a:pt x="514350" y="863054"/>
                  </a:cubicBezTo>
                  <a:cubicBezTo>
                    <a:pt x="515984" y="856428"/>
                    <a:pt x="522521" y="848145"/>
                    <a:pt x="529058" y="854771"/>
                  </a:cubicBezTo>
                  <a:cubicBezTo>
                    <a:pt x="529058" y="854771"/>
                    <a:pt x="529058" y="854771"/>
                    <a:pt x="525790" y="854771"/>
                  </a:cubicBezTo>
                  <a:cubicBezTo>
                    <a:pt x="533961" y="854771"/>
                    <a:pt x="540498" y="859741"/>
                    <a:pt x="548669" y="858084"/>
                  </a:cubicBezTo>
                  <a:cubicBezTo>
                    <a:pt x="556840" y="858084"/>
                    <a:pt x="560108" y="848145"/>
                    <a:pt x="569913" y="851458"/>
                  </a:cubicBezTo>
                  <a:close/>
                  <a:moveTo>
                    <a:pt x="454963" y="783057"/>
                  </a:moveTo>
                  <a:cubicBezTo>
                    <a:pt x="456622" y="784690"/>
                    <a:pt x="458282" y="786323"/>
                    <a:pt x="459942" y="787955"/>
                  </a:cubicBezTo>
                  <a:cubicBezTo>
                    <a:pt x="459942" y="787955"/>
                    <a:pt x="459942" y="787955"/>
                    <a:pt x="456622" y="791221"/>
                  </a:cubicBezTo>
                  <a:cubicBezTo>
                    <a:pt x="468240" y="794487"/>
                    <a:pt x="466580" y="796120"/>
                    <a:pt x="468240" y="809183"/>
                  </a:cubicBezTo>
                  <a:cubicBezTo>
                    <a:pt x="468240" y="814081"/>
                    <a:pt x="469900" y="818980"/>
                    <a:pt x="468240" y="825511"/>
                  </a:cubicBezTo>
                  <a:cubicBezTo>
                    <a:pt x="466580" y="832043"/>
                    <a:pt x="464921" y="828777"/>
                    <a:pt x="458282" y="832043"/>
                  </a:cubicBezTo>
                  <a:cubicBezTo>
                    <a:pt x="454963" y="833675"/>
                    <a:pt x="451643" y="840207"/>
                    <a:pt x="446664" y="836941"/>
                  </a:cubicBezTo>
                  <a:cubicBezTo>
                    <a:pt x="441685" y="833675"/>
                    <a:pt x="445005" y="828777"/>
                    <a:pt x="446664" y="823878"/>
                  </a:cubicBezTo>
                  <a:cubicBezTo>
                    <a:pt x="446664" y="812448"/>
                    <a:pt x="433387" y="802651"/>
                    <a:pt x="438366" y="792854"/>
                  </a:cubicBezTo>
                  <a:cubicBezTo>
                    <a:pt x="441685" y="787955"/>
                    <a:pt x="449984" y="786323"/>
                    <a:pt x="454963" y="783057"/>
                  </a:cubicBezTo>
                  <a:close/>
                  <a:moveTo>
                    <a:pt x="170971" y="460822"/>
                  </a:moveTo>
                  <a:cubicBezTo>
                    <a:pt x="170971" y="460822"/>
                    <a:pt x="170971" y="460822"/>
                    <a:pt x="175823" y="460822"/>
                  </a:cubicBezTo>
                  <a:cubicBezTo>
                    <a:pt x="175823" y="460822"/>
                    <a:pt x="180675" y="459207"/>
                    <a:pt x="180675" y="460822"/>
                  </a:cubicBezTo>
                  <a:cubicBezTo>
                    <a:pt x="180675" y="460822"/>
                    <a:pt x="183910" y="462438"/>
                    <a:pt x="183910" y="462438"/>
                  </a:cubicBezTo>
                  <a:cubicBezTo>
                    <a:pt x="183910" y="462438"/>
                    <a:pt x="185528" y="464053"/>
                    <a:pt x="187145" y="465668"/>
                  </a:cubicBezTo>
                  <a:cubicBezTo>
                    <a:pt x="188762" y="467284"/>
                    <a:pt x="193615" y="473745"/>
                    <a:pt x="193615" y="473745"/>
                  </a:cubicBezTo>
                  <a:cubicBezTo>
                    <a:pt x="193615" y="475360"/>
                    <a:pt x="195232" y="476976"/>
                    <a:pt x="195232" y="478591"/>
                  </a:cubicBezTo>
                  <a:cubicBezTo>
                    <a:pt x="195232" y="478591"/>
                    <a:pt x="196850" y="480206"/>
                    <a:pt x="195232" y="481822"/>
                  </a:cubicBezTo>
                  <a:cubicBezTo>
                    <a:pt x="195232" y="483437"/>
                    <a:pt x="191997" y="485052"/>
                    <a:pt x="190380" y="486668"/>
                  </a:cubicBezTo>
                  <a:cubicBezTo>
                    <a:pt x="188762" y="486668"/>
                    <a:pt x="188762" y="488283"/>
                    <a:pt x="185528" y="489899"/>
                  </a:cubicBezTo>
                  <a:cubicBezTo>
                    <a:pt x="182293" y="489899"/>
                    <a:pt x="179058" y="491514"/>
                    <a:pt x="179058" y="491514"/>
                  </a:cubicBezTo>
                  <a:cubicBezTo>
                    <a:pt x="177440" y="491514"/>
                    <a:pt x="175823" y="489899"/>
                    <a:pt x="174205" y="489899"/>
                  </a:cubicBezTo>
                  <a:cubicBezTo>
                    <a:pt x="172588" y="488283"/>
                    <a:pt x="170971" y="486668"/>
                    <a:pt x="169353" y="488283"/>
                  </a:cubicBezTo>
                  <a:cubicBezTo>
                    <a:pt x="169353" y="488283"/>
                    <a:pt x="169353" y="489899"/>
                    <a:pt x="169353" y="489899"/>
                  </a:cubicBezTo>
                  <a:cubicBezTo>
                    <a:pt x="170971" y="489899"/>
                    <a:pt x="174205" y="493129"/>
                    <a:pt x="175823" y="493129"/>
                  </a:cubicBezTo>
                  <a:cubicBezTo>
                    <a:pt x="175823" y="494745"/>
                    <a:pt x="179058" y="494745"/>
                    <a:pt x="180675" y="494745"/>
                  </a:cubicBezTo>
                  <a:cubicBezTo>
                    <a:pt x="182293" y="496360"/>
                    <a:pt x="183910" y="499591"/>
                    <a:pt x="183910" y="501206"/>
                  </a:cubicBezTo>
                  <a:cubicBezTo>
                    <a:pt x="183910" y="502821"/>
                    <a:pt x="183910" y="501206"/>
                    <a:pt x="183910" y="507667"/>
                  </a:cubicBezTo>
                  <a:cubicBezTo>
                    <a:pt x="185528" y="514129"/>
                    <a:pt x="177440" y="533513"/>
                    <a:pt x="177440" y="533513"/>
                  </a:cubicBezTo>
                  <a:cubicBezTo>
                    <a:pt x="177440" y="533513"/>
                    <a:pt x="175823" y="533513"/>
                    <a:pt x="174205" y="533513"/>
                  </a:cubicBezTo>
                  <a:cubicBezTo>
                    <a:pt x="172588" y="533513"/>
                    <a:pt x="169353" y="535128"/>
                    <a:pt x="167736" y="535128"/>
                  </a:cubicBezTo>
                  <a:cubicBezTo>
                    <a:pt x="166118" y="535128"/>
                    <a:pt x="164501" y="533513"/>
                    <a:pt x="162883" y="533513"/>
                  </a:cubicBezTo>
                  <a:cubicBezTo>
                    <a:pt x="161266" y="533513"/>
                    <a:pt x="159648" y="533513"/>
                    <a:pt x="158031" y="535128"/>
                  </a:cubicBezTo>
                  <a:cubicBezTo>
                    <a:pt x="156413" y="536744"/>
                    <a:pt x="156413" y="538359"/>
                    <a:pt x="153179" y="539974"/>
                  </a:cubicBezTo>
                  <a:cubicBezTo>
                    <a:pt x="151561" y="541590"/>
                    <a:pt x="151561" y="543205"/>
                    <a:pt x="149944" y="544820"/>
                  </a:cubicBezTo>
                  <a:cubicBezTo>
                    <a:pt x="146709" y="546436"/>
                    <a:pt x="148326" y="544820"/>
                    <a:pt x="143474" y="548051"/>
                  </a:cubicBezTo>
                  <a:cubicBezTo>
                    <a:pt x="137004" y="549667"/>
                    <a:pt x="138621" y="549667"/>
                    <a:pt x="133769" y="551282"/>
                  </a:cubicBezTo>
                  <a:cubicBezTo>
                    <a:pt x="128917" y="551282"/>
                    <a:pt x="127299" y="551282"/>
                    <a:pt x="125682" y="551282"/>
                  </a:cubicBezTo>
                  <a:cubicBezTo>
                    <a:pt x="124064" y="551282"/>
                    <a:pt x="124064" y="549667"/>
                    <a:pt x="120829" y="549667"/>
                  </a:cubicBezTo>
                  <a:cubicBezTo>
                    <a:pt x="119212" y="549667"/>
                    <a:pt x="117595" y="548051"/>
                    <a:pt x="115977" y="548051"/>
                  </a:cubicBezTo>
                  <a:cubicBezTo>
                    <a:pt x="114360" y="548051"/>
                    <a:pt x="112742" y="543205"/>
                    <a:pt x="112742" y="541590"/>
                  </a:cubicBezTo>
                  <a:cubicBezTo>
                    <a:pt x="112742" y="539974"/>
                    <a:pt x="111125" y="538359"/>
                    <a:pt x="112742" y="536744"/>
                  </a:cubicBezTo>
                  <a:cubicBezTo>
                    <a:pt x="112742" y="536744"/>
                    <a:pt x="115977" y="533513"/>
                    <a:pt x="115977" y="533513"/>
                  </a:cubicBezTo>
                  <a:cubicBezTo>
                    <a:pt x="117595" y="531898"/>
                    <a:pt x="120829" y="530282"/>
                    <a:pt x="120829" y="530282"/>
                  </a:cubicBezTo>
                  <a:cubicBezTo>
                    <a:pt x="120829" y="530282"/>
                    <a:pt x="125682" y="527052"/>
                    <a:pt x="125682" y="527052"/>
                  </a:cubicBezTo>
                  <a:cubicBezTo>
                    <a:pt x="125682" y="527052"/>
                    <a:pt x="125682" y="527052"/>
                    <a:pt x="128917" y="522206"/>
                  </a:cubicBezTo>
                  <a:cubicBezTo>
                    <a:pt x="128917" y="522206"/>
                    <a:pt x="127299" y="520590"/>
                    <a:pt x="127299" y="518975"/>
                  </a:cubicBezTo>
                  <a:cubicBezTo>
                    <a:pt x="125682" y="518975"/>
                    <a:pt x="127299" y="515744"/>
                    <a:pt x="128917" y="514129"/>
                  </a:cubicBezTo>
                  <a:cubicBezTo>
                    <a:pt x="128917" y="514129"/>
                    <a:pt x="130534" y="512513"/>
                    <a:pt x="130534" y="512513"/>
                  </a:cubicBezTo>
                  <a:cubicBezTo>
                    <a:pt x="132152" y="512513"/>
                    <a:pt x="132152" y="509283"/>
                    <a:pt x="130534" y="509283"/>
                  </a:cubicBezTo>
                  <a:cubicBezTo>
                    <a:pt x="128917" y="509283"/>
                    <a:pt x="125682" y="507667"/>
                    <a:pt x="124064" y="507667"/>
                  </a:cubicBezTo>
                  <a:cubicBezTo>
                    <a:pt x="122447" y="507667"/>
                    <a:pt x="120829" y="507667"/>
                    <a:pt x="119212" y="507667"/>
                  </a:cubicBezTo>
                  <a:cubicBezTo>
                    <a:pt x="117595" y="507667"/>
                    <a:pt x="115977" y="507667"/>
                    <a:pt x="115977" y="506052"/>
                  </a:cubicBezTo>
                  <a:cubicBezTo>
                    <a:pt x="115977" y="504437"/>
                    <a:pt x="115977" y="504437"/>
                    <a:pt x="117595" y="502821"/>
                  </a:cubicBezTo>
                  <a:cubicBezTo>
                    <a:pt x="119212" y="501206"/>
                    <a:pt x="120829" y="499591"/>
                    <a:pt x="120829" y="497975"/>
                  </a:cubicBezTo>
                  <a:cubicBezTo>
                    <a:pt x="122447" y="496360"/>
                    <a:pt x="119212" y="494745"/>
                    <a:pt x="117595" y="494745"/>
                  </a:cubicBezTo>
                  <a:cubicBezTo>
                    <a:pt x="117595" y="494745"/>
                    <a:pt x="114360" y="491514"/>
                    <a:pt x="114360" y="491514"/>
                  </a:cubicBezTo>
                  <a:cubicBezTo>
                    <a:pt x="114360" y="491514"/>
                    <a:pt x="112742" y="488283"/>
                    <a:pt x="114360" y="486668"/>
                  </a:cubicBezTo>
                  <a:cubicBezTo>
                    <a:pt x="114360" y="485052"/>
                    <a:pt x="114360" y="485052"/>
                    <a:pt x="114360" y="485052"/>
                  </a:cubicBezTo>
                  <a:cubicBezTo>
                    <a:pt x="115977" y="483437"/>
                    <a:pt x="119212" y="483437"/>
                    <a:pt x="119212" y="485052"/>
                  </a:cubicBezTo>
                  <a:cubicBezTo>
                    <a:pt x="120829" y="485052"/>
                    <a:pt x="122447" y="485052"/>
                    <a:pt x="124064" y="485052"/>
                  </a:cubicBezTo>
                  <a:cubicBezTo>
                    <a:pt x="125682" y="486668"/>
                    <a:pt x="128917" y="488283"/>
                    <a:pt x="128917" y="488283"/>
                  </a:cubicBezTo>
                  <a:cubicBezTo>
                    <a:pt x="130534" y="488283"/>
                    <a:pt x="133769" y="486668"/>
                    <a:pt x="133769" y="485052"/>
                  </a:cubicBezTo>
                  <a:cubicBezTo>
                    <a:pt x="135387" y="485052"/>
                    <a:pt x="138621" y="485052"/>
                    <a:pt x="138621" y="485052"/>
                  </a:cubicBezTo>
                  <a:cubicBezTo>
                    <a:pt x="138621" y="485052"/>
                    <a:pt x="138621" y="485052"/>
                    <a:pt x="140239" y="486668"/>
                  </a:cubicBezTo>
                  <a:cubicBezTo>
                    <a:pt x="140239" y="486668"/>
                    <a:pt x="140239" y="486668"/>
                    <a:pt x="145091" y="481822"/>
                  </a:cubicBezTo>
                  <a:cubicBezTo>
                    <a:pt x="145091" y="481822"/>
                    <a:pt x="145091" y="481822"/>
                    <a:pt x="148326" y="480206"/>
                  </a:cubicBezTo>
                  <a:cubicBezTo>
                    <a:pt x="148326" y="480206"/>
                    <a:pt x="149944" y="481822"/>
                    <a:pt x="149944" y="483437"/>
                  </a:cubicBezTo>
                  <a:cubicBezTo>
                    <a:pt x="149944" y="485052"/>
                    <a:pt x="149944" y="485052"/>
                    <a:pt x="151561" y="485052"/>
                  </a:cubicBezTo>
                  <a:cubicBezTo>
                    <a:pt x="153179" y="486668"/>
                    <a:pt x="159648" y="488283"/>
                    <a:pt x="159648" y="488283"/>
                  </a:cubicBezTo>
                  <a:cubicBezTo>
                    <a:pt x="159648" y="488283"/>
                    <a:pt x="159648" y="488283"/>
                    <a:pt x="153179" y="483437"/>
                  </a:cubicBezTo>
                  <a:cubicBezTo>
                    <a:pt x="153179" y="483437"/>
                    <a:pt x="153179" y="483437"/>
                    <a:pt x="153179" y="480206"/>
                  </a:cubicBezTo>
                  <a:cubicBezTo>
                    <a:pt x="153179" y="480206"/>
                    <a:pt x="156413" y="476976"/>
                    <a:pt x="158031" y="476976"/>
                  </a:cubicBezTo>
                  <a:cubicBezTo>
                    <a:pt x="158031" y="475360"/>
                    <a:pt x="161266" y="472130"/>
                    <a:pt x="162883" y="472130"/>
                  </a:cubicBezTo>
                  <a:cubicBezTo>
                    <a:pt x="162883" y="472130"/>
                    <a:pt x="162883" y="467284"/>
                    <a:pt x="162883" y="467284"/>
                  </a:cubicBezTo>
                  <a:cubicBezTo>
                    <a:pt x="162883" y="467284"/>
                    <a:pt x="162883" y="467284"/>
                    <a:pt x="170971" y="460822"/>
                  </a:cubicBezTo>
                  <a:close/>
                  <a:moveTo>
                    <a:pt x="205311" y="371895"/>
                  </a:moveTo>
                  <a:cubicBezTo>
                    <a:pt x="205311" y="371895"/>
                    <a:pt x="205311" y="371895"/>
                    <a:pt x="213423" y="373518"/>
                  </a:cubicBezTo>
                  <a:cubicBezTo>
                    <a:pt x="213423" y="373518"/>
                    <a:pt x="216667" y="376764"/>
                    <a:pt x="218290" y="375141"/>
                  </a:cubicBezTo>
                  <a:cubicBezTo>
                    <a:pt x="219912" y="373518"/>
                    <a:pt x="228024" y="371895"/>
                    <a:pt x="228024" y="371895"/>
                  </a:cubicBezTo>
                  <a:cubicBezTo>
                    <a:pt x="228024" y="371895"/>
                    <a:pt x="228024" y="371895"/>
                    <a:pt x="236136" y="373518"/>
                  </a:cubicBezTo>
                  <a:cubicBezTo>
                    <a:pt x="236136" y="373518"/>
                    <a:pt x="236136" y="373518"/>
                    <a:pt x="236136" y="378387"/>
                  </a:cubicBezTo>
                  <a:cubicBezTo>
                    <a:pt x="236136" y="378387"/>
                    <a:pt x="236136" y="381633"/>
                    <a:pt x="234514" y="383256"/>
                  </a:cubicBezTo>
                  <a:cubicBezTo>
                    <a:pt x="232891" y="383256"/>
                    <a:pt x="229647" y="384879"/>
                    <a:pt x="229647" y="386502"/>
                  </a:cubicBezTo>
                  <a:cubicBezTo>
                    <a:pt x="226402" y="388125"/>
                    <a:pt x="228024" y="388125"/>
                    <a:pt x="226402" y="389748"/>
                  </a:cubicBezTo>
                  <a:cubicBezTo>
                    <a:pt x="226402" y="391371"/>
                    <a:pt x="226402" y="389748"/>
                    <a:pt x="223157" y="391371"/>
                  </a:cubicBezTo>
                  <a:cubicBezTo>
                    <a:pt x="223157" y="391371"/>
                    <a:pt x="223157" y="392995"/>
                    <a:pt x="223157" y="394618"/>
                  </a:cubicBezTo>
                  <a:cubicBezTo>
                    <a:pt x="224779" y="396241"/>
                    <a:pt x="224779" y="397864"/>
                    <a:pt x="224779" y="399487"/>
                  </a:cubicBezTo>
                  <a:cubicBezTo>
                    <a:pt x="224779" y="399487"/>
                    <a:pt x="226402" y="399487"/>
                    <a:pt x="226402" y="399487"/>
                  </a:cubicBezTo>
                  <a:cubicBezTo>
                    <a:pt x="228024" y="399487"/>
                    <a:pt x="229647" y="397864"/>
                    <a:pt x="229647" y="397864"/>
                  </a:cubicBezTo>
                  <a:cubicBezTo>
                    <a:pt x="229647" y="397864"/>
                    <a:pt x="231269" y="396241"/>
                    <a:pt x="232891" y="396241"/>
                  </a:cubicBezTo>
                  <a:cubicBezTo>
                    <a:pt x="232891" y="394618"/>
                    <a:pt x="236136" y="396241"/>
                    <a:pt x="236136" y="396241"/>
                  </a:cubicBezTo>
                  <a:cubicBezTo>
                    <a:pt x="236136" y="396241"/>
                    <a:pt x="241003" y="397864"/>
                    <a:pt x="247493" y="396241"/>
                  </a:cubicBezTo>
                  <a:cubicBezTo>
                    <a:pt x="253983" y="392995"/>
                    <a:pt x="250738" y="396241"/>
                    <a:pt x="250738" y="396241"/>
                  </a:cubicBezTo>
                  <a:cubicBezTo>
                    <a:pt x="250738" y="396241"/>
                    <a:pt x="252360" y="396241"/>
                    <a:pt x="253983" y="396241"/>
                  </a:cubicBezTo>
                  <a:cubicBezTo>
                    <a:pt x="253983" y="396241"/>
                    <a:pt x="255605" y="396241"/>
                    <a:pt x="258850" y="394618"/>
                  </a:cubicBezTo>
                  <a:cubicBezTo>
                    <a:pt x="262095" y="394618"/>
                    <a:pt x="262095" y="399487"/>
                    <a:pt x="262095" y="399487"/>
                  </a:cubicBezTo>
                  <a:cubicBezTo>
                    <a:pt x="262095" y="401110"/>
                    <a:pt x="262095" y="402733"/>
                    <a:pt x="262095" y="402733"/>
                  </a:cubicBezTo>
                  <a:cubicBezTo>
                    <a:pt x="262095" y="402733"/>
                    <a:pt x="262095" y="402733"/>
                    <a:pt x="262095" y="405979"/>
                  </a:cubicBezTo>
                  <a:cubicBezTo>
                    <a:pt x="262095" y="409225"/>
                    <a:pt x="260472" y="409225"/>
                    <a:pt x="260472" y="409225"/>
                  </a:cubicBezTo>
                  <a:cubicBezTo>
                    <a:pt x="260472" y="409225"/>
                    <a:pt x="260472" y="409225"/>
                    <a:pt x="258850" y="412471"/>
                  </a:cubicBezTo>
                  <a:cubicBezTo>
                    <a:pt x="258850" y="412471"/>
                    <a:pt x="258850" y="412471"/>
                    <a:pt x="255605" y="415717"/>
                  </a:cubicBezTo>
                  <a:cubicBezTo>
                    <a:pt x="255605" y="415717"/>
                    <a:pt x="255605" y="415717"/>
                    <a:pt x="255605" y="418963"/>
                  </a:cubicBezTo>
                  <a:cubicBezTo>
                    <a:pt x="255605" y="418963"/>
                    <a:pt x="252360" y="423832"/>
                    <a:pt x="250738" y="423832"/>
                  </a:cubicBezTo>
                  <a:cubicBezTo>
                    <a:pt x="250738" y="425455"/>
                    <a:pt x="249115" y="427078"/>
                    <a:pt x="249115" y="427078"/>
                  </a:cubicBezTo>
                  <a:cubicBezTo>
                    <a:pt x="249115" y="427078"/>
                    <a:pt x="245871" y="428702"/>
                    <a:pt x="245871" y="428702"/>
                  </a:cubicBezTo>
                  <a:cubicBezTo>
                    <a:pt x="245871" y="428702"/>
                    <a:pt x="245871" y="430325"/>
                    <a:pt x="247493" y="431948"/>
                  </a:cubicBezTo>
                  <a:cubicBezTo>
                    <a:pt x="247493" y="431948"/>
                    <a:pt x="245871" y="433571"/>
                    <a:pt x="245871" y="433571"/>
                  </a:cubicBezTo>
                  <a:cubicBezTo>
                    <a:pt x="245871" y="433571"/>
                    <a:pt x="244248" y="435194"/>
                    <a:pt x="242626" y="435194"/>
                  </a:cubicBezTo>
                  <a:cubicBezTo>
                    <a:pt x="241003" y="436817"/>
                    <a:pt x="241003" y="436817"/>
                    <a:pt x="239381" y="438440"/>
                  </a:cubicBezTo>
                  <a:cubicBezTo>
                    <a:pt x="239381" y="438440"/>
                    <a:pt x="239381" y="441686"/>
                    <a:pt x="239381" y="441686"/>
                  </a:cubicBezTo>
                  <a:cubicBezTo>
                    <a:pt x="239381" y="441686"/>
                    <a:pt x="244248" y="440063"/>
                    <a:pt x="245871" y="440063"/>
                  </a:cubicBezTo>
                  <a:cubicBezTo>
                    <a:pt x="245871" y="440063"/>
                    <a:pt x="249115" y="441686"/>
                    <a:pt x="249115" y="441686"/>
                  </a:cubicBezTo>
                  <a:cubicBezTo>
                    <a:pt x="250738" y="440063"/>
                    <a:pt x="250738" y="441686"/>
                    <a:pt x="250738" y="441686"/>
                  </a:cubicBezTo>
                  <a:cubicBezTo>
                    <a:pt x="250738" y="441686"/>
                    <a:pt x="252360" y="441686"/>
                    <a:pt x="253983" y="441686"/>
                  </a:cubicBezTo>
                  <a:cubicBezTo>
                    <a:pt x="255605" y="441686"/>
                    <a:pt x="255605" y="443309"/>
                    <a:pt x="255605" y="443309"/>
                  </a:cubicBezTo>
                  <a:cubicBezTo>
                    <a:pt x="255605" y="443309"/>
                    <a:pt x="255605" y="443309"/>
                    <a:pt x="257227" y="444932"/>
                  </a:cubicBezTo>
                  <a:cubicBezTo>
                    <a:pt x="257227" y="444932"/>
                    <a:pt x="257227" y="444932"/>
                    <a:pt x="258850" y="444932"/>
                  </a:cubicBezTo>
                  <a:cubicBezTo>
                    <a:pt x="258850" y="444932"/>
                    <a:pt x="262095" y="449801"/>
                    <a:pt x="262095" y="449801"/>
                  </a:cubicBezTo>
                  <a:cubicBezTo>
                    <a:pt x="262095" y="449801"/>
                    <a:pt x="262095" y="451424"/>
                    <a:pt x="263717" y="453047"/>
                  </a:cubicBezTo>
                  <a:cubicBezTo>
                    <a:pt x="263717" y="453047"/>
                    <a:pt x="263717" y="456293"/>
                    <a:pt x="265339" y="456293"/>
                  </a:cubicBezTo>
                  <a:cubicBezTo>
                    <a:pt x="265339" y="456293"/>
                    <a:pt x="266962" y="459539"/>
                    <a:pt x="266962" y="459539"/>
                  </a:cubicBezTo>
                  <a:cubicBezTo>
                    <a:pt x="268584" y="459539"/>
                    <a:pt x="268584" y="462785"/>
                    <a:pt x="268584" y="462785"/>
                  </a:cubicBezTo>
                  <a:cubicBezTo>
                    <a:pt x="268584" y="464408"/>
                    <a:pt x="270207" y="467655"/>
                    <a:pt x="270207" y="469278"/>
                  </a:cubicBezTo>
                  <a:cubicBezTo>
                    <a:pt x="271829" y="469278"/>
                    <a:pt x="273451" y="472524"/>
                    <a:pt x="273451" y="472524"/>
                  </a:cubicBezTo>
                  <a:cubicBezTo>
                    <a:pt x="273451" y="472524"/>
                    <a:pt x="278318" y="475770"/>
                    <a:pt x="279941" y="475770"/>
                  </a:cubicBezTo>
                  <a:cubicBezTo>
                    <a:pt x="281563" y="475770"/>
                    <a:pt x="279941" y="477393"/>
                    <a:pt x="284808" y="477393"/>
                  </a:cubicBezTo>
                  <a:cubicBezTo>
                    <a:pt x="288053" y="479016"/>
                    <a:pt x="286430" y="479016"/>
                    <a:pt x="288053" y="480639"/>
                  </a:cubicBezTo>
                  <a:cubicBezTo>
                    <a:pt x="288053" y="480639"/>
                    <a:pt x="288053" y="482262"/>
                    <a:pt x="288053" y="483885"/>
                  </a:cubicBezTo>
                  <a:cubicBezTo>
                    <a:pt x="288053" y="483885"/>
                    <a:pt x="288053" y="483885"/>
                    <a:pt x="288053" y="485508"/>
                  </a:cubicBezTo>
                  <a:cubicBezTo>
                    <a:pt x="288053" y="485508"/>
                    <a:pt x="291298" y="488754"/>
                    <a:pt x="291298" y="488754"/>
                  </a:cubicBezTo>
                  <a:cubicBezTo>
                    <a:pt x="292920" y="488754"/>
                    <a:pt x="291298" y="492000"/>
                    <a:pt x="291298" y="493623"/>
                  </a:cubicBezTo>
                  <a:cubicBezTo>
                    <a:pt x="291298" y="493623"/>
                    <a:pt x="292920" y="496869"/>
                    <a:pt x="292920" y="496869"/>
                  </a:cubicBezTo>
                  <a:cubicBezTo>
                    <a:pt x="292920" y="496869"/>
                    <a:pt x="292920" y="496869"/>
                    <a:pt x="296165" y="500115"/>
                  </a:cubicBezTo>
                  <a:cubicBezTo>
                    <a:pt x="296165" y="500115"/>
                    <a:pt x="296165" y="500115"/>
                    <a:pt x="297787" y="503361"/>
                  </a:cubicBezTo>
                  <a:cubicBezTo>
                    <a:pt x="297787" y="503361"/>
                    <a:pt x="299410" y="504985"/>
                    <a:pt x="301032" y="506608"/>
                  </a:cubicBezTo>
                  <a:cubicBezTo>
                    <a:pt x="301032" y="508231"/>
                    <a:pt x="301032" y="509854"/>
                    <a:pt x="302654" y="511477"/>
                  </a:cubicBezTo>
                  <a:cubicBezTo>
                    <a:pt x="302654" y="511477"/>
                    <a:pt x="301032" y="513100"/>
                    <a:pt x="301032" y="514723"/>
                  </a:cubicBezTo>
                  <a:cubicBezTo>
                    <a:pt x="301032" y="514723"/>
                    <a:pt x="299410" y="514723"/>
                    <a:pt x="299410" y="516346"/>
                  </a:cubicBezTo>
                  <a:cubicBezTo>
                    <a:pt x="297787" y="516346"/>
                    <a:pt x="297787" y="517969"/>
                    <a:pt x="299410" y="517969"/>
                  </a:cubicBezTo>
                  <a:cubicBezTo>
                    <a:pt x="299410" y="517969"/>
                    <a:pt x="304277" y="521215"/>
                    <a:pt x="304277" y="521215"/>
                  </a:cubicBezTo>
                  <a:cubicBezTo>
                    <a:pt x="305899" y="519592"/>
                    <a:pt x="307522" y="519592"/>
                    <a:pt x="309144" y="517969"/>
                  </a:cubicBezTo>
                  <a:cubicBezTo>
                    <a:pt x="312389" y="516346"/>
                    <a:pt x="312389" y="517969"/>
                    <a:pt x="314011" y="517969"/>
                  </a:cubicBezTo>
                  <a:cubicBezTo>
                    <a:pt x="315634" y="517969"/>
                    <a:pt x="315634" y="517969"/>
                    <a:pt x="317256" y="517969"/>
                  </a:cubicBezTo>
                  <a:cubicBezTo>
                    <a:pt x="320501" y="517969"/>
                    <a:pt x="322123" y="519592"/>
                    <a:pt x="323746" y="519592"/>
                  </a:cubicBezTo>
                  <a:cubicBezTo>
                    <a:pt x="325368" y="519592"/>
                    <a:pt x="325368" y="522838"/>
                    <a:pt x="326990" y="524461"/>
                  </a:cubicBezTo>
                  <a:cubicBezTo>
                    <a:pt x="326990" y="524461"/>
                    <a:pt x="328613" y="529330"/>
                    <a:pt x="328613" y="529330"/>
                  </a:cubicBezTo>
                  <a:cubicBezTo>
                    <a:pt x="328613" y="529330"/>
                    <a:pt x="328613" y="529330"/>
                    <a:pt x="326990" y="532576"/>
                  </a:cubicBezTo>
                  <a:cubicBezTo>
                    <a:pt x="326990" y="532576"/>
                    <a:pt x="326990" y="532576"/>
                    <a:pt x="325368" y="534199"/>
                  </a:cubicBezTo>
                  <a:cubicBezTo>
                    <a:pt x="325368" y="534199"/>
                    <a:pt x="325368" y="537445"/>
                    <a:pt x="325368" y="537445"/>
                  </a:cubicBezTo>
                  <a:cubicBezTo>
                    <a:pt x="325368" y="539068"/>
                    <a:pt x="322123" y="542315"/>
                    <a:pt x="320501" y="542315"/>
                  </a:cubicBezTo>
                  <a:cubicBezTo>
                    <a:pt x="320501" y="543938"/>
                    <a:pt x="317256" y="545561"/>
                    <a:pt x="315634" y="547184"/>
                  </a:cubicBezTo>
                  <a:cubicBezTo>
                    <a:pt x="315634" y="548807"/>
                    <a:pt x="314011" y="548807"/>
                    <a:pt x="312389" y="550430"/>
                  </a:cubicBezTo>
                  <a:cubicBezTo>
                    <a:pt x="312389" y="550430"/>
                    <a:pt x="307522" y="552053"/>
                    <a:pt x="305899" y="553676"/>
                  </a:cubicBezTo>
                  <a:cubicBezTo>
                    <a:pt x="304277" y="555299"/>
                    <a:pt x="304277" y="555299"/>
                    <a:pt x="305899" y="556922"/>
                  </a:cubicBezTo>
                  <a:cubicBezTo>
                    <a:pt x="307522" y="558545"/>
                    <a:pt x="310766" y="558545"/>
                    <a:pt x="312389" y="556922"/>
                  </a:cubicBezTo>
                  <a:cubicBezTo>
                    <a:pt x="314011" y="556922"/>
                    <a:pt x="317256" y="558545"/>
                    <a:pt x="317256" y="556922"/>
                  </a:cubicBezTo>
                  <a:cubicBezTo>
                    <a:pt x="318878" y="556922"/>
                    <a:pt x="320501" y="560168"/>
                    <a:pt x="320501" y="560168"/>
                  </a:cubicBezTo>
                  <a:cubicBezTo>
                    <a:pt x="320501" y="560168"/>
                    <a:pt x="320501" y="560168"/>
                    <a:pt x="318878" y="561791"/>
                  </a:cubicBezTo>
                  <a:cubicBezTo>
                    <a:pt x="318878" y="561791"/>
                    <a:pt x="318878" y="561791"/>
                    <a:pt x="314011" y="566660"/>
                  </a:cubicBezTo>
                  <a:cubicBezTo>
                    <a:pt x="314011" y="566660"/>
                    <a:pt x="302654" y="569906"/>
                    <a:pt x="302654" y="569906"/>
                  </a:cubicBezTo>
                  <a:cubicBezTo>
                    <a:pt x="301032" y="569906"/>
                    <a:pt x="299410" y="571529"/>
                    <a:pt x="297787" y="573152"/>
                  </a:cubicBezTo>
                  <a:cubicBezTo>
                    <a:pt x="296165" y="573152"/>
                    <a:pt x="292920" y="573152"/>
                    <a:pt x="292920" y="573152"/>
                  </a:cubicBezTo>
                  <a:cubicBezTo>
                    <a:pt x="291298" y="573152"/>
                    <a:pt x="279941" y="571529"/>
                    <a:pt x="278318" y="571529"/>
                  </a:cubicBezTo>
                  <a:cubicBezTo>
                    <a:pt x="276696" y="571529"/>
                    <a:pt x="276696" y="573152"/>
                    <a:pt x="276696" y="573152"/>
                  </a:cubicBezTo>
                  <a:cubicBezTo>
                    <a:pt x="276696" y="573152"/>
                    <a:pt x="276696" y="573152"/>
                    <a:pt x="268584" y="574775"/>
                  </a:cubicBezTo>
                  <a:cubicBezTo>
                    <a:pt x="268584" y="574775"/>
                    <a:pt x="265339" y="573152"/>
                    <a:pt x="265339" y="571529"/>
                  </a:cubicBezTo>
                  <a:cubicBezTo>
                    <a:pt x="265339" y="571529"/>
                    <a:pt x="260472" y="569906"/>
                    <a:pt x="260472" y="569906"/>
                  </a:cubicBezTo>
                  <a:cubicBezTo>
                    <a:pt x="260472" y="569906"/>
                    <a:pt x="260472" y="569906"/>
                    <a:pt x="257227" y="573152"/>
                  </a:cubicBezTo>
                  <a:cubicBezTo>
                    <a:pt x="257227" y="573152"/>
                    <a:pt x="253983" y="574775"/>
                    <a:pt x="252360" y="574775"/>
                  </a:cubicBezTo>
                  <a:cubicBezTo>
                    <a:pt x="252360" y="574775"/>
                    <a:pt x="245871" y="574775"/>
                    <a:pt x="245871" y="574775"/>
                  </a:cubicBezTo>
                  <a:cubicBezTo>
                    <a:pt x="244248" y="574775"/>
                    <a:pt x="242626" y="574775"/>
                    <a:pt x="241003" y="574775"/>
                  </a:cubicBezTo>
                  <a:cubicBezTo>
                    <a:pt x="241003" y="574775"/>
                    <a:pt x="237759" y="574775"/>
                    <a:pt x="236136" y="574775"/>
                  </a:cubicBezTo>
                  <a:cubicBezTo>
                    <a:pt x="236136" y="574775"/>
                    <a:pt x="234514" y="576399"/>
                    <a:pt x="234514" y="576399"/>
                  </a:cubicBezTo>
                  <a:cubicBezTo>
                    <a:pt x="234514" y="576399"/>
                    <a:pt x="234514" y="576399"/>
                    <a:pt x="232891" y="579645"/>
                  </a:cubicBezTo>
                  <a:cubicBezTo>
                    <a:pt x="232891" y="579645"/>
                    <a:pt x="232891" y="579645"/>
                    <a:pt x="231269" y="581268"/>
                  </a:cubicBezTo>
                  <a:cubicBezTo>
                    <a:pt x="231269" y="581268"/>
                    <a:pt x="226402" y="584514"/>
                    <a:pt x="224779" y="584514"/>
                  </a:cubicBezTo>
                  <a:cubicBezTo>
                    <a:pt x="224779" y="584514"/>
                    <a:pt x="224779" y="584514"/>
                    <a:pt x="223157" y="582891"/>
                  </a:cubicBezTo>
                  <a:cubicBezTo>
                    <a:pt x="223157" y="582891"/>
                    <a:pt x="221535" y="582891"/>
                    <a:pt x="219912" y="581268"/>
                  </a:cubicBezTo>
                  <a:cubicBezTo>
                    <a:pt x="216667" y="578022"/>
                    <a:pt x="216667" y="581268"/>
                    <a:pt x="216667" y="581268"/>
                  </a:cubicBezTo>
                  <a:cubicBezTo>
                    <a:pt x="215045" y="581268"/>
                    <a:pt x="215045" y="582891"/>
                    <a:pt x="213423" y="581268"/>
                  </a:cubicBezTo>
                  <a:cubicBezTo>
                    <a:pt x="213423" y="581268"/>
                    <a:pt x="211800" y="581268"/>
                    <a:pt x="210178" y="581268"/>
                  </a:cubicBezTo>
                  <a:cubicBezTo>
                    <a:pt x="210178" y="581268"/>
                    <a:pt x="208555" y="582891"/>
                    <a:pt x="205311" y="586137"/>
                  </a:cubicBezTo>
                  <a:cubicBezTo>
                    <a:pt x="202066" y="589383"/>
                    <a:pt x="202066" y="589383"/>
                    <a:pt x="202066" y="589383"/>
                  </a:cubicBezTo>
                  <a:cubicBezTo>
                    <a:pt x="202066" y="589383"/>
                    <a:pt x="200443" y="589383"/>
                    <a:pt x="200443" y="589383"/>
                  </a:cubicBezTo>
                  <a:cubicBezTo>
                    <a:pt x="198821" y="589383"/>
                    <a:pt x="197199" y="589383"/>
                    <a:pt x="197199" y="587760"/>
                  </a:cubicBezTo>
                  <a:cubicBezTo>
                    <a:pt x="197199" y="587760"/>
                    <a:pt x="195576" y="586137"/>
                    <a:pt x="198821" y="584514"/>
                  </a:cubicBezTo>
                  <a:cubicBezTo>
                    <a:pt x="198821" y="582891"/>
                    <a:pt x="200443" y="582891"/>
                    <a:pt x="200443" y="582891"/>
                  </a:cubicBezTo>
                  <a:cubicBezTo>
                    <a:pt x="200443" y="581268"/>
                    <a:pt x="203688" y="579645"/>
                    <a:pt x="205311" y="576399"/>
                  </a:cubicBezTo>
                  <a:cubicBezTo>
                    <a:pt x="208555" y="573152"/>
                    <a:pt x="210178" y="574775"/>
                    <a:pt x="210178" y="573152"/>
                  </a:cubicBezTo>
                  <a:cubicBezTo>
                    <a:pt x="211800" y="571529"/>
                    <a:pt x="211800" y="571529"/>
                    <a:pt x="213423" y="569906"/>
                  </a:cubicBezTo>
                  <a:cubicBezTo>
                    <a:pt x="215045" y="568283"/>
                    <a:pt x="215045" y="568283"/>
                    <a:pt x="215045" y="566660"/>
                  </a:cubicBezTo>
                  <a:cubicBezTo>
                    <a:pt x="216667" y="566660"/>
                    <a:pt x="218290" y="565037"/>
                    <a:pt x="218290" y="565037"/>
                  </a:cubicBezTo>
                  <a:cubicBezTo>
                    <a:pt x="218290" y="565037"/>
                    <a:pt x="223157" y="561791"/>
                    <a:pt x="223157" y="560168"/>
                  </a:cubicBezTo>
                  <a:cubicBezTo>
                    <a:pt x="224779" y="560168"/>
                    <a:pt x="226402" y="560168"/>
                    <a:pt x="228024" y="560168"/>
                  </a:cubicBezTo>
                  <a:cubicBezTo>
                    <a:pt x="228024" y="558545"/>
                    <a:pt x="228024" y="560168"/>
                    <a:pt x="229647" y="560168"/>
                  </a:cubicBezTo>
                  <a:cubicBezTo>
                    <a:pt x="231269" y="560168"/>
                    <a:pt x="231269" y="561791"/>
                    <a:pt x="231269" y="561791"/>
                  </a:cubicBezTo>
                  <a:cubicBezTo>
                    <a:pt x="231269" y="561791"/>
                    <a:pt x="232891" y="561791"/>
                    <a:pt x="234514" y="561791"/>
                  </a:cubicBezTo>
                  <a:cubicBezTo>
                    <a:pt x="234514" y="560168"/>
                    <a:pt x="236136" y="561791"/>
                    <a:pt x="236136" y="561791"/>
                  </a:cubicBezTo>
                  <a:cubicBezTo>
                    <a:pt x="237759" y="561791"/>
                    <a:pt x="239381" y="560168"/>
                    <a:pt x="241003" y="560168"/>
                  </a:cubicBezTo>
                  <a:cubicBezTo>
                    <a:pt x="242626" y="558545"/>
                    <a:pt x="242626" y="558545"/>
                    <a:pt x="242626" y="556922"/>
                  </a:cubicBezTo>
                  <a:cubicBezTo>
                    <a:pt x="242626" y="555299"/>
                    <a:pt x="245871" y="556922"/>
                    <a:pt x="245871" y="555299"/>
                  </a:cubicBezTo>
                  <a:cubicBezTo>
                    <a:pt x="247493" y="555299"/>
                    <a:pt x="247493" y="548807"/>
                    <a:pt x="247493" y="548807"/>
                  </a:cubicBezTo>
                  <a:cubicBezTo>
                    <a:pt x="247493" y="548807"/>
                    <a:pt x="245871" y="550430"/>
                    <a:pt x="245871" y="550430"/>
                  </a:cubicBezTo>
                  <a:cubicBezTo>
                    <a:pt x="244248" y="550430"/>
                    <a:pt x="244248" y="550430"/>
                    <a:pt x="244248" y="550430"/>
                  </a:cubicBezTo>
                  <a:cubicBezTo>
                    <a:pt x="244248" y="550430"/>
                    <a:pt x="244248" y="550430"/>
                    <a:pt x="241003" y="552053"/>
                  </a:cubicBezTo>
                  <a:cubicBezTo>
                    <a:pt x="241003" y="552053"/>
                    <a:pt x="241003" y="552053"/>
                    <a:pt x="237759" y="555299"/>
                  </a:cubicBezTo>
                  <a:cubicBezTo>
                    <a:pt x="237759" y="555299"/>
                    <a:pt x="234514" y="555299"/>
                    <a:pt x="232891" y="555299"/>
                  </a:cubicBezTo>
                  <a:cubicBezTo>
                    <a:pt x="232891" y="555299"/>
                    <a:pt x="231269" y="555299"/>
                    <a:pt x="231269" y="555299"/>
                  </a:cubicBezTo>
                  <a:cubicBezTo>
                    <a:pt x="231269" y="555299"/>
                    <a:pt x="229647" y="553676"/>
                    <a:pt x="228024" y="553676"/>
                  </a:cubicBezTo>
                  <a:cubicBezTo>
                    <a:pt x="228024" y="552053"/>
                    <a:pt x="228024" y="553676"/>
                    <a:pt x="226402" y="553676"/>
                  </a:cubicBezTo>
                  <a:cubicBezTo>
                    <a:pt x="226402" y="553676"/>
                    <a:pt x="219912" y="552053"/>
                    <a:pt x="219912" y="550430"/>
                  </a:cubicBezTo>
                  <a:cubicBezTo>
                    <a:pt x="218290" y="550430"/>
                    <a:pt x="215045" y="548807"/>
                    <a:pt x="215045" y="548807"/>
                  </a:cubicBezTo>
                  <a:cubicBezTo>
                    <a:pt x="215045" y="548807"/>
                    <a:pt x="215045" y="548807"/>
                    <a:pt x="211800" y="548807"/>
                  </a:cubicBezTo>
                  <a:cubicBezTo>
                    <a:pt x="211800" y="548807"/>
                    <a:pt x="211800" y="548807"/>
                    <a:pt x="208555" y="548807"/>
                  </a:cubicBezTo>
                  <a:cubicBezTo>
                    <a:pt x="208555" y="548807"/>
                    <a:pt x="208555" y="548807"/>
                    <a:pt x="205311" y="550430"/>
                  </a:cubicBezTo>
                  <a:cubicBezTo>
                    <a:pt x="205311" y="550430"/>
                    <a:pt x="205311" y="550430"/>
                    <a:pt x="202066" y="548807"/>
                  </a:cubicBezTo>
                  <a:cubicBezTo>
                    <a:pt x="202066" y="547184"/>
                    <a:pt x="203688" y="542315"/>
                    <a:pt x="203688" y="542315"/>
                  </a:cubicBezTo>
                  <a:cubicBezTo>
                    <a:pt x="203688" y="542315"/>
                    <a:pt x="206933" y="542315"/>
                    <a:pt x="206933" y="540692"/>
                  </a:cubicBezTo>
                  <a:cubicBezTo>
                    <a:pt x="208555" y="540692"/>
                    <a:pt x="208555" y="539068"/>
                    <a:pt x="210178" y="539068"/>
                  </a:cubicBezTo>
                  <a:cubicBezTo>
                    <a:pt x="211800" y="537445"/>
                    <a:pt x="211800" y="539068"/>
                    <a:pt x="213423" y="539068"/>
                  </a:cubicBezTo>
                  <a:cubicBezTo>
                    <a:pt x="215045" y="537445"/>
                    <a:pt x="216667" y="537445"/>
                    <a:pt x="218290" y="535822"/>
                  </a:cubicBezTo>
                  <a:cubicBezTo>
                    <a:pt x="219912" y="534199"/>
                    <a:pt x="218290" y="532576"/>
                    <a:pt x="218290" y="532576"/>
                  </a:cubicBezTo>
                  <a:cubicBezTo>
                    <a:pt x="218290" y="530953"/>
                    <a:pt x="219912" y="530953"/>
                    <a:pt x="219912" y="529330"/>
                  </a:cubicBezTo>
                  <a:cubicBezTo>
                    <a:pt x="221535" y="529330"/>
                    <a:pt x="223157" y="529330"/>
                    <a:pt x="223157" y="527707"/>
                  </a:cubicBezTo>
                  <a:cubicBezTo>
                    <a:pt x="223157" y="527707"/>
                    <a:pt x="223157" y="524461"/>
                    <a:pt x="223157" y="524461"/>
                  </a:cubicBezTo>
                  <a:cubicBezTo>
                    <a:pt x="223157" y="522838"/>
                    <a:pt x="221535" y="522838"/>
                    <a:pt x="221535" y="521215"/>
                  </a:cubicBezTo>
                  <a:cubicBezTo>
                    <a:pt x="219912" y="521215"/>
                    <a:pt x="218290" y="519592"/>
                    <a:pt x="218290" y="517969"/>
                  </a:cubicBezTo>
                  <a:cubicBezTo>
                    <a:pt x="218290" y="517969"/>
                    <a:pt x="216667" y="516346"/>
                    <a:pt x="218290" y="516346"/>
                  </a:cubicBezTo>
                  <a:cubicBezTo>
                    <a:pt x="218290" y="514723"/>
                    <a:pt x="218290" y="514723"/>
                    <a:pt x="218290" y="513100"/>
                  </a:cubicBezTo>
                  <a:cubicBezTo>
                    <a:pt x="218290" y="513100"/>
                    <a:pt x="218290" y="513100"/>
                    <a:pt x="219912" y="511477"/>
                  </a:cubicBezTo>
                  <a:cubicBezTo>
                    <a:pt x="221535" y="509854"/>
                    <a:pt x="221535" y="509854"/>
                    <a:pt x="221535" y="509854"/>
                  </a:cubicBezTo>
                  <a:cubicBezTo>
                    <a:pt x="223157" y="509854"/>
                    <a:pt x="221535" y="509854"/>
                    <a:pt x="223157" y="509854"/>
                  </a:cubicBezTo>
                  <a:cubicBezTo>
                    <a:pt x="224779" y="509854"/>
                    <a:pt x="224779" y="509854"/>
                    <a:pt x="226402" y="509854"/>
                  </a:cubicBezTo>
                  <a:cubicBezTo>
                    <a:pt x="226402" y="508231"/>
                    <a:pt x="228024" y="508231"/>
                    <a:pt x="229647" y="508231"/>
                  </a:cubicBezTo>
                  <a:cubicBezTo>
                    <a:pt x="231269" y="508231"/>
                    <a:pt x="232891" y="508231"/>
                    <a:pt x="234514" y="508231"/>
                  </a:cubicBezTo>
                  <a:cubicBezTo>
                    <a:pt x="234514" y="508231"/>
                    <a:pt x="237759" y="509854"/>
                    <a:pt x="237759" y="509854"/>
                  </a:cubicBezTo>
                  <a:cubicBezTo>
                    <a:pt x="237759" y="509854"/>
                    <a:pt x="239381" y="508231"/>
                    <a:pt x="239381" y="508231"/>
                  </a:cubicBezTo>
                  <a:cubicBezTo>
                    <a:pt x="239381" y="506608"/>
                    <a:pt x="241003" y="504985"/>
                    <a:pt x="239381" y="503361"/>
                  </a:cubicBezTo>
                  <a:cubicBezTo>
                    <a:pt x="239381" y="501738"/>
                    <a:pt x="239381" y="501738"/>
                    <a:pt x="239381" y="498492"/>
                  </a:cubicBezTo>
                  <a:cubicBezTo>
                    <a:pt x="241003" y="496869"/>
                    <a:pt x="239381" y="496869"/>
                    <a:pt x="239381" y="496869"/>
                  </a:cubicBezTo>
                  <a:cubicBezTo>
                    <a:pt x="239381" y="495246"/>
                    <a:pt x="239381" y="495246"/>
                    <a:pt x="239381" y="493623"/>
                  </a:cubicBezTo>
                  <a:cubicBezTo>
                    <a:pt x="239381" y="493623"/>
                    <a:pt x="239381" y="493623"/>
                    <a:pt x="241003" y="490377"/>
                  </a:cubicBezTo>
                  <a:cubicBezTo>
                    <a:pt x="242626" y="488754"/>
                    <a:pt x="241003" y="488754"/>
                    <a:pt x="241003" y="488754"/>
                  </a:cubicBezTo>
                  <a:cubicBezTo>
                    <a:pt x="241003" y="488754"/>
                    <a:pt x="239381" y="488754"/>
                    <a:pt x="237759" y="487131"/>
                  </a:cubicBezTo>
                  <a:cubicBezTo>
                    <a:pt x="237759" y="487131"/>
                    <a:pt x="236136" y="487131"/>
                    <a:pt x="236136" y="485508"/>
                  </a:cubicBezTo>
                  <a:cubicBezTo>
                    <a:pt x="236136" y="485508"/>
                    <a:pt x="236136" y="483885"/>
                    <a:pt x="236136" y="483885"/>
                  </a:cubicBezTo>
                  <a:cubicBezTo>
                    <a:pt x="236136" y="482262"/>
                    <a:pt x="232891" y="480639"/>
                    <a:pt x="232891" y="480639"/>
                  </a:cubicBezTo>
                  <a:cubicBezTo>
                    <a:pt x="231269" y="479016"/>
                    <a:pt x="229647" y="479016"/>
                    <a:pt x="229647" y="479016"/>
                  </a:cubicBezTo>
                  <a:cubicBezTo>
                    <a:pt x="229647" y="479016"/>
                    <a:pt x="229647" y="477393"/>
                    <a:pt x="229647" y="475770"/>
                  </a:cubicBezTo>
                  <a:cubicBezTo>
                    <a:pt x="231269" y="474147"/>
                    <a:pt x="231269" y="474147"/>
                    <a:pt x="232891" y="472524"/>
                  </a:cubicBezTo>
                  <a:cubicBezTo>
                    <a:pt x="234514" y="472524"/>
                    <a:pt x="234514" y="470901"/>
                    <a:pt x="234514" y="469278"/>
                  </a:cubicBezTo>
                  <a:cubicBezTo>
                    <a:pt x="234514" y="469278"/>
                    <a:pt x="232891" y="467655"/>
                    <a:pt x="232891" y="467655"/>
                  </a:cubicBezTo>
                  <a:cubicBezTo>
                    <a:pt x="232891" y="467655"/>
                    <a:pt x="231269" y="467655"/>
                    <a:pt x="228024" y="467655"/>
                  </a:cubicBezTo>
                  <a:cubicBezTo>
                    <a:pt x="224779" y="469278"/>
                    <a:pt x="226402" y="469278"/>
                    <a:pt x="226402" y="469278"/>
                  </a:cubicBezTo>
                  <a:cubicBezTo>
                    <a:pt x="226402" y="470901"/>
                    <a:pt x="226402" y="470901"/>
                    <a:pt x="224779" y="470901"/>
                  </a:cubicBezTo>
                  <a:cubicBezTo>
                    <a:pt x="224779" y="470901"/>
                    <a:pt x="224779" y="470901"/>
                    <a:pt x="221535" y="472524"/>
                  </a:cubicBezTo>
                  <a:cubicBezTo>
                    <a:pt x="221535" y="472524"/>
                    <a:pt x="221535" y="472524"/>
                    <a:pt x="218290" y="470901"/>
                  </a:cubicBezTo>
                  <a:cubicBezTo>
                    <a:pt x="218290" y="470901"/>
                    <a:pt x="216667" y="472524"/>
                    <a:pt x="216667" y="472524"/>
                  </a:cubicBezTo>
                  <a:cubicBezTo>
                    <a:pt x="215045" y="472524"/>
                    <a:pt x="213423" y="472524"/>
                    <a:pt x="211800" y="472524"/>
                  </a:cubicBezTo>
                  <a:cubicBezTo>
                    <a:pt x="211800" y="470901"/>
                    <a:pt x="205311" y="472524"/>
                    <a:pt x="205311" y="472524"/>
                  </a:cubicBezTo>
                  <a:cubicBezTo>
                    <a:pt x="205311" y="470901"/>
                    <a:pt x="205311" y="470901"/>
                    <a:pt x="203688" y="469278"/>
                  </a:cubicBezTo>
                  <a:cubicBezTo>
                    <a:pt x="203688" y="469278"/>
                    <a:pt x="202066" y="466032"/>
                    <a:pt x="202066" y="466032"/>
                  </a:cubicBezTo>
                  <a:cubicBezTo>
                    <a:pt x="202066" y="464408"/>
                    <a:pt x="205311" y="462785"/>
                    <a:pt x="205311" y="462785"/>
                  </a:cubicBezTo>
                  <a:cubicBezTo>
                    <a:pt x="206933" y="461162"/>
                    <a:pt x="206933" y="459539"/>
                    <a:pt x="206933" y="459539"/>
                  </a:cubicBezTo>
                  <a:cubicBezTo>
                    <a:pt x="206933" y="459539"/>
                    <a:pt x="208555" y="457916"/>
                    <a:pt x="208555" y="456293"/>
                  </a:cubicBezTo>
                  <a:cubicBezTo>
                    <a:pt x="210178" y="456293"/>
                    <a:pt x="211800" y="454670"/>
                    <a:pt x="211800" y="453047"/>
                  </a:cubicBezTo>
                  <a:cubicBezTo>
                    <a:pt x="211800" y="451424"/>
                    <a:pt x="208555" y="453047"/>
                    <a:pt x="208555" y="453047"/>
                  </a:cubicBezTo>
                  <a:cubicBezTo>
                    <a:pt x="208555" y="453047"/>
                    <a:pt x="210178" y="451424"/>
                    <a:pt x="210178" y="451424"/>
                  </a:cubicBezTo>
                  <a:cubicBezTo>
                    <a:pt x="211800" y="449801"/>
                    <a:pt x="210178" y="448178"/>
                    <a:pt x="210178" y="448178"/>
                  </a:cubicBezTo>
                  <a:cubicBezTo>
                    <a:pt x="210178" y="448178"/>
                    <a:pt x="206933" y="446555"/>
                    <a:pt x="206933" y="446555"/>
                  </a:cubicBezTo>
                  <a:cubicBezTo>
                    <a:pt x="205311" y="446555"/>
                    <a:pt x="206933" y="443309"/>
                    <a:pt x="206933" y="443309"/>
                  </a:cubicBezTo>
                  <a:cubicBezTo>
                    <a:pt x="206933" y="441686"/>
                    <a:pt x="208555" y="440063"/>
                    <a:pt x="208555" y="438440"/>
                  </a:cubicBezTo>
                  <a:cubicBezTo>
                    <a:pt x="208555" y="438440"/>
                    <a:pt x="205311" y="436817"/>
                    <a:pt x="205311" y="435194"/>
                  </a:cubicBezTo>
                  <a:cubicBezTo>
                    <a:pt x="205311" y="435194"/>
                    <a:pt x="203688" y="436817"/>
                    <a:pt x="203688" y="436817"/>
                  </a:cubicBezTo>
                  <a:cubicBezTo>
                    <a:pt x="202066" y="438440"/>
                    <a:pt x="200443" y="440063"/>
                    <a:pt x="198821" y="438440"/>
                  </a:cubicBezTo>
                  <a:cubicBezTo>
                    <a:pt x="198821" y="438440"/>
                    <a:pt x="198821" y="438440"/>
                    <a:pt x="197199" y="438440"/>
                  </a:cubicBezTo>
                  <a:cubicBezTo>
                    <a:pt x="197199" y="438440"/>
                    <a:pt x="197199" y="438440"/>
                    <a:pt x="193954" y="441686"/>
                  </a:cubicBezTo>
                  <a:cubicBezTo>
                    <a:pt x="193954" y="441686"/>
                    <a:pt x="192332" y="441686"/>
                    <a:pt x="190709" y="441686"/>
                  </a:cubicBezTo>
                  <a:cubicBezTo>
                    <a:pt x="190709" y="440063"/>
                    <a:pt x="192332" y="440063"/>
                    <a:pt x="192332" y="438440"/>
                  </a:cubicBezTo>
                  <a:cubicBezTo>
                    <a:pt x="192332" y="436817"/>
                    <a:pt x="192332" y="438440"/>
                    <a:pt x="192332" y="436817"/>
                  </a:cubicBezTo>
                  <a:cubicBezTo>
                    <a:pt x="193954" y="435194"/>
                    <a:pt x="195576" y="435194"/>
                    <a:pt x="195576" y="433571"/>
                  </a:cubicBezTo>
                  <a:cubicBezTo>
                    <a:pt x="195576" y="431948"/>
                    <a:pt x="195576" y="431948"/>
                    <a:pt x="195576" y="431948"/>
                  </a:cubicBezTo>
                  <a:cubicBezTo>
                    <a:pt x="195576" y="431948"/>
                    <a:pt x="200443" y="428702"/>
                    <a:pt x="200443" y="427078"/>
                  </a:cubicBezTo>
                  <a:cubicBezTo>
                    <a:pt x="202066" y="427078"/>
                    <a:pt x="202066" y="425455"/>
                    <a:pt x="202066" y="425455"/>
                  </a:cubicBezTo>
                  <a:cubicBezTo>
                    <a:pt x="202066" y="425455"/>
                    <a:pt x="200443" y="423832"/>
                    <a:pt x="198821" y="425455"/>
                  </a:cubicBezTo>
                  <a:cubicBezTo>
                    <a:pt x="198821" y="425455"/>
                    <a:pt x="198821" y="425455"/>
                    <a:pt x="197199" y="425455"/>
                  </a:cubicBezTo>
                  <a:cubicBezTo>
                    <a:pt x="197199" y="425455"/>
                    <a:pt x="197199" y="425455"/>
                    <a:pt x="195576" y="425455"/>
                  </a:cubicBezTo>
                  <a:cubicBezTo>
                    <a:pt x="195576" y="425455"/>
                    <a:pt x="195576" y="425455"/>
                    <a:pt x="193954" y="427078"/>
                  </a:cubicBezTo>
                  <a:cubicBezTo>
                    <a:pt x="193954" y="427078"/>
                    <a:pt x="193954" y="427078"/>
                    <a:pt x="193954" y="430325"/>
                  </a:cubicBezTo>
                  <a:cubicBezTo>
                    <a:pt x="193954" y="430325"/>
                    <a:pt x="193954" y="430325"/>
                    <a:pt x="192332" y="431948"/>
                  </a:cubicBezTo>
                  <a:cubicBezTo>
                    <a:pt x="192332" y="431948"/>
                    <a:pt x="190709" y="431948"/>
                    <a:pt x="189087" y="433571"/>
                  </a:cubicBezTo>
                  <a:cubicBezTo>
                    <a:pt x="189087" y="433571"/>
                    <a:pt x="187464" y="433571"/>
                    <a:pt x="187464" y="433571"/>
                  </a:cubicBezTo>
                  <a:cubicBezTo>
                    <a:pt x="185842" y="433571"/>
                    <a:pt x="189087" y="431948"/>
                    <a:pt x="189087" y="431948"/>
                  </a:cubicBezTo>
                  <a:cubicBezTo>
                    <a:pt x="189087" y="431948"/>
                    <a:pt x="189087" y="431948"/>
                    <a:pt x="189087" y="430325"/>
                  </a:cubicBezTo>
                  <a:cubicBezTo>
                    <a:pt x="189087" y="430325"/>
                    <a:pt x="189087" y="430325"/>
                    <a:pt x="189087" y="427078"/>
                  </a:cubicBezTo>
                  <a:cubicBezTo>
                    <a:pt x="189087" y="427078"/>
                    <a:pt x="189087" y="427078"/>
                    <a:pt x="187464" y="428702"/>
                  </a:cubicBezTo>
                  <a:cubicBezTo>
                    <a:pt x="187464" y="428702"/>
                    <a:pt x="187464" y="428702"/>
                    <a:pt x="185842" y="428702"/>
                  </a:cubicBezTo>
                  <a:lnTo>
                    <a:pt x="182597" y="427078"/>
                  </a:lnTo>
                  <a:cubicBezTo>
                    <a:pt x="180975" y="427078"/>
                    <a:pt x="185842" y="422209"/>
                    <a:pt x="185842" y="422209"/>
                  </a:cubicBezTo>
                  <a:cubicBezTo>
                    <a:pt x="185842" y="422209"/>
                    <a:pt x="185842" y="422209"/>
                    <a:pt x="190709" y="418963"/>
                  </a:cubicBezTo>
                  <a:cubicBezTo>
                    <a:pt x="190709" y="418963"/>
                    <a:pt x="195576" y="410848"/>
                    <a:pt x="195576" y="409225"/>
                  </a:cubicBezTo>
                  <a:cubicBezTo>
                    <a:pt x="195576" y="407602"/>
                    <a:pt x="192332" y="404356"/>
                    <a:pt x="192332" y="404356"/>
                  </a:cubicBezTo>
                  <a:cubicBezTo>
                    <a:pt x="192332" y="404356"/>
                    <a:pt x="192332" y="401110"/>
                    <a:pt x="190709" y="397864"/>
                  </a:cubicBezTo>
                  <a:cubicBezTo>
                    <a:pt x="189087" y="396241"/>
                    <a:pt x="192332" y="394618"/>
                    <a:pt x="192332" y="391371"/>
                  </a:cubicBezTo>
                  <a:cubicBezTo>
                    <a:pt x="192332" y="389748"/>
                    <a:pt x="200443" y="391371"/>
                    <a:pt x="200443" y="391371"/>
                  </a:cubicBezTo>
                  <a:cubicBezTo>
                    <a:pt x="200443" y="391371"/>
                    <a:pt x="200443" y="391371"/>
                    <a:pt x="198821" y="381633"/>
                  </a:cubicBezTo>
                  <a:cubicBezTo>
                    <a:pt x="198821" y="381633"/>
                    <a:pt x="198821" y="381633"/>
                    <a:pt x="202066" y="383256"/>
                  </a:cubicBezTo>
                  <a:cubicBezTo>
                    <a:pt x="202066" y="383256"/>
                    <a:pt x="205311" y="378387"/>
                    <a:pt x="205311" y="371895"/>
                  </a:cubicBezTo>
                  <a:close/>
                  <a:moveTo>
                    <a:pt x="146477" y="146470"/>
                  </a:moveTo>
                  <a:cubicBezTo>
                    <a:pt x="148104" y="148084"/>
                    <a:pt x="149732" y="149699"/>
                    <a:pt x="151359" y="149699"/>
                  </a:cubicBezTo>
                  <a:cubicBezTo>
                    <a:pt x="151359" y="151313"/>
                    <a:pt x="152987" y="151313"/>
                    <a:pt x="152987" y="152928"/>
                  </a:cubicBezTo>
                  <a:cubicBezTo>
                    <a:pt x="152987" y="152928"/>
                    <a:pt x="154614" y="156156"/>
                    <a:pt x="154614" y="156156"/>
                  </a:cubicBezTo>
                  <a:cubicBezTo>
                    <a:pt x="154614" y="156156"/>
                    <a:pt x="156242" y="156156"/>
                    <a:pt x="156242" y="157771"/>
                  </a:cubicBezTo>
                  <a:cubicBezTo>
                    <a:pt x="157869" y="157771"/>
                    <a:pt x="159497" y="157771"/>
                    <a:pt x="159497" y="157771"/>
                  </a:cubicBezTo>
                  <a:cubicBezTo>
                    <a:pt x="161124" y="156156"/>
                    <a:pt x="161124" y="156156"/>
                    <a:pt x="162752" y="156156"/>
                  </a:cubicBezTo>
                  <a:cubicBezTo>
                    <a:pt x="162752" y="154542"/>
                    <a:pt x="162752" y="152928"/>
                    <a:pt x="162752" y="152928"/>
                  </a:cubicBezTo>
                  <a:cubicBezTo>
                    <a:pt x="162752" y="152928"/>
                    <a:pt x="166007" y="151313"/>
                    <a:pt x="166007" y="151313"/>
                  </a:cubicBezTo>
                  <a:cubicBezTo>
                    <a:pt x="167634" y="151313"/>
                    <a:pt x="169262" y="151313"/>
                    <a:pt x="170889" y="151313"/>
                  </a:cubicBezTo>
                  <a:cubicBezTo>
                    <a:pt x="170889" y="152928"/>
                    <a:pt x="169262" y="154542"/>
                    <a:pt x="169262" y="154542"/>
                  </a:cubicBezTo>
                  <a:cubicBezTo>
                    <a:pt x="167634" y="156156"/>
                    <a:pt x="167634" y="157771"/>
                    <a:pt x="167634" y="157771"/>
                  </a:cubicBezTo>
                  <a:cubicBezTo>
                    <a:pt x="167634" y="157771"/>
                    <a:pt x="167634" y="159385"/>
                    <a:pt x="167634" y="161000"/>
                  </a:cubicBezTo>
                  <a:cubicBezTo>
                    <a:pt x="167634" y="161000"/>
                    <a:pt x="170889" y="161000"/>
                    <a:pt x="170889" y="161000"/>
                  </a:cubicBezTo>
                  <a:cubicBezTo>
                    <a:pt x="172517" y="162614"/>
                    <a:pt x="172517" y="162614"/>
                    <a:pt x="172517" y="162614"/>
                  </a:cubicBezTo>
                  <a:cubicBezTo>
                    <a:pt x="172517" y="162614"/>
                    <a:pt x="170889" y="165843"/>
                    <a:pt x="170889" y="165843"/>
                  </a:cubicBezTo>
                  <a:cubicBezTo>
                    <a:pt x="170889" y="167457"/>
                    <a:pt x="170889" y="167457"/>
                    <a:pt x="169262" y="167457"/>
                  </a:cubicBezTo>
                  <a:cubicBezTo>
                    <a:pt x="169262" y="169072"/>
                    <a:pt x="169262" y="169072"/>
                    <a:pt x="170889" y="170686"/>
                  </a:cubicBezTo>
                  <a:cubicBezTo>
                    <a:pt x="172517" y="170686"/>
                    <a:pt x="177400" y="170686"/>
                    <a:pt x="177400" y="172300"/>
                  </a:cubicBezTo>
                  <a:cubicBezTo>
                    <a:pt x="177400" y="172300"/>
                    <a:pt x="174145" y="175529"/>
                    <a:pt x="175772" y="175529"/>
                  </a:cubicBezTo>
                  <a:cubicBezTo>
                    <a:pt x="177400" y="177144"/>
                    <a:pt x="179027" y="175529"/>
                    <a:pt x="180655" y="175529"/>
                  </a:cubicBezTo>
                  <a:cubicBezTo>
                    <a:pt x="180655" y="175529"/>
                    <a:pt x="183910" y="173915"/>
                    <a:pt x="183910" y="175529"/>
                  </a:cubicBezTo>
                  <a:cubicBezTo>
                    <a:pt x="183910" y="175529"/>
                    <a:pt x="188792" y="175529"/>
                    <a:pt x="188792" y="175529"/>
                  </a:cubicBezTo>
                  <a:cubicBezTo>
                    <a:pt x="188792" y="175529"/>
                    <a:pt x="188792" y="175529"/>
                    <a:pt x="193675" y="180372"/>
                  </a:cubicBezTo>
                  <a:cubicBezTo>
                    <a:pt x="193675" y="180372"/>
                    <a:pt x="190420" y="180372"/>
                    <a:pt x="190420" y="181987"/>
                  </a:cubicBezTo>
                  <a:cubicBezTo>
                    <a:pt x="190420" y="183601"/>
                    <a:pt x="192047" y="185216"/>
                    <a:pt x="192047" y="185216"/>
                  </a:cubicBezTo>
                  <a:cubicBezTo>
                    <a:pt x="192047" y="185216"/>
                    <a:pt x="192047" y="193288"/>
                    <a:pt x="192047" y="193288"/>
                  </a:cubicBezTo>
                  <a:cubicBezTo>
                    <a:pt x="192047" y="193288"/>
                    <a:pt x="192047" y="193288"/>
                    <a:pt x="190420" y="193288"/>
                  </a:cubicBezTo>
                  <a:cubicBezTo>
                    <a:pt x="190420" y="194902"/>
                    <a:pt x="187165" y="193288"/>
                    <a:pt x="187165" y="194902"/>
                  </a:cubicBezTo>
                  <a:cubicBezTo>
                    <a:pt x="185537" y="198131"/>
                    <a:pt x="187165" y="198131"/>
                    <a:pt x="185537" y="198131"/>
                  </a:cubicBezTo>
                  <a:cubicBezTo>
                    <a:pt x="185537" y="199745"/>
                    <a:pt x="183910" y="201360"/>
                    <a:pt x="183910" y="201360"/>
                  </a:cubicBezTo>
                  <a:cubicBezTo>
                    <a:pt x="183910" y="201360"/>
                    <a:pt x="182282" y="199745"/>
                    <a:pt x="180655" y="201360"/>
                  </a:cubicBezTo>
                  <a:cubicBezTo>
                    <a:pt x="179027" y="202974"/>
                    <a:pt x="179027" y="201360"/>
                    <a:pt x="177400" y="202974"/>
                  </a:cubicBezTo>
                  <a:cubicBezTo>
                    <a:pt x="177400" y="206203"/>
                    <a:pt x="177400" y="206203"/>
                    <a:pt x="177400" y="206203"/>
                  </a:cubicBezTo>
                  <a:cubicBezTo>
                    <a:pt x="177400" y="206203"/>
                    <a:pt x="175772" y="209432"/>
                    <a:pt x="175772" y="209432"/>
                  </a:cubicBezTo>
                  <a:cubicBezTo>
                    <a:pt x="174145" y="209432"/>
                    <a:pt x="174145" y="209432"/>
                    <a:pt x="172517" y="211046"/>
                  </a:cubicBezTo>
                  <a:cubicBezTo>
                    <a:pt x="172517" y="212661"/>
                    <a:pt x="170889" y="214275"/>
                    <a:pt x="170889" y="214275"/>
                  </a:cubicBezTo>
                  <a:cubicBezTo>
                    <a:pt x="170889" y="214275"/>
                    <a:pt x="169262" y="212661"/>
                    <a:pt x="167634" y="212661"/>
                  </a:cubicBezTo>
                  <a:cubicBezTo>
                    <a:pt x="166007" y="212661"/>
                    <a:pt x="161124" y="212661"/>
                    <a:pt x="161124" y="212661"/>
                  </a:cubicBezTo>
                  <a:cubicBezTo>
                    <a:pt x="161124" y="212661"/>
                    <a:pt x="159497" y="212661"/>
                    <a:pt x="157869" y="214275"/>
                  </a:cubicBezTo>
                  <a:cubicBezTo>
                    <a:pt x="157869" y="215889"/>
                    <a:pt x="157869" y="215889"/>
                    <a:pt x="154614" y="217504"/>
                  </a:cubicBezTo>
                  <a:cubicBezTo>
                    <a:pt x="151359" y="219118"/>
                    <a:pt x="149732" y="217504"/>
                    <a:pt x="149732" y="217504"/>
                  </a:cubicBezTo>
                  <a:cubicBezTo>
                    <a:pt x="149732" y="219118"/>
                    <a:pt x="151359" y="215889"/>
                    <a:pt x="148104" y="219118"/>
                  </a:cubicBezTo>
                  <a:cubicBezTo>
                    <a:pt x="144849" y="220733"/>
                    <a:pt x="144849" y="222347"/>
                    <a:pt x="143222" y="223961"/>
                  </a:cubicBezTo>
                  <a:cubicBezTo>
                    <a:pt x="141594" y="223961"/>
                    <a:pt x="141594" y="222347"/>
                    <a:pt x="139967" y="223961"/>
                  </a:cubicBezTo>
                  <a:cubicBezTo>
                    <a:pt x="139967" y="225576"/>
                    <a:pt x="139967" y="227190"/>
                    <a:pt x="136712" y="227190"/>
                  </a:cubicBezTo>
                  <a:cubicBezTo>
                    <a:pt x="135084" y="227190"/>
                    <a:pt x="133456" y="227190"/>
                    <a:pt x="133456" y="228805"/>
                  </a:cubicBezTo>
                  <a:cubicBezTo>
                    <a:pt x="131829" y="228805"/>
                    <a:pt x="131829" y="228805"/>
                    <a:pt x="130201" y="228805"/>
                  </a:cubicBezTo>
                  <a:cubicBezTo>
                    <a:pt x="128574" y="228805"/>
                    <a:pt x="125319" y="228805"/>
                    <a:pt x="125319" y="228805"/>
                  </a:cubicBezTo>
                  <a:cubicBezTo>
                    <a:pt x="125319" y="228805"/>
                    <a:pt x="120436" y="230419"/>
                    <a:pt x="120436" y="230419"/>
                  </a:cubicBezTo>
                  <a:cubicBezTo>
                    <a:pt x="120436" y="232033"/>
                    <a:pt x="117181" y="230419"/>
                    <a:pt x="117181" y="232033"/>
                  </a:cubicBezTo>
                  <a:cubicBezTo>
                    <a:pt x="115554" y="233648"/>
                    <a:pt x="115554" y="236877"/>
                    <a:pt x="115554" y="236877"/>
                  </a:cubicBezTo>
                  <a:cubicBezTo>
                    <a:pt x="113926" y="236877"/>
                    <a:pt x="112299" y="236877"/>
                    <a:pt x="110671" y="238491"/>
                  </a:cubicBezTo>
                  <a:cubicBezTo>
                    <a:pt x="109044" y="240106"/>
                    <a:pt x="109044" y="236877"/>
                    <a:pt x="109044" y="236877"/>
                  </a:cubicBezTo>
                  <a:cubicBezTo>
                    <a:pt x="109044" y="236877"/>
                    <a:pt x="105789" y="235262"/>
                    <a:pt x="105789" y="236877"/>
                  </a:cubicBezTo>
                  <a:cubicBezTo>
                    <a:pt x="104161" y="238491"/>
                    <a:pt x="104161" y="238491"/>
                    <a:pt x="102534" y="240106"/>
                  </a:cubicBezTo>
                  <a:cubicBezTo>
                    <a:pt x="100906" y="241720"/>
                    <a:pt x="100906" y="241720"/>
                    <a:pt x="97651" y="240106"/>
                  </a:cubicBezTo>
                  <a:cubicBezTo>
                    <a:pt x="96023" y="240106"/>
                    <a:pt x="96023" y="240106"/>
                    <a:pt x="92768" y="240106"/>
                  </a:cubicBezTo>
                  <a:cubicBezTo>
                    <a:pt x="87886" y="240106"/>
                    <a:pt x="84631" y="240106"/>
                    <a:pt x="84631" y="240106"/>
                  </a:cubicBezTo>
                  <a:cubicBezTo>
                    <a:pt x="84631" y="240106"/>
                    <a:pt x="79748" y="240106"/>
                    <a:pt x="79748" y="238491"/>
                  </a:cubicBezTo>
                  <a:cubicBezTo>
                    <a:pt x="78121" y="236877"/>
                    <a:pt x="76493" y="236877"/>
                    <a:pt x="74866" y="236877"/>
                  </a:cubicBezTo>
                  <a:cubicBezTo>
                    <a:pt x="73238" y="235262"/>
                    <a:pt x="73238" y="235262"/>
                    <a:pt x="71611" y="235262"/>
                  </a:cubicBezTo>
                  <a:cubicBezTo>
                    <a:pt x="69983" y="235262"/>
                    <a:pt x="68356" y="235262"/>
                    <a:pt x="68356" y="233648"/>
                  </a:cubicBezTo>
                  <a:cubicBezTo>
                    <a:pt x="68356" y="232033"/>
                    <a:pt x="68356" y="230419"/>
                    <a:pt x="68356" y="230419"/>
                  </a:cubicBezTo>
                  <a:cubicBezTo>
                    <a:pt x="66728" y="230419"/>
                    <a:pt x="63473" y="230419"/>
                    <a:pt x="61846" y="230419"/>
                  </a:cubicBezTo>
                  <a:cubicBezTo>
                    <a:pt x="61846" y="228805"/>
                    <a:pt x="60218" y="227190"/>
                    <a:pt x="60218" y="227190"/>
                  </a:cubicBezTo>
                  <a:cubicBezTo>
                    <a:pt x="58591" y="227190"/>
                    <a:pt x="58591" y="227190"/>
                    <a:pt x="56963" y="225576"/>
                  </a:cubicBezTo>
                  <a:cubicBezTo>
                    <a:pt x="56963" y="225576"/>
                    <a:pt x="58591" y="220733"/>
                    <a:pt x="55335" y="223961"/>
                  </a:cubicBezTo>
                  <a:cubicBezTo>
                    <a:pt x="53708" y="225576"/>
                    <a:pt x="52080" y="227190"/>
                    <a:pt x="50453" y="227190"/>
                  </a:cubicBezTo>
                  <a:cubicBezTo>
                    <a:pt x="48825" y="228805"/>
                    <a:pt x="48825" y="227190"/>
                    <a:pt x="47198" y="227190"/>
                  </a:cubicBezTo>
                  <a:cubicBezTo>
                    <a:pt x="43943" y="227190"/>
                    <a:pt x="39060" y="227190"/>
                    <a:pt x="37433" y="228805"/>
                  </a:cubicBezTo>
                  <a:cubicBezTo>
                    <a:pt x="35805" y="228805"/>
                    <a:pt x="34178" y="228805"/>
                    <a:pt x="30923" y="228805"/>
                  </a:cubicBezTo>
                  <a:cubicBezTo>
                    <a:pt x="29295" y="227190"/>
                    <a:pt x="26040" y="227190"/>
                    <a:pt x="26040" y="225576"/>
                  </a:cubicBezTo>
                  <a:cubicBezTo>
                    <a:pt x="27668" y="223961"/>
                    <a:pt x="26040" y="222347"/>
                    <a:pt x="27668" y="222347"/>
                  </a:cubicBezTo>
                  <a:cubicBezTo>
                    <a:pt x="29295" y="222347"/>
                    <a:pt x="35805" y="220733"/>
                    <a:pt x="37433" y="220733"/>
                  </a:cubicBezTo>
                  <a:cubicBezTo>
                    <a:pt x="37433" y="219118"/>
                    <a:pt x="40688" y="219118"/>
                    <a:pt x="40688" y="217504"/>
                  </a:cubicBezTo>
                  <a:cubicBezTo>
                    <a:pt x="42315" y="217504"/>
                    <a:pt x="43943" y="215889"/>
                    <a:pt x="43943" y="215889"/>
                  </a:cubicBezTo>
                  <a:cubicBezTo>
                    <a:pt x="43943" y="214275"/>
                    <a:pt x="42315" y="211046"/>
                    <a:pt x="40688" y="211046"/>
                  </a:cubicBezTo>
                  <a:cubicBezTo>
                    <a:pt x="40688" y="211046"/>
                    <a:pt x="39060" y="211046"/>
                    <a:pt x="40688" y="209432"/>
                  </a:cubicBezTo>
                  <a:cubicBezTo>
                    <a:pt x="42315" y="207817"/>
                    <a:pt x="42315" y="207817"/>
                    <a:pt x="42315" y="207817"/>
                  </a:cubicBezTo>
                  <a:cubicBezTo>
                    <a:pt x="43943" y="206203"/>
                    <a:pt x="43943" y="206203"/>
                    <a:pt x="43943" y="206203"/>
                  </a:cubicBezTo>
                  <a:cubicBezTo>
                    <a:pt x="43943" y="206203"/>
                    <a:pt x="43943" y="206203"/>
                    <a:pt x="35805" y="207817"/>
                  </a:cubicBezTo>
                  <a:cubicBezTo>
                    <a:pt x="35805" y="207817"/>
                    <a:pt x="34178" y="207817"/>
                    <a:pt x="34178" y="206203"/>
                  </a:cubicBezTo>
                  <a:cubicBezTo>
                    <a:pt x="32550" y="204589"/>
                    <a:pt x="32550" y="201360"/>
                    <a:pt x="32550" y="201360"/>
                  </a:cubicBezTo>
                  <a:cubicBezTo>
                    <a:pt x="32550" y="199745"/>
                    <a:pt x="32550" y="198131"/>
                    <a:pt x="30923" y="199745"/>
                  </a:cubicBezTo>
                  <a:cubicBezTo>
                    <a:pt x="29295" y="199745"/>
                    <a:pt x="29295" y="198131"/>
                    <a:pt x="27668" y="199745"/>
                  </a:cubicBezTo>
                  <a:cubicBezTo>
                    <a:pt x="26040" y="199745"/>
                    <a:pt x="26040" y="199745"/>
                    <a:pt x="24413" y="201360"/>
                  </a:cubicBezTo>
                  <a:cubicBezTo>
                    <a:pt x="24413" y="201360"/>
                    <a:pt x="22785" y="198131"/>
                    <a:pt x="22785" y="199745"/>
                  </a:cubicBezTo>
                  <a:cubicBezTo>
                    <a:pt x="21158" y="199745"/>
                    <a:pt x="16275" y="201360"/>
                    <a:pt x="14647" y="201360"/>
                  </a:cubicBezTo>
                  <a:cubicBezTo>
                    <a:pt x="14647" y="201360"/>
                    <a:pt x="13020" y="199745"/>
                    <a:pt x="11392" y="201360"/>
                  </a:cubicBezTo>
                  <a:cubicBezTo>
                    <a:pt x="11392" y="201360"/>
                    <a:pt x="9765" y="199745"/>
                    <a:pt x="8137" y="201360"/>
                  </a:cubicBezTo>
                  <a:cubicBezTo>
                    <a:pt x="6510" y="201360"/>
                    <a:pt x="6510" y="198131"/>
                    <a:pt x="6510" y="198131"/>
                  </a:cubicBezTo>
                  <a:cubicBezTo>
                    <a:pt x="8137" y="196517"/>
                    <a:pt x="8137" y="194902"/>
                    <a:pt x="9765" y="194902"/>
                  </a:cubicBezTo>
                  <a:cubicBezTo>
                    <a:pt x="11392" y="194902"/>
                    <a:pt x="16275" y="194902"/>
                    <a:pt x="17902" y="194902"/>
                  </a:cubicBezTo>
                  <a:cubicBezTo>
                    <a:pt x="19530" y="194902"/>
                    <a:pt x="19530" y="193288"/>
                    <a:pt x="22785" y="193288"/>
                  </a:cubicBezTo>
                  <a:cubicBezTo>
                    <a:pt x="24413" y="194902"/>
                    <a:pt x="29295" y="193288"/>
                    <a:pt x="30923" y="193288"/>
                  </a:cubicBezTo>
                  <a:cubicBezTo>
                    <a:pt x="30923" y="193288"/>
                    <a:pt x="32550" y="191673"/>
                    <a:pt x="32550" y="191673"/>
                  </a:cubicBezTo>
                  <a:cubicBezTo>
                    <a:pt x="32550" y="191673"/>
                    <a:pt x="32550" y="191673"/>
                    <a:pt x="35805" y="190059"/>
                  </a:cubicBezTo>
                  <a:cubicBezTo>
                    <a:pt x="35805" y="190059"/>
                    <a:pt x="34178" y="188445"/>
                    <a:pt x="37433" y="190059"/>
                  </a:cubicBezTo>
                  <a:cubicBezTo>
                    <a:pt x="39060" y="193288"/>
                    <a:pt x="40688" y="190059"/>
                    <a:pt x="40688" y="190059"/>
                  </a:cubicBezTo>
                  <a:cubicBezTo>
                    <a:pt x="40688" y="190059"/>
                    <a:pt x="40688" y="190059"/>
                    <a:pt x="32550" y="186830"/>
                  </a:cubicBezTo>
                  <a:cubicBezTo>
                    <a:pt x="32550" y="186830"/>
                    <a:pt x="32550" y="186830"/>
                    <a:pt x="37433" y="185216"/>
                  </a:cubicBezTo>
                  <a:cubicBezTo>
                    <a:pt x="37433" y="185216"/>
                    <a:pt x="39060" y="181987"/>
                    <a:pt x="39060" y="180372"/>
                  </a:cubicBezTo>
                  <a:cubicBezTo>
                    <a:pt x="39060" y="178758"/>
                    <a:pt x="40688" y="175529"/>
                    <a:pt x="39060" y="177144"/>
                  </a:cubicBezTo>
                  <a:cubicBezTo>
                    <a:pt x="39060" y="177144"/>
                    <a:pt x="32550" y="175529"/>
                    <a:pt x="32550" y="175529"/>
                  </a:cubicBezTo>
                  <a:cubicBezTo>
                    <a:pt x="32550" y="175529"/>
                    <a:pt x="32550" y="175529"/>
                    <a:pt x="27668" y="180372"/>
                  </a:cubicBezTo>
                  <a:cubicBezTo>
                    <a:pt x="27668" y="180372"/>
                    <a:pt x="27668" y="180372"/>
                    <a:pt x="24413" y="178758"/>
                  </a:cubicBezTo>
                  <a:cubicBezTo>
                    <a:pt x="19530" y="178758"/>
                    <a:pt x="17902" y="178758"/>
                    <a:pt x="17902" y="178758"/>
                  </a:cubicBezTo>
                  <a:cubicBezTo>
                    <a:pt x="14647" y="183601"/>
                    <a:pt x="8137" y="181987"/>
                    <a:pt x="8137" y="181987"/>
                  </a:cubicBezTo>
                  <a:cubicBezTo>
                    <a:pt x="4882" y="183601"/>
                    <a:pt x="3255" y="180372"/>
                    <a:pt x="1627" y="181987"/>
                  </a:cubicBezTo>
                  <a:cubicBezTo>
                    <a:pt x="0" y="181987"/>
                    <a:pt x="1627" y="186830"/>
                    <a:pt x="0" y="181987"/>
                  </a:cubicBezTo>
                  <a:cubicBezTo>
                    <a:pt x="0" y="177144"/>
                    <a:pt x="0" y="175529"/>
                    <a:pt x="1627" y="175529"/>
                  </a:cubicBezTo>
                  <a:cubicBezTo>
                    <a:pt x="1627" y="175529"/>
                    <a:pt x="1627" y="175529"/>
                    <a:pt x="6510" y="172300"/>
                  </a:cubicBezTo>
                  <a:cubicBezTo>
                    <a:pt x="11392" y="172300"/>
                    <a:pt x="11392" y="169072"/>
                    <a:pt x="11392" y="169072"/>
                  </a:cubicBezTo>
                  <a:cubicBezTo>
                    <a:pt x="11392" y="169072"/>
                    <a:pt x="11392" y="169072"/>
                    <a:pt x="9765" y="165843"/>
                  </a:cubicBezTo>
                  <a:cubicBezTo>
                    <a:pt x="9765" y="165843"/>
                    <a:pt x="9765" y="165843"/>
                    <a:pt x="14647" y="164228"/>
                  </a:cubicBezTo>
                  <a:cubicBezTo>
                    <a:pt x="14647" y="164228"/>
                    <a:pt x="13020" y="159385"/>
                    <a:pt x="13020" y="161000"/>
                  </a:cubicBezTo>
                  <a:cubicBezTo>
                    <a:pt x="13020" y="161000"/>
                    <a:pt x="16275" y="157771"/>
                    <a:pt x="17902" y="159385"/>
                  </a:cubicBezTo>
                  <a:cubicBezTo>
                    <a:pt x="22785" y="162614"/>
                    <a:pt x="22785" y="164228"/>
                    <a:pt x="24413" y="164228"/>
                  </a:cubicBezTo>
                  <a:cubicBezTo>
                    <a:pt x="26040" y="164228"/>
                    <a:pt x="29295" y="162614"/>
                    <a:pt x="29295" y="162614"/>
                  </a:cubicBezTo>
                  <a:cubicBezTo>
                    <a:pt x="29295" y="162614"/>
                    <a:pt x="29295" y="162614"/>
                    <a:pt x="24413" y="157771"/>
                  </a:cubicBezTo>
                  <a:cubicBezTo>
                    <a:pt x="26040" y="152928"/>
                    <a:pt x="24413" y="149699"/>
                    <a:pt x="22785" y="151313"/>
                  </a:cubicBezTo>
                  <a:cubicBezTo>
                    <a:pt x="21158" y="151313"/>
                    <a:pt x="19530" y="151313"/>
                    <a:pt x="19530" y="151313"/>
                  </a:cubicBezTo>
                  <a:cubicBezTo>
                    <a:pt x="19530" y="151313"/>
                    <a:pt x="19530" y="148084"/>
                    <a:pt x="22785" y="148084"/>
                  </a:cubicBezTo>
                  <a:cubicBezTo>
                    <a:pt x="24413" y="148084"/>
                    <a:pt x="27668" y="146470"/>
                    <a:pt x="29295" y="148084"/>
                  </a:cubicBezTo>
                  <a:cubicBezTo>
                    <a:pt x="30923" y="149699"/>
                    <a:pt x="34178" y="149699"/>
                    <a:pt x="35805" y="151313"/>
                  </a:cubicBezTo>
                  <a:cubicBezTo>
                    <a:pt x="37433" y="151313"/>
                    <a:pt x="40688" y="152928"/>
                    <a:pt x="40688" y="152928"/>
                  </a:cubicBezTo>
                  <a:cubicBezTo>
                    <a:pt x="45570" y="156156"/>
                    <a:pt x="50453" y="154542"/>
                    <a:pt x="50453" y="157771"/>
                  </a:cubicBezTo>
                  <a:cubicBezTo>
                    <a:pt x="50453" y="161000"/>
                    <a:pt x="50453" y="165843"/>
                    <a:pt x="50453" y="165843"/>
                  </a:cubicBezTo>
                  <a:cubicBezTo>
                    <a:pt x="50453" y="165843"/>
                    <a:pt x="43943" y="170686"/>
                    <a:pt x="45570" y="172300"/>
                  </a:cubicBezTo>
                  <a:cubicBezTo>
                    <a:pt x="45570" y="173915"/>
                    <a:pt x="48825" y="170686"/>
                    <a:pt x="50453" y="173915"/>
                  </a:cubicBezTo>
                  <a:cubicBezTo>
                    <a:pt x="52080" y="175529"/>
                    <a:pt x="53708" y="178758"/>
                    <a:pt x="53708" y="178758"/>
                  </a:cubicBezTo>
                  <a:cubicBezTo>
                    <a:pt x="53708" y="180372"/>
                    <a:pt x="53708" y="185216"/>
                    <a:pt x="53708" y="185216"/>
                  </a:cubicBezTo>
                  <a:cubicBezTo>
                    <a:pt x="53708" y="185216"/>
                    <a:pt x="53708" y="185216"/>
                    <a:pt x="58591" y="186830"/>
                  </a:cubicBezTo>
                  <a:cubicBezTo>
                    <a:pt x="58591" y="186830"/>
                    <a:pt x="58591" y="186830"/>
                    <a:pt x="58591" y="178758"/>
                  </a:cubicBezTo>
                  <a:cubicBezTo>
                    <a:pt x="60218" y="175529"/>
                    <a:pt x="56963" y="175529"/>
                    <a:pt x="60218" y="175529"/>
                  </a:cubicBezTo>
                  <a:cubicBezTo>
                    <a:pt x="65101" y="177144"/>
                    <a:pt x="66728" y="172300"/>
                    <a:pt x="66728" y="173915"/>
                  </a:cubicBezTo>
                  <a:cubicBezTo>
                    <a:pt x="68356" y="177144"/>
                    <a:pt x="68356" y="177144"/>
                    <a:pt x="68356" y="177144"/>
                  </a:cubicBezTo>
                  <a:cubicBezTo>
                    <a:pt x="68356" y="177144"/>
                    <a:pt x="71611" y="175529"/>
                    <a:pt x="71611" y="173915"/>
                  </a:cubicBezTo>
                  <a:cubicBezTo>
                    <a:pt x="71611" y="172300"/>
                    <a:pt x="69983" y="167457"/>
                    <a:pt x="69983" y="167457"/>
                  </a:cubicBezTo>
                  <a:cubicBezTo>
                    <a:pt x="73238" y="162614"/>
                    <a:pt x="69983" y="161000"/>
                    <a:pt x="73238" y="162614"/>
                  </a:cubicBezTo>
                  <a:cubicBezTo>
                    <a:pt x="76493" y="164228"/>
                    <a:pt x="81376" y="162614"/>
                    <a:pt x="81376" y="164228"/>
                  </a:cubicBezTo>
                  <a:cubicBezTo>
                    <a:pt x="86258" y="169072"/>
                    <a:pt x="87886" y="169072"/>
                    <a:pt x="87886" y="167457"/>
                  </a:cubicBezTo>
                  <a:cubicBezTo>
                    <a:pt x="89513" y="165843"/>
                    <a:pt x="87886" y="162614"/>
                    <a:pt x="87886" y="162614"/>
                  </a:cubicBezTo>
                  <a:cubicBezTo>
                    <a:pt x="87886" y="162614"/>
                    <a:pt x="91141" y="161000"/>
                    <a:pt x="94396" y="161000"/>
                  </a:cubicBezTo>
                  <a:cubicBezTo>
                    <a:pt x="94396" y="161000"/>
                    <a:pt x="94396" y="161000"/>
                    <a:pt x="97651" y="159385"/>
                  </a:cubicBezTo>
                  <a:cubicBezTo>
                    <a:pt x="97651" y="159385"/>
                    <a:pt x="102534" y="156156"/>
                    <a:pt x="102534" y="159385"/>
                  </a:cubicBezTo>
                  <a:cubicBezTo>
                    <a:pt x="102534" y="162614"/>
                    <a:pt x="107416" y="161000"/>
                    <a:pt x="107416" y="164228"/>
                  </a:cubicBezTo>
                  <a:cubicBezTo>
                    <a:pt x="107416" y="165843"/>
                    <a:pt x="107416" y="167457"/>
                    <a:pt x="109044" y="169072"/>
                  </a:cubicBezTo>
                  <a:cubicBezTo>
                    <a:pt x="109044" y="170686"/>
                    <a:pt x="112299" y="167457"/>
                    <a:pt x="112299" y="169072"/>
                  </a:cubicBezTo>
                  <a:cubicBezTo>
                    <a:pt x="112299" y="169072"/>
                    <a:pt x="112299" y="169072"/>
                    <a:pt x="112299" y="165843"/>
                  </a:cubicBezTo>
                  <a:cubicBezTo>
                    <a:pt x="110671" y="165843"/>
                    <a:pt x="109044" y="165843"/>
                    <a:pt x="109044" y="165843"/>
                  </a:cubicBezTo>
                  <a:cubicBezTo>
                    <a:pt x="109044" y="164228"/>
                    <a:pt x="109044" y="162614"/>
                    <a:pt x="109044" y="162614"/>
                  </a:cubicBezTo>
                  <a:cubicBezTo>
                    <a:pt x="109044" y="161000"/>
                    <a:pt x="109044" y="159385"/>
                    <a:pt x="110671" y="159385"/>
                  </a:cubicBezTo>
                  <a:cubicBezTo>
                    <a:pt x="110671" y="159385"/>
                    <a:pt x="112299" y="159385"/>
                    <a:pt x="113926" y="161000"/>
                  </a:cubicBezTo>
                  <a:cubicBezTo>
                    <a:pt x="115554" y="161000"/>
                    <a:pt x="118809" y="159385"/>
                    <a:pt x="118809" y="161000"/>
                  </a:cubicBezTo>
                  <a:cubicBezTo>
                    <a:pt x="118809" y="162614"/>
                    <a:pt x="122064" y="164228"/>
                    <a:pt x="122064" y="164228"/>
                  </a:cubicBezTo>
                  <a:cubicBezTo>
                    <a:pt x="122064" y="164228"/>
                    <a:pt x="123691" y="164228"/>
                    <a:pt x="123691" y="162614"/>
                  </a:cubicBezTo>
                  <a:cubicBezTo>
                    <a:pt x="123691" y="161000"/>
                    <a:pt x="125319" y="159385"/>
                    <a:pt x="125319" y="159385"/>
                  </a:cubicBezTo>
                  <a:cubicBezTo>
                    <a:pt x="128574" y="156156"/>
                    <a:pt x="128574" y="154542"/>
                    <a:pt x="130201" y="156156"/>
                  </a:cubicBezTo>
                  <a:cubicBezTo>
                    <a:pt x="131829" y="157771"/>
                    <a:pt x="131829" y="156156"/>
                    <a:pt x="133456" y="157771"/>
                  </a:cubicBezTo>
                  <a:cubicBezTo>
                    <a:pt x="135084" y="157771"/>
                    <a:pt x="136712" y="157771"/>
                    <a:pt x="138339" y="159385"/>
                  </a:cubicBezTo>
                  <a:cubicBezTo>
                    <a:pt x="138339" y="159385"/>
                    <a:pt x="138339" y="157771"/>
                    <a:pt x="139967" y="157771"/>
                  </a:cubicBezTo>
                  <a:cubicBezTo>
                    <a:pt x="139967" y="157771"/>
                    <a:pt x="141594" y="154542"/>
                    <a:pt x="141594" y="154542"/>
                  </a:cubicBezTo>
                  <a:cubicBezTo>
                    <a:pt x="141594" y="154542"/>
                    <a:pt x="141594" y="152928"/>
                    <a:pt x="139967" y="151313"/>
                  </a:cubicBezTo>
                  <a:cubicBezTo>
                    <a:pt x="139967" y="149699"/>
                    <a:pt x="141594" y="146470"/>
                    <a:pt x="141594" y="148084"/>
                  </a:cubicBezTo>
                  <a:cubicBezTo>
                    <a:pt x="143222" y="148084"/>
                    <a:pt x="144849" y="146470"/>
                    <a:pt x="146477" y="146470"/>
                  </a:cubicBezTo>
                  <a:close/>
                  <a:moveTo>
                    <a:pt x="1163638" y="52983"/>
                  </a:moveTo>
                  <a:cubicBezTo>
                    <a:pt x="1173163" y="49632"/>
                    <a:pt x="1192213" y="59686"/>
                    <a:pt x="1192213" y="63038"/>
                  </a:cubicBezTo>
                  <a:cubicBezTo>
                    <a:pt x="1192213" y="66389"/>
                    <a:pt x="1192213" y="66389"/>
                    <a:pt x="1187451" y="68065"/>
                  </a:cubicBezTo>
                  <a:cubicBezTo>
                    <a:pt x="1185863" y="69741"/>
                    <a:pt x="1185863" y="69741"/>
                    <a:pt x="1184276" y="71416"/>
                  </a:cubicBezTo>
                  <a:cubicBezTo>
                    <a:pt x="1182688" y="73092"/>
                    <a:pt x="1181101" y="73092"/>
                    <a:pt x="1179513" y="74768"/>
                  </a:cubicBezTo>
                  <a:cubicBezTo>
                    <a:pt x="1177926" y="78119"/>
                    <a:pt x="1173163" y="76443"/>
                    <a:pt x="1171576" y="74768"/>
                  </a:cubicBezTo>
                  <a:cubicBezTo>
                    <a:pt x="1171576" y="73092"/>
                    <a:pt x="1169988" y="76443"/>
                    <a:pt x="1165225" y="78119"/>
                  </a:cubicBezTo>
                  <a:cubicBezTo>
                    <a:pt x="1162050" y="79795"/>
                    <a:pt x="1160463" y="78119"/>
                    <a:pt x="1158875" y="78119"/>
                  </a:cubicBezTo>
                  <a:cubicBezTo>
                    <a:pt x="1157288" y="78119"/>
                    <a:pt x="1155700" y="74768"/>
                    <a:pt x="1152525" y="71416"/>
                  </a:cubicBezTo>
                  <a:cubicBezTo>
                    <a:pt x="1149350" y="68065"/>
                    <a:pt x="1154113" y="66389"/>
                    <a:pt x="1155700" y="63038"/>
                  </a:cubicBezTo>
                  <a:cubicBezTo>
                    <a:pt x="1155700" y="59686"/>
                    <a:pt x="1160463" y="54659"/>
                    <a:pt x="1163638" y="52983"/>
                  </a:cubicBezTo>
                  <a:close/>
                  <a:moveTo>
                    <a:pt x="797701" y="454"/>
                  </a:moveTo>
                  <a:cubicBezTo>
                    <a:pt x="800948" y="2075"/>
                    <a:pt x="802572" y="454"/>
                    <a:pt x="804196" y="3697"/>
                  </a:cubicBezTo>
                  <a:cubicBezTo>
                    <a:pt x="805820" y="6940"/>
                    <a:pt x="805820" y="6940"/>
                    <a:pt x="804196" y="6940"/>
                  </a:cubicBezTo>
                  <a:cubicBezTo>
                    <a:pt x="802572" y="8561"/>
                    <a:pt x="799325" y="8561"/>
                    <a:pt x="799325" y="10183"/>
                  </a:cubicBezTo>
                  <a:cubicBezTo>
                    <a:pt x="797701" y="11805"/>
                    <a:pt x="796077" y="13426"/>
                    <a:pt x="796077" y="16669"/>
                  </a:cubicBezTo>
                  <a:cubicBezTo>
                    <a:pt x="796077" y="18291"/>
                    <a:pt x="799325" y="23156"/>
                    <a:pt x="799325" y="23156"/>
                  </a:cubicBezTo>
                  <a:cubicBezTo>
                    <a:pt x="799325" y="23156"/>
                    <a:pt x="800948" y="23156"/>
                    <a:pt x="800948" y="23156"/>
                  </a:cubicBezTo>
                  <a:cubicBezTo>
                    <a:pt x="802572" y="21534"/>
                    <a:pt x="807444" y="8561"/>
                    <a:pt x="809067" y="8561"/>
                  </a:cubicBezTo>
                  <a:cubicBezTo>
                    <a:pt x="809067" y="8561"/>
                    <a:pt x="810691" y="6940"/>
                    <a:pt x="812315" y="8561"/>
                  </a:cubicBezTo>
                  <a:cubicBezTo>
                    <a:pt x="813939" y="8561"/>
                    <a:pt x="820434" y="8561"/>
                    <a:pt x="822058" y="10183"/>
                  </a:cubicBezTo>
                  <a:cubicBezTo>
                    <a:pt x="822058" y="10183"/>
                    <a:pt x="823682" y="10183"/>
                    <a:pt x="825305" y="10183"/>
                  </a:cubicBezTo>
                  <a:cubicBezTo>
                    <a:pt x="826929" y="8561"/>
                    <a:pt x="828553" y="8561"/>
                    <a:pt x="830177" y="10183"/>
                  </a:cubicBezTo>
                  <a:cubicBezTo>
                    <a:pt x="831801" y="11805"/>
                    <a:pt x="836672" y="11805"/>
                    <a:pt x="838296" y="13426"/>
                  </a:cubicBezTo>
                  <a:cubicBezTo>
                    <a:pt x="838296" y="16669"/>
                    <a:pt x="846415" y="13426"/>
                    <a:pt x="846415" y="16669"/>
                  </a:cubicBezTo>
                  <a:cubicBezTo>
                    <a:pt x="848039" y="18291"/>
                    <a:pt x="848039" y="23156"/>
                    <a:pt x="848039" y="23156"/>
                  </a:cubicBezTo>
                  <a:cubicBezTo>
                    <a:pt x="848039" y="23156"/>
                    <a:pt x="851286" y="24777"/>
                    <a:pt x="846415" y="26399"/>
                  </a:cubicBezTo>
                  <a:cubicBezTo>
                    <a:pt x="843167" y="29642"/>
                    <a:pt x="844791" y="28020"/>
                    <a:pt x="839920" y="31264"/>
                  </a:cubicBezTo>
                  <a:cubicBezTo>
                    <a:pt x="835048" y="36128"/>
                    <a:pt x="831801" y="37750"/>
                    <a:pt x="828553" y="37750"/>
                  </a:cubicBezTo>
                  <a:cubicBezTo>
                    <a:pt x="826929" y="37750"/>
                    <a:pt x="825305" y="34507"/>
                    <a:pt x="823682" y="34507"/>
                  </a:cubicBezTo>
                  <a:cubicBezTo>
                    <a:pt x="822058" y="36128"/>
                    <a:pt x="818810" y="37750"/>
                    <a:pt x="818810" y="37750"/>
                  </a:cubicBezTo>
                  <a:cubicBezTo>
                    <a:pt x="818810" y="37750"/>
                    <a:pt x="825305" y="44236"/>
                    <a:pt x="826929" y="44236"/>
                  </a:cubicBezTo>
                  <a:cubicBezTo>
                    <a:pt x="826929" y="44236"/>
                    <a:pt x="831801" y="45858"/>
                    <a:pt x="831801" y="45858"/>
                  </a:cubicBezTo>
                  <a:cubicBezTo>
                    <a:pt x="831801" y="45858"/>
                    <a:pt x="831801" y="49101"/>
                    <a:pt x="836672" y="47479"/>
                  </a:cubicBezTo>
                  <a:cubicBezTo>
                    <a:pt x="841543" y="45858"/>
                    <a:pt x="843167" y="44236"/>
                    <a:pt x="843167" y="44236"/>
                  </a:cubicBezTo>
                  <a:cubicBezTo>
                    <a:pt x="843167" y="44236"/>
                    <a:pt x="849662" y="45858"/>
                    <a:pt x="851286" y="45858"/>
                  </a:cubicBezTo>
                  <a:cubicBezTo>
                    <a:pt x="852910" y="45858"/>
                    <a:pt x="856157" y="45858"/>
                    <a:pt x="856157" y="45858"/>
                  </a:cubicBezTo>
                  <a:cubicBezTo>
                    <a:pt x="856157" y="45858"/>
                    <a:pt x="856157" y="45858"/>
                    <a:pt x="859405" y="40993"/>
                  </a:cubicBezTo>
                  <a:cubicBezTo>
                    <a:pt x="859405" y="40993"/>
                    <a:pt x="864276" y="40993"/>
                    <a:pt x="864276" y="42615"/>
                  </a:cubicBezTo>
                  <a:cubicBezTo>
                    <a:pt x="865900" y="44236"/>
                    <a:pt x="869148" y="40993"/>
                    <a:pt x="869148" y="40993"/>
                  </a:cubicBezTo>
                  <a:cubicBezTo>
                    <a:pt x="869148" y="40993"/>
                    <a:pt x="880514" y="40993"/>
                    <a:pt x="880514" y="42615"/>
                  </a:cubicBezTo>
                  <a:cubicBezTo>
                    <a:pt x="882138" y="44236"/>
                    <a:pt x="882138" y="44236"/>
                    <a:pt x="883762" y="45858"/>
                  </a:cubicBezTo>
                  <a:cubicBezTo>
                    <a:pt x="885386" y="49101"/>
                    <a:pt x="877267" y="50722"/>
                    <a:pt x="877267" y="50722"/>
                  </a:cubicBezTo>
                  <a:cubicBezTo>
                    <a:pt x="875643" y="50722"/>
                    <a:pt x="872395" y="49101"/>
                    <a:pt x="874019" y="52344"/>
                  </a:cubicBezTo>
                  <a:cubicBezTo>
                    <a:pt x="875643" y="55587"/>
                    <a:pt x="878891" y="53966"/>
                    <a:pt x="880514" y="55587"/>
                  </a:cubicBezTo>
                  <a:cubicBezTo>
                    <a:pt x="880514" y="57209"/>
                    <a:pt x="883762" y="57209"/>
                    <a:pt x="883762" y="57209"/>
                  </a:cubicBezTo>
                  <a:cubicBezTo>
                    <a:pt x="885386" y="57209"/>
                    <a:pt x="885386" y="57209"/>
                    <a:pt x="885386" y="57209"/>
                  </a:cubicBezTo>
                  <a:cubicBezTo>
                    <a:pt x="885386" y="57209"/>
                    <a:pt x="887010" y="57209"/>
                    <a:pt x="888633" y="55587"/>
                  </a:cubicBezTo>
                  <a:cubicBezTo>
                    <a:pt x="890257" y="55587"/>
                    <a:pt x="891881" y="53966"/>
                    <a:pt x="891881" y="55587"/>
                  </a:cubicBezTo>
                  <a:cubicBezTo>
                    <a:pt x="891881" y="55587"/>
                    <a:pt x="891881" y="58830"/>
                    <a:pt x="891881" y="60452"/>
                  </a:cubicBezTo>
                  <a:cubicBezTo>
                    <a:pt x="893505" y="60452"/>
                    <a:pt x="893505" y="60452"/>
                    <a:pt x="895129" y="60452"/>
                  </a:cubicBezTo>
                  <a:cubicBezTo>
                    <a:pt x="896752" y="60452"/>
                    <a:pt x="896752" y="58830"/>
                    <a:pt x="896752" y="60452"/>
                  </a:cubicBezTo>
                  <a:cubicBezTo>
                    <a:pt x="898376" y="60452"/>
                    <a:pt x="901624" y="57209"/>
                    <a:pt x="901624" y="57209"/>
                  </a:cubicBezTo>
                  <a:cubicBezTo>
                    <a:pt x="901624" y="57209"/>
                    <a:pt x="901624" y="57209"/>
                    <a:pt x="906495" y="57209"/>
                  </a:cubicBezTo>
                  <a:cubicBezTo>
                    <a:pt x="906495" y="57209"/>
                    <a:pt x="911367" y="57209"/>
                    <a:pt x="911367" y="58830"/>
                  </a:cubicBezTo>
                  <a:cubicBezTo>
                    <a:pt x="911367" y="60452"/>
                    <a:pt x="914614" y="60452"/>
                    <a:pt x="914614" y="62074"/>
                  </a:cubicBezTo>
                  <a:cubicBezTo>
                    <a:pt x="916238" y="63695"/>
                    <a:pt x="924357" y="62074"/>
                    <a:pt x="925981" y="62074"/>
                  </a:cubicBezTo>
                  <a:cubicBezTo>
                    <a:pt x="925981" y="62074"/>
                    <a:pt x="930852" y="60452"/>
                    <a:pt x="932476" y="60452"/>
                  </a:cubicBezTo>
                  <a:cubicBezTo>
                    <a:pt x="934100" y="62074"/>
                    <a:pt x="937347" y="62074"/>
                    <a:pt x="938971" y="63695"/>
                  </a:cubicBezTo>
                  <a:cubicBezTo>
                    <a:pt x="938971" y="65317"/>
                    <a:pt x="940595" y="66938"/>
                    <a:pt x="942219" y="68560"/>
                  </a:cubicBezTo>
                  <a:cubicBezTo>
                    <a:pt x="943843" y="68560"/>
                    <a:pt x="948714" y="70181"/>
                    <a:pt x="948714" y="70181"/>
                  </a:cubicBezTo>
                  <a:cubicBezTo>
                    <a:pt x="950338" y="70181"/>
                    <a:pt x="953585" y="71803"/>
                    <a:pt x="955209" y="73425"/>
                  </a:cubicBezTo>
                  <a:cubicBezTo>
                    <a:pt x="956833" y="75046"/>
                    <a:pt x="961704" y="73425"/>
                    <a:pt x="964952" y="75046"/>
                  </a:cubicBezTo>
                  <a:cubicBezTo>
                    <a:pt x="966576" y="78289"/>
                    <a:pt x="968199" y="79911"/>
                    <a:pt x="969823" y="81532"/>
                  </a:cubicBezTo>
                  <a:cubicBezTo>
                    <a:pt x="969823" y="83154"/>
                    <a:pt x="971447" y="83154"/>
                    <a:pt x="971447" y="83154"/>
                  </a:cubicBezTo>
                  <a:cubicBezTo>
                    <a:pt x="973071" y="81532"/>
                    <a:pt x="976318" y="81532"/>
                    <a:pt x="977942" y="84776"/>
                  </a:cubicBezTo>
                  <a:cubicBezTo>
                    <a:pt x="981190" y="88019"/>
                    <a:pt x="989309" y="92884"/>
                    <a:pt x="989309" y="92884"/>
                  </a:cubicBezTo>
                  <a:cubicBezTo>
                    <a:pt x="990933" y="94505"/>
                    <a:pt x="995804" y="96127"/>
                    <a:pt x="997428" y="96127"/>
                  </a:cubicBezTo>
                  <a:cubicBezTo>
                    <a:pt x="999052" y="97748"/>
                    <a:pt x="1000675" y="97748"/>
                    <a:pt x="1003923" y="97748"/>
                  </a:cubicBezTo>
                  <a:cubicBezTo>
                    <a:pt x="1007171" y="97748"/>
                    <a:pt x="1007171" y="97748"/>
                    <a:pt x="1008794" y="99370"/>
                  </a:cubicBezTo>
                  <a:cubicBezTo>
                    <a:pt x="1010418" y="102613"/>
                    <a:pt x="1013666" y="100991"/>
                    <a:pt x="1015290" y="105856"/>
                  </a:cubicBezTo>
                  <a:cubicBezTo>
                    <a:pt x="1018537" y="110721"/>
                    <a:pt x="1021785" y="110721"/>
                    <a:pt x="1023409" y="112343"/>
                  </a:cubicBezTo>
                  <a:cubicBezTo>
                    <a:pt x="1025032" y="115586"/>
                    <a:pt x="1026656" y="115586"/>
                    <a:pt x="1026656" y="117207"/>
                  </a:cubicBezTo>
                  <a:cubicBezTo>
                    <a:pt x="1028280" y="120450"/>
                    <a:pt x="1029904" y="122072"/>
                    <a:pt x="1029904" y="123694"/>
                  </a:cubicBezTo>
                  <a:cubicBezTo>
                    <a:pt x="1031528" y="126937"/>
                    <a:pt x="1031528" y="128558"/>
                    <a:pt x="1031528" y="130180"/>
                  </a:cubicBezTo>
                  <a:cubicBezTo>
                    <a:pt x="1031528" y="133423"/>
                    <a:pt x="1031528" y="135045"/>
                    <a:pt x="1029904" y="136666"/>
                  </a:cubicBezTo>
                  <a:cubicBezTo>
                    <a:pt x="1026656" y="139909"/>
                    <a:pt x="1026656" y="139909"/>
                    <a:pt x="1023409" y="144774"/>
                  </a:cubicBezTo>
                  <a:cubicBezTo>
                    <a:pt x="1020161" y="148017"/>
                    <a:pt x="1016913" y="149639"/>
                    <a:pt x="1013666" y="151260"/>
                  </a:cubicBezTo>
                  <a:cubicBezTo>
                    <a:pt x="1012042" y="152882"/>
                    <a:pt x="1005547" y="156125"/>
                    <a:pt x="1005547" y="156125"/>
                  </a:cubicBezTo>
                  <a:cubicBezTo>
                    <a:pt x="1005547" y="156125"/>
                    <a:pt x="1005547" y="156125"/>
                    <a:pt x="1002299" y="156125"/>
                  </a:cubicBezTo>
                  <a:cubicBezTo>
                    <a:pt x="1002299" y="156125"/>
                    <a:pt x="1002299" y="156125"/>
                    <a:pt x="997428" y="157747"/>
                  </a:cubicBezTo>
                  <a:cubicBezTo>
                    <a:pt x="990933" y="159368"/>
                    <a:pt x="987685" y="157747"/>
                    <a:pt x="986061" y="159368"/>
                  </a:cubicBezTo>
                  <a:cubicBezTo>
                    <a:pt x="984437" y="160990"/>
                    <a:pt x="968199" y="159368"/>
                    <a:pt x="964952" y="159368"/>
                  </a:cubicBezTo>
                  <a:cubicBezTo>
                    <a:pt x="961704" y="157747"/>
                    <a:pt x="960080" y="157747"/>
                    <a:pt x="955209" y="156125"/>
                  </a:cubicBezTo>
                  <a:cubicBezTo>
                    <a:pt x="951962" y="154504"/>
                    <a:pt x="945466" y="154504"/>
                    <a:pt x="943843" y="154504"/>
                  </a:cubicBezTo>
                  <a:cubicBezTo>
                    <a:pt x="943843" y="154504"/>
                    <a:pt x="943843" y="154504"/>
                    <a:pt x="942219" y="154504"/>
                  </a:cubicBezTo>
                  <a:cubicBezTo>
                    <a:pt x="938971" y="154504"/>
                    <a:pt x="935724" y="154504"/>
                    <a:pt x="932476" y="152882"/>
                  </a:cubicBezTo>
                  <a:cubicBezTo>
                    <a:pt x="927605" y="151260"/>
                    <a:pt x="924357" y="151260"/>
                    <a:pt x="921109" y="151260"/>
                  </a:cubicBezTo>
                  <a:cubicBezTo>
                    <a:pt x="919486" y="149639"/>
                    <a:pt x="916238" y="144774"/>
                    <a:pt x="912990" y="144774"/>
                  </a:cubicBezTo>
                  <a:cubicBezTo>
                    <a:pt x="911367" y="144774"/>
                    <a:pt x="906495" y="144774"/>
                    <a:pt x="904871" y="143153"/>
                  </a:cubicBezTo>
                  <a:cubicBezTo>
                    <a:pt x="903248" y="143153"/>
                    <a:pt x="900000" y="143153"/>
                    <a:pt x="900000" y="141531"/>
                  </a:cubicBezTo>
                  <a:cubicBezTo>
                    <a:pt x="898376" y="141531"/>
                    <a:pt x="898376" y="141531"/>
                    <a:pt x="895129" y="141531"/>
                  </a:cubicBezTo>
                  <a:cubicBezTo>
                    <a:pt x="891881" y="139909"/>
                    <a:pt x="891881" y="141531"/>
                    <a:pt x="888633" y="138288"/>
                  </a:cubicBezTo>
                  <a:cubicBezTo>
                    <a:pt x="885386" y="136666"/>
                    <a:pt x="885386" y="136666"/>
                    <a:pt x="883762" y="135045"/>
                  </a:cubicBezTo>
                  <a:cubicBezTo>
                    <a:pt x="880514" y="133423"/>
                    <a:pt x="880514" y="130180"/>
                    <a:pt x="878891" y="130180"/>
                  </a:cubicBezTo>
                  <a:cubicBezTo>
                    <a:pt x="877267" y="130180"/>
                    <a:pt x="878891" y="128558"/>
                    <a:pt x="875643" y="128558"/>
                  </a:cubicBezTo>
                  <a:cubicBezTo>
                    <a:pt x="872395" y="128558"/>
                    <a:pt x="870772" y="128558"/>
                    <a:pt x="870772" y="128558"/>
                  </a:cubicBezTo>
                  <a:cubicBezTo>
                    <a:pt x="870772" y="128558"/>
                    <a:pt x="870772" y="128558"/>
                    <a:pt x="875643" y="131801"/>
                  </a:cubicBezTo>
                  <a:cubicBezTo>
                    <a:pt x="875643" y="131801"/>
                    <a:pt x="877267" y="138288"/>
                    <a:pt x="878891" y="138288"/>
                  </a:cubicBezTo>
                  <a:cubicBezTo>
                    <a:pt x="878891" y="139909"/>
                    <a:pt x="882138" y="143153"/>
                    <a:pt x="883762" y="143153"/>
                  </a:cubicBezTo>
                  <a:cubicBezTo>
                    <a:pt x="885386" y="144774"/>
                    <a:pt x="887010" y="143153"/>
                    <a:pt x="888633" y="144774"/>
                  </a:cubicBezTo>
                  <a:cubicBezTo>
                    <a:pt x="888633" y="146396"/>
                    <a:pt x="890257" y="146396"/>
                    <a:pt x="891881" y="148017"/>
                  </a:cubicBezTo>
                  <a:cubicBezTo>
                    <a:pt x="893505" y="149639"/>
                    <a:pt x="893505" y="151260"/>
                    <a:pt x="895129" y="154504"/>
                  </a:cubicBezTo>
                  <a:cubicBezTo>
                    <a:pt x="896752" y="156125"/>
                    <a:pt x="896752" y="156125"/>
                    <a:pt x="900000" y="157747"/>
                  </a:cubicBezTo>
                  <a:cubicBezTo>
                    <a:pt x="903248" y="159368"/>
                    <a:pt x="904871" y="157747"/>
                    <a:pt x="908119" y="159368"/>
                  </a:cubicBezTo>
                  <a:cubicBezTo>
                    <a:pt x="909743" y="160990"/>
                    <a:pt x="906495" y="160990"/>
                    <a:pt x="911367" y="162611"/>
                  </a:cubicBezTo>
                  <a:cubicBezTo>
                    <a:pt x="914614" y="164233"/>
                    <a:pt x="916238" y="162611"/>
                    <a:pt x="916238" y="165855"/>
                  </a:cubicBezTo>
                  <a:cubicBezTo>
                    <a:pt x="916238" y="169098"/>
                    <a:pt x="916238" y="170719"/>
                    <a:pt x="916238" y="172341"/>
                  </a:cubicBezTo>
                  <a:cubicBezTo>
                    <a:pt x="916238" y="175584"/>
                    <a:pt x="912990" y="178827"/>
                    <a:pt x="912990" y="178827"/>
                  </a:cubicBezTo>
                  <a:cubicBezTo>
                    <a:pt x="909743" y="183692"/>
                    <a:pt x="911367" y="186935"/>
                    <a:pt x="911367" y="188557"/>
                  </a:cubicBezTo>
                  <a:cubicBezTo>
                    <a:pt x="912990" y="190178"/>
                    <a:pt x="914614" y="193421"/>
                    <a:pt x="916238" y="195043"/>
                  </a:cubicBezTo>
                  <a:cubicBezTo>
                    <a:pt x="917862" y="196665"/>
                    <a:pt x="917862" y="201529"/>
                    <a:pt x="917862" y="203151"/>
                  </a:cubicBezTo>
                  <a:cubicBezTo>
                    <a:pt x="917862" y="204773"/>
                    <a:pt x="917862" y="204773"/>
                    <a:pt x="916238" y="206394"/>
                  </a:cubicBezTo>
                  <a:cubicBezTo>
                    <a:pt x="916238" y="209637"/>
                    <a:pt x="917862" y="209637"/>
                    <a:pt x="919486" y="211259"/>
                  </a:cubicBezTo>
                  <a:cubicBezTo>
                    <a:pt x="921109" y="211259"/>
                    <a:pt x="925981" y="211259"/>
                    <a:pt x="929228" y="211259"/>
                  </a:cubicBezTo>
                  <a:cubicBezTo>
                    <a:pt x="929228" y="212880"/>
                    <a:pt x="930852" y="212880"/>
                    <a:pt x="930852" y="212880"/>
                  </a:cubicBezTo>
                  <a:cubicBezTo>
                    <a:pt x="930852" y="211259"/>
                    <a:pt x="930852" y="211259"/>
                    <a:pt x="934100" y="212880"/>
                  </a:cubicBezTo>
                  <a:cubicBezTo>
                    <a:pt x="937347" y="214502"/>
                    <a:pt x="938971" y="216124"/>
                    <a:pt x="940595" y="217745"/>
                  </a:cubicBezTo>
                  <a:cubicBezTo>
                    <a:pt x="942219" y="219367"/>
                    <a:pt x="947090" y="220988"/>
                    <a:pt x="947090" y="220988"/>
                  </a:cubicBezTo>
                  <a:cubicBezTo>
                    <a:pt x="948714" y="222610"/>
                    <a:pt x="948714" y="224231"/>
                    <a:pt x="951962" y="224231"/>
                  </a:cubicBezTo>
                  <a:cubicBezTo>
                    <a:pt x="955209" y="225853"/>
                    <a:pt x="958457" y="224231"/>
                    <a:pt x="960080" y="224231"/>
                  </a:cubicBezTo>
                  <a:cubicBezTo>
                    <a:pt x="961704" y="224231"/>
                    <a:pt x="963328" y="225853"/>
                    <a:pt x="964952" y="224231"/>
                  </a:cubicBezTo>
                  <a:cubicBezTo>
                    <a:pt x="966576" y="222610"/>
                    <a:pt x="968199" y="220988"/>
                    <a:pt x="969823" y="219367"/>
                  </a:cubicBezTo>
                  <a:cubicBezTo>
                    <a:pt x="971447" y="219367"/>
                    <a:pt x="971447" y="217745"/>
                    <a:pt x="971447" y="217745"/>
                  </a:cubicBezTo>
                  <a:cubicBezTo>
                    <a:pt x="971447" y="216124"/>
                    <a:pt x="964952" y="212880"/>
                    <a:pt x="963328" y="212880"/>
                  </a:cubicBezTo>
                  <a:cubicBezTo>
                    <a:pt x="961704" y="212880"/>
                    <a:pt x="956833" y="212880"/>
                    <a:pt x="955209" y="211259"/>
                  </a:cubicBezTo>
                  <a:cubicBezTo>
                    <a:pt x="953585" y="209637"/>
                    <a:pt x="950338" y="206394"/>
                    <a:pt x="950338" y="204773"/>
                  </a:cubicBezTo>
                  <a:cubicBezTo>
                    <a:pt x="948714" y="203151"/>
                    <a:pt x="948714" y="199908"/>
                    <a:pt x="947090" y="198286"/>
                  </a:cubicBezTo>
                  <a:cubicBezTo>
                    <a:pt x="945466" y="198286"/>
                    <a:pt x="945466" y="195043"/>
                    <a:pt x="945466" y="193421"/>
                  </a:cubicBezTo>
                  <a:cubicBezTo>
                    <a:pt x="947090" y="193421"/>
                    <a:pt x="950338" y="188557"/>
                    <a:pt x="951962" y="188557"/>
                  </a:cubicBezTo>
                  <a:cubicBezTo>
                    <a:pt x="951962" y="188557"/>
                    <a:pt x="956833" y="185314"/>
                    <a:pt x="956833" y="185314"/>
                  </a:cubicBezTo>
                  <a:cubicBezTo>
                    <a:pt x="956833" y="185314"/>
                    <a:pt x="964952" y="188557"/>
                    <a:pt x="966576" y="191800"/>
                  </a:cubicBezTo>
                  <a:cubicBezTo>
                    <a:pt x="966576" y="193421"/>
                    <a:pt x="973071" y="198286"/>
                    <a:pt x="973071" y="199908"/>
                  </a:cubicBezTo>
                  <a:cubicBezTo>
                    <a:pt x="974695" y="199908"/>
                    <a:pt x="979566" y="199908"/>
                    <a:pt x="979566" y="201529"/>
                  </a:cubicBezTo>
                  <a:cubicBezTo>
                    <a:pt x="979566" y="201529"/>
                    <a:pt x="981190" y="201529"/>
                    <a:pt x="984437" y="199908"/>
                  </a:cubicBezTo>
                  <a:cubicBezTo>
                    <a:pt x="986061" y="199908"/>
                    <a:pt x="986061" y="199908"/>
                    <a:pt x="987685" y="199908"/>
                  </a:cubicBezTo>
                  <a:cubicBezTo>
                    <a:pt x="989309" y="199908"/>
                    <a:pt x="994180" y="201529"/>
                    <a:pt x="995804" y="201529"/>
                  </a:cubicBezTo>
                  <a:cubicBezTo>
                    <a:pt x="995804" y="203151"/>
                    <a:pt x="997428" y="203151"/>
                    <a:pt x="997428" y="203151"/>
                  </a:cubicBezTo>
                  <a:cubicBezTo>
                    <a:pt x="999052" y="203151"/>
                    <a:pt x="1000675" y="203151"/>
                    <a:pt x="1002299" y="203151"/>
                  </a:cubicBezTo>
                  <a:cubicBezTo>
                    <a:pt x="1003923" y="203151"/>
                    <a:pt x="1003923" y="203151"/>
                    <a:pt x="1008794" y="203151"/>
                  </a:cubicBezTo>
                  <a:cubicBezTo>
                    <a:pt x="1015290" y="201529"/>
                    <a:pt x="1016913" y="201529"/>
                    <a:pt x="1016913" y="201529"/>
                  </a:cubicBezTo>
                  <a:cubicBezTo>
                    <a:pt x="1016913" y="201529"/>
                    <a:pt x="1012042" y="190178"/>
                    <a:pt x="1010418" y="188557"/>
                  </a:cubicBezTo>
                  <a:cubicBezTo>
                    <a:pt x="1010418" y="188557"/>
                    <a:pt x="1008794" y="188557"/>
                    <a:pt x="1008794" y="188557"/>
                  </a:cubicBezTo>
                  <a:cubicBezTo>
                    <a:pt x="1007171" y="188557"/>
                    <a:pt x="1005547" y="188557"/>
                    <a:pt x="1003923" y="183692"/>
                  </a:cubicBezTo>
                  <a:cubicBezTo>
                    <a:pt x="1003923" y="177206"/>
                    <a:pt x="1010418" y="172341"/>
                    <a:pt x="1012042" y="172341"/>
                  </a:cubicBezTo>
                  <a:cubicBezTo>
                    <a:pt x="1012042" y="172341"/>
                    <a:pt x="1018537" y="167476"/>
                    <a:pt x="1020161" y="167476"/>
                  </a:cubicBezTo>
                  <a:cubicBezTo>
                    <a:pt x="1020161" y="165855"/>
                    <a:pt x="1021785" y="165855"/>
                    <a:pt x="1025032" y="164233"/>
                  </a:cubicBezTo>
                  <a:cubicBezTo>
                    <a:pt x="1029904" y="162611"/>
                    <a:pt x="1031528" y="160990"/>
                    <a:pt x="1033151" y="160990"/>
                  </a:cubicBezTo>
                  <a:cubicBezTo>
                    <a:pt x="1036399" y="159368"/>
                    <a:pt x="1047766" y="148017"/>
                    <a:pt x="1047766" y="148017"/>
                  </a:cubicBezTo>
                  <a:cubicBezTo>
                    <a:pt x="1047766" y="148017"/>
                    <a:pt x="1051013" y="146396"/>
                    <a:pt x="1054261" y="148017"/>
                  </a:cubicBezTo>
                  <a:cubicBezTo>
                    <a:pt x="1055884" y="149639"/>
                    <a:pt x="1059132" y="149639"/>
                    <a:pt x="1062380" y="149639"/>
                  </a:cubicBezTo>
                  <a:cubicBezTo>
                    <a:pt x="1064003" y="151260"/>
                    <a:pt x="1067251" y="149639"/>
                    <a:pt x="1068875" y="151260"/>
                  </a:cubicBezTo>
                  <a:cubicBezTo>
                    <a:pt x="1068875" y="152882"/>
                    <a:pt x="1072122" y="152882"/>
                    <a:pt x="1073746" y="154504"/>
                  </a:cubicBezTo>
                  <a:cubicBezTo>
                    <a:pt x="1073746" y="156125"/>
                    <a:pt x="1075370" y="157747"/>
                    <a:pt x="1076994" y="159368"/>
                  </a:cubicBezTo>
                  <a:cubicBezTo>
                    <a:pt x="1076994" y="160990"/>
                    <a:pt x="1078618" y="159368"/>
                    <a:pt x="1078618" y="160990"/>
                  </a:cubicBezTo>
                  <a:cubicBezTo>
                    <a:pt x="1080241" y="164233"/>
                    <a:pt x="1080241" y="159368"/>
                    <a:pt x="1080241" y="156125"/>
                  </a:cubicBezTo>
                  <a:cubicBezTo>
                    <a:pt x="1081865" y="152882"/>
                    <a:pt x="1081865" y="149639"/>
                    <a:pt x="1081865" y="148017"/>
                  </a:cubicBezTo>
                  <a:cubicBezTo>
                    <a:pt x="1083489" y="146396"/>
                    <a:pt x="1083489" y="146396"/>
                    <a:pt x="1083489" y="144774"/>
                  </a:cubicBezTo>
                  <a:cubicBezTo>
                    <a:pt x="1085113" y="141531"/>
                    <a:pt x="1086737" y="138288"/>
                    <a:pt x="1086737" y="136666"/>
                  </a:cubicBezTo>
                  <a:cubicBezTo>
                    <a:pt x="1085113" y="135045"/>
                    <a:pt x="1085113" y="131801"/>
                    <a:pt x="1083489" y="130180"/>
                  </a:cubicBezTo>
                  <a:cubicBezTo>
                    <a:pt x="1083489" y="128558"/>
                    <a:pt x="1081865" y="128558"/>
                    <a:pt x="1080241" y="126937"/>
                  </a:cubicBezTo>
                  <a:cubicBezTo>
                    <a:pt x="1076994" y="126937"/>
                    <a:pt x="1075370" y="126937"/>
                    <a:pt x="1075370" y="125315"/>
                  </a:cubicBezTo>
                  <a:cubicBezTo>
                    <a:pt x="1073746" y="125315"/>
                    <a:pt x="1075370" y="122072"/>
                    <a:pt x="1076994" y="120450"/>
                  </a:cubicBezTo>
                  <a:cubicBezTo>
                    <a:pt x="1078618" y="117207"/>
                    <a:pt x="1081865" y="112343"/>
                    <a:pt x="1081865" y="110721"/>
                  </a:cubicBezTo>
                  <a:cubicBezTo>
                    <a:pt x="1081865" y="107478"/>
                    <a:pt x="1083489" y="105856"/>
                    <a:pt x="1081865" y="104235"/>
                  </a:cubicBezTo>
                  <a:cubicBezTo>
                    <a:pt x="1081865" y="104235"/>
                    <a:pt x="1081865" y="102613"/>
                    <a:pt x="1081865" y="100991"/>
                  </a:cubicBezTo>
                  <a:cubicBezTo>
                    <a:pt x="1081865" y="99370"/>
                    <a:pt x="1081865" y="97748"/>
                    <a:pt x="1081865" y="96127"/>
                  </a:cubicBezTo>
                  <a:cubicBezTo>
                    <a:pt x="1081865" y="96127"/>
                    <a:pt x="1081865" y="94505"/>
                    <a:pt x="1081865" y="92884"/>
                  </a:cubicBezTo>
                  <a:cubicBezTo>
                    <a:pt x="1080241" y="91262"/>
                    <a:pt x="1076994" y="88019"/>
                    <a:pt x="1076994" y="88019"/>
                  </a:cubicBezTo>
                  <a:cubicBezTo>
                    <a:pt x="1075370" y="88019"/>
                    <a:pt x="1073746" y="86397"/>
                    <a:pt x="1072122" y="86397"/>
                  </a:cubicBezTo>
                  <a:cubicBezTo>
                    <a:pt x="1068875" y="86397"/>
                    <a:pt x="1067251" y="83154"/>
                    <a:pt x="1067251" y="83154"/>
                  </a:cubicBezTo>
                  <a:cubicBezTo>
                    <a:pt x="1067251" y="83154"/>
                    <a:pt x="1075370" y="84776"/>
                    <a:pt x="1078618" y="84776"/>
                  </a:cubicBezTo>
                  <a:cubicBezTo>
                    <a:pt x="1080241" y="83154"/>
                    <a:pt x="1083489" y="83154"/>
                    <a:pt x="1086737" y="83154"/>
                  </a:cubicBezTo>
                  <a:cubicBezTo>
                    <a:pt x="1088360" y="83154"/>
                    <a:pt x="1088360" y="83154"/>
                    <a:pt x="1089984" y="83154"/>
                  </a:cubicBezTo>
                  <a:cubicBezTo>
                    <a:pt x="1093232" y="83154"/>
                    <a:pt x="1094856" y="83154"/>
                    <a:pt x="1096479" y="83154"/>
                  </a:cubicBezTo>
                  <a:cubicBezTo>
                    <a:pt x="1096479" y="83154"/>
                    <a:pt x="1098103" y="83154"/>
                    <a:pt x="1099727" y="83154"/>
                  </a:cubicBezTo>
                  <a:cubicBezTo>
                    <a:pt x="1099727" y="83154"/>
                    <a:pt x="1102975" y="83154"/>
                    <a:pt x="1102975" y="83154"/>
                  </a:cubicBezTo>
                  <a:cubicBezTo>
                    <a:pt x="1106222" y="84776"/>
                    <a:pt x="1109470" y="83154"/>
                    <a:pt x="1109470" y="84776"/>
                  </a:cubicBezTo>
                  <a:cubicBezTo>
                    <a:pt x="1111094" y="86397"/>
                    <a:pt x="1117589" y="88019"/>
                    <a:pt x="1117589" y="89640"/>
                  </a:cubicBezTo>
                  <a:cubicBezTo>
                    <a:pt x="1117589" y="91262"/>
                    <a:pt x="1127332" y="97748"/>
                    <a:pt x="1127332" y="100991"/>
                  </a:cubicBezTo>
                  <a:cubicBezTo>
                    <a:pt x="1127332" y="104235"/>
                    <a:pt x="1130579" y="104235"/>
                    <a:pt x="1128955" y="104235"/>
                  </a:cubicBezTo>
                  <a:cubicBezTo>
                    <a:pt x="1127332" y="105856"/>
                    <a:pt x="1120836" y="105856"/>
                    <a:pt x="1120836" y="105856"/>
                  </a:cubicBezTo>
                  <a:cubicBezTo>
                    <a:pt x="1120836" y="105856"/>
                    <a:pt x="1120836" y="105856"/>
                    <a:pt x="1112717" y="107478"/>
                  </a:cubicBezTo>
                  <a:cubicBezTo>
                    <a:pt x="1112717" y="107478"/>
                    <a:pt x="1109470" y="105856"/>
                    <a:pt x="1107846" y="107478"/>
                  </a:cubicBezTo>
                  <a:cubicBezTo>
                    <a:pt x="1104598" y="109099"/>
                    <a:pt x="1102975" y="109099"/>
                    <a:pt x="1101351" y="112343"/>
                  </a:cubicBezTo>
                  <a:cubicBezTo>
                    <a:pt x="1101351" y="113964"/>
                    <a:pt x="1099727" y="112343"/>
                    <a:pt x="1098103" y="115586"/>
                  </a:cubicBezTo>
                  <a:cubicBezTo>
                    <a:pt x="1098103" y="117207"/>
                    <a:pt x="1094856" y="118829"/>
                    <a:pt x="1096479" y="120450"/>
                  </a:cubicBezTo>
                  <a:cubicBezTo>
                    <a:pt x="1098103" y="122072"/>
                    <a:pt x="1098103" y="123694"/>
                    <a:pt x="1102975" y="125315"/>
                  </a:cubicBezTo>
                  <a:cubicBezTo>
                    <a:pt x="1104598" y="125315"/>
                    <a:pt x="1104598" y="125315"/>
                    <a:pt x="1106222" y="125315"/>
                  </a:cubicBezTo>
                  <a:cubicBezTo>
                    <a:pt x="1107846" y="123694"/>
                    <a:pt x="1107846" y="123694"/>
                    <a:pt x="1107846" y="125315"/>
                  </a:cubicBezTo>
                  <a:cubicBezTo>
                    <a:pt x="1107846" y="128558"/>
                    <a:pt x="1112717" y="135045"/>
                    <a:pt x="1114341" y="136666"/>
                  </a:cubicBezTo>
                  <a:cubicBezTo>
                    <a:pt x="1115965" y="136666"/>
                    <a:pt x="1120836" y="135045"/>
                    <a:pt x="1120836" y="135045"/>
                  </a:cubicBezTo>
                  <a:cubicBezTo>
                    <a:pt x="1120836" y="135045"/>
                    <a:pt x="1120836" y="135045"/>
                    <a:pt x="1140322" y="131801"/>
                  </a:cubicBezTo>
                  <a:cubicBezTo>
                    <a:pt x="1140322" y="131801"/>
                    <a:pt x="1141946" y="130180"/>
                    <a:pt x="1143570" y="128558"/>
                  </a:cubicBezTo>
                  <a:cubicBezTo>
                    <a:pt x="1145193" y="126937"/>
                    <a:pt x="1148441" y="123694"/>
                    <a:pt x="1148441" y="125315"/>
                  </a:cubicBezTo>
                  <a:cubicBezTo>
                    <a:pt x="1148441" y="125315"/>
                    <a:pt x="1148441" y="115586"/>
                    <a:pt x="1150065" y="115586"/>
                  </a:cubicBezTo>
                  <a:cubicBezTo>
                    <a:pt x="1150065" y="113964"/>
                    <a:pt x="1150065" y="112343"/>
                    <a:pt x="1154936" y="110721"/>
                  </a:cubicBezTo>
                  <a:cubicBezTo>
                    <a:pt x="1159807" y="110721"/>
                    <a:pt x="1180917" y="104235"/>
                    <a:pt x="1180917" y="104235"/>
                  </a:cubicBezTo>
                  <a:cubicBezTo>
                    <a:pt x="1180917" y="104235"/>
                    <a:pt x="1176045" y="102613"/>
                    <a:pt x="1177669" y="102613"/>
                  </a:cubicBezTo>
                  <a:cubicBezTo>
                    <a:pt x="1177669" y="102613"/>
                    <a:pt x="1187412" y="97748"/>
                    <a:pt x="1189036" y="96127"/>
                  </a:cubicBezTo>
                  <a:cubicBezTo>
                    <a:pt x="1190660" y="94505"/>
                    <a:pt x="1195531" y="91262"/>
                    <a:pt x="1195531" y="89640"/>
                  </a:cubicBezTo>
                  <a:cubicBezTo>
                    <a:pt x="1197155" y="89640"/>
                    <a:pt x="1202026" y="88019"/>
                    <a:pt x="1202026" y="88019"/>
                  </a:cubicBezTo>
                  <a:cubicBezTo>
                    <a:pt x="1202026" y="88019"/>
                    <a:pt x="1208521" y="88019"/>
                    <a:pt x="1210145" y="88019"/>
                  </a:cubicBezTo>
                  <a:cubicBezTo>
                    <a:pt x="1211769" y="86397"/>
                    <a:pt x="1218264" y="83154"/>
                    <a:pt x="1218264" y="83154"/>
                  </a:cubicBezTo>
                  <a:cubicBezTo>
                    <a:pt x="1218264" y="83154"/>
                    <a:pt x="1221512" y="79911"/>
                    <a:pt x="1221512" y="83154"/>
                  </a:cubicBezTo>
                  <a:cubicBezTo>
                    <a:pt x="1221512" y="84776"/>
                    <a:pt x="1226383" y="83154"/>
                    <a:pt x="1226383" y="84776"/>
                  </a:cubicBezTo>
                  <a:cubicBezTo>
                    <a:pt x="1228007" y="86397"/>
                    <a:pt x="1226383" y="89640"/>
                    <a:pt x="1228007" y="89640"/>
                  </a:cubicBezTo>
                  <a:cubicBezTo>
                    <a:pt x="1229631" y="88019"/>
                    <a:pt x="1234502" y="83154"/>
                    <a:pt x="1234502" y="83154"/>
                  </a:cubicBezTo>
                  <a:cubicBezTo>
                    <a:pt x="1234502" y="83154"/>
                    <a:pt x="1236126" y="76668"/>
                    <a:pt x="1237750" y="76668"/>
                  </a:cubicBezTo>
                  <a:cubicBezTo>
                    <a:pt x="1239373" y="76668"/>
                    <a:pt x="1244245" y="75046"/>
                    <a:pt x="1245869" y="73425"/>
                  </a:cubicBezTo>
                  <a:cubicBezTo>
                    <a:pt x="1245869" y="73425"/>
                    <a:pt x="1250740" y="70181"/>
                    <a:pt x="1250740" y="70181"/>
                  </a:cubicBezTo>
                  <a:cubicBezTo>
                    <a:pt x="1250740" y="70181"/>
                    <a:pt x="1262107" y="68560"/>
                    <a:pt x="1262107" y="70181"/>
                  </a:cubicBezTo>
                  <a:cubicBezTo>
                    <a:pt x="1262107" y="70181"/>
                    <a:pt x="1262107" y="70181"/>
                    <a:pt x="1255611" y="78289"/>
                  </a:cubicBezTo>
                  <a:cubicBezTo>
                    <a:pt x="1255611" y="78289"/>
                    <a:pt x="1255611" y="81532"/>
                    <a:pt x="1255611" y="83154"/>
                  </a:cubicBezTo>
                  <a:cubicBezTo>
                    <a:pt x="1255611" y="86397"/>
                    <a:pt x="1252364" y="89640"/>
                    <a:pt x="1250740" y="89640"/>
                  </a:cubicBezTo>
                  <a:cubicBezTo>
                    <a:pt x="1249116" y="89640"/>
                    <a:pt x="1244245" y="91262"/>
                    <a:pt x="1245869" y="91262"/>
                  </a:cubicBezTo>
                  <a:cubicBezTo>
                    <a:pt x="1247492" y="92884"/>
                    <a:pt x="1249116" y="92884"/>
                    <a:pt x="1252364" y="92884"/>
                  </a:cubicBezTo>
                  <a:cubicBezTo>
                    <a:pt x="1253988" y="92884"/>
                    <a:pt x="1255611" y="92884"/>
                    <a:pt x="1255611" y="92884"/>
                  </a:cubicBezTo>
                  <a:cubicBezTo>
                    <a:pt x="1257235" y="92884"/>
                    <a:pt x="1268602" y="91262"/>
                    <a:pt x="1268602" y="91262"/>
                  </a:cubicBezTo>
                  <a:cubicBezTo>
                    <a:pt x="1270226" y="91262"/>
                    <a:pt x="1286464" y="84776"/>
                    <a:pt x="1286464" y="84776"/>
                  </a:cubicBezTo>
                  <a:cubicBezTo>
                    <a:pt x="1286464" y="84776"/>
                    <a:pt x="1286464" y="84776"/>
                    <a:pt x="1292959" y="83154"/>
                  </a:cubicBezTo>
                  <a:cubicBezTo>
                    <a:pt x="1292959" y="83154"/>
                    <a:pt x="1292959" y="83154"/>
                    <a:pt x="1296206" y="83154"/>
                  </a:cubicBezTo>
                  <a:cubicBezTo>
                    <a:pt x="1296206" y="83154"/>
                    <a:pt x="1296206" y="83154"/>
                    <a:pt x="1304325" y="81532"/>
                  </a:cubicBezTo>
                  <a:cubicBezTo>
                    <a:pt x="1304325" y="81532"/>
                    <a:pt x="1304325" y="81532"/>
                    <a:pt x="1314068" y="84776"/>
                  </a:cubicBezTo>
                  <a:cubicBezTo>
                    <a:pt x="1314068" y="84776"/>
                    <a:pt x="1314068" y="84776"/>
                    <a:pt x="1320563" y="81532"/>
                  </a:cubicBezTo>
                  <a:cubicBezTo>
                    <a:pt x="1320563" y="81532"/>
                    <a:pt x="1323811" y="78289"/>
                    <a:pt x="1325435" y="78289"/>
                  </a:cubicBezTo>
                  <a:cubicBezTo>
                    <a:pt x="1327058" y="76668"/>
                    <a:pt x="1331930" y="73425"/>
                    <a:pt x="1331930" y="73425"/>
                  </a:cubicBezTo>
                  <a:cubicBezTo>
                    <a:pt x="1331930" y="73425"/>
                    <a:pt x="1331930" y="71803"/>
                    <a:pt x="1335177" y="71803"/>
                  </a:cubicBezTo>
                  <a:cubicBezTo>
                    <a:pt x="1336801" y="71803"/>
                    <a:pt x="1338425" y="71803"/>
                    <a:pt x="1340049" y="71803"/>
                  </a:cubicBezTo>
                  <a:cubicBezTo>
                    <a:pt x="1341673" y="70181"/>
                    <a:pt x="1343296" y="70181"/>
                    <a:pt x="1343296" y="70181"/>
                  </a:cubicBezTo>
                  <a:cubicBezTo>
                    <a:pt x="1349792" y="73425"/>
                    <a:pt x="1349792" y="73425"/>
                    <a:pt x="1349792" y="73425"/>
                  </a:cubicBezTo>
                  <a:cubicBezTo>
                    <a:pt x="1349792" y="73425"/>
                    <a:pt x="1353039" y="75046"/>
                    <a:pt x="1351415" y="78289"/>
                  </a:cubicBezTo>
                  <a:cubicBezTo>
                    <a:pt x="1351415" y="81532"/>
                    <a:pt x="1349792" y="86397"/>
                    <a:pt x="1349792" y="86397"/>
                  </a:cubicBezTo>
                  <a:cubicBezTo>
                    <a:pt x="1349792" y="86397"/>
                    <a:pt x="1351415" y="88019"/>
                    <a:pt x="1353039" y="89640"/>
                  </a:cubicBezTo>
                  <a:cubicBezTo>
                    <a:pt x="1353039" y="89640"/>
                    <a:pt x="1359534" y="91262"/>
                    <a:pt x="1359534" y="91262"/>
                  </a:cubicBezTo>
                  <a:cubicBezTo>
                    <a:pt x="1359534" y="91262"/>
                    <a:pt x="1359534" y="91262"/>
                    <a:pt x="1361158" y="89640"/>
                  </a:cubicBezTo>
                  <a:cubicBezTo>
                    <a:pt x="1361158" y="89640"/>
                    <a:pt x="1361158" y="89640"/>
                    <a:pt x="1364406" y="86397"/>
                  </a:cubicBezTo>
                  <a:cubicBezTo>
                    <a:pt x="1364406" y="86397"/>
                    <a:pt x="1364406" y="86397"/>
                    <a:pt x="1362782" y="83154"/>
                  </a:cubicBezTo>
                  <a:cubicBezTo>
                    <a:pt x="1362782" y="83154"/>
                    <a:pt x="1364406" y="78289"/>
                    <a:pt x="1366030" y="79911"/>
                  </a:cubicBezTo>
                  <a:cubicBezTo>
                    <a:pt x="1367653" y="79911"/>
                    <a:pt x="1374149" y="76668"/>
                    <a:pt x="1374149" y="76668"/>
                  </a:cubicBezTo>
                  <a:cubicBezTo>
                    <a:pt x="1374149" y="76668"/>
                    <a:pt x="1375772" y="75046"/>
                    <a:pt x="1375772" y="73425"/>
                  </a:cubicBezTo>
                  <a:cubicBezTo>
                    <a:pt x="1375772" y="71803"/>
                    <a:pt x="1377396" y="70181"/>
                    <a:pt x="1377396" y="70181"/>
                  </a:cubicBezTo>
                  <a:cubicBezTo>
                    <a:pt x="1377396" y="68560"/>
                    <a:pt x="1375772" y="63695"/>
                    <a:pt x="1374149" y="63695"/>
                  </a:cubicBezTo>
                  <a:cubicBezTo>
                    <a:pt x="1370901" y="63695"/>
                    <a:pt x="1370901" y="60452"/>
                    <a:pt x="1370901" y="58830"/>
                  </a:cubicBezTo>
                  <a:cubicBezTo>
                    <a:pt x="1370901" y="57209"/>
                    <a:pt x="1370901" y="55587"/>
                    <a:pt x="1369277" y="55587"/>
                  </a:cubicBezTo>
                  <a:cubicBezTo>
                    <a:pt x="1367653" y="57209"/>
                    <a:pt x="1369277" y="52344"/>
                    <a:pt x="1366030" y="52344"/>
                  </a:cubicBezTo>
                  <a:cubicBezTo>
                    <a:pt x="1362782" y="52344"/>
                    <a:pt x="1361158" y="49101"/>
                    <a:pt x="1359534" y="49101"/>
                  </a:cubicBezTo>
                  <a:cubicBezTo>
                    <a:pt x="1359534" y="47479"/>
                    <a:pt x="1357911" y="44236"/>
                    <a:pt x="1356287" y="44236"/>
                  </a:cubicBezTo>
                  <a:cubicBezTo>
                    <a:pt x="1353039" y="44236"/>
                    <a:pt x="1351415" y="42615"/>
                    <a:pt x="1349792" y="42615"/>
                  </a:cubicBezTo>
                  <a:cubicBezTo>
                    <a:pt x="1346544" y="40993"/>
                    <a:pt x="1346544" y="39371"/>
                    <a:pt x="1344920" y="39371"/>
                  </a:cubicBezTo>
                  <a:cubicBezTo>
                    <a:pt x="1341673" y="39371"/>
                    <a:pt x="1340049" y="37750"/>
                    <a:pt x="1340049" y="37750"/>
                  </a:cubicBezTo>
                  <a:cubicBezTo>
                    <a:pt x="1340049" y="37750"/>
                    <a:pt x="1340049" y="36128"/>
                    <a:pt x="1340049" y="36128"/>
                  </a:cubicBezTo>
                  <a:cubicBezTo>
                    <a:pt x="1340049" y="34507"/>
                    <a:pt x="1340049" y="29642"/>
                    <a:pt x="1340049" y="28020"/>
                  </a:cubicBezTo>
                  <a:cubicBezTo>
                    <a:pt x="1340049" y="26399"/>
                    <a:pt x="1343296" y="23156"/>
                    <a:pt x="1343296" y="23156"/>
                  </a:cubicBezTo>
                  <a:cubicBezTo>
                    <a:pt x="1344920" y="23156"/>
                    <a:pt x="1344920" y="23156"/>
                    <a:pt x="1344920" y="23156"/>
                  </a:cubicBezTo>
                  <a:cubicBezTo>
                    <a:pt x="1346544" y="23156"/>
                    <a:pt x="1348168" y="23156"/>
                    <a:pt x="1348168" y="23156"/>
                  </a:cubicBezTo>
                  <a:cubicBezTo>
                    <a:pt x="1349792" y="23156"/>
                    <a:pt x="1356287" y="23156"/>
                    <a:pt x="1357911" y="24777"/>
                  </a:cubicBezTo>
                  <a:cubicBezTo>
                    <a:pt x="1357911" y="26399"/>
                    <a:pt x="1362782" y="31264"/>
                    <a:pt x="1362782" y="32885"/>
                  </a:cubicBezTo>
                  <a:cubicBezTo>
                    <a:pt x="1364406" y="34507"/>
                    <a:pt x="1367653" y="36128"/>
                    <a:pt x="1367653" y="36128"/>
                  </a:cubicBezTo>
                  <a:cubicBezTo>
                    <a:pt x="1367653" y="36128"/>
                    <a:pt x="1367653" y="36128"/>
                    <a:pt x="1382268" y="42615"/>
                  </a:cubicBezTo>
                  <a:cubicBezTo>
                    <a:pt x="1382268" y="42615"/>
                    <a:pt x="1388763" y="42615"/>
                    <a:pt x="1390387" y="42615"/>
                  </a:cubicBezTo>
                  <a:cubicBezTo>
                    <a:pt x="1392010" y="42615"/>
                    <a:pt x="1416367" y="45858"/>
                    <a:pt x="1416367" y="45858"/>
                  </a:cubicBezTo>
                  <a:cubicBezTo>
                    <a:pt x="1416367" y="47479"/>
                    <a:pt x="1417991" y="47479"/>
                    <a:pt x="1419615" y="45858"/>
                  </a:cubicBezTo>
                  <a:cubicBezTo>
                    <a:pt x="1419615" y="45858"/>
                    <a:pt x="1421239" y="45858"/>
                    <a:pt x="1421239" y="45858"/>
                  </a:cubicBezTo>
                  <a:cubicBezTo>
                    <a:pt x="1422862" y="47479"/>
                    <a:pt x="1427734" y="49101"/>
                    <a:pt x="1427734" y="49101"/>
                  </a:cubicBezTo>
                  <a:cubicBezTo>
                    <a:pt x="1427734" y="50722"/>
                    <a:pt x="1429358" y="49101"/>
                    <a:pt x="1430981" y="49101"/>
                  </a:cubicBezTo>
                  <a:cubicBezTo>
                    <a:pt x="1432605" y="49101"/>
                    <a:pt x="1434229" y="49101"/>
                    <a:pt x="1434229" y="50722"/>
                  </a:cubicBezTo>
                  <a:cubicBezTo>
                    <a:pt x="1434229" y="50722"/>
                    <a:pt x="1440724" y="52344"/>
                    <a:pt x="1442348" y="53966"/>
                  </a:cubicBezTo>
                  <a:cubicBezTo>
                    <a:pt x="1442348" y="53966"/>
                    <a:pt x="1447219" y="53966"/>
                    <a:pt x="1447219" y="53966"/>
                  </a:cubicBezTo>
                  <a:cubicBezTo>
                    <a:pt x="1448843" y="55587"/>
                    <a:pt x="1450467" y="57209"/>
                    <a:pt x="1450467" y="57209"/>
                  </a:cubicBezTo>
                  <a:cubicBezTo>
                    <a:pt x="1447219" y="58830"/>
                    <a:pt x="1447219" y="62074"/>
                    <a:pt x="1448843" y="66938"/>
                  </a:cubicBezTo>
                  <a:cubicBezTo>
                    <a:pt x="1443972" y="68560"/>
                    <a:pt x="1442348" y="71803"/>
                    <a:pt x="1442348" y="76668"/>
                  </a:cubicBezTo>
                  <a:cubicBezTo>
                    <a:pt x="1452091" y="78289"/>
                    <a:pt x="1456962" y="75046"/>
                    <a:pt x="1460210" y="83154"/>
                  </a:cubicBezTo>
                  <a:cubicBezTo>
                    <a:pt x="1460210" y="84776"/>
                    <a:pt x="1460210" y="88019"/>
                    <a:pt x="1460210" y="89640"/>
                  </a:cubicBezTo>
                  <a:cubicBezTo>
                    <a:pt x="1460210" y="94505"/>
                    <a:pt x="1456962" y="99370"/>
                    <a:pt x="1460210" y="105856"/>
                  </a:cubicBezTo>
                  <a:cubicBezTo>
                    <a:pt x="1460210" y="105856"/>
                    <a:pt x="1460210" y="105856"/>
                    <a:pt x="1461834" y="105856"/>
                  </a:cubicBezTo>
                  <a:cubicBezTo>
                    <a:pt x="1466705" y="107478"/>
                    <a:pt x="1469953" y="109099"/>
                    <a:pt x="1473200" y="109099"/>
                  </a:cubicBezTo>
                  <a:cubicBezTo>
                    <a:pt x="1473200" y="109099"/>
                    <a:pt x="1473200" y="109099"/>
                    <a:pt x="1473200" y="113964"/>
                  </a:cubicBezTo>
                  <a:cubicBezTo>
                    <a:pt x="1469953" y="115586"/>
                    <a:pt x="1469953" y="115586"/>
                    <a:pt x="1469953" y="118829"/>
                  </a:cubicBezTo>
                  <a:cubicBezTo>
                    <a:pt x="1465081" y="123694"/>
                    <a:pt x="1456962" y="128558"/>
                    <a:pt x="1456962" y="136666"/>
                  </a:cubicBezTo>
                  <a:cubicBezTo>
                    <a:pt x="1447219" y="135045"/>
                    <a:pt x="1417991" y="156125"/>
                    <a:pt x="1417991" y="165855"/>
                  </a:cubicBezTo>
                  <a:cubicBezTo>
                    <a:pt x="1408248" y="170719"/>
                    <a:pt x="1403377" y="169098"/>
                    <a:pt x="1395258" y="177206"/>
                  </a:cubicBezTo>
                  <a:cubicBezTo>
                    <a:pt x="1388763" y="183692"/>
                    <a:pt x="1385515" y="191800"/>
                    <a:pt x="1375772" y="195043"/>
                  </a:cubicBezTo>
                  <a:cubicBezTo>
                    <a:pt x="1374149" y="195043"/>
                    <a:pt x="1372525" y="191800"/>
                    <a:pt x="1369277" y="191800"/>
                  </a:cubicBezTo>
                  <a:cubicBezTo>
                    <a:pt x="1367653" y="191800"/>
                    <a:pt x="1366030" y="191800"/>
                    <a:pt x="1366030" y="193421"/>
                  </a:cubicBezTo>
                  <a:cubicBezTo>
                    <a:pt x="1364406" y="193421"/>
                    <a:pt x="1359534" y="203151"/>
                    <a:pt x="1359534" y="204773"/>
                  </a:cubicBezTo>
                  <a:cubicBezTo>
                    <a:pt x="1357911" y="212880"/>
                    <a:pt x="1361158" y="220988"/>
                    <a:pt x="1357911" y="230718"/>
                  </a:cubicBezTo>
                  <a:cubicBezTo>
                    <a:pt x="1353039" y="240447"/>
                    <a:pt x="1353039" y="246934"/>
                    <a:pt x="1354663" y="256663"/>
                  </a:cubicBezTo>
                  <a:cubicBezTo>
                    <a:pt x="1356287" y="266393"/>
                    <a:pt x="1357911" y="276122"/>
                    <a:pt x="1353039" y="284230"/>
                  </a:cubicBezTo>
                  <a:cubicBezTo>
                    <a:pt x="1346544" y="297203"/>
                    <a:pt x="1333554" y="297203"/>
                    <a:pt x="1318940" y="295581"/>
                  </a:cubicBezTo>
                  <a:cubicBezTo>
                    <a:pt x="1312444" y="295581"/>
                    <a:pt x="1304325" y="295581"/>
                    <a:pt x="1299454" y="297203"/>
                  </a:cubicBezTo>
                  <a:cubicBezTo>
                    <a:pt x="1291335" y="298824"/>
                    <a:pt x="1283216" y="305310"/>
                    <a:pt x="1275097" y="306932"/>
                  </a:cubicBezTo>
                  <a:cubicBezTo>
                    <a:pt x="1270226" y="308554"/>
                    <a:pt x="1258859" y="310175"/>
                    <a:pt x="1250740" y="310175"/>
                  </a:cubicBezTo>
                  <a:cubicBezTo>
                    <a:pt x="1249116" y="310175"/>
                    <a:pt x="1247492" y="310175"/>
                    <a:pt x="1245869" y="310175"/>
                  </a:cubicBezTo>
                  <a:cubicBezTo>
                    <a:pt x="1245869" y="308554"/>
                    <a:pt x="1244245" y="306932"/>
                    <a:pt x="1240997" y="306932"/>
                  </a:cubicBezTo>
                  <a:cubicBezTo>
                    <a:pt x="1234502" y="305310"/>
                    <a:pt x="1224759" y="310175"/>
                    <a:pt x="1219888" y="313418"/>
                  </a:cubicBezTo>
                  <a:cubicBezTo>
                    <a:pt x="1219888" y="313418"/>
                    <a:pt x="1219888" y="313418"/>
                    <a:pt x="1219888" y="315040"/>
                  </a:cubicBezTo>
                  <a:cubicBezTo>
                    <a:pt x="1219888" y="315040"/>
                    <a:pt x="1219888" y="316662"/>
                    <a:pt x="1219888" y="318283"/>
                  </a:cubicBezTo>
                  <a:cubicBezTo>
                    <a:pt x="1219888" y="318283"/>
                    <a:pt x="1219888" y="318283"/>
                    <a:pt x="1219888" y="319905"/>
                  </a:cubicBezTo>
                  <a:cubicBezTo>
                    <a:pt x="1219888" y="319905"/>
                    <a:pt x="1221512" y="321526"/>
                    <a:pt x="1221512" y="321526"/>
                  </a:cubicBezTo>
                  <a:cubicBezTo>
                    <a:pt x="1221512" y="321526"/>
                    <a:pt x="1221512" y="321526"/>
                    <a:pt x="1223136" y="323148"/>
                  </a:cubicBezTo>
                  <a:cubicBezTo>
                    <a:pt x="1223136" y="324769"/>
                    <a:pt x="1223136" y="324769"/>
                    <a:pt x="1224759" y="326391"/>
                  </a:cubicBezTo>
                  <a:cubicBezTo>
                    <a:pt x="1224759" y="326391"/>
                    <a:pt x="1224759" y="326391"/>
                    <a:pt x="1226383" y="326391"/>
                  </a:cubicBezTo>
                  <a:cubicBezTo>
                    <a:pt x="1226383" y="328013"/>
                    <a:pt x="1228007" y="328013"/>
                    <a:pt x="1228007" y="328013"/>
                  </a:cubicBezTo>
                  <a:cubicBezTo>
                    <a:pt x="1226383" y="328013"/>
                    <a:pt x="1223136" y="328013"/>
                    <a:pt x="1221512" y="328013"/>
                  </a:cubicBezTo>
                  <a:cubicBezTo>
                    <a:pt x="1219888" y="332877"/>
                    <a:pt x="1215017" y="332877"/>
                    <a:pt x="1215017" y="336120"/>
                  </a:cubicBezTo>
                  <a:cubicBezTo>
                    <a:pt x="1213393" y="336120"/>
                    <a:pt x="1211769" y="336120"/>
                    <a:pt x="1210145" y="336120"/>
                  </a:cubicBezTo>
                  <a:cubicBezTo>
                    <a:pt x="1208521" y="336120"/>
                    <a:pt x="1206898" y="336120"/>
                    <a:pt x="1203650" y="336120"/>
                  </a:cubicBezTo>
                  <a:cubicBezTo>
                    <a:pt x="1200402" y="337742"/>
                    <a:pt x="1197155" y="339364"/>
                    <a:pt x="1193907" y="340985"/>
                  </a:cubicBezTo>
                  <a:cubicBezTo>
                    <a:pt x="1185788" y="344228"/>
                    <a:pt x="1182541" y="344228"/>
                    <a:pt x="1182541" y="355579"/>
                  </a:cubicBezTo>
                  <a:cubicBezTo>
                    <a:pt x="1180917" y="355579"/>
                    <a:pt x="1179293" y="355579"/>
                    <a:pt x="1177669" y="353958"/>
                  </a:cubicBezTo>
                  <a:cubicBezTo>
                    <a:pt x="1176045" y="352336"/>
                    <a:pt x="1176045" y="350715"/>
                    <a:pt x="1174422" y="349093"/>
                  </a:cubicBezTo>
                  <a:cubicBezTo>
                    <a:pt x="1174422" y="349093"/>
                    <a:pt x="1174422" y="349093"/>
                    <a:pt x="1172798" y="349093"/>
                  </a:cubicBezTo>
                  <a:cubicBezTo>
                    <a:pt x="1169550" y="349093"/>
                    <a:pt x="1161431" y="344228"/>
                    <a:pt x="1159807" y="340985"/>
                  </a:cubicBezTo>
                  <a:cubicBezTo>
                    <a:pt x="1158184" y="339364"/>
                    <a:pt x="1158184" y="337742"/>
                    <a:pt x="1158184" y="337742"/>
                  </a:cubicBezTo>
                  <a:cubicBezTo>
                    <a:pt x="1158184" y="332877"/>
                    <a:pt x="1159807" y="328013"/>
                    <a:pt x="1161431" y="323148"/>
                  </a:cubicBezTo>
                  <a:cubicBezTo>
                    <a:pt x="1161431" y="323148"/>
                    <a:pt x="1163055" y="324769"/>
                    <a:pt x="1163055" y="324769"/>
                  </a:cubicBezTo>
                  <a:cubicBezTo>
                    <a:pt x="1159807" y="319905"/>
                    <a:pt x="1161431" y="316662"/>
                    <a:pt x="1159807" y="313418"/>
                  </a:cubicBezTo>
                  <a:cubicBezTo>
                    <a:pt x="1156560" y="310175"/>
                    <a:pt x="1151688" y="310175"/>
                    <a:pt x="1148441" y="308554"/>
                  </a:cubicBezTo>
                  <a:cubicBezTo>
                    <a:pt x="1143570" y="305310"/>
                    <a:pt x="1141946" y="305310"/>
                    <a:pt x="1137074" y="308554"/>
                  </a:cubicBezTo>
                  <a:cubicBezTo>
                    <a:pt x="1130579" y="311797"/>
                    <a:pt x="1132203" y="315040"/>
                    <a:pt x="1130579" y="319905"/>
                  </a:cubicBezTo>
                  <a:cubicBezTo>
                    <a:pt x="1128955" y="326391"/>
                    <a:pt x="1125708" y="328013"/>
                    <a:pt x="1122460" y="331256"/>
                  </a:cubicBezTo>
                  <a:cubicBezTo>
                    <a:pt x="1124084" y="331256"/>
                    <a:pt x="1130579" y="332877"/>
                    <a:pt x="1132203" y="334499"/>
                  </a:cubicBezTo>
                  <a:cubicBezTo>
                    <a:pt x="1133827" y="336120"/>
                    <a:pt x="1132203" y="339364"/>
                    <a:pt x="1133827" y="342607"/>
                  </a:cubicBezTo>
                  <a:cubicBezTo>
                    <a:pt x="1133827" y="344228"/>
                    <a:pt x="1135451" y="350715"/>
                    <a:pt x="1135451" y="352336"/>
                  </a:cubicBezTo>
                  <a:cubicBezTo>
                    <a:pt x="1137074" y="355579"/>
                    <a:pt x="1140322" y="357201"/>
                    <a:pt x="1140322" y="360444"/>
                  </a:cubicBezTo>
                  <a:cubicBezTo>
                    <a:pt x="1140322" y="362066"/>
                    <a:pt x="1140322" y="362066"/>
                    <a:pt x="1140322" y="363687"/>
                  </a:cubicBezTo>
                  <a:cubicBezTo>
                    <a:pt x="1137074" y="371795"/>
                    <a:pt x="1115965" y="378282"/>
                    <a:pt x="1120836" y="388011"/>
                  </a:cubicBezTo>
                  <a:cubicBezTo>
                    <a:pt x="1120836" y="388011"/>
                    <a:pt x="1122460" y="388011"/>
                    <a:pt x="1122460" y="388011"/>
                  </a:cubicBezTo>
                  <a:cubicBezTo>
                    <a:pt x="1127332" y="389633"/>
                    <a:pt x="1132203" y="389633"/>
                    <a:pt x="1137074" y="391254"/>
                  </a:cubicBezTo>
                  <a:cubicBezTo>
                    <a:pt x="1140322" y="391254"/>
                    <a:pt x="1143570" y="391254"/>
                    <a:pt x="1143570" y="392876"/>
                  </a:cubicBezTo>
                  <a:cubicBezTo>
                    <a:pt x="1143570" y="394497"/>
                    <a:pt x="1141946" y="396119"/>
                    <a:pt x="1141946" y="397741"/>
                  </a:cubicBezTo>
                  <a:cubicBezTo>
                    <a:pt x="1137074" y="402605"/>
                    <a:pt x="1133827" y="399362"/>
                    <a:pt x="1130579" y="402605"/>
                  </a:cubicBezTo>
                  <a:cubicBezTo>
                    <a:pt x="1125708" y="405848"/>
                    <a:pt x="1128955" y="410713"/>
                    <a:pt x="1128955" y="417199"/>
                  </a:cubicBezTo>
                  <a:cubicBezTo>
                    <a:pt x="1132203" y="415578"/>
                    <a:pt x="1135451" y="417199"/>
                    <a:pt x="1137074" y="417199"/>
                  </a:cubicBezTo>
                  <a:cubicBezTo>
                    <a:pt x="1138698" y="418821"/>
                    <a:pt x="1141946" y="420443"/>
                    <a:pt x="1141946" y="418821"/>
                  </a:cubicBezTo>
                  <a:cubicBezTo>
                    <a:pt x="1145193" y="418821"/>
                    <a:pt x="1143570" y="417199"/>
                    <a:pt x="1145193" y="417199"/>
                  </a:cubicBezTo>
                  <a:cubicBezTo>
                    <a:pt x="1148441" y="415578"/>
                    <a:pt x="1150065" y="415578"/>
                    <a:pt x="1153312" y="415578"/>
                  </a:cubicBezTo>
                  <a:cubicBezTo>
                    <a:pt x="1156560" y="413956"/>
                    <a:pt x="1159807" y="412335"/>
                    <a:pt x="1163055" y="412335"/>
                  </a:cubicBezTo>
                  <a:cubicBezTo>
                    <a:pt x="1169550" y="410713"/>
                    <a:pt x="1176045" y="412335"/>
                    <a:pt x="1179293" y="415578"/>
                  </a:cubicBezTo>
                  <a:cubicBezTo>
                    <a:pt x="1180917" y="417199"/>
                    <a:pt x="1182541" y="417199"/>
                    <a:pt x="1184164" y="418821"/>
                  </a:cubicBezTo>
                  <a:cubicBezTo>
                    <a:pt x="1185788" y="418821"/>
                    <a:pt x="1187412" y="418821"/>
                    <a:pt x="1187412" y="418821"/>
                  </a:cubicBezTo>
                  <a:cubicBezTo>
                    <a:pt x="1189036" y="420443"/>
                    <a:pt x="1190660" y="425307"/>
                    <a:pt x="1189036" y="426929"/>
                  </a:cubicBezTo>
                  <a:cubicBezTo>
                    <a:pt x="1197155" y="423686"/>
                    <a:pt x="1197155" y="430172"/>
                    <a:pt x="1202026" y="435037"/>
                  </a:cubicBezTo>
                  <a:cubicBezTo>
                    <a:pt x="1203650" y="435037"/>
                    <a:pt x="1205274" y="435037"/>
                    <a:pt x="1206898" y="436658"/>
                  </a:cubicBezTo>
                  <a:cubicBezTo>
                    <a:pt x="1206898" y="436658"/>
                    <a:pt x="1208521" y="436658"/>
                    <a:pt x="1210145" y="438280"/>
                  </a:cubicBezTo>
                  <a:cubicBezTo>
                    <a:pt x="1211769" y="438280"/>
                    <a:pt x="1211769" y="438280"/>
                    <a:pt x="1213393" y="439902"/>
                  </a:cubicBezTo>
                  <a:cubicBezTo>
                    <a:pt x="1215017" y="439902"/>
                    <a:pt x="1216640" y="441523"/>
                    <a:pt x="1218264" y="441523"/>
                  </a:cubicBezTo>
                  <a:cubicBezTo>
                    <a:pt x="1219888" y="441523"/>
                    <a:pt x="1221512" y="441523"/>
                    <a:pt x="1223136" y="441523"/>
                  </a:cubicBezTo>
                  <a:cubicBezTo>
                    <a:pt x="1224759" y="441523"/>
                    <a:pt x="1228007" y="439902"/>
                    <a:pt x="1231254" y="439902"/>
                  </a:cubicBezTo>
                  <a:cubicBezTo>
                    <a:pt x="1231254" y="439902"/>
                    <a:pt x="1232878" y="438280"/>
                    <a:pt x="1234502" y="438280"/>
                  </a:cubicBezTo>
                  <a:cubicBezTo>
                    <a:pt x="1234502" y="436658"/>
                    <a:pt x="1236126" y="436658"/>
                    <a:pt x="1236126" y="435037"/>
                  </a:cubicBezTo>
                  <a:cubicBezTo>
                    <a:pt x="1237750" y="433415"/>
                    <a:pt x="1239373" y="426929"/>
                    <a:pt x="1242621" y="428551"/>
                  </a:cubicBezTo>
                  <a:cubicBezTo>
                    <a:pt x="1244245" y="430172"/>
                    <a:pt x="1240997" y="436658"/>
                    <a:pt x="1240997" y="438280"/>
                  </a:cubicBezTo>
                  <a:cubicBezTo>
                    <a:pt x="1244245" y="438280"/>
                    <a:pt x="1245869" y="438280"/>
                    <a:pt x="1249116" y="436658"/>
                  </a:cubicBezTo>
                  <a:cubicBezTo>
                    <a:pt x="1253988" y="446388"/>
                    <a:pt x="1244245" y="441523"/>
                    <a:pt x="1242621" y="444766"/>
                  </a:cubicBezTo>
                  <a:cubicBezTo>
                    <a:pt x="1247492" y="446388"/>
                    <a:pt x="1252364" y="448009"/>
                    <a:pt x="1255611" y="443145"/>
                  </a:cubicBezTo>
                  <a:cubicBezTo>
                    <a:pt x="1255611" y="443145"/>
                    <a:pt x="1255611" y="443145"/>
                    <a:pt x="1257235" y="443145"/>
                  </a:cubicBezTo>
                  <a:cubicBezTo>
                    <a:pt x="1257235" y="443145"/>
                    <a:pt x="1257235" y="443145"/>
                    <a:pt x="1255611" y="444766"/>
                  </a:cubicBezTo>
                  <a:cubicBezTo>
                    <a:pt x="1255611" y="446388"/>
                    <a:pt x="1260483" y="449631"/>
                    <a:pt x="1258859" y="452874"/>
                  </a:cubicBezTo>
                  <a:cubicBezTo>
                    <a:pt x="1258859" y="457739"/>
                    <a:pt x="1250740" y="457739"/>
                    <a:pt x="1250740" y="465847"/>
                  </a:cubicBezTo>
                  <a:cubicBezTo>
                    <a:pt x="1249116" y="464225"/>
                    <a:pt x="1247492" y="464225"/>
                    <a:pt x="1245869" y="464225"/>
                  </a:cubicBezTo>
                  <a:cubicBezTo>
                    <a:pt x="1244245" y="464225"/>
                    <a:pt x="1244245" y="464225"/>
                    <a:pt x="1244245" y="464225"/>
                  </a:cubicBezTo>
                  <a:cubicBezTo>
                    <a:pt x="1253988" y="469090"/>
                    <a:pt x="1245869" y="482063"/>
                    <a:pt x="1247492" y="490170"/>
                  </a:cubicBezTo>
                  <a:cubicBezTo>
                    <a:pt x="1247492" y="490170"/>
                    <a:pt x="1247492" y="490170"/>
                    <a:pt x="1244245" y="490170"/>
                  </a:cubicBezTo>
                  <a:cubicBezTo>
                    <a:pt x="1244245" y="488549"/>
                    <a:pt x="1240997" y="486927"/>
                    <a:pt x="1239373" y="486927"/>
                  </a:cubicBezTo>
                  <a:cubicBezTo>
                    <a:pt x="1239373" y="486927"/>
                    <a:pt x="1237750" y="485306"/>
                    <a:pt x="1237750" y="485306"/>
                  </a:cubicBezTo>
                  <a:cubicBezTo>
                    <a:pt x="1234502" y="485306"/>
                    <a:pt x="1232878" y="483684"/>
                    <a:pt x="1229631" y="482063"/>
                  </a:cubicBezTo>
                  <a:cubicBezTo>
                    <a:pt x="1229631" y="482063"/>
                    <a:pt x="1229631" y="482063"/>
                    <a:pt x="1229631" y="480441"/>
                  </a:cubicBezTo>
                  <a:cubicBezTo>
                    <a:pt x="1228007" y="480441"/>
                    <a:pt x="1224759" y="480441"/>
                    <a:pt x="1223136" y="480441"/>
                  </a:cubicBezTo>
                  <a:cubicBezTo>
                    <a:pt x="1223136" y="480441"/>
                    <a:pt x="1223136" y="478819"/>
                    <a:pt x="1223136" y="478819"/>
                  </a:cubicBezTo>
                  <a:cubicBezTo>
                    <a:pt x="1218264" y="477198"/>
                    <a:pt x="1216640" y="478819"/>
                    <a:pt x="1211769" y="478819"/>
                  </a:cubicBezTo>
                  <a:cubicBezTo>
                    <a:pt x="1211769" y="478819"/>
                    <a:pt x="1210145" y="478819"/>
                    <a:pt x="1210145" y="478819"/>
                  </a:cubicBezTo>
                  <a:cubicBezTo>
                    <a:pt x="1206898" y="477198"/>
                    <a:pt x="1205274" y="477198"/>
                    <a:pt x="1203650" y="480441"/>
                  </a:cubicBezTo>
                  <a:cubicBezTo>
                    <a:pt x="1203650" y="480441"/>
                    <a:pt x="1202026" y="480441"/>
                    <a:pt x="1200402" y="480441"/>
                  </a:cubicBezTo>
                  <a:cubicBezTo>
                    <a:pt x="1198779" y="482063"/>
                    <a:pt x="1197155" y="482063"/>
                    <a:pt x="1195531" y="480441"/>
                  </a:cubicBezTo>
                  <a:cubicBezTo>
                    <a:pt x="1193907" y="480441"/>
                    <a:pt x="1193907" y="480441"/>
                    <a:pt x="1193907" y="480441"/>
                  </a:cubicBezTo>
                  <a:cubicBezTo>
                    <a:pt x="1193907" y="478819"/>
                    <a:pt x="1192283" y="478819"/>
                    <a:pt x="1192283" y="478819"/>
                  </a:cubicBezTo>
                  <a:cubicBezTo>
                    <a:pt x="1190660" y="478819"/>
                    <a:pt x="1190660" y="478819"/>
                    <a:pt x="1189036" y="478819"/>
                  </a:cubicBezTo>
                  <a:cubicBezTo>
                    <a:pt x="1189036" y="482063"/>
                    <a:pt x="1190660" y="482063"/>
                    <a:pt x="1192283" y="483684"/>
                  </a:cubicBezTo>
                  <a:cubicBezTo>
                    <a:pt x="1192283" y="483684"/>
                    <a:pt x="1192283" y="483684"/>
                    <a:pt x="1193907" y="485306"/>
                  </a:cubicBezTo>
                  <a:cubicBezTo>
                    <a:pt x="1193907" y="486927"/>
                    <a:pt x="1195531" y="486927"/>
                    <a:pt x="1195531" y="488549"/>
                  </a:cubicBezTo>
                  <a:cubicBezTo>
                    <a:pt x="1195531" y="493414"/>
                    <a:pt x="1185788" y="493414"/>
                    <a:pt x="1184164" y="496657"/>
                  </a:cubicBezTo>
                  <a:cubicBezTo>
                    <a:pt x="1182541" y="495035"/>
                    <a:pt x="1180917" y="493414"/>
                    <a:pt x="1177669" y="493414"/>
                  </a:cubicBezTo>
                  <a:cubicBezTo>
                    <a:pt x="1176045" y="493414"/>
                    <a:pt x="1174422" y="493414"/>
                    <a:pt x="1172798" y="495035"/>
                  </a:cubicBezTo>
                  <a:cubicBezTo>
                    <a:pt x="1167926" y="496657"/>
                    <a:pt x="1164679" y="496657"/>
                    <a:pt x="1161431" y="498278"/>
                  </a:cubicBezTo>
                  <a:cubicBezTo>
                    <a:pt x="1161431" y="504765"/>
                    <a:pt x="1153312" y="503143"/>
                    <a:pt x="1151688" y="508008"/>
                  </a:cubicBezTo>
                  <a:cubicBezTo>
                    <a:pt x="1151688" y="508008"/>
                    <a:pt x="1151688" y="509629"/>
                    <a:pt x="1153312" y="511251"/>
                  </a:cubicBezTo>
                  <a:cubicBezTo>
                    <a:pt x="1153312" y="511251"/>
                    <a:pt x="1153312" y="512873"/>
                    <a:pt x="1154936" y="512873"/>
                  </a:cubicBezTo>
                  <a:cubicBezTo>
                    <a:pt x="1154936" y="512873"/>
                    <a:pt x="1154936" y="512873"/>
                    <a:pt x="1154936" y="514494"/>
                  </a:cubicBezTo>
                  <a:cubicBezTo>
                    <a:pt x="1156560" y="516116"/>
                    <a:pt x="1158184" y="517737"/>
                    <a:pt x="1159807" y="519359"/>
                  </a:cubicBezTo>
                  <a:cubicBezTo>
                    <a:pt x="1161431" y="522602"/>
                    <a:pt x="1156560" y="524224"/>
                    <a:pt x="1158184" y="525845"/>
                  </a:cubicBezTo>
                  <a:cubicBezTo>
                    <a:pt x="1159807" y="527467"/>
                    <a:pt x="1163055" y="525845"/>
                    <a:pt x="1164679" y="525845"/>
                  </a:cubicBezTo>
                  <a:cubicBezTo>
                    <a:pt x="1164679" y="525845"/>
                    <a:pt x="1166303" y="527467"/>
                    <a:pt x="1166303" y="527467"/>
                  </a:cubicBezTo>
                  <a:cubicBezTo>
                    <a:pt x="1167926" y="530710"/>
                    <a:pt x="1171174" y="530710"/>
                    <a:pt x="1174422" y="530710"/>
                  </a:cubicBezTo>
                  <a:cubicBezTo>
                    <a:pt x="1176045" y="530710"/>
                    <a:pt x="1176045" y="529088"/>
                    <a:pt x="1176045" y="529088"/>
                  </a:cubicBezTo>
                  <a:cubicBezTo>
                    <a:pt x="1176045" y="529088"/>
                    <a:pt x="1176045" y="529088"/>
                    <a:pt x="1177669" y="530710"/>
                  </a:cubicBezTo>
                  <a:cubicBezTo>
                    <a:pt x="1177669" y="530710"/>
                    <a:pt x="1177669" y="532332"/>
                    <a:pt x="1179293" y="532332"/>
                  </a:cubicBezTo>
                  <a:cubicBezTo>
                    <a:pt x="1180917" y="533953"/>
                    <a:pt x="1182541" y="533953"/>
                    <a:pt x="1182541" y="535575"/>
                  </a:cubicBezTo>
                  <a:cubicBezTo>
                    <a:pt x="1185788" y="537196"/>
                    <a:pt x="1195531" y="538818"/>
                    <a:pt x="1198779" y="542061"/>
                  </a:cubicBezTo>
                  <a:cubicBezTo>
                    <a:pt x="1200402" y="543683"/>
                    <a:pt x="1202026" y="545304"/>
                    <a:pt x="1202026" y="546926"/>
                  </a:cubicBezTo>
                  <a:cubicBezTo>
                    <a:pt x="1202026" y="546926"/>
                    <a:pt x="1203650" y="546926"/>
                    <a:pt x="1203650" y="546926"/>
                  </a:cubicBezTo>
                  <a:cubicBezTo>
                    <a:pt x="1198779" y="551790"/>
                    <a:pt x="1192283" y="556655"/>
                    <a:pt x="1187412" y="559898"/>
                  </a:cubicBezTo>
                  <a:cubicBezTo>
                    <a:pt x="1182541" y="564763"/>
                    <a:pt x="1172798" y="566385"/>
                    <a:pt x="1167926" y="571249"/>
                  </a:cubicBezTo>
                  <a:cubicBezTo>
                    <a:pt x="1161431" y="577736"/>
                    <a:pt x="1169550" y="585844"/>
                    <a:pt x="1164679" y="590708"/>
                  </a:cubicBezTo>
                  <a:cubicBezTo>
                    <a:pt x="1163055" y="593952"/>
                    <a:pt x="1161431" y="593952"/>
                    <a:pt x="1158184" y="592330"/>
                  </a:cubicBezTo>
                  <a:cubicBezTo>
                    <a:pt x="1154936" y="589087"/>
                    <a:pt x="1153312" y="582601"/>
                    <a:pt x="1148441" y="582601"/>
                  </a:cubicBezTo>
                  <a:cubicBezTo>
                    <a:pt x="1146817" y="580979"/>
                    <a:pt x="1141946" y="579357"/>
                    <a:pt x="1140322" y="580979"/>
                  </a:cubicBezTo>
                  <a:cubicBezTo>
                    <a:pt x="1135451" y="584222"/>
                    <a:pt x="1138698" y="585844"/>
                    <a:pt x="1137074" y="589087"/>
                  </a:cubicBezTo>
                  <a:cubicBezTo>
                    <a:pt x="1133827" y="593952"/>
                    <a:pt x="1130579" y="595573"/>
                    <a:pt x="1130579" y="602059"/>
                  </a:cubicBezTo>
                  <a:cubicBezTo>
                    <a:pt x="1130579" y="605303"/>
                    <a:pt x="1132203" y="606924"/>
                    <a:pt x="1132203" y="610167"/>
                  </a:cubicBezTo>
                  <a:cubicBezTo>
                    <a:pt x="1132203" y="615032"/>
                    <a:pt x="1128955" y="618275"/>
                    <a:pt x="1127332" y="621518"/>
                  </a:cubicBezTo>
                  <a:cubicBezTo>
                    <a:pt x="1127332" y="623140"/>
                    <a:pt x="1127332" y="623140"/>
                    <a:pt x="1127332" y="624762"/>
                  </a:cubicBezTo>
                  <a:cubicBezTo>
                    <a:pt x="1127332" y="626383"/>
                    <a:pt x="1130579" y="628005"/>
                    <a:pt x="1132203" y="629626"/>
                  </a:cubicBezTo>
                  <a:cubicBezTo>
                    <a:pt x="1132203" y="629626"/>
                    <a:pt x="1132203" y="629626"/>
                    <a:pt x="1133827" y="631248"/>
                  </a:cubicBezTo>
                  <a:cubicBezTo>
                    <a:pt x="1133827" y="631248"/>
                    <a:pt x="1133827" y="631248"/>
                    <a:pt x="1135451" y="631248"/>
                  </a:cubicBezTo>
                  <a:cubicBezTo>
                    <a:pt x="1137074" y="634491"/>
                    <a:pt x="1137074" y="637734"/>
                    <a:pt x="1138698" y="639356"/>
                  </a:cubicBezTo>
                  <a:cubicBezTo>
                    <a:pt x="1143570" y="637734"/>
                    <a:pt x="1151688" y="637734"/>
                    <a:pt x="1154936" y="642599"/>
                  </a:cubicBezTo>
                  <a:cubicBezTo>
                    <a:pt x="1156560" y="644221"/>
                    <a:pt x="1156560" y="645842"/>
                    <a:pt x="1158184" y="649085"/>
                  </a:cubicBezTo>
                  <a:cubicBezTo>
                    <a:pt x="1158184" y="650707"/>
                    <a:pt x="1159807" y="653950"/>
                    <a:pt x="1161431" y="655572"/>
                  </a:cubicBezTo>
                  <a:cubicBezTo>
                    <a:pt x="1163055" y="658815"/>
                    <a:pt x="1166303" y="660436"/>
                    <a:pt x="1166303" y="663679"/>
                  </a:cubicBezTo>
                  <a:cubicBezTo>
                    <a:pt x="1164679" y="665301"/>
                    <a:pt x="1163055" y="665301"/>
                    <a:pt x="1163055" y="665301"/>
                  </a:cubicBezTo>
                  <a:cubicBezTo>
                    <a:pt x="1163055" y="665301"/>
                    <a:pt x="1163055" y="665301"/>
                    <a:pt x="1161431" y="666923"/>
                  </a:cubicBezTo>
                  <a:cubicBezTo>
                    <a:pt x="1161431" y="666923"/>
                    <a:pt x="1161431" y="666923"/>
                    <a:pt x="1161431" y="668544"/>
                  </a:cubicBezTo>
                  <a:cubicBezTo>
                    <a:pt x="1161431" y="668544"/>
                    <a:pt x="1161431" y="668544"/>
                    <a:pt x="1163055" y="670166"/>
                  </a:cubicBezTo>
                  <a:cubicBezTo>
                    <a:pt x="1163055" y="670166"/>
                    <a:pt x="1163055" y="670166"/>
                    <a:pt x="1163055" y="671787"/>
                  </a:cubicBezTo>
                  <a:cubicBezTo>
                    <a:pt x="1163055" y="671787"/>
                    <a:pt x="1163055" y="671787"/>
                    <a:pt x="1164679" y="671787"/>
                  </a:cubicBezTo>
                  <a:cubicBezTo>
                    <a:pt x="1164679" y="671787"/>
                    <a:pt x="1164679" y="671787"/>
                    <a:pt x="1164679" y="673409"/>
                  </a:cubicBezTo>
                  <a:cubicBezTo>
                    <a:pt x="1164679" y="673409"/>
                    <a:pt x="1164679" y="673409"/>
                    <a:pt x="1166303" y="675031"/>
                  </a:cubicBezTo>
                  <a:cubicBezTo>
                    <a:pt x="1167926" y="675031"/>
                    <a:pt x="1169550" y="676652"/>
                    <a:pt x="1171174" y="678274"/>
                  </a:cubicBezTo>
                  <a:cubicBezTo>
                    <a:pt x="1167926" y="681517"/>
                    <a:pt x="1163055" y="686382"/>
                    <a:pt x="1158184" y="688003"/>
                  </a:cubicBezTo>
                  <a:cubicBezTo>
                    <a:pt x="1154936" y="689625"/>
                    <a:pt x="1146817" y="688003"/>
                    <a:pt x="1143570" y="689625"/>
                  </a:cubicBezTo>
                  <a:cubicBezTo>
                    <a:pt x="1140322" y="692868"/>
                    <a:pt x="1138698" y="700976"/>
                    <a:pt x="1137074" y="704219"/>
                  </a:cubicBezTo>
                  <a:cubicBezTo>
                    <a:pt x="1135451" y="707462"/>
                    <a:pt x="1132203" y="715570"/>
                    <a:pt x="1128955" y="717192"/>
                  </a:cubicBezTo>
                  <a:cubicBezTo>
                    <a:pt x="1130579" y="723678"/>
                    <a:pt x="1141946" y="726921"/>
                    <a:pt x="1143570" y="736651"/>
                  </a:cubicBezTo>
                  <a:cubicBezTo>
                    <a:pt x="1143570" y="741515"/>
                    <a:pt x="1143570" y="744758"/>
                    <a:pt x="1145193" y="751245"/>
                  </a:cubicBezTo>
                  <a:cubicBezTo>
                    <a:pt x="1146817" y="754488"/>
                    <a:pt x="1150065" y="757731"/>
                    <a:pt x="1151688" y="762596"/>
                  </a:cubicBezTo>
                  <a:cubicBezTo>
                    <a:pt x="1156560" y="769082"/>
                    <a:pt x="1159807" y="772325"/>
                    <a:pt x="1163055" y="778812"/>
                  </a:cubicBezTo>
                  <a:cubicBezTo>
                    <a:pt x="1158184" y="782055"/>
                    <a:pt x="1151688" y="786920"/>
                    <a:pt x="1148441" y="786920"/>
                  </a:cubicBezTo>
                  <a:cubicBezTo>
                    <a:pt x="1143570" y="788541"/>
                    <a:pt x="1135451" y="780433"/>
                    <a:pt x="1130579" y="778812"/>
                  </a:cubicBezTo>
                  <a:cubicBezTo>
                    <a:pt x="1128955" y="778812"/>
                    <a:pt x="1127332" y="777190"/>
                    <a:pt x="1127332" y="777190"/>
                  </a:cubicBezTo>
                  <a:cubicBezTo>
                    <a:pt x="1125708" y="777190"/>
                    <a:pt x="1124084" y="777190"/>
                    <a:pt x="1124084" y="777190"/>
                  </a:cubicBezTo>
                  <a:cubicBezTo>
                    <a:pt x="1122460" y="777190"/>
                    <a:pt x="1122460" y="777190"/>
                    <a:pt x="1120836" y="777190"/>
                  </a:cubicBezTo>
                  <a:cubicBezTo>
                    <a:pt x="1120836" y="778812"/>
                    <a:pt x="1120836" y="780433"/>
                    <a:pt x="1120836" y="782055"/>
                  </a:cubicBezTo>
                  <a:cubicBezTo>
                    <a:pt x="1122460" y="782055"/>
                    <a:pt x="1122460" y="782055"/>
                    <a:pt x="1124084" y="783676"/>
                  </a:cubicBezTo>
                  <a:cubicBezTo>
                    <a:pt x="1125708" y="785298"/>
                    <a:pt x="1127332" y="788541"/>
                    <a:pt x="1127332" y="791784"/>
                  </a:cubicBezTo>
                  <a:cubicBezTo>
                    <a:pt x="1124084" y="791784"/>
                    <a:pt x="1124084" y="791784"/>
                    <a:pt x="1124084" y="790163"/>
                  </a:cubicBezTo>
                  <a:cubicBezTo>
                    <a:pt x="1124084" y="790163"/>
                    <a:pt x="1124084" y="788541"/>
                    <a:pt x="1122460" y="788541"/>
                  </a:cubicBezTo>
                  <a:cubicBezTo>
                    <a:pt x="1122460" y="788541"/>
                    <a:pt x="1122460" y="788541"/>
                    <a:pt x="1120836" y="786920"/>
                  </a:cubicBezTo>
                  <a:cubicBezTo>
                    <a:pt x="1119213" y="786920"/>
                    <a:pt x="1119213" y="786920"/>
                    <a:pt x="1117589" y="786920"/>
                  </a:cubicBezTo>
                  <a:cubicBezTo>
                    <a:pt x="1117589" y="786920"/>
                    <a:pt x="1117589" y="786920"/>
                    <a:pt x="1115965" y="785298"/>
                  </a:cubicBezTo>
                  <a:cubicBezTo>
                    <a:pt x="1115965" y="785298"/>
                    <a:pt x="1114341" y="785298"/>
                    <a:pt x="1114341" y="785298"/>
                  </a:cubicBezTo>
                  <a:cubicBezTo>
                    <a:pt x="1109470" y="785298"/>
                    <a:pt x="1107846" y="785298"/>
                    <a:pt x="1101351" y="786920"/>
                  </a:cubicBezTo>
                  <a:cubicBezTo>
                    <a:pt x="1101351" y="786920"/>
                    <a:pt x="1101351" y="788541"/>
                    <a:pt x="1101351" y="788541"/>
                  </a:cubicBezTo>
                  <a:cubicBezTo>
                    <a:pt x="1101351" y="788541"/>
                    <a:pt x="1099727" y="788541"/>
                    <a:pt x="1099727" y="786920"/>
                  </a:cubicBezTo>
                  <a:cubicBezTo>
                    <a:pt x="1099727" y="786920"/>
                    <a:pt x="1099727" y="786920"/>
                    <a:pt x="1099727" y="785298"/>
                  </a:cubicBezTo>
                  <a:cubicBezTo>
                    <a:pt x="1099727" y="785298"/>
                    <a:pt x="1099727" y="785298"/>
                    <a:pt x="1098103" y="785298"/>
                  </a:cubicBezTo>
                  <a:cubicBezTo>
                    <a:pt x="1098103" y="785298"/>
                    <a:pt x="1098103" y="785298"/>
                    <a:pt x="1096479" y="785298"/>
                  </a:cubicBezTo>
                  <a:cubicBezTo>
                    <a:pt x="1098103" y="786920"/>
                    <a:pt x="1098103" y="786920"/>
                    <a:pt x="1099727" y="786920"/>
                  </a:cubicBezTo>
                  <a:cubicBezTo>
                    <a:pt x="1099727" y="786920"/>
                    <a:pt x="1099727" y="786920"/>
                    <a:pt x="1099727" y="788541"/>
                  </a:cubicBezTo>
                  <a:cubicBezTo>
                    <a:pt x="1101351" y="788541"/>
                    <a:pt x="1101351" y="790163"/>
                    <a:pt x="1102975" y="791784"/>
                  </a:cubicBezTo>
                  <a:cubicBezTo>
                    <a:pt x="1104598" y="793406"/>
                    <a:pt x="1104598" y="795027"/>
                    <a:pt x="1106222" y="796649"/>
                  </a:cubicBezTo>
                  <a:cubicBezTo>
                    <a:pt x="1106222" y="798271"/>
                    <a:pt x="1107846" y="799892"/>
                    <a:pt x="1107846" y="801514"/>
                  </a:cubicBezTo>
                  <a:cubicBezTo>
                    <a:pt x="1109470" y="804757"/>
                    <a:pt x="1109470" y="809622"/>
                    <a:pt x="1111094" y="811243"/>
                  </a:cubicBezTo>
                  <a:cubicBezTo>
                    <a:pt x="1112717" y="812865"/>
                    <a:pt x="1112717" y="814486"/>
                    <a:pt x="1114341" y="814486"/>
                  </a:cubicBezTo>
                  <a:cubicBezTo>
                    <a:pt x="1114341" y="814486"/>
                    <a:pt x="1114341" y="814486"/>
                    <a:pt x="1114341" y="816108"/>
                  </a:cubicBezTo>
                  <a:cubicBezTo>
                    <a:pt x="1115965" y="816108"/>
                    <a:pt x="1114341" y="817730"/>
                    <a:pt x="1112717" y="819351"/>
                  </a:cubicBezTo>
                  <a:cubicBezTo>
                    <a:pt x="1114341" y="820973"/>
                    <a:pt x="1117589" y="820973"/>
                    <a:pt x="1119213" y="822594"/>
                  </a:cubicBezTo>
                  <a:cubicBezTo>
                    <a:pt x="1119213" y="824216"/>
                    <a:pt x="1120836" y="824216"/>
                    <a:pt x="1120836" y="825837"/>
                  </a:cubicBezTo>
                  <a:cubicBezTo>
                    <a:pt x="1122460" y="827459"/>
                    <a:pt x="1120836" y="829081"/>
                    <a:pt x="1122460" y="830702"/>
                  </a:cubicBezTo>
                  <a:cubicBezTo>
                    <a:pt x="1124084" y="833945"/>
                    <a:pt x="1125708" y="835567"/>
                    <a:pt x="1125708" y="837189"/>
                  </a:cubicBezTo>
                  <a:cubicBezTo>
                    <a:pt x="1124084" y="838810"/>
                    <a:pt x="1122460" y="838810"/>
                    <a:pt x="1120836" y="838810"/>
                  </a:cubicBezTo>
                  <a:cubicBezTo>
                    <a:pt x="1120836" y="838810"/>
                    <a:pt x="1119213" y="838810"/>
                    <a:pt x="1117589" y="838810"/>
                  </a:cubicBezTo>
                  <a:cubicBezTo>
                    <a:pt x="1115965" y="838810"/>
                    <a:pt x="1112717" y="838810"/>
                    <a:pt x="1107846" y="837189"/>
                  </a:cubicBezTo>
                  <a:cubicBezTo>
                    <a:pt x="1104598" y="833945"/>
                    <a:pt x="1096479" y="825837"/>
                    <a:pt x="1091608" y="822594"/>
                  </a:cubicBezTo>
                  <a:cubicBezTo>
                    <a:pt x="1086737" y="820973"/>
                    <a:pt x="1083489" y="822594"/>
                    <a:pt x="1081865" y="827459"/>
                  </a:cubicBezTo>
                  <a:cubicBezTo>
                    <a:pt x="1080241" y="830702"/>
                    <a:pt x="1083489" y="840432"/>
                    <a:pt x="1083489" y="845296"/>
                  </a:cubicBezTo>
                  <a:cubicBezTo>
                    <a:pt x="1085113" y="851783"/>
                    <a:pt x="1085113" y="858269"/>
                    <a:pt x="1086737" y="863134"/>
                  </a:cubicBezTo>
                  <a:cubicBezTo>
                    <a:pt x="1088360" y="866377"/>
                    <a:pt x="1089984" y="869620"/>
                    <a:pt x="1093232" y="872864"/>
                  </a:cubicBezTo>
                  <a:cubicBezTo>
                    <a:pt x="1093232" y="874485"/>
                    <a:pt x="1094856" y="876107"/>
                    <a:pt x="1094856" y="876107"/>
                  </a:cubicBezTo>
                  <a:cubicBezTo>
                    <a:pt x="1094856" y="876107"/>
                    <a:pt x="1094856" y="876107"/>
                    <a:pt x="1094856" y="877728"/>
                  </a:cubicBezTo>
                  <a:cubicBezTo>
                    <a:pt x="1091608" y="876107"/>
                    <a:pt x="1089984" y="876107"/>
                    <a:pt x="1086737" y="876107"/>
                  </a:cubicBezTo>
                  <a:cubicBezTo>
                    <a:pt x="1083489" y="874485"/>
                    <a:pt x="1078618" y="874485"/>
                    <a:pt x="1073746" y="872864"/>
                  </a:cubicBezTo>
                  <a:cubicBezTo>
                    <a:pt x="1072122" y="872864"/>
                    <a:pt x="1072122" y="872864"/>
                    <a:pt x="1070499" y="872864"/>
                  </a:cubicBezTo>
                  <a:cubicBezTo>
                    <a:pt x="1064003" y="871242"/>
                    <a:pt x="1060756" y="874485"/>
                    <a:pt x="1054261" y="876107"/>
                  </a:cubicBezTo>
                  <a:cubicBezTo>
                    <a:pt x="1052637" y="876107"/>
                    <a:pt x="1052637" y="876107"/>
                    <a:pt x="1051013" y="876107"/>
                  </a:cubicBezTo>
                  <a:cubicBezTo>
                    <a:pt x="1047766" y="876107"/>
                    <a:pt x="1046142" y="874485"/>
                    <a:pt x="1042894" y="874485"/>
                  </a:cubicBezTo>
                  <a:cubicBezTo>
                    <a:pt x="1041270" y="874485"/>
                    <a:pt x="1039647" y="874485"/>
                    <a:pt x="1036399" y="874485"/>
                  </a:cubicBezTo>
                  <a:cubicBezTo>
                    <a:pt x="1031528" y="874485"/>
                    <a:pt x="1023409" y="876107"/>
                    <a:pt x="1018537" y="879350"/>
                  </a:cubicBezTo>
                  <a:cubicBezTo>
                    <a:pt x="1013666" y="880971"/>
                    <a:pt x="1010418" y="882593"/>
                    <a:pt x="1003923" y="884215"/>
                  </a:cubicBezTo>
                  <a:cubicBezTo>
                    <a:pt x="997428" y="885836"/>
                    <a:pt x="994180" y="885836"/>
                    <a:pt x="987685" y="882593"/>
                  </a:cubicBezTo>
                  <a:cubicBezTo>
                    <a:pt x="982814" y="882593"/>
                    <a:pt x="977942" y="880971"/>
                    <a:pt x="973071" y="882593"/>
                  </a:cubicBezTo>
                  <a:cubicBezTo>
                    <a:pt x="966576" y="884215"/>
                    <a:pt x="964952" y="884215"/>
                    <a:pt x="958457" y="884215"/>
                  </a:cubicBezTo>
                  <a:cubicBezTo>
                    <a:pt x="958457" y="884215"/>
                    <a:pt x="953585" y="884215"/>
                    <a:pt x="950338" y="884215"/>
                  </a:cubicBezTo>
                  <a:cubicBezTo>
                    <a:pt x="950338" y="884215"/>
                    <a:pt x="948714" y="884215"/>
                    <a:pt x="948714" y="884215"/>
                  </a:cubicBezTo>
                  <a:cubicBezTo>
                    <a:pt x="947090" y="885836"/>
                    <a:pt x="948714" y="887458"/>
                    <a:pt x="948714" y="889079"/>
                  </a:cubicBezTo>
                  <a:cubicBezTo>
                    <a:pt x="948714" y="895566"/>
                    <a:pt x="945466" y="897187"/>
                    <a:pt x="942219" y="902052"/>
                  </a:cubicBezTo>
                  <a:cubicBezTo>
                    <a:pt x="938971" y="905295"/>
                    <a:pt x="935724" y="905295"/>
                    <a:pt x="934100" y="903674"/>
                  </a:cubicBezTo>
                  <a:cubicBezTo>
                    <a:pt x="934100" y="903674"/>
                    <a:pt x="934100" y="903674"/>
                    <a:pt x="932476" y="903674"/>
                  </a:cubicBezTo>
                  <a:cubicBezTo>
                    <a:pt x="932476" y="902052"/>
                    <a:pt x="930852" y="902052"/>
                    <a:pt x="932476" y="900430"/>
                  </a:cubicBezTo>
                  <a:cubicBezTo>
                    <a:pt x="934100" y="900430"/>
                    <a:pt x="934100" y="900430"/>
                    <a:pt x="935724" y="893944"/>
                  </a:cubicBezTo>
                  <a:cubicBezTo>
                    <a:pt x="937347" y="882593"/>
                    <a:pt x="937347" y="879350"/>
                    <a:pt x="935724" y="882593"/>
                  </a:cubicBezTo>
                  <a:cubicBezTo>
                    <a:pt x="934100" y="884215"/>
                    <a:pt x="932476" y="882593"/>
                    <a:pt x="930852" y="884215"/>
                  </a:cubicBezTo>
                  <a:cubicBezTo>
                    <a:pt x="929228" y="885836"/>
                    <a:pt x="925981" y="885836"/>
                    <a:pt x="922733" y="885836"/>
                  </a:cubicBezTo>
                  <a:cubicBezTo>
                    <a:pt x="922733" y="885836"/>
                    <a:pt x="921109" y="885836"/>
                    <a:pt x="921109" y="885836"/>
                  </a:cubicBezTo>
                  <a:cubicBezTo>
                    <a:pt x="917862" y="885836"/>
                    <a:pt x="914614" y="884215"/>
                    <a:pt x="914614" y="884215"/>
                  </a:cubicBezTo>
                  <a:cubicBezTo>
                    <a:pt x="911367" y="882593"/>
                    <a:pt x="912990" y="880971"/>
                    <a:pt x="909743" y="882593"/>
                  </a:cubicBezTo>
                  <a:cubicBezTo>
                    <a:pt x="908119" y="885836"/>
                    <a:pt x="906495" y="887458"/>
                    <a:pt x="906495" y="889079"/>
                  </a:cubicBezTo>
                  <a:cubicBezTo>
                    <a:pt x="904871" y="889079"/>
                    <a:pt x="903248" y="889079"/>
                    <a:pt x="901624" y="890701"/>
                  </a:cubicBezTo>
                  <a:cubicBezTo>
                    <a:pt x="900000" y="893944"/>
                    <a:pt x="898376" y="893944"/>
                    <a:pt x="896752" y="895566"/>
                  </a:cubicBezTo>
                  <a:cubicBezTo>
                    <a:pt x="895129" y="897187"/>
                    <a:pt x="893505" y="895566"/>
                    <a:pt x="893505" y="895566"/>
                  </a:cubicBezTo>
                  <a:cubicBezTo>
                    <a:pt x="891881" y="895566"/>
                    <a:pt x="891881" y="895566"/>
                    <a:pt x="890257" y="895566"/>
                  </a:cubicBezTo>
                  <a:cubicBezTo>
                    <a:pt x="890257" y="897187"/>
                    <a:pt x="887010" y="898809"/>
                    <a:pt x="883762" y="898809"/>
                  </a:cubicBezTo>
                  <a:cubicBezTo>
                    <a:pt x="882138" y="900430"/>
                    <a:pt x="878891" y="900430"/>
                    <a:pt x="878891" y="900430"/>
                  </a:cubicBezTo>
                  <a:cubicBezTo>
                    <a:pt x="875643" y="900430"/>
                    <a:pt x="875643" y="898809"/>
                    <a:pt x="874019" y="897187"/>
                  </a:cubicBezTo>
                  <a:cubicBezTo>
                    <a:pt x="872395" y="897187"/>
                    <a:pt x="872395" y="893944"/>
                    <a:pt x="870772" y="893944"/>
                  </a:cubicBezTo>
                  <a:cubicBezTo>
                    <a:pt x="869148" y="893944"/>
                    <a:pt x="870772" y="892323"/>
                    <a:pt x="867524" y="890701"/>
                  </a:cubicBezTo>
                  <a:cubicBezTo>
                    <a:pt x="864276" y="889079"/>
                    <a:pt x="862653" y="885836"/>
                    <a:pt x="861029" y="885836"/>
                  </a:cubicBezTo>
                  <a:cubicBezTo>
                    <a:pt x="861029" y="885836"/>
                    <a:pt x="861029" y="882593"/>
                    <a:pt x="859405" y="882593"/>
                  </a:cubicBezTo>
                  <a:cubicBezTo>
                    <a:pt x="857781" y="882593"/>
                    <a:pt x="857781" y="882593"/>
                    <a:pt x="857781" y="882593"/>
                  </a:cubicBezTo>
                  <a:cubicBezTo>
                    <a:pt x="857781" y="882593"/>
                    <a:pt x="856157" y="882593"/>
                    <a:pt x="852910" y="882593"/>
                  </a:cubicBezTo>
                  <a:cubicBezTo>
                    <a:pt x="844791" y="884215"/>
                    <a:pt x="848039" y="882593"/>
                    <a:pt x="844791" y="884215"/>
                  </a:cubicBezTo>
                  <a:cubicBezTo>
                    <a:pt x="843167" y="889079"/>
                    <a:pt x="843167" y="884215"/>
                    <a:pt x="843167" y="890701"/>
                  </a:cubicBezTo>
                  <a:cubicBezTo>
                    <a:pt x="841543" y="895566"/>
                    <a:pt x="839920" y="895566"/>
                    <a:pt x="838296" y="895566"/>
                  </a:cubicBezTo>
                  <a:cubicBezTo>
                    <a:pt x="838296" y="895566"/>
                    <a:pt x="836672" y="895566"/>
                    <a:pt x="836672" y="895566"/>
                  </a:cubicBezTo>
                  <a:cubicBezTo>
                    <a:pt x="836672" y="895566"/>
                    <a:pt x="835048" y="895566"/>
                    <a:pt x="835048" y="895566"/>
                  </a:cubicBezTo>
                  <a:cubicBezTo>
                    <a:pt x="833424" y="895566"/>
                    <a:pt x="831801" y="895566"/>
                    <a:pt x="831801" y="895566"/>
                  </a:cubicBezTo>
                  <a:cubicBezTo>
                    <a:pt x="828553" y="897187"/>
                    <a:pt x="822058" y="897187"/>
                    <a:pt x="820434" y="895566"/>
                  </a:cubicBezTo>
                  <a:cubicBezTo>
                    <a:pt x="818810" y="893944"/>
                    <a:pt x="820434" y="892323"/>
                    <a:pt x="817186" y="892323"/>
                  </a:cubicBezTo>
                  <a:cubicBezTo>
                    <a:pt x="813939" y="890701"/>
                    <a:pt x="810691" y="887458"/>
                    <a:pt x="810691" y="887458"/>
                  </a:cubicBezTo>
                  <a:cubicBezTo>
                    <a:pt x="805820" y="884215"/>
                    <a:pt x="804196" y="882593"/>
                    <a:pt x="802572" y="884215"/>
                  </a:cubicBezTo>
                  <a:cubicBezTo>
                    <a:pt x="802572" y="884215"/>
                    <a:pt x="802572" y="884215"/>
                    <a:pt x="800948" y="884215"/>
                  </a:cubicBezTo>
                  <a:cubicBezTo>
                    <a:pt x="799325" y="885836"/>
                    <a:pt x="799325" y="885836"/>
                    <a:pt x="799325" y="885836"/>
                  </a:cubicBezTo>
                  <a:cubicBezTo>
                    <a:pt x="799325" y="885836"/>
                    <a:pt x="797701" y="884215"/>
                    <a:pt x="797701" y="884215"/>
                  </a:cubicBezTo>
                  <a:cubicBezTo>
                    <a:pt x="796077" y="884215"/>
                    <a:pt x="792829" y="880971"/>
                    <a:pt x="792829" y="879350"/>
                  </a:cubicBezTo>
                  <a:cubicBezTo>
                    <a:pt x="792829" y="877728"/>
                    <a:pt x="792829" y="876107"/>
                    <a:pt x="789582" y="876107"/>
                  </a:cubicBezTo>
                  <a:cubicBezTo>
                    <a:pt x="786334" y="876107"/>
                    <a:pt x="784710" y="876107"/>
                    <a:pt x="783087" y="874485"/>
                  </a:cubicBezTo>
                  <a:cubicBezTo>
                    <a:pt x="781463" y="874485"/>
                    <a:pt x="779839" y="869620"/>
                    <a:pt x="779839" y="869620"/>
                  </a:cubicBezTo>
                  <a:cubicBezTo>
                    <a:pt x="779839" y="869620"/>
                    <a:pt x="778215" y="867999"/>
                    <a:pt x="778215" y="867999"/>
                  </a:cubicBezTo>
                  <a:cubicBezTo>
                    <a:pt x="776591" y="867999"/>
                    <a:pt x="771720" y="864756"/>
                    <a:pt x="773344" y="864756"/>
                  </a:cubicBezTo>
                  <a:cubicBezTo>
                    <a:pt x="774968" y="864756"/>
                    <a:pt x="778215" y="863134"/>
                    <a:pt x="779839" y="861513"/>
                  </a:cubicBezTo>
                  <a:cubicBezTo>
                    <a:pt x="781463" y="861513"/>
                    <a:pt x="781463" y="858269"/>
                    <a:pt x="779839" y="858269"/>
                  </a:cubicBezTo>
                  <a:cubicBezTo>
                    <a:pt x="778215" y="858269"/>
                    <a:pt x="776591" y="855026"/>
                    <a:pt x="774968" y="855026"/>
                  </a:cubicBezTo>
                  <a:cubicBezTo>
                    <a:pt x="771720" y="855026"/>
                    <a:pt x="771720" y="853405"/>
                    <a:pt x="771720" y="853405"/>
                  </a:cubicBezTo>
                  <a:cubicBezTo>
                    <a:pt x="771720" y="853405"/>
                    <a:pt x="771720" y="851783"/>
                    <a:pt x="774968" y="850161"/>
                  </a:cubicBezTo>
                  <a:cubicBezTo>
                    <a:pt x="776591" y="850161"/>
                    <a:pt x="779839" y="845296"/>
                    <a:pt x="779839" y="845296"/>
                  </a:cubicBezTo>
                  <a:cubicBezTo>
                    <a:pt x="779839" y="845296"/>
                    <a:pt x="778215" y="843675"/>
                    <a:pt x="778215" y="843675"/>
                  </a:cubicBezTo>
                  <a:cubicBezTo>
                    <a:pt x="774968" y="838810"/>
                    <a:pt x="779839" y="842053"/>
                    <a:pt x="774968" y="837189"/>
                  </a:cubicBezTo>
                  <a:cubicBezTo>
                    <a:pt x="770096" y="830702"/>
                    <a:pt x="773344" y="827459"/>
                    <a:pt x="773344" y="827459"/>
                  </a:cubicBezTo>
                  <a:cubicBezTo>
                    <a:pt x="773344" y="825837"/>
                    <a:pt x="770096" y="822594"/>
                    <a:pt x="768472" y="822594"/>
                  </a:cubicBezTo>
                  <a:cubicBezTo>
                    <a:pt x="766849" y="822594"/>
                    <a:pt x="763601" y="827459"/>
                    <a:pt x="763601" y="824216"/>
                  </a:cubicBezTo>
                  <a:cubicBezTo>
                    <a:pt x="761977" y="820973"/>
                    <a:pt x="761977" y="817730"/>
                    <a:pt x="763601" y="816108"/>
                  </a:cubicBezTo>
                  <a:cubicBezTo>
                    <a:pt x="765225" y="812865"/>
                    <a:pt x="765225" y="812865"/>
                    <a:pt x="766849" y="811243"/>
                  </a:cubicBezTo>
                  <a:cubicBezTo>
                    <a:pt x="768472" y="809622"/>
                    <a:pt x="768472" y="808000"/>
                    <a:pt x="770096" y="806378"/>
                  </a:cubicBezTo>
                  <a:cubicBezTo>
                    <a:pt x="771720" y="806378"/>
                    <a:pt x="771720" y="803135"/>
                    <a:pt x="773344" y="804757"/>
                  </a:cubicBezTo>
                  <a:cubicBezTo>
                    <a:pt x="776591" y="804757"/>
                    <a:pt x="774968" y="804757"/>
                    <a:pt x="781463" y="804757"/>
                  </a:cubicBezTo>
                  <a:cubicBezTo>
                    <a:pt x="787958" y="806378"/>
                    <a:pt x="799325" y="808000"/>
                    <a:pt x="800948" y="808000"/>
                  </a:cubicBezTo>
                  <a:cubicBezTo>
                    <a:pt x="802572" y="808000"/>
                    <a:pt x="805820" y="806378"/>
                    <a:pt x="805820" y="806378"/>
                  </a:cubicBezTo>
                  <a:cubicBezTo>
                    <a:pt x="805820" y="806378"/>
                    <a:pt x="805820" y="806378"/>
                    <a:pt x="809067" y="804757"/>
                  </a:cubicBezTo>
                  <a:cubicBezTo>
                    <a:pt x="809067" y="804757"/>
                    <a:pt x="810691" y="803135"/>
                    <a:pt x="812315" y="801514"/>
                  </a:cubicBezTo>
                  <a:cubicBezTo>
                    <a:pt x="812315" y="801514"/>
                    <a:pt x="812315" y="799892"/>
                    <a:pt x="813939" y="799892"/>
                  </a:cubicBezTo>
                  <a:cubicBezTo>
                    <a:pt x="813939" y="798271"/>
                    <a:pt x="817186" y="796649"/>
                    <a:pt x="818810" y="796649"/>
                  </a:cubicBezTo>
                  <a:cubicBezTo>
                    <a:pt x="822058" y="796649"/>
                    <a:pt x="823682" y="795027"/>
                    <a:pt x="825305" y="793406"/>
                  </a:cubicBezTo>
                  <a:cubicBezTo>
                    <a:pt x="826929" y="793406"/>
                    <a:pt x="823682" y="793406"/>
                    <a:pt x="828553" y="791784"/>
                  </a:cubicBezTo>
                  <a:cubicBezTo>
                    <a:pt x="835048" y="791784"/>
                    <a:pt x="836672" y="788541"/>
                    <a:pt x="838296" y="790163"/>
                  </a:cubicBezTo>
                  <a:cubicBezTo>
                    <a:pt x="839920" y="793406"/>
                    <a:pt x="844791" y="791784"/>
                    <a:pt x="844791" y="791784"/>
                  </a:cubicBezTo>
                  <a:cubicBezTo>
                    <a:pt x="844791" y="791784"/>
                    <a:pt x="846415" y="790163"/>
                    <a:pt x="848039" y="791784"/>
                  </a:cubicBezTo>
                  <a:cubicBezTo>
                    <a:pt x="848039" y="791784"/>
                    <a:pt x="849662" y="791784"/>
                    <a:pt x="851286" y="791784"/>
                  </a:cubicBezTo>
                  <a:cubicBezTo>
                    <a:pt x="851286" y="790163"/>
                    <a:pt x="852910" y="790163"/>
                    <a:pt x="852910" y="790163"/>
                  </a:cubicBezTo>
                  <a:cubicBezTo>
                    <a:pt x="854534" y="790163"/>
                    <a:pt x="859405" y="788541"/>
                    <a:pt x="861029" y="786920"/>
                  </a:cubicBezTo>
                  <a:cubicBezTo>
                    <a:pt x="862653" y="785298"/>
                    <a:pt x="882138" y="772325"/>
                    <a:pt x="882138" y="772325"/>
                  </a:cubicBezTo>
                  <a:cubicBezTo>
                    <a:pt x="882138" y="772325"/>
                    <a:pt x="882138" y="772325"/>
                    <a:pt x="888633" y="772325"/>
                  </a:cubicBezTo>
                  <a:cubicBezTo>
                    <a:pt x="888633" y="772325"/>
                    <a:pt x="893505" y="769082"/>
                    <a:pt x="893505" y="770704"/>
                  </a:cubicBezTo>
                  <a:cubicBezTo>
                    <a:pt x="895129" y="770704"/>
                    <a:pt x="896752" y="770704"/>
                    <a:pt x="898376" y="770704"/>
                  </a:cubicBezTo>
                  <a:cubicBezTo>
                    <a:pt x="900000" y="770704"/>
                    <a:pt x="901624" y="770704"/>
                    <a:pt x="903248" y="770704"/>
                  </a:cubicBezTo>
                  <a:cubicBezTo>
                    <a:pt x="903248" y="772325"/>
                    <a:pt x="903248" y="772325"/>
                    <a:pt x="904871" y="772325"/>
                  </a:cubicBezTo>
                  <a:cubicBezTo>
                    <a:pt x="906495" y="772325"/>
                    <a:pt x="908119" y="772325"/>
                    <a:pt x="909743" y="772325"/>
                  </a:cubicBezTo>
                  <a:cubicBezTo>
                    <a:pt x="911367" y="773947"/>
                    <a:pt x="916238" y="772325"/>
                    <a:pt x="916238" y="772325"/>
                  </a:cubicBezTo>
                  <a:cubicBezTo>
                    <a:pt x="916238" y="772325"/>
                    <a:pt x="925981" y="772325"/>
                    <a:pt x="925981" y="772325"/>
                  </a:cubicBezTo>
                  <a:cubicBezTo>
                    <a:pt x="925981" y="773947"/>
                    <a:pt x="924357" y="773947"/>
                    <a:pt x="925981" y="775568"/>
                  </a:cubicBezTo>
                  <a:cubicBezTo>
                    <a:pt x="925981" y="777190"/>
                    <a:pt x="930852" y="777190"/>
                    <a:pt x="930852" y="778812"/>
                  </a:cubicBezTo>
                  <a:cubicBezTo>
                    <a:pt x="932476" y="780433"/>
                    <a:pt x="935724" y="780433"/>
                    <a:pt x="937347" y="780433"/>
                  </a:cubicBezTo>
                  <a:cubicBezTo>
                    <a:pt x="937347" y="780433"/>
                    <a:pt x="940595" y="780433"/>
                    <a:pt x="940595" y="782055"/>
                  </a:cubicBezTo>
                  <a:cubicBezTo>
                    <a:pt x="942219" y="782055"/>
                    <a:pt x="943843" y="782055"/>
                    <a:pt x="945466" y="783676"/>
                  </a:cubicBezTo>
                  <a:cubicBezTo>
                    <a:pt x="945466" y="785298"/>
                    <a:pt x="947090" y="786920"/>
                    <a:pt x="947090" y="786920"/>
                  </a:cubicBezTo>
                  <a:cubicBezTo>
                    <a:pt x="947090" y="786920"/>
                    <a:pt x="953585" y="788541"/>
                    <a:pt x="955209" y="790163"/>
                  </a:cubicBezTo>
                  <a:cubicBezTo>
                    <a:pt x="958457" y="791784"/>
                    <a:pt x="977942" y="793406"/>
                    <a:pt x="977942" y="793406"/>
                  </a:cubicBezTo>
                  <a:cubicBezTo>
                    <a:pt x="977942" y="793406"/>
                    <a:pt x="977942" y="795027"/>
                    <a:pt x="981190" y="793406"/>
                  </a:cubicBezTo>
                  <a:cubicBezTo>
                    <a:pt x="982814" y="793406"/>
                    <a:pt x="982814" y="791784"/>
                    <a:pt x="986061" y="791784"/>
                  </a:cubicBezTo>
                  <a:cubicBezTo>
                    <a:pt x="987685" y="791784"/>
                    <a:pt x="987685" y="791784"/>
                    <a:pt x="987685" y="791784"/>
                  </a:cubicBezTo>
                  <a:cubicBezTo>
                    <a:pt x="989309" y="791784"/>
                    <a:pt x="989309" y="791784"/>
                    <a:pt x="990933" y="791784"/>
                  </a:cubicBezTo>
                  <a:cubicBezTo>
                    <a:pt x="995804" y="793406"/>
                    <a:pt x="995804" y="793406"/>
                    <a:pt x="997428" y="791784"/>
                  </a:cubicBezTo>
                  <a:cubicBezTo>
                    <a:pt x="999052" y="791784"/>
                    <a:pt x="1000675" y="788541"/>
                    <a:pt x="1002299" y="790163"/>
                  </a:cubicBezTo>
                  <a:cubicBezTo>
                    <a:pt x="1003923" y="790163"/>
                    <a:pt x="1003923" y="790163"/>
                    <a:pt x="1007171" y="791784"/>
                  </a:cubicBezTo>
                  <a:cubicBezTo>
                    <a:pt x="1008794" y="791784"/>
                    <a:pt x="1008794" y="791784"/>
                    <a:pt x="1010418" y="791784"/>
                  </a:cubicBezTo>
                  <a:cubicBezTo>
                    <a:pt x="1010418" y="791784"/>
                    <a:pt x="1012042" y="791784"/>
                    <a:pt x="1012042" y="791784"/>
                  </a:cubicBezTo>
                  <a:cubicBezTo>
                    <a:pt x="1013666" y="793406"/>
                    <a:pt x="1015290" y="793406"/>
                    <a:pt x="1016913" y="791784"/>
                  </a:cubicBezTo>
                  <a:cubicBezTo>
                    <a:pt x="1018537" y="790163"/>
                    <a:pt x="1021785" y="788541"/>
                    <a:pt x="1023409" y="788541"/>
                  </a:cubicBezTo>
                  <a:cubicBezTo>
                    <a:pt x="1025032" y="786920"/>
                    <a:pt x="1029904" y="783676"/>
                    <a:pt x="1029904" y="783676"/>
                  </a:cubicBezTo>
                  <a:cubicBezTo>
                    <a:pt x="1031528" y="783676"/>
                    <a:pt x="1033151" y="783676"/>
                    <a:pt x="1033151" y="782055"/>
                  </a:cubicBezTo>
                  <a:cubicBezTo>
                    <a:pt x="1033151" y="782055"/>
                    <a:pt x="1033151" y="782055"/>
                    <a:pt x="1034775" y="780433"/>
                  </a:cubicBezTo>
                  <a:cubicBezTo>
                    <a:pt x="1036399" y="780433"/>
                    <a:pt x="1036399" y="778812"/>
                    <a:pt x="1036399" y="778812"/>
                  </a:cubicBezTo>
                  <a:cubicBezTo>
                    <a:pt x="1038023" y="777190"/>
                    <a:pt x="1038023" y="773947"/>
                    <a:pt x="1038023" y="773947"/>
                  </a:cubicBezTo>
                  <a:cubicBezTo>
                    <a:pt x="1038023" y="773947"/>
                    <a:pt x="1039647" y="773947"/>
                    <a:pt x="1038023" y="772325"/>
                  </a:cubicBezTo>
                  <a:cubicBezTo>
                    <a:pt x="1038023" y="770704"/>
                    <a:pt x="1036399" y="769082"/>
                    <a:pt x="1034775" y="767461"/>
                  </a:cubicBezTo>
                  <a:cubicBezTo>
                    <a:pt x="1034775" y="767461"/>
                    <a:pt x="1033151" y="765839"/>
                    <a:pt x="1033151" y="765839"/>
                  </a:cubicBezTo>
                  <a:cubicBezTo>
                    <a:pt x="1033151" y="765839"/>
                    <a:pt x="1033151" y="765839"/>
                    <a:pt x="1033151" y="762596"/>
                  </a:cubicBezTo>
                  <a:cubicBezTo>
                    <a:pt x="1033151" y="762596"/>
                    <a:pt x="1033151" y="760974"/>
                    <a:pt x="1031528" y="759353"/>
                  </a:cubicBezTo>
                  <a:cubicBezTo>
                    <a:pt x="1031528" y="757731"/>
                    <a:pt x="1031528" y="756110"/>
                    <a:pt x="1029904" y="756110"/>
                  </a:cubicBezTo>
                  <a:cubicBezTo>
                    <a:pt x="1029904" y="756110"/>
                    <a:pt x="1026656" y="752866"/>
                    <a:pt x="1026656" y="752866"/>
                  </a:cubicBezTo>
                  <a:cubicBezTo>
                    <a:pt x="1025032" y="752866"/>
                    <a:pt x="1021785" y="749623"/>
                    <a:pt x="1021785" y="749623"/>
                  </a:cubicBezTo>
                  <a:cubicBezTo>
                    <a:pt x="1021785" y="749623"/>
                    <a:pt x="1023409" y="748002"/>
                    <a:pt x="1020161" y="748002"/>
                  </a:cubicBezTo>
                  <a:cubicBezTo>
                    <a:pt x="1016913" y="748002"/>
                    <a:pt x="1015290" y="748002"/>
                    <a:pt x="1013666" y="746380"/>
                  </a:cubicBezTo>
                  <a:cubicBezTo>
                    <a:pt x="1013666" y="746380"/>
                    <a:pt x="1012042" y="743137"/>
                    <a:pt x="1010418" y="743137"/>
                  </a:cubicBezTo>
                  <a:cubicBezTo>
                    <a:pt x="1008794" y="743137"/>
                    <a:pt x="1007171" y="743137"/>
                    <a:pt x="1005547" y="741515"/>
                  </a:cubicBezTo>
                  <a:cubicBezTo>
                    <a:pt x="1005547" y="741515"/>
                    <a:pt x="1003923" y="739894"/>
                    <a:pt x="1002299" y="739894"/>
                  </a:cubicBezTo>
                  <a:cubicBezTo>
                    <a:pt x="1000675" y="736651"/>
                    <a:pt x="997428" y="733407"/>
                    <a:pt x="997428" y="731786"/>
                  </a:cubicBezTo>
                  <a:cubicBezTo>
                    <a:pt x="997428" y="731786"/>
                    <a:pt x="994180" y="726921"/>
                    <a:pt x="992556" y="726921"/>
                  </a:cubicBezTo>
                  <a:cubicBezTo>
                    <a:pt x="990933" y="725300"/>
                    <a:pt x="986061" y="722056"/>
                    <a:pt x="986061" y="722056"/>
                  </a:cubicBezTo>
                  <a:cubicBezTo>
                    <a:pt x="984437" y="722056"/>
                    <a:pt x="982814" y="718813"/>
                    <a:pt x="982814" y="718813"/>
                  </a:cubicBezTo>
                  <a:cubicBezTo>
                    <a:pt x="981190" y="720435"/>
                    <a:pt x="976318" y="717192"/>
                    <a:pt x="976318" y="717192"/>
                  </a:cubicBezTo>
                  <a:cubicBezTo>
                    <a:pt x="976318" y="717192"/>
                    <a:pt x="974695" y="713948"/>
                    <a:pt x="973071" y="713948"/>
                  </a:cubicBezTo>
                  <a:cubicBezTo>
                    <a:pt x="969823" y="715570"/>
                    <a:pt x="966576" y="713948"/>
                    <a:pt x="964952" y="712327"/>
                  </a:cubicBezTo>
                  <a:cubicBezTo>
                    <a:pt x="963328" y="712327"/>
                    <a:pt x="960080" y="709084"/>
                    <a:pt x="960080" y="709084"/>
                  </a:cubicBezTo>
                  <a:cubicBezTo>
                    <a:pt x="956833" y="705841"/>
                    <a:pt x="955209" y="704219"/>
                    <a:pt x="953585" y="702597"/>
                  </a:cubicBezTo>
                  <a:cubicBezTo>
                    <a:pt x="951962" y="697733"/>
                    <a:pt x="951962" y="696111"/>
                    <a:pt x="955209" y="696111"/>
                  </a:cubicBezTo>
                  <a:cubicBezTo>
                    <a:pt x="958457" y="696111"/>
                    <a:pt x="960080" y="694489"/>
                    <a:pt x="961704" y="694489"/>
                  </a:cubicBezTo>
                  <a:cubicBezTo>
                    <a:pt x="964952" y="694489"/>
                    <a:pt x="963328" y="694489"/>
                    <a:pt x="966576" y="692868"/>
                  </a:cubicBezTo>
                  <a:cubicBezTo>
                    <a:pt x="968199" y="691246"/>
                    <a:pt x="968199" y="688003"/>
                    <a:pt x="969823" y="688003"/>
                  </a:cubicBezTo>
                  <a:cubicBezTo>
                    <a:pt x="969823" y="686382"/>
                    <a:pt x="969823" y="684760"/>
                    <a:pt x="971447" y="684760"/>
                  </a:cubicBezTo>
                  <a:cubicBezTo>
                    <a:pt x="974695" y="683138"/>
                    <a:pt x="974695" y="681517"/>
                    <a:pt x="974695" y="679895"/>
                  </a:cubicBezTo>
                  <a:cubicBezTo>
                    <a:pt x="976318" y="678274"/>
                    <a:pt x="977942" y="676652"/>
                    <a:pt x="977942" y="676652"/>
                  </a:cubicBezTo>
                  <a:cubicBezTo>
                    <a:pt x="977942" y="676652"/>
                    <a:pt x="977942" y="676652"/>
                    <a:pt x="969823" y="670166"/>
                  </a:cubicBezTo>
                  <a:cubicBezTo>
                    <a:pt x="969823" y="670166"/>
                    <a:pt x="971447" y="666923"/>
                    <a:pt x="973071" y="666923"/>
                  </a:cubicBezTo>
                  <a:cubicBezTo>
                    <a:pt x="974695" y="666923"/>
                    <a:pt x="981190" y="662058"/>
                    <a:pt x="982814" y="662058"/>
                  </a:cubicBezTo>
                  <a:cubicBezTo>
                    <a:pt x="982814" y="663679"/>
                    <a:pt x="989309" y="660436"/>
                    <a:pt x="989309" y="660436"/>
                  </a:cubicBezTo>
                  <a:cubicBezTo>
                    <a:pt x="990933" y="658815"/>
                    <a:pt x="990933" y="657193"/>
                    <a:pt x="990933" y="657193"/>
                  </a:cubicBezTo>
                  <a:cubicBezTo>
                    <a:pt x="990933" y="657193"/>
                    <a:pt x="990933" y="653950"/>
                    <a:pt x="989309" y="653950"/>
                  </a:cubicBezTo>
                  <a:cubicBezTo>
                    <a:pt x="987685" y="655572"/>
                    <a:pt x="979566" y="655572"/>
                    <a:pt x="979566" y="657193"/>
                  </a:cubicBezTo>
                  <a:cubicBezTo>
                    <a:pt x="977942" y="657193"/>
                    <a:pt x="976318" y="657193"/>
                    <a:pt x="976318" y="657193"/>
                  </a:cubicBezTo>
                  <a:cubicBezTo>
                    <a:pt x="974695" y="657193"/>
                    <a:pt x="974695" y="657193"/>
                    <a:pt x="974695" y="657193"/>
                  </a:cubicBezTo>
                  <a:cubicBezTo>
                    <a:pt x="974695" y="657193"/>
                    <a:pt x="974695" y="657193"/>
                    <a:pt x="973071" y="657193"/>
                  </a:cubicBezTo>
                  <a:cubicBezTo>
                    <a:pt x="971447" y="658815"/>
                    <a:pt x="969823" y="658815"/>
                    <a:pt x="969823" y="658815"/>
                  </a:cubicBezTo>
                  <a:cubicBezTo>
                    <a:pt x="969823" y="658815"/>
                    <a:pt x="968199" y="655572"/>
                    <a:pt x="966576" y="657193"/>
                  </a:cubicBezTo>
                  <a:cubicBezTo>
                    <a:pt x="964952" y="658815"/>
                    <a:pt x="961704" y="660436"/>
                    <a:pt x="961704" y="660436"/>
                  </a:cubicBezTo>
                  <a:cubicBezTo>
                    <a:pt x="961704" y="660436"/>
                    <a:pt x="953585" y="665301"/>
                    <a:pt x="951962" y="665301"/>
                  </a:cubicBezTo>
                  <a:cubicBezTo>
                    <a:pt x="950338" y="665301"/>
                    <a:pt x="950338" y="665301"/>
                    <a:pt x="950338" y="665301"/>
                  </a:cubicBezTo>
                  <a:cubicBezTo>
                    <a:pt x="948714" y="665301"/>
                    <a:pt x="948714" y="665301"/>
                    <a:pt x="948714" y="665301"/>
                  </a:cubicBezTo>
                  <a:cubicBezTo>
                    <a:pt x="947090" y="665301"/>
                    <a:pt x="940595" y="668544"/>
                    <a:pt x="938971" y="668544"/>
                  </a:cubicBezTo>
                  <a:cubicBezTo>
                    <a:pt x="937347" y="668544"/>
                    <a:pt x="937347" y="668544"/>
                    <a:pt x="937347" y="668544"/>
                  </a:cubicBezTo>
                  <a:cubicBezTo>
                    <a:pt x="935724" y="668544"/>
                    <a:pt x="935724" y="668544"/>
                    <a:pt x="934100" y="670166"/>
                  </a:cubicBezTo>
                  <a:cubicBezTo>
                    <a:pt x="932476" y="670166"/>
                    <a:pt x="922733" y="676652"/>
                    <a:pt x="922733" y="678274"/>
                  </a:cubicBezTo>
                  <a:cubicBezTo>
                    <a:pt x="921109" y="679895"/>
                    <a:pt x="914614" y="681517"/>
                    <a:pt x="912990" y="681517"/>
                  </a:cubicBezTo>
                  <a:cubicBezTo>
                    <a:pt x="911367" y="679895"/>
                    <a:pt x="914614" y="684760"/>
                    <a:pt x="914614" y="684760"/>
                  </a:cubicBezTo>
                  <a:cubicBezTo>
                    <a:pt x="914614" y="684760"/>
                    <a:pt x="917862" y="689625"/>
                    <a:pt x="917862" y="691246"/>
                  </a:cubicBezTo>
                  <a:cubicBezTo>
                    <a:pt x="917862" y="691246"/>
                    <a:pt x="917862" y="694489"/>
                    <a:pt x="921109" y="694489"/>
                  </a:cubicBezTo>
                  <a:cubicBezTo>
                    <a:pt x="924357" y="694489"/>
                    <a:pt x="929228" y="694489"/>
                    <a:pt x="929228" y="694489"/>
                  </a:cubicBezTo>
                  <a:cubicBezTo>
                    <a:pt x="930852" y="696111"/>
                    <a:pt x="930852" y="696111"/>
                    <a:pt x="932476" y="696111"/>
                  </a:cubicBezTo>
                  <a:cubicBezTo>
                    <a:pt x="934100" y="696111"/>
                    <a:pt x="932476" y="699354"/>
                    <a:pt x="935724" y="697733"/>
                  </a:cubicBezTo>
                  <a:cubicBezTo>
                    <a:pt x="938971" y="696111"/>
                    <a:pt x="938971" y="696111"/>
                    <a:pt x="940595" y="696111"/>
                  </a:cubicBezTo>
                  <a:cubicBezTo>
                    <a:pt x="943843" y="696111"/>
                    <a:pt x="943843" y="694489"/>
                    <a:pt x="943843" y="696111"/>
                  </a:cubicBezTo>
                  <a:cubicBezTo>
                    <a:pt x="945466" y="697733"/>
                    <a:pt x="947090" y="697733"/>
                    <a:pt x="947090" y="699354"/>
                  </a:cubicBezTo>
                  <a:cubicBezTo>
                    <a:pt x="948714" y="700976"/>
                    <a:pt x="950338" y="699354"/>
                    <a:pt x="948714" y="700976"/>
                  </a:cubicBezTo>
                  <a:cubicBezTo>
                    <a:pt x="947090" y="702597"/>
                    <a:pt x="945466" y="704219"/>
                    <a:pt x="942219" y="704219"/>
                  </a:cubicBezTo>
                  <a:cubicBezTo>
                    <a:pt x="938971" y="704219"/>
                    <a:pt x="937347" y="704219"/>
                    <a:pt x="934100" y="705841"/>
                  </a:cubicBezTo>
                  <a:cubicBezTo>
                    <a:pt x="932476" y="707462"/>
                    <a:pt x="929228" y="705841"/>
                    <a:pt x="927605" y="704219"/>
                  </a:cubicBezTo>
                  <a:cubicBezTo>
                    <a:pt x="925981" y="704219"/>
                    <a:pt x="925981" y="700976"/>
                    <a:pt x="924357" y="704219"/>
                  </a:cubicBezTo>
                  <a:cubicBezTo>
                    <a:pt x="922733" y="705841"/>
                    <a:pt x="921109" y="707462"/>
                    <a:pt x="919486" y="709084"/>
                  </a:cubicBezTo>
                  <a:cubicBezTo>
                    <a:pt x="917862" y="710705"/>
                    <a:pt x="916238" y="710705"/>
                    <a:pt x="916238" y="712327"/>
                  </a:cubicBezTo>
                  <a:cubicBezTo>
                    <a:pt x="916238" y="712327"/>
                    <a:pt x="914614" y="712327"/>
                    <a:pt x="912990" y="710705"/>
                  </a:cubicBezTo>
                  <a:cubicBezTo>
                    <a:pt x="912990" y="710705"/>
                    <a:pt x="911367" y="710705"/>
                    <a:pt x="911367" y="710705"/>
                  </a:cubicBezTo>
                  <a:cubicBezTo>
                    <a:pt x="909743" y="712327"/>
                    <a:pt x="909743" y="710705"/>
                    <a:pt x="908119" y="713948"/>
                  </a:cubicBezTo>
                  <a:cubicBezTo>
                    <a:pt x="906495" y="717192"/>
                    <a:pt x="904871" y="715570"/>
                    <a:pt x="903248" y="717192"/>
                  </a:cubicBezTo>
                  <a:cubicBezTo>
                    <a:pt x="901624" y="718813"/>
                    <a:pt x="901624" y="717192"/>
                    <a:pt x="898376" y="718813"/>
                  </a:cubicBezTo>
                  <a:cubicBezTo>
                    <a:pt x="893505" y="720435"/>
                    <a:pt x="891881" y="717192"/>
                    <a:pt x="890257" y="717192"/>
                  </a:cubicBezTo>
                  <a:cubicBezTo>
                    <a:pt x="890257" y="717192"/>
                    <a:pt x="888633" y="713948"/>
                    <a:pt x="887010" y="713948"/>
                  </a:cubicBezTo>
                  <a:cubicBezTo>
                    <a:pt x="887010" y="712327"/>
                    <a:pt x="890257" y="712327"/>
                    <a:pt x="890257" y="712327"/>
                  </a:cubicBezTo>
                  <a:cubicBezTo>
                    <a:pt x="890257" y="712327"/>
                    <a:pt x="890257" y="712327"/>
                    <a:pt x="890257" y="704219"/>
                  </a:cubicBezTo>
                  <a:cubicBezTo>
                    <a:pt x="890257" y="704219"/>
                    <a:pt x="887010" y="700976"/>
                    <a:pt x="885386" y="700976"/>
                  </a:cubicBezTo>
                  <a:cubicBezTo>
                    <a:pt x="883762" y="700976"/>
                    <a:pt x="880514" y="699354"/>
                    <a:pt x="878891" y="697733"/>
                  </a:cubicBezTo>
                  <a:cubicBezTo>
                    <a:pt x="877267" y="697733"/>
                    <a:pt x="875643" y="694489"/>
                    <a:pt x="875643" y="694489"/>
                  </a:cubicBezTo>
                  <a:cubicBezTo>
                    <a:pt x="875643" y="694489"/>
                    <a:pt x="880514" y="689625"/>
                    <a:pt x="882138" y="689625"/>
                  </a:cubicBezTo>
                  <a:cubicBezTo>
                    <a:pt x="883762" y="688003"/>
                    <a:pt x="885386" y="686382"/>
                    <a:pt x="887010" y="686382"/>
                  </a:cubicBezTo>
                  <a:cubicBezTo>
                    <a:pt x="890257" y="684760"/>
                    <a:pt x="891881" y="684760"/>
                    <a:pt x="891881" y="684760"/>
                  </a:cubicBezTo>
                  <a:cubicBezTo>
                    <a:pt x="891881" y="684760"/>
                    <a:pt x="893505" y="683138"/>
                    <a:pt x="891881" y="681517"/>
                  </a:cubicBezTo>
                  <a:cubicBezTo>
                    <a:pt x="891881" y="681517"/>
                    <a:pt x="890257" y="679895"/>
                    <a:pt x="888633" y="679895"/>
                  </a:cubicBezTo>
                  <a:cubicBezTo>
                    <a:pt x="887010" y="681517"/>
                    <a:pt x="882138" y="683138"/>
                    <a:pt x="880514" y="684760"/>
                  </a:cubicBezTo>
                  <a:cubicBezTo>
                    <a:pt x="878891" y="684760"/>
                    <a:pt x="878891" y="684760"/>
                    <a:pt x="877267" y="683138"/>
                  </a:cubicBezTo>
                  <a:cubicBezTo>
                    <a:pt x="875643" y="683138"/>
                    <a:pt x="872395" y="681517"/>
                    <a:pt x="870772" y="679895"/>
                  </a:cubicBezTo>
                  <a:cubicBezTo>
                    <a:pt x="869148" y="679895"/>
                    <a:pt x="865900" y="678274"/>
                    <a:pt x="865900" y="678274"/>
                  </a:cubicBezTo>
                  <a:cubicBezTo>
                    <a:pt x="865900" y="678274"/>
                    <a:pt x="864276" y="676652"/>
                    <a:pt x="862653" y="676652"/>
                  </a:cubicBezTo>
                  <a:cubicBezTo>
                    <a:pt x="861029" y="678274"/>
                    <a:pt x="857781" y="675031"/>
                    <a:pt x="859405" y="675031"/>
                  </a:cubicBezTo>
                  <a:cubicBezTo>
                    <a:pt x="861029" y="673409"/>
                    <a:pt x="862653" y="671787"/>
                    <a:pt x="864276" y="670166"/>
                  </a:cubicBezTo>
                  <a:cubicBezTo>
                    <a:pt x="864276" y="670166"/>
                    <a:pt x="865900" y="665301"/>
                    <a:pt x="864276" y="666923"/>
                  </a:cubicBezTo>
                  <a:cubicBezTo>
                    <a:pt x="861029" y="666923"/>
                    <a:pt x="859405" y="666923"/>
                    <a:pt x="857781" y="666923"/>
                  </a:cubicBezTo>
                  <a:cubicBezTo>
                    <a:pt x="854534" y="668544"/>
                    <a:pt x="851286" y="668544"/>
                    <a:pt x="851286" y="670166"/>
                  </a:cubicBezTo>
                  <a:cubicBezTo>
                    <a:pt x="849662" y="670166"/>
                    <a:pt x="849662" y="670166"/>
                    <a:pt x="848039" y="673409"/>
                  </a:cubicBezTo>
                  <a:cubicBezTo>
                    <a:pt x="846415" y="675031"/>
                    <a:pt x="846415" y="675031"/>
                    <a:pt x="844791" y="676652"/>
                  </a:cubicBezTo>
                  <a:cubicBezTo>
                    <a:pt x="844791" y="678274"/>
                    <a:pt x="843167" y="681517"/>
                    <a:pt x="843167" y="681517"/>
                  </a:cubicBezTo>
                  <a:cubicBezTo>
                    <a:pt x="839920" y="684760"/>
                    <a:pt x="835048" y="689625"/>
                    <a:pt x="835048" y="689625"/>
                  </a:cubicBezTo>
                  <a:cubicBezTo>
                    <a:pt x="835048" y="689625"/>
                    <a:pt x="828553" y="688003"/>
                    <a:pt x="828553" y="689625"/>
                  </a:cubicBezTo>
                  <a:cubicBezTo>
                    <a:pt x="828553" y="692868"/>
                    <a:pt x="825305" y="692868"/>
                    <a:pt x="826929" y="696111"/>
                  </a:cubicBezTo>
                  <a:cubicBezTo>
                    <a:pt x="826929" y="696111"/>
                    <a:pt x="826929" y="696111"/>
                    <a:pt x="826929" y="697733"/>
                  </a:cubicBezTo>
                  <a:cubicBezTo>
                    <a:pt x="828553" y="699354"/>
                    <a:pt x="828553" y="699354"/>
                    <a:pt x="828553" y="700976"/>
                  </a:cubicBezTo>
                  <a:cubicBezTo>
                    <a:pt x="830177" y="702597"/>
                    <a:pt x="828553" y="705841"/>
                    <a:pt x="826929" y="707462"/>
                  </a:cubicBezTo>
                  <a:cubicBezTo>
                    <a:pt x="825305" y="709084"/>
                    <a:pt x="822058" y="710705"/>
                    <a:pt x="822058" y="710705"/>
                  </a:cubicBezTo>
                  <a:cubicBezTo>
                    <a:pt x="820434" y="710705"/>
                    <a:pt x="820434" y="710705"/>
                    <a:pt x="820434" y="710705"/>
                  </a:cubicBezTo>
                  <a:cubicBezTo>
                    <a:pt x="818810" y="709084"/>
                    <a:pt x="818810" y="709084"/>
                    <a:pt x="817186" y="709084"/>
                  </a:cubicBezTo>
                  <a:cubicBezTo>
                    <a:pt x="817186" y="710705"/>
                    <a:pt x="815563" y="709084"/>
                    <a:pt x="815563" y="712327"/>
                  </a:cubicBezTo>
                  <a:cubicBezTo>
                    <a:pt x="813939" y="713948"/>
                    <a:pt x="812315" y="715570"/>
                    <a:pt x="812315" y="717192"/>
                  </a:cubicBezTo>
                  <a:cubicBezTo>
                    <a:pt x="810691" y="718813"/>
                    <a:pt x="812315" y="717192"/>
                    <a:pt x="810691" y="718813"/>
                  </a:cubicBezTo>
                  <a:cubicBezTo>
                    <a:pt x="809067" y="722056"/>
                    <a:pt x="807444" y="720435"/>
                    <a:pt x="807444" y="722056"/>
                  </a:cubicBezTo>
                  <a:cubicBezTo>
                    <a:pt x="807444" y="725300"/>
                    <a:pt x="807444" y="731786"/>
                    <a:pt x="807444" y="735029"/>
                  </a:cubicBezTo>
                  <a:cubicBezTo>
                    <a:pt x="805820" y="736651"/>
                    <a:pt x="805820" y="739894"/>
                    <a:pt x="804196" y="741515"/>
                  </a:cubicBezTo>
                  <a:cubicBezTo>
                    <a:pt x="800948" y="743137"/>
                    <a:pt x="799325" y="741515"/>
                    <a:pt x="796077" y="744758"/>
                  </a:cubicBezTo>
                  <a:cubicBezTo>
                    <a:pt x="794453" y="746380"/>
                    <a:pt x="792829" y="748002"/>
                    <a:pt x="791206" y="749623"/>
                  </a:cubicBezTo>
                  <a:cubicBezTo>
                    <a:pt x="791206" y="752866"/>
                    <a:pt x="789582" y="752866"/>
                    <a:pt x="789582" y="757731"/>
                  </a:cubicBezTo>
                  <a:cubicBezTo>
                    <a:pt x="789582" y="762596"/>
                    <a:pt x="787958" y="759353"/>
                    <a:pt x="789582" y="764217"/>
                  </a:cubicBezTo>
                  <a:cubicBezTo>
                    <a:pt x="791206" y="769082"/>
                    <a:pt x="794453" y="769082"/>
                    <a:pt x="796077" y="770704"/>
                  </a:cubicBezTo>
                  <a:cubicBezTo>
                    <a:pt x="796077" y="770704"/>
                    <a:pt x="796077" y="770704"/>
                    <a:pt x="796077" y="772325"/>
                  </a:cubicBezTo>
                  <a:cubicBezTo>
                    <a:pt x="796077" y="773947"/>
                    <a:pt x="797701" y="773947"/>
                    <a:pt x="797701" y="777190"/>
                  </a:cubicBezTo>
                  <a:cubicBezTo>
                    <a:pt x="796077" y="780433"/>
                    <a:pt x="796077" y="780433"/>
                    <a:pt x="796077" y="780433"/>
                  </a:cubicBezTo>
                  <a:cubicBezTo>
                    <a:pt x="797701" y="782055"/>
                    <a:pt x="797701" y="780433"/>
                    <a:pt x="800948" y="782055"/>
                  </a:cubicBezTo>
                  <a:cubicBezTo>
                    <a:pt x="804196" y="785298"/>
                    <a:pt x="805820" y="783676"/>
                    <a:pt x="807444" y="785298"/>
                  </a:cubicBezTo>
                  <a:cubicBezTo>
                    <a:pt x="809067" y="785298"/>
                    <a:pt x="809067" y="785298"/>
                    <a:pt x="810691" y="785298"/>
                  </a:cubicBezTo>
                  <a:cubicBezTo>
                    <a:pt x="810691" y="785298"/>
                    <a:pt x="810691" y="785298"/>
                    <a:pt x="812315" y="785298"/>
                  </a:cubicBezTo>
                  <a:cubicBezTo>
                    <a:pt x="813939" y="786920"/>
                    <a:pt x="813939" y="786920"/>
                    <a:pt x="815563" y="786920"/>
                  </a:cubicBezTo>
                  <a:cubicBezTo>
                    <a:pt x="815563" y="785298"/>
                    <a:pt x="815563" y="785298"/>
                    <a:pt x="817186" y="786920"/>
                  </a:cubicBezTo>
                  <a:cubicBezTo>
                    <a:pt x="817186" y="786920"/>
                    <a:pt x="817186" y="786920"/>
                    <a:pt x="817186" y="788541"/>
                  </a:cubicBezTo>
                  <a:cubicBezTo>
                    <a:pt x="818810" y="791784"/>
                    <a:pt x="822058" y="790163"/>
                    <a:pt x="818810" y="791784"/>
                  </a:cubicBezTo>
                  <a:cubicBezTo>
                    <a:pt x="813939" y="793406"/>
                    <a:pt x="812315" y="795027"/>
                    <a:pt x="810691" y="795027"/>
                  </a:cubicBezTo>
                  <a:cubicBezTo>
                    <a:pt x="809067" y="795027"/>
                    <a:pt x="804196" y="795027"/>
                    <a:pt x="802572" y="793406"/>
                  </a:cubicBezTo>
                  <a:cubicBezTo>
                    <a:pt x="799325" y="793406"/>
                    <a:pt x="796077" y="791784"/>
                    <a:pt x="794453" y="793406"/>
                  </a:cubicBezTo>
                  <a:cubicBezTo>
                    <a:pt x="791206" y="795027"/>
                    <a:pt x="789582" y="795027"/>
                    <a:pt x="787958" y="795027"/>
                  </a:cubicBezTo>
                  <a:cubicBezTo>
                    <a:pt x="787958" y="796649"/>
                    <a:pt x="786334" y="796649"/>
                    <a:pt x="786334" y="798271"/>
                  </a:cubicBezTo>
                  <a:cubicBezTo>
                    <a:pt x="784710" y="798271"/>
                    <a:pt x="784710" y="798271"/>
                    <a:pt x="783087" y="799892"/>
                  </a:cubicBezTo>
                  <a:cubicBezTo>
                    <a:pt x="783087" y="801514"/>
                    <a:pt x="781463" y="801514"/>
                    <a:pt x="781463" y="801514"/>
                  </a:cubicBezTo>
                  <a:cubicBezTo>
                    <a:pt x="781463" y="799892"/>
                    <a:pt x="781463" y="799892"/>
                    <a:pt x="779839" y="801514"/>
                  </a:cubicBezTo>
                  <a:cubicBezTo>
                    <a:pt x="779839" y="803135"/>
                    <a:pt x="776591" y="803135"/>
                    <a:pt x="774968" y="803135"/>
                  </a:cubicBezTo>
                  <a:cubicBezTo>
                    <a:pt x="774968" y="801514"/>
                    <a:pt x="768472" y="801514"/>
                    <a:pt x="768472" y="801514"/>
                  </a:cubicBezTo>
                  <a:cubicBezTo>
                    <a:pt x="766849" y="801514"/>
                    <a:pt x="763601" y="801514"/>
                    <a:pt x="763601" y="801514"/>
                  </a:cubicBezTo>
                  <a:cubicBezTo>
                    <a:pt x="763601" y="801514"/>
                    <a:pt x="761977" y="801514"/>
                    <a:pt x="760353" y="799892"/>
                  </a:cubicBezTo>
                  <a:cubicBezTo>
                    <a:pt x="758730" y="799892"/>
                    <a:pt x="753858" y="798271"/>
                    <a:pt x="752235" y="798271"/>
                  </a:cubicBezTo>
                  <a:cubicBezTo>
                    <a:pt x="752235" y="798271"/>
                    <a:pt x="750611" y="795027"/>
                    <a:pt x="748987" y="795027"/>
                  </a:cubicBezTo>
                  <a:cubicBezTo>
                    <a:pt x="747363" y="795027"/>
                    <a:pt x="745739" y="795027"/>
                    <a:pt x="742492" y="796649"/>
                  </a:cubicBezTo>
                  <a:cubicBezTo>
                    <a:pt x="740868" y="798271"/>
                    <a:pt x="739244" y="798271"/>
                    <a:pt x="739244" y="798271"/>
                  </a:cubicBezTo>
                  <a:cubicBezTo>
                    <a:pt x="735997" y="798271"/>
                    <a:pt x="737620" y="808000"/>
                    <a:pt x="735997" y="804757"/>
                  </a:cubicBezTo>
                  <a:cubicBezTo>
                    <a:pt x="734373" y="803135"/>
                    <a:pt x="732749" y="798271"/>
                    <a:pt x="731125" y="798271"/>
                  </a:cubicBezTo>
                  <a:cubicBezTo>
                    <a:pt x="729501" y="798271"/>
                    <a:pt x="729501" y="795027"/>
                    <a:pt x="727878" y="798271"/>
                  </a:cubicBezTo>
                  <a:cubicBezTo>
                    <a:pt x="726254" y="798271"/>
                    <a:pt x="726254" y="798271"/>
                    <a:pt x="726254" y="798271"/>
                  </a:cubicBezTo>
                  <a:cubicBezTo>
                    <a:pt x="726254" y="798271"/>
                    <a:pt x="726254" y="798271"/>
                    <a:pt x="724630" y="798271"/>
                  </a:cubicBezTo>
                  <a:cubicBezTo>
                    <a:pt x="724630" y="799892"/>
                    <a:pt x="724630" y="798271"/>
                    <a:pt x="723006" y="798271"/>
                  </a:cubicBezTo>
                  <a:cubicBezTo>
                    <a:pt x="723006" y="796649"/>
                    <a:pt x="723006" y="795027"/>
                    <a:pt x="721382" y="798271"/>
                  </a:cubicBezTo>
                  <a:cubicBezTo>
                    <a:pt x="721382" y="803135"/>
                    <a:pt x="723006" y="803135"/>
                    <a:pt x="724630" y="804757"/>
                  </a:cubicBezTo>
                  <a:cubicBezTo>
                    <a:pt x="726254" y="808000"/>
                    <a:pt x="727878" y="806378"/>
                    <a:pt x="729501" y="808000"/>
                  </a:cubicBezTo>
                  <a:cubicBezTo>
                    <a:pt x="729501" y="809622"/>
                    <a:pt x="731125" y="808000"/>
                    <a:pt x="729501" y="809622"/>
                  </a:cubicBezTo>
                  <a:cubicBezTo>
                    <a:pt x="727878" y="811243"/>
                    <a:pt x="724630" y="812865"/>
                    <a:pt x="724630" y="812865"/>
                  </a:cubicBezTo>
                  <a:cubicBezTo>
                    <a:pt x="724630" y="812865"/>
                    <a:pt x="723006" y="808000"/>
                    <a:pt x="721382" y="809622"/>
                  </a:cubicBezTo>
                  <a:cubicBezTo>
                    <a:pt x="719759" y="812865"/>
                    <a:pt x="718135" y="814486"/>
                    <a:pt x="718135" y="814486"/>
                  </a:cubicBezTo>
                  <a:cubicBezTo>
                    <a:pt x="714887" y="812865"/>
                    <a:pt x="711640" y="814486"/>
                    <a:pt x="711640" y="812865"/>
                  </a:cubicBezTo>
                  <a:cubicBezTo>
                    <a:pt x="710016" y="811243"/>
                    <a:pt x="708392" y="809622"/>
                    <a:pt x="706768" y="808000"/>
                  </a:cubicBezTo>
                  <a:cubicBezTo>
                    <a:pt x="706768" y="808000"/>
                    <a:pt x="701897" y="801514"/>
                    <a:pt x="701897" y="801514"/>
                  </a:cubicBezTo>
                  <a:cubicBezTo>
                    <a:pt x="701897" y="801514"/>
                    <a:pt x="700273" y="806378"/>
                    <a:pt x="698649" y="809622"/>
                  </a:cubicBezTo>
                  <a:cubicBezTo>
                    <a:pt x="698649" y="812865"/>
                    <a:pt x="698649" y="816108"/>
                    <a:pt x="703521" y="820973"/>
                  </a:cubicBezTo>
                  <a:cubicBezTo>
                    <a:pt x="710016" y="827459"/>
                    <a:pt x="710016" y="825837"/>
                    <a:pt x="710016" y="827459"/>
                  </a:cubicBezTo>
                  <a:cubicBezTo>
                    <a:pt x="710016" y="830702"/>
                    <a:pt x="710016" y="827459"/>
                    <a:pt x="710016" y="830702"/>
                  </a:cubicBezTo>
                  <a:cubicBezTo>
                    <a:pt x="714887" y="838810"/>
                    <a:pt x="716511" y="840432"/>
                    <a:pt x="718135" y="840432"/>
                  </a:cubicBezTo>
                  <a:cubicBezTo>
                    <a:pt x="718135" y="842053"/>
                    <a:pt x="721382" y="842053"/>
                    <a:pt x="723006" y="843675"/>
                  </a:cubicBezTo>
                  <a:cubicBezTo>
                    <a:pt x="723006" y="845296"/>
                    <a:pt x="724630" y="843675"/>
                    <a:pt x="726254" y="845296"/>
                  </a:cubicBezTo>
                  <a:cubicBezTo>
                    <a:pt x="726254" y="846918"/>
                    <a:pt x="727878" y="848540"/>
                    <a:pt x="727878" y="850161"/>
                  </a:cubicBezTo>
                  <a:cubicBezTo>
                    <a:pt x="726254" y="851783"/>
                    <a:pt x="726254" y="851783"/>
                    <a:pt x="724630" y="851783"/>
                  </a:cubicBezTo>
                  <a:cubicBezTo>
                    <a:pt x="723006" y="851783"/>
                    <a:pt x="723006" y="850161"/>
                    <a:pt x="721382" y="850161"/>
                  </a:cubicBezTo>
                  <a:cubicBezTo>
                    <a:pt x="721382" y="850161"/>
                    <a:pt x="716511" y="848540"/>
                    <a:pt x="718135" y="850161"/>
                  </a:cubicBezTo>
                  <a:cubicBezTo>
                    <a:pt x="719759" y="851783"/>
                    <a:pt x="723006" y="855026"/>
                    <a:pt x="723006" y="856648"/>
                  </a:cubicBezTo>
                  <a:cubicBezTo>
                    <a:pt x="724630" y="858269"/>
                    <a:pt x="726254" y="859891"/>
                    <a:pt x="724630" y="861513"/>
                  </a:cubicBezTo>
                  <a:cubicBezTo>
                    <a:pt x="724630" y="861513"/>
                    <a:pt x="721382" y="863134"/>
                    <a:pt x="721382" y="863134"/>
                  </a:cubicBezTo>
                  <a:cubicBezTo>
                    <a:pt x="721382" y="863134"/>
                    <a:pt x="721382" y="863134"/>
                    <a:pt x="713263" y="858269"/>
                  </a:cubicBezTo>
                  <a:cubicBezTo>
                    <a:pt x="713263" y="858269"/>
                    <a:pt x="713263" y="858269"/>
                    <a:pt x="708392" y="853405"/>
                  </a:cubicBezTo>
                  <a:cubicBezTo>
                    <a:pt x="708392" y="853405"/>
                    <a:pt x="706768" y="850161"/>
                    <a:pt x="703521" y="851783"/>
                  </a:cubicBezTo>
                  <a:cubicBezTo>
                    <a:pt x="701897" y="853405"/>
                    <a:pt x="700273" y="853405"/>
                    <a:pt x="700273" y="855026"/>
                  </a:cubicBezTo>
                  <a:cubicBezTo>
                    <a:pt x="700273" y="856648"/>
                    <a:pt x="697025" y="856648"/>
                    <a:pt x="700273" y="858269"/>
                  </a:cubicBezTo>
                  <a:cubicBezTo>
                    <a:pt x="701897" y="859891"/>
                    <a:pt x="703521" y="859891"/>
                    <a:pt x="706768" y="861513"/>
                  </a:cubicBezTo>
                  <a:cubicBezTo>
                    <a:pt x="708392" y="864756"/>
                    <a:pt x="710016" y="864756"/>
                    <a:pt x="713263" y="866377"/>
                  </a:cubicBezTo>
                  <a:cubicBezTo>
                    <a:pt x="713263" y="867999"/>
                    <a:pt x="714887" y="867999"/>
                    <a:pt x="716511" y="867999"/>
                  </a:cubicBezTo>
                  <a:cubicBezTo>
                    <a:pt x="714887" y="869620"/>
                    <a:pt x="705144" y="872864"/>
                    <a:pt x="705144" y="872864"/>
                  </a:cubicBezTo>
                  <a:cubicBezTo>
                    <a:pt x="705144" y="872864"/>
                    <a:pt x="703521" y="867999"/>
                    <a:pt x="701897" y="867999"/>
                  </a:cubicBezTo>
                  <a:cubicBezTo>
                    <a:pt x="700273" y="869620"/>
                    <a:pt x="703521" y="876107"/>
                    <a:pt x="705144" y="877728"/>
                  </a:cubicBezTo>
                  <a:cubicBezTo>
                    <a:pt x="705144" y="879350"/>
                    <a:pt x="705144" y="879350"/>
                    <a:pt x="706768" y="880971"/>
                  </a:cubicBezTo>
                  <a:cubicBezTo>
                    <a:pt x="708392" y="882593"/>
                    <a:pt x="711640" y="882593"/>
                    <a:pt x="710016" y="884215"/>
                  </a:cubicBezTo>
                  <a:cubicBezTo>
                    <a:pt x="710016" y="887458"/>
                    <a:pt x="708392" y="887458"/>
                    <a:pt x="708392" y="889079"/>
                  </a:cubicBezTo>
                  <a:cubicBezTo>
                    <a:pt x="706768" y="889079"/>
                    <a:pt x="703521" y="887458"/>
                    <a:pt x="701897" y="885836"/>
                  </a:cubicBezTo>
                  <a:cubicBezTo>
                    <a:pt x="700273" y="885836"/>
                    <a:pt x="698649" y="882593"/>
                    <a:pt x="697025" y="884215"/>
                  </a:cubicBezTo>
                  <a:cubicBezTo>
                    <a:pt x="697025" y="885836"/>
                    <a:pt x="688906" y="884215"/>
                    <a:pt x="690530" y="884215"/>
                  </a:cubicBezTo>
                  <a:cubicBezTo>
                    <a:pt x="690530" y="882593"/>
                    <a:pt x="688906" y="880971"/>
                    <a:pt x="688906" y="880971"/>
                  </a:cubicBezTo>
                  <a:cubicBezTo>
                    <a:pt x="688906" y="880971"/>
                    <a:pt x="685659" y="880971"/>
                    <a:pt x="685659" y="880971"/>
                  </a:cubicBezTo>
                  <a:cubicBezTo>
                    <a:pt x="684035" y="880971"/>
                    <a:pt x="682411" y="879350"/>
                    <a:pt x="682411" y="877728"/>
                  </a:cubicBezTo>
                  <a:cubicBezTo>
                    <a:pt x="682411" y="877728"/>
                    <a:pt x="682411" y="872864"/>
                    <a:pt x="682411" y="872864"/>
                  </a:cubicBezTo>
                  <a:cubicBezTo>
                    <a:pt x="682411" y="872864"/>
                    <a:pt x="682411" y="872864"/>
                    <a:pt x="682411" y="869620"/>
                  </a:cubicBezTo>
                  <a:cubicBezTo>
                    <a:pt x="682411" y="869620"/>
                    <a:pt x="672668" y="864756"/>
                    <a:pt x="672668" y="863134"/>
                  </a:cubicBezTo>
                  <a:cubicBezTo>
                    <a:pt x="674292" y="861513"/>
                    <a:pt x="674292" y="858269"/>
                    <a:pt x="675916" y="856648"/>
                  </a:cubicBezTo>
                  <a:cubicBezTo>
                    <a:pt x="675916" y="856648"/>
                    <a:pt x="677540" y="855026"/>
                    <a:pt x="677540" y="851783"/>
                  </a:cubicBezTo>
                  <a:cubicBezTo>
                    <a:pt x="679164" y="850161"/>
                    <a:pt x="679164" y="846918"/>
                    <a:pt x="679164" y="846918"/>
                  </a:cubicBezTo>
                  <a:cubicBezTo>
                    <a:pt x="679164" y="846918"/>
                    <a:pt x="677540" y="845296"/>
                    <a:pt x="675916" y="843675"/>
                  </a:cubicBezTo>
                  <a:cubicBezTo>
                    <a:pt x="672668" y="843675"/>
                    <a:pt x="671045" y="842053"/>
                    <a:pt x="669421" y="842053"/>
                  </a:cubicBezTo>
                  <a:cubicBezTo>
                    <a:pt x="669421" y="840432"/>
                    <a:pt x="667797" y="837189"/>
                    <a:pt x="666173" y="837189"/>
                  </a:cubicBezTo>
                  <a:cubicBezTo>
                    <a:pt x="664549" y="837189"/>
                    <a:pt x="662926" y="833945"/>
                    <a:pt x="662926" y="833945"/>
                  </a:cubicBezTo>
                  <a:cubicBezTo>
                    <a:pt x="662926" y="833945"/>
                    <a:pt x="658054" y="829081"/>
                    <a:pt x="656431" y="829081"/>
                  </a:cubicBezTo>
                  <a:cubicBezTo>
                    <a:pt x="656431" y="829081"/>
                    <a:pt x="654807" y="827459"/>
                    <a:pt x="654807" y="827459"/>
                  </a:cubicBezTo>
                  <a:cubicBezTo>
                    <a:pt x="654807" y="825837"/>
                    <a:pt x="653183" y="825837"/>
                    <a:pt x="653183" y="825837"/>
                  </a:cubicBezTo>
                  <a:cubicBezTo>
                    <a:pt x="651559" y="825837"/>
                    <a:pt x="649935" y="825837"/>
                    <a:pt x="649935" y="825837"/>
                  </a:cubicBezTo>
                  <a:cubicBezTo>
                    <a:pt x="649935" y="825837"/>
                    <a:pt x="646688" y="825837"/>
                    <a:pt x="646688" y="825837"/>
                  </a:cubicBezTo>
                  <a:cubicBezTo>
                    <a:pt x="646688" y="824216"/>
                    <a:pt x="646688" y="820973"/>
                    <a:pt x="646688" y="820973"/>
                  </a:cubicBezTo>
                  <a:cubicBezTo>
                    <a:pt x="646688" y="820973"/>
                    <a:pt x="646688" y="820973"/>
                    <a:pt x="648312" y="816108"/>
                  </a:cubicBezTo>
                  <a:cubicBezTo>
                    <a:pt x="648312" y="816108"/>
                    <a:pt x="645064" y="812865"/>
                    <a:pt x="643440" y="812865"/>
                  </a:cubicBezTo>
                  <a:cubicBezTo>
                    <a:pt x="643440" y="812865"/>
                    <a:pt x="640193" y="809622"/>
                    <a:pt x="640193" y="809622"/>
                  </a:cubicBezTo>
                  <a:cubicBezTo>
                    <a:pt x="640193" y="809622"/>
                    <a:pt x="640193" y="804757"/>
                    <a:pt x="640193" y="803135"/>
                  </a:cubicBezTo>
                  <a:cubicBezTo>
                    <a:pt x="640193" y="801514"/>
                    <a:pt x="640193" y="796649"/>
                    <a:pt x="640193" y="795027"/>
                  </a:cubicBezTo>
                  <a:cubicBezTo>
                    <a:pt x="640193" y="795027"/>
                    <a:pt x="641816" y="791784"/>
                    <a:pt x="641816" y="788541"/>
                  </a:cubicBezTo>
                  <a:cubicBezTo>
                    <a:pt x="641816" y="786920"/>
                    <a:pt x="641816" y="785298"/>
                    <a:pt x="641816" y="783676"/>
                  </a:cubicBezTo>
                  <a:cubicBezTo>
                    <a:pt x="641816" y="783676"/>
                    <a:pt x="643440" y="783676"/>
                    <a:pt x="643440" y="783676"/>
                  </a:cubicBezTo>
                  <a:cubicBezTo>
                    <a:pt x="643440" y="783676"/>
                    <a:pt x="643440" y="783676"/>
                    <a:pt x="641816" y="780433"/>
                  </a:cubicBezTo>
                  <a:cubicBezTo>
                    <a:pt x="641816" y="780433"/>
                    <a:pt x="641816" y="780433"/>
                    <a:pt x="640193" y="778812"/>
                  </a:cubicBezTo>
                  <a:cubicBezTo>
                    <a:pt x="638569" y="773947"/>
                    <a:pt x="635321" y="773947"/>
                    <a:pt x="635321" y="773947"/>
                  </a:cubicBezTo>
                  <a:cubicBezTo>
                    <a:pt x="635321" y="773947"/>
                    <a:pt x="635321" y="772325"/>
                    <a:pt x="633697" y="770704"/>
                  </a:cubicBezTo>
                  <a:cubicBezTo>
                    <a:pt x="633697" y="769082"/>
                    <a:pt x="635321" y="769082"/>
                    <a:pt x="632074" y="767461"/>
                  </a:cubicBezTo>
                  <a:cubicBezTo>
                    <a:pt x="628826" y="764217"/>
                    <a:pt x="627202" y="760974"/>
                    <a:pt x="625578" y="760974"/>
                  </a:cubicBezTo>
                  <a:cubicBezTo>
                    <a:pt x="623955" y="760974"/>
                    <a:pt x="625578" y="762596"/>
                    <a:pt x="623955" y="762596"/>
                  </a:cubicBezTo>
                  <a:cubicBezTo>
                    <a:pt x="623955" y="762596"/>
                    <a:pt x="623955" y="762596"/>
                    <a:pt x="622331" y="760974"/>
                  </a:cubicBezTo>
                  <a:cubicBezTo>
                    <a:pt x="620707" y="759353"/>
                    <a:pt x="617459" y="756110"/>
                    <a:pt x="615836" y="756110"/>
                  </a:cubicBezTo>
                  <a:cubicBezTo>
                    <a:pt x="615836" y="756110"/>
                    <a:pt x="612588" y="752866"/>
                    <a:pt x="610964" y="752866"/>
                  </a:cubicBezTo>
                  <a:cubicBezTo>
                    <a:pt x="610964" y="752866"/>
                    <a:pt x="610964" y="749623"/>
                    <a:pt x="607717" y="749623"/>
                  </a:cubicBezTo>
                  <a:cubicBezTo>
                    <a:pt x="606093" y="749623"/>
                    <a:pt x="604469" y="749623"/>
                    <a:pt x="602845" y="749623"/>
                  </a:cubicBezTo>
                  <a:cubicBezTo>
                    <a:pt x="602845" y="748002"/>
                    <a:pt x="601221" y="748002"/>
                    <a:pt x="601221" y="748002"/>
                  </a:cubicBezTo>
                  <a:cubicBezTo>
                    <a:pt x="599598" y="748002"/>
                    <a:pt x="597974" y="746380"/>
                    <a:pt x="597974" y="746380"/>
                  </a:cubicBezTo>
                  <a:cubicBezTo>
                    <a:pt x="596350" y="744758"/>
                    <a:pt x="596350" y="744758"/>
                    <a:pt x="594726" y="743137"/>
                  </a:cubicBezTo>
                  <a:cubicBezTo>
                    <a:pt x="594726" y="741515"/>
                    <a:pt x="593102" y="739894"/>
                    <a:pt x="593102" y="739894"/>
                  </a:cubicBezTo>
                  <a:cubicBezTo>
                    <a:pt x="591479" y="738272"/>
                    <a:pt x="591479" y="736651"/>
                    <a:pt x="588231" y="736651"/>
                  </a:cubicBezTo>
                  <a:cubicBezTo>
                    <a:pt x="584983" y="738272"/>
                    <a:pt x="581736" y="736651"/>
                    <a:pt x="581736" y="736651"/>
                  </a:cubicBezTo>
                  <a:cubicBezTo>
                    <a:pt x="581736" y="736651"/>
                    <a:pt x="581736" y="738272"/>
                    <a:pt x="578488" y="735029"/>
                  </a:cubicBezTo>
                  <a:cubicBezTo>
                    <a:pt x="575241" y="733407"/>
                    <a:pt x="575241" y="731786"/>
                    <a:pt x="573617" y="731786"/>
                  </a:cubicBezTo>
                  <a:cubicBezTo>
                    <a:pt x="571993" y="730164"/>
                    <a:pt x="570369" y="730164"/>
                    <a:pt x="570369" y="728543"/>
                  </a:cubicBezTo>
                  <a:cubicBezTo>
                    <a:pt x="568746" y="726921"/>
                    <a:pt x="568746" y="726921"/>
                    <a:pt x="568746" y="725300"/>
                  </a:cubicBezTo>
                  <a:cubicBezTo>
                    <a:pt x="567122" y="722056"/>
                    <a:pt x="567122" y="722056"/>
                    <a:pt x="568746" y="720435"/>
                  </a:cubicBezTo>
                  <a:cubicBezTo>
                    <a:pt x="568746" y="718813"/>
                    <a:pt x="568746" y="717192"/>
                    <a:pt x="567122" y="717192"/>
                  </a:cubicBezTo>
                  <a:cubicBezTo>
                    <a:pt x="567122" y="715570"/>
                    <a:pt x="563874" y="712327"/>
                    <a:pt x="562250" y="712327"/>
                  </a:cubicBezTo>
                  <a:cubicBezTo>
                    <a:pt x="560627" y="712327"/>
                    <a:pt x="559003" y="710705"/>
                    <a:pt x="559003" y="710705"/>
                  </a:cubicBezTo>
                  <a:cubicBezTo>
                    <a:pt x="559003" y="709084"/>
                    <a:pt x="559003" y="705841"/>
                    <a:pt x="559003" y="704219"/>
                  </a:cubicBezTo>
                  <a:cubicBezTo>
                    <a:pt x="557379" y="704219"/>
                    <a:pt x="557379" y="704219"/>
                    <a:pt x="557379" y="704219"/>
                  </a:cubicBezTo>
                  <a:cubicBezTo>
                    <a:pt x="557379" y="704219"/>
                    <a:pt x="555755" y="700976"/>
                    <a:pt x="554131" y="702597"/>
                  </a:cubicBezTo>
                  <a:cubicBezTo>
                    <a:pt x="550884" y="702597"/>
                    <a:pt x="547636" y="704219"/>
                    <a:pt x="546012" y="705841"/>
                  </a:cubicBezTo>
                  <a:cubicBezTo>
                    <a:pt x="546012" y="705841"/>
                    <a:pt x="544389" y="709084"/>
                    <a:pt x="544389" y="707462"/>
                  </a:cubicBezTo>
                  <a:cubicBezTo>
                    <a:pt x="542765" y="707462"/>
                    <a:pt x="542765" y="705841"/>
                    <a:pt x="542765" y="705841"/>
                  </a:cubicBezTo>
                  <a:cubicBezTo>
                    <a:pt x="542765" y="705841"/>
                    <a:pt x="539517" y="702597"/>
                    <a:pt x="539517" y="700976"/>
                  </a:cubicBezTo>
                  <a:cubicBezTo>
                    <a:pt x="539517" y="699354"/>
                    <a:pt x="537893" y="699354"/>
                    <a:pt x="537893" y="697733"/>
                  </a:cubicBezTo>
                  <a:cubicBezTo>
                    <a:pt x="536270" y="696111"/>
                    <a:pt x="536270" y="696111"/>
                    <a:pt x="537893" y="694489"/>
                  </a:cubicBezTo>
                  <a:cubicBezTo>
                    <a:pt x="537893" y="692868"/>
                    <a:pt x="537893" y="689625"/>
                    <a:pt x="537893" y="689625"/>
                  </a:cubicBezTo>
                  <a:cubicBezTo>
                    <a:pt x="537893" y="689625"/>
                    <a:pt x="534646" y="686382"/>
                    <a:pt x="533022" y="688003"/>
                  </a:cubicBezTo>
                  <a:cubicBezTo>
                    <a:pt x="531398" y="689625"/>
                    <a:pt x="528151" y="688003"/>
                    <a:pt x="524903" y="691246"/>
                  </a:cubicBezTo>
                  <a:cubicBezTo>
                    <a:pt x="523279" y="694489"/>
                    <a:pt x="523279" y="694489"/>
                    <a:pt x="521655" y="694489"/>
                  </a:cubicBezTo>
                  <a:cubicBezTo>
                    <a:pt x="520032" y="694489"/>
                    <a:pt x="515160" y="694489"/>
                    <a:pt x="515160" y="694489"/>
                  </a:cubicBezTo>
                  <a:cubicBezTo>
                    <a:pt x="515160" y="694489"/>
                    <a:pt x="513536" y="697733"/>
                    <a:pt x="513536" y="700976"/>
                  </a:cubicBezTo>
                  <a:cubicBezTo>
                    <a:pt x="513536" y="704219"/>
                    <a:pt x="516784" y="705841"/>
                    <a:pt x="516784" y="707462"/>
                  </a:cubicBezTo>
                  <a:cubicBezTo>
                    <a:pt x="516784" y="709084"/>
                    <a:pt x="516784" y="709084"/>
                    <a:pt x="515160" y="710705"/>
                  </a:cubicBezTo>
                  <a:cubicBezTo>
                    <a:pt x="515160" y="710705"/>
                    <a:pt x="513536" y="712327"/>
                    <a:pt x="513536" y="713948"/>
                  </a:cubicBezTo>
                  <a:cubicBezTo>
                    <a:pt x="513536" y="715570"/>
                    <a:pt x="513536" y="717192"/>
                    <a:pt x="515160" y="718813"/>
                  </a:cubicBezTo>
                  <a:cubicBezTo>
                    <a:pt x="516784" y="720435"/>
                    <a:pt x="520032" y="722056"/>
                    <a:pt x="521655" y="725300"/>
                  </a:cubicBezTo>
                  <a:cubicBezTo>
                    <a:pt x="523279" y="726921"/>
                    <a:pt x="521655" y="725300"/>
                    <a:pt x="523279" y="726921"/>
                  </a:cubicBezTo>
                  <a:cubicBezTo>
                    <a:pt x="524903" y="728543"/>
                    <a:pt x="524903" y="726921"/>
                    <a:pt x="528151" y="730164"/>
                  </a:cubicBezTo>
                  <a:cubicBezTo>
                    <a:pt x="529774" y="733407"/>
                    <a:pt x="531398" y="733407"/>
                    <a:pt x="536270" y="736651"/>
                  </a:cubicBezTo>
                  <a:cubicBezTo>
                    <a:pt x="539517" y="739894"/>
                    <a:pt x="541141" y="739894"/>
                    <a:pt x="541141" y="741515"/>
                  </a:cubicBezTo>
                  <a:cubicBezTo>
                    <a:pt x="541141" y="744758"/>
                    <a:pt x="542765" y="743137"/>
                    <a:pt x="542765" y="746380"/>
                  </a:cubicBezTo>
                  <a:cubicBezTo>
                    <a:pt x="542765" y="749623"/>
                    <a:pt x="549260" y="759353"/>
                    <a:pt x="549260" y="760974"/>
                  </a:cubicBezTo>
                  <a:cubicBezTo>
                    <a:pt x="549260" y="762596"/>
                    <a:pt x="552508" y="762596"/>
                    <a:pt x="555755" y="765839"/>
                  </a:cubicBezTo>
                  <a:cubicBezTo>
                    <a:pt x="557379" y="769082"/>
                    <a:pt x="557379" y="769082"/>
                    <a:pt x="559003" y="770704"/>
                  </a:cubicBezTo>
                  <a:cubicBezTo>
                    <a:pt x="559003" y="772325"/>
                    <a:pt x="562250" y="770704"/>
                    <a:pt x="562250" y="770704"/>
                  </a:cubicBezTo>
                  <a:cubicBezTo>
                    <a:pt x="562250" y="770704"/>
                    <a:pt x="563874" y="770704"/>
                    <a:pt x="567122" y="772325"/>
                  </a:cubicBezTo>
                  <a:cubicBezTo>
                    <a:pt x="570369" y="773947"/>
                    <a:pt x="578488" y="772325"/>
                    <a:pt x="578488" y="772325"/>
                  </a:cubicBezTo>
                  <a:cubicBezTo>
                    <a:pt x="578488" y="772325"/>
                    <a:pt x="583360" y="773947"/>
                    <a:pt x="583360" y="775568"/>
                  </a:cubicBezTo>
                  <a:cubicBezTo>
                    <a:pt x="583360" y="775568"/>
                    <a:pt x="581736" y="777190"/>
                    <a:pt x="581736" y="778812"/>
                  </a:cubicBezTo>
                  <a:cubicBezTo>
                    <a:pt x="580112" y="780433"/>
                    <a:pt x="578488" y="782055"/>
                    <a:pt x="581736" y="783676"/>
                  </a:cubicBezTo>
                  <a:cubicBezTo>
                    <a:pt x="583360" y="785298"/>
                    <a:pt x="586607" y="785298"/>
                    <a:pt x="591479" y="788541"/>
                  </a:cubicBezTo>
                  <a:cubicBezTo>
                    <a:pt x="594726" y="790163"/>
                    <a:pt x="597974" y="791784"/>
                    <a:pt x="599598" y="793406"/>
                  </a:cubicBezTo>
                  <a:cubicBezTo>
                    <a:pt x="601221" y="793406"/>
                    <a:pt x="604469" y="795027"/>
                    <a:pt x="604469" y="795027"/>
                  </a:cubicBezTo>
                  <a:cubicBezTo>
                    <a:pt x="606093" y="796649"/>
                    <a:pt x="617459" y="804757"/>
                    <a:pt x="619083" y="804757"/>
                  </a:cubicBezTo>
                  <a:cubicBezTo>
                    <a:pt x="619083" y="806378"/>
                    <a:pt x="620707" y="806378"/>
                    <a:pt x="620707" y="808000"/>
                  </a:cubicBezTo>
                  <a:cubicBezTo>
                    <a:pt x="622331" y="809622"/>
                    <a:pt x="623955" y="809622"/>
                    <a:pt x="623955" y="812865"/>
                  </a:cubicBezTo>
                  <a:cubicBezTo>
                    <a:pt x="623955" y="814486"/>
                    <a:pt x="625578" y="814486"/>
                    <a:pt x="623955" y="816108"/>
                  </a:cubicBezTo>
                  <a:cubicBezTo>
                    <a:pt x="622331" y="817730"/>
                    <a:pt x="620707" y="816108"/>
                    <a:pt x="619083" y="816108"/>
                  </a:cubicBezTo>
                  <a:cubicBezTo>
                    <a:pt x="617459" y="814486"/>
                    <a:pt x="615836" y="812865"/>
                    <a:pt x="612588" y="811243"/>
                  </a:cubicBezTo>
                  <a:cubicBezTo>
                    <a:pt x="609340" y="809622"/>
                    <a:pt x="606093" y="806378"/>
                    <a:pt x="606093" y="806378"/>
                  </a:cubicBezTo>
                  <a:cubicBezTo>
                    <a:pt x="606093" y="806378"/>
                    <a:pt x="602845" y="804757"/>
                    <a:pt x="601221" y="806378"/>
                  </a:cubicBezTo>
                  <a:cubicBezTo>
                    <a:pt x="599598" y="806378"/>
                    <a:pt x="599598" y="806378"/>
                    <a:pt x="599598" y="806378"/>
                  </a:cubicBezTo>
                  <a:cubicBezTo>
                    <a:pt x="597974" y="804757"/>
                    <a:pt x="597974" y="804757"/>
                    <a:pt x="596350" y="806378"/>
                  </a:cubicBezTo>
                  <a:cubicBezTo>
                    <a:pt x="594726" y="809622"/>
                    <a:pt x="593102" y="809622"/>
                    <a:pt x="593102" y="811243"/>
                  </a:cubicBezTo>
                  <a:cubicBezTo>
                    <a:pt x="593102" y="812865"/>
                    <a:pt x="591479" y="814486"/>
                    <a:pt x="591479" y="816108"/>
                  </a:cubicBezTo>
                  <a:cubicBezTo>
                    <a:pt x="591479" y="817730"/>
                    <a:pt x="591479" y="819351"/>
                    <a:pt x="591479" y="820973"/>
                  </a:cubicBezTo>
                  <a:cubicBezTo>
                    <a:pt x="593102" y="820973"/>
                    <a:pt x="596350" y="822594"/>
                    <a:pt x="597974" y="824216"/>
                  </a:cubicBezTo>
                  <a:cubicBezTo>
                    <a:pt x="599598" y="825837"/>
                    <a:pt x="602845" y="822594"/>
                    <a:pt x="602845" y="827459"/>
                  </a:cubicBezTo>
                  <a:cubicBezTo>
                    <a:pt x="601221" y="830702"/>
                    <a:pt x="601221" y="830702"/>
                    <a:pt x="599598" y="832324"/>
                  </a:cubicBezTo>
                  <a:cubicBezTo>
                    <a:pt x="599598" y="833945"/>
                    <a:pt x="599598" y="832324"/>
                    <a:pt x="597974" y="835567"/>
                  </a:cubicBezTo>
                  <a:cubicBezTo>
                    <a:pt x="596350" y="837189"/>
                    <a:pt x="593102" y="840432"/>
                    <a:pt x="591479" y="843675"/>
                  </a:cubicBezTo>
                  <a:cubicBezTo>
                    <a:pt x="589855" y="845296"/>
                    <a:pt x="586607" y="848540"/>
                    <a:pt x="584983" y="850161"/>
                  </a:cubicBezTo>
                  <a:cubicBezTo>
                    <a:pt x="584983" y="851783"/>
                    <a:pt x="581736" y="855026"/>
                    <a:pt x="581736" y="855026"/>
                  </a:cubicBezTo>
                  <a:cubicBezTo>
                    <a:pt x="581736" y="855026"/>
                    <a:pt x="575241" y="856648"/>
                    <a:pt x="575241" y="856648"/>
                  </a:cubicBezTo>
                  <a:cubicBezTo>
                    <a:pt x="575241" y="855026"/>
                    <a:pt x="583360" y="838810"/>
                    <a:pt x="583360" y="838810"/>
                  </a:cubicBezTo>
                  <a:cubicBezTo>
                    <a:pt x="583360" y="838810"/>
                    <a:pt x="581736" y="833945"/>
                    <a:pt x="581736" y="830702"/>
                  </a:cubicBezTo>
                  <a:cubicBezTo>
                    <a:pt x="580112" y="829081"/>
                    <a:pt x="578488" y="824216"/>
                    <a:pt x="576864" y="822594"/>
                  </a:cubicBezTo>
                  <a:cubicBezTo>
                    <a:pt x="576864" y="820973"/>
                    <a:pt x="575241" y="814486"/>
                    <a:pt x="573617" y="814486"/>
                  </a:cubicBezTo>
                  <a:cubicBezTo>
                    <a:pt x="571993" y="814486"/>
                    <a:pt x="570369" y="812865"/>
                    <a:pt x="567122" y="812865"/>
                  </a:cubicBezTo>
                  <a:cubicBezTo>
                    <a:pt x="565498" y="812865"/>
                    <a:pt x="562250" y="811243"/>
                    <a:pt x="560627" y="809622"/>
                  </a:cubicBezTo>
                  <a:cubicBezTo>
                    <a:pt x="559003" y="808000"/>
                    <a:pt x="559003" y="804757"/>
                    <a:pt x="557379" y="803135"/>
                  </a:cubicBezTo>
                  <a:cubicBezTo>
                    <a:pt x="555755" y="801514"/>
                    <a:pt x="554131" y="799892"/>
                    <a:pt x="552508" y="799892"/>
                  </a:cubicBezTo>
                  <a:cubicBezTo>
                    <a:pt x="550884" y="799892"/>
                    <a:pt x="547636" y="803135"/>
                    <a:pt x="544389" y="798271"/>
                  </a:cubicBezTo>
                  <a:cubicBezTo>
                    <a:pt x="542765" y="795027"/>
                    <a:pt x="541141" y="790163"/>
                    <a:pt x="541141" y="790163"/>
                  </a:cubicBezTo>
                  <a:cubicBezTo>
                    <a:pt x="539517" y="788541"/>
                    <a:pt x="531398" y="785298"/>
                    <a:pt x="528151" y="785298"/>
                  </a:cubicBezTo>
                  <a:cubicBezTo>
                    <a:pt x="524903" y="785298"/>
                    <a:pt x="515160" y="780433"/>
                    <a:pt x="515160" y="780433"/>
                  </a:cubicBezTo>
                  <a:cubicBezTo>
                    <a:pt x="515160" y="780433"/>
                    <a:pt x="515160" y="775568"/>
                    <a:pt x="513536" y="775568"/>
                  </a:cubicBezTo>
                  <a:cubicBezTo>
                    <a:pt x="511912" y="775568"/>
                    <a:pt x="505417" y="770704"/>
                    <a:pt x="503793" y="767461"/>
                  </a:cubicBezTo>
                  <a:cubicBezTo>
                    <a:pt x="500546" y="765839"/>
                    <a:pt x="497298" y="760974"/>
                    <a:pt x="495674" y="760974"/>
                  </a:cubicBezTo>
                  <a:cubicBezTo>
                    <a:pt x="495674" y="760974"/>
                    <a:pt x="495674" y="762596"/>
                    <a:pt x="492427" y="759353"/>
                  </a:cubicBezTo>
                  <a:cubicBezTo>
                    <a:pt x="489179" y="756110"/>
                    <a:pt x="485931" y="752866"/>
                    <a:pt x="484308" y="751245"/>
                  </a:cubicBezTo>
                  <a:cubicBezTo>
                    <a:pt x="484308" y="749623"/>
                    <a:pt x="481060" y="744758"/>
                    <a:pt x="481060" y="743137"/>
                  </a:cubicBezTo>
                  <a:cubicBezTo>
                    <a:pt x="481060" y="741515"/>
                    <a:pt x="477812" y="738272"/>
                    <a:pt x="477812" y="735029"/>
                  </a:cubicBezTo>
                  <a:cubicBezTo>
                    <a:pt x="477812" y="731786"/>
                    <a:pt x="476189" y="728543"/>
                    <a:pt x="474565" y="728543"/>
                  </a:cubicBezTo>
                  <a:cubicBezTo>
                    <a:pt x="474565" y="726921"/>
                    <a:pt x="468070" y="725300"/>
                    <a:pt x="466446" y="725300"/>
                  </a:cubicBezTo>
                  <a:cubicBezTo>
                    <a:pt x="464822" y="725300"/>
                    <a:pt x="464822" y="725300"/>
                    <a:pt x="463198" y="725300"/>
                  </a:cubicBezTo>
                  <a:cubicBezTo>
                    <a:pt x="461574" y="725300"/>
                    <a:pt x="459951" y="725300"/>
                    <a:pt x="459951" y="725300"/>
                  </a:cubicBezTo>
                  <a:cubicBezTo>
                    <a:pt x="458327" y="723678"/>
                    <a:pt x="456703" y="722056"/>
                    <a:pt x="455079" y="722056"/>
                  </a:cubicBezTo>
                  <a:cubicBezTo>
                    <a:pt x="453455" y="722056"/>
                    <a:pt x="453455" y="722056"/>
                    <a:pt x="451832" y="722056"/>
                  </a:cubicBezTo>
                  <a:cubicBezTo>
                    <a:pt x="451832" y="722056"/>
                    <a:pt x="450208" y="722056"/>
                    <a:pt x="448584" y="722056"/>
                  </a:cubicBezTo>
                  <a:cubicBezTo>
                    <a:pt x="446960" y="723678"/>
                    <a:pt x="446960" y="723678"/>
                    <a:pt x="445336" y="722056"/>
                  </a:cubicBezTo>
                  <a:cubicBezTo>
                    <a:pt x="445336" y="722056"/>
                    <a:pt x="443713" y="722056"/>
                    <a:pt x="443713" y="723678"/>
                  </a:cubicBezTo>
                  <a:cubicBezTo>
                    <a:pt x="440465" y="723678"/>
                    <a:pt x="438841" y="726921"/>
                    <a:pt x="438841" y="728543"/>
                  </a:cubicBezTo>
                  <a:cubicBezTo>
                    <a:pt x="437218" y="730164"/>
                    <a:pt x="437218" y="728543"/>
                    <a:pt x="435594" y="730164"/>
                  </a:cubicBezTo>
                  <a:cubicBezTo>
                    <a:pt x="433970" y="730164"/>
                    <a:pt x="433970" y="730164"/>
                    <a:pt x="433970" y="728543"/>
                  </a:cubicBezTo>
                  <a:cubicBezTo>
                    <a:pt x="433970" y="728543"/>
                    <a:pt x="432346" y="726921"/>
                    <a:pt x="430722" y="730164"/>
                  </a:cubicBezTo>
                  <a:cubicBezTo>
                    <a:pt x="425851" y="733407"/>
                    <a:pt x="424227" y="735029"/>
                    <a:pt x="424227" y="736651"/>
                  </a:cubicBezTo>
                  <a:cubicBezTo>
                    <a:pt x="422603" y="736651"/>
                    <a:pt x="422603" y="736651"/>
                    <a:pt x="422603" y="736651"/>
                  </a:cubicBezTo>
                  <a:cubicBezTo>
                    <a:pt x="422603" y="736651"/>
                    <a:pt x="420980" y="735029"/>
                    <a:pt x="419356" y="738272"/>
                  </a:cubicBezTo>
                  <a:cubicBezTo>
                    <a:pt x="414484" y="743137"/>
                    <a:pt x="407989" y="748002"/>
                    <a:pt x="406365" y="748002"/>
                  </a:cubicBezTo>
                  <a:cubicBezTo>
                    <a:pt x="404742" y="748002"/>
                    <a:pt x="396623" y="746380"/>
                    <a:pt x="394999" y="746380"/>
                  </a:cubicBezTo>
                  <a:cubicBezTo>
                    <a:pt x="393375" y="746380"/>
                    <a:pt x="388504" y="746380"/>
                    <a:pt x="388504" y="744758"/>
                  </a:cubicBezTo>
                  <a:cubicBezTo>
                    <a:pt x="386880" y="743137"/>
                    <a:pt x="386880" y="741515"/>
                    <a:pt x="382008" y="739894"/>
                  </a:cubicBezTo>
                  <a:cubicBezTo>
                    <a:pt x="378761" y="739894"/>
                    <a:pt x="375513" y="739894"/>
                    <a:pt x="372266" y="739894"/>
                  </a:cubicBezTo>
                  <a:cubicBezTo>
                    <a:pt x="370642" y="739894"/>
                    <a:pt x="369018" y="736651"/>
                    <a:pt x="365770" y="738272"/>
                  </a:cubicBezTo>
                  <a:cubicBezTo>
                    <a:pt x="364147" y="739894"/>
                    <a:pt x="357651" y="741515"/>
                    <a:pt x="357651" y="743137"/>
                  </a:cubicBezTo>
                  <a:cubicBezTo>
                    <a:pt x="356028" y="744758"/>
                    <a:pt x="351156" y="748002"/>
                    <a:pt x="349532" y="751245"/>
                  </a:cubicBezTo>
                  <a:cubicBezTo>
                    <a:pt x="349532" y="754488"/>
                    <a:pt x="347909" y="752866"/>
                    <a:pt x="349532" y="757731"/>
                  </a:cubicBezTo>
                  <a:cubicBezTo>
                    <a:pt x="349532" y="759353"/>
                    <a:pt x="349532" y="760974"/>
                    <a:pt x="349532" y="762596"/>
                  </a:cubicBezTo>
                  <a:cubicBezTo>
                    <a:pt x="351156" y="764217"/>
                    <a:pt x="352780" y="767461"/>
                    <a:pt x="352780" y="767461"/>
                  </a:cubicBezTo>
                  <a:cubicBezTo>
                    <a:pt x="352780" y="769082"/>
                    <a:pt x="354404" y="769082"/>
                    <a:pt x="352780" y="772325"/>
                  </a:cubicBezTo>
                  <a:cubicBezTo>
                    <a:pt x="351156" y="775568"/>
                    <a:pt x="349532" y="775568"/>
                    <a:pt x="347909" y="777190"/>
                  </a:cubicBezTo>
                  <a:cubicBezTo>
                    <a:pt x="346285" y="778812"/>
                    <a:pt x="346285" y="777190"/>
                    <a:pt x="346285" y="777190"/>
                  </a:cubicBezTo>
                  <a:cubicBezTo>
                    <a:pt x="344661" y="777190"/>
                    <a:pt x="343037" y="775568"/>
                    <a:pt x="341414" y="778812"/>
                  </a:cubicBezTo>
                  <a:cubicBezTo>
                    <a:pt x="336542" y="783676"/>
                    <a:pt x="333295" y="786920"/>
                    <a:pt x="333295" y="786920"/>
                  </a:cubicBezTo>
                  <a:cubicBezTo>
                    <a:pt x="333295" y="786920"/>
                    <a:pt x="328423" y="788541"/>
                    <a:pt x="326799" y="788541"/>
                  </a:cubicBezTo>
                  <a:cubicBezTo>
                    <a:pt x="325176" y="790163"/>
                    <a:pt x="320304" y="788541"/>
                    <a:pt x="320304" y="790163"/>
                  </a:cubicBezTo>
                  <a:cubicBezTo>
                    <a:pt x="318680" y="790163"/>
                    <a:pt x="313809" y="795027"/>
                    <a:pt x="313809" y="795027"/>
                  </a:cubicBezTo>
                  <a:cubicBezTo>
                    <a:pt x="313809" y="795027"/>
                    <a:pt x="308938" y="796649"/>
                    <a:pt x="307314" y="796649"/>
                  </a:cubicBezTo>
                  <a:cubicBezTo>
                    <a:pt x="307314" y="798271"/>
                    <a:pt x="300819" y="799892"/>
                    <a:pt x="300819" y="801514"/>
                  </a:cubicBezTo>
                  <a:cubicBezTo>
                    <a:pt x="300819" y="803135"/>
                    <a:pt x="297571" y="804757"/>
                    <a:pt x="297571" y="806378"/>
                  </a:cubicBezTo>
                  <a:cubicBezTo>
                    <a:pt x="299195" y="806378"/>
                    <a:pt x="292700" y="817730"/>
                    <a:pt x="292700" y="819351"/>
                  </a:cubicBezTo>
                  <a:cubicBezTo>
                    <a:pt x="291076" y="820973"/>
                    <a:pt x="289452" y="822594"/>
                    <a:pt x="289452" y="824216"/>
                  </a:cubicBezTo>
                  <a:cubicBezTo>
                    <a:pt x="289452" y="827459"/>
                    <a:pt x="287828" y="827459"/>
                    <a:pt x="289452" y="830702"/>
                  </a:cubicBezTo>
                  <a:cubicBezTo>
                    <a:pt x="289452" y="835567"/>
                    <a:pt x="291076" y="835567"/>
                    <a:pt x="292700" y="837189"/>
                  </a:cubicBezTo>
                  <a:cubicBezTo>
                    <a:pt x="294323" y="838810"/>
                    <a:pt x="295947" y="838810"/>
                    <a:pt x="297571" y="842053"/>
                  </a:cubicBezTo>
                  <a:cubicBezTo>
                    <a:pt x="297571" y="845296"/>
                    <a:pt x="295947" y="845296"/>
                    <a:pt x="295947" y="846918"/>
                  </a:cubicBezTo>
                  <a:cubicBezTo>
                    <a:pt x="295947" y="846918"/>
                    <a:pt x="291076" y="850161"/>
                    <a:pt x="289452" y="850161"/>
                  </a:cubicBezTo>
                  <a:cubicBezTo>
                    <a:pt x="287828" y="851783"/>
                    <a:pt x="287828" y="850161"/>
                    <a:pt x="286204" y="853405"/>
                  </a:cubicBezTo>
                  <a:cubicBezTo>
                    <a:pt x="284581" y="856648"/>
                    <a:pt x="284581" y="856648"/>
                    <a:pt x="282957" y="859891"/>
                  </a:cubicBezTo>
                  <a:cubicBezTo>
                    <a:pt x="281333" y="861513"/>
                    <a:pt x="279709" y="861513"/>
                    <a:pt x="278085" y="863134"/>
                  </a:cubicBezTo>
                  <a:cubicBezTo>
                    <a:pt x="278085" y="864756"/>
                    <a:pt x="276462" y="864756"/>
                    <a:pt x="276462" y="866377"/>
                  </a:cubicBezTo>
                  <a:cubicBezTo>
                    <a:pt x="274838" y="867999"/>
                    <a:pt x="266719" y="871242"/>
                    <a:pt x="266719" y="871242"/>
                  </a:cubicBezTo>
                  <a:cubicBezTo>
                    <a:pt x="266719" y="871242"/>
                    <a:pt x="263471" y="872864"/>
                    <a:pt x="263471" y="874485"/>
                  </a:cubicBezTo>
                  <a:cubicBezTo>
                    <a:pt x="261847" y="876107"/>
                    <a:pt x="256976" y="882593"/>
                    <a:pt x="256976" y="882593"/>
                  </a:cubicBezTo>
                  <a:cubicBezTo>
                    <a:pt x="256976" y="882593"/>
                    <a:pt x="256976" y="882593"/>
                    <a:pt x="252105" y="884215"/>
                  </a:cubicBezTo>
                  <a:cubicBezTo>
                    <a:pt x="252105" y="884215"/>
                    <a:pt x="252105" y="884215"/>
                    <a:pt x="248857" y="885836"/>
                  </a:cubicBezTo>
                  <a:cubicBezTo>
                    <a:pt x="248857" y="885836"/>
                    <a:pt x="242362" y="884215"/>
                    <a:pt x="240738" y="885836"/>
                  </a:cubicBezTo>
                  <a:cubicBezTo>
                    <a:pt x="240738" y="885836"/>
                    <a:pt x="235867" y="887458"/>
                    <a:pt x="235867" y="887458"/>
                  </a:cubicBezTo>
                  <a:cubicBezTo>
                    <a:pt x="235867" y="887458"/>
                    <a:pt x="234243" y="885836"/>
                    <a:pt x="232619" y="885836"/>
                  </a:cubicBezTo>
                  <a:cubicBezTo>
                    <a:pt x="230995" y="885836"/>
                    <a:pt x="226124" y="885836"/>
                    <a:pt x="224500" y="885836"/>
                  </a:cubicBezTo>
                  <a:cubicBezTo>
                    <a:pt x="222876" y="887458"/>
                    <a:pt x="221253" y="887458"/>
                    <a:pt x="219629" y="885836"/>
                  </a:cubicBezTo>
                  <a:cubicBezTo>
                    <a:pt x="216381" y="885836"/>
                    <a:pt x="214757" y="885836"/>
                    <a:pt x="214757" y="887458"/>
                  </a:cubicBezTo>
                  <a:cubicBezTo>
                    <a:pt x="211510" y="889079"/>
                    <a:pt x="205015" y="890701"/>
                    <a:pt x="203391" y="890701"/>
                  </a:cubicBezTo>
                  <a:cubicBezTo>
                    <a:pt x="203391" y="890701"/>
                    <a:pt x="201767" y="893944"/>
                    <a:pt x="200143" y="895566"/>
                  </a:cubicBezTo>
                  <a:cubicBezTo>
                    <a:pt x="198519" y="897187"/>
                    <a:pt x="195272" y="898809"/>
                    <a:pt x="193648" y="898809"/>
                  </a:cubicBezTo>
                  <a:cubicBezTo>
                    <a:pt x="193648" y="898809"/>
                    <a:pt x="187153" y="897187"/>
                    <a:pt x="187153" y="895566"/>
                  </a:cubicBezTo>
                  <a:cubicBezTo>
                    <a:pt x="185529" y="893944"/>
                    <a:pt x="180658" y="887458"/>
                    <a:pt x="179034" y="887458"/>
                  </a:cubicBezTo>
                  <a:cubicBezTo>
                    <a:pt x="179034" y="885836"/>
                    <a:pt x="179034" y="880971"/>
                    <a:pt x="177410" y="879350"/>
                  </a:cubicBezTo>
                  <a:cubicBezTo>
                    <a:pt x="175786" y="879350"/>
                    <a:pt x="170915" y="877728"/>
                    <a:pt x="169291" y="877728"/>
                  </a:cubicBezTo>
                  <a:cubicBezTo>
                    <a:pt x="169291" y="876107"/>
                    <a:pt x="167667" y="874485"/>
                    <a:pt x="166043" y="876107"/>
                  </a:cubicBezTo>
                  <a:cubicBezTo>
                    <a:pt x="164420" y="876107"/>
                    <a:pt x="162796" y="876107"/>
                    <a:pt x="162796" y="876107"/>
                  </a:cubicBezTo>
                  <a:cubicBezTo>
                    <a:pt x="161172" y="876107"/>
                    <a:pt x="161172" y="876107"/>
                    <a:pt x="159548" y="877728"/>
                  </a:cubicBezTo>
                  <a:cubicBezTo>
                    <a:pt x="157924" y="879350"/>
                    <a:pt x="159548" y="879350"/>
                    <a:pt x="156301" y="879350"/>
                  </a:cubicBezTo>
                  <a:cubicBezTo>
                    <a:pt x="153053" y="879350"/>
                    <a:pt x="151429" y="879350"/>
                    <a:pt x="151429" y="879350"/>
                  </a:cubicBezTo>
                  <a:cubicBezTo>
                    <a:pt x="151429" y="879350"/>
                    <a:pt x="146558" y="877728"/>
                    <a:pt x="144934" y="876107"/>
                  </a:cubicBezTo>
                  <a:cubicBezTo>
                    <a:pt x="143310" y="876107"/>
                    <a:pt x="141687" y="876107"/>
                    <a:pt x="140063" y="876107"/>
                  </a:cubicBezTo>
                  <a:cubicBezTo>
                    <a:pt x="136815" y="877728"/>
                    <a:pt x="135191" y="877728"/>
                    <a:pt x="135191" y="877728"/>
                  </a:cubicBezTo>
                  <a:cubicBezTo>
                    <a:pt x="135191" y="877728"/>
                    <a:pt x="131944" y="877728"/>
                    <a:pt x="131944" y="876107"/>
                  </a:cubicBezTo>
                  <a:cubicBezTo>
                    <a:pt x="133568" y="872864"/>
                    <a:pt x="133568" y="869620"/>
                    <a:pt x="135191" y="866377"/>
                  </a:cubicBezTo>
                  <a:cubicBezTo>
                    <a:pt x="135191" y="864756"/>
                    <a:pt x="136815" y="859891"/>
                    <a:pt x="136815" y="858269"/>
                  </a:cubicBezTo>
                  <a:cubicBezTo>
                    <a:pt x="136815" y="856648"/>
                    <a:pt x="136815" y="853405"/>
                    <a:pt x="135191" y="851783"/>
                  </a:cubicBezTo>
                  <a:cubicBezTo>
                    <a:pt x="135191" y="851783"/>
                    <a:pt x="133568" y="846918"/>
                    <a:pt x="133568" y="846918"/>
                  </a:cubicBezTo>
                  <a:cubicBezTo>
                    <a:pt x="130320" y="846918"/>
                    <a:pt x="127072" y="848540"/>
                    <a:pt x="127072" y="845296"/>
                  </a:cubicBezTo>
                  <a:cubicBezTo>
                    <a:pt x="127072" y="843675"/>
                    <a:pt x="127072" y="840432"/>
                    <a:pt x="127072" y="838810"/>
                  </a:cubicBezTo>
                  <a:cubicBezTo>
                    <a:pt x="125449" y="838810"/>
                    <a:pt x="125449" y="838810"/>
                    <a:pt x="125449" y="835567"/>
                  </a:cubicBezTo>
                  <a:cubicBezTo>
                    <a:pt x="125449" y="832324"/>
                    <a:pt x="123825" y="833945"/>
                    <a:pt x="127072" y="829081"/>
                  </a:cubicBezTo>
                  <a:cubicBezTo>
                    <a:pt x="128696" y="825837"/>
                    <a:pt x="130320" y="825837"/>
                    <a:pt x="130320" y="822594"/>
                  </a:cubicBezTo>
                  <a:cubicBezTo>
                    <a:pt x="131944" y="817730"/>
                    <a:pt x="140063" y="798271"/>
                    <a:pt x="138439" y="798271"/>
                  </a:cubicBezTo>
                  <a:cubicBezTo>
                    <a:pt x="138439" y="796649"/>
                    <a:pt x="138439" y="791784"/>
                    <a:pt x="138439" y="790163"/>
                  </a:cubicBezTo>
                  <a:cubicBezTo>
                    <a:pt x="138439" y="788541"/>
                    <a:pt x="138439" y="783676"/>
                    <a:pt x="136815" y="782055"/>
                  </a:cubicBezTo>
                  <a:cubicBezTo>
                    <a:pt x="136815" y="782055"/>
                    <a:pt x="135191" y="780433"/>
                    <a:pt x="135191" y="777190"/>
                  </a:cubicBezTo>
                  <a:cubicBezTo>
                    <a:pt x="135191" y="773947"/>
                    <a:pt x="133568" y="773947"/>
                    <a:pt x="135191" y="770704"/>
                  </a:cubicBezTo>
                  <a:cubicBezTo>
                    <a:pt x="135191" y="770704"/>
                    <a:pt x="135191" y="770704"/>
                    <a:pt x="135191" y="769082"/>
                  </a:cubicBezTo>
                  <a:cubicBezTo>
                    <a:pt x="135191" y="765839"/>
                    <a:pt x="135191" y="764217"/>
                    <a:pt x="135191" y="762596"/>
                  </a:cubicBezTo>
                  <a:cubicBezTo>
                    <a:pt x="135191" y="760974"/>
                    <a:pt x="135191" y="762596"/>
                    <a:pt x="133568" y="759353"/>
                  </a:cubicBezTo>
                  <a:cubicBezTo>
                    <a:pt x="131944" y="754488"/>
                    <a:pt x="131944" y="754488"/>
                    <a:pt x="130320" y="752866"/>
                  </a:cubicBezTo>
                  <a:cubicBezTo>
                    <a:pt x="128696" y="752866"/>
                    <a:pt x="127072" y="751245"/>
                    <a:pt x="127072" y="749623"/>
                  </a:cubicBezTo>
                  <a:cubicBezTo>
                    <a:pt x="128696" y="748002"/>
                    <a:pt x="128696" y="744758"/>
                    <a:pt x="131944" y="744758"/>
                  </a:cubicBezTo>
                  <a:cubicBezTo>
                    <a:pt x="135191" y="743137"/>
                    <a:pt x="138439" y="741515"/>
                    <a:pt x="140063" y="741515"/>
                  </a:cubicBezTo>
                  <a:cubicBezTo>
                    <a:pt x="140063" y="743137"/>
                    <a:pt x="144934" y="743137"/>
                    <a:pt x="144934" y="741515"/>
                  </a:cubicBezTo>
                  <a:cubicBezTo>
                    <a:pt x="146558" y="739894"/>
                    <a:pt x="148182" y="736651"/>
                    <a:pt x="149805" y="735029"/>
                  </a:cubicBezTo>
                  <a:cubicBezTo>
                    <a:pt x="149805" y="733407"/>
                    <a:pt x="151429" y="731786"/>
                    <a:pt x="154677" y="731786"/>
                  </a:cubicBezTo>
                  <a:cubicBezTo>
                    <a:pt x="157924" y="731786"/>
                    <a:pt x="159548" y="733407"/>
                    <a:pt x="161172" y="735029"/>
                  </a:cubicBezTo>
                  <a:cubicBezTo>
                    <a:pt x="162796" y="736651"/>
                    <a:pt x="162796" y="736651"/>
                    <a:pt x="164420" y="738272"/>
                  </a:cubicBezTo>
                  <a:cubicBezTo>
                    <a:pt x="166043" y="738272"/>
                    <a:pt x="166043" y="738272"/>
                    <a:pt x="169291" y="738272"/>
                  </a:cubicBezTo>
                  <a:cubicBezTo>
                    <a:pt x="174162" y="738272"/>
                    <a:pt x="174162" y="736651"/>
                    <a:pt x="175786" y="736651"/>
                  </a:cubicBezTo>
                  <a:cubicBezTo>
                    <a:pt x="175786" y="736651"/>
                    <a:pt x="187153" y="735029"/>
                    <a:pt x="187153" y="735029"/>
                  </a:cubicBezTo>
                  <a:cubicBezTo>
                    <a:pt x="187153" y="736651"/>
                    <a:pt x="192024" y="736651"/>
                    <a:pt x="193648" y="738272"/>
                  </a:cubicBezTo>
                  <a:cubicBezTo>
                    <a:pt x="193648" y="738272"/>
                    <a:pt x="193648" y="738272"/>
                    <a:pt x="195272" y="738272"/>
                  </a:cubicBezTo>
                  <a:cubicBezTo>
                    <a:pt x="196896" y="738272"/>
                    <a:pt x="198519" y="738272"/>
                    <a:pt x="198519" y="738272"/>
                  </a:cubicBezTo>
                  <a:cubicBezTo>
                    <a:pt x="201767" y="738272"/>
                    <a:pt x="208262" y="739894"/>
                    <a:pt x="208262" y="739894"/>
                  </a:cubicBezTo>
                  <a:cubicBezTo>
                    <a:pt x="208262" y="739894"/>
                    <a:pt x="209886" y="739894"/>
                    <a:pt x="213134" y="739894"/>
                  </a:cubicBezTo>
                  <a:cubicBezTo>
                    <a:pt x="216381" y="738272"/>
                    <a:pt x="221253" y="736651"/>
                    <a:pt x="221253" y="736651"/>
                  </a:cubicBezTo>
                  <a:cubicBezTo>
                    <a:pt x="221253" y="736651"/>
                    <a:pt x="219629" y="736651"/>
                    <a:pt x="224500" y="736651"/>
                  </a:cubicBezTo>
                  <a:cubicBezTo>
                    <a:pt x="229372" y="738272"/>
                    <a:pt x="229372" y="739894"/>
                    <a:pt x="232619" y="739894"/>
                  </a:cubicBezTo>
                  <a:cubicBezTo>
                    <a:pt x="234243" y="739894"/>
                    <a:pt x="235867" y="739894"/>
                    <a:pt x="237491" y="739894"/>
                  </a:cubicBezTo>
                  <a:cubicBezTo>
                    <a:pt x="239114" y="738272"/>
                    <a:pt x="240738" y="738272"/>
                    <a:pt x="242362" y="738272"/>
                  </a:cubicBezTo>
                  <a:cubicBezTo>
                    <a:pt x="242362" y="739894"/>
                    <a:pt x="243986" y="739894"/>
                    <a:pt x="243986" y="739894"/>
                  </a:cubicBezTo>
                  <a:cubicBezTo>
                    <a:pt x="245610" y="739894"/>
                    <a:pt x="245610" y="739894"/>
                    <a:pt x="247233" y="739894"/>
                  </a:cubicBezTo>
                  <a:cubicBezTo>
                    <a:pt x="248857" y="739894"/>
                    <a:pt x="250481" y="739894"/>
                    <a:pt x="253728" y="739894"/>
                  </a:cubicBezTo>
                  <a:cubicBezTo>
                    <a:pt x="253728" y="741515"/>
                    <a:pt x="255352" y="739894"/>
                    <a:pt x="255352" y="739894"/>
                  </a:cubicBezTo>
                  <a:cubicBezTo>
                    <a:pt x="255352" y="739894"/>
                    <a:pt x="256976" y="739894"/>
                    <a:pt x="258600" y="739894"/>
                  </a:cubicBezTo>
                  <a:cubicBezTo>
                    <a:pt x="261847" y="741515"/>
                    <a:pt x="261847" y="741515"/>
                    <a:pt x="263471" y="738272"/>
                  </a:cubicBezTo>
                  <a:cubicBezTo>
                    <a:pt x="263471" y="738272"/>
                    <a:pt x="263471" y="738272"/>
                    <a:pt x="265095" y="738272"/>
                  </a:cubicBezTo>
                  <a:cubicBezTo>
                    <a:pt x="268343" y="735029"/>
                    <a:pt x="268343" y="736651"/>
                    <a:pt x="269966" y="733407"/>
                  </a:cubicBezTo>
                  <a:cubicBezTo>
                    <a:pt x="269966" y="730164"/>
                    <a:pt x="273214" y="713948"/>
                    <a:pt x="273214" y="712327"/>
                  </a:cubicBezTo>
                  <a:cubicBezTo>
                    <a:pt x="273214" y="709084"/>
                    <a:pt x="271590" y="699354"/>
                    <a:pt x="271590" y="699354"/>
                  </a:cubicBezTo>
                  <a:cubicBezTo>
                    <a:pt x="271590" y="699354"/>
                    <a:pt x="271590" y="699354"/>
                    <a:pt x="273214" y="694489"/>
                  </a:cubicBezTo>
                  <a:cubicBezTo>
                    <a:pt x="273214" y="694489"/>
                    <a:pt x="274838" y="689625"/>
                    <a:pt x="273214" y="688003"/>
                  </a:cubicBezTo>
                  <a:cubicBezTo>
                    <a:pt x="273214" y="688003"/>
                    <a:pt x="273214" y="683138"/>
                    <a:pt x="271590" y="681517"/>
                  </a:cubicBezTo>
                  <a:cubicBezTo>
                    <a:pt x="271590" y="679895"/>
                    <a:pt x="273214" y="678274"/>
                    <a:pt x="269966" y="678274"/>
                  </a:cubicBezTo>
                  <a:cubicBezTo>
                    <a:pt x="266719" y="676652"/>
                    <a:pt x="265095" y="675031"/>
                    <a:pt x="263471" y="673409"/>
                  </a:cubicBezTo>
                  <a:cubicBezTo>
                    <a:pt x="261847" y="671787"/>
                    <a:pt x="261847" y="671787"/>
                    <a:pt x="258600" y="668544"/>
                  </a:cubicBezTo>
                  <a:cubicBezTo>
                    <a:pt x="256976" y="665301"/>
                    <a:pt x="255352" y="663679"/>
                    <a:pt x="255352" y="662058"/>
                  </a:cubicBezTo>
                  <a:cubicBezTo>
                    <a:pt x="255352" y="660436"/>
                    <a:pt x="255352" y="658815"/>
                    <a:pt x="255352" y="657193"/>
                  </a:cubicBezTo>
                  <a:cubicBezTo>
                    <a:pt x="255352" y="657193"/>
                    <a:pt x="253728" y="653950"/>
                    <a:pt x="252105" y="653950"/>
                  </a:cubicBezTo>
                  <a:cubicBezTo>
                    <a:pt x="250481" y="653950"/>
                    <a:pt x="252105" y="650707"/>
                    <a:pt x="248857" y="650707"/>
                  </a:cubicBezTo>
                  <a:cubicBezTo>
                    <a:pt x="247233" y="650707"/>
                    <a:pt x="245610" y="649085"/>
                    <a:pt x="243986" y="649085"/>
                  </a:cubicBezTo>
                  <a:cubicBezTo>
                    <a:pt x="242362" y="649085"/>
                    <a:pt x="242362" y="645842"/>
                    <a:pt x="239114" y="647464"/>
                  </a:cubicBezTo>
                  <a:cubicBezTo>
                    <a:pt x="235867" y="649085"/>
                    <a:pt x="232619" y="645842"/>
                    <a:pt x="232619" y="644221"/>
                  </a:cubicBezTo>
                  <a:cubicBezTo>
                    <a:pt x="230995" y="642599"/>
                    <a:pt x="229372" y="640977"/>
                    <a:pt x="227748" y="640977"/>
                  </a:cubicBezTo>
                  <a:cubicBezTo>
                    <a:pt x="226124" y="640977"/>
                    <a:pt x="226124" y="639356"/>
                    <a:pt x="224500" y="639356"/>
                  </a:cubicBezTo>
                  <a:cubicBezTo>
                    <a:pt x="221253" y="640977"/>
                    <a:pt x="216381" y="640977"/>
                    <a:pt x="214757" y="639356"/>
                  </a:cubicBezTo>
                  <a:cubicBezTo>
                    <a:pt x="213134" y="637734"/>
                    <a:pt x="211510" y="636113"/>
                    <a:pt x="211510" y="632869"/>
                  </a:cubicBezTo>
                  <a:cubicBezTo>
                    <a:pt x="211510" y="629626"/>
                    <a:pt x="208262" y="626383"/>
                    <a:pt x="209886" y="624762"/>
                  </a:cubicBezTo>
                  <a:cubicBezTo>
                    <a:pt x="211510" y="623140"/>
                    <a:pt x="216381" y="618275"/>
                    <a:pt x="218005" y="618275"/>
                  </a:cubicBezTo>
                  <a:cubicBezTo>
                    <a:pt x="218005" y="618275"/>
                    <a:pt x="218005" y="618275"/>
                    <a:pt x="219629" y="618275"/>
                  </a:cubicBezTo>
                  <a:cubicBezTo>
                    <a:pt x="219629" y="618275"/>
                    <a:pt x="221253" y="618275"/>
                    <a:pt x="222876" y="618275"/>
                  </a:cubicBezTo>
                  <a:cubicBezTo>
                    <a:pt x="224500" y="616654"/>
                    <a:pt x="226124" y="616654"/>
                    <a:pt x="227748" y="618275"/>
                  </a:cubicBezTo>
                  <a:cubicBezTo>
                    <a:pt x="227748" y="618275"/>
                    <a:pt x="227748" y="618275"/>
                    <a:pt x="229372" y="618275"/>
                  </a:cubicBezTo>
                  <a:cubicBezTo>
                    <a:pt x="229372" y="616654"/>
                    <a:pt x="230995" y="615032"/>
                    <a:pt x="234243" y="615032"/>
                  </a:cubicBezTo>
                  <a:cubicBezTo>
                    <a:pt x="235867" y="615032"/>
                    <a:pt x="235867" y="615032"/>
                    <a:pt x="237491" y="616654"/>
                  </a:cubicBezTo>
                  <a:cubicBezTo>
                    <a:pt x="237491" y="616654"/>
                    <a:pt x="237491" y="616654"/>
                    <a:pt x="239114" y="616654"/>
                  </a:cubicBezTo>
                  <a:cubicBezTo>
                    <a:pt x="240738" y="615032"/>
                    <a:pt x="240738" y="615032"/>
                    <a:pt x="242362" y="616654"/>
                  </a:cubicBezTo>
                  <a:cubicBezTo>
                    <a:pt x="243986" y="619897"/>
                    <a:pt x="243986" y="619897"/>
                    <a:pt x="247233" y="619897"/>
                  </a:cubicBezTo>
                  <a:cubicBezTo>
                    <a:pt x="248857" y="619897"/>
                    <a:pt x="250481" y="619897"/>
                    <a:pt x="252105" y="619897"/>
                  </a:cubicBezTo>
                  <a:cubicBezTo>
                    <a:pt x="253728" y="619897"/>
                    <a:pt x="255352" y="618275"/>
                    <a:pt x="256976" y="619897"/>
                  </a:cubicBezTo>
                  <a:cubicBezTo>
                    <a:pt x="258600" y="621518"/>
                    <a:pt x="258600" y="619897"/>
                    <a:pt x="260224" y="619897"/>
                  </a:cubicBezTo>
                  <a:cubicBezTo>
                    <a:pt x="261847" y="619897"/>
                    <a:pt x="261847" y="619897"/>
                    <a:pt x="263471" y="621518"/>
                  </a:cubicBezTo>
                  <a:cubicBezTo>
                    <a:pt x="265095" y="621518"/>
                    <a:pt x="268343" y="624762"/>
                    <a:pt x="266719" y="621518"/>
                  </a:cubicBezTo>
                  <a:cubicBezTo>
                    <a:pt x="266719" y="616654"/>
                    <a:pt x="268343" y="613411"/>
                    <a:pt x="265095" y="611789"/>
                  </a:cubicBezTo>
                  <a:cubicBezTo>
                    <a:pt x="263471" y="611789"/>
                    <a:pt x="261847" y="606924"/>
                    <a:pt x="261847" y="605303"/>
                  </a:cubicBezTo>
                  <a:cubicBezTo>
                    <a:pt x="260224" y="603681"/>
                    <a:pt x="260224" y="602059"/>
                    <a:pt x="258600" y="600438"/>
                  </a:cubicBezTo>
                  <a:cubicBezTo>
                    <a:pt x="256976" y="598816"/>
                    <a:pt x="255352" y="597195"/>
                    <a:pt x="258600" y="597195"/>
                  </a:cubicBezTo>
                  <a:cubicBezTo>
                    <a:pt x="260224" y="595573"/>
                    <a:pt x="266719" y="597195"/>
                    <a:pt x="269966" y="598816"/>
                  </a:cubicBezTo>
                  <a:cubicBezTo>
                    <a:pt x="271590" y="598816"/>
                    <a:pt x="276462" y="600438"/>
                    <a:pt x="278085" y="602059"/>
                  </a:cubicBezTo>
                  <a:cubicBezTo>
                    <a:pt x="278085" y="603681"/>
                    <a:pt x="281333" y="603681"/>
                    <a:pt x="282957" y="605303"/>
                  </a:cubicBezTo>
                  <a:cubicBezTo>
                    <a:pt x="284581" y="605303"/>
                    <a:pt x="286204" y="605303"/>
                    <a:pt x="289452" y="603681"/>
                  </a:cubicBezTo>
                  <a:cubicBezTo>
                    <a:pt x="291076" y="603681"/>
                    <a:pt x="294323" y="603681"/>
                    <a:pt x="294323" y="603681"/>
                  </a:cubicBezTo>
                  <a:cubicBezTo>
                    <a:pt x="295947" y="605303"/>
                    <a:pt x="300819" y="605303"/>
                    <a:pt x="300819" y="602059"/>
                  </a:cubicBezTo>
                  <a:cubicBezTo>
                    <a:pt x="300819" y="600438"/>
                    <a:pt x="302442" y="598816"/>
                    <a:pt x="302442" y="597195"/>
                  </a:cubicBezTo>
                  <a:cubicBezTo>
                    <a:pt x="300819" y="593952"/>
                    <a:pt x="304066" y="592330"/>
                    <a:pt x="304066" y="592330"/>
                  </a:cubicBezTo>
                  <a:cubicBezTo>
                    <a:pt x="304066" y="592330"/>
                    <a:pt x="307314" y="592330"/>
                    <a:pt x="308938" y="590708"/>
                  </a:cubicBezTo>
                  <a:cubicBezTo>
                    <a:pt x="312185" y="590708"/>
                    <a:pt x="315433" y="590708"/>
                    <a:pt x="317057" y="589087"/>
                  </a:cubicBezTo>
                  <a:cubicBezTo>
                    <a:pt x="318680" y="587465"/>
                    <a:pt x="325176" y="582601"/>
                    <a:pt x="325176" y="582601"/>
                  </a:cubicBezTo>
                  <a:cubicBezTo>
                    <a:pt x="325176" y="582601"/>
                    <a:pt x="323552" y="576114"/>
                    <a:pt x="323552" y="574493"/>
                  </a:cubicBezTo>
                  <a:cubicBezTo>
                    <a:pt x="323552" y="574493"/>
                    <a:pt x="323552" y="571249"/>
                    <a:pt x="325176" y="569628"/>
                  </a:cubicBezTo>
                  <a:cubicBezTo>
                    <a:pt x="326799" y="568006"/>
                    <a:pt x="331671" y="561520"/>
                    <a:pt x="333295" y="563142"/>
                  </a:cubicBezTo>
                  <a:cubicBezTo>
                    <a:pt x="333295" y="563142"/>
                    <a:pt x="333295" y="563142"/>
                    <a:pt x="334918" y="563142"/>
                  </a:cubicBezTo>
                  <a:cubicBezTo>
                    <a:pt x="334918" y="563142"/>
                    <a:pt x="334918" y="561520"/>
                    <a:pt x="336542" y="563142"/>
                  </a:cubicBezTo>
                  <a:cubicBezTo>
                    <a:pt x="338166" y="563142"/>
                    <a:pt x="338166" y="563142"/>
                    <a:pt x="339790" y="561520"/>
                  </a:cubicBezTo>
                  <a:cubicBezTo>
                    <a:pt x="341414" y="561520"/>
                    <a:pt x="344661" y="559898"/>
                    <a:pt x="344661" y="559898"/>
                  </a:cubicBezTo>
                  <a:cubicBezTo>
                    <a:pt x="344661" y="558277"/>
                    <a:pt x="351156" y="555034"/>
                    <a:pt x="351156" y="555034"/>
                  </a:cubicBezTo>
                  <a:cubicBezTo>
                    <a:pt x="351156" y="555034"/>
                    <a:pt x="351156" y="555034"/>
                    <a:pt x="356028" y="550169"/>
                  </a:cubicBezTo>
                  <a:cubicBezTo>
                    <a:pt x="359275" y="550169"/>
                    <a:pt x="362523" y="546926"/>
                    <a:pt x="364147" y="546926"/>
                  </a:cubicBezTo>
                  <a:cubicBezTo>
                    <a:pt x="364147" y="546926"/>
                    <a:pt x="370642" y="538818"/>
                    <a:pt x="370642" y="538818"/>
                  </a:cubicBezTo>
                  <a:cubicBezTo>
                    <a:pt x="370642" y="538818"/>
                    <a:pt x="373889" y="535575"/>
                    <a:pt x="373889" y="533953"/>
                  </a:cubicBezTo>
                  <a:cubicBezTo>
                    <a:pt x="373889" y="533953"/>
                    <a:pt x="375513" y="530710"/>
                    <a:pt x="375513" y="529088"/>
                  </a:cubicBezTo>
                  <a:cubicBezTo>
                    <a:pt x="377137" y="527467"/>
                    <a:pt x="380385" y="522602"/>
                    <a:pt x="380385" y="522602"/>
                  </a:cubicBezTo>
                  <a:cubicBezTo>
                    <a:pt x="380385" y="522602"/>
                    <a:pt x="385256" y="519359"/>
                    <a:pt x="386880" y="516116"/>
                  </a:cubicBezTo>
                  <a:cubicBezTo>
                    <a:pt x="386880" y="514494"/>
                    <a:pt x="388504" y="511251"/>
                    <a:pt x="388504" y="511251"/>
                  </a:cubicBezTo>
                  <a:cubicBezTo>
                    <a:pt x="390127" y="509629"/>
                    <a:pt x="394999" y="506386"/>
                    <a:pt x="394999" y="506386"/>
                  </a:cubicBezTo>
                  <a:cubicBezTo>
                    <a:pt x="394999" y="506386"/>
                    <a:pt x="398246" y="503143"/>
                    <a:pt x="401494" y="503143"/>
                  </a:cubicBezTo>
                  <a:cubicBezTo>
                    <a:pt x="401494" y="504765"/>
                    <a:pt x="403118" y="504765"/>
                    <a:pt x="404742" y="503143"/>
                  </a:cubicBezTo>
                  <a:cubicBezTo>
                    <a:pt x="406365" y="503143"/>
                    <a:pt x="407989" y="503143"/>
                    <a:pt x="409613" y="504765"/>
                  </a:cubicBezTo>
                  <a:cubicBezTo>
                    <a:pt x="409613" y="504765"/>
                    <a:pt x="416108" y="503143"/>
                    <a:pt x="417732" y="503143"/>
                  </a:cubicBezTo>
                  <a:cubicBezTo>
                    <a:pt x="417732" y="503143"/>
                    <a:pt x="417732" y="503143"/>
                    <a:pt x="419356" y="501522"/>
                  </a:cubicBezTo>
                  <a:cubicBezTo>
                    <a:pt x="419356" y="501522"/>
                    <a:pt x="420980" y="499900"/>
                    <a:pt x="420980" y="499900"/>
                  </a:cubicBezTo>
                  <a:cubicBezTo>
                    <a:pt x="420980" y="499900"/>
                    <a:pt x="424227" y="496657"/>
                    <a:pt x="425851" y="498278"/>
                  </a:cubicBezTo>
                  <a:cubicBezTo>
                    <a:pt x="427475" y="498278"/>
                    <a:pt x="427475" y="498278"/>
                    <a:pt x="429099" y="496657"/>
                  </a:cubicBezTo>
                  <a:cubicBezTo>
                    <a:pt x="430722" y="496657"/>
                    <a:pt x="432346" y="496657"/>
                    <a:pt x="433970" y="498278"/>
                  </a:cubicBezTo>
                  <a:cubicBezTo>
                    <a:pt x="435594" y="499900"/>
                    <a:pt x="442089" y="501522"/>
                    <a:pt x="443713" y="501522"/>
                  </a:cubicBezTo>
                  <a:cubicBezTo>
                    <a:pt x="443713" y="503143"/>
                    <a:pt x="445336" y="504765"/>
                    <a:pt x="446960" y="499900"/>
                  </a:cubicBezTo>
                  <a:cubicBezTo>
                    <a:pt x="446960" y="495035"/>
                    <a:pt x="448584" y="493414"/>
                    <a:pt x="448584" y="493414"/>
                  </a:cubicBezTo>
                  <a:cubicBezTo>
                    <a:pt x="450208" y="493414"/>
                    <a:pt x="453455" y="491792"/>
                    <a:pt x="453455" y="491792"/>
                  </a:cubicBezTo>
                  <a:cubicBezTo>
                    <a:pt x="453455" y="490170"/>
                    <a:pt x="453455" y="485306"/>
                    <a:pt x="453455" y="485306"/>
                  </a:cubicBezTo>
                  <a:cubicBezTo>
                    <a:pt x="453455" y="485306"/>
                    <a:pt x="453455" y="485306"/>
                    <a:pt x="451832" y="478819"/>
                  </a:cubicBezTo>
                  <a:cubicBezTo>
                    <a:pt x="451832" y="478819"/>
                    <a:pt x="448584" y="478819"/>
                    <a:pt x="446960" y="477198"/>
                  </a:cubicBezTo>
                  <a:cubicBezTo>
                    <a:pt x="446960" y="477198"/>
                    <a:pt x="446960" y="472333"/>
                    <a:pt x="446960" y="472333"/>
                  </a:cubicBezTo>
                  <a:cubicBezTo>
                    <a:pt x="445336" y="472333"/>
                    <a:pt x="445336" y="470712"/>
                    <a:pt x="445336" y="469090"/>
                  </a:cubicBezTo>
                  <a:cubicBezTo>
                    <a:pt x="443713" y="465847"/>
                    <a:pt x="440465" y="467468"/>
                    <a:pt x="443713" y="462604"/>
                  </a:cubicBezTo>
                  <a:cubicBezTo>
                    <a:pt x="448584" y="459361"/>
                    <a:pt x="451832" y="459361"/>
                    <a:pt x="450208" y="459361"/>
                  </a:cubicBezTo>
                  <a:cubicBezTo>
                    <a:pt x="448584" y="457739"/>
                    <a:pt x="445336" y="454496"/>
                    <a:pt x="443713" y="454496"/>
                  </a:cubicBezTo>
                  <a:cubicBezTo>
                    <a:pt x="442089" y="454496"/>
                    <a:pt x="438841" y="454496"/>
                    <a:pt x="438841" y="452874"/>
                  </a:cubicBezTo>
                  <a:cubicBezTo>
                    <a:pt x="437218" y="446388"/>
                    <a:pt x="438841" y="436658"/>
                    <a:pt x="438841" y="436658"/>
                  </a:cubicBezTo>
                  <a:cubicBezTo>
                    <a:pt x="438841" y="436658"/>
                    <a:pt x="437218" y="431794"/>
                    <a:pt x="437218" y="430172"/>
                  </a:cubicBezTo>
                  <a:cubicBezTo>
                    <a:pt x="437218" y="426929"/>
                    <a:pt x="438841" y="422064"/>
                    <a:pt x="438841" y="420443"/>
                  </a:cubicBezTo>
                  <a:cubicBezTo>
                    <a:pt x="440465" y="420443"/>
                    <a:pt x="442089" y="415578"/>
                    <a:pt x="443713" y="415578"/>
                  </a:cubicBezTo>
                  <a:cubicBezTo>
                    <a:pt x="445336" y="415578"/>
                    <a:pt x="448584" y="412335"/>
                    <a:pt x="448584" y="412335"/>
                  </a:cubicBezTo>
                  <a:cubicBezTo>
                    <a:pt x="450208" y="412335"/>
                    <a:pt x="450208" y="412335"/>
                    <a:pt x="451832" y="410713"/>
                  </a:cubicBezTo>
                  <a:cubicBezTo>
                    <a:pt x="451832" y="410713"/>
                    <a:pt x="453455" y="409092"/>
                    <a:pt x="455079" y="410713"/>
                  </a:cubicBezTo>
                  <a:cubicBezTo>
                    <a:pt x="456703" y="410713"/>
                    <a:pt x="459951" y="410713"/>
                    <a:pt x="461574" y="409092"/>
                  </a:cubicBezTo>
                  <a:cubicBezTo>
                    <a:pt x="464822" y="409092"/>
                    <a:pt x="469693" y="405848"/>
                    <a:pt x="469693" y="404227"/>
                  </a:cubicBezTo>
                  <a:cubicBezTo>
                    <a:pt x="469693" y="402605"/>
                    <a:pt x="472941" y="399362"/>
                    <a:pt x="474565" y="397741"/>
                  </a:cubicBezTo>
                  <a:cubicBezTo>
                    <a:pt x="476189" y="396119"/>
                    <a:pt x="482684" y="391254"/>
                    <a:pt x="482684" y="392876"/>
                  </a:cubicBezTo>
                  <a:cubicBezTo>
                    <a:pt x="484308" y="394497"/>
                    <a:pt x="485931" y="396119"/>
                    <a:pt x="485931" y="397741"/>
                  </a:cubicBezTo>
                  <a:cubicBezTo>
                    <a:pt x="485931" y="400984"/>
                    <a:pt x="484308" y="404227"/>
                    <a:pt x="484308" y="405848"/>
                  </a:cubicBezTo>
                  <a:cubicBezTo>
                    <a:pt x="484308" y="405848"/>
                    <a:pt x="487555" y="410713"/>
                    <a:pt x="485931" y="413956"/>
                  </a:cubicBezTo>
                  <a:cubicBezTo>
                    <a:pt x="482684" y="415578"/>
                    <a:pt x="479436" y="417199"/>
                    <a:pt x="479436" y="418821"/>
                  </a:cubicBezTo>
                  <a:cubicBezTo>
                    <a:pt x="479436" y="422064"/>
                    <a:pt x="477812" y="426929"/>
                    <a:pt x="479436" y="426929"/>
                  </a:cubicBezTo>
                  <a:cubicBezTo>
                    <a:pt x="481060" y="428551"/>
                    <a:pt x="484308" y="428551"/>
                    <a:pt x="485931" y="428551"/>
                  </a:cubicBezTo>
                  <a:cubicBezTo>
                    <a:pt x="487555" y="430172"/>
                    <a:pt x="490803" y="430172"/>
                    <a:pt x="490803" y="431794"/>
                  </a:cubicBezTo>
                  <a:cubicBezTo>
                    <a:pt x="490803" y="433415"/>
                    <a:pt x="490803" y="438280"/>
                    <a:pt x="489179" y="438280"/>
                  </a:cubicBezTo>
                  <a:cubicBezTo>
                    <a:pt x="487555" y="438280"/>
                    <a:pt x="482684" y="439902"/>
                    <a:pt x="481060" y="439902"/>
                  </a:cubicBezTo>
                  <a:cubicBezTo>
                    <a:pt x="481060" y="439902"/>
                    <a:pt x="474565" y="441523"/>
                    <a:pt x="474565" y="443145"/>
                  </a:cubicBezTo>
                  <a:cubicBezTo>
                    <a:pt x="472941" y="444766"/>
                    <a:pt x="472941" y="448009"/>
                    <a:pt x="474565" y="448009"/>
                  </a:cubicBezTo>
                  <a:cubicBezTo>
                    <a:pt x="474565" y="449631"/>
                    <a:pt x="471317" y="448009"/>
                    <a:pt x="469693" y="451253"/>
                  </a:cubicBezTo>
                  <a:cubicBezTo>
                    <a:pt x="468070" y="452874"/>
                    <a:pt x="464822" y="454496"/>
                    <a:pt x="464822" y="456117"/>
                  </a:cubicBezTo>
                  <a:cubicBezTo>
                    <a:pt x="464822" y="459361"/>
                    <a:pt x="464822" y="462604"/>
                    <a:pt x="466446" y="464225"/>
                  </a:cubicBezTo>
                  <a:cubicBezTo>
                    <a:pt x="468070" y="465847"/>
                    <a:pt x="468070" y="465847"/>
                    <a:pt x="471317" y="465847"/>
                  </a:cubicBezTo>
                  <a:cubicBezTo>
                    <a:pt x="474565" y="467468"/>
                    <a:pt x="476189" y="469090"/>
                    <a:pt x="476189" y="470712"/>
                  </a:cubicBezTo>
                  <a:cubicBezTo>
                    <a:pt x="474565" y="472333"/>
                    <a:pt x="474565" y="472333"/>
                    <a:pt x="474565" y="473955"/>
                  </a:cubicBezTo>
                  <a:cubicBezTo>
                    <a:pt x="474565" y="477198"/>
                    <a:pt x="479436" y="480441"/>
                    <a:pt x="481060" y="480441"/>
                  </a:cubicBezTo>
                  <a:cubicBezTo>
                    <a:pt x="485931" y="483684"/>
                    <a:pt x="487555" y="483684"/>
                    <a:pt x="490803" y="482063"/>
                  </a:cubicBezTo>
                  <a:cubicBezTo>
                    <a:pt x="492427" y="482063"/>
                    <a:pt x="494050" y="482063"/>
                    <a:pt x="494050" y="483684"/>
                  </a:cubicBezTo>
                  <a:cubicBezTo>
                    <a:pt x="494050" y="485306"/>
                    <a:pt x="490803" y="488549"/>
                    <a:pt x="492427" y="490170"/>
                  </a:cubicBezTo>
                  <a:cubicBezTo>
                    <a:pt x="492427" y="490170"/>
                    <a:pt x="494050" y="490170"/>
                    <a:pt x="495674" y="490170"/>
                  </a:cubicBezTo>
                  <a:cubicBezTo>
                    <a:pt x="498922" y="490170"/>
                    <a:pt x="498922" y="490170"/>
                    <a:pt x="502169" y="488549"/>
                  </a:cubicBezTo>
                  <a:cubicBezTo>
                    <a:pt x="505417" y="486927"/>
                    <a:pt x="508665" y="483684"/>
                    <a:pt x="511912" y="482063"/>
                  </a:cubicBezTo>
                  <a:cubicBezTo>
                    <a:pt x="515160" y="480441"/>
                    <a:pt x="516784" y="477198"/>
                    <a:pt x="518408" y="478819"/>
                  </a:cubicBezTo>
                  <a:cubicBezTo>
                    <a:pt x="518408" y="478819"/>
                    <a:pt x="520032" y="478819"/>
                    <a:pt x="520032" y="477198"/>
                  </a:cubicBezTo>
                  <a:cubicBezTo>
                    <a:pt x="521655" y="477198"/>
                    <a:pt x="523279" y="475576"/>
                    <a:pt x="524903" y="477198"/>
                  </a:cubicBezTo>
                  <a:cubicBezTo>
                    <a:pt x="526527" y="478819"/>
                    <a:pt x="539517" y="488549"/>
                    <a:pt x="541141" y="488549"/>
                  </a:cubicBezTo>
                  <a:cubicBezTo>
                    <a:pt x="542765" y="490170"/>
                    <a:pt x="546012" y="490170"/>
                    <a:pt x="547636" y="491792"/>
                  </a:cubicBezTo>
                  <a:cubicBezTo>
                    <a:pt x="547636" y="495035"/>
                    <a:pt x="547636" y="495035"/>
                    <a:pt x="549260" y="493414"/>
                  </a:cubicBezTo>
                  <a:cubicBezTo>
                    <a:pt x="549260" y="493414"/>
                    <a:pt x="550884" y="493414"/>
                    <a:pt x="550884" y="493414"/>
                  </a:cubicBezTo>
                  <a:cubicBezTo>
                    <a:pt x="554131" y="493414"/>
                    <a:pt x="557379" y="490170"/>
                    <a:pt x="560627" y="488549"/>
                  </a:cubicBezTo>
                  <a:cubicBezTo>
                    <a:pt x="562250" y="486927"/>
                    <a:pt x="562250" y="486927"/>
                    <a:pt x="565498" y="485306"/>
                  </a:cubicBezTo>
                  <a:cubicBezTo>
                    <a:pt x="568746" y="485306"/>
                    <a:pt x="573617" y="485306"/>
                    <a:pt x="573617" y="485306"/>
                  </a:cubicBezTo>
                  <a:cubicBezTo>
                    <a:pt x="573617" y="485306"/>
                    <a:pt x="575241" y="485306"/>
                    <a:pt x="576864" y="483684"/>
                  </a:cubicBezTo>
                  <a:cubicBezTo>
                    <a:pt x="580112" y="483684"/>
                    <a:pt x="586607" y="478819"/>
                    <a:pt x="589855" y="477198"/>
                  </a:cubicBezTo>
                  <a:cubicBezTo>
                    <a:pt x="593102" y="475576"/>
                    <a:pt x="601221" y="472333"/>
                    <a:pt x="601221" y="472333"/>
                  </a:cubicBezTo>
                  <a:cubicBezTo>
                    <a:pt x="601221" y="472333"/>
                    <a:pt x="604469" y="472333"/>
                    <a:pt x="607717" y="472333"/>
                  </a:cubicBezTo>
                  <a:cubicBezTo>
                    <a:pt x="610964" y="470712"/>
                    <a:pt x="615836" y="469090"/>
                    <a:pt x="615836" y="469090"/>
                  </a:cubicBezTo>
                  <a:cubicBezTo>
                    <a:pt x="617459" y="470712"/>
                    <a:pt x="623955" y="473955"/>
                    <a:pt x="623955" y="473955"/>
                  </a:cubicBezTo>
                  <a:cubicBezTo>
                    <a:pt x="623955" y="473955"/>
                    <a:pt x="623955" y="473955"/>
                    <a:pt x="627202" y="480441"/>
                  </a:cubicBezTo>
                  <a:cubicBezTo>
                    <a:pt x="627202" y="480441"/>
                    <a:pt x="627202" y="480441"/>
                    <a:pt x="632074" y="482063"/>
                  </a:cubicBezTo>
                  <a:cubicBezTo>
                    <a:pt x="635321" y="483684"/>
                    <a:pt x="638569" y="482063"/>
                    <a:pt x="641816" y="480441"/>
                  </a:cubicBezTo>
                  <a:cubicBezTo>
                    <a:pt x="643440" y="480441"/>
                    <a:pt x="643440" y="480441"/>
                    <a:pt x="645064" y="478819"/>
                  </a:cubicBezTo>
                  <a:cubicBezTo>
                    <a:pt x="646688" y="477198"/>
                    <a:pt x="648312" y="470712"/>
                    <a:pt x="653183" y="472333"/>
                  </a:cubicBezTo>
                  <a:cubicBezTo>
                    <a:pt x="654807" y="472333"/>
                    <a:pt x="654807" y="472333"/>
                    <a:pt x="656431" y="470712"/>
                  </a:cubicBezTo>
                  <a:cubicBezTo>
                    <a:pt x="656431" y="470712"/>
                    <a:pt x="656431" y="470712"/>
                    <a:pt x="658054" y="470712"/>
                  </a:cubicBezTo>
                  <a:cubicBezTo>
                    <a:pt x="661302" y="472333"/>
                    <a:pt x="664549" y="469090"/>
                    <a:pt x="664549" y="465847"/>
                  </a:cubicBezTo>
                  <a:cubicBezTo>
                    <a:pt x="666173" y="462604"/>
                    <a:pt x="664549" y="459361"/>
                    <a:pt x="667797" y="459361"/>
                  </a:cubicBezTo>
                  <a:cubicBezTo>
                    <a:pt x="669421" y="459361"/>
                    <a:pt x="671045" y="457739"/>
                    <a:pt x="671045" y="456117"/>
                  </a:cubicBezTo>
                  <a:cubicBezTo>
                    <a:pt x="671045" y="454496"/>
                    <a:pt x="671045" y="452874"/>
                    <a:pt x="671045" y="451253"/>
                  </a:cubicBezTo>
                  <a:cubicBezTo>
                    <a:pt x="669421" y="448009"/>
                    <a:pt x="666173" y="446388"/>
                    <a:pt x="667797" y="446388"/>
                  </a:cubicBezTo>
                  <a:cubicBezTo>
                    <a:pt x="667797" y="444766"/>
                    <a:pt x="671045" y="439902"/>
                    <a:pt x="671045" y="438280"/>
                  </a:cubicBezTo>
                  <a:cubicBezTo>
                    <a:pt x="671045" y="438280"/>
                    <a:pt x="671045" y="435037"/>
                    <a:pt x="671045" y="435037"/>
                  </a:cubicBezTo>
                  <a:cubicBezTo>
                    <a:pt x="671045" y="435037"/>
                    <a:pt x="671045" y="435037"/>
                    <a:pt x="667797" y="431794"/>
                  </a:cubicBezTo>
                  <a:cubicBezTo>
                    <a:pt x="667797" y="431794"/>
                    <a:pt x="667797" y="428551"/>
                    <a:pt x="669421" y="428551"/>
                  </a:cubicBezTo>
                  <a:cubicBezTo>
                    <a:pt x="669421" y="428551"/>
                    <a:pt x="674292" y="428551"/>
                    <a:pt x="671045" y="425307"/>
                  </a:cubicBezTo>
                  <a:cubicBezTo>
                    <a:pt x="669421" y="423686"/>
                    <a:pt x="667797" y="420443"/>
                    <a:pt x="669421" y="418821"/>
                  </a:cubicBezTo>
                  <a:cubicBezTo>
                    <a:pt x="672668" y="417199"/>
                    <a:pt x="672668" y="415578"/>
                    <a:pt x="674292" y="415578"/>
                  </a:cubicBezTo>
                  <a:cubicBezTo>
                    <a:pt x="674292" y="415578"/>
                    <a:pt x="674292" y="413956"/>
                    <a:pt x="675916" y="413956"/>
                  </a:cubicBezTo>
                  <a:cubicBezTo>
                    <a:pt x="677540" y="412335"/>
                    <a:pt x="675916" y="409092"/>
                    <a:pt x="677540" y="407470"/>
                  </a:cubicBezTo>
                  <a:cubicBezTo>
                    <a:pt x="679164" y="405848"/>
                    <a:pt x="679164" y="404227"/>
                    <a:pt x="680787" y="402605"/>
                  </a:cubicBezTo>
                  <a:cubicBezTo>
                    <a:pt x="682411" y="400984"/>
                    <a:pt x="685659" y="397741"/>
                    <a:pt x="687283" y="397741"/>
                  </a:cubicBezTo>
                  <a:cubicBezTo>
                    <a:pt x="688906" y="397741"/>
                    <a:pt x="690530" y="396119"/>
                    <a:pt x="692154" y="396119"/>
                  </a:cubicBezTo>
                  <a:cubicBezTo>
                    <a:pt x="692154" y="397741"/>
                    <a:pt x="695402" y="396119"/>
                    <a:pt x="695402" y="399362"/>
                  </a:cubicBezTo>
                  <a:cubicBezTo>
                    <a:pt x="697025" y="400984"/>
                    <a:pt x="700273" y="400984"/>
                    <a:pt x="701897" y="400984"/>
                  </a:cubicBezTo>
                  <a:cubicBezTo>
                    <a:pt x="701897" y="400984"/>
                    <a:pt x="703521" y="400984"/>
                    <a:pt x="703521" y="400984"/>
                  </a:cubicBezTo>
                  <a:cubicBezTo>
                    <a:pt x="703521" y="400984"/>
                    <a:pt x="705144" y="400984"/>
                    <a:pt x="705144" y="402605"/>
                  </a:cubicBezTo>
                  <a:cubicBezTo>
                    <a:pt x="705144" y="407470"/>
                    <a:pt x="710016" y="405848"/>
                    <a:pt x="710016" y="407470"/>
                  </a:cubicBezTo>
                  <a:cubicBezTo>
                    <a:pt x="710016" y="410713"/>
                    <a:pt x="719759" y="412335"/>
                    <a:pt x="719759" y="412335"/>
                  </a:cubicBezTo>
                  <a:cubicBezTo>
                    <a:pt x="719759" y="413956"/>
                    <a:pt x="724630" y="410713"/>
                    <a:pt x="724630" y="410713"/>
                  </a:cubicBezTo>
                  <a:cubicBezTo>
                    <a:pt x="724630" y="410713"/>
                    <a:pt x="724630" y="410713"/>
                    <a:pt x="729501" y="404227"/>
                  </a:cubicBezTo>
                  <a:cubicBezTo>
                    <a:pt x="729501" y="404227"/>
                    <a:pt x="729501" y="399362"/>
                    <a:pt x="729501" y="397741"/>
                  </a:cubicBezTo>
                  <a:cubicBezTo>
                    <a:pt x="729501" y="394497"/>
                    <a:pt x="732749" y="397741"/>
                    <a:pt x="731125" y="392876"/>
                  </a:cubicBezTo>
                  <a:cubicBezTo>
                    <a:pt x="731125" y="391254"/>
                    <a:pt x="731125" y="391254"/>
                    <a:pt x="731125" y="389633"/>
                  </a:cubicBezTo>
                  <a:cubicBezTo>
                    <a:pt x="727878" y="381525"/>
                    <a:pt x="727878" y="381525"/>
                    <a:pt x="726254" y="383146"/>
                  </a:cubicBezTo>
                  <a:cubicBezTo>
                    <a:pt x="724630" y="383146"/>
                    <a:pt x="723006" y="383146"/>
                    <a:pt x="719759" y="379903"/>
                  </a:cubicBezTo>
                  <a:cubicBezTo>
                    <a:pt x="718135" y="376660"/>
                    <a:pt x="718135" y="376660"/>
                    <a:pt x="716511" y="373417"/>
                  </a:cubicBezTo>
                  <a:cubicBezTo>
                    <a:pt x="714887" y="371795"/>
                    <a:pt x="714887" y="368552"/>
                    <a:pt x="714887" y="366930"/>
                  </a:cubicBezTo>
                  <a:cubicBezTo>
                    <a:pt x="714887" y="365309"/>
                    <a:pt x="710016" y="363687"/>
                    <a:pt x="713263" y="360444"/>
                  </a:cubicBezTo>
                  <a:cubicBezTo>
                    <a:pt x="716511" y="357201"/>
                    <a:pt x="719759" y="358823"/>
                    <a:pt x="721382" y="355579"/>
                  </a:cubicBezTo>
                  <a:cubicBezTo>
                    <a:pt x="723006" y="352336"/>
                    <a:pt x="723006" y="349093"/>
                    <a:pt x="726254" y="349093"/>
                  </a:cubicBezTo>
                  <a:cubicBezTo>
                    <a:pt x="727878" y="350715"/>
                    <a:pt x="735997" y="349093"/>
                    <a:pt x="735997" y="349093"/>
                  </a:cubicBezTo>
                  <a:cubicBezTo>
                    <a:pt x="735997" y="349093"/>
                    <a:pt x="744116" y="344228"/>
                    <a:pt x="745739" y="345850"/>
                  </a:cubicBezTo>
                  <a:cubicBezTo>
                    <a:pt x="747363" y="347472"/>
                    <a:pt x="748987" y="345850"/>
                    <a:pt x="750611" y="345850"/>
                  </a:cubicBezTo>
                  <a:cubicBezTo>
                    <a:pt x="750611" y="345850"/>
                    <a:pt x="752235" y="344228"/>
                    <a:pt x="753858" y="344228"/>
                  </a:cubicBezTo>
                  <a:cubicBezTo>
                    <a:pt x="755482" y="344228"/>
                    <a:pt x="755482" y="344228"/>
                    <a:pt x="757106" y="344228"/>
                  </a:cubicBezTo>
                  <a:cubicBezTo>
                    <a:pt x="758730" y="344228"/>
                    <a:pt x="760353" y="344228"/>
                    <a:pt x="761977" y="344228"/>
                  </a:cubicBezTo>
                  <a:cubicBezTo>
                    <a:pt x="763601" y="344228"/>
                    <a:pt x="763601" y="344228"/>
                    <a:pt x="765225" y="344228"/>
                  </a:cubicBezTo>
                  <a:cubicBezTo>
                    <a:pt x="766849" y="345850"/>
                    <a:pt x="768472" y="345850"/>
                    <a:pt x="770096" y="345850"/>
                  </a:cubicBezTo>
                  <a:cubicBezTo>
                    <a:pt x="771720" y="345850"/>
                    <a:pt x="771720" y="344228"/>
                    <a:pt x="773344" y="345850"/>
                  </a:cubicBezTo>
                  <a:cubicBezTo>
                    <a:pt x="773344" y="345850"/>
                    <a:pt x="774968" y="345850"/>
                    <a:pt x="776591" y="345850"/>
                  </a:cubicBezTo>
                  <a:cubicBezTo>
                    <a:pt x="778215" y="345850"/>
                    <a:pt x="779839" y="345850"/>
                    <a:pt x="779839" y="347472"/>
                  </a:cubicBezTo>
                  <a:cubicBezTo>
                    <a:pt x="781463" y="349093"/>
                    <a:pt x="783087" y="349093"/>
                    <a:pt x="784710" y="347472"/>
                  </a:cubicBezTo>
                  <a:cubicBezTo>
                    <a:pt x="784710" y="347472"/>
                    <a:pt x="786334" y="347472"/>
                    <a:pt x="786334" y="349093"/>
                  </a:cubicBezTo>
                  <a:cubicBezTo>
                    <a:pt x="787958" y="349093"/>
                    <a:pt x="787958" y="349093"/>
                    <a:pt x="789582" y="349093"/>
                  </a:cubicBezTo>
                  <a:cubicBezTo>
                    <a:pt x="791206" y="349093"/>
                    <a:pt x="791206" y="347472"/>
                    <a:pt x="792829" y="349093"/>
                  </a:cubicBezTo>
                  <a:cubicBezTo>
                    <a:pt x="792829" y="349093"/>
                    <a:pt x="796077" y="345850"/>
                    <a:pt x="796077" y="345850"/>
                  </a:cubicBezTo>
                  <a:cubicBezTo>
                    <a:pt x="796077" y="345850"/>
                    <a:pt x="800948" y="340985"/>
                    <a:pt x="800948" y="340985"/>
                  </a:cubicBezTo>
                  <a:cubicBezTo>
                    <a:pt x="802572" y="340985"/>
                    <a:pt x="802572" y="340985"/>
                    <a:pt x="804196" y="340985"/>
                  </a:cubicBezTo>
                  <a:cubicBezTo>
                    <a:pt x="805820" y="339364"/>
                    <a:pt x="805820" y="339364"/>
                    <a:pt x="807444" y="339364"/>
                  </a:cubicBezTo>
                  <a:cubicBezTo>
                    <a:pt x="807444" y="339364"/>
                    <a:pt x="809067" y="337742"/>
                    <a:pt x="810691" y="337742"/>
                  </a:cubicBezTo>
                  <a:cubicBezTo>
                    <a:pt x="812315" y="336120"/>
                    <a:pt x="813939" y="336120"/>
                    <a:pt x="815563" y="336120"/>
                  </a:cubicBezTo>
                  <a:cubicBezTo>
                    <a:pt x="815563" y="336120"/>
                    <a:pt x="815563" y="336120"/>
                    <a:pt x="817186" y="336120"/>
                  </a:cubicBezTo>
                  <a:cubicBezTo>
                    <a:pt x="817186" y="334499"/>
                    <a:pt x="818810" y="334499"/>
                    <a:pt x="820434" y="334499"/>
                  </a:cubicBezTo>
                  <a:cubicBezTo>
                    <a:pt x="820434" y="336120"/>
                    <a:pt x="822058" y="336120"/>
                    <a:pt x="822058" y="334499"/>
                  </a:cubicBezTo>
                  <a:cubicBezTo>
                    <a:pt x="823682" y="334499"/>
                    <a:pt x="823682" y="334499"/>
                    <a:pt x="825305" y="334499"/>
                  </a:cubicBezTo>
                  <a:cubicBezTo>
                    <a:pt x="826929" y="334499"/>
                    <a:pt x="826929" y="334499"/>
                    <a:pt x="828553" y="334499"/>
                  </a:cubicBezTo>
                  <a:cubicBezTo>
                    <a:pt x="830177" y="334499"/>
                    <a:pt x="831801" y="332877"/>
                    <a:pt x="831801" y="334499"/>
                  </a:cubicBezTo>
                  <a:cubicBezTo>
                    <a:pt x="831801" y="334499"/>
                    <a:pt x="831801" y="332877"/>
                    <a:pt x="830177" y="331256"/>
                  </a:cubicBezTo>
                  <a:cubicBezTo>
                    <a:pt x="830177" y="331256"/>
                    <a:pt x="828553" y="329634"/>
                    <a:pt x="826929" y="329634"/>
                  </a:cubicBezTo>
                  <a:cubicBezTo>
                    <a:pt x="826929" y="331256"/>
                    <a:pt x="825305" y="331256"/>
                    <a:pt x="823682" y="329634"/>
                  </a:cubicBezTo>
                  <a:cubicBezTo>
                    <a:pt x="822058" y="329634"/>
                    <a:pt x="820434" y="329634"/>
                    <a:pt x="820434" y="331256"/>
                  </a:cubicBezTo>
                  <a:cubicBezTo>
                    <a:pt x="818810" y="331256"/>
                    <a:pt x="815563" y="331256"/>
                    <a:pt x="812315" y="329634"/>
                  </a:cubicBezTo>
                  <a:cubicBezTo>
                    <a:pt x="810691" y="329634"/>
                    <a:pt x="809067" y="328013"/>
                    <a:pt x="807444" y="326391"/>
                  </a:cubicBezTo>
                  <a:cubicBezTo>
                    <a:pt x="805820" y="323148"/>
                    <a:pt x="807444" y="321526"/>
                    <a:pt x="805820" y="321526"/>
                  </a:cubicBezTo>
                  <a:cubicBezTo>
                    <a:pt x="802572" y="319905"/>
                    <a:pt x="804196" y="318283"/>
                    <a:pt x="800948" y="318283"/>
                  </a:cubicBezTo>
                  <a:cubicBezTo>
                    <a:pt x="799325" y="319905"/>
                    <a:pt x="797701" y="319905"/>
                    <a:pt x="797701" y="319905"/>
                  </a:cubicBezTo>
                  <a:cubicBezTo>
                    <a:pt x="796077" y="319905"/>
                    <a:pt x="796077" y="319905"/>
                    <a:pt x="794453" y="319905"/>
                  </a:cubicBezTo>
                  <a:cubicBezTo>
                    <a:pt x="789582" y="323148"/>
                    <a:pt x="786334" y="323148"/>
                    <a:pt x="786334" y="323148"/>
                  </a:cubicBezTo>
                  <a:cubicBezTo>
                    <a:pt x="779839" y="323148"/>
                    <a:pt x="776591" y="321526"/>
                    <a:pt x="774968" y="321526"/>
                  </a:cubicBezTo>
                  <a:cubicBezTo>
                    <a:pt x="773344" y="321526"/>
                    <a:pt x="776591" y="316662"/>
                    <a:pt x="770096" y="319905"/>
                  </a:cubicBezTo>
                  <a:cubicBezTo>
                    <a:pt x="763601" y="323148"/>
                    <a:pt x="761977" y="323148"/>
                    <a:pt x="760353" y="324769"/>
                  </a:cubicBezTo>
                  <a:cubicBezTo>
                    <a:pt x="760353" y="324769"/>
                    <a:pt x="760353" y="324769"/>
                    <a:pt x="758730" y="324769"/>
                  </a:cubicBezTo>
                  <a:cubicBezTo>
                    <a:pt x="757106" y="324769"/>
                    <a:pt x="757106" y="324769"/>
                    <a:pt x="755482" y="324769"/>
                  </a:cubicBezTo>
                  <a:cubicBezTo>
                    <a:pt x="753858" y="324769"/>
                    <a:pt x="753858" y="324769"/>
                    <a:pt x="752235" y="324769"/>
                  </a:cubicBezTo>
                  <a:cubicBezTo>
                    <a:pt x="750611" y="324769"/>
                    <a:pt x="748987" y="324769"/>
                    <a:pt x="748987" y="324769"/>
                  </a:cubicBezTo>
                  <a:cubicBezTo>
                    <a:pt x="747363" y="326391"/>
                    <a:pt x="747363" y="328013"/>
                    <a:pt x="744116" y="329634"/>
                  </a:cubicBezTo>
                  <a:cubicBezTo>
                    <a:pt x="739244" y="332877"/>
                    <a:pt x="737620" y="331256"/>
                    <a:pt x="735997" y="332877"/>
                  </a:cubicBezTo>
                  <a:cubicBezTo>
                    <a:pt x="735997" y="332877"/>
                    <a:pt x="734373" y="332877"/>
                    <a:pt x="734373" y="332877"/>
                  </a:cubicBezTo>
                  <a:cubicBezTo>
                    <a:pt x="734373" y="332877"/>
                    <a:pt x="734373" y="331256"/>
                    <a:pt x="732749" y="332877"/>
                  </a:cubicBezTo>
                  <a:cubicBezTo>
                    <a:pt x="731125" y="334499"/>
                    <a:pt x="731125" y="334499"/>
                    <a:pt x="729501" y="334499"/>
                  </a:cubicBezTo>
                  <a:cubicBezTo>
                    <a:pt x="726254" y="336120"/>
                    <a:pt x="726254" y="336120"/>
                    <a:pt x="723006" y="337742"/>
                  </a:cubicBezTo>
                  <a:cubicBezTo>
                    <a:pt x="721382" y="339364"/>
                    <a:pt x="713263" y="337742"/>
                    <a:pt x="711640" y="336120"/>
                  </a:cubicBezTo>
                  <a:cubicBezTo>
                    <a:pt x="710016" y="334499"/>
                    <a:pt x="708392" y="336120"/>
                    <a:pt x="706768" y="332877"/>
                  </a:cubicBezTo>
                  <a:cubicBezTo>
                    <a:pt x="705144" y="329634"/>
                    <a:pt x="705144" y="326391"/>
                    <a:pt x="703521" y="326391"/>
                  </a:cubicBezTo>
                  <a:cubicBezTo>
                    <a:pt x="700273" y="326391"/>
                    <a:pt x="698649" y="323148"/>
                    <a:pt x="697025" y="323148"/>
                  </a:cubicBezTo>
                  <a:cubicBezTo>
                    <a:pt x="693778" y="323148"/>
                    <a:pt x="690530" y="324769"/>
                    <a:pt x="687283" y="323148"/>
                  </a:cubicBezTo>
                  <a:cubicBezTo>
                    <a:pt x="685659" y="321526"/>
                    <a:pt x="682411" y="321526"/>
                    <a:pt x="682411" y="319905"/>
                  </a:cubicBezTo>
                  <a:cubicBezTo>
                    <a:pt x="680787" y="319905"/>
                    <a:pt x="680787" y="319905"/>
                    <a:pt x="680787" y="319905"/>
                  </a:cubicBezTo>
                  <a:cubicBezTo>
                    <a:pt x="680787" y="319905"/>
                    <a:pt x="680787" y="319905"/>
                    <a:pt x="679164" y="316662"/>
                  </a:cubicBezTo>
                  <a:cubicBezTo>
                    <a:pt x="675916" y="310175"/>
                    <a:pt x="682411" y="292338"/>
                    <a:pt x="682411" y="292338"/>
                  </a:cubicBezTo>
                  <a:cubicBezTo>
                    <a:pt x="682411" y="292338"/>
                    <a:pt x="684035" y="284230"/>
                    <a:pt x="680787" y="284230"/>
                  </a:cubicBezTo>
                  <a:cubicBezTo>
                    <a:pt x="679164" y="282608"/>
                    <a:pt x="675916" y="276122"/>
                    <a:pt x="674292" y="274500"/>
                  </a:cubicBezTo>
                  <a:cubicBezTo>
                    <a:pt x="672668" y="274500"/>
                    <a:pt x="671045" y="269636"/>
                    <a:pt x="671045" y="266393"/>
                  </a:cubicBezTo>
                  <a:cubicBezTo>
                    <a:pt x="671045" y="263149"/>
                    <a:pt x="672668" y="259906"/>
                    <a:pt x="672668" y="258285"/>
                  </a:cubicBezTo>
                  <a:cubicBezTo>
                    <a:pt x="672668" y="256663"/>
                    <a:pt x="672668" y="256663"/>
                    <a:pt x="674292" y="253420"/>
                  </a:cubicBezTo>
                  <a:cubicBezTo>
                    <a:pt x="677540" y="251798"/>
                    <a:pt x="679164" y="248555"/>
                    <a:pt x="679164" y="246934"/>
                  </a:cubicBezTo>
                  <a:cubicBezTo>
                    <a:pt x="680787" y="245312"/>
                    <a:pt x="682411" y="243690"/>
                    <a:pt x="684035" y="243690"/>
                  </a:cubicBezTo>
                  <a:cubicBezTo>
                    <a:pt x="685659" y="243690"/>
                    <a:pt x="690530" y="243690"/>
                    <a:pt x="692154" y="242069"/>
                  </a:cubicBezTo>
                  <a:cubicBezTo>
                    <a:pt x="693778" y="242069"/>
                    <a:pt x="698649" y="238826"/>
                    <a:pt x="698649" y="238826"/>
                  </a:cubicBezTo>
                  <a:cubicBezTo>
                    <a:pt x="698649" y="237204"/>
                    <a:pt x="698649" y="235583"/>
                    <a:pt x="698649" y="233961"/>
                  </a:cubicBezTo>
                  <a:cubicBezTo>
                    <a:pt x="698649" y="232339"/>
                    <a:pt x="705144" y="229096"/>
                    <a:pt x="705144" y="229096"/>
                  </a:cubicBezTo>
                  <a:cubicBezTo>
                    <a:pt x="705144" y="229096"/>
                    <a:pt x="708392" y="229096"/>
                    <a:pt x="711640" y="225853"/>
                  </a:cubicBezTo>
                  <a:cubicBezTo>
                    <a:pt x="713263" y="222610"/>
                    <a:pt x="714887" y="222610"/>
                    <a:pt x="716511" y="220988"/>
                  </a:cubicBezTo>
                  <a:cubicBezTo>
                    <a:pt x="716511" y="220988"/>
                    <a:pt x="723006" y="216124"/>
                    <a:pt x="723006" y="216124"/>
                  </a:cubicBezTo>
                  <a:cubicBezTo>
                    <a:pt x="723006" y="216124"/>
                    <a:pt x="724630" y="212880"/>
                    <a:pt x="726254" y="211259"/>
                  </a:cubicBezTo>
                  <a:cubicBezTo>
                    <a:pt x="726254" y="209637"/>
                    <a:pt x="726254" y="209637"/>
                    <a:pt x="729501" y="208016"/>
                  </a:cubicBezTo>
                  <a:cubicBezTo>
                    <a:pt x="732749" y="206394"/>
                    <a:pt x="735997" y="203151"/>
                    <a:pt x="735997" y="203151"/>
                  </a:cubicBezTo>
                  <a:cubicBezTo>
                    <a:pt x="735997" y="201529"/>
                    <a:pt x="737620" y="195043"/>
                    <a:pt x="737620" y="195043"/>
                  </a:cubicBezTo>
                  <a:cubicBezTo>
                    <a:pt x="737620" y="196665"/>
                    <a:pt x="742492" y="195043"/>
                    <a:pt x="742492" y="195043"/>
                  </a:cubicBezTo>
                  <a:cubicBezTo>
                    <a:pt x="742492" y="195043"/>
                    <a:pt x="747363" y="198286"/>
                    <a:pt x="747363" y="198286"/>
                  </a:cubicBezTo>
                  <a:cubicBezTo>
                    <a:pt x="747363" y="196665"/>
                    <a:pt x="747363" y="188557"/>
                    <a:pt x="747363" y="188557"/>
                  </a:cubicBezTo>
                  <a:cubicBezTo>
                    <a:pt x="747363" y="188557"/>
                    <a:pt x="745739" y="183692"/>
                    <a:pt x="744116" y="182070"/>
                  </a:cubicBezTo>
                  <a:cubicBezTo>
                    <a:pt x="744116" y="182070"/>
                    <a:pt x="745739" y="177206"/>
                    <a:pt x="742492" y="177206"/>
                  </a:cubicBezTo>
                  <a:cubicBezTo>
                    <a:pt x="740868" y="175584"/>
                    <a:pt x="739244" y="173963"/>
                    <a:pt x="735997" y="173963"/>
                  </a:cubicBezTo>
                  <a:cubicBezTo>
                    <a:pt x="734373" y="172341"/>
                    <a:pt x="732749" y="169098"/>
                    <a:pt x="729501" y="170719"/>
                  </a:cubicBezTo>
                  <a:cubicBezTo>
                    <a:pt x="729501" y="172341"/>
                    <a:pt x="727878" y="172341"/>
                    <a:pt x="727878" y="172341"/>
                  </a:cubicBezTo>
                  <a:cubicBezTo>
                    <a:pt x="726254" y="173963"/>
                    <a:pt x="726254" y="173963"/>
                    <a:pt x="724630" y="173963"/>
                  </a:cubicBezTo>
                  <a:cubicBezTo>
                    <a:pt x="724630" y="175584"/>
                    <a:pt x="724630" y="173963"/>
                    <a:pt x="723006" y="172341"/>
                  </a:cubicBezTo>
                  <a:cubicBezTo>
                    <a:pt x="723006" y="172341"/>
                    <a:pt x="723006" y="170719"/>
                    <a:pt x="721382" y="170719"/>
                  </a:cubicBezTo>
                  <a:cubicBezTo>
                    <a:pt x="718135" y="172341"/>
                    <a:pt x="718135" y="170719"/>
                    <a:pt x="718135" y="170719"/>
                  </a:cubicBezTo>
                  <a:cubicBezTo>
                    <a:pt x="716511" y="170719"/>
                    <a:pt x="716511" y="169098"/>
                    <a:pt x="716511" y="170719"/>
                  </a:cubicBezTo>
                  <a:cubicBezTo>
                    <a:pt x="714887" y="170719"/>
                    <a:pt x="714887" y="170719"/>
                    <a:pt x="714887" y="170719"/>
                  </a:cubicBezTo>
                  <a:cubicBezTo>
                    <a:pt x="713263" y="169098"/>
                    <a:pt x="713263" y="169098"/>
                    <a:pt x="713263" y="170719"/>
                  </a:cubicBezTo>
                  <a:cubicBezTo>
                    <a:pt x="711640" y="170719"/>
                    <a:pt x="710016" y="170719"/>
                    <a:pt x="710016" y="170719"/>
                  </a:cubicBezTo>
                  <a:cubicBezTo>
                    <a:pt x="708392" y="170719"/>
                    <a:pt x="708392" y="170719"/>
                    <a:pt x="708392" y="170719"/>
                  </a:cubicBezTo>
                  <a:cubicBezTo>
                    <a:pt x="706768" y="170719"/>
                    <a:pt x="706768" y="170719"/>
                    <a:pt x="705144" y="169098"/>
                  </a:cubicBezTo>
                  <a:cubicBezTo>
                    <a:pt x="705144" y="169098"/>
                    <a:pt x="703521" y="169098"/>
                    <a:pt x="703521" y="169098"/>
                  </a:cubicBezTo>
                  <a:cubicBezTo>
                    <a:pt x="701897" y="169098"/>
                    <a:pt x="701897" y="169098"/>
                    <a:pt x="701897" y="169098"/>
                  </a:cubicBezTo>
                  <a:cubicBezTo>
                    <a:pt x="701897" y="169098"/>
                    <a:pt x="700273" y="169098"/>
                    <a:pt x="698649" y="170719"/>
                  </a:cubicBezTo>
                  <a:cubicBezTo>
                    <a:pt x="697025" y="172341"/>
                    <a:pt x="697025" y="173963"/>
                    <a:pt x="695402" y="175584"/>
                  </a:cubicBezTo>
                  <a:cubicBezTo>
                    <a:pt x="693778" y="177206"/>
                    <a:pt x="693778" y="177206"/>
                    <a:pt x="690530" y="178827"/>
                  </a:cubicBezTo>
                  <a:cubicBezTo>
                    <a:pt x="688906" y="182070"/>
                    <a:pt x="687283" y="182070"/>
                    <a:pt x="685659" y="182070"/>
                  </a:cubicBezTo>
                  <a:cubicBezTo>
                    <a:pt x="684035" y="183692"/>
                    <a:pt x="684035" y="183692"/>
                    <a:pt x="682411" y="186935"/>
                  </a:cubicBezTo>
                  <a:cubicBezTo>
                    <a:pt x="680787" y="190178"/>
                    <a:pt x="680787" y="188557"/>
                    <a:pt x="679164" y="191800"/>
                  </a:cubicBezTo>
                  <a:cubicBezTo>
                    <a:pt x="675916" y="195043"/>
                    <a:pt x="675916" y="195043"/>
                    <a:pt x="674292" y="198286"/>
                  </a:cubicBezTo>
                  <a:cubicBezTo>
                    <a:pt x="674292" y="199908"/>
                    <a:pt x="675916" y="199908"/>
                    <a:pt x="677540" y="203151"/>
                  </a:cubicBezTo>
                  <a:cubicBezTo>
                    <a:pt x="679164" y="206394"/>
                    <a:pt x="680787" y="204773"/>
                    <a:pt x="680787" y="206394"/>
                  </a:cubicBezTo>
                  <a:cubicBezTo>
                    <a:pt x="680787" y="209637"/>
                    <a:pt x="679164" y="211259"/>
                    <a:pt x="679164" y="212880"/>
                  </a:cubicBezTo>
                  <a:cubicBezTo>
                    <a:pt x="677540" y="212880"/>
                    <a:pt x="679164" y="212880"/>
                    <a:pt x="677540" y="216124"/>
                  </a:cubicBezTo>
                  <a:cubicBezTo>
                    <a:pt x="675916" y="217745"/>
                    <a:pt x="674292" y="217745"/>
                    <a:pt x="671045" y="220988"/>
                  </a:cubicBezTo>
                  <a:cubicBezTo>
                    <a:pt x="669421" y="224231"/>
                    <a:pt x="667797" y="225853"/>
                    <a:pt x="666173" y="227475"/>
                  </a:cubicBezTo>
                  <a:cubicBezTo>
                    <a:pt x="664549" y="229096"/>
                    <a:pt x="664549" y="229096"/>
                    <a:pt x="661302" y="230718"/>
                  </a:cubicBezTo>
                  <a:cubicBezTo>
                    <a:pt x="661302" y="230718"/>
                    <a:pt x="659678" y="230718"/>
                    <a:pt x="658054" y="230718"/>
                  </a:cubicBezTo>
                  <a:cubicBezTo>
                    <a:pt x="658054" y="230718"/>
                    <a:pt x="656431" y="230718"/>
                    <a:pt x="656431" y="232339"/>
                  </a:cubicBezTo>
                  <a:cubicBezTo>
                    <a:pt x="654807" y="232339"/>
                    <a:pt x="653183" y="233961"/>
                    <a:pt x="651559" y="235583"/>
                  </a:cubicBezTo>
                  <a:cubicBezTo>
                    <a:pt x="649935" y="237204"/>
                    <a:pt x="649935" y="235583"/>
                    <a:pt x="645064" y="238826"/>
                  </a:cubicBezTo>
                  <a:cubicBezTo>
                    <a:pt x="641816" y="240447"/>
                    <a:pt x="638569" y="242069"/>
                    <a:pt x="636945" y="243690"/>
                  </a:cubicBezTo>
                  <a:cubicBezTo>
                    <a:pt x="635321" y="245312"/>
                    <a:pt x="630450" y="245312"/>
                    <a:pt x="628826" y="246934"/>
                  </a:cubicBezTo>
                  <a:cubicBezTo>
                    <a:pt x="627202" y="248555"/>
                    <a:pt x="623955" y="253420"/>
                    <a:pt x="622331" y="253420"/>
                  </a:cubicBezTo>
                  <a:cubicBezTo>
                    <a:pt x="620707" y="253420"/>
                    <a:pt x="619083" y="251798"/>
                    <a:pt x="619083" y="251798"/>
                  </a:cubicBezTo>
                  <a:cubicBezTo>
                    <a:pt x="617459" y="251798"/>
                    <a:pt x="614212" y="248555"/>
                    <a:pt x="615836" y="251798"/>
                  </a:cubicBezTo>
                  <a:cubicBezTo>
                    <a:pt x="615836" y="255042"/>
                    <a:pt x="617459" y="256663"/>
                    <a:pt x="615836" y="258285"/>
                  </a:cubicBezTo>
                  <a:cubicBezTo>
                    <a:pt x="615836" y="258285"/>
                    <a:pt x="617459" y="259906"/>
                    <a:pt x="617459" y="261528"/>
                  </a:cubicBezTo>
                  <a:cubicBezTo>
                    <a:pt x="617459" y="263149"/>
                    <a:pt x="615836" y="264771"/>
                    <a:pt x="614212" y="264771"/>
                  </a:cubicBezTo>
                  <a:cubicBezTo>
                    <a:pt x="612588" y="266393"/>
                    <a:pt x="612588" y="266393"/>
                    <a:pt x="610964" y="264771"/>
                  </a:cubicBezTo>
                  <a:cubicBezTo>
                    <a:pt x="610964" y="264771"/>
                    <a:pt x="609340" y="264771"/>
                    <a:pt x="609340" y="264771"/>
                  </a:cubicBezTo>
                  <a:cubicBezTo>
                    <a:pt x="609340" y="264771"/>
                    <a:pt x="607717" y="264771"/>
                    <a:pt x="607717" y="264771"/>
                  </a:cubicBezTo>
                  <a:cubicBezTo>
                    <a:pt x="607717" y="264771"/>
                    <a:pt x="607717" y="264771"/>
                    <a:pt x="606093" y="266393"/>
                  </a:cubicBezTo>
                  <a:cubicBezTo>
                    <a:pt x="606093" y="269636"/>
                    <a:pt x="607717" y="269636"/>
                    <a:pt x="609340" y="271257"/>
                  </a:cubicBezTo>
                  <a:cubicBezTo>
                    <a:pt x="609340" y="276122"/>
                    <a:pt x="610964" y="272879"/>
                    <a:pt x="609340" y="276122"/>
                  </a:cubicBezTo>
                  <a:cubicBezTo>
                    <a:pt x="607717" y="279365"/>
                    <a:pt x="607717" y="277744"/>
                    <a:pt x="606093" y="279365"/>
                  </a:cubicBezTo>
                  <a:cubicBezTo>
                    <a:pt x="606093" y="282608"/>
                    <a:pt x="606093" y="280987"/>
                    <a:pt x="606093" y="282608"/>
                  </a:cubicBezTo>
                  <a:cubicBezTo>
                    <a:pt x="606093" y="285852"/>
                    <a:pt x="607717" y="285852"/>
                    <a:pt x="606093" y="289095"/>
                  </a:cubicBezTo>
                  <a:cubicBezTo>
                    <a:pt x="606093" y="290716"/>
                    <a:pt x="602845" y="289095"/>
                    <a:pt x="602845" y="290716"/>
                  </a:cubicBezTo>
                  <a:cubicBezTo>
                    <a:pt x="602845" y="292338"/>
                    <a:pt x="602845" y="292338"/>
                    <a:pt x="602845" y="293959"/>
                  </a:cubicBezTo>
                  <a:cubicBezTo>
                    <a:pt x="601221" y="297203"/>
                    <a:pt x="602845" y="298824"/>
                    <a:pt x="602845" y="302067"/>
                  </a:cubicBezTo>
                  <a:cubicBezTo>
                    <a:pt x="604469" y="306932"/>
                    <a:pt x="604469" y="306932"/>
                    <a:pt x="604469" y="310175"/>
                  </a:cubicBezTo>
                  <a:cubicBezTo>
                    <a:pt x="602845" y="315040"/>
                    <a:pt x="602845" y="315040"/>
                    <a:pt x="602845" y="315040"/>
                  </a:cubicBezTo>
                  <a:cubicBezTo>
                    <a:pt x="604469" y="315040"/>
                    <a:pt x="604469" y="315040"/>
                    <a:pt x="606093" y="316662"/>
                  </a:cubicBezTo>
                  <a:cubicBezTo>
                    <a:pt x="609340" y="316662"/>
                    <a:pt x="609340" y="315040"/>
                    <a:pt x="612588" y="318283"/>
                  </a:cubicBezTo>
                  <a:cubicBezTo>
                    <a:pt x="612588" y="318283"/>
                    <a:pt x="614212" y="316662"/>
                    <a:pt x="617459" y="321526"/>
                  </a:cubicBezTo>
                  <a:cubicBezTo>
                    <a:pt x="623955" y="326391"/>
                    <a:pt x="623955" y="328013"/>
                    <a:pt x="625578" y="328013"/>
                  </a:cubicBezTo>
                  <a:cubicBezTo>
                    <a:pt x="627202" y="328013"/>
                    <a:pt x="627202" y="328013"/>
                    <a:pt x="627202" y="328013"/>
                  </a:cubicBezTo>
                  <a:cubicBezTo>
                    <a:pt x="628826" y="328013"/>
                    <a:pt x="630450" y="328013"/>
                    <a:pt x="630450" y="329634"/>
                  </a:cubicBezTo>
                  <a:cubicBezTo>
                    <a:pt x="630450" y="331256"/>
                    <a:pt x="632074" y="332877"/>
                    <a:pt x="632074" y="334499"/>
                  </a:cubicBezTo>
                  <a:cubicBezTo>
                    <a:pt x="635321" y="339364"/>
                    <a:pt x="635321" y="336120"/>
                    <a:pt x="635321" y="339364"/>
                  </a:cubicBezTo>
                  <a:cubicBezTo>
                    <a:pt x="633697" y="342607"/>
                    <a:pt x="635321" y="340985"/>
                    <a:pt x="633697" y="342607"/>
                  </a:cubicBezTo>
                  <a:cubicBezTo>
                    <a:pt x="632074" y="345850"/>
                    <a:pt x="628826" y="345850"/>
                    <a:pt x="628826" y="347472"/>
                  </a:cubicBezTo>
                  <a:cubicBezTo>
                    <a:pt x="628826" y="349093"/>
                    <a:pt x="627202" y="349093"/>
                    <a:pt x="627202" y="350715"/>
                  </a:cubicBezTo>
                  <a:cubicBezTo>
                    <a:pt x="627202" y="350715"/>
                    <a:pt x="627202" y="350715"/>
                    <a:pt x="628826" y="352336"/>
                  </a:cubicBezTo>
                  <a:cubicBezTo>
                    <a:pt x="628826" y="353958"/>
                    <a:pt x="627202" y="355579"/>
                    <a:pt x="627202" y="357201"/>
                  </a:cubicBezTo>
                  <a:cubicBezTo>
                    <a:pt x="627202" y="357201"/>
                    <a:pt x="623955" y="360444"/>
                    <a:pt x="623955" y="362066"/>
                  </a:cubicBezTo>
                  <a:cubicBezTo>
                    <a:pt x="622331" y="362066"/>
                    <a:pt x="620707" y="363687"/>
                    <a:pt x="619083" y="363687"/>
                  </a:cubicBezTo>
                  <a:cubicBezTo>
                    <a:pt x="617459" y="365309"/>
                    <a:pt x="615836" y="363687"/>
                    <a:pt x="615836" y="365309"/>
                  </a:cubicBezTo>
                  <a:cubicBezTo>
                    <a:pt x="614212" y="366930"/>
                    <a:pt x="612588" y="368552"/>
                    <a:pt x="612588" y="368552"/>
                  </a:cubicBezTo>
                  <a:cubicBezTo>
                    <a:pt x="612588" y="368552"/>
                    <a:pt x="609340" y="368552"/>
                    <a:pt x="607717" y="368552"/>
                  </a:cubicBezTo>
                  <a:cubicBezTo>
                    <a:pt x="604469" y="370174"/>
                    <a:pt x="601221" y="371795"/>
                    <a:pt x="601221" y="371795"/>
                  </a:cubicBezTo>
                  <a:cubicBezTo>
                    <a:pt x="601221" y="371795"/>
                    <a:pt x="599598" y="370174"/>
                    <a:pt x="597974" y="371795"/>
                  </a:cubicBezTo>
                  <a:cubicBezTo>
                    <a:pt x="597974" y="373417"/>
                    <a:pt x="596350" y="373417"/>
                    <a:pt x="594726" y="376660"/>
                  </a:cubicBezTo>
                  <a:cubicBezTo>
                    <a:pt x="594726" y="381525"/>
                    <a:pt x="593102" y="376660"/>
                    <a:pt x="593102" y="381525"/>
                  </a:cubicBezTo>
                  <a:cubicBezTo>
                    <a:pt x="593102" y="386389"/>
                    <a:pt x="594726" y="389633"/>
                    <a:pt x="594726" y="391254"/>
                  </a:cubicBezTo>
                  <a:cubicBezTo>
                    <a:pt x="594726" y="394497"/>
                    <a:pt x="593102" y="396119"/>
                    <a:pt x="593102" y="396119"/>
                  </a:cubicBezTo>
                  <a:cubicBezTo>
                    <a:pt x="593102" y="397741"/>
                    <a:pt x="593102" y="400984"/>
                    <a:pt x="593102" y="400984"/>
                  </a:cubicBezTo>
                  <a:cubicBezTo>
                    <a:pt x="593102" y="402605"/>
                    <a:pt x="593102" y="402605"/>
                    <a:pt x="591479" y="405848"/>
                  </a:cubicBezTo>
                  <a:cubicBezTo>
                    <a:pt x="591479" y="407470"/>
                    <a:pt x="591479" y="409092"/>
                    <a:pt x="591479" y="410713"/>
                  </a:cubicBezTo>
                  <a:cubicBezTo>
                    <a:pt x="591479" y="412335"/>
                    <a:pt x="591479" y="412335"/>
                    <a:pt x="591479" y="413956"/>
                  </a:cubicBezTo>
                  <a:cubicBezTo>
                    <a:pt x="589855" y="415578"/>
                    <a:pt x="589855" y="413956"/>
                    <a:pt x="589855" y="417199"/>
                  </a:cubicBezTo>
                  <a:cubicBezTo>
                    <a:pt x="589855" y="418821"/>
                    <a:pt x="589855" y="417199"/>
                    <a:pt x="589855" y="418821"/>
                  </a:cubicBezTo>
                  <a:cubicBezTo>
                    <a:pt x="589855" y="418821"/>
                    <a:pt x="591479" y="417199"/>
                    <a:pt x="591479" y="415578"/>
                  </a:cubicBezTo>
                  <a:cubicBezTo>
                    <a:pt x="593102" y="415578"/>
                    <a:pt x="594726" y="412335"/>
                    <a:pt x="594726" y="410713"/>
                  </a:cubicBezTo>
                  <a:cubicBezTo>
                    <a:pt x="596350" y="410713"/>
                    <a:pt x="596350" y="409092"/>
                    <a:pt x="597974" y="409092"/>
                  </a:cubicBezTo>
                  <a:cubicBezTo>
                    <a:pt x="597974" y="409092"/>
                    <a:pt x="596350" y="420443"/>
                    <a:pt x="594726" y="422064"/>
                  </a:cubicBezTo>
                  <a:cubicBezTo>
                    <a:pt x="594726" y="425307"/>
                    <a:pt x="593102" y="423686"/>
                    <a:pt x="591479" y="428551"/>
                  </a:cubicBezTo>
                  <a:cubicBezTo>
                    <a:pt x="591479" y="433415"/>
                    <a:pt x="588231" y="436658"/>
                    <a:pt x="588231" y="436658"/>
                  </a:cubicBezTo>
                  <a:cubicBezTo>
                    <a:pt x="588231" y="436658"/>
                    <a:pt x="586607" y="430172"/>
                    <a:pt x="586607" y="428551"/>
                  </a:cubicBezTo>
                  <a:cubicBezTo>
                    <a:pt x="586607" y="428551"/>
                    <a:pt x="583360" y="428551"/>
                    <a:pt x="581736" y="431794"/>
                  </a:cubicBezTo>
                  <a:cubicBezTo>
                    <a:pt x="581736" y="435037"/>
                    <a:pt x="580112" y="435037"/>
                    <a:pt x="578488" y="436658"/>
                  </a:cubicBezTo>
                  <a:cubicBezTo>
                    <a:pt x="578488" y="439902"/>
                    <a:pt x="575241" y="438280"/>
                    <a:pt x="575241" y="439902"/>
                  </a:cubicBezTo>
                  <a:cubicBezTo>
                    <a:pt x="573617" y="439902"/>
                    <a:pt x="571993" y="439902"/>
                    <a:pt x="570369" y="438280"/>
                  </a:cubicBezTo>
                  <a:cubicBezTo>
                    <a:pt x="568746" y="438280"/>
                    <a:pt x="567122" y="438280"/>
                    <a:pt x="567122" y="438280"/>
                  </a:cubicBezTo>
                  <a:cubicBezTo>
                    <a:pt x="567122" y="438280"/>
                    <a:pt x="565498" y="438280"/>
                    <a:pt x="565498" y="438280"/>
                  </a:cubicBezTo>
                  <a:cubicBezTo>
                    <a:pt x="563874" y="438280"/>
                    <a:pt x="562250" y="438280"/>
                    <a:pt x="562250" y="438280"/>
                  </a:cubicBezTo>
                  <a:cubicBezTo>
                    <a:pt x="562250" y="438280"/>
                    <a:pt x="560627" y="438280"/>
                    <a:pt x="560627" y="438280"/>
                  </a:cubicBezTo>
                  <a:cubicBezTo>
                    <a:pt x="559003" y="438280"/>
                    <a:pt x="559003" y="438280"/>
                    <a:pt x="557379" y="439902"/>
                  </a:cubicBezTo>
                  <a:cubicBezTo>
                    <a:pt x="555755" y="443145"/>
                    <a:pt x="549260" y="441523"/>
                    <a:pt x="549260" y="443145"/>
                  </a:cubicBezTo>
                  <a:cubicBezTo>
                    <a:pt x="549260" y="444766"/>
                    <a:pt x="550884" y="446388"/>
                    <a:pt x="550884" y="449631"/>
                  </a:cubicBezTo>
                  <a:cubicBezTo>
                    <a:pt x="550884" y="454496"/>
                    <a:pt x="547636" y="456117"/>
                    <a:pt x="546012" y="456117"/>
                  </a:cubicBezTo>
                  <a:cubicBezTo>
                    <a:pt x="546012" y="456117"/>
                    <a:pt x="536270" y="456117"/>
                    <a:pt x="536270" y="456117"/>
                  </a:cubicBezTo>
                  <a:cubicBezTo>
                    <a:pt x="536270" y="456117"/>
                    <a:pt x="529774" y="459361"/>
                    <a:pt x="528151" y="457739"/>
                  </a:cubicBezTo>
                  <a:cubicBezTo>
                    <a:pt x="528151" y="456117"/>
                    <a:pt x="524903" y="451253"/>
                    <a:pt x="524903" y="451253"/>
                  </a:cubicBezTo>
                  <a:cubicBezTo>
                    <a:pt x="524903" y="449631"/>
                    <a:pt x="523279" y="448009"/>
                    <a:pt x="523279" y="446388"/>
                  </a:cubicBezTo>
                  <a:cubicBezTo>
                    <a:pt x="523279" y="446388"/>
                    <a:pt x="520032" y="444766"/>
                    <a:pt x="520032" y="443145"/>
                  </a:cubicBezTo>
                  <a:cubicBezTo>
                    <a:pt x="518408" y="439902"/>
                    <a:pt x="516784" y="438280"/>
                    <a:pt x="518408" y="436658"/>
                  </a:cubicBezTo>
                  <a:cubicBezTo>
                    <a:pt x="520032" y="435037"/>
                    <a:pt x="521655" y="433415"/>
                    <a:pt x="523279" y="430172"/>
                  </a:cubicBezTo>
                  <a:cubicBezTo>
                    <a:pt x="523279" y="428551"/>
                    <a:pt x="523279" y="428551"/>
                    <a:pt x="523279" y="425307"/>
                  </a:cubicBezTo>
                  <a:cubicBezTo>
                    <a:pt x="523279" y="423686"/>
                    <a:pt x="521655" y="423686"/>
                    <a:pt x="520032" y="420443"/>
                  </a:cubicBezTo>
                  <a:cubicBezTo>
                    <a:pt x="518408" y="417199"/>
                    <a:pt x="518408" y="413956"/>
                    <a:pt x="515160" y="412335"/>
                  </a:cubicBezTo>
                  <a:cubicBezTo>
                    <a:pt x="511912" y="409092"/>
                    <a:pt x="508665" y="409092"/>
                    <a:pt x="508665" y="405848"/>
                  </a:cubicBezTo>
                  <a:cubicBezTo>
                    <a:pt x="507041" y="402605"/>
                    <a:pt x="508665" y="397741"/>
                    <a:pt x="505417" y="394497"/>
                  </a:cubicBezTo>
                  <a:cubicBezTo>
                    <a:pt x="503793" y="389633"/>
                    <a:pt x="505417" y="384768"/>
                    <a:pt x="505417" y="383146"/>
                  </a:cubicBezTo>
                  <a:cubicBezTo>
                    <a:pt x="505417" y="381525"/>
                    <a:pt x="502169" y="379903"/>
                    <a:pt x="500546" y="379903"/>
                  </a:cubicBezTo>
                  <a:cubicBezTo>
                    <a:pt x="497298" y="378282"/>
                    <a:pt x="495674" y="378282"/>
                    <a:pt x="494050" y="375038"/>
                  </a:cubicBezTo>
                  <a:cubicBezTo>
                    <a:pt x="494050" y="371795"/>
                    <a:pt x="494050" y="370174"/>
                    <a:pt x="494050" y="368552"/>
                  </a:cubicBezTo>
                  <a:cubicBezTo>
                    <a:pt x="494050" y="365309"/>
                    <a:pt x="495674" y="365309"/>
                    <a:pt x="495674" y="363687"/>
                  </a:cubicBezTo>
                  <a:cubicBezTo>
                    <a:pt x="495674" y="363687"/>
                    <a:pt x="495674" y="363687"/>
                    <a:pt x="495674" y="362066"/>
                  </a:cubicBezTo>
                  <a:cubicBezTo>
                    <a:pt x="494050" y="358823"/>
                    <a:pt x="494050" y="357201"/>
                    <a:pt x="492427" y="357201"/>
                  </a:cubicBezTo>
                  <a:cubicBezTo>
                    <a:pt x="489179" y="355579"/>
                    <a:pt x="487555" y="355579"/>
                    <a:pt x="485931" y="353958"/>
                  </a:cubicBezTo>
                  <a:cubicBezTo>
                    <a:pt x="484308" y="350715"/>
                    <a:pt x="482684" y="350715"/>
                    <a:pt x="482684" y="347472"/>
                  </a:cubicBezTo>
                  <a:cubicBezTo>
                    <a:pt x="484308" y="345850"/>
                    <a:pt x="485931" y="340985"/>
                    <a:pt x="484308" y="340985"/>
                  </a:cubicBezTo>
                  <a:cubicBezTo>
                    <a:pt x="482684" y="340985"/>
                    <a:pt x="479436" y="352336"/>
                    <a:pt x="479436" y="353958"/>
                  </a:cubicBezTo>
                  <a:cubicBezTo>
                    <a:pt x="479436" y="355579"/>
                    <a:pt x="479436" y="360444"/>
                    <a:pt x="474565" y="362066"/>
                  </a:cubicBezTo>
                  <a:cubicBezTo>
                    <a:pt x="471317" y="362066"/>
                    <a:pt x="469693" y="363687"/>
                    <a:pt x="468070" y="365309"/>
                  </a:cubicBezTo>
                  <a:cubicBezTo>
                    <a:pt x="464822" y="365309"/>
                    <a:pt x="464822" y="365309"/>
                    <a:pt x="463198" y="366930"/>
                  </a:cubicBezTo>
                  <a:cubicBezTo>
                    <a:pt x="461574" y="368552"/>
                    <a:pt x="461574" y="368552"/>
                    <a:pt x="456703" y="371795"/>
                  </a:cubicBezTo>
                  <a:cubicBezTo>
                    <a:pt x="453455" y="373417"/>
                    <a:pt x="451832" y="375038"/>
                    <a:pt x="450208" y="376660"/>
                  </a:cubicBezTo>
                  <a:cubicBezTo>
                    <a:pt x="448584" y="376660"/>
                    <a:pt x="445336" y="381525"/>
                    <a:pt x="445336" y="381525"/>
                  </a:cubicBezTo>
                  <a:cubicBezTo>
                    <a:pt x="445336" y="381525"/>
                    <a:pt x="432346" y="388011"/>
                    <a:pt x="427475" y="388011"/>
                  </a:cubicBezTo>
                  <a:cubicBezTo>
                    <a:pt x="422603" y="386389"/>
                    <a:pt x="419356" y="386389"/>
                    <a:pt x="414484" y="383146"/>
                  </a:cubicBezTo>
                  <a:cubicBezTo>
                    <a:pt x="409613" y="381525"/>
                    <a:pt x="407989" y="381525"/>
                    <a:pt x="406365" y="379903"/>
                  </a:cubicBezTo>
                  <a:cubicBezTo>
                    <a:pt x="404742" y="378282"/>
                    <a:pt x="403118" y="376660"/>
                    <a:pt x="399870" y="376660"/>
                  </a:cubicBezTo>
                  <a:cubicBezTo>
                    <a:pt x="396623" y="375038"/>
                    <a:pt x="393375" y="375038"/>
                    <a:pt x="393375" y="371795"/>
                  </a:cubicBezTo>
                  <a:cubicBezTo>
                    <a:pt x="393375" y="368552"/>
                    <a:pt x="391751" y="366930"/>
                    <a:pt x="394999" y="365309"/>
                  </a:cubicBezTo>
                  <a:cubicBezTo>
                    <a:pt x="396623" y="363687"/>
                    <a:pt x="399870" y="358823"/>
                    <a:pt x="401494" y="358823"/>
                  </a:cubicBezTo>
                  <a:cubicBezTo>
                    <a:pt x="401494" y="357201"/>
                    <a:pt x="403118" y="353958"/>
                    <a:pt x="403118" y="352336"/>
                  </a:cubicBezTo>
                  <a:cubicBezTo>
                    <a:pt x="401494" y="350715"/>
                    <a:pt x="399870" y="349093"/>
                    <a:pt x="398246" y="350715"/>
                  </a:cubicBezTo>
                  <a:cubicBezTo>
                    <a:pt x="394999" y="353958"/>
                    <a:pt x="393375" y="353958"/>
                    <a:pt x="391751" y="353958"/>
                  </a:cubicBezTo>
                  <a:cubicBezTo>
                    <a:pt x="390127" y="355579"/>
                    <a:pt x="390127" y="355579"/>
                    <a:pt x="388504" y="353958"/>
                  </a:cubicBezTo>
                  <a:cubicBezTo>
                    <a:pt x="386880" y="353958"/>
                    <a:pt x="386880" y="350715"/>
                    <a:pt x="390127" y="347472"/>
                  </a:cubicBezTo>
                  <a:cubicBezTo>
                    <a:pt x="391751" y="345850"/>
                    <a:pt x="391751" y="344228"/>
                    <a:pt x="393375" y="339364"/>
                  </a:cubicBezTo>
                  <a:cubicBezTo>
                    <a:pt x="394999" y="334499"/>
                    <a:pt x="398246" y="336120"/>
                    <a:pt x="396623" y="332877"/>
                  </a:cubicBezTo>
                  <a:cubicBezTo>
                    <a:pt x="396623" y="331256"/>
                    <a:pt x="393375" y="328013"/>
                    <a:pt x="393375" y="328013"/>
                  </a:cubicBezTo>
                  <a:cubicBezTo>
                    <a:pt x="393375" y="328013"/>
                    <a:pt x="386880" y="328013"/>
                    <a:pt x="385256" y="326391"/>
                  </a:cubicBezTo>
                  <a:cubicBezTo>
                    <a:pt x="383632" y="326391"/>
                    <a:pt x="380385" y="323148"/>
                    <a:pt x="382008" y="319905"/>
                  </a:cubicBezTo>
                  <a:cubicBezTo>
                    <a:pt x="383632" y="318283"/>
                    <a:pt x="385256" y="311797"/>
                    <a:pt x="385256" y="310175"/>
                  </a:cubicBezTo>
                  <a:cubicBezTo>
                    <a:pt x="386880" y="306932"/>
                    <a:pt x="388504" y="305310"/>
                    <a:pt x="388504" y="303689"/>
                  </a:cubicBezTo>
                  <a:cubicBezTo>
                    <a:pt x="388504" y="302067"/>
                    <a:pt x="388504" y="298824"/>
                    <a:pt x="386880" y="298824"/>
                  </a:cubicBezTo>
                  <a:cubicBezTo>
                    <a:pt x="386880" y="298824"/>
                    <a:pt x="383632" y="297203"/>
                    <a:pt x="383632" y="295581"/>
                  </a:cubicBezTo>
                  <a:cubicBezTo>
                    <a:pt x="382008" y="293959"/>
                    <a:pt x="383632" y="289095"/>
                    <a:pt x="383632" y="287473"/>
                  </a:cubicBezTo>
                  <a:cubicBezTo>
                    <a:pt x="385256" y="285852"/>
                    <a:pt x="385256" y="282608"/>
                    <a:pt x="386880" y="280987"/>
                  </a:cubicBezTo>
                  <a:cubicBezTo>
                    <a:pt x="386880" y="279365"/>
                    <a:pt x="388504" y="276122"/>
                    <a:pt x="388504" y="276122"/>
                  </a:cubicBezTo>
                  <a:cubicBezTo>
                    <a:pt x="390127" y="276122"/>
                    <a:pt x="393375" y="274500"/>
                    <a:pt x="394999" y="272879"/>
                  </a:cubicBezTo>
                  <a:cubicBezTo>
                    <a:pt x="396623" y="271257"/>
                    <a:pt x="403118" y="268014"/>
                    <a:pt x="403118" y="268014"/>
                  </a:cubicBezTo>
                  <a:cubicBezTo>
                    <a:pt x="403118" y="268014"/>
                    <a:pt x="403118" y="268014"/>
                    <a:pt x="409613" y="263149"/>
                  </a:cubicBezTo>
                  <a:cubicBezTo>
                    <a:pt x="409613" y="263149"/>
                    <a:pt x="409613" y="261528"/>
                    <a:pt x="409613" y="259906"/>
                  </a:cubicBezTo>
                  <a:cubicBezTo>
                    <a:pt x="411237" y="259906"/>
                    <a:pt x="411237" y="256663"/>
                    <a:pt x="412861" y="258285"/>
                  </a:cubicBezTo>
                  <a:cubicBezTo>
                    <a:pt x="414484" y="258285"/>
                    <a:pt x="417732" y="258285"/>
                    <a:pt x="419356" y="258285"/>
                  </a:cubicBezTo>
                  <a:cubicBezTo>
                    <a:pt x="419356" y="258285"/>
                    <a:pt x="422603" y="255042"/>
                    <a:pt x="422603" y="255042"/>
                  </a:cubicBezTo>
                  <a:cubicBezTo>
                    <a:pt x="422603" y="255042"/>
                    <a:pt x="422603" y="253420"/>
                    <a:pt x="422603" y="251798"/>
                  </a:cubicBezTo>
                  <a:cubicBezTo>
                    <a:pt x="424227" y="250177"/>
                    <a:pt x="425851" y="248555"/>
                    <a:pt x="427475" y="248555"/>
                  </a:cubicBezTo>
                  <a:cubicBezTo>
                    <a:pt x="429099" y="248555"/>
                    <a:pt x="432346" y="248555"/>
                    <a:pt x="433970" y="248555"/>
                  </a:cubicBezTo>
                  <a:cubicBezTo>
                    <a:pt x="433970" y="246934"/>
                    <a:pt x="435594" y="246934"/>
                    <a:pt x="437218" y="246934"/>
                  </a:cubicBezTo>
                  <a:cubicBezTo>
                    <a:pt x="438841" y="248555"/>
                    <a:pt x="443713" y="248555"/>
                    <a:pt x="443713" y="246934"/>
                  </a:cubicBezTo>
                  <a:cubicBezTo>
                    <a:pt x="443713" y="245312"/>
                    <a:pt x="445336" y="243690"/>
                    <a:pt x="446960" y="240447"/>
                  </a:cubicBezTo>
                  <a:cubicBezTo>
                    <a:pt x="446960" y="238826"/>
                    <a:pt x="446960" y="235583"/>
                    <a:pt x="448584" y="233961"/>
                  </a:cubicBezTo>
                  <a:cubicBezTo>
                    <a:pt x="448584" y="232339"/>
                    <a:pt x="451832" y="229096"/>
                    <a:pt x="451832" y="230718"/>
                  </a:cubicBezTo>
                  <a:cubicBezTo>
                    <a:pt x="453455" y="232339"/>
                    <a:pt x="458327" y="230718"/>
                    <a:pt x="456703" y="232339"/>
                  </a:cubicBezTo>
                  <a:cubicBezTo>
                    <a:pt x="455079" y="233961"/>
                    <a:pt x="455079" y="237204"/>
                    <a:pt x="455079" y="238826"/>
                  </a:cubicBezTo>
                  <a:cubicBezTo>
                    <a:pt x="455079" y="238826"/>
                    <a:pt x="458327" y="237204"/>
                    <a:pt x="458327" y="237204"/>
                  </a:cubicBezTo>
                  <a:cubicBezTo>
                    <a:pt x="458327" y="237204"/>
                    <a:pt x="458327" y="237204"/>
                    <a:pt x="463198" y="232339"/>
                  </a:cubicBezTo>
                  <a:cubicBezTo>
                    <a:pt x="463198" y="232339"/>
                    <a:pt x="466446" y="229096"/>
                    <a:pt x="468070" y="227475"/>
                  </a:cubicBezTo>
                  <a:cubicBezTo>
                    <a:pt x="468070" y="224231"/>
                    <a:pt x="469693" y="219367"/>
                    <a:pt x="469693" y="219367"/>
                  </a:cubicBezTo>
                  <a:cubicBezTo>
                    <a:pt x="471317" y="219367"/>
                    <a:pt x="474565" y="217745"/>
                    <a:pt x="476189" y="217745"/>
                  </a:cubicBezTo>
                  <a:cubicBezTo>
                    <a:pt x="477812" y="216124"/>
                    <a:pt x="482684" y="212880"/>
                    <a:pt x="484308" y="211259"/>
                  </a:cubicBezTo>
                  <a:cubicBezTo>
                    <a:pt x="484308" y="211259"/>
                    <a:pt x="487555" y="206394"/>
                    <a:pt x="487555" y="206394"/>
                  </a:cubicBezTo>
                  <a:cubicBezTo>
                    <a:pt x="487555" y="206394"/>
                    <a:pt x="489179" y="203151"/>
                    <a:pt x="490803" y="203151"/>
                  </a:cubicBezTo>
                  <a:cubicBezTo>
                    <a:pt x="492427" y="203151"/>
                    <a:pt x="494050" y="203151"/>
                    <a:pt x="494050" y="203151"/>
                  </a:cubicBezTo>
                  <a:cubicBezTo>
                    <a:pt x="494050" y="204773"/>
                    <a:pt x="497298" y="203151"/>
                    <a:pt x="498922" y="203151"/>
                  </a:cubicBezTo>
                  <a:cubicBezTo>
                    <a:pt x="498922" y="201529"/>
                    <a:pt x="502169" y="199908"/>
                    <a:pt x="502169" y="199908"/>
                  </a:cubicBezTo>
                  <a:cubicBezTo>
                    <a:pt x="502169" y="199908"/>
                    <a:pt x="503793" y="198286"/>
                    <a:pt x="503793" y="196665"/>
                  </a:cubicBezTo>
                  <a:cubicBezTo>
                    <a:pt x="503793" y="193421"/>
                    <a:pt x="505417" y="188557"/>
                    <a:pt x="505417" y="188557"/>
                  </a:cubicBezTo>
                  <a:cubicBezTo>
                    <a:pt x="505417" y="188557"/>
                    <a:pt x="505417" y="185314"/>
                    <a:pt x="507041" y="186935"/>
                  </a:cubicBezTo>
                  <a:cubicBezTo>
                    <a:pt x="507041" y="186935"/>
                    <a:pt x="510288" y="185314"/>
                    <a:pt x="510288" y="185314"/>
                  </a:cubicBezTo>
                  <a:cubicBezTo>
                    <a:pt x="510288" y="185314"/>
                    <a:pt x="510288" y="185314"/>
                    <a:pt x="515160" y="183692"/>
                  </a:cubicBezTo>
                  <a:cubicBezTo>
                    <a:pt x="515160" y="183692"/>
                    <a:pt x="515160" y="183692"/>
                    <a:pt x="516784" y="178827"/>
                  </a:cubicBezTo>
                  <a:cubicBezTo>
                    <a:pt x="516784" y="178827"/>
                    <a:pt x="516784" y="175584"/>
                    <a:pt x="516784" y="173963"/>
                  </a:cubicBezTo>
                  <a:cubicBezTo>
                    <a:pt x="516784" y="170719"/>
                    <a:pt x="516784" y="170719"/>
                    <a:pt x="518408" y="169098"/>
                  </a:cubicBezTo>
                  <a:cubicBezTo>
                    <a:pt x="520032" y="167476"/>
                    <a:pt x="520032" y="167476"/>
                    <a:pt x="521655" y="165855"/>
                  </a:cubicBezTo>
                  <a:cubicBezTo>
                    <a:pt x="523279" y="165855"/>
                    <a:pt x="516784" y="164233"/>
                    <a:pt x="516784" y="164233"/>
                  </a:cubicBezTo>
                  <a:cubicBezTo>
                    <a:pt x="516784" y="160990"/>
                    <a:pt x="518408" y="156125"/>
                    <a:pt x="520032" y="156125"/>
                  </a:cubicBezTo>
                  <a:cubicBezTo>
                    <a:pt x="521655" y="156125"/>
                    <a:pt x="523279" y="156125"/>
                    <a:pt x="526527" y="157747"/>
                  </a:cubicBezTo>
                  <a:cubicBezTo>
                    <a:pt x="529774" y="157747"/>
                    <a:pt x="534646" y="154504"/>
                    <a:pt x="533022" y="154504"/>
                  </a:cubicBezTo>
                  <a:cubicBezTo>
                    <a:pt x="531398" y="154504"/>
                    <a:pt x="531398" y="154504"/>
                    <a:pt x="531398" y="151260"/>
                  </a:cubicBezTo>
                  <a:cubicBezTo>
                    <a:pt x="531398" y="146396"/>
                    <a:pt x="544389" y="135045"/>
                    <a:pt x="544389" y="135045"/>
                  </a:cubicBezTo>
                  <a:cubicBezTo>
                    <a:pt x="544389" y="135045"/>
                    <a:pt x="544389" y="131801"/>
                    <a:pt x="546012" y="131801"/>
                  </a:cubicBezTo>
                  <a:cubicBezTo>
                    <a:pt x="547636" y="130180"/>
                    <a:pt x="549260" y="125315"/>
                    <a:pt x="550884" y="125315"/>
                  </a:cubicBezTo>
                  <a:cubicBezTo>
                    <a:pt x="552508" y="125315"/>
                    <a:pt x="559003" y="118829"/>
                    <a:pt x="557379" y="118829"/>
                  </a:cubicBezTo>
                  <a:cubicBezTo>
                    <a:pt x="557379" y="118829"/>
                    <a:pt x="555755" y="118829"/>
                    <a:pt x="555755" y="115586"/>
                  </a:cubicBezTo>
                  <a:cubicBezTo>
                    <a:pt x="555755" y="112343"/>
                    <a:pt x="559003" y="109099"/>
                    <a:pt x="560627" y="109099"/>
                  </a:cubicBezTo>
                  <a:cubicBezTo>
                    <a:pt x="560627" y="109099"/>
                    <a:pt x="563874" y="107478"/>
                    <a:pt x="563874" y="107478"/>
                  </a:cubicBezTo>
                  <a:cubicBezTo>
                    <a:pt x="565498" y="107478"/>
                    <a:pt x="567122" y="105856"/>
                    <a:pt x="567122" y="104235"/>
                  </a:cubicBezTo>
                  <a:cubicBezTo>
                    <a:pt x="567122" y="100991"/>
                    <a:pt x="567122" y="99370"/>
                    <a:pt x="567122" y="99370"/>
                  </a:cubicBezTo>
                  <a:cubicBezTo>
                    <a:pt x="567122" y="100991"/>
                    <a:pt x="568746" y="99370"/>
                    <a:pt x="568746" y="97748"/>
                  </a:cubicBezTo>
                  <a:cubicBezTo>
                    <a:pt x="570369" y="97748"/>
                    <a:pt x="571993" y="96127"/>
                    <a:pt x="571993" y="97748"/>
                  </a:cubicBezTo>
                  <a:cubicBezTo>
                    <a:pt x="571993" y="99370"/>
                    <a:pt x="575241" y="97748"/>
                    <a:pt x="575241" y="97748"/>
                  </a:cubicBezTo>
                  <a:cubicBezTo>
                    <a:pt x="575241" y="97748"/>
                    <a:pt x="578488" y="92884"/>
                    <a:pt x="580112" y="94505"/>
                  </a:cubicBezTo>
                  <a:cubicBezTo>
                    <a:pt x="581736" y="94505"/>
                    <a:pt x="583360" y="94505"/>
                    <a:pt x="583360" y="97748"/>
                  </a:cubicBezTo>
                  <a:cubicBezTo>
                    <a:pt x="583360" y="99370"/>
                    <a:pt x="588231" y="99370"/>
                    <a:pt x="588231" y="99370"/>
                  </a:cubicBezTo>
                  <a:cubicBezTo>
                    <a:pt x="588231" y="99370"/>
                    <a:pt x="591479" y="96127"/>
                    <a:pt x="591479" y="92884"/>
                  </a:cubicBezTo>
                  <a:cubicBezTo>
                    <a:pt x="589855" y="91262"/>
                    <a:pt x="591479" y="88019"/>
                    <a:pt x="588231" y="88019"/>
                  </a:cubicBezTo>
                  <a:cubicBezTo>
                    <a:pt x="586607" y="88019"/>
                    <a:pt x="586607" y="88019"/>
                    <a:pt x="584983" y="88019"/>
                  </a:cubicBezTo>
                  <a:cubicBezTo>
                    <a:pt x="584983" y="88019"/>
                    <a:pt x="583360" y="86397"/>
                    <a:pt x="581736" y="88019"/>
                  </a:cubicBezTo>
                  <a:cubicBezTo>
                    <a:pt x="581736" y="88019"/>
                    <a:pt x="580112" y="88019"/>
                    <a:pt x="580112" y="88019"/>
                  </a:cubicBezTo>
                  <a:cubicBezTo>
                    <a:pt x="580112" y="88019"/>
                    <a:pt x="578488" y="88019"/>
                    <a:pt x="576864" y="89640"/>
                  </a:cubicBezTo>
                  <a:cubicBezTo>
                    <a:pt x="575241" y="91262"/>
                    <a:pt x="575241" y="91262"/>
                    <a:pt x="573617" y="91262"/>
                  </a:cubicBezTo>
                  <a:cubicBezTo>
                    <a:pt x="573617" y="91262"/>
                    <a:pt x="571993" y="91262"/>
                    <a:pt x="571993" y="91262"/>
                  </a:cubicBezTo>
                  <a:cubicBezTo>
                    <a:pt x="570369" y="91262"/>
                    <a:pt x="570369" y="91262"/>
                    <a:pt x="570369" y="89640"/>
                  </a:cubicBezTo>
                  <a:cubicBezTo>
                    <a:pt x="570369" y="89640"/>
                    <a:pt x="568746" y="88019"/>
                    <a:pt x="568746" y="88019"/>
                  </a:cubicBezTo>
                  <a:cubicBezTo>
                    <a:pt x="565498" y="89640"/>
                    <a:pt x="563874" y="89640"/>
                    <a:pt x="562250" y="91262"/>
                  </a:cubicBezTo>
                  <a:cubicBezTo>
                    <a:pt x="562250" y="91262"/>
                    <a:pt x="563874" y="84776"/>
                    <a:pt x="567122" y="83154"/>
                  </a:cubicBezTo>
                  <a:cubicBezTo>
                    <a:pt x="568746" y="81532"/>
                    <a:pt x="571993" y="78289"/>
                    <a:pt x="573617" y="76668"/>
                  </a:cubicBezTo>
                  <a:cubicBezTo>
                    <a:pt x="573617" y="75046"/>
                    <a:pt x="575241" y="70181"/>
                    <a:pt x="576864" y="68560"/>
                  </a:cubicBezTo>
                  <a:cubicBezTo>
                    <a:pt x="576864" y="66938"/>
                    <a:pt x="580112" y="63695"/>
                    <a:pt x="583360" y="63695"/>
                  </a:cubicBezTo>
                  <a:cubicBezTo>
                    <a:pt x="584983" y="63695"/>
                    <a:pt x="583360" y="70181"/>
                    <a:pt x="583360" y="73425"/>
                  </a:cubicBezTo>
                  <a:cubicBezTo>
                    <a:pt x="581736" y="75046"/>
                    <a:pt x="583360" y="76668"/>
                    <a:pt x="584983" y="75046"/>
                  </a:cubicBezTo>
                  <a:cubicBezTo>
                    <a:pt x="588231" y="73425"/>
                    <a:pt x="591479" y="70181"/>
                    <a:pt x="591479" y="71803"/>
                  </a:cubicBezTo>
                  <a:cubicBezTo>
                    <a:pt x="591479" y="73425"/>
                    <a:pt x="593102" y="75046"/>
                    <a:pt x="593102" y="76668"/>
                  </a:cubicBezTo>
                  <a:cubicBezTo>
                    <a:pt x="594726" y="78289"/>
                    <a:pt x="599598" y="76668"/>
                    <a:pt x="599598" y="76668"/>
                  </a:cubicBezTo>
                  <a:cubicBezTo>
                    <a:pt x="599598" y="76668"/>
                    <a:pt x="599598" y="76668"/>
                    <a:pt x="602845" y="73425"/>
                  </a:cubicBezTo>
                  <a:cubicBezTo>
                    <a:pt x="602845" y="73425"/>
                    <a:pt x="602845" y="73425"/>
                    <a:pt x="602845" y="70181"/>
                  </a:cubicBezTo>
                  <a:cubicBezTo>
                    <a:pt x="602845" y="70181"/>
                    <a:pt x="601221" y="68560"/>
                    <a:pt x="601221" y="66938"/>
                  </a:cubicBezTo>
                  <a:cubicBezTo>
                    <a:pt x="601221" y="66938"/>
                    <a:pt x="607717" y="66938"/>
                    <a:pt x="609340" y="68560"/>
                  </a:cubicBezTo>
                  <a:cubicBezTo>
                    <a:pt x="609340" y="68560"/>
                    <a:pt x="612588" y="66938"/>
                    <a:pt x="612588" y="66938"/>
                  </a:cubicBezTo>
                  <a:cubicBezTo>
                    <a:pt x="614212" y="66938"/>
                    <a:pt x="612588" y="65317"/>
                    <a:pt x="610964" y="63695"/>
                  </a:cubicBezTo>
                  <a:cubicBezTo>
                    <a:pt x="610964" y="62074"/>
                    <a:pt x="607717" y="57209"/>
                    <a:pt x="609340" y="55587"/>
                  </a:cubicBezTo>
                  <a:cubicBezTo>
                    <a:pt x="609340" y="53966"/>
                    <a:pt x="615836" y="47479"/>
                    <a:pt x="615836" y="49101"/>
                  </a:cubicBezTo>
                  <a:cubicBezTo>
                    <a:pt x="617459" y="50722"/>
                    <a:pt x="622331" y="50722"/>
                    <a:pt x="622331" y="53966"/>
                  </a:cubicBezTo>
                  <a:cubicBezTo>
                    <a:pt x="622331" y="58830"/>
                    <a:pt x="625578" y="58830"/>
                    <a:pt x="625578" y="58830"/>
                  </a:cubicBezTo>
                  <a:cubicBezTo>
                    <a:pt x="627202" y="58830"/>
                    <a:pt x="630450" y="57209"/>
                    <a:pt x="630450" y="57209"/>
                  </a:cubicBezTo>
                  <a:cubicBezTo>
                    <a:pt x="632074" y="57209"/>
                    <a:pt x="636945" y="53966"/>
                    <a:pt x="636945" y="53966"/>
                  </a:cubicBezTo>
                  <a:cubicBezTo>
                    <a:pt x="636945" y="53966"/>
                    <a:pt x="636945" y="53966"/>
                    <a:pt x="636945" y="49101"/>
                  </a:cubicBezTo>
                  <a:cubicBezTo>
                    <a:pt x="636945" y="49101"/>
                    <a:pt x="636945" y="45858"/>
                    <a:pt x="638569" y="45858"/>
                  </a:cubicBezTo>
                  <a:cubicBezTo>
                    <a:pt x="638569" y="44236"/>
                    <a:pt x="643440" y="40993"/>
                    <a:pt x="643440" y="42615"/>
                  </a:cubicBezTo>
                  <a:cubicBezTo>
                    <a:pt x="643440" y="42615"/>
                    <a:pt x="648312" y="44236"/>
                    <a:pt x="648312" y="45858"/>
                  </a:cubicBezTo>
                  <a:cubicBezTo>
                    <a:pt x="648312" y="49101"/>
                    <a:pt x="649935" y="50722"/>
                    <a:pt x="651559" y="50722"/>
                  </a:cubicBezTo>
                  <a:cubicBezTo>
                    <a:pt x="654807" y="50722"/>
                    <a:pt x="659678" y="49101"/>
                    <a:pt x="659678" y="49101"/>
                  </a:cubicBezTo>
                  <a:cubicBezTo>
                    <a:pt x="659678" y="49101"/>
                    <a:pt x="672668" y="44236"/>
                    <a:pt x="672668" y="40993"/>
                  </a:cubicBezTo>
                  <a:cubicBezTo>
                    <a:pt x="672668" y="39371"/>
                    <a:pt x="671045" y="37750"/>
                    <a:pt x="672668" y="37750"/>
                  </a:cubicBezTo>
                  <a:cubicBezTo>
                    <a:pt x="674292" y="36128"/>
                    <a:pt x="679164" y="36128"/>
                    <a:pt x="680787" y="37750"/>
                  </a:cubicBezTo>
                  <a:cubicBezTo>
                    <a:pt x="680787" y="39371"/>
                    <a:pt x="682411" y="39371"/>
                    <a:pt x="684035" y="39371"/>
                  </a:cubicBezTo>
                  <a:cubicBezTo>
                    <a:pt x="685659" y="39371"/>
                    <a:pt x="690530" y="36128"/>
                    <a:pt x="690530" y="36128"/>
                  </a:cubicBezTo>
                  <a:cubicBezTo>
                    <a:pt x="690530" y="34507"/>
                    <a:pt x="688906" y="34507"/>
                    <a:pt x="687283" y="31264"/>
                  </a:cubicBezTo>
                  <a:cubicBezTo>
                    <a:pt x="687283" y="29642"/>
                    <a:pt x="685659" y="28020"/>
                    <a:pt x="687283" y="29642"/>
                  </a:cubicBezTo>
                  <a:cubicBezTo>
                    <a:pt x="687283" y="29642"/>
                    <a:pt x="688906" y="29642"/>
                    <a:pt x="690530" y="29642"/>
                  </a:cubicBezTo>
                  <a:cubicBezTo>
                    <a:pt x="692154" y="29642"/>
                    <a:pt x="693778" y="28020"/>
                    <a:pt x="693778" y="29642"/>
                  </a:cubicBezTo>
                  <a:cubicBezTo>
                    <a:pt x="695402" y="31264"/>
                    <a:pt x="697025" y="32885"/>
                    <a:pt x="700273" y="32885"/>
                  </a:cubicBezTo>
                  <a:cubicBezTo>
                    <a:pt x="700273" y="32885"/>
                    <a:pt x="703521" y="32885"/>
                    <a:pt x="705144" y="32885"/>
                  </a:cubicBezTo>
                  <a:cubicBezTo>
                    <a:pt x="706768" y="31264"/>
                    <a:pt x="708392" y="31264"/>
                    <a:pt x="708392" y="31264"/>
                  </a:cubicBezTo>
                  <a:cubicBezTo>
                    <a:pt x="710016" y="31264"/>
                    <a:pt x="710016" y="29642"/>
                    <a:pt x="711640" y="29642"/>
                  </a:cubicBezTo>
                  <a:cubicBezTo>
                    <a:pt x="713263" y="28020"/>
                    <a:pt x="716511" y="26399"/>
                    <a:pt x="716511" y="26399"/>
                  </a:cubicBezTo>
                  <a:cubicBezTo>
                    <a:pt x="716511" y="26399"/>
                    <a:pt x="723006" y="24777"/>
                    <a:pt x="724630" y="23156"/>
                  </a:cubicBezTo>
                  <a:cubicBezTo>
                    <a:pt x="724630" y="23156"/>
                    <a:pt x="726254" y="18291"/>
                    <a:pt x="727878" y="18291"/>
                  </a:cubicBezTo>
                  <a:cubicBezTo>
                    <a:pt x="729501" y="19912"/>
                    <a:pt x="732749" y="18291"/>
                    <a:pt x="732749" y="18291"/>
                  </a:cubicBezTo>
                  <a:cubicBezTo>
                    <a:pt x="734373" y="16669"/>
                    <a:pt x="740868" y="15048"/>
                    <a:pt x="740868" y="13426"/>
                  </a:cubicBezTo>
                  <a:cubicBezTo>
                    <a:pt x="740868" y="10183"/>
                    <a:pt x="742492" y="6940"/>
                    <a:pt x="742492" y="6940"/>
                  </a:cubicBezTo>
                  <a:cubicBezTo>
                    <a:pt x="742492" y="6940"/>
                    <a:pt x="747363" y="5318"/>
                    <a:pt x="750611" y="5318"/>
                  </a:cubicBezTo>
                  <a:cubicBezTo>
                    <a:pt x="753858" y="6940"/>
                    <a:pt x="758730" y="2075"/>
                    <a:pt x="758730" y="2075"/>
                  </a:cubicBezTo>
                  <a:cubicBezTo>
                    <a:pt x="758730" y="2075"/>
                    <a:pt x="758730" y="8561"/>
                    <a:pt x="753858" y="11805"/>
                  </a:cubicBezTo>
                  <a:cubicBezTo>
                    <a:pt x="750611" y="15048"/>
                    <a:pt x="747363" y="18291"/>
                    <a:pt x="744116" y="23156"/>
                  </a:cubicBezTo>
                  <a:cubicBezTo>
                    <a:pt x="742492" y="26399"/>
                    <a:pt x="742492" y="26399"/>
                    <a:pt x="742492" y="28020"/>
                  </a:cubicBezTo>
                  <a:cubicBezTo>
                    <a:pt x="747363" y="29642"/>
                    <a:pt x="752235" y="26399"/>
                    <a:pt x="753858" y="26399"/>
                  </a:cubicBezTo>
                  <a:cubicBezTo>
                    <a:pt x="755482" y="24777"/>
                    <a:pt x="761977" y="19912"/>
                    <a:pt x="761977" y="18291"/>
                  </a:cubicBezTo>
                  <a:cubicBezTo>
                    <a:pt x="761977" y="16669"/>
                    <a:pt x="765225" y="11805"/>
                    <a:pt x="766849" y="10183"/>
                  </a:cubicBezTo>
                  <a:cubicBezTo>
                    <a:pt x="766849" y="8561"/>
                    <a:pt x="768472" y="5318"/>
                    <a:pt x="770096" y="6940"/>
                  </a:cubicBezTo>
                  <a:cubicBezTo>
                    <a:pt x="771720" y="6940"/>
                    <a:pt x="771720" y="16669"/>
                    <a:pt x="771720" y="18291"/>
                  </a:cubicBezTo>
                  <a:cubicBezTo>
                    <a:pt x="770096" y="19912"/>
                    <a:pt x="770096" y="19912"/>
                    <a:pt x="771720" y="21534"/>
                  </a:cubicBezTo>
                  <a:cubicBezTo>
                    <a:pt x="771720" y="21534"/>
                    <a:pt x="773344" y="21534"/>
                    <a:pt x="774968" y="19912"/>
                  </a:cubicBezTo>
                  <a:cubicBezTo>
                    <a:pt x="776591" y="19912"/>
                    <a:pt x="776591" y="19912"/>
                    <a:pt x="778215" y="19912"/>
                  </a:cubicBezTo>
                  <a:cubicBezTo>
                    <a:pt x="778215" y="19912"/>
                    <a:pt x="781463" y="16669"/>
                    <a:pt x="781463" y="16669"/>
                  </a:cubicBezTo>
                  <a:cubicBezTo>
                    <a:pt x="781463" y="16669"/>
                    <a:pt x="784710" y="8561"/>
                    <a:pt x="784710" y="6940"/>
                  </a:cubicBezTo>
                  <a:cubicBezTo>
                    <a:pt x="784710" y="3697"/>
                    <a:pt x="786334" y="3697"/>
                    <a:pt x="787958" y="2075"/>
                  </a:cubicBezTo>
                  <a:cubicBezTo>
                    <a:pt x="791206" y="2075"/>
                    <a:pt x="796077" y="-1168"/>
                    <a:pt x="797701" y="45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íṥļïḋê">
              <a:extLst>
                <a:ext uri="{FF2B5EF4-FFF2-40B4-BE49-F238E27FC236}">
                  <a16:creationId xmlns:a16="http://schemas.microsoft.com/office/drawing/2014/main" id="{A74BA512-2C7F-4555-895E-1E9AEDD568AB}"/>
                </a:ext>
              </a:extLst>
            </p:cNvPr>
            <p:cNvSpPr/>
            <p:nvPr/>
          </p:nvSpPr>
          <p:spPr bwMode="auto">
            <a:xfrm>
              <a:off x="6646864" y="3384550"/>
              <a:ext cx="134938" cy="249238"/>
            </a:xfrm>
            <a:custGeom>
              <a:avLst/>
              <a:gdLst>
                <a:gd name="T0" fmla="*/ 77 w 83"/>
                <a:gd name="T1" fmla="*/ 16 h 154"/>
                <a:gd name="T2" fmla="*/ 75 w 83"/>
                <a:gd name="T3" fmla="*/ 10 h 154"/>
                <a:gd name="T4" fmla="*/ 72 w 83"/>
                <a:gd name="T5" fmla="*/ 2 h 154"/>
                <a:gd name="T6" fmla="*/ 67 w 83"/>
                <a:gd name="T7" fmla="*/ 0 h 154"/>
                <a:gd name="T8" fmla="*/ 63 w 83"/>
                <a:gd name="T9" fmla="*/ 5 h 154"/>
                <a:gd name="T10" fmla="*/ 64 w 83"/>
                <a:gd name="T11" fmla="*/ 12 h 154"/>
                <a:gd name="T12" fmla="*/ 58 w 83"/>
                <a:gd name="T13" fmla="*/ 17 h 154"/>
                <a:gd name="T14" fmla="*/ 54 w 83"/>
                <a:gd name="T15" fmla="*/ 21 h 154"/>
                <a:gd name="T16" fmla="*/ 53 w 83"/>
                <a:gd name="T17" fmla="*/ 23 h 154"/>
                <a:gd name="T18" fmla="*/ 51 w 83"/>
                <a:gd name="T19" fmla="*/ 30 h 154"/>
                <a:gd name="T20" fmla="*/ 46 w 83"/>
                <a:gd name="T21" fmla="*/ 34 h 154"/>
                <a:gd name="T22" fmla="*/ 39 w 83"/>
                <a:gd name="T23" fmla="*/ 37 h 154"/>
                <a:gd name="T24" fmla="*/ 36 w 83"/>
                <a:gd name="T25" fmla="*/ 43 h 154"/>
                <a:gd name="T26" fmla="*/ 30 w 83"/>
                <a:gd name="T27" fmla="*/ 41 h 154"/>
                <a:gd name="T28" fmla="*/ 22 w 83"/>
                <a:gd name="T29" fmla="*/ 43 h 154"/>
                <a:gd name="T30" fmla="*/ 16 w 83"/>
                <a:gd name="T31" fmla="*/ 45 h 154"/>
                <a:gd name="T32" fmla="*/ 12 w 83"/>
                <a:gd name="T33" fmla="*/ 55 h 154"/>
                <a:gd name="T34" fmla="*/ 10 w 83"/>
                <a:gd name="T35" fmla="*/ 61 h 154"/>
                <a:gd name="T36" fmla="*/ 10 w 83"/>
                <a:gd name="T37" fmla="*/ 66 h 154"/>
                <a:gd name="T38" fmla="*/ 11 w 83"/>
                <a:gd name="T39" fmla="*/ 69 h 154"/>
                <a:gd name="T40" fmla="*/ 13 w 83"/>
                <a:gd name="T41" fmla="*/ 80 h 154"/>
                <a:gd name="T42" fmla="*/ 14 w 83"/>
                <a:gd name="T43" fmla="*/ 85 h 154"/>
                <a:gd name="T44" fmla="*/ 12 w 83"/>
                <a:gd name="T45" fmla="*/ 94 h 154"/>
                <a:gd name="T46" fmla="*/ 8 w 83"/>
                <a:gd name="T47" fmla="*/ 100 h 154"/>
                <a:gd name="T48" fmla="*/ 8 w 83"/>
                <a:gd name="T49" fmla="*/ 103 h 154"/>
                <a:gd name="T50" fmla="*/ 3 w 83"/>
                <a:gd name="T51" fmla="*/ 107 h 154"/>
                <a:gd name="T52" fmla="*/ 5 w 83"/>
                <a:gd name="T53" fmla="*/ 115 h 154"/>
                <a:gd name="T54" fmla="*/ 2 w 83"/>
                <a:gd name="T55" fmla="*/ 120 h 154"/>
                <a:gd name="T56" fmla="*/ 6 w 83"/>
                <a:gd name="T57" fmla="*/ 129 h 154"/>
                <a:gd name="T58" fmla="*/ 5 w 83"/>
                <a:gd name="T59" fmla="*/ 137 h 154"/>
                <a:gd name="T60" fmla="*/ 7 w 83"/>
                <a:gd name="T61" fmla="*/ 140 h 154"/>
                <a:gd name="T62" fmla="*/ 11 w 83"/>
                <a:gd name="T63" fmla="*/ 147 h 154"/>
                <a:gd name="T64" fmla="*/ 16 w 83"/>
                <a:gd name="T65" fmla="*/ 150 h 154"/>
                <a:gd name="T66" fmla="*/ 20 w 83"/>
                <a:gd name="T67" fmla="*/ 152 h 154"/>
                <a:gd name="T68" fmla="*/ 24 w 83"/>
                <a:gd name="T69" fmla="*/ 154 h 154"/>
                <a:gd name="T70" fmla="*/ 32 w 83"/>
                <a:gd name="T71" fmla="*/ 151 h 154"/>
                <a:gd name="T72" fmla="*/ 38 w 83"/>
                <a:gd name="T73" fmla="*/ 149 h 154"/>
                <a:gd name="T74" fmla="*/ 43 w 83"/>
                <a:gd name="T75" fmla="*/ 146 h 154"/>
                <a:gd name="T76" fmla="*/ 47 w 83"/>
                <a:gd name="T77" fmla="*/ 140 h 154"/>
                <a:gd name="T78" fmla="*/ 49 w 83"/>
                <a:gd name="T79" fmla="*/ 134 h 154"/>
                <a:gd name="T80" fmla="*/ 52 w 83"/>
                <a:gd name="T81" fmla="*/ 125 h 154"/>
                <a:gd name="T82" fmla="*/ 53 w 83"/>
                <a:gd name="T83" fmla="*/ 118 h 154"/>
                <a:gd name="T84" fmla="*/ 56 w 83"/>
                <a:gd name="T85" fmla="*/ 110 h 154"/>
                <a:gd name="T86" fmla="*/ 58 w 83"/>
                <a:gd name="T87" fmla="*/ 102 h 154"/>
                <a:gd name="T88" fmla="*/ 61 w 83"/>
                <a:gd name="T89" fmla="*/ 95 h 154"/>
                <a:gd name="T90" fmla="*/ 63 w 83"/>
                <a:gd name="T91" fmla="*/ 89 h 154"/>
                <a:gd name="T92" fmla="*/ 66 w 83"/>
                <a:gd name="T93" fmla="*/ 79 h 154"/>
                <a:gd name="T94" fmla="*/ 68 w 83"/>
                <a:gd name="T95" fmla="*/ 71 h 154"/>
                <a:gd name="T96" fmla="*/ 70 w 83"/>
                <a:gd name="T97" fmla="*/ 61 h 154"/>
                <a:gd name="T98" fmla="*/ 74 w 83"/>
                <a:gd name="T99" fmla="*/ 52 h 154"/>
                <a:gd name="T100" fmla="*/ 74 w 83"/>
                <a:gd name="T101" fmla="*/ 43 h 154"/>
                <a:gd name="T102" fmla="*/ 75 w 83"/>
                <a:gd name="T103" fmla="*/ 37 h 154"/>
                <a:gd name="T104" fmla="*/ 80 w 83"/>
                <a:gd name="T105" fmla="*/ 41 h 154"/>
                <a:gd name="T106" fmla="*/ 83 w 83"/>
                <a:gd name="T107" fmla="*/ 36 h 154"/>
                <a:gd name="T108" fmla="*/ 77 w 83"/>
                <a:gd name="T109" fmla="*/ 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" h="154">
                  <a:moveTo>
                    <a:pt x="77" y="21"/>
                  </a:moveTo>
                  <a:cubicBezTo>
                    <a:pt x="77" y="20"/>
                    <a:pt x="77" y="17"/>
                    <a:pt x="77" y="16"/>
                  </a:cubicBezTo>
                  <a:cubicBezTo>
                    <a:pt x="77" y="15"/>
                    <a:pt x="78" y="13"/>
                    <a:pt x="77" y="13"/>
                  </a:cubicBezTo>
                  <a:cubicBezTo>
                    <a:pt x="76" y="13"/>
                    <a:pt x="75" y="10"/>
                    <a:pt x="75" y="10"/>
                  </a:cubicBezTo>
                  <a:cubicBezTo>
                    <a:pt x="75" y="10"/>
                    <a:pt x="75" y="7"/>
                    <a:pt x="74" y="6"/>
                  </a:cubicBezTo>
                  <a:cubicBezTo>
                    <a:pt x="73" y="5"/>
                    <a:pt x="74" y="1"/>
                    <a:pt x="72" y="2"/>
                  </a:cubicBezTo>
                  <a:cubicBezTo>
                    <a:pt x="71" y="2"/>
                    <a:pt x="70" y="1"/>
                    <a:pt x="69" y="1"/>
                  </a:cubicBezTo>
                  <a:cubicBezTo>
                    <a:pt x="68" y="1"/>
                    <a:pt x="67" y="0"/>
                    <a:pt x="67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5" y="3"/>
                    <a:pt x="63" y="4"/>
                    <a:pt x="63" y="5"/>
                  </a:cubicBezTo>
                  <a:cubicBezTo>
                    <a:pt x="64" y="6"/>
                    <a:pt x="64" y="9"/>
                    <a:pt x="64" y="9"/>
                  </a:cubicBezTo>
                  <a:cubicBezTo>
                    <a:pt x="64" y="9"/>
                    <a:pt x="66" y="10"/>
                    <a:pt x="64" y="12"/>
                  </a:cubicBezTo>
                  <a:cubicBezTo>
                    <a:pt x="64" y="12"/>
                    <a:pt x="62" y="13"/>
                    <a:pt x="61" y="14"/>
                  </a:cubicBezTo>
                  <a:cubicBezTo>
                    <a:pt x="59" y="17"/>
                    <a:pt x="59" y="17"/>
                    <a:pt x="58" y="17"/>
                  </a:cubicBezTo>
                  <a:cubicBezTo>
                    <a:pt x="55" y="18"/>
                    <a:pt x="53" y="17"/>
                    <a:pt x="54" y="18"/>
                  </a:cubicBezTo>
                  <a:cubicBezTo>
                    <a:pt x="54" y="19"/>
                    <a:pt x="54" y="19"/>
                    <a:pt x="54" y="21"/>
                  </a:cubicBezTo>
                  <a:cubicBezTo>
                    <a:pt x="53" y="22"/>
                    <a:pt x="53" y="22"/>
                    <a:pt x="53" y="22"/>
                  </a:cubicBezTo>
                  <a:cubicBezTo>
                    <a:pt x="53" y="22"/>
                    <a:pt x="53" y="22"/>
                    <a:pt x="53" y="23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29"/>
                    <a:pt x="46" y="31"/>
                    <a:pt x="46" y="31"/>
                  </a:cubicBezTo>
                  <a:cubicBezTo>
                    <a:pt x="47" y="33"/>
                    <a:pt x="46" y="32"/>
                    <a:pt x="46" y="34"/>
                  </a:cubicBezTo>
                  <a:cubicBezTo>
                    <a:pt x="45" y="37"/>
                    <a:pt x="43" y="36"/>
                    <a:pt x="43" y="36"/>
                  </a:cubicBezTo>
                  <a:cubicBezTo>
                    <a:pt x="40" y="37"/>
                    <a:pt x="40" y="36"/>
                    <a:pt x="39" y="37"/>
                  </a:cubicBezTo>
                  <a:cubicBezTo>
                    <a:pt x="37" y="39"/>
                    <a:pt x="36" y="40"/>
                    <a:pt x="36" y="40"/>
                  </a:cubicBezTo>
                  <a:cubicBezTo>
                    <a:pt x="36" y="40"/>
                    <a:pt x="37" y="42"/>
                    <a:pt x="36" y="43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3" y="43"/>
                    <a:pt x="22" y="43"/>
                  </a:cubicBezTo>
                  <a:cubicBezTo>
                    <a:pt x="22" y="43"/>
                    <a:pt x="20" y="45"/>
                    <a:pt x="19" y="46"/>
                  </a:cubicBezTo>
                  <a:cubicBezTo>
                    <a:pt x="19" y="46"/>
                    <a:pt x="17" y="44"/>
                    <a:pt x="16" y="45"/>
                  </a:cubicBezTo>
                  <a:cubicBezTo>
                    <a:pt x="14" y="48"/>
                    <a:pt x="14" y="48"/>
                    <a:pt x="14" y="49"/>
                  </a:cubicBezTo>
                  <a:cubicBezTo>
                    <a:pt x="14" y="53"/>
                    <a:pt x="13" y="54"/>
                    <a:pt x="12" y="55"/>
                  </a:cubicBezTo>
                  <a:cubicBezTo>
                    <a:pt x="11" y="57"/>
                    <a:pt x="12" y="56"/>
                    <a:pt x="11" y="58"/>
                  </a:cubicBezTo>
                  <a:cubicBezTo>
                    <a:pt x="11" y="59"/>
                    <a:pt x="10" y="59"/>
                    <a:pt x="10" y="61"/>
                  </a:cubicBezTo>
                  <a:cubicBezTo>
                    <a:pt x="10" y="62"/>
                    <a:pt x="11" y="61"/>
                    <a:pt x="10" y="63"/>
                  </a:cubicBezTo>
                  <a:cubicBezTo>
                    <a:pt x="10" y="65"/>
                    <a:pt x="10" y="65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7"/>
                    <a:pt x="10" y="68"/>
                    <a:pt x="11" y="69"/>
                  </a:cubicBezTo>
                  <a:cubicBezTo>
                    <a:pt x="12" y="76"/>
                    <a:pt x="11" y="78"/>
                    <a:pt x="11" y="78"/>
                  </a:cubicBezTo>
                  <a:cubicBezTo>
                    <a:pt x="11" y="78"/>
                    <a:pt x="12" y="79"/>
                    <a:pt x="13" y="80"/>
                  </a:cubicBezTo>
                  <a:cubicBezTo>
                    <a:pt x="13" y="82"/>
                    <a:pt x="14" y="82"/>
                    <a:pt x="14" y="84"/>
                  </a:cubicBezTo>
                  <a:cubicBezTo>
                    <a:pt x="14" y="85"/>
                    <a:pt x="14" y="82"/>
                    <a:pt x="14" y="85"/>
                  </a:cubicBezTo>
                  <a:cubicBezTo>
                    <a:pt x="14" y="89"/>
                    <a:pt x="14" y="90"/>
                    <a:pt x="13" y="91"/>
                  </a:cubicBezTo>
                  <a:cubicBezTo>
                    <a:pt x="12" y="92"/>
                    <a:pt x="13" y="91"/>
                    <a:pt x="12" y="94"/>
                  </a:cubicBezTo>
                  <a:cubicBezTo>
                    <a:pt x="11" y="96"/>
                    <a:pt x="10" y="97"/>
                    <a:pt x="10" y="98"/>
                  </a:cubicBezTo>
                  <a:cubicBezTo>
                    <a:pt x="9" y="99"/>
                    <a:pt x="8" y="98"/>
                    <a:pt x="8" y="100"/>
                  </a:cubicBezTo>
                  <a:cubicBezTo>
                    <a:pt x="8" y="102"/>
                    <a:pt x="8" y="100"/>
                    <a:pt x="8" y="102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5" y="103"/>
                    <a:pt x="5" y="104"/>
                  </a:cubicBezTo>
                  <a:cubicBezTo>
                    <a:pt x="4" y="106"/>
                    <a:pt x="4" y="106"/>
                    <a:pt x="3" y="107"/>
                  </a:cubicBezTo>
                  <a:cubicBezTo>
                    <a:pt x="2" y="110"/>
                    <a:pt x="2" y="109"/>
                    <a:pt x="2" y="110"/>
                  </a:cubicBezTo>
                  <a:cubicBezTo>
                    <a:pt x="3" y="113"/>
                    <a:pt x="6" y="115"/>
                    <a:pt x="5" y="115"/>
                  </a:cubicBezTo>
                  <a:cubicBezTo>
                    <a:pt x="2" y="115"/>
                    <a:pt x="2" y="116"/>
                    <a:pt x="2" y="117"/>
                  </a:cubicBezTo>
                  <a:cubicBezTo>
                    <a:pt x="2" y="117"/>
                    <a:pt x="2" y="119"/>
                    <a:pt x="2" y="120"/>
                  </a:cubicBezTo>
                  <a:cubicBezTo>
                    <a:pt x="2" y="121"/>
                    <a:pt x="0" y="120"/>
                    <a:pt x="2" y="123"/>
                  </a:cubicBezTo>
                  <a:cubicBezTo>
                    <a:pt x="5" y="125"/>
                    <a:pt x="6" y="127"/>
                    <a:pt x="6" y="129"/>
                  </a:cubicBezTo>
                  <a:cubicBezTo>
                    <a:pt x="6" y="130"/>
                    <a:pt x="7" y="125"/>
                    <a:pt x="6" y="131"/>
                  </a:cubicBezTo>
                  <a:cubicBezTo>
                    <a:pt x="5" y="137"/>
                    <a:pt x="5" y="137"/>
                    <a:pt x="5" y="137"/>
                  </a:cubicBezTo>
                  <a:cubicBezTo>
                    <a:pt x="5" y="137"/>
                    <a:pt x="5" y="138"/>
                    <a:pt x="5" y="139"/>
                  </a:cubicBezTo>
                  <a:cubicBezTo>
                    <a:pt x="5" y="139"/>
                    <a:pt x="6" y="139"/>
                    <a:pt x="7" y="140"/>
                  </a:cubicBezTo>
                  <a:cubicBezTo>
                    <a:pt x="8" y="142"/>
                    <a:pt x="9" y="143"/>
                    <a:pt x="9" y="144"/>
                  </a:cubicBezTo>
                  <a:cubicBezTo>
                    <a:pt x="11" y="147"/>
                    <a:pt x="11" y="147"/>
                    <a:pt x="11" y="147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16" y="150"/>
                    <a:pt x="16" y="150"/>
                    <a:pt x="16" y="150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2" y="154"/>
                    <a:pt x="22" y="154"/>
                    <a:pt x="22" y="154"/>
                  </a:cubicBezTo>
                  <a:cubicBezTo>
                    <a:pt x="24" y="154"/>
                    <a:pt x="24" y="154"/>
                    <a:pt x="24" y="154"/>
                  </a:cubicBezTo>
                  <a:cubicBezTo>
                    <a:pt x="28" y="153"/>
                    <a:pt x="28" y="153"/>
                    <a:pt x="28" y="153"/>
                  </a:cubicBezTo>
                  <a:cubicBezTo>
                    <a:pt x="32" y="151"/>
                    <a:pt x="32" y="151"/>
                    <a:pt x="32" y="151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8" y="149"/>
                    <a:pt x="38" y="149"/>
                  </a:cubicBezTo>
                  <a:cubicBezTo>
                    <a:pt x="41" y="149"/>
                    <a:pt x="41" y="149"/>
                    <a:pt x="41" y="149"/>
                  </a:cubicBezTo>
                  <a:cubicBezTo>
                    <a:pt x="43" y="147"/>
                    <a:pt x="43" y="146"/>
                    <a:pt x="43" y="146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7" y="141"/>
                    <a:pt x="47" y="140"/>
                  </a:cubicBezTo>
                  <a:cubicBezTo>
                    <a:pt x="48" y="140"/>
                    <a:pt x="47" y="138"/>
                    <a:pt x="47" y="138"/>
                  </a:cubicBezTo>
                  <a:cubicBezTo>
                    <a:pt x="47" y="138"/>
                    <a:pt x="49" y="138"/>
                    <a:pt x="49" y="134"/>
                  </a:cubicBezTo>
                  <a:cubicBezTo>
                    <a:pt x="50" y="131"/>
                    <a:pt x="50" y="130"/>
                    <a:pt x="50" y="130"/>
                  </a:cubicBezTo>
                  <a:cubicBezTo>
                    <a:pt x="50" y="130"/>
                    <a:pt x="52" y="126"/>
                    <a:pt x="52" y="125"/>
                  </a:cubicBezTo>
                  <a:cubicBezTo>
                    <a:pt x="52" y="125"/>
                    <a:pt x="52" y="121"/>
                    <a:pt x="52" y="121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6" y="110"/>
                    <a:pt x="56" y="107"/>
                    <a:pt x="56" y="107"/>
                  </a:cubicBezTo>
                  <a:cubicBezTo>
                    <a:pt x="56" y="106"/>
                    <a:pt x="58" y="103"/>
                    <a:pt x="58" y="102"/>
                  </a:cubicBezTo>
                  <a:cubicBezTo>
                    <a:pt x="58" y="101"/>
                    <a:pt x="59" y="100"/>
                    <a:pt x="60" y="99"/>
                  </a:cubicBezTo>
                  <a:cubicBezTo>
                    <a:pt x="60" y="98"/>
                    <a:pt x="61" y="95"/>
                    <a:pt x="61" y="95"/>
                  </a:cubicBezTo>
                  <a:cubicBezTo>
                    <a:pt x="61" y="95"/>
                    <a:pt x="62" y="93"/>
                    <a:pt x="63" y="92"/>
                  </a:cubicBezTo>
                  <a:cubicBezTo>
                    <a:pt x="63" y="91"/>
                    <a:pt x="63" y="89"/>
                    <a:pt x="63" y="89"/>
                  </a:cubicBezTo>
                  <a:cubicBezTo>
                    <a:pt x="63" y="89"/>
                    <a:pt x="66" y="84"/>
                    <a:pt x="66" y="84"/>
                  </a:cubicBezTo>
                  <a:cubicBezTo>
                    <a:pt x="66" y="83"/>
                    <a:pt x="66" y="79"/>
                    <a:pt x="66" y="79"/>
                  </a:cubicBezTo>
                  <a:cubicBezTo>
                    <a:pt x="66" y="78"/>
                    <a:pt x="68" y="74"/>
                    <a:pt x="68" y="74"/>
                  </a:cubicBezTo>
                  <a:cubicBezTo>
                    <a:pt x="68" y="74"/>
                    <a:pt x="68" y="72"/>
                    <a:pt x="68" y="71"/>
                  </a:cubicBezTo>
                  <a:cubicBezTo>
                    <a:pt x="68" y="70"/>
                    <a:pt x="70" y="65"/>
                    <a:pt x="70" y="65"/>
                  </a:cubicBezTo>
                  <a:cubicBezTo>
                    <a:pt x="70" y="64"/>
                    <a:pt x="70" y="62"/>
                    <a:pt x="70" y="61"/>
                  </a:cubicBezTo>
                  <a:cubicBezTo>
                    <a:pt x="70" y="60"/>
                    <a:pt x="69" y="55"/>
                    <a:pt x="70" y="55"/>
                  </a:cubicBezTo>
                  <a:cubicBezTo>
                    <a:pt x="70" y="55"/>
                    <a:pt x="73" y="51"/>
                    <a:pt x="74" y="52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4" y="43"/>
                    <a:pt x="72" y="41"/>
                    <a:pt x="73" y="40"/>
                  </a:cubicBezTo>
                  <a:cubicBezTo>
                    <a:pt x="74" y="39"/>
                    <a:pt x="73" y="37"/>
                    <a:pt x="75" y="37"/>
                  </a:cubicBezTo>
                  <a:cubicBezTo>
                    <a:pt x="76" y="37"/>
                    <a:pt x="75" y="40"/>
                    <a:pt x="76" y="40"/>
                  </a:cubicBezTo>
                  <a:cubicBezTo>
                    <a:pt x="79" y="42"/>
                    <a:pt x="80" y="41"/>
                    <a:pt x="80" y="41"/>
                  </a:cubicBezTo>
                  <a:cubicBezTo>
                    <a:pt x="80" y="41"/>
                    <a:pt x="81" y="40"/>
                    <a:pt x="82" y="39"/>
                  </a:cubicBezTo>
                  <a:cubicBezTo>
                    <a:pt x="82" y="37"/>
                    <a:pt x="83" y="37"/>
                    <a:pt x="83" y="36"/>
                  </a:cubicBezTo>
                  <a:cubicBezTo>
                    <a:pt x="82" y="34"/>
                    <a:pt x="80" y="28"/>
                    <a:pt x="80" y="28"/>
                  </a:cubicBezTo>
                  <a:cubicBezTo>
                    <a:pt x="78" y="25"/>
                    <a:pt x="78" y="23"/>
                    <a:pt x="77" y="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ïs1íďè">
              <a:extLst>
                <a:ext uri="{FF2B5EF4-FFF2-40B4-BE49-F238E27FC236}">
                  <a16:creationId xmlns:a16="http://schemas.microsoft.com/office/drawing/2014/main" id="{CEC8C1AC-7DCE-478D-A712-82121EE60DFE}"/>
                </a:ext>
              </a:extLst>
            </p:cNvPr>
            <p:cNvSpPr/>
            <p:nvPr/>
          </p:nvSpPr>
          <p:spPr bwMode="auto">
            <a:xfrm>
              <a:off x="5556251" y="2460625"/>
              <a:ext cx="1238250" cy="1357313"/>
            </a:xfrm>
            <a:custGeom>
              <a:avLst/>
              <a:gdLst>
                <a:gd name="T0" fmla="*/ 721 w 762"/>
                <a:gd name="T1" fmla="*/ 311 h 836"/>
                <a:gd name="T2" fmla="*/ 690 w 762"/>
                <a:gd name="T3" fmla="*/ 318 h 836"/>
                <a:gd name="T4" fmla="*/ 674 w 762"/>
                <a:gd name="T5" fmla="*/ 296 h 836"/>
                <a:gd name="T6" fmla="*/ 640 w 762"/>
                <a:gd name="T7" fmla="*/ 267 h 836"/>
                <a:gd name="T8" fmla="*/ 612 w 762"/>
                <a:gd name="T9" fmla="*/ 226 h 836"/>
                <a:gd name="T10" fmla="*/ 592 w 762"/>
                <a:gd name="T11" fmla="*/ 177 h 836"/>
                <a:gd name="T12" fmla="*/ 576 w 762"/>
                <a:gd name="T13" fmla="*/ 145 h 836"/>
                <a:gd name="T14" fmla="*/ 554 w 762"/>
                <a:gd name="T15" fmla="*/ 96 h 836"/>
                <a:gd name="T16" fmla="*/ 577 w 762"/>
                <a:gd name="T17" fmla="*/ 107 h 836"/>
                <a:gd name="T18" fmla="*/ 553 w 762"/>
                <a:gd name="T19" fmla="*/ 78 h 836"/>
                <a:gd name="T20" fmla="*/ 507 w 762"/>
                <a:gd name="T21" fmla="*/ 79 h 836"/>
                <a:gd name="T22" fmla="*/ 464 w 762"/>
                <a:gd name="T23" fmla="*/ 67 h 836"/>
                <a:gd name="T24" fmla="*/ 423 w 762"/>
                <a:gd name="T25" fmla="*/ 61 h 836"/>
                <a:gd name="T26" fmla="*/ 392 w 762"/>
                <a:gd name="T27" fmla="*/ 81 h 836"/>
                <a:gd name="T28" fmla="*/ 358 w 762"/>
                <a:gd name="T29" fmla="*/ 63 h 836"/>
                <a:gd name="T30" fmla="*/ 315 w 762"/>
                <a:gd name="T31" fmla="*/ 46 h 836"/>
                <a:gd name="T32" fmla="*/ 312 w 762"/>
                <a:gd name="T33" fmla="*/ 19 h 836"/>
                <a:gd name="T34" fmla="*/ 298 w 762"/>
                <a:gd name="T35" fmla="*/ 3 h 836"/>
                <a:gd name="T36" fmla="*/ 270 w 762"/>
                <a:gd name="T37" fmla="*/ 6 h 836"/>
                <a:gd name="T38" fmla="*/ 227 w 762"/>
                <a:gd name="T39" fmla="*/ 8 h 836"/>
                <a:gd name="T40" fmla="*/ 178 w 762"/>
                <a:gd name="T41" fmla="*/ 25 h 836"/>
                <a:gd name="T42" fmla="*/ 157 w 762"/>
                <a:gd name="T43" fmla="*/ 26 h 836"/>
                <a:gd name="T44" fmla="*/ 125 w 762"/>
                <a:gd name="T45" fmla="*/ 24 h 836"/>
                <a:gd name="T46" fmla="*/ 92 w 762"/>
                <a:gd name="T47" fmla="*/ 58 h 836"/>
                <a:gd name="T48" fmla="*/ 72 w 762"/>
                <a:gd name="T49" fmla="*/ 105 h 836"/>
                <a:gd name="T50" fmla="*/ 31 w 762"/>
                <a:gd name="T51" fmla="*/ 140 h 836"/>
                <a:gd name="T52" fmla="*/ 4 w 762"/>
                <a:gd name="T53" fmla="*/ 189 h 836"/>
                <a:gd name="T54" fmla="*/ 14 w 762"/>
                <a:gd name="T55" fmla="*/ 228 h 836"/>
                <a:gd name="T56" fmla="*/ 4 w 762"/>
                <a:gd name="T57" fmla="*/ 275 h 836"/>
                <a:gd name="T58" fmla="*/ 13 w 762"/>
                <a:gd name="T59" fmla="*/ 302 h 836"/>
                <a:gd name="T60" fmla="*/ 32 w 762"/>
                <a:gd name="T61" fmla="*/ 320 h 836"/>
                <a:gd name="T62" fmla="*/ 63 w 762"/>
                <a:gd name="T63" fmla="*/ 359 h 836"/>
                <a:gd name="T64" fmla="*/ 110 w 762"/>
                <a:gd name="T65" fmla="*/ 387 h 836"/>
                <a:gd name="T66" fmla="*/ 159 w 762"/>
                <a:gd name="T67" fmla="*/ 377 h 836"/>
                <a:gd name="T68" fmla="*/ 201 w 762"/>
                <a:gd name="T69" fmla="*/ 369 h 836"/>
                <a:gd name="T70" fmla="*/ 252 w 762"/>
                <a:gd name="T71" fmla="*/ 372 h 836"/>
                <a:gd name="T72" fmla="*/ 295 w 762"/>
                <a:gd name="T73" fmla="*/ 388 h 836"/>
                <a:gd name="T74" fmla="*/ 297 w 762"/>
                <a:gd name="T75" fmla="*/ 454 h 836"/>
                <a:gd name="T76" fmla="*/ 340 w 762"/>
                <a:gd name="T77" fmla="*/ 523 h 836"/>
                <a:gd name="T78" fmla="*/ 329 w 762"/>
                <a:gd name="T79" fmla="*/ 587 h 836"/>
                <a:gd name="T80" fmla="*/ 334 w 762"/>
                <a:gd name="T81" fmla="*/ 653 h 836"/>
                <a:gd name="T82" fmla="*/ 352 w 762"/>
                <a:gd name="T83" fmla="*/ 706 h 836"/>
                <a:gd name="T84" fmla="*/ 377 w 762"/>
                <a:gd name="T85" fmla="*/ 766 h 836"/>
                <a:gd name="T86" fmla="*/ 390 w 762"/>
                <a:gd name="T87" fmla="*/ 814 h 836"/>
                <a:gd name="T88" fmla="*/ 415 w 762"/>
                <a:gd name="T89" fmla="*/ 836 h 836"/>
                <a:gd name="T90" fmla="*/ 447 w 762"/>
                <a:gd name="T91" fmla="*/ 827 h 836"/>
                <a:gd name="T92" fmla="*/ 473 w 762"/>
                <a:gd name="T93" fmla="*/ 827 h 836"/>
                <a:gd name="T94" fmla="*/ 506 w 762"/>
                <a:gd name="T95" fmla="*/ 811 h 836"/>
                <a:gd name="T96" fmla="*/ 534 w 762"/>
                <a:gd name="T97" fmla="*/ 780 h 836"/>
                <a:gd name="T98" fmla="*/ 556 w 762"/>
                <a:gd name="T99" fmla="*/ 744 h 836"/>
                <a:gd name="T100" fmla="*/ 558 w 762"/>
                <a:gd name="T101" fmla="*/ 722 h 836"/>
                <a:gd name="T102" fmla="*/ 587 w 762"/>
                <a:gd name="T103" fmla="*/ 694 h 836"/>
                <a:gd name="T104" fmla="*/ 578 w 762"/>
                <a:gd name="T105" fmla="*/ 661 h 836"/>
                <a:gd name="T106" fmla="*/ 596 w 762"/>
                <a:gd name="T107" fmla="*/ 641 h 836"/>
                <a:gd name="T108" fmla="*/ 641 w 762"/>
                <a:gd name="T109" fmla="*/ 610 h 836"/>
                <a:gd name="T110" fmla="*/ 643 w 762"/>
                <a:gd name="T111" fmla="*/ 560 h 836"/>
                <a:gd name="T112" fmla="*/ 629 w 762"/>
                <a:gd name="T113" fmla="*/ 524 h 836"/>
                <a:gd name="T114" fmla="*/ 626 w 762"/>
                <a:gd name="T115" fmla="*/ 492 h 836"/>
                <a:gd name="T116" fmla="*/ 652 w 762"/>
                <a:gd name="T117" fmla="*/ 453 h 836"/>
                <a:gd name="T118" fmla="*/ 686 w 762"/>
                <a:gd name="T119" fmla="*/ 417 h 836"/>
                <a:gd name="T120" fmla="*/ 733 w 762"/>
                <a:gd name="T121" fmla="*/ 372 h 836"/>
                <a:gd name="T122" fmla="*/ 753 w 762"/>
                <a:gd name="T123" fmla="*/ 338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2" h="836">
                  <a:moveTo>
                    <a:pt x="758" y="302"/>
                  </a:moveTo>
                  <a:cubicBezTo>
                    <a:pt x="757" y="300"/>
                    <a:pt x="758" y="302"/>
                    <a:pt x="756" y="302"/>
                  </a:cubicBezTo>
                  <a:cubicBezTo>
                    <a:pt x="754" y="302"/>
                    <a:pt x="755" y="303"/>
                    <a:pt x="752" y="304"/>
                  </a:cubicBezTo>
                  <a:cubicBezTo>
                    <a:pt x="752" y="304"/>
                    <a:pt x="749" y="306"/>
                    <a:pt x="748" y="306"/>
                  </a:cubicBezTo>
                  <a:cubicBezTo>
                    <a:pt x="747" y="306"/>
                    <a:pt x="746" y="307"/>
                    <a:pt x="744" y="307"/>
                  </a:cubicBezTo>
                  <a:cubicBezTo>
                    <a:pt x="742" y="307"/>
                    <a:pt x="742" y="308"/>
                    <a:pt x="741" y="307"/>
                  </a:cubicBezTo>
                  <a:cubicBezTo>
                    <a:pt x="739" y="307"/>
                    <a:pt x="737" y="309"/>
                    <a:pt x="737" y="309"/>
                  </a:cubicBezTo>
                  <a:cubicBezTo>
                    <a:pt x="734" y="310"/>
                    <a:pt x="734" y="310"/>
                    <a:pt x="734" y="310"/>
                  </a:cubicBezTo>
                  <a:cubicBezTo>
                    <a:pt x="734" y="310"/>
                    <a:pt x="733" y="311"/>
                    <a:pt x="732" y="310"/>
                  </a:cubicBezTo>
                  <a:cubicBezTo>
                    <a:pt x="731" y="310"/>
                    <a:pt x="729" y="310"/>
                    <a:pt x="728" y="310"/>
                  </a:cubicBezTo>
                  <a:cubicBezTo>
                    <a:pt x="726" y="310"/>
                    <a:pt x="725" y="311"/>
                    <a:pt x="725" y="311"/>
                  </a:cubicBezTo>
                  <a:cubicBezTo>
                    <a:pt x="724" y="310"/>
                    <a:pt x="721" y="311"/>
                    <a:pt x="721" y="311"/>
                  </a:cubicBezTo>
                  <a:cubicBezTo>
                    <a:pt x="720" y="312"/>
                    <a:pt x="720" y="312"/>
                    <a:pt x="720" y="312"/>
                  </a:cubicBezTo>
                  <a:cubicBezTo>
                    <a:pt x="717" y="312"/>
                    <a:pt x="717" y="312"/>
                    <a:pt x="717" y="312"/>
                  </a:cubicBezTo>
                  <a:cubicBezTo>
                    <a:pt x="714" y="314"/>
                    <a:pt x="714" y="314"/>
                    <a:pt x="714" y="314"/>
                  </a:cubicBezTo>
                  <a:cubicBezTo>
                    <a:pt x="714" y="314"/>
                    <a:pt x="711" y="315"/>
                    <a:pt x="711" y="315"/>
                  </a:cubicBezTo>
                  <a:cubicBezTo>
                    <a:pt x="711" y="315"/>
                    <a:pt x="710" y="315"/>
                    <a:pt x="709" y="315"/>
                  </a:cubicBezTo>
                  <a:cubicBezTo>
                    <a:pt x="709" y="315"/>
                    <a:pt x="708" y="315"/>
                    <a:pt x="708" y="315"/>
                  </a:cubicBezTo>
                  <a:cubicBezTo>
                    <a:pt x="708" y="314"/>
                    <a:pt x="705" y="314"/>
                    <a:pt x="705" y="314"/>
                  </a:cubicBezTo>
                  <a:cubicBezTo>
                    <a:pt x="705" y="314"/>
                    <a:pt x="703" y="314"/>
                    <a:pt x="702" y="314"/>
                  </a:cubicBezTo>
                  <a:cubicBezTo>
                    <a:pt x="701" y="315"/>
                    <a:pt x="699" y="315"/>
                    <a:pt x="699" y="315"/>
                  </a:cubicBezTo>
                  <a:cubicBezTo>
                    <a:pt x="697" y="316"/>
                    <a:pt x="697" y="316"/>
                    <a:pt x="697" y="316"/>
                  </a:cubicBezTo>
                  <a:cubicBezTo>
                    <a:pt x="697" y="316"/>
                    <a:pt x="694" y="318"/>
                    <a:pt x="693" y="318"/>
                  </a:cubicBezTo>
                  <a:cubicBezTo>
                    <a:pt x="692" y="319"/>
                    <a:pt x="690" y="318"/>
                    <a:pt x="690" y="318"/>
                  </a:cubicBezTo>
                  <a:cubicBezTo>
                    <a:pt x="690" y="318"/>
                    <a:pt x="684" y="317"/>
                    <a:pt x="684" y="317"/>
                  </a:cubicBezTo>
                  <a:cubicBezTo>
                    <a:pt x="684" y="316"/>
                    <a:pt x="680" y="314"/>
                    <a:pt x="679" y="314"/>
                  </a:cubicBezTo>
                  <a:cubicBezTo>
                    <a:pt x="679" y="313"/>
                    <a:pt x="677" y="311"/>
                    <a:pt x="676" y="311"/>
                  </a:cubicBezTo>
                  <a:cubicBezTo>
                    <a:pt x="676" y="310"/>
                    <a:pt x="675" y="308"/>
                    <a:pt x="675" y="308"/>
                  </a:cubicBezTo>
                  <a:cubicBezTo>
                    <a:pt x="674" y="307"/>
                    <a:pt x="674" y="307"/>
                    <a:pt x="674" y="307"/>
                  </a:cubicBezTo>
                  <a:cubicBezTo>
                    <a:pt x="673" y="306"/>
                    <a:pt x="673" y="306"/>
                    <a:pt x="673" y="306"/>
                  </a:cubicBezTo>
                  <a:cubicBezTo>
                    <a:pt x="673" y="306"/>
                    <a:pt x="670" y="305"/>
                    <a:pt x="669" y="306"/>
                  </a:cubicBezTo>
                  <a:cubicBezTo>
                    <a:pt x="668" y="306"/>
                    <a:pt x="667" y="305"/>
                    <a:pt x="667" y="304"/>
                  </a:cubicBezTo>
                  <a:cubicBezTo>
                    <a:pt x="668" y="303"/>
                    <a:pt x="670" y="304"/>
                    <a:pt x="670" y="304"/>
                  </a:cubicBezTo>
                  <a:cubicBezTo>
                    <a:pt x="670" y="304"/>
                    <a:pt x="674" y="302"/>
                    <a:pt x="674" y="302"/>
                  </a:cubicBezTo>
                  <a:cubicBezTo>
                    <a:pt x="675" y="301"/>
                    <a:pt x="675" y="300"/>
                    <a:pt x="675" y="299"/>
                  </a:cubicBezTo>
                  <a:cubicBezTo>
                    <a:pt x="676" y="299"/>
                    <a:pt x="674" y="297"/>
                    <a:pt x="674" y="296"/>
                  </a:cubicBezTo>
                  <a:cubicBezTo>
                    <a:pt x="673" y="295"/>
                    <a:pt x="672" y="295"/>
                    <a:pt x="672" y="295"/>
                  </a:cubicBezTo>
                  <a:cubicBezTo>
                    <a:pt x="672" y="295"/>
                    <a:pt x="670" y="294"/>
                    <a:pt x="669" y="293"/>
                  </a:cubicBezTo>
                  <a:cubicBezTo>
                    <a:pt x="668" y="292"/>
                    <a:pt x="667" y="292"/>
                    <a:pt x="666" y="291"/>
                  </a:cubicBezTo>
                  <a:cubicBezTo>
                    <a:pt x="666" y="290"/>
                    <a:pt x="665" y="289"/>
                    <a:pt x="664" y="288"/>
                  </a:cubicBezTo>
                  <a:cubicBezTo>
                    <a:pt x="664" y="287"/>
                    <a:pt x="663" y="286"/>
                    <a:pt x="663" y="285"/>
                  </a:cubicBezTo>
                  <a:cubicBezTo>
                    <a:pt x="663" y="283"/>
                    <a:pt x="660" y="282"/>
                    <a:pt x="660" y="282"/>
                  </a:cubicBezTo>
                  <a:cubicBezTo>
                    <a:pt x="654" y="276"/>
                    <a:pt x="654" y="276"/>
                    <a:pt x="654" y="276"/>
                  </a:cubicBezTo>
                  <a:cubicBezTo>
                    <a:pt x="654" y="276"/>
                    <a:pt x="649" y="274"/>
                    <a:pt x="648" y="272"/>
                  </a:cubicBezTo>
                  <a:cubicBezTo>
                    <a:pt x="648" y="271"/>
                    <a:pt x="647" y="270"/>
                    <a:pt x="647" y="270"/>
                  </a:cubicBezTo>
                  <a:cubicBezTo>
                    <a:pt x="647" y="270"/>
                    <a:pt x="644" y="270"/>
                    <a:pt x="644" y="269"/>
                  </a:cubicBezTo>
                  <a:cubicBezTo>
                    <a:pt x="644" y="269"/>
                    <a:pt x="641" y="268"/>
                    <a:pt x="641" y="268"/>
                  </a:cubicBezTo>
                  <a:cubicBezTo>
                    <a:pt x="640" y="267"/>
                    <a:pt x="640" y="267"/>
                    <a:pt x="640" y="267"/>
                  </a:cubicBezTo>
                  <a:cubicBezTo>
                    <a:pt x="640" y="267"/>
                    <a:pt x="638" y="267"/>
                    <a:pt x="638" y="266"/>
                  </a:cubicBezTo>
                  <a:cubicBezTo>
                    <a:pt x="637" y="265"/>
                    <a:pt x="637" y="264"/>
                    <a:pt x="637" y="263"/>
                  </a:cubicBezTo>
                  <a:cubicBezTo>
                    <a:pt x="637" y="262"/>
                    <a:pt x="634" y="261"/>
                    <a:pt x="634" y="261"/>
                  </a:cubicBezTo>
                  <a:cubicBezTo>
                    <a:pt x="633" y="261"/>
                    <a:pt x="633" y="261"/>
                    <a:pt x="633" y="261"/>
                  </a:cubicBezTo>
                  <a:cubicBezTo>
                    <a:pt x="633" y="260"/>
                    <a:pt x="631" y="260"/>
                    <a:pt x="630" y="260"/>
                  </a:cubicBezTo>
                  <a:cubicBezTo>
                    <a:pt x="630" y="260"/>
                    <a:pt x="629" y="256"/>
                    <a:pt x="628" y="255"/>
                  </a:cubicBezTo>
                  <a:cubicBezTo>
                    <a:pt x="628" y="255"/>
                    <a:pt x="624" y="244"/>
                    <a:pt x="624" y="242"/>
                  </a:cubicBezTo>
                  <a:cubicBezTo>
                    <a:pt x="624" y="240"/>
                    <a:pt x="623" y="238"/>
                    <a:pt x="623" y="236"/>
                  </a:cubicBezTo>
                  <a:cubicBezTo>
                    <a:pt x="622" y="234"/>
                    <a:pt x="621" y="234"/>
                    <a:pt x="621" y="233"/>
                  </a:cubicBezTo>
                  <a:cubicBezTo>
                    <a:pt x="621" y="233"/>
                    <a:pt x="621" y="233"/>
                    <a:pt x="621" y="233"/>
                  </a:cubicBezTo>
                  <a:cubicBezTo>
                    <a:pt x="620" y="232"/>
                    <a:pt x="618" y="231"/>
                    <a:pt x="618" y="231"/>
                  </a:cubicBezTo>
                  <a:cubicBezTo>
                    <a:pt x="618" y="230"/>
                    <a:pt x="613" y="227"/>
                    <a:pt x="612" y="226"/>
                  </a:cubicBezTo>
                  <a:cubicBezTo>
                    <a:pt x="611" y="224"/>
                    <a:pt x="609" y="223"/>
                    <a:pt x="609" y="223"/>
                  </a:cubicBezTo>
                  <a:cubicBezTo>
                    <a:pt x="608" y="222"/>
                    <a:pt x="607" y="221"/>
                    <a:pt x="607" y="220"/>
                  </a:cubicBezTo>
                  <a:cubicBezTo>
                    <a:pt x="607" y="220"/>
                    <a:pt x="606" y="217"/>
                    <a:pt x="606" y="215"/>
                  </a:cubicBezTo>
                  <a:cubicBezTo>
                    <a:pt x="606" y="214"/>
                    <a:pt x="605" y="212"/>
                    <a:pt x="605" y="211"/>
                  </a:cubicBezTo>
                  <a:cubicBezTo>
                    <a:pt x="605" y="209"/>
                    <a:pt x="604" y="206"/>
                    <a:pt x="604" y="204"/>
                  </a:cubicBezTo>
                  <a:cubicBezTo>
                    <a:pt x="604" y="203"/>
                    <a:pt x="606" y="200"/>
                    <a:pt x="606" y="200"/>
                  </a:cubicBezTo>
                  <a:cubicBezTo>
                    <a:pt x="606" y="200"/>
                    <a:pt x="602" y="191"/>
                    <a:pt x="602" y="191"/>
                  </a:cubicBezTo>
                  <a:cubicBezTo>
                    <a:pt x="602" y="190"/>
                    <a:pt x="601" y="189"/>
                    <a:pt x="600" y="187"/>
                  </a:cubicBezTo>
                  <a:cubicBezTo>
                    <a:pt x="600" y="185"/>
                    <a:pt x="599" y="185"/>
                    <a:pt x="599" y="184"/>
                  </a:cubicBezTo>
                  <a:cubicBezTo>
                    <a:pt x="598" y="183"/>
                    <a:pt x="596" y="183"/>
                    <a:pt x="596" y="182"/>
                  </a:cubicBezTo>
                  <a:cubicBezTo>
                    <a:pt x="595" y="182"/>
                    <a:pt x="595" y="180"/>
                    <a:pt x="594" y="179"/>
                  </a:cubicBezTo>
                  <a:cubicBezTo>
                    <a:pt x="594" y="178"/>
                    <a:pt x="592" y="178"/>
                    <a:pt x="592" y="177"/>
                  </a:cubicBezTo>
                  <a:cubicBezTo>
                    <a:pt x="591" y="176"/>
                    <a:pt x="589" y="176"/>
                    <a:pt x="588" y="176"/>
                  </a:cubicBezTo>
                  <a:cubicBezTo>
                    <a:pt x="588" y="175"/>
                    <a:pt x="588" y="175"/>
                    <a:pt x="588" y="175"/>
                  </a:cubicBezTo>
                  <a:cubicBezTo>
                    <a:pt x="587" y="174"/>
                    <a:pt x="587" y="173"/>
                    <a:pt x="587" y="172"/>
                  </a:cubicBezTo>
                  <a:cubicBezTo>
                    <a:pt x="586" y="171"/>
                    <a:pt x="586" y="169"/>
                    <a:pt x="586" y="169"/>
                  </a:cubicBezTo>
                  <a:cubicBezTo>
                    <a:pt x="586" y="168"/>
                    <a:pt x="588" y="166"/>
                    <a:pt x="588" y="166"/>
                  </a:cubicBezTo>
                  <a:cubicBezTo>
                    <a:pt x="588" y="166"/>
                    <a:pt x="588" y="164"/>
                    <a:pt x="588" y="164"/>
                  </a:cubicBezTo>
                  <a:cubicBezTo>
                    <a:pt x="587" y="163"/>
                    <a:pt x="587" y="163"/>
                    <a:pt x="587" y="162"/>
                  </a:cubicBezTo>
                  <a:cubicBezTo>
                    <a:pt x="587" y="161"/>
                    <a:pt x="585" y="159"/>
                    <a:pt x="585" y="159"/>
                  </a:cubicBezTo>
                  <a:cubicBezTo>
                    <a:pt x="585" y="159"/>
                    <a:pt x="583" y="157"/>
                    <a:pt x="583" y="156"/>
                  </a:cubicBezTo>
                  <a:cubicBezTo>
                    <a:pt x="583" y="155"/>
                    <a:pt x="580" y="153"/>
                    <a:pt x="580" y="152"/>
                  </a:cubicBezTo>
                  <a:cubicBezTo>
                    <a:pt x="580" y="151"/>
                    <a:pt x="578" y="149"/>
                    <a:pt x="577" y="148"/>
                  </a:cubicBezTo>
                  <a:cubicBezTo>
                    <a:pt x="577" y="148"/>
                    <a:pt x="576" y="146"/>
                    <a:pt x="576" y="145"/>
                  </a:cubicBezTo>
                  <a:cubicBezTo>
                    <a:pt x="576" y="145"/>
                    <a:pt x="571" y="134"/>
                    <a:pt x="571" y="133"/>
                  </a:cubicBezTo>
                  <a:cubicBezTo>
                    <a:pt x="570" y="131"/>
                    <a:pt x="570" y="131"/>
                    <a:pt x="570" y="130"/>
                  </a:cubicBezTo>
                  <a:cubicBezTo>
                    <a:pt x="569" y="130"/>
                    <a:pt x="568" y="129"/>
                    <a:pt x="568" y="128"/>
                  </a:cubicBezTo>
                  <a:cubicBezTo>
                    <a:pt x="568" y="127"/>
                    <a:pt x="567" y="126"/>
                    <a:pt x="567" y="125"/>
                  </a:cubicBezTo>
                  <a:cubicBezTo>
                    <a:pt x="567" y="125"/>
                    <a:pt x="566" y="124"/>
                    <a:pt x="565" y="122"/>
                  </a:cubicBezTo>
                  <a:cubicBezTo>
                    <a:pt x="565" y="121"/>
                    <a:pt x="564" y="121"/>
                    <a:pt x="564" y="121"/>
                  </a:cubicBezTo>
                  <a:cubicBezTo>
                    <a:pt x="564" y="120"/>
                    <a:pt x="564" y="119"/>
                    <a:pt x="564" y="117"/>
                  </a:cubicBezTo>
                  <a:cubicBezTo>
                    <a:pt x="563" y="116"/>
                    <a:pt x="561" y="113"/>
                    <a:pt x="561" y="112"/>
                  </a:cubicBezTo>
                  <a:cubicBezTo>
                    <a:pt x="561" y="111"/>
                    <a:pt x="560" y="111"/>
                    <a:pt x="559" y="110"/>
                  </a:cubicBezTo>
                  <a:cubicBezTo>
                    <a:pt x="559" y="110"/>
                    <a:pt x="556" y="108"/>
                    <a:pt x="556" y="108"/>
                  </a:cubicBezTo>
                  <a:cubicBezTo>
                    <a:pt x="554" y="102"/>
                    <a:pt x="554" y="102"/>
                    <a:pt x="554" y="102"/>
                  </a:cubicBezTo>
                  <a:cubicBezTo>
                    <a:pt x="554" y="102"/>
                    <a:pt x="554" y="96"/>
                    <a:pt x="554" y="96"/>
                  </a:cubicBezTo>
                  <a:cubicBezTo>
                    <a:pt x="554" y="97"/>
                    <a:pt x="554" y="99"/>
                    <a:pt x="554" y="99"/>
                  </a:cubicBezTo>
                  <a:cubicBezTo>
                    <a:pt x="554" y="99"/>
                    <a:pt x="557" y="102"/>
                    <a:pt x="557" y="103"/>
                  </a:cubicBezTo>
                  <a:cubicBezTo>
                    <a:pt x="558" y="103"/>
                    <a:pt x="559" y="105"/>
                    <a:pt x="560" y="104"/>
                  </a:cubicBezTo>
                  <a:cubicBezTo>
                    <a:pt x="560" y="104"/>
                    <a:pt x="560" y="106"/>
                    <a:pt x="561" y="106"/>
                  </a:cubicBezTo>
                  <a:cubicBezTo>
                    <a:pt x="561" y="106"/>
                    <a:pt x="563" y="111"/>
                    <a:pt x="563" y="111"/>
                  </a:cubicBezTo>
                  <a:cubicBezTo>
                    <a:pt x="564" y="112"/>
                    <a:pt x="564" y="113"/>
                    <a:pt x="564" y="113"/>
                  </a:cubicBezTo>
                  <a:cubicBezTo>
                    <a:pt x="564" y="113"/>
                    <a:pt x="566" y="116"/>
                    <a:pt x="567" y="116"/>
                  </a:cubicBezTo>
                  <a:cubicBezTo>
                    <a:pt x="567" y="117"/>
                    <a:pt x="569" y="120"/>
                    <a:pt x="569" y="120"/>
                  </a:cubicBezTo>
                  <a:cubicBezTo>
                    <a:pt x="574" y="118"/>
                    <a:pt x="574" y="118"/>
                    <a:pt x="574" y="118"/>
                  </a:cubicBezTo>
                  <a:cubicBezTo>
                    <a:pt x="574" y="117"/>
                    <a:pt x="575" y="115"/>
                    <a:pt x="575" y="114"/>
                  </a:cubicBezTo>
                  <a:cubicBezTo>
                    <a:pt x="575" y="113"/>
                    <a:pt x="576" y="110"/>
                    <a:pt x="576" y="110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8" y="103"/>
                    <a:pt x="578" y="103"/>
                    <a:pt x="578" y="103"/>
                  </a:cubicBezTo>
                  <a:cubicBezTo>
                    <a:pt x="578" y="105"/>
                    <a:pt x="578" y="105"/>
                    <a:pt x="578" y="105"/>
                  </a:cubicBezTo>
                  <a:cubicBezTo>
                    <a:pt x="578" y="105"/>
                    <a:pt x="578" y="105"/>
                    <a:pt x="578" y="106"/>
                  </a:cubicBezTo>
                  <a:cubicBezTo>
                    <a:pt x="581" y="102"/>
                    <a:pt x="579" y="93"/>
                    <a:pt x="578" y="89"/>
                  </a:cubicBezTo>
                  <a:cubicBezTo>
                    <a:pt x="577" y="86"/>
                    <a:pt x="574" y="83"/>
                    <a:pt x="574" y="80"/>
                  </a:cubicBezTo>
                  <a:cubicBezTo>
                    <a:pt x="573" y="78"/>
                    <a:pt x="574" y="77"/>
                    <a:pt x="572" y="75"/>
                  </a:cubicBezTo>
                  <a:cubicBezTo>
                    <a:pt x="571" y="76"/>
                    <a:pt x="571" y="76"/>
                    <a:pt x="570" y="76"/>
                  </a:cubicBezTo>
                  <a:cubicBezTo>
                    <a:pt x="568" y="78"/>
                    <a:pt x="569" y="78"/>
                    <a:pt x="568" y="78"/>
                  </a:cubicBezTo>
                  <a:cubicBezTo>
                    <a:pt x="568" y="78"/>
                    <a:pt x="559" y="78"/>
                    <a:pt x="556" y="79"/>
                  </a:cubicBezTo>
                  <a:cubicBezTo>
                    <a:pt x="553" y="79"/>
                    <a:pt x="553" y="79"/>
                    <a:pt x="553" y="78"/>
                  </a:cubicBezTo>
                  <a:cubicBezTo>
                    <a:pt x="552" y="77"/>
                    <a:pt x="551" y="77"/>
                    <a:pt x="550" y="76"/>
                  </a:cubicBezTo>
                  <a:cubicBezTo>
                    <a:pt x="549" y="75"/>
                    <a:pt x="549" y="75"/>
                    <a:pt x="548" y="75"/>
                  </a:cubicBezTo>
                  <a:cubicBezTo>
                    <a:pt x="548" y="75"/>
                    <a:pt x="548" y="75"/>
                    <a:pt x="547" y="75"/>
                  </a:cubicBezTo>
                  <a:cubicBezTo>
                    <a:pt x="547" y="74"/>
                    <a:pt x="544" y="74"/>
                    <a:pt x="544" y="74"/>
                  </a:cubicBezTo>
                  <a:cubicBezTo>
                    <a:pt x="544" y="73"/>
                    <a:pt x="535" y="73"/>
                    <a:pt x="532" y="74"/>
                  </a:cubicBezTo>
                  <a:cubicBezTo>
                    <a:pt x="530" y="75"/>
                    <a:pt x="530" y="75"/>
                    <a:pt x="530" y="75"/>
                  </a:cubicBezTo>
                  <a:cubicBezTo>
                    <a:pt x="530" y="75"/>
                    <a:pt x="527" y="77"/>
                    <a:pt x="525" y="79"/>
                  </a:cubicBezTo>
                  <a:cubicBezTo>
                    <a:pt x="523" y="80"/>
                    <a:pt x="521" y="82"/>
                    <a:pt x="520" y="82"/>
                  </a:cubicBezTo>
                  <a:cubicBezTo>
                    <a:pt x="518" y="82"/>
                    <a:pt x="518" y="82"/>
                    <a:pt x="518" y="82"/>
                  </a:cubicBezTo>
                  <a:cubicBezTo>
                    <a:pt x="517" y="81"/>
                    <a:pt x="516" y="82"/>
                    <a:pt x="515" y="81"/>
                  </a:cubicBezTo>
                  <a:cubicBezTo>
                    <a:pt x="514" y="80"/>
                    <a:pt x="513" y="80"/>
                    <a:pt x="511" y="80"/>
                  </a:cubicBezTo>
                  <a:cubicBezTo>
                    <a:pt x="510" y="79"/>
                    <a:pt x="508" y="79"/>
                    <a:pt x="507" y="79"/>
                  </a:cubicBezTo>
                  <a:cubicBezTo>
                    <a:pt x="506" y="79"/>
                    <a:pt x="504" y="78"/>
                    <a:pt x="504" y="78"/>
                  </a:cubicBezTo>
                  <a:cubicBezTo>
                    <a:pt x="503" y="78"/>
                    <a:pt x="500" y="78"/>
                    <a:pt x="500" y="78"/>
                  </a:cubicBezTo>
                  <a:cubicBezTo>
                    <a:pt x="500" y="78"/>
                    <a:pt x="491" y="75"/>
                    <a:pt x="490" y="74"/>
                  </a:cubicBezTo>
                  <a:cubicBezTo>
                    <a:pt x="490" y="74"/>
                    <a:pt x="483" y="73"/>
                    <a:pt x="483" y="73"/>
                  </a:cubicBezTo>
                  <a:cubicBezTo>
                    <a:pt x="483" y="73"/>
                    <a:pt x="480" y="73"/>
                    <a:pt x="479" y="73"/>
                  </a:cubicBezTo>
                  <a:cubicBezTo>
                    <a:pt x="479" y="73"/>
                    <a:pt x="479" y="73"/>
                    <a:pt x="478" y="73"/>
                  </a:cubicBezTo>
                  <a:cubicBezTo>
                    <a:pt x="477" y="73"/>
                    <a:pt x="476" y="73"/>
                    <a:pt x="474" y="72"/>
                  </a:cubicBezTo>
                  <a:cubicBezTo>
                    <a:pt x="474" y="72"/>
                    <a:pt x="474" y="71"/>
                    <a:pt x="473" y="71"/>
                  </a:cubicBezTo>
                  <a:cubicBezTo>
                    <a:pt x="473" y="71"/>
                    <a:pt x="472" y="70"/>
                    <a:pt x="471" y="69"/>
                  </a:cubicBezTo>
                  <a:cubicBezTo>
                    <a:pt x="470" y="68"/>
                    <a:pt x="471" y="69"/>
                    <a:pt x="470" y="68"/>
                  </a:cubicBezTo>
                  <a:cubicBezTo>
                    <a:pt x="470" y="67"/>
                    <a:pt x="469" y="67"/>
                    <a:pt x="468" y="67"/>
                  </a:cubicBezTo>
                  <a:cubicBezTo>
                    <a:pt x="466" y="66"/>
                    <a:pt x="464" y="67"/>
                    <a:pt x="464" y="67"/>
                  </a:cubicBezTo>
                  <a:cubicBezTo>
                    <a:pt x="463" y="67"/>
                    <a:pt x="460" y="67"/>
                    <a:pt x="460" y="67"/>
                  </a:cubicBezTo>
                  <a:cubicBezTo>
                    <a:pt x="460" y="67"/>
                    <a:pt x="452" y="66"/>
                    <a:pt x="452" y="66"/>
                  </a:cubicBezTo>
                  <a:cubicBezTo>
                    <a:pt x="451" y="65"/>
                    <a:pt x="450" y="66"/>
                    <a:pt x="450" y="64"/>
                  </a:cubicBezTo>
                  <a:cubicBezTo>
                    <a:pt x="450" y="63"/>
                    <a:pt x="448" y="63"/>
                    <a:pt x="448" y="62"/>
                  </a:cubicBezTo>
                  <a:cubicBezTo>
                    <a:pt x="448" y="61"/>
                    <a:pt x="446" y="61"/>
                    <a:pt x="445" y="59"/>
                  </a:cubicBezTo>
                  <a:cubicBezTo>
                    <a:pt x="445" y="59"/>
                    <a:pt x="444" y="59"/>
                    <a:pt x="443" y="59"/>
                  </a:cubicBezTo>
                  <a:cubicBezTo>
                    <a:pt x="443" y="59"/>
                    <a:pt x="443" y="59"/>
                    <a:pt x="443" y="59"/>
                  </a:cubicBezTo>
                  <a:cubicBezTo>
                    <a:pt x="442" y="58"/>
                    <a:pt x="440" y="59"/>
                    <a:pt x="439" y="58"/>
                  </a:cubicBezTo>
                  <a:cubicBezTo>
                    <a:pt x="438" y="57"/>
                    <a:pt x="437" y="57"/>
                    <a:pt x="436" y="57"/>
                  </a:cubicBezTo>
                  <a:cubicBezTo>
                    <a:pt x="436" y="56"/>
                    <a:pt x="432" y="58"/>
                    <a:pt x="430" y="58"/>
                  </a:cubicBezTo>
                  <a:cubicBezTo>
                    <a:pt x="428" y="58"/>
                    <a:pt x="429" y="59"/>
                    <a:pt x="428" y="59"/>
                  </a:cubicBezTo>
                  <a:cubicBezTo>
                    <a:pt x="428" y="60"/>
                    <a:pt x="424" y="62"/>
                    <a:pt x="423" y="61"/>
                  </a:cubicBezTo>
                  <a:cubicBezTo>
                    <a:pt x="422" y="61"/>
                    <a:pt x="421" y="63"/>
                    <a:pt x="419" y="63"/>
                  </a:cubicBezTo>
                  <a:cubicBezTo>
                    <a:pt x="418" y="64"/>
                    <a:pt x="417" y="65"/>
                    <a:pt x="416" y="66"/>
                  </a:cubicBezTo>
                  <a:cubicBezTo>
                    <a:pt x="415" y="67"/>
                    <a:pt x="414" y="70"/>
                    <a:pt x="414" y="70"/>
                  </a:cubicBezTo>
                  <a:cubicBezTo>
                    <a:pt x="414" y="70"/>
                    <a:pt x="416" y="74"/>
                    <a:pt x="416" y="74"/>
                  </a:cubicBezTo>
                  <a:cubicBezTo>
                    <a:pt x="416" y="75"/>
                    <a:pt x="417" y="78"/>
                    <a:pt x="417" y="78"/>
                  </a:cubicBezTo>
                  <a:cubicBezTo>
                    <a:pt x="417" y="79"/>
                    <a:pt x="414" y="84"/>
                    <a:pt x="414" y="84"/>
                  </a:cubicBezTo>
                  <a:cubicBezTo>
                    <a:pt x="410" y="86"/>
                    <a:pt x="410" y="86"/>
                    <a:pt x="410" y="86"/>
                  </a:cubicBezTo>
                  <a:cubicBezTo>
                    <a:pt x="410" y="86"/>
                    <a:pt x="407" y="87"/>
                    <a:pt x="406" y="88"/>
                  </a:cubicBezTo>
                  <a:cubicBezTo>
                    <a:pt x="405" y="88"/>
                    <a:pt x="403" y="88"/>
                    <a:pt x="403" y="88"/>
                  </a:cubicBezTo>
                  <a:cubicBezTo>
                    <a:pt x="402" y="89"/>
                    <a:pt x="400" y="86"/>
                    <a:pt x="399" y="85"/>
                  </a:cubicBezTo>
                  <a:cubicBezTo>
                    <a:pt x="398" y="84"/>
                    <a:pt x="397" y="83"/>
                    <a:pt x="396" y="83"/>
                  </a:cubicBezTo>
                  <a:cubicBezTo>
                    <a:pt x="395" y="82"/>
                    <a:pt x="393" y="82"/>
                    <a:pt x="392" y="81"/>
                  </a:cubicBezTo>
                  <a:cubicBezTo>
                    <a:pt x="391" y="80"/>
                    <a:pt x="388" y="80"/>
                    <a:pt x="388" y="79"/>
                  </a:cubicBezTo>
                  <a:cubicBezTo>
                    <a:pt x="387" y="79"/>
                    <a:pt x="385" y="79"/>
                    <a:pt x="385" y="79"/>
                  </a:cubicBezTo>
                  <a:cubicBezTo>
                    <a:pt x="385" y="79"/>
                    <a:pt x="377" y="77"/>
                    <a:pt x="377" y="76"/>
                  </a:cubicBezTo>
                  <a:cubicBezTo>
                    <a:pt x="377" y="76"/>
                    <a:pt x="374" y="77"/>
                    <a:pt x="372" y="77"/>
                  </a:cubicBezTo>
                  <a:cubicBezTo>
                    <a:pt x="370" y="77"/>
                    <a:pt x="370" y="77"/>
                    <a:pt x="370" y="76"/>
                  </a:cubicBezTo>
                  <a:cubicBezTo>
                    <a:pt x="370" y="75"/>
                    <a:pt x="369" y="75"/>
                    <a:pt x="368" y="75"/>
                  </a:cubicBezTo>
                  <a:cubicBezTo>
                    <a:pt x="368" y="75"/>
                    <a:pt x="367" y="75"/>
                    <a:pt x="367" y="75"/>
                  </a:cubicBezTo>
                  <a:cubicBezTo>
                    <a:pt x="365" y="75"/>
                    <a:pt x="366" y="74"/>
                    <a:pt x="366" y="72"/>
                  </a:cubicBezTo>
                  <a:cubicBezTo>
                    <a:pt x="366" y="70"/>
                    <a:pt x="364" y="69"/>
                    <a:pt x="363" y="67"/>
                  </a:cubicBezTo>
                  <a:cubicBezTo>
                    <a:pt x="362" y="65"/>
                    <a:pt x="363" y="65"/>
                    <a:pt x="362" y="64"/>
                  </a:cubicBezTo>
                  <a:cubicBezTo>
                    <a:pt x="362" y="64"/>
                    <a:pt x="361" y="63"/>
                    <a:pt x="360" y="62"/>
                  </a:cubicBezTo>
                  <a:cubicBezTo>
                    <a:pt x="360" y="62"/>
                    <a:pt x="359" y="62"/>
                    <a:pt x="358" y="63"/>
                  </a:cubicBezTo>
                  <a:cubicBezTo>
                    <a:pt x="357" y="63"/>
                    <a:pt x="357" y="63"/>
                    <a:pt x="356" y="63"/>
                  </a:cubicBezTo>
                  <a:cubicBezTo>
                    <a:pt x="355" y="63"/>
                    <a:pt x="349" y="58"/>
                    <a:pt x="349" y="58"/>
                  </a:cubicBezTo>
                  <a:cubicBezTo>
                    <a:pt x="342" y="57"/>
                    <a:pt x="342" y="57"/>
                    <a:pt x="342" y="57"/>
                  </a:cubicBezTo>
                  <a:cubicBezTo>
                    <a:pt x="342" y="57"/>
                    <a:pt x="335" y="58"/>
                    <a:pt x="335" y="58"/>
                  </a:cubicBezTo>
                  <a:cubicBezTo>
                    <a:pt x="334" y="57"/>
                    <a:pt x="333" y="58"/>
                    <a:pt x="331" y="58"/>
                  </a:cubicBezTo>
                  <a:cubicBezTo>
                    <a:pt x="330" y="58"/>
                    <a:pt x="329" y="57"/>
                    <a:pt x="329" y="57"/>
                  </a:cubicBezTo>
                  <a:cubicBezTo>
                    <a:pt x="329" y="57"/>
                    <a:pt x="327" y="57"/>
                    <a:pt x="326" y="56"/>
                  </a:cubicBezTo>
                  <a:cubicBezTo>
                    <a:pt x="326" y="54"/>
                    <a:pt x="324" y="55"/>
                    <a:pt x="323" y="54"/>
                  </a:cubicBezTo>
                  <a:cubicBezTo>
                    <a:pt x="323" y="54"/>
                    <a:pt x="322" y="53"/>
                    <a:pt x="321" y="53"/>
                  </a:cubicBezTo>
                  <a:cubicBezTo>
                    <a:pt x="320" y="52"/>
                    <a:pt x="320" y="52"/>
                    <a:pt x="319" y="52"/>
                  </a:cubicBezTo>
                  <a:cubicBezTo>
                    <a:pt x="318" y="51"/>
                    <a:pt x="317" y="50"/>
                    <a:pt x="317" y="49"/>
                  </a:cubicBezTo>
                  <a:cubicBezTo>
                    <a:pt x="316" y="49"/>
                    <a:pt x="316" y="47"/>
                    <a:pt x="315" y="46"/>
                  </a:cubicBezTo>
                  <a:cubicBezTo>
                    <a:pt x="314" y="45"/>
                    <a:pt x="312" y="46"/>
                    <a:pt x="312" y="46"/>
                  </a:cubicBezTo>
                  <a:cubicBezTo>
                    <a:pt x="312" y="46"/>
                    <a:pt x="311" y="48"/>
                    <a:pt x="310" y="47"/>
                  </a:cubicBezTo>
                  <a:cubicBezTo>
                    <a:pt x="309" y="47"/>
                    <a:pt x="308" y="47"/>
                    <a:pt x="307" y="45"/>
                  </a:cubicBezTo>
                  <a:cubicBezTo>
                    <a:pt x="306" y="44"/>
                    <a:pt x="305" y="44"/>
                    <a:pt x="305" y="43"/>
                  </a:cubicBezTo>
                  <a:cubicBezTo>
                    <a:pt x="304" y="41"/>
                    <a:pt x="305" y="42"/>
                    <a:pt x="306" y="41"/>
                  </a:cubicBezTo>
                  <a:cubicBezTo>
                    <a:pt x="307" y="40"/>
                    <a:pt x="307" y="40"/>
                    <a:pt x="308" y="39"/>
                  </a:cubicBezTo>
                  <a:cubicBezTo>
                    <a:pt x="308" y="38"/>
                    <a:pt x="310" y="37"/>
                    <a:pt x="311" y="37"/>
                  </a:cubicBezTo>
                  <a:cubicBezTo>
                    <a:pt x="311" y="36"/>
                    <a:pt x="313" y="36"/>
                    <a:pt x="314" y="34"/>
                  </a:cubicBezTo>
                  <a:cubicBezTo>
                    <a:pt x="315" y="33"/>
                    <a:pt x="315" y="32"/>
                    <a:pt x="316" y="31"/>
                  </a:cubicBezTo>
                  <a:cubicBezTo>
                    <a:pt x="316" y="30"/>
                    <a:pt x="316" y="30"/>
                    <a:pt x="316" y="28"/>
                  </a:cubicBezTo>
                  <a:cubicBezTo>
                    <a:pt x="316" y="27"/>
                    <a:pt x="316" y="26"/>
                    <a:pt x="316" y="26"/>
                  </a:cubicBezTo>
                  <a:cubicBezTo>
                    <a:pt x="316" y="25"/>
                    <a:pt x="313" y="20"/>
                    <a:pt x="312" y="19"/>
                  </a:cubicBezTo>
                  <a:cubicBezTo>
                    <a:pt x="311" y="18"/>
                    <a:pt x="310" y="18"/>
                    <a:pt x="310" y="16"/>
                  </a:cubicBezTo>
                  <a:cubicBezTo>
                    <a:pt x="310" y="15"/>
                    <a:pt x="311" y="15"/>
                    <a:pt x="311" y="14"/>
                  </a:cubicBezTo>
                  <a:cubicBezTo>
                    <a:pt x="312" y="13"/>
                    <a:pt x="312" y="13"/>
                    <a:pt x="313" y="11"/>
                  </a:cubicBezTo>
                  <a:cubicBezTo>
                    <a:pt x="314" y="10"/>
                    <a:pt x="315" y="9"/>
                    <a:pt x="316" y="6"/>
                  </a:cubicBezTo>
                  <a:cubicBezTo>
                    <a:pt x="316" y="6"/>
                    <a:pt x="314" y="5"/>
                    <a:pt x="314" y="5"/>
                  </a:cubicBezTo>
                  <a:cubicBezTo>
                    <a:pt x="313" y="6"/>
                    <a:pt x="310" y="8"/>
                    <a:pt x="308" y="9"/>
                  </a:cubicBezTo>
                  <a:cubicBezTo>
                    <a:pt x="306" y="9"/>
                    <a:pt x="308" y="9"/>
                    <a:pt x="308" y="8"/>
                  </a:cubicBezTo>
                  <a:cubicBezTo>
                    <a:pt x="308" y="6"/>
                    <a:pt x="308" y="5"/>
                    <a:pt x="307" y="3"/>
                  </a:cubicBezTo>
                  <a:cubicBezTo>
                    <a:pt x="307" y="2"/>
                    <a:pt x="305" y="3"/>
                    <a:pt x="304" y="1"/>
                  </a:cubicBezTo>
                  <a:cubicBezTo>
                    <a:pt x="303" y="0"/>
                    <a:pt x="302" y="1"/>
                    <a:pt x="302" y="1"/>
                  </a:cubicBezTo>
                  <a:cubicBezTo>
                    <a:pt x="301" y="1"/>
                    <a:pt x="301" y="1"/>
                    <a:pt x="301" y="1"/>
                  </a:cubicBezTo>
                  <a:cubicBezTo>
                    <a:pt x="301" y="0"/>
                    <a:pt x="298" y="2"/>
                    <a:pt x="298" y="3"/>
                  </a:cubicBezTo>
                  <a:cubicBezTo>
                    <a:pt x="297" y="3"/>
                    <a:pt x="295" y="4"/>
                    <a:pt x="295" y="4"/>
                  </a:cubicBezTo>
                  <a:cubicBezTo>
                    <a:pt x="295" y="4"/>
                    <a:pt x="289" y="6"/>
                    <a:pt x="286" y="7"/>
                  </a:cubicBezTo>
                  <a:cubicBezTo>
                    <a:pt x="286" y="7"/>
                    <a:pt x="285" y="7"/>
                    <a:pt x="285" y="7"/>
                  </a:cubicBezTo>
                  <a:cubicBezTo>
                    <a:pt x="285" y="7"/>
                    <a:pt x="284" y="7"/>
                    <a:pt x="284" y="7"/>
                  </a:cubicBezTo>
                  <a:cubicBezTo>
                    <a:pt x="283" y="8"/>
                    <a:pt x="282" y="8"/>
                    <a:pt x="281" y="7"/>
                  </a:cubicBezTo>
                  <a:cubicBezTo>
                    <a:pt x="281" y="7"/>
                    <a:pt x="279" y="8"/>
                    <a:pt x="278" y="6"/>
                  </a:cubicBezTo>
                  <a:cubicBezTo>
                    <a:pt x="277" y="4"/>
                    <a:pt x="277" y="5"/>
                    <a:pt x="276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6" y="5"/>
                    <a:pt x="275" y="5"/>
                    <a:pt x="275" y="5"/>
                  </a:cubicBezTo>
                  <a:cubicBezTo>
                    <a:pt x="274" y="6"/>
                    <a:pt x="274" y="6"/>
                    <a:pt x="274" y="6"/>
                  </a:cubicBezTo>
                  <a:cubicBezTo>
                    <a:pt x="274" y="5"/>
                    <a:pt x="273" y="6"/>
                    <a:pt x="272" y="6"/>
                  </a:cubicBezTo>
                  <a:cubicBezTo>
                    <a:pt x="271" y="6"/>
                    <a:pt x="270" y="6"/>
                    <a:pt x="270" y="6"/>
                  </a:cubicBezTo>
                  <a:cubicBezTo>
                    <a:pt x="270" y="6"/>
                    <a:pt x="269" y="6"/>
                    <a:pt x="269" y="6"/>
                  </a:cubicBezTo>
                  <a:cubicBezTo>
                    <a:pt x="269" y="6"/>
                    <a:pt x="268" y="6"/>
                    <a:pt x="268" y="6"/>
                  </a:cubicBezTo>
                  <a:cubicBezTo>
                    <a:pt x="267" y="5"/>
                    <a:pt x="265" y="5"/>
                    <a:pt x="264" y="5"/>
                  </a:cubicBezTo>
                  <a:cubicBezTo>
                    <a:pt x="263" y="5"/>
                    <a:pt x="262" y="6"/>
                    <a:pt x="261" y="6"/>
                  </a:cubicBezTo>
                  <a:cubicBezTo>
                    <a:pt x="261" y="6"/>
                    <a:pt x="259" y="8"/>
                    <a:pt x="259" y="8"/>
                  </a:cubicBezTo>
                  <a:cubicBezTo>
                    <a:pt x="259" y="8"/>
                    <a:pt x="254" y="11"/>
                    <a:pt x="252" y="11"/>
                  </a:cubicBezTo>
                  <a:cubicBezTo>
                    <a:pt x="251" y="10"/>
                    <a:pt x="250" y="9"/>
                    <a:pt x="250" y="9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39" y="6"/>
                    <a:pt x="239" y="6"/>
                    <a:pt x="239" y="6"/>
                  </a:cubicBezTo>
                  <a:cubicBezTo>
                    <a:pt x="239" y="6"/>
                    <a:pt x="234" y="7"/>
                    <a:pt x="234" y="7"/>
                  </a:cubicBezTo>
                  <a:cubicBezTo>
                    <a:pt x="233" y="7"/>
                    <a:pt x="231" y="7"/>
                    <a:pt x="229" y="7"/>
                  </a:cubicBezTo>
                  <a:cubicBezTo>
                    <a:pt x="227" y="7"/>
                    <a:pt x="228" y="8"/>
                    <a:pt x="227" y="8"/>
                  </a:cubicBezTo>
                  <a:cubicBezTo>
                    <a:pt x="226" y="7"/>
                    <a:pt x="225" y="9"/>
                    <a:pt x="223" y="9"/>
                  </a:cubicBezTo>
                  <a:cubicBezTo>
                    <a:pt x="222" y="10"/>
                    <a:pt x="219" y="11"/>
                    <a:pt x="218" y="11"/>
                  </a:cubicBezTo>
                  <a:cubicBezTo>
                    <a:pt x="217" y="11"/>
                    <a:pt x="209" y="12"/>
                    <a:pt x="207" y="12"/>
                  </a:cubicBezTo>
                  <a:cubicBezTo>
                    <a:pt x="205" y="12"/>
                    <a:pt x="204" y="12"/>
                    <a:pt x="204" y="13"/>
                  </a:cubicBezTo>
                  <a:cubicBezTo>
                    <a:pt x="203" y="13"/>
                    <a:pt x="203" y="14"/>
                    <a:pt x="202" y="14"/>
                  </a:cubicBezTo>
                  <a:cubicBezTo>
                    <a:pt x="201" y="13"/>
                    <a:pt x="201" y="15"/>
                    <a:pt x="200" y="16"/>
                  </a:cubicBezTo>
                  <a:cubicBezTo>
                    <a:pt x="199" y="16"/>
                    <a:pt x="198" y="17"/>
                    <a:pt x="197" y="17"/>
                  </a:cubicBezTo>
                  <a:cubicBezTo>
                    <a:pt x="196" y="18"/>
                    <a:pt x="193" y="20"/>
                    <a:pt x="192" y="20"/>
                  </a:cubicBezTo>
                  <a:cubicBezTo>
                    <a:pt x="191" y="20"/>
                    <a:pt x="191" y="19"/>
                    <a:pt x="191" y="19"/>
                  </a:cubicBezTo>
                  <a:cubicBezTo>
                    <a:pt x="191" y="19"/>
                    <a:pt x="183" y="22"/>
                    <a:pt x="183" y="21"/>
                  </a:cubicBezTo>
                  <a:cubicBezTo>
                    <a:pt x="182" y="21"/>
                    <a:pt x="181" y="23"/>
                    <a:pt x="180" y="23"/>
                  </a:cubicBezTo>
                  <a:cubicBezTo>
                    <a:pt x="180" y="24"/>
                    <a:pt x="178" y="25"/>
                    <a:pt x="178" y="25"/>
                  </a:cubicBezTo>
                  <a:cubicBezTo>
                    <a:pt x="177" y="26"/>
                    <a:pt x="176" y="28"/>
                    <a:pt x="176" y="28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3" y="30"/>
                    <a:pt x="171" y="31"/>
                    <a:pt x="171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69" y="31"/>
                    <a:pt x="168" y="31"/>
                    <a:pt x="168" y="31"/>
                  </a:cubicBezTo>
                  <a:cubicBezTo>
                    <a:pt x="167" y="30"/>
                    <a:pt x="167" y="30"/>
                    <a:pt x="166" y="30"/>
                  </a:cubicBezTo>
                  <a:cubicBezTo>
                    <a:pt x="166" y="30"/>
                    <a:pt x="166" y="31"/>
                    <a:pt x="165" y="30"/>
                  </a:cubicBezTo>
                  <a:cubicBezTo>
                    <a:pt x="165" y="29"/>
                    <a:pt x="164" y="29"/>
                    <a:pt x="164" y="28"/>
                  </a:cubicBezTo>
                  <a:cubicBezTo>
                    <a:pt x="163" y="28"/>
                    <a:pt x="163" y="28"/>
                    <a:pt x="162" y="29"/>
                  </a:cubicBezTo>
                  <a:cubicBezTo>
                    <a:pt x="161" y="29"/>
                    <a:pt x="160" y="29"/>
                    <a:pt x="160" y="28"/>
                  </a:cubicBezTo>
                  <a:cubicBezTo>
                    <a:pt x="159" y="27"/>
                    <a:pt x="159" y="28"/>
                    <a:pt x="158" y="27"/>
                  </a:cubicBezTo>
                  <a:cubicBezTo>
                    <a:pt x="158" y="26"/>
                    <a:pt x="157" y="26"/>
                    <a:pt x="157" y="26"/>
                  </a:cubicBezTo>
                  <a:cubicBezTo>
                    <a:pt x="156" y="27"/>
                    <a:pt x="156" y="27"/>
                    <a:pt x="156" y="27"/>
                  </a:cubicBezTo>
                  <a:cubicBezTo>
                    <a:pt x="155" y="27"/>
                    <a:pt x="153" y="27"/>
                    <a:pt x="153" y="27"/>
                  </a:cubicBezTo>
                  <a:cubicBezTo>
                    <a:pt x="151" y="28"/>
                    <a:pt x="151" y="28"/>
                    <a:pt x="151" y="28"/>
                  </a:cubicBezTo>
                  <a:cubicBezTo>
                    <a:pt x="151" y="28"/>
                    <a:pt x="147" y="29"/>
                    <a:pt x="146" y="29"/>
                  </a:cubicBezTo>
                  <a:cubicBezTo>
                    <a:pt x="146" y="29"/>
                    <a:pt x="143" y="28"/>
                    <a:pt x="143" y="27"/>
                  </a:cubicBezTo>
                  <a:cubicBezTo>
                    <a:pt x="143" y="27"/>
                    <a:pt x="142" y="27"/>
                    <a:pt x="141" y="27"/>
                  </a:cubicBezTo>
                  <a:cubicBezTo>
                    <a:pt x="140" y="27"/>
                    <a:pt x="138" y="27"/>
                    <a:pt x="138" y="26"/>
                  </a:cubicBezTo>
                  <a:cubicBezTo>
                    <a:pt x="138" y="25"/>
                    <a:pt x="132" y="24"/>
                    <a:pt x="132" y="23"/>
                  </a:cubicBezTo>
                  <a:cubicBezTo>
                    <a:pt x="132" y="22"/>
                    <a:pt x="131" y="22"/>
                    <a:pt x="131" y="21"/>
                  </a:cubicBezTo>
                  <a:cubicBezTo>
                    <a:pt x="131" y="20"/>
                    <a:pt x="129" y="20"/>
                    <a:pt x="129" y="20"/>
                  </a:cubicBezTo>
                  <a:cubicBezTo>
                    <a:pt x="129" y="19"/>
                    <a:pt x="128" y="21"/>
                    <a:pt x="127" y="21"/>
                  </a:cubicBezTo>
                  <a:cubicBezTo>
                    <a:pt x="126" y="21"/>
                    <a:pt x="126" y="23"/>
                    <a:pt x="125" y="24"/>
                  </a:cubicBezTo>
                  <a:cubicBezTo>
                    <a:pt x="124" y="26"/>
                    <a:pt x="125" y="26"/>
                    <a:pt x="124" y="27"/>
                  </a:cubicBezTo>
                  <a:cubicBezTo>
                    <a:pt x="124" y="28"/>
                    <a:pt x="121" y="33"/>
                    <a:pt x="121" y="33"/>
                  </a:cubicBezTo>
                  <a:cubicBezTo>
                    <a:pt x="121" y="33"/>
                    <a:pt x="121" y="35"/>
                    <a:pt x="120" y="36"/>
                  </a:cubicBezTo>
                  <a:cubicBezTo>
                    <a:pt x="120" y="36"/>
                    <a:pt x="119" y="38"/>
                    <a:pt x="119" y="38"/>
                  </a:cubicBezTo>
                  <a:cubicBezTo>
                    <a:pt x="119" y="39"/>
                    <a:pt x="118" y="41"/>
                    <a:pt x="118" y="41"/>
                  </a:cubicBezTo>
                  <a:cubicBezTo>
                    <a:pt x="117" y="41"/>
                    <a:pt x="115" y="44"/>
                    <a:pt x="115" y="43"/>
                  </a:cubicBezTo>
                  <a:cubicBezTo>
                    <a:pt x="114" y="43"/>
                    <a:pt x="112" y="46"/>
                    <a:pt x="112" y="46"/>
                  </a:cubicBezTo>
                  <a:cubicBezTo>
                    <a:pt x="107" y="48"/>
                    <a:pt x="107" y="48"/>
                    <a:pt x="107" y="48"/>
                  </a:cubicBezTo>
                  <a:cubicBezTo>
                    <a:pt x="107" y="48"/>
                    <a:pt x="103" y="50"/>
                    <a:pt x="103" y="49"/>
                  </a:cubicBezTo>
                  <a:cubicBezTo>
                    <a:pt x="102" y="49"/>
                    <a:pt x="100" y="50"/>
                    <a:pt x="100" y="50"/>
                  </a:cubicBezTo>
                  <a:cubicBezTo>
                    <a:pt x="99" y="50"/>
                    <a:pt x="98" y="53"/>
                    <a:pt x="96" y="54"/>
                  </a:cubicBezTo>
                  <a:cubicBezTo>
                    <a:pt x="94" y="56"/>
                    <a:pt x="93" y="57"/>
                    <a:pt x="92" y="58"/>
                  </a:cubicBezTo>
                  <a:cubicBezTo>
                    <a:pt x="91" y="59"/>
                    <a:pt x="90" y="61"/>
                    <a:pt x="90" y="62"/>
                  </a:cubicBezTo>
                  <a:cubicBezTo>
                    <a:pt x="89" y="62"/>
                    <a:pt x="88" y="65"/>
                    <a:pt x="87" y="66"/>
                  </a:cubicBezTo>
                  <a:cubicBezTo>
                    <a:pt x="86" y="67"/>
                    <a:pt x="87" y="69"/>
                    <a:pt x="87" y="69"/>
                  </a:cubicBezTo>
                  <a:cubicBezTo>
                    <a:pt x="87" y="69"/>
                    <a:pt x="84" y="82"/>
                    <a:pt x="84" y="83"/>
                  </a:cubicBezTo>
                  <a:cubicBezTo>
                    <a:pt x="83" y="84"/>
                    <a:pt x="84" y="86"/>
                    <a:pt x="84" y="86"/>
                  </a:cubicBezTo>
                  <a:cubicBezTo>
                    <a:pt x="85" y="86"/>
                    <a:pt x="85" y="90"/>
                    <a:pt x="85" y="90"/>
                  </a:cubicBezTo>
                  <a:cubicBezTo>
                    <a:pt x="85" y="91"/>
                    <a:pt x="84" y="92"/>
                    <a:pt x="84" y="92"/>
                  </a:cubicBezTo>
                  <a:cubicBezTo>
                    <a:pt x="83" y="93"/>
                    <a:pt x="82" y="95"/>
                    <a:pt x="82" y="96"/>
                  </a:cubicBezTo>
                  <a:cubicBezTo>
                    <a:pt x="81" y="96"/>
                    <a:pt x="80" y="99"/>
                    <a:pt x="79" y="99"/>
                  </a:cubicBezTo>
                  <a:cubicBezTo>
                    <a:pt x="78" y="100"/>
                    <a:pt x="78" y="100"/>
                    <a:pt x="77" y="102"/>
                  </a:cubicBezTo>
                  <a:cubicBezTo>
                    <a:pt x="76" y="103"/>
                    <a:pt x="75" y="103"/>
                    <a:pt x="73" y="104"/>
                  </a:cubicBezTo>
                  <a:cubicBezTo>
                    <a:pt x="72" y="104"/>
                    <a:pt x="72" y="105"/>
                    <a:pt x="72" y="105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0" y="107"/>
                    <a:pt x="69" y="109"/>
                    <a:pt x="68" y="110"/>
                  </a:cubicBezTo>
                  <a:cubicBezTo>
                    <a:pt x="67" y="110"/>
                    <a:pt x="66" y="111"/>
                    <a:pt x="65" y="112"/>
                  </a:cubicBezTo>
                  <a:cubicBezTo>
                    <a:pt x="64" y="113"/>
                    <a:pt x="61" y="114"/>
                    <a:pt x="61" y="114"/>
                  </a:cubicBezTo>
                  <a:cubicBezTo>
                    <a:pt x="60" y="114"/>
                    <a:pt x="49" y="118"/>
                    <a:pt x="49" y="118"/>
                  </a:cubicBezTo>
                  <a:cubicBezTo>
                    <a:pt x="48" y="118"/>
                    <a:pt x="46" y="121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4" y="123"/>
                    <a:pt x="43" y="128"/>
                    <a:pt x="43" y="128"/>
                  </a:cubicBezTo>
                  <a:cubicBezTo>
                    <a:pt x="42" y="131"/>
                    <a:pt x="42" y="131"/>
                    <a:pt x="42" y="131"/>
                  </a:cubicBezTo>
                  <a:cubicBezTo>
                    <a:pt x="42" y="131"/>
                    <a:pt x="38" y="134"/>
                    <a:pt x="38" y="134"/>
                  </a:cubicBezTo>
                  <a:cubicBezTo>
                    <a:pt x="37" y="134"/>
                    <a:pt x="34" y="136"/>
                    <a:pt x="34" y="136"/>
                  </a:cubicBezTo>
                  <a:cubicBezTo>
                    <a:pt x="34" y="136"/>
                    <a:pt x="31" y="139"/>
                    <a:pt x="31" y="140"/>
                  </a:cubicBezTo>
                  <a:cubicBezTo>
                    <a:pt x="30" y="140"/>
                    <a:pt x="30" y="144"/>
                    <a:pt x="30" y="144"/>
                  </a:cubicBezTo>
                  <a:cubicBezTo>
                    <a:pt x="30" y="144"/>
                    <a:pt x="29" y="147"/>
                    <a:pt x="28" y="148"/>
                  </a:cubicBezTo>
                  <a:cubicBezTo>
                    <a:pt x="28" y="148"/>
                    <a:pt x="26" y="152"/>
                    <a:pt x="26" y="152"/>
                  </a:cubicBezTo>
                  <a:cubicBezTo>
                    <a:pt x="26" y="152"/>
                    <a:pt x="23" y="156"/>
                    <a:pt x="23" y="156"/>
                  </a:cubicBezTo>
                  <a:cubicBezTo>
                    <a:pt x="23" y="157"/>
                    <a:pt x="21" y="159"/>
                    <a:pt x="20" y="159"/>
                  </a:cubicBezTo>
                  <a:cubicBezTo>
                    <a:pt x="20" y="160"/>
                    <a:pt x="19" y="161"/>
                    <a:pt x="18" y="162"/>
                  </a:cubicBezTo>
                  <a:cubicBezTo>
                    <a:pt x="17" y="162"/>
                    <a:pt x="16" y="165"/>
                    <a:pt x="16" y="165"/>
                  </a:cubicBezTo>
                  <a:cubicBezTo>
                    <a:pt x="15" y="166"/>
                    <a:pt x="15" y="167"/>
                    <a:pt x="15" y="169"/>
                  </a:cubicBezTo>
                  <a:cubicBezTo>
                    <a:pt x="15" y="170"/>
                    <a:pt x="14" y="172"/>
                    <a:pt x="14" y="173"/>
                  </a:cubicBezTo>
                  <a:cubicBezTo>
                    <a:pt x="13" y="174"/>
                    <a:pt x="11" y="180"/>
                    <a:pt x="9" y="182"/>
                  </a:cubicBezTo>
                  <a:cubicBezTo>
                    <a:pt x="7" y="183"/>
                    <a:pt x="6" y="184"/>
                    <a:pt x="6" y="185"/>
                  </a:cubicBezTo>
                  <a:cubicBezTo>
                    <a:pt x="5" y="186"/>
                    <a:pt x="4" y="188"/>
                    <a:pt x="4" y="189"/>
                  </a:cubicBezTo>
                  <a:cubicBezTo>
                    <a:pt x="4" y="189"/>
                    <a:pt x="3" y="192"/>
                    <a:pt x="3" y="194"/>
                  </a:cubicBezTo>
                  <a:cubicBezTo>
                    <a:pt x="2" y="194"/>
                    <a:pt x="2" y="194"/>
                    <a:pt x="2" y="194"/>
                  </a:cubicBezTo>
                  <a:cubicBezTo>
                    <a:pt x="2" y="195"/>
                    <a:pt x="2" y="196"/>
                    <a:pt x="2" y="196"/>
                  </a:cubicBezTo>
                  <a:cubicBezTo>
                    <a:pt x="1" y="199"/>
                    <a:pt x="2" y="201"/>
                    <a:pt x="2" y="201"/>
                  </a:cubicBezTo>
                  <a:cubicBezTo>
                    <a:pt x="3" y="201"/>
                    <a:pt x="3" y="201"/>
                    <a:pt x="4" y="200"/>
                  </a:cubicBezTo>
                  <a:cubicBezTo>
                    <a:pt x="6" y="199"/>
                    <a:pt x="9" y="204"/>
                    <a:pt x="9" y="204"/>
                  </a:cubicBezTo>
                  <a:cubicBezTo>
                    <a:pt x="10" y="204"/>
                    <a:pt x="13" y="212"/>
                    <a:pt x="13" y="212"/>
                  </a:cubicBezTo>
                  <a:cubicBezTo>
                    <a:pt x="13" y="213"/>
                    <a:pt x="12" y="215"/>
                    <a:pt x="10" y="215"/>
                  </a:cubicBezTo>
                  <a:cubicBezTo>
                    <a:pt x="9" y="216"/>
                    <a:pt x="10" y="218"/>
                    <a:pt x="10" y="218"/>
                  </a:cubicBezTo>
                  <a:cubicBezTo>
                    <a:pt x="10" y="218"/>
                    <a:pt x="10" y="220"/>
                    <a:pt x="11" y="221"/>
                  </a:cubicBezTo>
                  <a:cubicBezTo>
                    <a:pt x="12" y="221"/>
                    <a:pt x="12" y="223"/>
                    <a:pt x="12" y="223"/>
                  </a:cubicBezTo>
                  <a:cubicBezTo>
                    <a:pt x="14" y="228"/>
                    <a:pt x="14" y="228"/>
                    <a:pt x="14" y="228"/>
                  </a:cubicBezTo>
                  <a:cubicBezTo>
                    <a:pt x="14" y="228"/>
                    <a:pt x="15" y="234"/>
                    <a:pt x="15" y="234"/>
                  </a:cubicBezTo>
                  <a:cubicBezTo>
                    <a:pt x="15" y="235"/>
                    <a:pt x="13" y="237"/>
                    <a:pt x="13" y="237"/>
                  </a:cubicBezTo>
                  <a:cubicBezTo>
                    <a:pt x="13" y="237"/>
                    <a:pt x="11" y="240"/>
                    <a:pt x="10" y="244"/>
                  </a:cubicBezTo>
                  <a:cubicBezTo>
                    <a:pt x="10" y="247"/>
                    <a:pt x="10" y="249"/>
                    <a:pt x="10" y="249"/>
                  </a:cubicBezTo>
                  <a:cubicBezTo>
                    <a:pt x="10" y="249"/>
                    <a:pt x="9" y="250"/>
                    <a:pt x="9" y="250"/>
                  </a:cubicBezTo>
                  <a:cubicBezTo>
                    <a:pt x="9" y="251"/>
                    <a:pt x="9" y="252"/>
                    <a:pt x="9" y="252"/>
                  </a:cubicBezTo>
                  <a:cubicBezTo>
                    <a:pt x="9" y="252"/>
                    <a:pt x="8" y="257"/>
                    <a:pt x="7" y="258"/>
                  </a:cubicBezTo>
                  <a:cubicBezTo>
                    <a:pt x="6" y="259"/>
                    <a:pt x="6" y="261"/>
                    <a:pt x="6" y="261"/>
                  </a:cubicBezTo>
                  <a:cubicBezTo>
                    <a:pt x="6" y="262"/>
                    <a:pt x="3" y="265"/>
                    <a:pt x="2" y="266"/>
                  </a:cubicBezTo>
                  <a:cubicBezTo>
                    <a:pt x="0" y="267"/>
                    <a:pt x="0" y="269"/>
                    <a:pt x="1" y="269"/>
                  </a:cubicBezTo>
                  <a:cubicBezTo>
                    <a:pt x="1" y="269"/>
                    <a:pt x="2" y="272"/>
                    <a:pt x="3" y="273"/>
                  </a:cubicBezTo>
                  <a:cubicBezTo>
                    <a:pt x="3" y="273"/>
                    <a:pt x="3" y="276"/>
                    <a:pt x="4" y="275"/>
                  </a:cubicBezTo>
                  <a:cubicBezTo>
                    <a:pt x="6" y="275"/>
                    <a:pt x="8" y="279"/>
                    <a:pt x="8" y="279"/>
                  </a:cubicBezTo>
                  <a:cubicBezTo>
                    <a:pt x="8" y="279"/>
                    <a:pt x="8" y="283"/>
                    <a:pt x="8" y="283"/>
                  </a:cubicBezTo>
                  <a:cubicBezTo>
                    <a:pt x="9" y="283"/>
                    <a:pt x="8" y="284"/>
                    <a:pt x="7" y="285"/>
                  </a:cubicBezTo>
                  <a:cubicBezTo>
                    <a:pt x="6" y="286"/>
                    <a:pt x="6" y="287"/>
                    <a:pt x="6" y="288"/>
                  </a:cubicBezTo>
                  <a:cubicBezTo>
                    <a:pt x="5" y="289"/>
                    <a:pt x="6" y="290"/>
                    <a:pt x="6" y="290"/>
                  </a:cubicBezTo>
                  <a:cubicBezTo>
                    <a:pt x="6" y="294"/>
                    <a:pt x="6" y="294"/>
                    <a:pt x="6" y="294"/>
                  </a:cubicBezTo>
                  <a:cubicBezTo>
                    <a:pt x="6" y="296"/>
                    <a:pt x="6" y="296"/>
                    <a:pt x="6" y="296"/>
                  </a:cubicBezTo>
                  <a:cubicBezTo>
                    <a:pt x="7" y="297"/>
                    <a:pt x="7" y="297"/>
                    <a:pt x="7" y="297"/>
                  </a:cubicBezTo>
                  <a:cubicBezTo>
                    <a:pt x="7" y="297"/>
                    <a:pt x="8" y="298"/>
                    <a:pt x="8" y="298"/>
                  </a:cubicBezTo>
                  <a:cubicBezTo>
                    <a:pt x="8" y="298"/>
                    <a:pt x="9" y="299"/>
                    <a:pt x="10" y="299"/>
                  </a:cubicBezTo>
                  <a:cubicBezTo>
                    <a:pt x="11" y="299"/>
                    <a:pt x="10" y="300"/>
                    <a:pt x="11" y="301"/>
                  </a:cubicBezTo>
                  <a:cubicBezTo>
                    <a:pt x="11" y="302"/>
                    <a:pt x="13" y="303"/>
                    <a:pt x="13" y="302"/>
                  </a:cubicBezTo>
                  <a:cubicBezTo>
                    <a:pt x="14" y="302"/>
                    <a:pt x="14" y="302"/>
                    <a:pt x="14" y="302"/>
                  </a:cubicBezTo>
                  <a:cubicBezTo>
                    <a:pt x="15" y="302"/>
                    <a:pt x="15" y="302"/>
                    <a:pt x="16" y="302"/>
                  </a:cubicBezTo>
                  <a:cubicBezTo>
                    <a:pt x="16" y="301"/>
                    <a:pt x="17" y="301"/>
                    <a:pt x="18" y="302"/>
                  </a:cubicBezTo>
                  <a:cubicBezTo>
                    <a:pt x="18" y="302"/>
                    <a:pt x="19" y="302"/>
                    <a:pt x="19" y="302"/>
                  </a:cubicBezTo>
                  <a:cubicBezTo>
                    <a:pt x="20" y="302"/>
                    <a:pt x="22" y="304"/>
                    <a:pt x="22" y="304"/>
                  </a:cubicBezTo>
                  <a:cubicBezTo>
                    <a:pt x="22" y="307"/>
                    <a:pt x="22" y="307"/>
                    <a:pt x="22" y="307"/>
                  </a:cubicBezTo>
                  <a:cubicBezTo>
                    <a:pt x="22" y="307"/>
                    <a:pt x="22" y="309"/>
                    <a:pt x="22" y="309"/>
                  </a:cubicBezTo>
                  <a:cubicBezTo>
                    <a:pt x="22" y="310"/>
                    <a:pt x="23" y="311"/>
                    <a:pt x="23" y="311"/>
                  </a:cubicBezTo>
                  <a:cubicBezTo>
                    <a:pt x="24" y="311"/>
                    <a:pt x="25" y="312"/>
                    <a:pt x="26" y="313"/>
                  </a:cubicBezTo>
                  <a:cubicBezTo>
                    <a:pt x="27" y="314"/>
                    <a:pt x="27" y="314"/>
                    <a:pt x="27" y="314"/>
                  </a:cubicBezTo>
                  <a:cubicBezTo>
                    <a:pt x="27" y="314"/>
                    <a:pt x="28" y="316"/>
                    <a:pt x="29" y="317"/>
                  </a:cubicBezTo>
                  <a:cubicBezTo>
                    <a:pt x="30" y="318"/>
                    <a:pt x="31" y="320"/>
                    <a:pt x="32" y="320"/>
                  </a:cubicBezTo>
                  <a:cubicBezTo>
                    <a:pt x="33" y="321"/>
                    <a:pt x="34" y="322"/>
                    <a:pt x="34" y="322"/>
                  </a:cubicBezTo>
                  <a:cubicBezTo>
                    <a:pt x="34" y="322"/>
                    <a:pt x="39" y="326"/>
                    <a:pt x="43" y="332"/>
                  </a:cubicBezTo>
                  <a:cubicBezTo>
                    <a:pt x="44" y="334"/>
                    <a:pt x="45" y="335"/>
                    <a:pt x="45" y="335"/>
                  </a:cubicBezTo>
                  <a:cubicBezTo>
                    <a:pt x="45" y="336"/>
                    <a:pt x="45" y="336"/>
                    <a:pt x="45" y="336"/>
                  </a:cubicBezTo>
                  <a:cubicBezTo>
                    <a:pt x="46" y="336"/>
                    <a:pt x="47" y="338"/>
                    <a:pt x="48" y="339"/>
                  </a:cubicBezTo>
                  <a:cubicBezTo>
                    <a:pt x="49" y="340"/>
                    <a:pt x="50" y="344"/>
                    <a:pt x="50" y="345"/>
                  </a:cubicBezTo>
                  <a:cubicBezTo>
                    <a:pt x="50" y="345"/>
                    <a:pt x="50" y="348"/>
                    <a:pt x="50" y="348"/>
                  </a:cubicBezTo>
                  <a:cubicBezTo>
                    <a:pt x="51" y="350"/>
                    <a:pt x="51" y="350"/>
                    <a:pt x="51" y="350"/>
                  </a:cubicBezTo>
                  <a:cubicBezTo>
                    <a:pt x="51" y="350"/>
                    <a:pt x="53" y="350"/>
                    <a:pt x="54" y="350"/>
                  </a:cubicBezTo>
                  <a:cubicBezTo>
                    <a:pt x="55" y="350"/>
                    <a:pt x="55" y="352"/>
                    <a:pt x="55" y="352"/>
                  </a:cubicBezTo>
                  <a:cubicBezTo>
                    <a:pt x="56" y="352"/>
                    <a:pt x="59" y="354"/>
                    <a:pt x="59" y="354"/>
                  </a:cubicBezTo>
                  <a:cubicBezTo>
                    <a:pt x="60" y="354"/>
                    <a:pt x="61" y="358"/>
                    <a:pt x="63" y="359"/>
                  </a:cubicBezTo>
                  <a:cubicBezTo>
                    <a:pt x="63" y="359"/>
                    <a:pt x="63" y="359"/>
                    <a:pt x="63" y="359"/>
                  </a:cubicBezTo>
                  <a:cubicBezTo>
                    <a:pt x="65" y="360"/>
                    <a:pt x="68" y="361"/>
                    <a:pt x="68" y="361"/>
                  </a:cubicBezTo>
                  <a:cubicBezTo>
                    <a:pt x="68" y="361"/>
                    <a:pt x="73" y="362"/>
                    <a:pt x="74" y="365"/>
                  </a:cubicBezTo>
                  <a:cubicBezTo>
                    <a:pt x="76" y="367"/>
                    <a:pt x="78" y="369"/>
                    <a:pt x="79" y="369"/>
                  </a:cubicBezTo>
                  <a:cubicBezTo>
                    <a:pt x="80" y="370"/>
                    <a:pt x="82" y="372"/>
                    <a:pt x="82" y="373"/>
                  </a:cubicBezTo>
                  <a:cubicBezTo>
                    <a:pt x="83" y="374"/>
                    <a:pt x="85" y="375"/>
                    <a:pt x="85" y="375"/>
                  </a:cubicBezTo>
                  <a:cubicBezTo>
                    <a:pt x="85" y="375"/>
                    <a:pt x="88" y="376"/>
                    <a:pt x="88" y="377"/>
                  </a:cubicBezTo>
                  <a:cubicBezTo>
                    <a:pt x="89" y="378"/>
                    <a:pt x="91" y="379"/>
                    <a:pt x="91" y="379"/>
                  </a:cubicBezTo>
                  <a:cubicBezTo>
                    <a:pt x="92" y="380"/>
                    <a:pt x="94" y="382"/>
                    <a:pt x="95" y="382"/>
                  </a:cubicBezTo>
                  <a:cubicBezTo>
                    <a:pt x="95" y="382"/>
                    <a:pt x="99" y="383"/>
                    <a:pt x="100" y="384"/>
                  </a:cubicBezTo>
                  <a:cubicBezTo>
                    <a:pt x="101" y="384"/>
                    <a:pt x="105" y="386"/>
                    <a:pt x="106" y="386"/>
                  </a:cubicBezTo>
                  <a:cubicBezTo>
                    <a:pt x="106" y="386"/>
                    <a:pt x="110" y="387"/>
                    <a:pt x="110" y="387"/>
                  </a:cubicBezTo>
                  <a:cubicBezTo>
                    <a:pt x="110" y="386"/>
                    <a:pt x="110" y="386"/>
                    <a:pt x="110" y="386"/>
                  </a:cubicBezTo>
                  <a:cubicBezTo>
                    <a:pt x="114" y="384"/>
                    <a:pt x="116" y="384"/>
                    <a:pt x="118" y="382"/>
                  </a:cubicBezTo>
                  <a:cubicBezTo>
                    <a:pt x="119" y="380"/>
                    <a:pt x="120" y="381"/>
                    <a:pt x="120" y="381"/>
                  </a:cubicBezTo>
                  <a:cubicBezTo>
                    <a:pt x="120" y="381"/>
                    <a:pt x="121" y="381"/>
                    <a:pt x="121" y="380"/>
                  </a:cubicBezTo>
                  <a:cubicBezTo>
                    <a:pt x="122" y="380"/>
                    <a:pt x="125" y="380"/>
                    <a:pt x="127" y="378"/>
                  </a:cubicBezTo>
                  <a:cubicBezTo>
                    <a:pt x="129" y="377"/>
                    <a:pt x="131" y="378"/>
                    <a:pt x="134" y="377"/>
                  </a:cubicBezTo>
                  <a:cubicBezTo>
                    <a:pt x="136" y="376"/>
                    <a:pt x="137" y="376"/>
                    <a:pt x="138" y="377"/>
                  </a:cubicBezTo>
                  <a:cubicBezTo>
                    <a:pt x="139" y="377"/>
                    <a:pt x="140" y="377"/>
                    <a:pt x="140" y="377"/>
                  </a:cubicBezTo>
                  <a:cubicBezTo>
                    <a:pt x="141" y="376"/>
                    <a:pt x="144" y="376"/>
                    <a:pt x="146" y="376"/>
                  </a:cubicBezTo>
                  <a:cubicBezTo>
                    <a:pt x="148" y="376"/>
                    <a:pt x="150" y="376"/>
                    <a:pt x="152" y="376"/>
                  </a:cubicBezTo>
                  <a:cubicBezTo>
                    <a:pt x="154" y="375"/>
                    <a:pt x="155" y="376"/>
                    <a:pt x="157" y="376"/>
                  </a:cubicBezTo>
                  <a:cubicBezTo>
                    <a:pt x="157" y="376"/>
                    <a:pt x="158" y="377"/>
                    <a:pt x="159" y="377"/>
                  </a:cubicBezTo>
                  <a:cubicBezTo>
                    <a:pt x="160" y="377"/>
                    <a:pt x="162" y="377"/>
                    <a:pt x="164" y="378"/>
                  </a:cubicBezTo>
                  <a:cubicBezTo>
                    <a:pt x="168" y="378"/>
                    <a:pt x="168" y="381"/>
                    <a:pt x="168" y="382"/>
                  </a:cubicBezTo>
                  <a:cubicBezTo>
                    <a:pt x="169" y="383"/>
                    <a:pt x="170" y="382"/>
                    <a:pt x="170" y="382"/>
                  </a:cubicBezTo>
                  <a:cubicBezTo>
                    <a:pt x="170" y="382"/>
                    <a:pt x="174" y="380"/>
                    <a:pt x="176" y="379"/>
                  </a:cubicBezTo>
                  <a:cubicBezTo>
                    <a:pt x="179" y="378"/>
                    <a:pt x="181" y="377"/>
                    <a:pt x="182" y="376"/>
                  </a:cubicBezTo>
                  <a:cubicBezTo>
                    <a:pt x="184" y="374"/>
                    <a:pt x="184" y="374"/>
                    <a:pt x="185" y="374"/>
                  </a:cubicBezTo>
                  <a:cubicBezTo>
                    <a:pt x="186" y="373"/>
                    <a:pt x="186" y="373"/>
                    <a:pt x="186" y="373"/>
                  </a:cubicBezTo>
                  <a:cubicBezTo>
                    <a:pt x="187" y="374"/>
                    <a:pt x="188" y="374"/>
                    <a:pt x="189" y="373"/>
                  </a:cubicBezTo>
                  <a:cubicBezTo>
                    <a:pt x="192" y="373"/>
                    <a:pt x="192" y="373"/>
                    <a:pt x="194" y="373"/>
                  </a:cubicBezTo>
                  <a:cubicBezTo>
                    <a:pt x="195" y="372"/>
                    <a:pt x="196" y="371"/>
                    <a:pt x="197" y="371"/>
                  </a:cubicBezTo>
                  <a:cubicBezTo>
                    <a:pt x="198" y="370"/>
                    <a:pt x="198" y="370"/>
                    <a:pt x="198" y="370"/>
                  </a:cubicBezTo>
                  <a:cubicBezTo>
                    <a:pt x="199" y="369"/>
                    <a:pt x="200" y="369"/>
                    <a:pt x="201" y="369"/>
                  </a:cubicBezTo>
                  <a:cubicBezTo>
                    <a:pt x="203" y="369"/>
                    <a:pt x="205" y="367"/>
                    <a:pt x="207" y="366"/>
                  </a:cubicBezTo>
                  <a:cubicBezTo>
                    <a:pt x="209" y="366"/>
                    <a:pt x="209" y="366"/>
                    <a:pt x="211" y="365"/>
                  </a:cubicBezTo>
                  <a:cubicBezTo>
                    <a:pt x="211" y="365"/>
                    <a:pt x="211" y="365"/>
                    <a:pt x="211" y="365"/>
                  </a:cubicBezTo>
                  <a:cubicBezTo>
                    <a:pt x="213" y="365"/>
                    <a:pt x="213" y="364"/>
                    <a:pt x="213" y="364"/>
                  </a:cubicBezTo>
                  <a:cubicBezTo>
                    <a:pt x="213" y="364"/>
                    <a:pt x="221" y="364"/>
                    <a:pt x="223" y="362"/>
                  </a:cubicBezTo>
                  <a:cubicBezTo>
                    <a:pt x="226" y="360"/>
                    <a:pt x="226" y="363"/>
                    <a:pt x="226" y="363"/>
                  </a:cubicBezTo>
                  <a:cubicBezTo>
                    <a:pt x="226" y="363"/>
                    <a:pt x="227" y="363"/>
                    <a:pt x="227" y="363"/>
                  </a:cubicBezTo>
                  <a:cubicBezTo>
                    <a:pt x="228" y="363"/>
                    <a:pt x="230" y="362"/>
                    <a:pt x="231" y="362"/>
                  </a:cubicBezTo>
                  <a:cubicBezTo>
                    <a:pt x="234" y="362"/>
                    <a:pt x="237" y="361"/>
                    <a:pt x="239" y="362"/>
                  </a:cubicBezTo>
                  <a:cubicBezTo>
                    <a:pt x="242" y="363"/>
                    <a:pt x="242" y="365"/>
                    <a:pt x="244" y="366"/>
                  </a:cubicBezTo>
                  <a:cubicBezTo>
                    <a:pt x="245" y="366"/>
                    <a:pt x="246" y="369"/>
                    <a:pt x="248" y="368"/>
                  </a:cubicBezTo>
                  <a:cubicBezTo>
                    <a:pt x="251" y="368"/>
                    <a:pt x="251" y="372"/>
                    <a:pt x="252" y="372"/>
                  </a:cubicBezTo>
                  <a:cubicBezTo>
                    <a:pt x="253" y="373"/>
                    <a:pt x="252" y="376"/>
                    <a:pt x="252" y="378"/>
                  </a:cubicBezTo>
                  <a:cubicBezTo>
                    <a:pt x="252" y="379"/>
                    <a:pt x="253" y="382"/>
                    <a:pt x="255" y="382"/>
                  </a:cubicBezTo>
                  <a:cubicBezTo>
                    <a:pt x="257" y="383"/>
                    <a:pt x="258" y="385"/>
                    <a:pt x="259" y="384"/>
                  </a:cubicBezTo>
                  <a:cubicBezTo>
                    <a:pt x="259" y="384"/>
                    <a:pt x="267" y="384"/>
                    <a:pt x="270" y="385"/>
                  </a:cubicBezTo>
                  <a:cubicBezTo>
                    <a:pt x="272" y="385"/>
                    <a:pt x="273" y="385"/>
                    <a:pt x="275" y="384"/>
                  </a:cubicBezTo>
                  <a:cubicBezTo>
                    <a:pt x="276" y="384"/>
                    <a:pt x="278" y="383"/>
                    <a:pt x="280" y="382"/>
                  </a:cubicBezTo>
                  <a:cubicBezTo>
                    <a:pt x="281" y="382"/>
                    <a:pt x="285" y="380"/>
                    <a:pt x="287" y="380"/>
                  </a:cubicBezTo>
                  <a:cubicBezTo>
                    <a:pt x="288" y="379"/>
                    <a:pt x="286" y="381"/>
                    <a:pt x="286" y="383"/>
                  </a:cubicBezTo>
                  <a:cubicBezTo>
                    <a:pt x="286" y="383"/>
                    <a:pt x="286" y="384"/>
                    <a:pt x="286" y="384"/>
                  </a:cubicBezTo>
                  <a:cubicBezTo>
                    <a:pt x="286" y="385"/>
                    <a:pt x="287" y="386"/>
                    <a:pt x="288" y="387"/>
                  </a:cubicBezTo>
                  <a:cubicBezTo>
                    <a:pt x="289" y="387"/>
                    <a:pt x="290" y="389"/>
                    <a:pt x="291" y="389"/>
                  </a:cubicBezTo>
                  <a:cubicBezTo>
                    <a:pt x="291" y="390"/>
                    <a:pt x="293" y="388"/>
                    <a:pt x="295" y="388"/>
                  </a:cubicBezTo>
                  <a:cubicBezTo>
                    <a:pt x="296" y="387"/>
                    <a:pt x="297" y="391"/>
                    <a:pt x="297" y="391"/>
                  </a:cubicBezTo>
                  <a:cubicBezTo>
                    <a:pt x="298" y="391"/>
                    <a:pt x="300" y="397"/>
                    <a:pt x="301" y="398"/>
                  </a:cubicBezTo>
                  <a:cubicBezTo>
                    <a:pt x="301" y="398"/>
                    <a:pt x="301" y="405"/>
                    <a:pt x="301" y="405"/>
                  </a:cubicBezTo>
                  <a:cubicBezTo>
                    <a:pt x="302" y="405"/>
                    <a:pt x="300" y="408"/>
                    <a:pt x="299" y="410"/>
                  </a:cubicBezTo>
                  <a:cubicBezTo>
                    <a:pt x="298" y="411"/>
                    <a:pt x="298" y="411"/>
                    <a:pt x="298" y="411"/>
                  </a:cubicBezTo>
                  <a:cubicBezTo>
                    <a:pt x="298" y="411"/>
                    <a:pt x="297" y="413"/>
                    <a:pt x="298" y="415"/>
                  </a:cubicBezTo>
                  <a:cubicBezTo>
                    <a:pt x="298" y="416"/>
                    <a:pt x="298" y="418"/>
                    <a:pt x="298" y="420"/>
                  </a:cubicBezTo>
                  <a:cubicBezTo>
                    <a:pt x="298" y="423"/>
                    <a:pt x="297" y="424"/>
                    <a:pt x="298" y="427"/>
                  </a:cubicBezTo>
                  <a:cubicBezTo>
                    <a:pt x="298" y="431"/>
                    <a:pt x="295" y="431"/>
                    <a:pt x="294" y="433"/>
                  </a:cubicBezTo>
                  <a:cubicBezTo>
                    <a:pt x="292" y="434"/>
                    <a:pt x="292" y="438"/>
                    <a:pt x="292" y="440"/>
                  </a:cubicBezTo>
                  <a:cubicBezTo>
                    <a:pt x="293" y="442"/>
                    <a:pt x="292" y="446"/>
                    <a:pt x="293" y="447"/>
                  </a:cubicBezTo>
                  <a:cubicBezTo>
                    <a:pt x="293" y="448"/>
                    <a:pt x="295" y="454"/>
                    <a:pt x="297" y="454"/>
                  </a:cubicBezTo>
                  <a:cubicBezTo>
                    <a:pt x="298" y="454"/>
                    <a:pt x="299" y="459"/>
                    <a:pt x="300" y="459"/>
                  </a:cubicBezTo>
                  <a:cubicBezTo>
                    <a:pt x="301" y="458"/>
                    <a:pt x="307" y="466"/>
                    <a:pt x="312" y="473"/>
                  </a:cubicBezTo>
                  <a:cubicBezTo>
                    <a:pt x="313" y="475"/>
                    <a:pt x="315" y="477"/>
                    <a:pt x="315" y="478"/>
                  </a:cubicBezTo>
                  <a:cubicBezTo>
                    <a:pt x="317" y="480"/>
                    <a:pt x="317" y="480"/>
                    <a:pt x="318" y="480"/>
                  </a:cubicBezTo>
                  <a:cubicBezTo>
                    <a:pt x="319" y="480"/>
                    <a:pt x="322" y="486"/>
                    <a:pt x="325" y="488"/>
                  </a:cubicBezTo>
                  <a:cubicBezTo>
                    <a:pt x="325" y="488"/>
                    <a:pt x="325" y="488"/>
                    <a:pt x="325" y="488"/>
                  </a:cubicBezTo>
                  <a:cubicBezTo>
                    <a:pt x="328" y="491"/>
                    <a:pt x="328" y="496"/>
                    <a:pt x="328" y="496"/>
                  </a:cubicBezTo>
                  <a:cubicBezTo>
                    <a:pt x="328" y="497"/>
                    <a:pt x="328" y="498"/>
                    <a:pt x="328" y="498"/>
                  </a:cubicBezTo>
                  <a:cubicBezTo>
                    <a:pt x="328" y="500"/>
                    <a:pt x="328" y="501"/>
                    <a:pt x="328" y="502"/>
                  </a:cubicBezTo>
                  <a:cubicBezTo>
                    <a:pt x="328" y="503"/>
                    <a:pt x="330" y="506"/>
                    <a:pt x="331" y="508"/>
                  </a:cubicBezTo>
                  <a:cubicBezTo>
                    <a:pt x="333" y="510"/>
                    <a:pt x="334" y="514"/>
                    <a:pt x="336" y="516"/>
                  </a:cubicBezTo>
                  <a:cubicBezTo>
                    <a:pt x="338" y="518"/>
                    <a:pt x="338" y="521"/>
                    <a:pt x="340" y="523"/>
                  </a:cubicBezTo>
                  <a:cubicBezTo>
                    <a:pt x="342" y="525"/>
                    <a:pt x="339" y="527"/>
                    <a:pt x="339" y="529"/>
                  </a:cubicBezTo>
                  <a:cubicBezTo>
                    <a:pt x="338" y="530"/>
                    <a:pt x="336" y="533"/>
                    <a:pt x="335" y="533"/>
                  </a:cubicBezTo>
                  <a:cubicBezTo>
                    <a:pt x="335" y="534"/>
                    <a:pt x="337" y="538"/>
                    <a:pt x="339" y="542"/>
                  </a:cubicBezTo>
                  <a:cubicBezTo>
                    <a:pt x="341" y="545"/>
                    <a:pt x="342" y="550"/>
                    <a:pt x="344" y="553"/>
                  </a:cubicBezTo>
                  <a:cubicBezTo>
                    <a:pt x="346" y="555"/>
                    <a:pt x="344" y="558"/>
                    <a:pt x="345" y="559"/>
                  </a:cubicBezTo>
                  <a:cubicBezTo>
                    <a:pt x="345" y="559"/>
                    <a:pt x="345" y="562"/>
                    <a:pt x="345" y="563"/>
                  </a:cubicBezTo>
                  <a:cubicBezTo>
                    <a:pt x="345" y="564"/>
                    <a:pt x="344" y="568"/>
                    <a:pt x="344" y="568"/>
                  </a:cubicBezTo>
                  <a:cubicBezTo>
                    <a:pt x="344" y="568"/>
                    <a:pt x="342" y="570"/>
                    <a:pt x="342" y="571"/>
                  </a:cubicBezTo>
                  <a:cubicBezTo>
                    <a:pt x="341" y="572"/>
                    <a:pt x="339" y="573"/>
                    <a:pt x="338" y="574"/>
                  </a:cubicBezTo>
                  <a:cubicBezTo>
                    <a:pt x="336" y="575"/>
                    <a:pt x="334" y="576"/>
                    <a:pt x="333" y="578"/>
                  </a:cubicBezTo>
                  <a:cubicBezTo>
                    <a:pt x="332" y="580"/>
                    <a:pt x="331" y="582"/>
                    <a:pt x="332" y="583"/>
                  </a:cubicBezTo>
                  <a:cubicBezTo>
                    <a:pt x="332" y="585"/>
                    <a:pt x="330" y="587"/>
                    <a:pt x="329" y="587"/>
                  </a:cubicBezTo>
                  <a:cubicBezTo>
                    <a:pt x="329" y="587"/>
                    <a:pt x="327" y="594"/>
                    <a:pt x="327" y="595"/>
                  </a:cubicBezTo>
                  <a:cubicBezTo>
                    <a:pt x="328" y="596"/>
                    <a:pt x="327" y="601"/>
                    <a:pt x="327" y="601"/>
                  </a:cubicBezTo>
                  <a:cubicBezTo>
                    <a:pt x="327" y="602"/>
                    <a:pt x="325" y="606"/>
                    <a:pt x="324" y="607"/>
                  </a:cubicBezTo>
                  <a:cubicBezTo>
                    <a:pt x="324" y="607"/>
                    <a:pt x="324" y="609"/>
                    <a:pt x="323" y="611"/>
                  </a:cubicBezTo>
                  <a:cubicBezTo>
                    <a:pt x="323" y="612"/>
                    <a:pt x="322" y="615"/>
                    <a:pt x="322" y="615"/>
                  </a:cubicBezTo>
                  <a:cubicBezTo>
                    <a:pt x="322" y="623"/>
                    <a:pt x="322" y="623"/>
                    <a:pt x="322" y="623"/>
                  </a:cubicBezTo>
                  <a:cubicBezTo>
                    <a:pt x="322" y="623"/>
                    <a:pt x="322" y="624"/>
                    <a:pt x="322" y="625"/>
                  </a:cubicBezTo>
                  <a:cubicBezTo>
                    <a:pt x="321" y="628"/>
                    <a:pt x="321" y="636"/>
                    <a:pt x="322" y="638"/>
                  </a:cubicBezTo>
                  <a:cubicBezTo>
                    <a:pt x="324" y="641"/>
                    <a:pt x="323" y="641"/>
                    <a:pt x="324" y="642"/>
                  </a:cubicBezTo>
                  <a:cubicBezTo>
                    <a:pt x="325" y="643"/>
                    <a:pt x="326" y="645"/>
                    <a:pt x="327" y="645"/>
                  </a:cubicBezTo>
                  <a:cubicBezTo>
                    <a:pt x="329" y="645"/>
                    <a:pt x="329" y="648"/>
                    <a:pt x="330" y="648"/>
                  </a:cubicBezTo>
                  <a:cubicBezTo>
                    <a:pt x="331" y="649"/>
                    <a:pt x="333" y="652"/>
                    <a:pt x="334" y="653"/>
                  </a:cubicBezTo>
                  <a:cubicBezTo>
                    <a:pt x="335" y="653"/>
                    <a:pt x="335" y="658"/>
                    <a:pt x="335" y="658"/>
                  </a:cubicBezTo>
                  <a:cubicBezTo>
                    <a:pt x="335" y="658"/>
                    <a:pt x="337" y="662"/>
                    <a:pt x="338" y="662"/>
                  </a:cubicBezTo>
                  <a:cubicBezTo>
                    <a:pt x="338" y="662"/>
                    <a:pt x="341" y="670"/>
                    <a:pt x="341" y="670"/>
                  </a:cubicBezTo>
                  <a:cubicBezTo>
                    <a:pt x="342" y="673"/>
                    <a:pt x="342" y="673"/>
                    <a:pt x="342" y="673"/>
                  </a:cubicBezTo>
                  <a:cubicBezTo>
                    <a:pt x="342" y="673"/>
                    <a:pt x="343" y="674"/>
                    <a:pt x="344" y="675"/>
                  </a:cubicBezTo>
                  <a:cubicBezTo>
                    <a:pt x="344" y="676"/>
                    <a:pt x="345" y="677"/>
                    <a:pt x="346" y="677"/>
                  </a:cubicBezTo>
                  <a:cubicBezTo>
                    <a:pt x="347" y="678"/>
                    <a:pt x="347" y="679"/>
                    <a:pt x="349" y="681"/>
                  </a:cubicBezTo>
                  <a:cubicBezTo>
                    <a:pt x="352" y="684"/>
                    <a:pt x="352" y="685"/>
                    <a:pt x="352" y="686"/>
                  </a:cubicBezTo>
                  <a:cubicBezTo>
                    <a:pt x="353" y="687"/>
                    <a:pt x="353" y="689"/>
                    <a:pt x="353" y="690"/>
                  </a:cubicBezTo>
                  <a:cubicBezTo>
                    <a:pt x="353" y="691"/>
                    <a:pt x="353" y="695"/>
                    <a:pt x="353" y="695"/>
                  </a:cubicBezTo>
                  <a:cubicBezTo>
                    <a:pt x="353" y="695"/>
                    <a:pt x="351" y="702"/>
                    <a:pt x="351" y="703"/>
                  </a:cubicBezTo>
                  <a:cubicBezTo>
                    <a:pt x="350" y="704"/>
                    <a:pt x="351" y="705"/>
                    <a:pt x="352" y="706"/>
                  </a:cubicBezTo>
                  <a:cubicBezTo>
                    <a:pt x="353" y="707"/>
                    <a:pt x="353" y="709"/>
                    <a:pt x="354" y="709"/>
                  </a:cubicBezTo>
                  <a:cubicBezTo>
                    <a:pt x="355" y="710"/>
                    <a:pt x="355" y="713"/>
                    <a:pt x="355" y="713"/>
                  </a:cubicBezTo>
                  <a:cubicBezTo>
                    <a:pt x="356" y="713"/>
                    <a:pt x="356" y="718"/>
                    <a:pt x="356" y="720"/>
                  </a:cubicBezTo>
                  <a:cubicBezTo>
                    <a:pt x="357" y="722"/>
                    <a:pt x="356" y="723"/>
                    <a:pt x="356" y="724"/>
                  </a:cubicBezTo>
                  <a:cubicBezTo>
                    <a:pt x="355" y="724"/>
                    <a:pt x="355" y="725"/>
                    <a:pt x="356" y="727"/>
                  </a:cubicBezTo>
                  <a:cubicBezTo>
                    <a:pt x="356" y="728"/>
                    <a:pt x="356" y="729"/>
                    <a:pt x="358" y="735"/>
                  </a:cubicBezTo>
                  <a:cubicBezTo>
                    <a:pt x="359" y="741"/>
                    <a:pt x="359" y="739"/>
                    <a:pt x="360" y="740"/>
                  </a:cubicBezTo>
                  <a:cubicBezTo>
                    <a:pt x="361" y="741"/>
                    <a:pt x="361" y="745"/>
                    <a:pt x="362" y="745"/>
                  </a:cubicBezTo>
                  <a:cubicBezTo>
                    <a:pt x="363" y="744"/>
                    <a:pt x="367" y="754"/>
                    <a:pt x="370" y="757"/>
                  </a:cubicBezTo>
                  <a:cubicBezTo>
                    <a:pt x="372" y="760"/>
                    <a:pt x="372" y="760"/>
                    <a:pt x="373" y="761"/>
                  </a:cubicBezTo>
                  <a:cubicBezTo>
                    <a:pt x="374" y="761"/>
                    <a:pt x="374" y="761"/>
                    <a:pt x="374" y="761"/>
                  </a:cubicBezTo>
                  <a:cubicBezTo>
                    <a:pt x="375" y="763"/>
                    <a:pt x="376" y="765"/>
                    <a:pt x="377" y="766"/>
                  </a:cubicBezTo>
                  <a:cubicBezTo>
                    <a:pt x="378" y="767"/>
                    <a:pt x="379" y="769"/>
                    <a:pt x="381" y="769"/>
                  </a:cubicBezTo>
                  <a:cubicBezTo>
                    <a:pt x="382" y="769"/>
                    <a:pt x="381" y="773"/>
                    <a:pt x="381" y="774"/>
                  </a:cubicBezTo>
                  <a:cubicBezTo>
                    <a:pt x="381" y="775"/>
                    <a:pt x="383" y="778"/>
                    <a:pt x="383" y="779"/>
                  </a:cubicBezTo>
                  <a:cubicBezTo>
                    <a:pt x="383" y="780"/>
                    <a:pt x="384" y="783"/>
                    <a:pt x="384" y="784"/>
                  </a:cubicBezTo>
                  <a:cubicBezTo>
                    <a:pt x="383" y="785"/>
                    <a:pt x="385" y="787"/>
                    <a:pt x="387" y="789"/>
                  </a:cubicBezTo>
                  <a:cubicBezTo>
                    <a:pt x="388" y="791"/>
                    <a:pt x="389" y="791"/>
                    <a:pt x="390" y="792"/>
                  </a:cubicBezTo>
                  <a:cubicBezTo>
                    <a:pt x="391" y="793"/>
                    <a:pt x="392" y="796"/>
                    <a:pt x="392" y="797"/>
                  </a:cubicBezTo>
                  <a:cubicBezTo>
                    <a:pt x="393" y="797"/>
                    <a:pt x="395" y="799"/>
                    <a:pt x="395" y="800"/>
                  </a:cubicBezTo>
                  <a:cubicBezTo>
                    <a:pt x="395" y="801"/>
                    <a:pt x="395" y="807"/>
                    <a:pt x="394" y="809"/>
                  </a:cubicBezTo>
                  <a:cubicBezTo>
                    <a:pt x="393" y="810"/>
                    <a:pt x="394" y="809"/>
                    <a:pt x="392" y="810"/>
                  </a:cubicBezTo>
                  <a:cubicBezTo>
                    <a:pt x="390" y="812"/>
                    <a:pt x="389" y="812"/>
                    <a:pt x="389" y="812"/>
                  </a:cubicBezTo>
                  <a:cubicBezTo>
                    <a:pt x="390" y="814"/>
                    <a:pt x="390" y="814"/>
                    <a:pt x="390" y="814"/>
                  </a:cubicBezTo>
                  <a:cubicBezTo>
                    <a:pt x="390" y="814"/>
                    <a:pt x="391" y="817"/>
                    <a:pt x="392" y="817"/>
                  </a:cubicBezTo>
                  <a:cubicBezTo>
                    <a:pt x="393" y="816"/>
                    <a:pt x="395" y="822"/>
                    <a:pt x="395" y="822"/>
                  </a:cubicBezTo>
                  <a:cubicBezTo>
                    <a:pt x="395" y="823"/>
                    <a:pt x="395" y="824"/>
                    <a:pt x="395" y="824"/>
                  </a:cubicBezTo>
                  <a:cubicBezTo>
                    <a:pt x="395" y="824"/>
                    <a:pt x="395" y="826"/>
                    <a:pt x="395" y="827"/>
                  </a:cubicBezTo>
                  <a:cubicBezTo>
                    <a:pt x="395" y="829"/>
                    <a:pt x="397" y="828"/>
                    <a:pt x="397" y="828"/>
                  </a:cubicBezTo>
                  <a:cubicBezTo>
                    <a:pt x="397" y="827"/>
                    <a:pt x="399" y="828"/>
                    <a:pt x="400" y="829"/>
                  </a:cubicBezTo>
                  <a:cubicBezTo>
                    <a:pt x="400" y="829"/>
                    <a:pt x="401" y="830"/>
                    <a:pt x="402" y="830"/>
                  </a:cubicBezTo>
                  <a:cubicBezTo>
                    <a:pt x="403" y="830"/>
                    <a:pt x="403" y="832"/>
                    <a:pt x="403" y="832"/>
                  </a:cubicBezTo>
                  <a:cubicBezTo>
                    <a:pt x="403" y="832"/>
                    <a:pt x="404" y="834"/>
                    <a:pt x="405" y="834"/>
                  </a:cubicBezTo>
                  <a:cubicBezTo>
                    <a:pt x="405" y="833"/>
                    <a:pt x="405" y="834"/>
                    <a:pt x="406" y="834"/>
                  </a:cubicBezTo>
                  <a:cubicBezTo>
                    <a:pt x="406" y="834"/>
                    <a:pt x="407" y="835"/>
                    <a:pt x="409" y="834"/>
                  </a:cubicBezTo>
                  <a:cubicBezTo>
                    <a:pt x="411" y="833"/>
                    <a:pt x="412" y="835"/>
                    <a:pt x="415" y="836"/>
                  </a:cubicBezTo>
                  <a:cubicBezTo>
                    <a:pt x="416" y="836"/>
                    <a:pt x="418" y="835"/>
                    <a:pt x="419" y="834"/>
                  </a:cubicBezTo>
                  <a:cubicBezTo>
                    <a:pt x="420" y="833"/>
                    <a:pt x="420" y="833"/>
                    <a:pt x="420" y="833"/>
                  </a:cubicBezTo>
                  <a:cubicBezTo>
                    <a:pt x="424" y="831"/>
                    <a:pt x="424" y="831"/>
                    <a:pt x="424" y="831"/>
                  </a:cubicBezTo>
                  <a:cubicBezTo>
                    <a:pt x="424" y="831"/>
                    <a:pt x="426" y="831"/>
                    <a:pt x="430" y="831"/>
                  </a:cubicBezTo>
                  <a:cubicBezTo>
                    <a:pt x="434" y="832"/>
                    <a:pt x="431" y="830"/>
                    <a:pt x="433" y="829"/>
                  </a:cubicBezTo>
                  <a:cubicBezTo>
                    <a:pt x="433" y="829"/>
                    <a:pt x="434" y="829"/>
                    <a:pt x="434" y="830"/>
                  </a:cubicBezTo>
                  <a:cubicBezTo>
                    <a:pt x="435" y="830"/>
                    <a:pt x="435" y="830"/>
                    <a:pt x="436" y="830"/>
                  </a:cubicBezTo>
                  <a:cubicBezTo>
                    <a:pt x="438" y="829"/>
                    <a:pt x="436" y="830"/>
                    <a:pt x="439" y="828"/>
                  </a:cubicBezTo>
                  <a:cubicBezTo>
                    <a:pt x="440" y="828"/>
                    <a:pt x="439" y="827"/>
                    <a:pt x="441" y="826"/>
                  </a:cubicBezTo>
                  <a:cubicBezTo>
                    <a:pt x="442" y="825"/>
                    <a:pt x="442" y="826"/>
                    <a:pt x="442" y="826"/>
                  </a:cubicBezTo>
                  <a:cubicBezTo>
                    <a:pt x="442" y="826"/>
                    <a:pt x="443" y="826"/>
                    <a:pt x="444" y="826"/>
                  </a:cubicBezTo>
                  <a:cubicBezTo>
                    <a:pt x="444" y="826"/>
                    <a:pt x="445" y="826"/>
                    <a:pt x="447" y="827"/>
                  </a:cubicBezTo>
                  <a:cubicBezTo>
                    <a:pt x="447" y="827"/>
                    <a:pt x="449" y="827"/>
                    <a:pt x="451" y="827"/>
                  </a:cubicBezTo>
                  <a:cubicBezTo>
                    <a:pt x="452" y="827"/>
                    <a:pt x="452" y="827"/>
                    <a:pt x="452" y="827"/>
                  </a:cubicBezTo>
                  <a:cubicBezTo>
                    <a:pt x="452" y="827"/>
                    <a:pt x="452" y="827"/>
                    <a:pt x="453" y="826"/>
                  </a:cubicBezTo>
                  <a:cubicBezTo>
                    <a:pt x="453" y="826"/>
                    <a:pt x="453" y="826"/>
                    <a:pt x="454" y="826"/>
                  </a:cubicBezTo>
                  <a:cubicBezTo>
                    <a:pt x="454" y="826"/>
                    <a:pt x="454" y="826"/>
                    <a:pt x="454" y="826"/>
                  </a:cubicBezTo>
                  <a:cubicBezTo>
                    <a:pt x="455" y="826"/>
                    <a:pt x="455" y="826"/>
                    <a:pt x="456" y="827"/>
                  </a:cubicBezTo>
                  <a:cubicBezTo>
                    <a:pt x="456" y="827"/>
                    <a:pt x="457" y="827"/>
                    <a:pt x="457" y="827"/>
                  </a:cubicBezTo>
                  <a:cubicBezTo>
                    <a:pt x="459" y="827"/>
                    <a:pt x="459" y="827"/>
                    <a:pt x="461" y="828"/>
                  </a:cubicBezTo>
                  <a:cubicBezTo>
                    <a:pt x="461" y="828"/>
                    <a:pt x="466" y="830"/>
                    <a:pt x="468" y="829"/>
                  </a:cubicBezTo>
                  <a:cubicBezTo>
                    <a:pt x="468" y="829"/>
                    <a:pt x="469" y="828"/>
                    <a:pt x="469" y="827"/>
                  </a:cubicBezTo>
                  <a:cubicBezTo>
                    <a:pt x="469" y="826"/>
                    <a:pt x="471" y="827"/>
                    <a:pt x="471" y="826"/>
                  </a:cubicBezTo>
                  <a:cubicBezTo>
                    <a:pt x="471" y="826"/>
                    <a:pt x="473" y="827"/>
                    <a:pt x="473" y="827"/>
                  </a:cubicBezTo>
                  <a:cubicBezTo>
                    <a:pt x="475" y="827"/>
                    <a:pt x="475" y="827"/>
                    <a:pt x="475" y="827"/>
                  </a:cubicBezTo>
                  <a:cubicBezTo>
                    <a:pt x="475" y="827"/>
                    <a:pt x="477" y="827"/>
                    <a:pt x="477" y="826"/>
                  </a:cubicBezTo>
                  <a:cubicBezTo>
                    <a:pt x="478" y="825"/>
                    <a:pt x="478" y="825"/>
                    <a:pt x="480" y="823"/>
                  </a:cubicBezTo>
                  <a:cubicBezTo>
                    <a:pt x="480" y="822"/>
                    <a:pt x="481" y="823"/>
                    <a:pt x="482" y="823"/>
                  </a:cubicBezTo>
                  <a:cubicBezTo>
                    <a:pt x="483" y="823"/>
                    <a:pt x="483" y="823"/>
                    <a:pt x="484" y="823"/>
                  </a:cubicBezTo>
                  <a:cubicBezTo>
                    <a:pt x="486" y="823"/>
                    <a:pt x="486" y="823"/>
                    <a:pt x="486" y="823"/>
                  </a:cubicBezTo>
                  <a:cubicBezTo>
                    <a:pt x="486" y="823"/>
                    <a:pt x="488" y="823"/>
                    <a:pt x="489" y="822"/>
                  </a:cubicBezTo>
                  <a:cubicBezTo>
                    <a:pt x="490" y="822"/>
                    <a:pt x="491" y="822"/>
                    <a:pt x="492" y="821"/>
                  </a:cubicBezTo>
                  <a:cubicBezTo>
                    <a:pt x="493" y="820"/>
                    <a:pt x="494" y="821"/>
                    <a:pt x="495" y="820"/>
                  </a:cubicBezTo>
                  <a:cubicBezTo>
                    <a:pt x="495" y="820"/>
                    <a:pt x="497" y="818"/>
                    <a:pt x="497" y="818"/>
                  </a:cubicBezTo>
                  <a:cubicBezTo>
                    <a:pt x="497" y="818"/>
                    <a:pt x="500" y="816"/>
                    <a:pt x="502" y="814"/>
                  </a:cubicBezTo>
                  <a:cubicBezTo>
                    <a:pt x="503" y="814"/>
                    <a:pt x="504" y="813"/>
                    <a:pt x="506" y="811"/>
                  </a:cubicBezTo>
                  <a:cubicBezTo>
                    <a:pt x="508" y="809"/>
                    <a:pt x="507" y="810"/>
                    <a:pt x="508" y="808"/>
                  </a:cubicBezTo>
                  <a:cubicBezTo>
                    <a:pt x="509" y="807"/>
                    <a:pt x="509" y="808"/>
                    <a:pt x="510" y="807"/>
                  </a:cubicBezTo>
                  <a:cubicBezTo>
                    <a:pt x="510" y="806"/>
                    <a:pt x="511" y="805"/>
                    <a:pt x="512" y="804"/>
                  </a:cubicBezTo>
                  <a:cubicBezTo>
                    <a:pt x="514" y="802"/>
                    <a:pt x="514" y="803"/>
                    <a:pt x="516" y="801"/>
                  </a:cubicBezTo>
                  <a:cubicBezTo>
                    <a:pt x="518" y="799"/>
                    <a:pt x="518" y="799"/>
                    <a:pt x="519" y="798"/>
                  </a:cubicBezTo>
                  <a:cubicBezTo>
                    <a:pt x="520" y="797"/>
                    <a:pt x="522" y="796"/>
                    <a:pt x="524" y="793"/>
                  </a:cubicBezTo>
                  <a:cubicBezTo>
                    <a:pt x="526" y="791"/>
                    <a:pt x="525" y="791"/>
                    <a:pt x="525" y="792"/>
                  </a:cubicBezTo>
                  <a:cubicBezTo>
                    <a:pt x="525" y="792"/>
                    <a:pt x="524" y="792"/>
                    <a:pt x="524" y="792"/>
                  </a:cubicBezTo>
                  <a:cubicBezTo>
                    <a:pt x="524" y="792"/>
                    <a:pt x="527" y="790"/>
                    <a:pt x="528" y="790"/>
                  </a:cubicBezTo>
                  <a:cubicBezTo>
                    <a:pt x="528" y="790"/>
                    <a:pt x="530" y="787"/>
                    <a:pt x="530" y="786"/>
                  </a:cubicBezTo>
                  <a:cubicBezTo>
                    <a:pt x="531" y="785"/>
                    <a:pt x="531" y="785"/>
                    <a:pt x="531" y="784"/>
                  </a:cubicBezTo>
                  <a:cubicBezTo>
                    <a:pt x="532" y="782"/>
                    <a:pt x="533" y="781"/>
                    <a:pt x="534" y="780"/>
                  </a:cubicBezTo>
                  <a:cubicBezTo>
                    <a:pt x="535" y="778"/>
                    <a:pt x="536" y="778"/>
                    <a:pt x="536" y="777"/>
                  </a:cubicBezTo>
                  <a:cubicBezTo>
                    <a:pt x="536" y="776"/>
                    <a:pt x="538" y="775"/>
                    <a:pt x="538" y="775"/>
                  </a:cubicBezTo>
                  <a:cubicBezTo>
                    <a:pt x="538" y="775"/>
                    <a:pt x="539" y="774"/>
                    <a:pt x="539" y="773"/>
                  </a:cubicBezTo>
                  <a:cubicBezTo>
                    <a:pt x="539" y="772"/>
                    <a:pt x="542" y="770"/>
                    <a:pt x="542" y="769"/>
                  </a:cubicBezTo>
                  <a:cubicBezTo>
                    <a:pt x="543" y="768"/>
                    <a:pt x="543" y="768"/>
                    <a:pt x="544" y="767"/>
                  </a:cubicBezTo>
                  <a:cubicBezTo>
                    <a:pt x="544" y="766"/>
                    <a:pt x="545" y="766"/>
                    <a:pt x="546" y="766"/>
                  </a:cubicBezTo>
                  <a:cubicBezTo>
                    <a:pt x="546" y="765"/>
                    <a:pt x="549" y="763"/>
                    <a:pt x="549" y="762"/>
                  </a:cubicBezTo>
                  <a:cubicBezTo>
                    <a:pt x="549" y="761"/>
                    <a:pt x="550" y="760"/>
                    <a:pt x="551" y="758"/>
                  </a:cubicBezTo>
                  <a:cubicBezTo>
                    <a:pt x="553" y="756"/>
                    <a:pt x="552" y="756"/>
                    <a:pt x="553" y="755"/>
                  </a:cubicBezTo>
                  <a:cubicBezTo>
                    <a:pt x="553" y="753"/>
                    <a:pt x="554" y="753"/>
                    <a:pt x="554" y="752"/>
                  </a:cubicBezTo>
                  <a:cubicBezTo>
                    <a:pt x="555" y="751"/>
                    <a:pt x="556" y="749"/>
                    <a:pt x="556" y="748"/>
                  </a:cubicBezTo>
                  <a:cubicBezTo>
                    <a:pt x="556" y="746"/>
                    <a:pt x="556" y="746"/>
                    <a:pt x="556" y="744"/>
                  </a:cubicBezTo>
                  <a:cubicBezTo>
                    <a:pt x="557" y="742"/>
                    <a:pt x="557" y="742"/>
                    <a:pt x="557" y="741"/>
                  </a:cubicBezTo>
                  <a:cubicBezTo>
                    <a:pt x="557" y="741"/>
                    <a:pt x="557" y="740"/>
                    <a:pt x="557" y="740"/>
                  </a:cubicBezTo>
                  <a:cubicBezTo>
                    <a:pt x="557" y="738"/>
                    <a:pt x="558" y="738"/>
                    <a:pt x="558" y="737"/>
                  </a:cubicBezTo>
                  <a:cubicBezTo>
                    <a:pt x="557" y="736"/>
                    <a:pt x="558" y="736"/>
                    <a:pt x="559" y="735"/>
                  </a:cubicBezTo>
                  <a:cubicBezTo>
                    <a:pt x="560" y="734"/>
                    <a:pt x="559" y="733"/>
                    <a:pt x="559" y="732"/>
                  </a:cubicBezTo>
                  <a:cubicBezTo>
                    <a:pt x="558" y="731"/>
                    <a:pt x="558" y="730"/>
                    <a:pt x="558" y="730"/>
                  </a:cubicBezTo>
                  <a:cubicBezTo>
                    <a:pt x="558" y="730"/>
                    <a:pt x="557" y="731"/>
                    <a:pt x="556" y="730"/>
                  </a:cubicBezTo>
                  <a:cubicBezTo>
                    <a:pt x="554" y="729"/>
                    <a:pt x="556" y="730"/>
                    <a:pt x="554" y="729"/>
                  </a:cubicBezTo>
                  <a:cubicBezTo>
                    <a:pt x="553" y="728"/>
                    <a:pt x="554" y="729"/>
                    <a:pt x="554" y="726"/>
                  </a:cubicBezTo>
                  <a:cubicBezTo>
                    <a:pt x="555" y="725"/>
                    <a:pt x="555" y="725"/>
                    <a:pt x="555" y="725"/>
                  </a:cubicBezTo>
                  <a:cubicBezTo>
                    <a:pt x="555" y="725"/>
                    <a:pt x="556" y="725"/>
                    <a:pt x="556" y="724"/>
                  </a:cubicBezTo>
                  <a:cubicBezTo>
                    <a:pt x="557" y="723"/>
                    <a:pt x="557" y="723"/>
                    <a:pt x="558" y="722"/>
                  </a:cubicBezTo>
                  <a:cubicBezTo>
                    <a:pt x="559" y="721"/>
                    <a:pt x="560" y="721"/>
                    <a:pt x="561" y="720"/>
                  </a:cubicBezTo>
                  <a:cubicBezTo>
                    <a:pt x="563" y="718"/>
                    <a:pt x="564" y="719"/>
                    <a:pt x="565" y="718"/>
                  </a:cubicBezTo>
                  <a:cubicBezTo>
                    <a:pt x="567" y="717"/>
                    <a:pt x="568" y="717"/>
                    <a:pt x="569" y="717"/>
                  </a:cubicBezTo>
                  <a:cubicBezTo>
                    <a:pt x="570" y="716"/>
                    <a:pt x="574" y="715"/>
                    <a:pt x="574" y="715"/>
                  </a:cubicBezTo>
                  <a:cubicBezTo>
                    <a:pt x="574" y="715"/>
                    <a:pt x="576" y="715"/>
                    <a:pt x="577" y="714"/>
                  </a:cubicBezTo>
                  <a:cubicBezTo>
                    <a:pt x="578" y="714"/>
                    <a:pt x="580" y="712"/>
                    <a:pt x="581" y="712"/>
                  </a:cubicBezTo>
                  <a:cubicBezTo>
                    <a:pt x="581" y="712"/>
                    <a:pt x="584" y="711"/>
                    <a:pt x="584" y="711"/>
                  </a:cubicBezTo>
                  <a:cubicBezTo>
                    <a:pt x="584" y="711"/>
                    <a:pt x="585" y="707"/>
                    <a:pt x="585" y="706"/>
                  </a:cubicBezTo>
                  <a:cubicBezTo>
                    <a:pt x="585" y="704"/>
                    <a:pt x="585" y="705"/>
                    <a:pt x="586" y="702"/>
                  </a:cubicBezTo>
                  <a:cubicBezTo>
                    <a:pt x="586" y="700"/>
                    <a:pt x="586" y="701"/>
                    <a:pt x="586" y="699"/>
                  </a:cubicBezTo>
                  <a:cubicBezTo>
                    <a:pt x="586" y="697"/>
                    <a:pt x="587" y="696"/>
                    <a:pt x="587" y="696"/>
                  </a:cubicBezTo>
                  <a:cubicBezTo>
                    <a:pt x="587" y="696"/>
                    <a:pt x="587" y="695"/>
                    <a:pt x="587" y="694"/>
                  </a:cubicBezTo>
                  <a:cubicBezTo>
                    <a:pt x="587" y="692"/>
                    <a:pt x="587" y="691"/>
                    <a:pt x="587" y="690"/>
                  </a:cubicBezTo>
                  <a:cubicBezTo>
                    <a:pt x="587" y="690"/>
                    <a:pt x="587" y="689"/>
                    <a:pt x="587" y="687"/>
                  </a:cubicBezTo>
                  <a:cubicBezTo>
                    <a:pt x="587" y="685"/>
                    <a:pt x="585" y="686"/>
                    <a:pt x="586" y="684"/>
                  </a:cubicBezTo>
                  <a:cubicBezTo>
                    <a:pt x="586" y="682"/>
                    <a:pt x="586" y="683"/>
                    <a:pt x="586" y="682"/>
                  </a:cubicBezTo>
                  <a:cubicBezTo>
                    <a:pt x="586" y="680"/>
                    <a:pt x="585" y="681"/>
                    <a:pt x="585" y="680"/>
                  </a:cubicBezTo>
                  <a:cubicBezTo>
                    <a:pt x="584" y="678"/>
                    <a:pt x="584" y="678"/>
                    <a:pt x="583" y="677"/>
                  </a:cubicBezTo>
                  <a:cubicBezTo>
                    <a:pt x="583" y="676"/>
                    <a:pt x="582" y="676"/>
                    <a:pt x="582" y="675"/>
                  </a:cubicBezTo>
                  <a:cubicBezTo>
                    <a:pt x="582" y="674"/>
                    <a:pt x="583" y="673"/>
                    <a:pt x="583" y="671"/>
                  </a:cubicBezTo>
                  <a:cubicBezTo>
                    <a:pt x="583" y="669"/>
                    <a:pt x="583" y="670"/>
                    <a:pt x="583" y="668"/>
                  </a:cubicBezTo>
                  <a:cubicBezTo>
                    <a:pt x="583" y="667"/>
                    <a:pt x="582" y="667"/>
                    <a:pt x="581" y="666"/>
                  </a:cubicBezTo>
                  <a:cubicBezTo>
                    <a:pt x="580" y="665"/>
                    <a:pt x="580" y="665"/>
                    <a:pt x="578" y="663"/>
                  </a:cubicBezTo>
                  <a:cubicBezTo>
                    <a:pt x="577" y="661"/>
                    <a:pt x="578" y="662"/>
                    <a:pt x="578" y="661"/>
                  </a:cubicBezTo>
                  <a:cubicBezTo>
                    <a:pt x="578" y="659"/>
                    <a:pt x="579" y="660"/>
                    <a:pt x="579" y="659"/>
                  </a:cubicBezTo>
                  <a:cubicBezTo>
                    <a:pt x="579" y="659"/>
                    <a:pt x="579" y="658"/>
                    <a:pt x="578" y="657"/>
                  </a:cubicBezTo>
                  <a:cubicBezTo>
                    <a:pt x="577" y="656"/>
                    <a:pt x="578" y="654"/>
                    <a:pt x="578" y="654"/>
                  </a:cubicBezTo>
                  <a:cubicBezTo>
                    <a:pt x="578" y="654"/>
                    <a:pt x="579" y="656"/>
                    <a:pt x="579" y="656"/>
                  </a:cubicBezTo>
                  <a:cubicBezTo>
                    <a:pt x="579" y="656"/>
                    <a:pt x="580" y="656"/>
                    <a:pt x="581" y="654"/>
                  </a:cubicBezTo>
                  <a:cubicBezTo>
                    <a:pt x="582" y="652"/>
                    <a:pt x="583" y="653"/>
                    <a:pt x="584" y="651"/>
                  </a:cubicBezTo>
                  <a:cubicBezTo>
                    <a:pt x="585" y="651"/>
                    <a:pt x="585" y="651"/>
                    <a:pt x="586" y="651"/>
                  </a:cubicBezTo>
                  <a:cubicBezTo>
                    <a:pt x="586" y="651"/>
                    <a:pt x="586" y="651"/>
                    <a:pt x="586" y="651"/>
                  </a:cubicBezTo>
                  <a:cubicBezTo>
                    <a:pt x="587" y="650"/>
                    <a:pt x="588" y="650"/>
                    <a:pt x="588" y="649"/>
                  </a:cubicBezTo>
                  <a:cubicBezTo>
                    <a:pt x="589" y="649"/>
                    <a:pt x="590" y="648"/>
                    <a:pt x="592" y="646"/>
                  </a:cubicBezTo>
                  <a:cubicBezTo>
                    <a:pt x="594" y="644"/>
                    <a:pt x="594" y="645"/>
                    <a:pt x="594" y="644"/>
                  </a:cubicBezTo>
                  <a:cubicBezTo>
                    <a:pt x="595" y="644"/>
                    <a:pt x="596" y="642"/>
                    <a:pt x="596" y="641"/>
                  </a:cubicBezTo>
                  <a:cubicBezTo>
                    <a:pt x="597" y="641"/>
                    <a:pt x="597" y="640"/>
                    <a:pt x="597" y="640"/>
                  </a:cubicBezTo>
                  <a:cubicBezTo>
                    <a:pt x="597" y="640"/>
                    <a:pt x="599" y="639"/>
                    <a:pt x="600" y="637"/>
                  </a:cubicBezTo>
                  <a:cubicBezTo>
                    <a:pt x="602" y="636"/>
                    <a:pt x="603" y="635"/>
                    <a:pt x="604" y="634"/>
                  </a:cubicBezTo>
                  <a:cubicBezTo>
                    <a:pt x="605" y="632"/>
                    <a:pt x="605" y="633"/>
                    <a:pt x="606" y="632"/>
                  </a:cubicBezTo>
                  <a:cubicBezTo>
                    <a:pt x="607" y="631"/>
                    <a:pt x="607" y="632"/>
                    <a:pt x="609" y="631"/>
                  </a:cubicBezTo>
                  <a:cubicBezTo>
                    <a:pt x="610" y="630"/>
                    <a:pt x="611" y="630"/>
                    <a:pt x="612" y="629"/>
                  </a:cubicBezTo>
                  <a:cubicBezTo>
                    <a:pt x="613" y="629"/>
                    <a:pt x="613" y="629"/>
                    <a:pt x="614" y="628"/>
                  </a:cubicBezTo>
                  <a:cubicBezTo>
                    <a:pt x="616" y="627"/>
                    <a:pt x="617" y="627"/>
                    <a:pt x="620" y="625"/>
                  </a:cubicBezTo>
                  <a:cubicBezTo>
                    <a:pt x="620" y="625"/>
                    <a:pt x="624" y="623"/>
                    <a:pt x="624" y="623"/>
                  </a:cubicBezTo>
                  <a:cubicBezTo>
                    <a:pt x="624" y="623"/>
                    <a:pt x="627" y="622"/>
                    <a:pt x="628" y="622"/>
                  </a:cubicBezTo>
                  <a:cubicBezTo>
                    <a:pt x="629" y="622"/>
                    <a:pt x="635" y="616"/>
                    <a:pt x="638" y="612"/>
                  </a:cubicBezTo>
                  <a:cubicBezTo>
                    <a:pt x="642" y="609"/>
                    <a:pt x="640" y="611"/>
                    <a:pt x="641" y="610"/>
                  </a:cubicBezTo>
                  <a:cubicBezTo>
                    <a:pt x="641" y="608"/>
                    <a:pt x="642" y="608"/>
                    <a:pt x="642" y="607"/>
                  </a:cubicBezTo>
                  <a:cubicBezTo>
                    <a:pt x="643" y="606"/>
                    <a:pt x="643" y="601"/>
                    <a:pt x="644" y="600"/>
                  </a:cubicBezTo>
                  <a:cubicBezTo>
                    <a:pt x="644" y="599"/>
                    <a:pt x="644" y="598"/>
                    <a:pt x="644" y="597"/>
                  </a:cubicBezTo>
                  <a:cubicBezTo>
                    <a:pt x="644" y="595"/>
                    <a:pt x="644" y="594"/>
                    <a:pt x="644" y="593"/>
                  </a:cubicBezTo>
                  <a:cubicBezTo>
                    <a:pt x="644" y="592"/>
                    <a:pt x="643" y="589"/>
                    <a:pt x="644" y="588"/>
                  </a:cubicBezTo>
                  <a:cubicBezTo>
                    <a:pt x="644" y="586"/>
                    <a:pt x="643" y="585"/>
                    <a:pt x="643" y="583"/>
                  </a:cubicBezTo>
                  <a:cubicBezTo>
                    <a:pt x="643" y="581"/>
                    <a:pt x="643" y="581"/>
                    <a:pt x="643" y="580"/>
                  </a:cubicBezTo>
                  <a:cubicBezTo>
                    <a:pt x="643" y="579"/>
                    <a:pt x="642" y="577"/>
                    <a:pt x="642" y="575"/>
                  </a:cubicBezTo>
                  <a:cubicBezTo>
                    <a:pt x="642" y="573"/>
                    <a:pt x="642" y="573"/>
                    <a:pt x="642" y="572"/>
                  </a:cubicBezTo>
                  <a:cubicBezTo>
                    <a:pt x="641" y="570"/>
                    <a:pt x="641" y="571"/>
                    <a:pt x="641" y="567"/>
                  </a:cubicBezTo>
                  <a:cubicBezTo>
                    <a:pt x="641" y="563"/>
                    <a:pt x="642" y="564"/>
                    <a:pt x="642" y="562"/>
                  </a:cubicBezTo>
                  <a:cubicBezTo>
                    <a:pt x="642" y="561"/>
                    <a:pt x="642" y="561"/>
                    <a:pt x="643" y="560"/>
                  </a:cubicBezTo>
                  <a:cubicBezTo>
                    <a:pt x="643" y="559"/>
                    <a:pt x="642" y="552"/>
                    <a:pt x="642" y="551"/>
                  </a:cubicBezTo>
                  <a:cubicBezTo>
                    <a:pt x="642" y="551"/>
                    <a:pt x="642" y="550"/>
                    <a:pt x="641" y="549"/>
                  </a:cubicBezTo>
                  <a:cubicBezTo>
                    <a:pt x="641" y="548"/>
                    <a:pt x="640" y="548"/>
                    <a:pt x="640" y="547"/>
                  </a:cubicBezTo>
                  <a:cubicBezTo>
                    <a:pt x="640" y="547"/>
                    <a:pt x="639" y="546"/>
                    <a:pt x="639" y="545"/>
                  </a:cubicBezTo>
                  <a:cubicBezTo>
                    <a:pt x="638" y="545"/>
                    <a:pt x="637" y="544"/>
                    <a:pt x="637" y="544"/>
                  </a:cubicBezTo>
                  <a:cubicBezTo>
                    <a:pt x="637" y="543"/>
                    <a:pt x="636" y="542"/>
                    <a:pt x="636" y="541"/>
                  </a:cubicBezTo>
                  <a:cubicBezTo>
                    <a:pt x="635" y="540"/>
                    <a:pt x="633" y="540"/>
                    <a:pt x="633" y="539"/>
                  </a:cubicBezTo>
                  <a:cubicBezTo>
                    <a:pt x="632" y="539"/>
                    <a:pt x="632" y="537"/>
                    <a:pt x="632" y="536"/>
                  </a:cubicBezTo>
                  <a:cubicBezTo>
                    <a:pt x="632" y="534"/>
                    <a:pt x="631" y="534"/>
                    <a:pt x="630" y="532"/>
                  </a:cubicBezTo>
                  <a:cubicBezTo>
                    <a:pt x="629" y="531"/>
                    <a:pt x="629" y="530"/>
                    <a:pt x="628" y="528"/>
                  </a:cubicBezTo>
                  <a:cubicBezTo>
                    <a:pt x="627" y="525"/>
                    <a:pt x="628" y="527"/>
                    <a:pt x="628" y="526"/>
                  </a:cubicBezTo>
                  <a:cubicBezTo>
                    <a:pt x="628" y="525"/>
                    <a:pt x="629" y="525"/>
                    <a:pt x="629" y="524"/>
                  </a:cubicBezTo>
                  <a:cubicBezTo>
                    <a:pt x="630" y="523"/>
                    <a:pt x="630" y="522"/>
                    <a:pt x="629" y="521"/>
                  </a:cubicBezTo>
                  <a:cubicBezTo>
                    <a:pt x="629" y="521"/>
                    <a:pt x="629" y="519"/>
                    <a:pt x="628" y="518"/>
                  </a:cubicBezTo>
                  <a:cubicBezTo>
                    <a:pt x="628" y="518"/>
                    <a:pt x="629" y="517"/>
                    <a:pt x="629" y="517"/>
                  </a:cubicBezTo>
                  <a:cubicBezTo>
                    <a:pt x="631" y="515"/>
                    <a:pt x="631" y="515"/>
                    <a:pt x="631" y="515"/>
                  </a:cubicBezTo>
                  <a:cubicBezTo>
                    <a:pt x="631" y="515"/>
                    <a:pt x="632" y="512"/>
                    <a:pt x="632" y="511"/>
                  </a:cubicBezTo>
                  <a:cubicBezTo>
                    <a:pt x="632" y="511"/>
                    <a:pt x="631" y="510"/>
                    <a:pt x="629" y="508"/>
                  </a:cubicBezTo>
                  <a:cubicBezTo>
                    <a:pt x="626" y="505"/>
                    <a:pt x="627" y="506"/>
                    <a:pt x="626" y="505"/>
                  </a:cubicBezTo>
                  <a:cubicBezTo>
                    <a:pt x="625" y="504"/>
                    <a:pt x="625" y="504"/>
                    <a:pt x="624" y="503"/>
                  </a:cubicBezTo>
                  <a:cubicBezTo>
                    <a:pt x="624" y="501"/>
                    <a:pt x="624" y="501"/>
                    <a:pt x="624" y="500"/>
                  </a:cubicBezTo>
                  <a:cubicBezTo>
                    <a:pt x="624" y="499"/>
                    <a:pt x="624" y="498"/>
                    <a:pt x="624" y="496"/>
                  </a:cubicBezTo>
                  <a:cubicBezTo>
                    <a:pt x="624" y="495"/>
                    <a:pt x="624" y="496"/>
                    <a:pt x="625" y="494"/>
                  </a:cubicBezTo>
                  <a:cubicBezTo>
                    <a:pt x="625" y="493"/>
                    <a:pt x="625" y="494"/>
                    <a:pt x="626" y="492"/>
                  </a:cubicBezTo>
                  <a:cubicBezTo>
                    <a:pt x="626" y="491"/>
                    <a:pt x="627" y="490"/>
                    <a:pt x="628" y="488"/>
                  </a:cubicBezTo>
                  <a:cubicBezTo>
                    <a:pt x="628" y="488"/>
                    <a:pt x="628" y="487"/>
                    <a:pt x="629" y="486"/>
                  </a:cubicBezTo>
                  <a:cubicBezTo>
                    <a:pt x="630" y="484"/>
                    <a:pt x="629" y="485"/>
                    <a:pt x="630" y="484"/>
                  </a:cubicBezTo>
                  <a:cubicBezTo>
                    <a:pt x="630" y="482"/>
                    <a:pt x="631" y="482"/>
                    <a:pt x="632" y="480"/>
                  </a:cubicBezTo>
                  <a:cubicBezTo>
                    <a:pt x="633" y="477"/>
                    <a:pt x="633" y="477"/>
                    <a:pt x="634" y="475"/>
                  </a:cubicBezTo>
                  <a:cubicBezTo>
                    <a:pt x="636" y="473"/>
                    <a:pt x="636" y="472"/>
                    <a:pt x="636" y="469"/>
                  </a:cubicBezTo>
                  <a:cubicBezTo>
                    <a:pt x="636" y="467"/>
                    <a:pt x="637" y="466"/>
                    <a:pt x="638" y="465"/>
                  </a:cubicBezTo>
                  <a:cubicBezTo>
                    <a:pt x="639" y="465"/>
                    <a:pt x="639" y="465"/>
                    <a:pt x="640" y="464"/>
                  </a:cubicBezTo>
                  <a:cubicBezTo>
                    <a:pt x="641" y="463"/>
                    <a:pt x="642" y="463"/>
                    <a:pt x="643" y="461"/>
                  </a:cubicBezTo>
                  <a:cubicBezTo>
                    <a:pt x="644" y="459"/>
                    <a:pt x="645" y="458"/>
                    <a:pt x="646" y="457"/>
                  </a:cubicBezTo>
                  <a:cubicBezTo>
                    <a:pt x="647" y="456"/>
                    <a:pt x="649" y="456"/>
                    <a:pt x="649" y="456"/>
                  </a:cubicBezTo>
                  <a:cubicBezTo>
                    <a:pt x="649" y="456"/>
                    <a:pt x="651" y="456"/>
                    <a:pt x="652" y="453"/>
                  </a:cubicBezTo>
                  <a:cubicBezTo>
                    <a:pt x="653" y="453"/>
                    <a:pt x="653" y="452"/>
                    <a:pt x="653" y="452"/>
                  </a:cubicBezTo>
                  <a:cubicBezTo>
                    <a:pt x="654" y="451"/>
                    <a:pt x="655" y="451"/>
                    <a:pt x="655" y="450"/>
                  </a:cubicBezTo>
                  <a:cubicBezTo>
                    <a:pt x="657" y="449"/>
                    <a:pt x="657" y="448"/>
                    <a:pt x="658" y="447"/>
                  </a:cubicBezTo>
                  <a:cubicBezTo>
                    <a:pt x="658" y="446"/>
                    <a:pt x="658" y="446"/>
                    <a:pt x="659" y="444"/>
                  </a:cubicBezTo>
                  <a:cubicBezTo>
                    <a:pt x="660" y="442"/>
                    <a:pt x="660" y="443"/>
                    <a:pt x="661" y="442"/>
                  </a:cubicBezTo>
                  <a:cubicBezTo>
                    <a:pt x="662" y="440"/>
                    <a:pt x="663" y="439"/>
                    <a:pt x="665" y="437"/>
                  </a:cubicBezTo>
                  <a:cubicBezTo>
                    <a:pt x="667" y="435"/>
                    <a:pt x="667" y="437"/>
                    <a:pt x="668" y="435"/>
                  </a:cubicBezTo>
                  <a:cubicBezTo>
                    <a:pt x="669" y="433"/>
                    <a:pt x="670" y="434"/>
                    <a:pt x="671" y="431"/>
                  </a:cubicBezTo>
                  <a:cubicBezTo>
                    <a:pt x="673" y="429"/>
                    <a:pt x="673" y="430"/>
                    <a:pt x="674" y="428"/>
                  </a:cubicBezTo>
                  <a:cubicBezTo>
                    <a:pt x="676" y="425"/>
                    <a:pt x="677" y="425"/>
                    <a:pt x="678" y="423"/>
                  </a:cubicBezTo>
                  <a:cubicBezTo>
                    <a:pt x="679" y="422"/>
                    <a:pt x="680" y="422"/>
                    <a:pt x="682" y="420"/>
                  </a:cubicBezTo>
                  <a:cubicBezTo>
                    <a:pt x="684" y="418"/>
                    <a:pt x="685" y="418"/>
                    <a:pt x="686" y="417"/>
                  </a:cubicBezTo>
                  <a:cubicBezTo>
                    <a:pt x="687" y="417"/>
                    <a:pt x="688" y="416"/>
                    <a:pt x="689" y="416"/>
                  </a:cubicBezTo>
                  <a:cubicBezTo>
                    <a:pt x="689" y="415"/>
                    <a:pt x="693" y="414"/>
                    <a:pt x="693" y="414"/>
                  </a:cubicBezTo>
                  <a:cubicBezTo>
                    <a:pt x="695" y="413"/>
                    <a:pt x="695" y="413"/>
                    <a:pt x="695" y="413"/>
                  </a:cubicBezTo>
                  <a:cubicBezTo>
                    <a:pt x="695" y="413"/>
                    <a:pt x="702" y="408"/>
                    <a:pt x="703" y="407"/>
                  </a:cubicBezTo>
                  <a:cubicBezTo>
                    <a:pt x="704" y="406"/>
                    <a:pt x="706" y="406"/>
                    <a:pt x="706" y="405"/>
                  </a:cubicBezTo>
                  <a:cubicBezTo>
                    <a:pt x="706" y="405"/>
                    <a:pt x="708" y="404"/>
                    <a:pt x="708" y="403"/>
                  </a:cubicBezTo>
                  <a:cubicBezTo>
                    <a:pt x="709" y="401"/>
                    <a:pt x="710" y="401"/>
                    <a:pt x="711" y="400"/>
                  </a:cubicBezTo>
                  <a:cubicBezTo>
                    <a:pt x="711" y="399"/>
                    <a:pt x="713" y="396"/>
                    <a:pt x="713" y="396"/>
                  </a:cubicBezTo>
                  <a:cubicBezTo>
                    <a:pt x="713" y="396"/>
                    <a:pt x="722" y="387"/>
                    <a:pt x="722" y="386"/>
                  </a:cubicBezTo>
                  <a:cubicBezTo>
                    <a:pt x="723" y="386"/>
                    <a:pt x="727" y="381"/>
                    <a:pt x="727" y="380"/>
                  </a:cubicBezTo>
                  <a:cubicBezTo>
                    <a:pt x="728" y="380"/>
                    <a:pt x="728" y="379"/>
                    <a:pt x="729" y="378"/>
                  </a:cubicBezTo>
                  <a:cubicBezTo>
                    <a:pt x="729" y="376"/>
                    <a:pt x="732" y="374"/>
                    <a:pt x="733" y="372"/>
                  </a:cubicBezTo>
                  <a:cubicBezTo>
                    <a:pt x="733" y="370"/>
                    <a:pt x="734" y="368"/>
                    <a:pt x="734" y="367"/>
                  </a:cubicBezTo>
                  <a:cubicBezTo>
                    <a:pt x="735" y="366"/>
                    <a:pt x="737" y="365"/>
                    <a:pt x="737" y="364"/>
                  </a:cubicBezTo>
                  <a:cubicBezTo>
                    <a:pt x="737" y="364"/>
                    <a:pt x="738" y="363"/>
                    <a:pt x="740" y="361"/>
                  </a:cubicBezTo>
                  <a:cubicBezTo>
                    <a:pt x="741" y="359"/>
                    <a:pt x="740" y="359"/>
                    <a:pt x="741" y="357"/>
                  </a:cubicBezTo>
                  <a:cubicBezTo>
                    <a:pt x="741" y="356"/>
                    <a:pt x="742" y="356"/>
                    <a:pt x="743" y="353"/>
                  </a:cubicBezTo>
                  <a:cubicBezTo>
                    <a:pt x="744" y="352"/>
                    <a:pt x="744" y="352"/>
                    <a:pt x="744" y="352"/>
                  </a:cubicBezTo>
                  <a:cubicBezTo>
                    <a:pt x="744" y="353"/>
                    <a:pt x="743" y="353"/>
                    <a:pt x="744" y="352"/>
                  </a:cubicBezTo>
                  <a:cubicBezTo>
                    <a:pt x="744" y="351"/>
                    <a:pt x="746" y="349"/>
                    <a:pt x="747" y="347"/>
                  </a:cubicBezTo>
                  <a:cubicBezTo>
                    <a:pt x="748" y="345"/>
                    <a:pt x="748" y="345"/>
                    <a:pt x="749" y="344"/>
                  </a:cubicBezTo>
                  <a:cubicBezTo>
                    <a:pt x="750" y="343"/>
                    <a:pt x="749" y="344"/>
                    <a:pt x="751" y="340"/>
                  </a:cubicBezTo>
                  <a:cubicBezTo>
                    <a:pt x="752" y="338"/>
                    <a:pt x="752" y="338"/>
                    <a:pt x="752" y="338"/>
                  </a:cubicBezTo>
                  <a:cubicBezTo>
                    <a:pt x="752" y="338"/>
                    <a:pt x="752" y="338"/>
                    <a:pt x="753" y="338"/>
                  </a:cubicBezTo>
                  <a:cubicBezTo>
                    <a:pt x="754" y="338"/>
                    <a:pt x="753" y="336"/>
                    <a:pt x="754" y="335"/>
                  </a:cubicBezTo>
                  <a:cubicBezTo>
                    <a:pt x="755" y="334"/>
                    <a:pt x="755" y="334"/>
                    <a:pt x="755" y="332"/>
                  </a:cubicBezTo>
                  <a:cubicBezTo>
                    <a:pt x="756" y="331"/>
                    <a:pt x="756" y="331"/>
                    <a:pt x="757" y="329"/>
                  </a:cubicBezTo>
                  <a:cubicBezTo>
                    <a:pt x="758" y="327"/>
                    <a:pt x="757" y="328"/>
                    <a:pt x="757" y="325"/>
                  </a:cubicBezTo>
                  <a:cubicBezTo>
                    <a:pt x="757" y="323"/>
                    <a:pt x="758" y="323"/>
                    <a:pt x="758" y="322"/>
                  </a:cubicBezTo>
                  <a:cubicBezTo>
                    <a:pt x="759" y="321"/>
                    <a:pt x="759" y="320"/>
                    <a:pt x="759" y="320"/>
                  </a:cubicBezTo>
                  <a:cubicBezTo>
                    <a:pt x="760" y="319"/>
                    <a:pt x="761" y="318"/>
                    <a:pt x="761" y="318"/>
                  </a:cubicBezTo>
                  <a:cubicBezTo>
                    <a:pt x="761" y="318"/>
                    <a:pt x="762" y="311"/>
                    <a:pt x="762" y="310"/>
                  </a:cubicBezTo>
                  <a:cubicBezTo>
                    <a:pt x="762" y="309"/>
                    <a:pt x="760" y="305"/>
                    <a:pt x="760" y="304"/>
                  </a:cubicBezTo>
                  <a:cubicBezTo>
                    <a:pt x="760" y="302"/>
                    <a:pt x="760" y="303"/>
                    <a:pt x="758" y="302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îṩľíḓé">
              <a:extLst>
                <a:ext uri="{FF2B5EF4-FFF2-40B4-BE49-F238E27FC236}">
                  <a16:creationId xmlns:a16="http://schemas.microsoft.com/office/drawing/2014/main" id="{FDE77671-CA14-41EF-86CE-6C9D5EAF745C}"/>
                </a:ext>
              </a:extLst>
            </p:cNvPr>
            <p:cNvSpPr/>
            <p:nvPr/>
          </p:nvSpPr>
          <p:spPr bwMode="auto">
            <a:xfrm>
              <a:off x="6398476" y="1418399"/>
              <a:ext cx="2630488" cy="1674813"/>
            </a:xfrm>
            <a:custGeom>
              <a:avLst/>
              <a:gdLst>
                <a:gd name="T0" fmla="*/ 1537 w 1619"/>
                <a:gd name="T1" fmla="*/ 190 h 1032"/>
                <a:gd name="T2" fmla="*/ 1413 w 1619"/>
                <a:gd name="T3" fmla="*/ 166 h 1032"/>
                <a:gd name="T4" fmla="*/ 1320 w 1619"/>
                <a:gd name="T5" fmla="*/ 166 h 1032"/>
                <a:gd name="T6" fmla="*/ 1255 w 1619"/>
                <a:gd name="T7" fmla="*/ 138 h 1032"/>
                <a:gd name="T8" fmla="*/ 1163 w 1619"/>
                <a:gd name="T9" fmla="*/ 111 h 1032"/>
                <a:gd name="T10" fmla="*/ 1092 w 1619"/>
                <a:gd name="T11" fmla="*/ 130 h 1032"/>
                <a:gd name="T12" fmla="*/ 981 w 1619"/>
                <a:gd name="T13" fmla="*/ 125 h 1032"/>
                <a:gd name="T14" fmla="*/ 925 w 1619"/>
                <a:gd name="T15" fmla="*/ 98 h 1032"/>
                <a:gd name="T16" fmla="*/ 821 w 1619"/>
                <a:gd name="T17" fmla="*/ 93 h 1032"/>
                <a:gd name="T18" fmla="*/ 756 w 1619"/>
                <a:gd name="T19" fmla="*/ 89 h 1032"/>
                <a:gd name="T20" fmla="*/ 813 w 1619"/>
                <a:gd name="T21" fmla="*/ 28 h 1032"/>
                <a:gd name="T22" fmla="*/ 738 w 1619"/>
                <a:gd name="T23" fmla="*/ 5 h 1032"/>
                <a:gd name="T24" fmla="*/ 656 w 1619"/>
                <a:gd name="T25" fmla="*/ 39 h 1032"/>
                <a:gd name="T26" fmla="*/ 547 w 1619"/>
                <a:gd name="T27" fmla="*/ 73 h 1032"/>
                <a:gd name="T28" fmla="*/ 479 w 1619"/>
                <a:gd name="T29" fmla="*/ 118 h 1032"/>
                <a:gd name="T30" fmla="*/ 458 w 1619"/>
                <a:gd name="T31" fmla="*/ 141 h 1032"/>
                <a:gd name="T32" fmla="*/ 408 w 1619"/>
                <a:gd name="T33" fmla="*/ 162 h 1032"/>
                <a:gd name="T34" fmla="*/ 445 w 1619"/>
                <a:gd name="T35" fmla="*/ 194 h 1032"/>
                <a:gd name="T36" fmla="*/ 361 w 1619"/>
                <a:gd name="T37" fmla="*/ 217 h 1032"/>
                <a:gd name="T38" fmla="*/ 393 w 1619"/>
                <a:gd name="T39" fmla="*/ 133 h 1032"/>
                <a:gd name="T40" fmla="*/ 342 w 1619"/>
                <a:gd name="T41" fmla="*/ 144 h 1032"/>
                <a:gd name="T42" fmla="*/ 330 w 1619"/>
                <a:gd name="T43" fmla="*/ 200 h 1032"/>
                <a:gd name="T44" fmla="*/ 157 w 1619"/>
                <a:gd name="T45" fmla="*/ 337 h 1032"/>
                <a:gd name="T46" fmla="*/ 165 w 1619"/>
                <a:gd name="T47" fmla="*/ 381 h 1032"/>
                <a:gd name="T48" fmla="*/ 189 w 1619"/>
                <a:gd name="T49" fmla="*/ 413 h 1032"/>
                <a:gd name="T50" fmla="*/ 173 w 1619"/>
                <a:gd name="T51" fmla="*/ 449 h 1032"/>
                <a:gd name="T52" fmla="*/ 152 w 1619"/>
                <a:gd name="T53" fmla="*/ 523 h 1032"/>
                <a:gd name="T54" fmla="*/ 195 w 1619"/>
                <a:gd name="T55" fmla="*/ 642 h 1032"/>
                <a:gd name="T56" fmla="*/ 112 w 1619"/>
                <a:gd name="T57" fmla="*/ 587 h 1032"/>
                <a:gd name="T58" fmla="*/ 77 w 1619"/>
                <a:gd name="T59" fmla="*/ 637 h 1032"/>
                <a:gd name="T60" fmla="*/ 10 w 1619"/>
                <a:gd name="T61" fmla="*/ 746 h 1032"/>
                <a:gd name="T62" fmla="*/ 78 w 1619"/>
                <a:gd name="T63" fmla="*/ 857 h 1032"/>
                <a:gd name="T64" fmla="*/ 148 w 1619"/>
                <a:gd name="T65" fmla="*/ 899 h 1032"/>
                <a:gd name="T66" fmla="*/ 245 w 1619"/>
                <a:gd name="T67" fmla="*/ 844 h 1032"/>
                <a:gd name="T68" fmla="*/ 213 w 1619"/>
                <a:gd name="T69" fmla="*/ 780 h 1032"/>
                <a:gd name="T70" fmla="*/ 144 w 1619"/>
                <a:gd name="T71" fmla="*/ 727 h 1032"/>
                <a:gd name="T72" fmla="*/ 229 w 1619"/>
                <a:gd name="T73" fmla="*/ 754 h 1032"/>
                <a:gd name="T74" fmla="*/ 341 w 1619"/>
                <a:gd name="T75" fmla="*/ 782 h 1032"/>
                <a:gd name="T76" fmla="*/ 400 w 1619"/>
                <a:gd name="T77" fmla="*/ 822 h 1032"/>
                <a:gd name="T78" fmla="*/ 462 w 1619"/>
                <a:gd name="T79" fmla="*/ 949 h 1032"/>
                <a:gd name="T80" fmla="*/ 515 w 1619"/>
                <a:gd name="T81" fmla="*/ 853 h 1032"/>
                <a:gd name="T82" fmla="*/ 598 w 1619"/>
                <a:gd name="T83" fmla="*/ 815 h 1032"/>
                <a:gd name="T84" fmla="*/ 643 w 1619"/>
                <a:gd name="T85" fmla="*/ 873 h 1032"/>
                <a:gd name="T86" fmla="*/ 675 w 1619"/>
                <a:gd name="T87" fmla="*/ 966 h 1032"/>
                <a:gd name="T88" fmla="*/ 702 w 1619"/>
                <a:gd name="T89" fmla="*/ 977 h 1032"/>
                <a:gd name="T90" fmla="*/ 709 w 1619"/>
                <a:gd name="T91" fmla="*/ 919 h 1032"/>
                <a:gd name="T92" fmla="*/ 777 w 1619"/>
                <a:gd name="T93" fmla="*/ 904 h 1032"/>
                <a:gd name="T94" fmla="*/ 782 w 1619"/>
                <a:gd name="T95" fmla="*/ 823 h 1032"/>
                <a:gd name="T96" fmla="*/ 884 w 1619"/>
                <a:gd name="T97" fmla="*/ 767 h 1032"/>
                <a:gd name="T98" fmla="*/ 882 w 1619"/>
                <a:gd name="T99" fmla="*/ 664 h 1032"/>
                <a:gd name="T100" fmla="*/ 907 w 1619"/>
                <a:gd name="T101" fmla="*/ 593 h 1032"/>
                <a:gd name="T102" fmla="*/ 951 w 1619"/>
                <a:gd name="T103" fmla="*/ 667 h 1032"/>
                <a:gd name="T104" fmla="*/ 1012 w 1619"/>
                <a:gd name="T105" fmla="*/ 562 h 1032"/>
                <a:gd name="T106" fmla="*/ 1083 w 1619"/>
                <a:gd name="T107" fmla="*/ 417 h 1032"/>
                <a:gd name="T108" fmla="*/ 1090 w 1619"/>
                <a:gd name="T109" fmla="*/ 370 h 1032"/>
                <a:gd name="T110" fmla="*/ 1222 w 1619"/>
                <a:gd name="T111" fmla="*/ 341 h 1032"/>
                <a:gd name="T112" fmla="*/ 1282 w 1619"/>
                <a:gd name="T113" fmla="*/ 300 h 1032"/>
                <a:gd name="T114" fmla="*/ 1344 w 1619"/>
                <a:gd name="T115" fmla="*/ 286 h 1032"/>
                <a:gd name="T116" fmla="*/ 1269 w 1619"/>
                <a:gd name="T117" fmla="*/ 373 h 1032"/>
                <a:gd name="T118" fmla="*/ 1327 w 1619"/>
                <a:gd name="T119" fmla="*/ 386 h 1032"/>
                <a:gd name="T120" fmla="*/ 1414 w 1619"/>
                <a:gd name="T121" fmla="*/ 322 h 1032"/>
                <a:gd name="T122" fmla="*/ 1498 w 1619"/>
                <a:gd name="T123" fmla="*/ 255 h 1032"/>
                <a:gd name="T124" fmla="*/ 1595 w 1619"/>
                <a:gd name="T125" fmla="*/ 240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9" h="1032">
                  <a:moveTo>
                    <a:pt x="1617" y="227"/>
                  </a:moveTo>
                  <a:cubicBezTo>
                    <a:pt x="1616" y="227"/>
                    <a:pt x="1614" y="226"/>
                    <a:pt x="1614" y="226"/>
                  </a:cubicBezTo>
                  <a:cubicBezTo>
                    <a:pt x="1613" y="226"/>
                    <a:pt x="1610" y="225"/>
                    <a:pt x="1608" y="224"/>
                  </a:cubicBezTo>
                  <a:cubicBezTo>
                    <a:pt x="1606" y="223"/>
                    <a:pt x="1606" y="223"/>
                    <a:pt x="1605" y="221"/>
                  </a:cubicBezTo>
                  <a:cubicBezTo>
                    <a:pt x="1604" y="220"/>
                    <a:pt x="1605" y="219"/>
                    <a:pt x="1604" y="218"/>
                  </a:cubicBezTo>
                  <a:cubicBezTo>
                    <a:pt x="1604" y="217"/>
                    <a:pt x="1600" y="216"/>
                    <a:pt x="1600" y="215"/>
                  </a:cubicBezTo>
                  <a:cubicBezTo>
                    <a:pt x="1599" y="215"/>
                    <a:pt x="1598" y="214"/>
                    <a:pt x="1598" y="214"/>
                  </a:cubicBezTo>
                  <a:cubicBezTo>
                    <a:pt x="1598" y="213"/>
                    <a:pt x="1595" y="213"/>
                    <a:pt x="1594" y="213"/>
                  </a:cubicBezTo>
                  <a:cubicBezTo>
                    <a:pt x="1594" y="212"/>
                    <a:pt x="1593" y="212"/>
                    <a:pt x="1592" y="213"/>
                  </a:cubicBezTo>
                  <a:cubicBezTo>
                    <a:pt x="1591" y="213"/>
                    <a:pt x="1590" y="213"/>
                    <a:pt x="1588" y="213"/>
                  </a:cubicBezTo>
                  <a:cubicBezTo>
                    <a:pt x="1588" y="213"/>
                    <a:pt x="1585" y="214"/>
                    <a:pt x="1585" y="214"/>
                  </a:cubicBezTo>
                  <a:cubicBezTo>
                    <a:pt x="1584" y="215"/>
                    <a:pt x="1582" y="214"/>
                    <a:pt x="1582" y="212"/>
                  </a:cubicBezTo>
                  <a:cubicBezTo>
                    <a:pt x="1582" y="210"/>
                    <a:pt x="1580" y="210"/>
                    <a:pt x="1579" y="210"/>
                  </a:cubicBezTo>
                  <a:cubicBezTo>
                    <a:pt x="1579" y="210"/>
                    <a:pt x="1578" y="210"/>
                    <a:pt x="1578" y="210"/>
                  </a:cubicBezTo>
                  <a:cubicBezTo>
                    <a:pt x="1576" y="210"/>
                    <a:pt x="1570" y="211"/>
                    <a:pt x="1569" y="211"/>
                  </a:cubicBezTo>
                  <a:cubicBezTo>
                    <a:pt x="1569" y="211"/>
                    <a:pt x="1570" y="211"/>
                    <a:pt x="1570" y="211"/>
                  </a:cubicBezTo>
                  <a:cubicBezTo>
                    <a:pt x="1572" y="214"/>
                    <a:pt x="1572" y="214"/>
                    <a:pt x="1572" y="214"/>
                  </a:cubicBezTo>
                  <a:cubicBezTo>
                    <a:pt x="1572" y="214"/>
                    <a:pt x="1573" y="217"/>
                    <a:pt x="1571" y="219"/>
                  </a:cubicBezTo>
                  <a:cubicBezTo>
                    <a:pt x="1571" y="219"/>
                    <a:pt x="1572" y="221"/>
                    <a:pt x="1572" y="222"/>
                  </a:cubicBezTo>
                  <a:cubicBezTo>
                    <a:pt x="1573" y="222"/>
                    <a:pt x="1573" y="224"/>
                    <a:pt x="1573" y="224"/>
                  </a:cubicBezTo>
                  <a:cubicBezTo>
                    <a:pt x="1572" y="224"/>
                    <a:pt x="1572" y="223"/>
                    <a:pt x="1571" y="222"/>
                  </a:cubicBezTo>
                  <a:cubicBezTo>
                    <a:pt x="1569" y="221"/>
                    <a:pt x="1569" y="222"/>
                    <a:pt x="1569" y="223"/>
                  </a:cubicBezTo>
                  <a:cubicBezTo>
                    <a:pt x="1568" y="223"/>
                    <a:pt x="1566" y="222"/>
                    <a:pt x="1566" y="222"/>
                  </a:cubicBezTo>
                  <a:cubicBezTo>
                    <a:pt x="1565" y="217"/>
                    <a:pt x="1565" y="217"/>
                    <a:pt x="1565" y="217"/>
                  </a:cubicBezTo>
                  <a:cubicBezTo>
                    <a:pt x="1565" y="215"/>
                    <a:pt x="1564" y="215"/>
                    <a:pt x="1564" y="214"/>
                  </a:cubicBezTo>
                  <a:cubicBezTo>
                    <a:pt x="1564" y="212"/>
                    <a:pt x="1564" y="212"/>
                    <a:pt x="1564" y="211"/>
                  </a:cubicBezTo>
                  <a:cubicBezTo>
                    <a:pt x="1564" y="210"/>
                    <a:pt x="1565" y="208"/>
                    <a:pt x="1564" y="207"/>
                  </a:cubicBezTo>
                  <a:cubicBezTo>
                    <a:pt x="1564" y="205"/>
                    <a:pt x="1563" y="207"/>
                    <a:pt x="1563" y="207"/>
                  </a:cubicBezTo>
                  <a:cubicBezTo>
                    <a:pt x="1562" y="207"/>
                    <a:pt x="1560" y="207"/>
                    <a:pt x="1560" y="206"/>
                  </a:cubicBezTo>
                  <a:cubicBezTo>
                    <a:pt x="1560" y="205"/>
                    <a:pt x="1560" y="204"/>
                    <a:pt x="1559" y="203"/>
                  </a:cubicBezTo>
                  <a:cubicBezTo>
                    <a:pt x="1559" y="202"/>
                    <a:pt x="1557" y="200"/>
                    <a:pt x="1556" y="199"/>
                  </a:cubicBezTo>
                  <a:cubicBezTo>
                    <a:pt x="1555" y="198"/>
                    <a:pt x="1554" y="198"/>
                    <a:pt x="1553" y="197"/>
                  </a:cubicBezTo>
                  <a:cubicBezTo>
                    <a:pt x="1553" y="196"/>
                    <a:pt x="1551" y="196"/>
                    <a:pt x="1551" y="195"/>
                  </a:cubicBezTo>
                  <a:cubicBezTo>
                    <a:pt x="1550" y="194"/>
                    <a:pt x="1548" y="194"/>
                    <a:pt x="1548" y="194"/>
                  </a:cubicBezTo>
                  <a:cubicBezTo>
                    <a:pt x="1547" y="194"/>
                    <a:pt x="1544" y="193"/>
                    <a:pt x="1542" y="192"/>
                  </a:cubicBezTo>
                  <a:cubicBezTo>
                    <a:pt x="1541" y="190"/>
                    <a:pt x="1540" y="191"/>
                    <a:pt x="1539" y="190"/>
                  </a:cubicBezTo>
                  <a:cubicBezTo>
                    <a:pt x="1539" y="190"/>
                    <a:pt x="1538" y="190"/>
                    <a:pt x="1538" y="190"/>
                  </a:cubicBezTo>
                  <a:cubicBezTo>
                    <a:pt x="1538" y="190"/>
                    <a:pt x="1537" y="191"/>
                    <a:pt x="1537" y="190"/>
                  </a:cubicBezTo>
                  <a:cubicBezTo>
                    <a:pt x="1537" y="190"/>
                    <a:pt x="1535" y="190"/>
                    <a:pt x="1534" y="189"/>
                  </a:cubicBezTo>
                  <a:cubicBezTo>
                    <a:pt x="1533" y="188"/>
                    <a:pt x="1531" y="188"/>
                    <a:pt x="1531" y="188"/>
                  </a:cubicBezTo>
                  <a:cubicBezTo>
                    <a:pt x="1530" y="187"/>
                    <a:pt x="1524" y="183"/>
                    <a:pt x="1524" y="182"/>
                  </a:cubicBezTo>
                  <a:cubicBezTo>
                    <a:pt x="1523" y="180"/>
                    <a:pt x="1522" y="181"/>
                    <a:pt x="1521" y="181"/>
                  </a:cubicBezTo>
                  <a:cubicBezTo>
                    <a:pt x="1521" y="180"/>
                    <a:pt x="1521" y="180"/>
                    <a:pt x="1520" y="180"/>
                  </a:cubicBezTo>
                  <a:cubicBezTo>
                    <a:pt x="1518" y="179"/>
                    <a:pt x="1518" y="179"/>
                    <a:pt x="1517" y="178"/>
                  </a:cubicBezTo>
                  <a:cubicBezTo>
                    <a:pt x="1517" y="178"/>
                    <a:pt x="1516" y="178"/>
                    <a:pt x="1515" y="178"/>
                  </a:cubicBezTo>
                  <a:cubicBezTo>
                    <a:pt x="1515" y="179"/>
                    <a:pt x="1514" y="179"/>
                    <a:pt x="1513" y="179"/>
                  </a:cubicBezTo>
                  <a:cubicBezTo>
                    <a:pt x="1512" y="179"/>
                    <a:pt x="1511" y="179"/>
                    <a:pt x="1510" y="178"/>
                  </a:cubicBezTo>
                  <a:cubicBezTo>
                    <a:pt x="1510" y="178"/>
                    <a:pt x="1498" y="169"/>
                    <a:pt x="1498" y="169"/>
                  </a:cubicBezTo>
                  <a:cubicBezTo>
                    <a:pt x="1497" y="168"/>
                    <a:pt x="1495" y="169"/>
                    <a:pt x="1494" y="169"/>
                  </a:cubicBezTo>
                  <a:cubicBezTo>
                    <a:pt x="1494" y="169"/>
                    <a:pt x="1491" y="168"/>
                    <a:pt x="1491" y="167"/>
                  </a:cubicBezTo>
                  <a:cubicBezTo>
                    <a:pt x="1491" y="167"/>
                    <a:pt x="1489" y="167"/>
                    <a:pt x="1487" y="166"/>
                  </a:cubicBezTo>
                  <a:cubicBezTo>
                    <a:pt x="1487" y="166"/>
                    <a:pt x="1486" y="166"/>
                    <a:pt x="1486" y="166"/>
                  </a:cubicBezTo>
                  <a:cubicBezTo>
                    <a:pt x="1486" y="166"/>
                    <a:pt x="1486" y="166"/>
                    <a:pt x="1485" y="166"/>
                  </a:cubicBezTo>
                  <a:cubicBezTo>
                    <a:pt x="1484" y="165"/>
                    <a:pt x="1481" y="165"/>
                    <a:pt x="1481" y="165"/>
                  </a:cubicBezTo>
                  <a:cubicBezTo>
                    <a:pt x="1480" y="165"/>
                    <a:pt x="1478" y="165"/>
                    <a:pt x="1478" y="164"/>
                  </a:cubicBezTo>
                  <a:cubicBezTo>
                    <a:pt x="1477" y="163"/>
                    <a:pt x="1476" y="163"/>
                    <a:pt x="1475" y="162"/>
                  </a:cubicBezTo>
                  <a:cubicBezTo>
                    <a:pt x="1475" y="161"/>
                    <a:pt x="1472" y="161"/>
                    <a:pt x="1471" y="161"/>
                  </a:cubicBezTo>
                  <a:cubicBezTo>
                    <a:pt x="1469" y="161"/>
                    <a:pt x="1467" y="161"/>
                    <a:pt x="1466" y="161"/>
                  </a:cubicBezTo>
                  <a:cubicBezTo>
                    <a:pt x="1464" y="160"/>
                    <a:pt x="1459" y="160"/>
                    <a:pt x="1459" y="160"/>
                  </a:cubicBezTo>
                  <a:cubicBezTo>
                    <a:pt x="1459" y="159"/>
                    <a:pt x="1455" y="160"/>
                    <a:pt x="1454" y="160"/>
                  </a:cubicBezTo>
                  <a:cubicBezTo>
                    <a:pt x="1453" y="160"/>
                    <a:pt x="1451" y="160"/>
                    <a:pt x="1451" y="160"/>
                  </a:cubicBezTo>
                  <a:cubicBezTo>
                    <a:pt x="1451" y="160"/>
                    <a:pt x="1448" y="161"/>
                    <a:pt x="1447" y="161"/>
                  </a:cubicBezTo>
                  <a:cubicBezTo>
                    <a:pt x="1446" y="161"/>
                    <a:pt x="1445" y="162"/>
                    <a:pt x="1444" y="162"/>
                  </a:cubicBezTo>
                  <a:cubicBezTo>
                    <a:pt x="1443" y="163"/>
                    <a:pt x="1442" y="163"/>
                    <a:pt x="1442" y="163"/>
                  </a:cubicBezTo>
                  <a:cubicBezTo>
                    <a:pt x="1442" y="163"/>
                    <a:pt x="1442" y="162"/>
                    <a:pt x="1441" y="161"/>
                  </a:cubicBezTo>
                  <a:cubicBezTo>
                    <a:pt x="1441" y="161"/>
                    <a:pt x="1439" y="161"/>
                    <a:pt x="1439" y="160"/>
                  </a:cubicBezTo>
                  <a:cubicBezTo>
                    <a:pt x="1438" y="160"/>
                    <a:pt x="1437" y="160"/>
                    <a:pt x="1437" y="159"/>
                  </a:cubicBezTo>
                  <a:cubicBezTo>
                    <a:pt x="1437" y="159"/>
                    <a:pt x="1436" y="159"/>
                    <a:pt x="1435" y="159"/>
                  </a:cubicBezTo>
                  <a:cubicBezTo>
                    <a:pt x="1434" y="159"/>
                    <a:pt x="1434" y="159"/>
                    <a:pt x="1433" y="159"/>
                  </a:cubicBezTo>
                  <a:cubicBezTo>
                    <a:pt x="1433" y="159"/>
                    <a:pt x="1430" y="158"/>
                    <a:pt x="1429" y="157"/>
                  </a:cubicBezTo>
                  <a:cubicBezTo>
                    <a:pt x="1428" y="157"/>
                    <a:pt x="1423" y="158"/>
                    <a:pt x="1423" y="158"/>
                  </a:cubicBezTo>
                  <a:cubicBezTo>
                    <a:pt x="1423" y="158"/>
                    <a:pt x="1414" y="157"/>
                    <a:pt x="1413" y="156"/>
                  </a:cubicBezTo>
                  <a:cubicBezTo>
                    <a:pt x="1412" y="155"/>
                    <a:pt x="1412" y="159"/>
                    <a:pt x="1412" y="160"/>
                  </a:cubicBezTo>
                  <a:cubicBezTo>
                    <a:pt x="1412" y="160"/>
                    <a:pt x="1412" y="162"/>
                    <a:pt x="1411" y="163"/>
                  </a:cubicBezTo>
                  <a:cubicBezTo>
                    <a:pt x="1410" y="163"/>
                    <a:pt x="1410" y="164"/>
                    <a:pt x="1410" y="165"/>
                  </a:cubicBezTo>
                  <a:cubicBezTo>
                    <a:pt x="1409" y="165"/>
                    <a:pt x="1411" y="166"/>
                    <a:pt x="1413" y="166"/>
                  </a:cubicBezTo>
                  <a:cubicBezTo>
                    <a:pt x="1413" y="167"/>
                    <a:pt x="1414" y="169"/>
                    <a:pt x="1414" y="169"/>
                  </a:cubicBezTo>
                  <a:cubicBezTo>
                    <a:pt x="1415" y="170"/>
                    <a:pt x="1417" y="173"/>
                    <a:pt x="1417" y="173"/>
                  </a:cubicBezTo>
                  <a:cubicBezTo>
                    <a:pt x="1418" y="174"/>
                    <a:pt x="1418" y="174"/>
                    <a:pt x="1418" y="174"/>
                  </a:cubicBezTo>
                  <a:cubicBezTo>
                    <a:pt x="1418" y="174"/>
                    <a:pt x="1416" y="177"/>
                    <a:pt x="1415" y="178"/>
                  </a:cubicBezTo>
                  <a:cubicBezTo>
                    <a:pt x="1414" y="179"/>
                    <a:pt x="1414" y="179"/>
                    <a:pt x="1413" y="179"/>
                  </a:cubicBezTo>
                  <a:cubicBezTo>
                    <a:pt x="1412" y="179"/>
                    <a:pt x="1411" y="179"/>
                    <a:pt x="1411" y="179"/>
                  </a:cubicBezTo>
                  <a:cubicBezTo>
                    <a:pt x="1411" y="179"/>
                    <a:pt x="1408" y="180"/>
                    <a:pt x="1407" y="180"/>
                  </a:cubicBezTo>
                  <a:cubicBezTo>
                    <a:pt x="1406" y="180"/>
                    <a:pt x="1406" y="180"/>
                    <a:pt x="1405" y="180"/>
                  </a:cubicBezTo>
                  <a:cubicBezTo>
                    <a:pt x="1404" y="180"/>
                    <a:pt x="1403" y="180"/>
                    <a:pt x="1403" y="180"/>
                  </a:cubicBezTo>
                  <a:cubicBezTo>
                    <a:pt x="1402" y="180"/>
                    <a:pt x="1402" y="179"/>
                    <a:pt x="1402" y="178"/>
                  </a:cubicBezTo>
                  <a:cubicBezTo>
                    <a:pt x="1402" y="177"/>
                    <a:pt x="1400" y="177"/>
                    <a:pt x="1399" y="176"/>
                  </a:cubicBezTo>
                  <a:cubicBezTo>
                    <a:pt x="1398" y="174"/>
                    <a:pt x="1398" y="174"/>
                    <a:pt x="1397" y="173"/>
                  </a:cubicBezTo>
                  <a:cubicBezTo>
                    <a:pt x="1396" y="172"/>
                    <a:pt x="1394" y="173"/>
                    <a:pt x="1393" y="173"/>
                  </a:cubicBezTo>
                  <a:cubicBezTo>
                    <a:pt x="1392" y="173"/>
                    <a:pt x="1391" y="174"/>
                    <a:pt x="1390" y="173"/>
                  </a:cubicBezTo>
                  <a:cubicBezTo>
                    <a:pt x="1389" y="172"/>
                    <a:pt x="1389" y="171"/>
                    <a:pt x="1389" y="170"/>
                  </a:cubicBezTo>
                  <a:cubicBezTo>
                    <a:pt x="1389" y="168"/>
                    <a:pt x="1389" y="166"/>
                    <a:pt x="1388" y="165"/>
                  </a:cubicBezTo>
                  <a:cubicBezTo>
                    <a:pt x="1387" y="164"/>
                    <a:pt x="1386" y="161"/>
                    <a:pt x="1385" y="161"/>
                  </a:cubicBezTo>
                  <a:cubicBezTo>
                    <a:pt x="1385" y="160"/>
                    <a:pt x="1384" y="162"/>
                    <a:pt x="1384" y="162"/>
                  </a:cubicBezTo>
                  <a:cubicBezTo>
                    <a:pt x="1384" y="162"/>
                    <a:pt x="1382" y="163"/>
                    <a:pt x="1381" y="164"/>
                  </a:cubicBezTo>
                  <a:cubicBezTo>
                    <a:pt x="1381" y="165"/>
                    <a:pt x="1378" y="166"/>
                    <a:pt x="1378" y="166"/>
                  </a:cubicBezTo>
                  <a:cubicBezTo>
                    <a:pt x="1376" y="166"/>
                    <a:pt x="1376" y="166"/>
                    <a:pt x="1376" y="166"/>
                  </a:cubicBezTo>
                  <a:cubicBezTo>
                    <a:pt x="1376" y="166"/>
                    <a:pt x="1372" y="167"/>
                    <a:pt x="1372" y="166"/>
                  </a:cubicBezTo>
                  <a:cubicBezTo>
                    <a:pt x="1371" y="166"/>
                    <a:pt x="1371" y="166"/>
                    <a:pt x="1370" y="166"/>
                  </a:cubicBezTo>
                  <a:cubicBezTo>
                    <a:pt x="1369" y="166"/>
                    <a:pt x="1366" y="166"/>
                    <a:pt x="1366" y="165"/>
                  </a:cubicBezTo>
                  <a:cubicBezTo>
                    <a:pt x="1362" y="166"/>
                    <a:pt x="1362" y="166"/>
                    <a:pt x="1362" y="166"/>
                  </a:cubicBezTo>
                  <a:cubicBezTo>
                    <a:pt x="1359" y="166"/>
                    <a:pt x="1359" y="166"/>
                    <a:pt x="1359" y="166"/>
                  </a:cubicBezTo>
                  <a:cubicBezTo>
                    <a:pt x="1354" y="166"/>
                    <a:pt x="1354" y="166"/>
                    <a:pt x="1354" y="166"/>
                  </a:cubicBezTo>
                  <a:cubicBezTo>
                    <a:pt x="1349" y="165"/>
                    <a:pt x="1349" y="165"/>
                    <a:pt x="1349" y="165"/>
                  </a:cubicBezTo>
                  <a:cubicBezTo>
                    <a:pt x="1349" y="165"/>
                    <a:pt x="1347" y="165"/>
                    <a:pt x="1346" y="163"/>
                  </a:cubicBezTo>
                  <a:cubicBezTo>
                    <a:pt x="1345" y="161"/>
                    <a:pt x="1344" y="163"/>
                    <a:pt x="1344" y="163"/>
                  </a:cubicBezTo>
                  <a:cubicBezTo>
                    <a:pt x="1342" y="164"/>
                    <a:pt x="1342" y="164"/>
                    <a:pt x="1342" y="164"/>
                  </a:cubicBezTo>
                  <a:cubicBezTo>
                    <a:pt x="1339" y="164"/>
                    <a:pt x="1339" y="164"/>
                    <a:pt x="1339" y="164"/>
                  </a:cubicBezTo>
                  <a:cubicBezTo>
                    <a:pt x="1336" y="163"/>
                    <a:pt x="1336" y="163"/>
                    <a:pt x="1336" y="163"/>
                  </a:cubicBezTo>
                  <a:cubicBezTo>
                    <a:pt x="1331" y="164"/>
                    <a:pt x="1331" y="164"/>
                    <a:pt x="1331" y="164"/>
                  </a:cubicBezTo>
                  <a:cubicBezTo>
                    <a:pt x="1328" y="164"/>
                    <a:pt x="1328" y="164"/>
                    <a:pt x="1328" y="164"/>
                  </a:cubicBezTo>
                  <a:cubicBezTo>
                    <a:pt x="1328" y="164"/>
                    <a:pt x="1328" y="164"/>
                    <a:pt x="1328" y="164"/>
                  </a:cubicBezTo>
                  <a:cubicBezTo>
                    <a:pt x="1328" y="164"/>
                    <a:pt x="1324" y="164"/>
                    <a:pt x="1323" y="164"/>
                  </a:cubicBezTo>
                  <a:cubicBezTo>
                    <a:pt x="1323" y="163"/>
                    <a:pt x="1321" y="165"/>
                    <a:pt x="1320" y="166"/>
                  </a:cubicBezTo>
                  <a:cubicBezTo>
                    <a:pt x="1320" y="166"/>
                    <a:pt x="1319" y="167"/>
                    <a:pt x="1319" y="167"/>
                  </a:cubicBezTo>
                  <a:cubicBezTo>
                    <a:pt x="1318" y="168"/>
                    <a:pt x="1318" y="170"/>
                    <a:pt x="1318" y="171"/>
                  </a:cubicBezTo>
                  <a:cubicBezTo>
                    <a:pt x="1318" y="171"/>
                    <a:pt x="1319" y="174"/>
                    <a:pt x="1319" y="174"/>
                  </a:cubicBezTo>
                  <a:cubicBezTo>
                    <a:pt x="1319" y="174"/>
                    <a:pt x="1320" y="178"/>
                    <a:pt x="1320" y="179"/>
                  </a:cubicBezTo>
                  <a:cubicBezTo>
                    <a:pt x="1319" y="180"/>
                    <a:pt x="1319" y="178"/>
                    <a:pt x="1318" y="178"/>
                  </a:cubicBezTo>
                  <a:cubicBezTo>
                    <a:pt x="1318" y="177"/>
                    <a:pt x="1317" y="175"/>
                    <a:pt x="1316" y="174"/>
                  </a:cubicBezTo>
                  <a:cubicBezTo>
                    <a:pt x="1316" y="173"/>
                    <a:pt x="1316" y="173"/>
                    <a:pt x="1316" y="171"/>
                  </a:cubicBezTo>
                  <a:cubicBezTo>
                    <a:pt x="1316" y="170"/>
                    <a:pt x="1316" y="170"/>
                    <a:pt x="1316" y="169"/>
                  </a:cubicBezTo>
                  <a:cubicBezTo>
                    <a:pt x="1316" y="169"/>
                    <a:pt x="1315" y="168"/>
                    <a:pt x="1314" y="167"/>
                  </a:cubicBezTo>
                  <a:cubicBezTo>
                    <a:pt x="1314" y="166"/>
                    <a:pt x="1313" y="166"/>
                    <a:pt x="1313" y="165"/>
                  </a:cubicBezTo>
                  <a:cubicBezTo>
                    <a:pt x="1313" y="164"/>
                    <a:pt x="1310" y="164"/>
                    <a:pt x="1310" y="164"/>
                  </a:cubicBezTo>
                  <a:cubicBezTo>
                    <a:pt x="1310" y="164"/>
                    <a:pt x="1308" y="164"/>
                    <a:pt x="1308" y="163"/>
                  </a:cubicBezTo>
                  <a:cubicBezTo>
                    <a:pt x="1307" y="163"/>
                    <a:pt x="1307" y="163"/>
                    <a:pt x="1306" y="163"/>
                  </a:cubicBezTo>
                  <a:cubicBezTo>
                    <a:pt x="1306" y="164"/>
                    <a:pt x="1305" y="164"/>
                    <a:pt x="1304" y="163"/>
                  </a:cubicBezTo>
                  <a:cubicBezTo>
                    <a:pt x="1303" y="163"/>
                    <a:pt x="1302" y="163"/>
                    <a:pt x="1301" y="162"/>
                  </a:cubicBezTo>
                  <a:cubicBezTo>
                    <a:pt x="1300" y="160"/>
                    <a:pt x="1301" y="161"/>
                    <a:pt x="1301" y="159"/>
                  </a:cubicBezTo>
                  <a:cubicBezTo>
                    <a:pt x="1301" y="158"/>
                    <a:pt x="1301" y="158"/>
                    <a:pt x="1303" y="157"/>
                  </a:cubicBezTo>
                  <a:cubicBezTo>
                    <a:pt x="1305" y="156"/>
                    <a:pt x="1304" y="156"/>
                    <a:pt x="1304" y="153"/>
                  </a:cubicBezTo>
                  <a:cubicBezTo>
                    <a:pt x="1305" y="151"/>
                    <a:pt x="1304" y="151"/>
                    <a:pt x="1303" y="150"/>
                  </a:cubicBezTo>
                  <a:cubicBezTo>
                    <a:pt x="1303" y="148"/>
                    <a:pt x="1302" y="149"/>
                    <a:pt x="1302" y="149"/>
                  </a:cubicBezTo>
                  <a:cubicBezTo>
                    <a:pt x="1302" y="149"/>
                    <a:pt x="1300" y="147"/>
                    <a:pt x="1299" y="146"/>
                  </a:cubicBezTo>
                  <a:cubicBezTo>
                    <a:pt x="1299" y="146"/>
                    <a:pt x="1297" y="144"/>
                    <a:pt x="1297" y="143"/>
                  </a:cubicBezTo>
                  <a:cubicBezTo>
                    <a:pt x="1296" y="142"/>
                    <a:pt x="1295" y="143"/>
                    <a:pt x="1295" y="142"/>
                  </a:cubicBezTo>
                  <a:cubicBezTo>
                    <a:pt x="1294" y="142"/>
                    <a:pt x="1292" y="142"/>
                    <a:pt x="1292" y="142"/>
                  </a:cubicBezTo>
                  <a:cubicBezTo>
                    <a:pt x="1292" y="142"/>
                    <a:pt x="1290" y="141"/>
                    <a:pt x="1289" y="140"/>
                  </a:cubicBezTo>
                  <a:cubicBezTo>
                    <a:pt x="1289" y="139"/>
                    <a:pt x="1287" y="139"/>
                    <a:pt x="1287" y="139"/>
                  </a:cubicBezTo>
                  <a:cubicBezTo>
                    <a:pt x="1287" y="139"/>
                    <a:pt x="1285" y="139"/>
                    <a:pt x="1285" y="139"/>
                  </a:cubicBezTo>
                  <a:cubicBezTo>
                    <a:pt x="1285" y="138"/>
                    <a:pt x="1284" y="138"/>
                    <a:pt x="1283" y="138"/>
                  </a:cubicBezTo>
                  <a:cubicBezTo>
                    <a:pt x="1283" y="137"/>
                    <a:pt x="1282" y="138"/>
                    <a:pt x="1282" y="138"/>
                  </a:cubicBezTo>
                  <a:cubicBezTo>
                    <a:pt x="1278" y="138"/>
                    <a:pt x="1278" y="138"/>
                    <a:pt x="1278" y="138"/>
                  </a:cubicBezTo>
                  <a:cubicBezTo>
                    <a:pt x="1276" y="138"/>
                    <a:pt x="1276" y="138"/>
                    <a:pt x="1276" y="138"/>
                  </a:cubicBezTo>
                  <a:cubicBezTo>
                    <a:pt x="1273" y="138"/>
                    <a:pt x="1273" y="138"/>
                    <a:pt x="1273" y="138"/>
                  </a:cubicBezTo>
                  <a:cubicBezTo>
                    <a:pt x="1273" y="138"/>
                    <a:pt x="1269" y="138"/>
                    <a:pt x="1268" y="137"/>
                  </a:cubicBezTo>
                  <a:cubicBezTo>
                    <a:pt x="1268" y="137"/>
                    <a:pt x="1266" y="138"/>
                    <a:pt x="1266" y="138"/>
                  </a:cubicBezTo>
                  <a:cubicBezTo>
                    <a:pt x="1266" y="138"/>
                    <a:pt x="1265" y="138"/>
                    <a:pt x="1264" y="137"/>
                  </a:cubicBezTo>
                  <a:cubicBezTo>
                    <a:pt x="1264" y="137"/>
                    <a:pt x="1262" y="137"/>
                    <a:pt x="1262" y="137"/>
                  </a:cubicBezTo>
                  <a:cubicBezTo>
                    <a:pt x="1257" y="138"/>
                    <a:pt x="1257" y="138"/>
                    <a:pt x="1257" y="138"/>
                  </a:cubicBezTo>
                  <a:cubicBezTo>
                    <a:pt x="1255" y="138"/>
                    <a:pt x="1255" y="138"/>
                    <a:pt x="1255" y="138"/>
                  </a:cubicBezTo>
                  <a:cubicBezTo>
                    <a:pt x="1252" y="139"/>
                    <a:pt x="1252" y="139"/>
                    <a:pt x="1252" y="139"/>
                  </a:cubicBezTo>
                  <a:cubicBezTo>
                    <a:pt x="1252" y="139"/>
                    <a:pt x="1248" y="140"/>
                    <a:pt x="1247" y="140"/>
                  </a:cubicBezTo>
                  <a:cubicBezTo>
                    <a:pt x="1246" y="140"/>
                    <a:pt x="1241" y="140"/>
                    <a:pt x="1241" y="140"/>
                  </a:cubicBezTo>
                  <a:cubicBezTo>
                    <a:pt x="1241" y="140"/>
                    <a:pt x="1240" y="141"/>
                    <a:pt x="1240" y="141"/>
                  </a:cubicBezTo>
                  <a:cubicBezTo>
                    <a:pt x="1240" y="140"/>
                    <a:pt x="1234" y="143"/>
                    <a:pt x="1233" y="143"/>
                  </a:cubicBezTo>
                  <a:cubicBezTo>
                    <a:pt x="1232" y="144"/>
                    <a:pt x="1229" y="144"/>
                    <a:pt x="1228" y="143"/>
                  </a:cubicBezTo>
                  <a:cubicBezTo>
                    <a:pt x="1226" y="143"/>
                    <a:pt x="1222" y="142"/>
                    <a:pt x="1222" y="141"/>
                  </a:cubicBezTo>
                  <a:cubicBezTo>
                    <a:pt x="1223" y="140"/>
                    <a:pt x="1222" y="139"/>
                    <a:pt x="1222" y="139"/>
                  </a:cubicBezTo>
                  <a:cubicBezTo>
                    <a:pt x="1223" y="138"/>
                    <a:pt x="1221" y="136"/>
                    <a:pt x="1220" y="135"/>
                  </a:cubicBezTo>
                  <a:cubicBezTo>
                    <a:pt x="1220" y="134"/>
                    <a:pt x="1219" y="134"/>
                    <a:pt x="1218" y="133"/>
                  </a:cubicBezTo>
                  <a:cubicBezTo>
                    <a:pt x="1217" y="133"/>
                    <a:pt x="1215" y="134"/>
                    <a:pt x="1214" y="133"/>
                  </a:cubicBezTo>
                  <a:cubicBezTo>
                    <a:pt x="1213" y="132"/>
                    <a:pt x="1212" y="132"/>
                    <a:pt x="1212" y="132"/>
                  </a:cubicBezTo>
                  <a:cubicBezTo>
                    <a:pt x="1212" y="132"/>
                    <a:pt x="1212" y="132"/>
                    <a:pt x="1211" y="132"/>
                  </a:cubicBezTo>
                  <a:cubicBezTo>
                    <a:pt x="1210" y="131"/>
                    <a:pt x="1210" y="131"/>
                    <a:pt x="1209" y="130"/>
                  </a:cubicBezTo>
                  <a:cubicBezTo>
                    <a:pt x="1207" y="129"/>
                    <a:pt x="1208" y="130"/>
                    <a:pt x="1206" y="131"/>
                  </a:cubicBezTo>
                  <a:cubicBezTo>
                    <a:pt x="1205" y="131"/>
                    <a:pt x="1203" y="132"/>
                    <a:pt x="1202" y="131"/>
                  </a:cubicBezTo>
                  <a:cubicBezTo>
                    <a:pt x="1201" y="131"/>
                    <a:pt x="1201" y="130"/>
                    <a:pt x="1201" y="129"/>
                  </a:cubicBezTo>
                  <a:cubicBezTo>
                    <a:pt x="1200" y="128"/>
                    <a:pt x="1198" y="128"/>
                    <a:pt x="1196" y="128"/>
                  </a:cubicBezTo>
                  <a:cubicBezTo>
                    <a:pt x="1195" y="128"/>
                    <a:pt x="1192" y="128"/>
                    <a:pt x="1192" y="128"/>
                  </a:cubicBezTo>
                  <a:cubicBezTo>
                    <a:pt x="1191" y="128"/>
                    <a:pt x="1190" y="127"/>
                    <a:pt x="1191" y="125"/>
                  </a:cubicBezTo>
                  <a:cubicBezTo>
                    <a:pt x="1191" y="124"/>
                    <a:pt x="1193" y="125"/>
                    <a:pt x="1194" y="126"/>
                  </a:cubicBezTo>
                  <a:cubicBezTo>
                    <a:pt x="1196" y="127"/>
                    <a:pt x="1197" y="127"/>
                    <a:pt x="1198" y="127"/>
                  </a:cubicBezTo>
                  <a:cubicBezTo>
                    <a:pt x="1200" y="126"/>
                    <a:pt x="1197" y="126"/>
                    <a:pt x="1196" y="124"/>
                  </a:cubicBezTo>
                  <a:cubicBezTo>
                    <a:pt x="1195" y="123"/>
                    <a:pt x="1196" y="123"/>
                    <a:pt x="1196" y="123"/>
                  </a:cubicBezTo>
                  <a:cubicBezTo>
                    <a:pt x="1197" y="122"/>
                    <a:pt x="1198" y="122"/>
                    <a:pt x="1199" y="120"/>
                  </a:cubicBezTo>
                  <a:cubicBezTo>
                    <a:pt x="1199" y="119"/>
                    <a:pt x="1198" y="119"/>
                    <a:pt x="1198" y="119"/>
                  </a:cubicBezTo>
                  <a:cubicBezTo>
                    <a:pt x="1198" y="118"/>
                    <a:pt x="1194" y="116"/>
                    <a:pt x="1193" y="116"/>
                  </a:cubicBezTo>
                  <a:cubicBezTo>
                    <a:pt x="1193" y="116"/>
                    <a:pt x="1184" y="113"/>
                    <a:pt x="1182" y="113"/>
                  </a:cubicBezTo>
                  <a:cubicBezTo>
                    <a:pt x="1181" y="112"/>
                    <a:pt x="1181" y="113"/>
                    <a:pt x="1180" y="113"/>
                  </a:cubicBezTo>
                  <a:cubicBezTo>
                    <a:pt x="1179" y="113"/>
                    <a:pt x="1178" y="113"/>
                    <a:pt x="1178" y="113"/>
                  </a:cubicBezTo>
                  <a:cubicBezTo>
                    <a:pt x="1177" y="112"/>
                    <a:pt x="1176" y="113"/>
                    <a:pt x="1176" y="113"/>
                  </a:cubicBezTo>
                  <a:cubicBezTo>
                    <a:pt x="1175" y="113"/>
                    <a:pt x="1175" y="113"/>
                    <a:pt x="1175" y="113"/>
                  </a:cubicBezTo>
                  <a:cubicBezTo>
                    <a:pt x="1174" y="113"/>
                    <a:pt x="1172" y="113"/>
                    <a:pt x="1171" y="113"/>
                  </a:cubicBezTo>
                  <a:cubicBezTo>
                    <a:pt x="1170" y="113"/>
                    <a:pt x="1169" y="114"/>
                    <a:pt x="1169" y="114"/>
                  </a:cubicBezTo>
                  <a:cubicBezTo>
                    <a:pt x="1167" y="114"/>
                    <a:pt x="1167" y="114"/>
                    <a:pt x="1167" y="114"/>
                  </a:cubicBezTo>
                  <a:cubicBezTo>
                    <a:pt x="1167" y="114"/>
                    <a:pt x="1165" y="114"/>
                    <a:pt x="1165" y="112"/>
                  </a:cubicBezTo>
                  <a:cubicBezTo>
                    <a:pt x="1165" y="112"/>
                    <a:pt x="1165" y="112"/>
                    <a:pt x="1165" y="112"/>
                  </a:cubicBezTo>
                  <a:cubicBezTo>
                    <a:pt x="1165" y="111"/>
                    <a:pt x="1163" y="111"/>
                    <a:pt x="1163" y="111"/>
                  </a:cubicBezTo>
                  <a:cubicBezTo>
                    <a:pt x="1163" y="111"/>
                    <a:pt x="1160" y="111"/>
                    <a:pt x="1160" y="110"/>
                  </a:cubicBezTo>
                  <a:cubicBezTo>
                    <a:pt x="1159" y="109"/>
                    <a:pt x="1156" y="110"/>
                    <a:pt x="1155" y="109"/>
                  </a:cubicBezTo>
                  <a:cubicBezTo>
                    <a:pt x="1154" y="108"/>
                    <a:pt x="1154" y="109"/>
                    <a:pt x="1153" y="109"/>
                  </a:cubicBezTo>
                  <a:cubicBezTo>
                    <a:pt x="1152" y="109"/>
                    <a:pt x="1152" y="109"/>
                    <a:pt x="1151" y="109"/>
                  </a:cubicBezTo>
                  <a:cubicBezTo>
                    <a:pt x="1150" y="109"/>
                    <a:pt x="1150" y="109"/>
                    <a:pt x="1149" y="109"/>
                  </a:cubicBezTo>
                  <a:cubicBezTo>
                    <a:pt x="1148" y="109"/>
                    <a:pt x="1148" y="109"/>
                    <a:pt x="1148" y="108"/>
                  </a:cubicBezTo>
                  <a:cubicBezTo>
                    <a:pt x="1148" y="108"/>
                    <a:pt x="1147" y="108"/>
                    <a:pt x="1147" y="108"/>
                  </a:cubicBezTo>
                  <a:cubicBezTo>
                    <a:pt x="1146" y="109"/>
                    <a:pt x="1145" y="109"/>
                    <a:pt x="1144" y="108"/>
                  </a:cubicBezTo>
                  <a:cubicBezTo>
                    <a:pt x="1144" y="107"/>
                    <a:pt x="1143" y="107"/>
                    <a:pt x="1142" y="107"/>
                  </a:cubicBezTo>
                  <a:cubicBezTo>
                    <a:pt x="1142" y="108"/>
                    <a:pt x="1141" y="108"/>
                    <a:pt x="1140" y="107"/>
                  </a:cubicBezTo>
                  <a:cubicBezTo>
                    <a:pt x="1139" y="107"/>
                    <a:pt x="1137" y="108"/>
                    <a:pt x="1137" y="108"/>
                  </a:cubicBezTo>
                  <a:cubicBezTo>
                    <a:pt x="1127" y="107"/>
                    <a:pt x="1127" y="107"/>
                    <a:pt x="1127" y="107"/>
                  </a:cubicBezTo>
                  <a:cubicBezTo>
                    <a:pt x="1127" y="107"/>
                    <a:pt x="1124" y="107"/>
                    <a:pt x="1123" y="107"/>
                  </a:cubicBezTo>
                  <a:cubicBezTo>
                    <a:pt x="1122" y="107"/>
                    <a:pt x="1119" y="106"/>
                    <a:pt x="1119" y="106"/>
                  </a:cubicBezTo>
                  <a:cubicBezTo>
                    <a:pt x="1119" y="106"/>
                    <a:pt x="1116" y="107"/>
                    <a:pt x="1115" y="107"/>
                  </a:cubicBezTo>
                  <a:cubicBezTo>
                    <a:pt x="1115" y="106"/>
                    <a:pt x="1115" y="107"/>
                    <a:pt x="1114" y="107"/>
                  </a:cubicBezTo>
                  <a:cubicBezTo>
                    <a:pt x="1113" y="107"/>
                    <a:pt x="1112" y="107"/>
                    <a:pt x="1112" y="106"/>
                  </a:cubicBezTo>
                  <a:cubicBezTo>
                    <a:pt x="1110" y="105"/>
                    <a:pt x="1111" y="105"/>
                    <a:pt x="1108" y="104"/>
                  </a:cubicBezTo>
                  <a:cubicBezTo>
                    <a:pt x="1106" y="103"/>
                    <a:pt x="1107" y="104"/>
                    <a:pt x="1105" y="104"/>
                  </a:cubicBezTo>
                  <a:cubicBezTo>
                    <a:pt x="1103" y="104"/>
                    <a:pt x="1103" y="104"/>
                    <a:pt x="1104" y="105"/>
                  </a:cubicBezTo>
                  <a:cubicBezTo>
                    <a:pt x="1105" y="106"/>
                    <a:pt x="1106" y="108"/>
                    <a:pt x="1106" y="108"/>
                  </a:cubicBezTo>
                  <a:cubicBezTo>
                    <a:pt x="1106" y="109"/>
                    <a:pt x="1106" y="110"/>
                    <a:pt x="1106" y="111"/>
                  </a:cubicBezTo>
                  <a:cubicBezTo>
                    <a:pt x="1105" y="111"/>
                    <a:pt x="1102" y="112"/>
                    <a:pt x="1101" y="111"/>
                  </a:cubicBezTo>
                  <a:cubicBezTo>
                    <a:pt x="1100" y="111"/>
                    <a:pt x="1100" y="111"/>
                    <a:pt x="1099" y="111"/>
                  </a:cubicBezTo>
                  <a:cubicBezTo>
                    <a:pt x="1098" y="111"/>
                    <a:pt x="1097" y="111"/>
                    <a:pt x="1095" y="111"/>
                  </a:cubicBezTo>
                  <a:cubicBezTo>
                    <a:pt x="1091" y="110"/>
                    <a:pt x="1092" y="111"/>
                    <a:pt x="1091" y="112"/>
                  </a:cubicBezTo>
                  <a:cubicBezTo>
                    <a:pt x="1090" y="112"/>
                    <a:pt x="1090" y="112"/>
                    <a:pt x="1089" y="113"/>
                  </a:cubicBezTo>
                  <a:cubicBezTo>
                    <a:pt x="1088" y="114"/>
                    <a:pt x="1088" y="115"/>
                    <a:pt x="1088" y="116"/>
                  </a:cubicBezTo>
                  <a:cubicBezTo>
                    <a:pt x="1088" y="117"/>
                    <a:pt x="1089" y="118"/>
                    <a:pt x="1089" y="118"/>
                  </a:cubicBezTo>
                  <a:cubicBezTo>
                    <a:pt x="1089" y="118"/>
                    <a:pt x="1090" y="117"/>
                    <a:pt x="1091" y="116"/>
                  </a:cubicBezTo>
                  <a:cubicBezTo>
                    <a:pt x="1092" y="115"/>
                    <a:pt x="1093" y="116"/>
                    <a:pt x="1095" y="116"/>
                  </a:cubicBezTo>
                  <a:cubicBezTo>
                    <a:pt x="1096" y="116"/>
                    <a:pt x="1095" y="117"/>
                    <a:pt x="1094" y="118"/>
                  </a:cubicBezTo>
                  <a:cubicBezTo>
                    <a:pt x="1094" y="119"/>
                    <a:pt x="1094" y="120"/>
                    <a:pt x="1094" y="120"/>
                  </a:cubicBezTo>
                  <a:cubicBezTo>
                    <a:pt x="1094" y="120"/>
                    <a:pt x="1092" y="123"/>
                    <a:pt x="1092" y="123"/>
                  </a:cubicBezTo>
                  <a:cubicBezTo>
                    <a:pt x="1092" y="124"/>
                    <a:pt x="1092" y="126"/>
                    <a:pt x="1092" y="126"/>
                  </a:cubicBezTo>
                  <a:cubicBezTo>
                    <a:pt x="1092" y="127"/>
                    <a:pt x="1094" y="129"/>
                    <a:pt x="1094" y="130"/>
                  </a:cubicBezTo>
                  <a:cubicBezTo>
                    <a:pt x="1095" y="130"/>
                    <a:pt x="1094" y="130"/>
                    <a:pt x="1094" y="130"/>
                  </a:cubicBezTo>
                  <a:cubicBezTo>
                    <a:pt x="1093" y="130"/>
                    <a:pt x="1093" y="130"/>
                    <a:pt x="1092" y="130"/>
                  </a:cubicBezTo>
                  <a:cubicBezTo>
                    <a:pt x="1091" y="130"/>
                    <a:pt x="1089" y="131"/>
                    <a:pt x="1089" y="130"/>
                  </a:cubicBezTo>
                  <a:cubicBezTo>
                    <a:pt x="1088" y="129"/>
                    <a:pt x="1088" y="129"/>
                    <a:pt x="1087" y="128"/>
                  </a:cubicBezTo>
                  <a:cubicBezTo>
                    <a:pt x="1086" y="126"/>
                    <a:pt x="1085" y="127"/>
                    <a:pt x="1085" y="127"/>
                  </a:cubicBezTo>
                  <a:cubicBezTo>
                    <a:pt x="1085" y="127"/>
                    <a:pt x="1078" y="129"/>
                    <a:pt x="1078" y="129"/>
                  </a:cubicBezTo>
                  <a:cubicBezTo>
                    <a:pt x="1077" y="129"/>
                    <a:pt x="1075" y="129"/>
                    <a:pt x="1074" y="128"/>
                  </a:cubicBezTo>
                  <a:cubicBezTo>
                    <a:pt x="1073" y="128"/>
                    <a:pt x="1075" y="130"/>
                    <a:pt x="1076" y="130"/>
                  </a:cubicBezTo>
                  <a:cubicBezTo>
                    <a:pt x="1077" y="131"/>
                    <a:pt x="1076" y="133"/>
                    <a:pt x="1076" y="134"/>
                  </a:cubicBezTo>
                  <a:cubicBezTo>
                    <a:pt x="1076" y="136"/>
                    <a:pt x="1074" y="136"/>
                    <a:pt x="1073" y="136"/>
                  </a:cubicBezTo>
                  <a:cubicBezTo>
                    <a:pt x="1073" y="135"/>
                    <a:pt x="1072" y="135"/>
                    <a:pt x="1071" y="135"/>
                  </a:cubicBezTo>
                  <a:cubicBezTo>
                    <a:pt x="1071" y="135"/>
                    <a:pt x="1070" y="135"/>
                    <a:pt x="1070" y="135"/>
                  </a:cubicBezTo>
                  <a:cubicBezTo>
                    <a:pt x="1069" y="135"/>
                    <a:pt x="1067" y="135"/>
                    <a:pt x="1067" y="134"/>
                  </a:cubicBezTo>
                  <a:cubicBezTo>
                    <a:pt x="1067" y="133"/>
                    <a:pt x="1064" y="133"/>
                    <a:pt x="1063" y="130"/>
                  </a:cubicBezTo>
                  <a:cubicBezTo>
                    <a:pt x="1062" y="128"/>
                    <a:pt x="1060" y="128"/>
                    <a:pt x="1060" y="128"/>
                  </a:cubicBezTo>
                  <a:cubicBezTo>
                    <a:pt x="1060" y="128"/>
                    <a:pt x="1056" y="128"/>
                    <a:pt x="1056" y="127"/>
                  </a:cubicBezTo>
                  <a:cubicBezTo>
                    <a:pt x="1055" y="127"/>
                    <a:pt x="1054" y="127"/>
                    <a:pt x="1053" y="127"/>
                  </a:cubicBezTo>
                  <a:cubicBezTo>
                    <a:pt x="1053" y="127"/>
                    <a:pt x="1052" y="128"/>
                    <a:pt x="1052" y="128"/>
                  </a:cubicBezTo>
                  <a:cubicBezTo>
                    <a:pt x="1051" y="127"/>
                    <a:pt x="1048" y="128"/>
                    <a:pt x="1046" y="128"/>
                  </a:cubicBezTo>
                  <a:cubicBezTo>
                    <a:pt x="1045" y="129"/>
                    <a:pt x="1044" y="130"/>
                    <a:pt x="1043" y="131"/>
                  </a:cubicBezTo>
                  <a:cubicBezTo>
                    <a:pt x="1042" y="132"/>
                    <a:pt x="1040" y="132"/>
                    <a:pt x="1039" y="132"/>
                  </a:cubicBezTo>
                  <a:cubicBezTo>
                    <a:pt x="1038" y="132"/>
                    <a:pt x="1031" y="132"/>
                    <a:pt x="1030" y="131"/>
                  </a:cubicBezTo>
                  <a:cubicBezTo>
                    <a:pt x="1030" y="130"/>
                    <a:pt x="1028" y="130"/>
                    <a:pt x="1027" y="130"/>
                  </a:cubicBezTo>
                  <a:cubicBezTo>
                    <a:pt x="1026" y="129"/>
                    <a:pt x="1024" y="128"/>
                    <a:pt x="1024" y="127"/>
                  </a:cubicBezTo>
                  <a:cubicBezTo>
                    <a:pt x="1023" y="125"/>
                    <a:pt x="1022" y="125"/>
                    <a:pt x="1021" y="123"/>
                  </a:cubicBezTo>
                  <a:cubicBezTo>
                    <a:pt x="1020" y="122"/>
                    <a:pt x="1020" y="122"/>
                    <a:pt x="1019" y="122"/>
                  </a:cubicBezTo>
                  <a:cubicBezTo>
                    <a:pt x="1018" y="123"/>
                    <a:pt x="1018" y="125"/>
                    <a:pt x="1018" y="125"/>
                  </a:cubicBezTo>
                  <a:cubicBezTo>
                    <a:pt x="1018" y="125"/>
                    <a:pt x="1017" y="129"/>
                    <a:pt x="1014" y="131"/>
                  </a:cubicBezTo>
                  <a:cubicBezTo>
                    <a:pt x="1014" y="131"/>
                    <a:pt x="1013" y="133"/>
                    <a:pt x="1012" y="135"/>
                  </a:cubicBezTo>
                  <a:cubicBezTo>
                    <a:pt x="1012" y="136"/>
                    <a:pt x="1012" y="136"/>
                    <a:pt x="1012" y="136"/>
                  </a:cubicBezTo>
                  <a:cubicBezTo>
                    <a:pt x="1012" y="137"/>
                    <a:pt x="1011" y="138"/>
                    <a:pt x="1010" y="139"/>
                  </a:cubicBezTo>
                  <a:cubicBezTo>
                    <a:pt x="1009" y="140"/>
                    <a:pt x="1009" y="141"/>
                    <a:pt x="1008" y="142"/>
                  </a:cubicBezTo>
                  <a:cubicBezTo>
                    <a:pt x="1007" y="142"/>
                    <a:pt x="1006" y="144"/>
                    <a:pt x="1005" y="143"/>
                  </a:cubicBezTo>
                  <a:cubicBezTo>
                    <a:pt x="1003" y="142"/>
                    <a:pt x="1003" y="143"/>
                    <a:pt x="1003" y="142"/>
                  </a:cubicBezTo>
                  <a:cubicBezTo>
                    <a:pt x="1002" y="142"/>
                    <a:pt x="1001" y="142"/>
                    <a:pt x="1000" y="142"/>
                  </a:cubicBezTo>
                  <a:cubicBezTo>
                    <a:pt x="998" y="141"/>
                    <a:pt x="997" y="141"/>
                    <a:pt x="996" y="140"/>
                  </a:cubicBezTo>
                  <a:cubicBezTo>
                    <a:pt x="995" y="139"/>
                    <a:pt x="993" y="138"/>
                    <a:pt x="992" y="137"/>
                  </a:cubicBezTo>
                  <a:cubicBezTo>
                    <a:pt x="992" y="137"/>
                    <a:pt x="990" y="135"/>
                    <a:pt x="990" y="134"/>
                  </a:cubicBezTo>
                  <a:cubicBezTo>
                    <a:pt x="990" y="133"/>
                    <a:pt x="983" y="129"/>
                    <a:pt x="982" y="127"/>
                  </a:cubicBezTo>
                  <a:cubicBezTo>
                    <a:pt x="982" y="125"/>
                    <a:pt x="981" y="125"/>
                    <a:pt x="981" y="125"/>
                  </a:cubicBezTo>
                  <a:cubicBezTo>
                    <a:pt x="981" y="125"/>
                    <a:pt x="980" y="125"/>
                    <a:pt x="980" y="125"/>
                  </a:cubicBezTo>
                  <a:cubicBezTo>
                    <a:pt x="979" y="125"/>
                    <a:pt x="978" y="123"/>
                    <a:pt x="977" y="122"/>
                  </a:cubicBezTo>
                  <a:cubicBezTo>
                    <a:pt x="976" y="120"/>
                    <a:pt x="976" y="119"/>
                    <a:pt x="977" y="117"/>
                  </a:cubicBezTo>
                  <a:cubicBezTo>
                    <a:pt x="977" y="117"/>
                    <a:pt x="979" y="119"/>
                    <a:pt x="980" y="120"/>
                  </a:cubicBezTo>
                  <a:cubicBezTo>
                    <a:pt x="981" y="120"/>
                    <a:pt x="983" y="120"/>
                    <a:pt x="984" y="120"/>
                  </a:cubicBezTo>
                  <a:cubicBezTo>
                    <a:pt x="985" y="119"/>
                    <a:pt x="985" y="118"/>
                    <a:pt x="986" y="117"/>
                  </a:cubicBezTo>
                  <a:cubicBezTo>
                    <a:pt x="987" y="115"/>
                    <a:pt x="986" y="114"/>
                    <a:pt x="986" y="113"/>
                  </a:cubicBezTo>
                  <a:cubicBezTo>
                    <a:pt x="986" y="112"/>
                    <a:pt x="984" y="112"/>
                    <a:pt x="983" y="112"/>
                  </a:cubicBezTo>
                  <a:cubicBezTo>
                    <a:pt x="982" y="111"/>
                    <a:pt x="981" y="111"/>
                    <a:pt x="980" y="110"/>
                  </a:cubicBezTo>
                  <a:cubicBezTo>
                    <a:pt x="979" y="110"/>
                    <a:pt x="980" y="109"/>
                    <a:pt x="981" y="108"/>
                  </a:cubicBezTo>
                  <a:cubicBezTo>
                    <a:pt x="982" y="108"/>
                    <a:pt x="982" y="108"/>
                    <a:pt x="983" y="107"/>
                  </a:cubicBezTo>
                  <a:cubicBezTo>
                    <a:pt x="984" y="105"/>
                    <a:pt x="982" y="105"/>
                    <a:pt x="981" y="104"/>
                  </a:cubicBezTo>
                  <a:cubicBezTo>
                    <a:pt x="979" y="102"/>
                    <a:pt x="978" y="102"/>
                    <a:pt x="978" y="101"/>
                  </a:cubicBezTo>
                  <a:cubicBezTo>
                    <a:pt x="978" y="101"/>
                    <a:pt x="978" y="101"/>
                    <a:pt x="979" y="101"/>
                  </a:cubicBezTo>
                  <a:cubicBezTo>
                    <a:pt x="980" y="101"/>
                    <a:pt x="981" y="101"/>
                    <a:pt x="981" y="101"/>
                  </a:cubicBezTo>
                  <a:cubicBezTo>
                    <a:pt x="982" y="100"/>
                    <a:pt x="981" y="99"/>
                    <a:pt x="981" y="97"/>
                  </a:cubicBezTo>
                  <a:cubicBezTo>
                    <a:pt x="980" y="95"/>
                    <a:pt x="979" y="96"/>
                    <a:pt x="977" y="95"/>
                  </a:cubicBezTo>
                  <a:cubicBezTo>
                    <a:pt x="975" y="94"/>
                    <a:pt x="974" y="94"/>
                    <a:pt x="974" y="94"/>
                  </a:cubicBezTo>
                  <a:cubicBezTo>
                    <a:pt x="974" y="94"/>
                    <a:pt x="974" y="91"/>
                    <a:pt x="974" y="90"/>
                  </a:cubicBezTo>
                  <a:cubicBezTo>
                    <a:pt x="974" y="89"/>
                    <a:pt x="972" y="89"/>
                    <a:pt x="971" y="89"/>
                  </a:cubicBezTo>
                  <a:cubicBezTo>
                    <a:pt x="970" y="89"/>
                    <a:pt x="969" y="89"/>
                    <a:pt x="967" y="89"/>
                  </a:cubicBezTo>
                  <a:cubicBezTo>
                    <a:pt x="965" y="88"/>
                    <a:pt x="964" y="89"/>
                    <a:pt x="962" y="89"/>
                  </a:cubicBezTo>
                  <a:cubicBezTo>
                    <a:pt x="961" y="89"/>
                    <a:pt x="961" y="90"/>
                    <a:pt x="960" y="91"/>
                  </a:cubicBezTo>
                  <a:cubicBezTo>
                    <a:pt x="959" y="91"/>
                    <a:pt x="958" y="92"/>
                    <a:pt x="957" y="92"/>
                  </a:cubicBezTo>
                  <a:cubicBezTo>
                    <a:pt x="955" y="92"/>
                    <a:pt x="956" y="91"/>
                    <a:pt x="956" y="90"/>
                  </a:cubicBezTo>
                  <a:cubicBezTo>
                    <a:pt x="956" y="89"/>
                    <a:pt x="954" y="89"/>
                    <a:pt x="953" y="89"/>
                  </a:cubicBezTo>
                  <a:cubicBezTo>
                    <a:pt x="952" y="89"/>
                    <a:pt x="949" y="91"/>
                    <a:pt x="948" y="91"/>
                  </a:cubicBezTo>
                  <a:cubicBezTo>
                    <a:pt x="947" y="91"/>
                    <a:pt x="943" y="89"/>
                    <a:pt x="943" y="88"/>
                  </a:cubicBezTo>
                  <a:cubicBezTo>
                    <a:pt x="943" y="88"/>
                    <a:pt x="941" y="88"/>
                    <a:pt x="941" y="87"/>
                  </a:cubicBezTo>
                  <a:cubicBezTo>
                    <a:pt x="941" y="86"/>
                    <a:pt x="939" y="86"/>
                    <a:pt x="938" y="85"/>
                  </a:cubicBezTo>
                  <a:cubicBezTo>
                    <a:pt x="937" y="84"/>
                    <a:pt x="937" y="83"/>
                    <a:pt x="935" y="82"/>
                  </a:cubicBezTo>
                  <a:cubicBezTo>
                    <a:pt x="933" y="81"/>
                    <a:pt x="935" y="82"/>
                    <a:pt x="934" y="85"/>
                  </a:cubicBezTo>
                  <a:cubicBezTo>
                    <a:pt x="933" y="89"/>
                    <a:pt x="932" y="87"/>
                    <a:pt x="930" y="87"/>
                  </a:cubicBezTo>
                  <a:cubicBezTo>
                    <a:pt x="929" y="87"/>
                    <a:pt x="928" y="87"/>
                    <a:pt x="927" y="87"/>
                  </a:cubicBezTo>
                  <a:cubicBezTo>
                    <a:pt x="926" y="87"/>
                    <a:pt x="926" y="88"/>
                    <a:pt x="924" y="89"/>
                  </a:cubicBezTo>
                  <a:cubicBezTo>
                    <a:pt x="923" y="89"/>
                    <a:pt x="923" y="91"/>
                    <a:pt x="925" y="94"/>
                  </a:cubicBezTo>
                  <a:cubicBezTo>
                    <a:pt x="925" y="94"/>
                    <a:pt x="925" y="95"/>
                    <a:pt x="925" y="96"/>
                  </a:cubicBezTo>
                  <a:cubicBezTo>
                    <a:pt x="925" y="97"/>
                    <a:pt x="925" y="97"/>
                    <a:pt x="925" y="98"/>
                  </a:cubicBezTo>
                  <a:cubicBezTo>
                    <a:pt x="925" y="99"/>
                    <a:pt x="925" y="100"/>
                    <a:pt x="925" y="100"/>
                  </a:cubicBezTo>
                  <a:cubicBezTo>
                    <a:pt x="925" y="100"/>
                    <a:pt x="925" y="103"/>
                    <a:pt x="924" y="104"/>
                  </a:cubicBezTo>
                  <a:cubicBezTo>
                    <a:pt x="924" y="104"/>
                    <a:pt x="922" y="104"/>
                    <a:pt x="921" y="103"/>
                  </a:cubicBezTo>
                  <a:cubicBezTo>
                    <a:pt x="920" y="102"/>
                    <a:pt x="918" y="102"/>
                    <a:pt x="917" y="101"/>
                  </a:cubicBezTo>
                  <a:cubicBezTo>
                    <a:pt x="917" y="100"/>
                    <a:pt x="916" y="101"/>
                    <a:pt x="915" y="101"/>
                  </a:cubicBezTo>
                  <a:cubicBezTo>
                    <a:pt x="914" y="101"/>
                    <a:pt x="913" y="101"/>
                    <a:pt x="913" y="101"/>
                  </a:cubicBezTo>
                  <a:cubicBezTo>
                    <a:pt x="912" y="100"/>
                    <a:pt x="911" y="100"/>
                    <a:pt x="910" y="100"/>
                  </a:cubicBezTo>
                  <a:cubicBezTo>
                    <a:pt x="909" y="100"/>
                    <a:pt x="907" y="101"/>
                    <a:pt x="906" y="100"/>
                  </a:cubicBezTo>
                  <a:cubicBezTo>
                    <a:pt x="905" y="100"/>
                    <a:pt x="905" y="100"/>
                    <a:pt x="905" y="100"/>
                  </a:cubicBezTo>
                  <a:cubicBezTo>
                    <a:pt x="905" y="100"/>
                    <a:pt x="905" y="100"/>
                    <a:pt x="905" y="100"/>
                  </a:cubicBezTo>
                  <a:cubicBezTo>
                    <a:pt x="904" y="100"/>
                    <a:pt x="901" y="101"/>
                    <a:pt x="900" y="101"/>
                  </a:cubicBezTo>
                  <a:cubicBezTo>
                    <a:pt x="899" y="101"/>
                    <a:pt x="898" y="101"/>
                    <a:pt x="897" y="100"/>
                  </a:cubicBezTo>
                  <a:cubicBezTo>
                    <a:pt x="896" y="99"/>
                    <a:pt x="894" y="99"/>
                    <a:pt x="894" y="99"/>
                  </a:cubicBezTo>
                  <a:cubicBezTo>
                    <a:pt x="894" y="99"/>
                    <a:pt x="892" y="98"/>
                    <a:pt x="891" y="97"/>
                  </a:cubicBezTo>
                  <a:cubicBezTo>
                    <a:pt x="890" y="96"/>
                    <a:pt x="889" y="97"/>
                    <a:pt x="889" y="98"/>
                  </a:cubicBezTo>
                  <a:cubicBezTo>
                    <a:pt x="888" y="98"/>
                    <a:pt x="887" y="99"/>
                    <a:pt x="886" y="100"/>
                  </a:cubicBezTo>
                  <a:cubicBezTo>
                    <a:pt x="885" y="100"/>
                    <a:pt x="883" y="100"/>
                    <a:pt x="882" y="99"/>
                  </a:cubicBezTo>
                  <a:cubicBezTo>
                    <a:pt x="881" y="98"/>
                    <a:pt x="880" y="98"/>
                    <a:pt x="880" y="97"/>
                  </a:cubicBezTo>
                  <a:cubicBezTo>
                    <a:pt x="879" y="96"/>
                    <a:pt x="876" y="97"/>
                    <a:pt x="875" y="95"/>
                  </a:cubicBezTo>
                  <a:cubicBezTo>
                    <a:pt x="874" y="93"/>
                    <a:pt x="874" y="94"/>
                    <a:pt x="874" y="92"/>
                  </a:cubicBezTo>
                  <a:cubicBezTo>
                    <a:pt x="874" y="91"/>
                    <a:pt x="876" y="92"/>
                    <a:pt x="876" y="91"/>
                  </a:cubicBezTo>
                  <a:cubicBezTo>
                    <a:pt x="877" y="91"/>
                    <a:pt x="876" y="90"/>
                    <a:pt x="875" y="89"/>
                  </a:cubicBezTo>
                  <a:cubicBezTo>
                    <a:pt x="874" y="89"/>
                    <a:pt x="874" y="90"/>
                    <a:pt x="871" y="90"/>
                  </a:cubicBezTo>
                  <a:cubicBezTo>
                    <a:pt x="868" y="91"/>
                    <a:pt x="863" y="88"/>
                    <a:pt x="861" y="88"/>
                  </a:cubicBezTo>
                  <a:cubicBezTo>
                    <a:pt x="860" y="88"/>
                    <a:pt x="859" y="88"/>
                    <a:pt x="859" y="88"/>
                  </a:cubicBezTo>
                  <a:cubicBezTo>
                    <a:pt x="858" y="88"/>
                    <a:pt x="858" y="88"/>
                    <a:pt x="857" y="88"/>
                  </a:cubicBezTo>
                  <a:cubicBezTo>
                    <a:pt x="857" y="88"/>
                    <a:pt x="855" y="87"/>
                    <a:pt x="854" y="86"/>
                  </a:cubicBezTo>
                  <a:cubicBezTo>
                    <a:pt x="854" y="86"/>
                    <a:pt x="853" y="86"/>
                    <a:pt x="852" y="86"/>
                  </a:cubicBezTo>
                  <a:cubicBezTo>
                    <a:pt x="851" y="86"/>
                    <a:pt x="851" y="86"/>
                    <a:pt x="850" y="86"/>
                  </a:cubicBezTo>
                  <a:cubicBezTo>
                    <a:pt x="850" y="86"/>
                    <a:pt x="849" y="86"/>
                    <a:pt x="849" y="86"/>
                  </a:cubicBezTo>
                  <a:cubicBezTo>
                    <a:pt x="848" y="86"/>
                    <a:pt x="847" y="86"/>
                    <a:pt x="847" y="86"/>
                  </a:cubicBezTo>
                  <a:cubicBezTo>
                    <a:pt x="846" y="86"/>
                    <a:pt x="844" y="86"/>
                    <a:pt x="843" y="85"/>
                  </a:cubicBezTo>
                  <a:cubicBezTo>
                    <a:pt x="842" y="85"/>
                    <a:pt x="840" y="86"/>
                    <a:pt x="839" y="87"/>
                  </a:cubicBezTo>
                  <a:cubicBezTo>
                    <a:pt x="838" y="87"/>
                    <a:pt x="835" y="88"/>
                    <a:pt x="834" y="88"/>
                  </a:cubicBezTo>
                  <a:cubicBezTo>
                    <a:pt x="833" y="88"/>
                    <a:pt x="830" y="88"/>
                    <a:pt x="829" y="88"/>
                  </a:cubicBezTo>
                  <a:cubicBezTo>
                    <a:pt x="828" y="88"/>
                    <a:pt x="824" y="90"/>
                    <a:pt x="824" y="91"/>
                  </a:cubicBezTo>
                  <a:cubicBezTo>
                    <a:pt x="823" y="92"/>
                    <a:pt x="826" y="94"/>
                    <a:pt x="826" y="94"/>
                  </a:cubicBezTo>
                  <a:cubicBezTo>
                    <a:pt x="826" y="94"/>
                    <a:pt x="822" y="95"/>
                    <a:pt x="821" y="93"/>
                  </a:cubicBezTo>
                  <a:cubicBezTo>
                    <a:pt x="820" y="92"/>
                    <a:pt x="819" y="92"/>
                    <a:pt x="819" y="91"/>
                  </a:cubicBezTo>
                  <a:cubicBezTo>
                    <a:pt x="819" y="90"/>
                    <a:pt x="820" y="89"/>
                    <a:pt x="820" y="88"/>
                  </a:cubicBezTo>
                  <a:cubicBezTo>
                    <a:pt x="820" y="87"/>
                    <a:pt x="820" y="87"/>
                    <a:pt x="819" y="86"/>
                  </a:cubicBezTo>
                  <a:cubicBezTo>
                    <a:pt x="818" y="85"/>
                    <a:pt x="817" y="83"/>
                    <a:pt x="817" y="83"/>
                  </a:cubicBezTo>
                  <a:cubicBezTo>
                    <a:pt x="817" y="83"/>
                    <a:pt x="814" y="86"/>
                    <a:pt x="813" y="86"/>
                  </a:cubicBezTo>
                  <a:cubicBezTo>
                    <a:pt x="812" y="86"/>
                    <a:pt x="810" y="87"/>
                    <a:pt x="809" y="87"/>
                  </a:cubicBezTo>
                  <a:cubicBezTo>
                    <a:pt x="809" y="86"/>
                    <a:pt x="806" y="86"/>
                    <a:pt x="805" y="85"/>
                  </a:cubicBezTo>
                  <a:cubicBezTo>
                    <a:pt x="804" y="84"/>
                    <a:pt x="803" y="85"/>
                    <a:pt x="802" y="84"/>
                  </a:cubicBezTo>
                  <a:cubicBezTo>
                    <a:pt x="801" y="83"/>
                    <a:pt x="802" y="83"/>
                    <a:pt x="800" y="82"/>
                  </a:cubicBezTo>
                  <a:cubicBezTo>
                    <a:pt x="799" y="82"/>
                    <a:pt x="799" y="82"/>
                    <a:pt x="798" y="82"/>
                  </a:cubicBezTo>
                  <a:cubicBezTo>
                    <a:pt x="798" y="82"/>
                    <a:pt x="797" y="83"/>
                    <a:pt x="796" y="82"/>
                  </a:cubicBezTo>
                  <a:cubicBezTo>
                    <a:pt x="795" y="82"/>
                    <a:pt x="794" y="82"/>
                    <a:pt x="792" y="81"/>
                  </a:cubicBezTo>
                  <a:cubicBezTo>
                    <a:pt x="790" y="80"/>
                    <a:pt x="789" y="81"/>
                    <a:pt x="788" y="81"/>
                  </a:cubicBezTo>
                  <a:cubicBezTo>
                    <a:pt x="787" y="81"/>
                    <a:pt x="786" y="82"/>
                    <a:pt x="785" y="82"/>
                  </a:cubicBezTo>
                  <a:cubicBezTo>
                    <a:pt x="784" y="82"/>
                    <a:pt x="783" y="85"/>
                    <a:pt x="782" y="85"/>
                  </a:cubicBezTo>
                  <a:cubicBezTo>
                    <a:pt x="781" y="86"/>
                    <a:pt x="783" y="86"/>
                    <a:pt x="783" y="87"/>
                  </a:cubicBezTo>
                  <a:cubicBezTo>
                    <a:pt x="784" y="87"/>
                    <a:pt x="788" y="87"/>
                    <a:pt x="789" y="87"/>
                  </a:cubicBezTo>
                  <a:cubicBezTo>
                    <a:pt x="790" y="87"/>
                    <a:pt x="788" y="89"/>
                    <a:pt x="788" y="89"/>
                  </a:cubicBezTo>
                  <a:cubicBezTo>
                    <a:pt x="787" y="90"/>
                    <a:pt x="780" y="91"/>
                    <a:pt x="780" y="91"/>
                  </a:cubicBezTo>
                  <a:cubicBezTo>
                    <a:pt x="780" y="91"/>
                    <a:pt x="777" y="92"/>
                    <a:pt x="776" y="92"/>
                  </a:cubicBezTo>
                  <a:cubicBezTo>
                    <a:pt x="776" y="92"/>
                    <a:pt x="773" y="94"/>
                    <a:pt x="770" y="94"/>
                  </a:cubicBezTo>
                  <a:cubicBezTo>
                    <a:pt x="766" y="95"/>
                    <a:pt x="766" y="95"/>
                    <a:pt x="766" y="95"/>
                  </a:cubicBezTo>
                  <a:cubicBezTo>
                    <a:pt x="766" y="95"/>
                    <a:pt x="764" y="96"/>
                    <a:pt x="763" y="96"/>
                  </a:cubicBezTo>
                  <a:cubicBezTo>
                    <a:pt x="763" y="96"/>
                    <a:pt x="760" y="96"/>
                    <a:pt x="758" y="96"/>
                  </a:cubicBezTo>
                  <a:cubicBezTo>
                    <a:pt x="757" y="96"/>
                    <a:pt x="757" y="97"/>
                    <a:pt x="757" y="97"/>
                  </a:cubicBezTo>
                  <a:cubicBezTo>
                    <a:pt x="757" y="97"/>
                    <a:pt x="753" y="97"/>
                    <a:pt x="752" y="97"/>
                  </a:cubicBezTo>
                  <a:cubicBezTo>
                    <a:pt x="751" y="97"/>
                    <a:pt x="750" y="98"/>
                    <a:pt x="747" y="99"/>
                  </a:cubicBezTo>
                  <a:cubicBezTo>
                    <a:pt x="746" y="99"/>
                    <a:pt x="745" y="100"/>
                    <a:pt x="744" y="101"/>
                  </a:cubicBezTo>
                  <a:cubicBezTo>
                    <a:pt x="743" y="103"/>
                    <a:pt x="741" y="103"/>
                    <a:pt x="740" y="104"/>
                  </a:cubicBezTo>
                  <a:cubicBezTo>
                    <a:pt x="739" y="104"/>
                    <a:pt x="738" y="105"/>
                    <a:pt x="737" y="105"/>
                  </a:cubicBezTo>
                  <a:cubicBezTo>
                    <a:pt x="736" y="105"/>
                    <a:pt x="736" y="104"/>
                    <a:pt x="737" y="103"/>
                  </a:cubicBezTo>
                  <a:cubicBezTo>
                    <a:pt x="738" y="102"/>
                    <a:pt x="739" y="102"/>
                    <a:pt x="740" y="101"/>
                  </a:cubicBezTo>
                  <a:cubicBezTo>
                    <a:pt x="741" y="100"/>
                    <a:pt x="742" y="99"/>
                    <a:pt x="742" y="98"/>
                  </a:cubicBezTo>
                  <a:cubicBezTo>
                    <a:pt x="743" y="97"/>
                    <a:pt x="744" y="96"/>
                    <a:pt x="744" y="95"/>
                  </a:cubicBezTo>
                  <a:cubicBezTo>
                    <a:pt x="745" y="94"/>
                    <a:pt x="748" y="94"/>
                    <a:pt x="749" y="94"/>
                  </a:cubicBezTo>
                  <a:cubicBezTo>
                    <a:pt x="750" y="94"/>
                    <a:pt x="751" y="94"/>
                    <a:pt x="752" y="93"/>
                  </a:cubicBezTo>
                  <a:cubicBezTo>
                    <a:pt x="752" y="92"/>
                    <a:pt x="754" y="92"/>
                    <a:pt x="754" y="91"/>
                  </a:cubicBezTo>
                  <a:cubicBezTo>
                    <a:pt x="755" y="90"/>
                    <a:pt x="756" y="89"/>
                    <a:pt x="756" y="89"/>
                  </a:cubicBezTo>
                  <a:cubicBezTo>
                    <a:pt x="757" y="88"/>
                    <a:pt x="758" y="88"/>
                    <a:pt x="760" y="88"/>
                  </a:cubicBezTo>
                  <a:cubicBezTo>
                    <a:pt x="762" y="87"/>
                    <a:pt x="763" y="88"/>
                    <a:pt x="764" y="87"/>
                  </a:cubicBezTo>
                  <a:cubicBezTo>
                    <a:pt x="765" y="86"/>
                    <a:pt x="766" y="87"/>
                    <a:pt x="767" y="86"/>
                  </a:cubicBezTo>
                  <a:cubicBezTo>
                    <a:pt x="768" y="85"/>
                    <a:pt x="769" y="85"/>
                    <a:pt x="770" y="83"/>
                  </a:cubicBezTo>
                  <a:cubicBezTo>
                    <a:pt x="772" y="81"/>
                    <a:pt x="772" y="81"/>
                    <a:pt x="773" y="80"/>
                  </a:cubicBezTo>
                  <a:cubicBezTo>
                    <a:pt x="773" y="80"/>
                    <a:pt x="774" y="80"/>
                    <a:pt x="775" y="80"/>
                  </a:cubicBezTo>
                  <a:cubicBezTo>
                    <a:pt x="775" y="80"/>
                    <a:pt x="775" y="80"/>
                    <a:pt x="776" y="80"/>
                  </a:cubicBezTo>
                  <a:cubicBezTo>
                    <a:pt x="778" y="80"/>
                    <a:pt x="777" y="80"/>
                    <a:pt x="779" y="79"/>
                  </a:cubicBezTo>
                  <a:cubicBezTo>
                    <a:pt x="781" y="77"/>
                    <a:pt x="781" y="78"/>
                    <a:pt x="782" y="77"/>
                  </a:cubicBezTo>
                  <a:cubicBezTo>
                    <a:pt x="784" y="77"/>
                    <a:pt x="784" y="77"/>
                    <a:pt x="783" y="76"/>
                  </a:cubicBezTo>
                  <a:cubicBezTo>
                    <a:pt x="782" y="75"/>
                    <a:pt x="783" y="75"/>
                    <a:pt x="784" y="74"/>
                  </a:cubicBezTo>
                  <a:cubicBezTo>
                    <a:pt x="785" y="72"/>
                    <a:pt x="786" y="73"/>
                    <a:pt x="787" y="72"/>
                  </a:cubicBezTo>
                  <a:cubicBezTo>
                    <a:pt x="788" y="72"/>
                    <a:pt x="790" y="72"/>
                    <a:pt x="792" y="70"/>
                  </a:cubicBezTo>
                  <a:cubicBezTo>
                    <a:pt x="793" y="69"/>
                    <a:pt x="794" y="69"/>
                    <a:pt x="795" y="68"/>
                  </a:cubicBezTo>
                  <a:cubicBezTo>
                    <a:pt x="797" y="67"/>
                    <a:pt x="798" y="68"/>
                    <a:pt x="799" y="67"/>
                  </a:cubicBezTo>
                  <a:cubicBezTo>
                    <a:pt x="800" y="66"/>
                    <a:pt x="803" y="65"/>
                    <a:pt x="803" y="65"/>
                  </a:cubicBezTo>
                  <a:cubicBezTo>
                    <a:pt x="804" y="64"/>
                    <a:pt x="806" y="64"/>
                    <a:pt x="808" y="63"/>
                  </a:cubicBezTo>
                  <a:cubicBezTo>
                    <a:pt x="809" y="63"/>
                    <a:pt x="808" y="63"/>
                    <a:pt x="810" y="62"/>
                  </a:cubicBezTo>
                  <a:cubicBezTo>
                    <a:pt x="811" y="61"/>
                    <a:pt x="812" y="61"/>
                    <a:pt x="813" y="61"/>
                  </a:cubicBezTo>
                  <a:cubicBezTo>
                    <a:pt x="813" y="61"/>
                    <a:pt x="813" y="61"/>
                    <a:pt x="813" y="61"/>
                  </a:cubicBezTo>
                  <a:cubicBezTo>
                    <a:pt x="814" y="60"/>
                    <a:pt x="816" y="59"/>
                    <a:pt x="817" y="59"/>
                  </a:cubicBezTo>
                  <a:cubicBezTo>
                    <a:pt x="819" y="58"/>
                    <a:pt x="821" y="54"/>
                    <a:pt x="821" y="54"/>
                  </a:cubicBezTo>
                  <a:cubicBezTo>
                    <a:pt x="821" y="54"/>
                    <a:pt x="823" y="52"/>
                    <a:pt x="823" y="51"/>
                  </a:cubicBezTo>
                  <a:cubicBezTo>
                    <a:pt x="823" y="49"/>
                    <a:pt x="823" y="49"/>
                    <a:pt x="822" y="48"/>
                  </a:cubicBezTo>
                  <a:cubicBezTo>
                    <a:pt x="821" y="47"/>
                    <a:pt x="819" y="47"/>
                    <a:pt x="818" y="46"/>
                  </a:cubicBezTo>
                  <a:cubicBezTo>
                    <a:pt x="817" y="45"/>
                    <a:pt x="814" y="45"/>
                    <a:pt x="814" y="44"/>
                  </a:cubicBezTo>
                  <a:cubicBezTo>
                    <a:pt x="813" y="43"/>
                    <a:pt x="815" y="43"/>
                    <a:pt x="816" y="43"/>
                  </a:cubicBezTo>
                  <a:cubicBezTo>
                    <a:pt x="817" y="43"/>
                    <a:pt x="819" y="45"/>
                    <a:pt x="819" y="45"/>
                  </a:cubicBezTo>
                  <a:cubicBezTo>
                    <a:pt x="819" y="45"/>
                    <a:pt x="822" y="46"/>
                    <a:pt x="823" y="45"/>
                  </a:cubicBezTo>
                  <a:cubicBezTo>
                    <a:pt x="824" y="45"/>
                    <a:pt x="824" y="45"/>
                    <a:pt x="824" y="41"/>
                  </a:cubicBezTo>
                  <a:cubicBezTo>
                    <a:pt x="823" y="40"/>
                    <a:pt x="822" y="41"/>
                    <a:pt x="821" y="39"/>
                  </a:cubicBezTo>
                  <a:cubicBezTo>
                    <a:pt x="821" y="38"/>
                    <a:pt x="821" y="38"/>
                    <a:pt x="821" y="37"/>
                  </a:cubicBezTo>
                  <a:cubicBezTo>
                    <a:pt x="821" y="36"/>
                    <a:pt x="820" y="35"/>
                    <a:pt x="819" y="34"/>
                  </a:cubicBezTo>
                  <a:cubicBezTo>
                    <a:pt x="819" y="33"/>
                    <a:pt x="818" y="35"/>
                    <a:pt x="818" y="35"/>
                  </a:cubicBezTo>
                  <a:cubicBezTo>
                    <a:pt x="818" y="35"/>
                    <a:pt x="816" y="37"/>
                    <a:pt x="815" y="37"/>
                  </a:cubicBezTo>
                  <a:cubicBezTo>
                    <a:pt x="813" y="37"/>
                    <a:pt x="815" y="37"/>
                    <a:pt x="814" y="36"/>
                  </a:cubicBezTo>
                  <a:cubicBezTo>
                    <a:pt x="813" y="34"/>
                    <a:pt x="812" y="34"/>
                    <a:pt x="812" y="32"/>
                  </a:cubicBezTo>
                  <a:cubicBezTo>
                    <a:pt x="811" y="31"/>
                    <a:pt x="813" y="30"/>
                    <a:pt x="813" y="28"/>
                  </a:cubicBezTo>
                  <a:cubicBezTo>
                    <a:pt x="813" y="27"/>
                    <a:pt x="811" y="28"/>
                    <a:pt x="809" y="27"/>
                  </a:cubicBezTo>
                  <a:cubicBezTo>
                    <a:pt x="809" y="27"/>
                    <a:pt x="805" y="26"/>
                    <a:pt x="805" y="26"/>
                  </a:cubicBezTo>
                  <a:cubicBezTo>
                    <a:pt x="804" y="25"/>
                    <a:pt x="803" y="25"/>
                    <a:pt x="803" y="24"/>
                  </a:cubicBezTo>
                  <a:cubicBezTo>
                    <a:pt x="802" y="22"/>
                    <a:pt x="800" y="23"/>
                    <a:pt x="799" y="23"/>
                  </a:cubicBezTo>
                  <a:cubicBezTo>
                    <a:pt x="799" y="22"/>
                    <a:pt x="797" y="23"/>
                    <a:pt x="796" y="22"/>
                  </a:cubicBezTo>
                  <a:cubicBezTo>
                    <a:pt x="795" y="22"/>
                    <a:pt x="794" y="22"/>
                    <a:pt x="793" y="22"/>
                  </a:cubicBezTo>
                  <a:cubicBezTo>
                    <a:pt x="793" y="22"/>
                    <a:pt x="792" y="22"/>
                    <a:pt x="791" y="22"/>
                  </a:cubicBezTo>
                  <a:cubicBezTo>
                    <a:pt x="790" y="21"/>
                    <a:pt x="788" y="22"/>
                    <a:pt x="787" y="23"/>
                  </a:cubicBezTo>
                  <a:cubicBezTo>
                    <a:pt x="787" y="23"/>
                    <a:pt x="783" y="24"/>
                    <a:pt x="783" y="24"/>
                  </a:cubicBezTo>
                  <a:cubicBezTo>
                    <a:pt x="783" y="24"/>
                    <a:pt x="775" y="22"/>
                    <a:pt x="772" y="22"/>
                  </a:cubicBezTo>
                  <a:cubicBezTo>
                    <a:pt x="771" y="22"/>
                    <a:pt x="770" y="22"/>
                    <a:pt x="769" y="22"/>
                  </a:cubicBezTo>
                  <a:cubicBezTo>
                    <a:pt x="767" y="23"/>
                    <a:pt x="766" y="23"/>
                    <a:pt x="764" y="23"/>
                  </a:cubicBezTo>
                  <a:cubicBezTo>
                    <a:pt x="758" y="23"/>
                    <a:pt x="764" y="24"/>
                    <a:pt x="762" y="25"/>
                  </a:cubicBezTo>
                  <a:cubicBezTo>
                    <a:pt x="761" y="26"/>
                    <a:pt x="761" y="27"/>
                    <a:pt x="757" y="26"/>
                  </a:cubicBezTo>
                  <a:cubicBezTo>
                    <a:pt x="754" y="26"/>
                    <a:pt x="756" y="27"/>
                    <a:pt x="755" y="27"/>
                  </a:cubicBezTo>
                  <a:cubicBezTo>
                    <a:pt x="754" y="27"/>
                    <a:pt x="753" y="28"/>
                    <a:pt x="751" y="28"/>
                  </a:cubicBezTo>
                  <a:cubicBezTo>
                    <a:pt x="750" y="27"/>
                    <a:pt x="750" y="27"/>
                    <a:pt x="750" y="26"/>
                  </a:cubicBezTo>
                  <a:cubicBezTo>
                    <a:pt x="750" y="24"/>
                    <a:pt x="753" y="24"/>
                    <a:pt x="754" y="24"/>
                  </a:cubicBezTo>
                  <a:cubicBezTo>
                    <a:pt x="755" y="23"/>
                    <a:pt x="757" y="21"/>
                    <a:pt x="757" y="19"/>
                  </a:cubicBezTo>
                  <a:cubicBezTo>
                    <a:pt x="758" y="18"/>
                    <a:pt x="757" y="18"/>
                    <a:pt x="757" y="17"/>
                  </a:cubicBezTo>
                  <a:cubicBezTo>
                    <a:pt x="757" y="16"/>
                    <a:pt x="757" y="16"/>
                    <a:pt x="756" y="16"/>
                  </a:cubicBezTo>
                  <a:cubicBezTo>
                    <a:pt x="756" y="16"/>
                    <a:pt x="755" y="16"/>
                    <a:pt x="754" y="16"/>
                  </a:cubicBezTo>
                  <a:cubicBezTo>
                    <a:pt x="753" y="16"/>
                    <a:pt x="753" y="16"/>
                    <a:pt x="752" y="16"/>
                  </a:cubicBezTo>
                  <a:cubicBezTo>
                    <a:pt x="752" y="16"/>
                    <a:pt x="751" y="16"/>
                    <a:pt x="751" y="16"/>
                  </a:cubicBezTo>
                  <a:cubicBezTo>
                    <a:pt x="750" y="16"/>
                    <a:pt x="749" y="16"/>
                    <a:pt x="747" y="16"/>
                  </a:cubicBezTo>
                  <a:cubicBezTo>
                    <a:pt x="746" y="16"/>
                    <a:pt x="744" y="16"/>
                    <a:pt x="743" y="16"/>
                  </a:cubicBezTo>
                  <a:cubicBezTo>
                    <a:pt x="742" y="16"/>
                    <a:pt x="742" y="16"/>
                    <a:pt x="742" y="15"/>
                  </a:cubicBezTo>
                  <a:cubicBezTo>
                    <a:pt x="742" y="14"/>
                    <a:pt x="741" y="14"/>
                    <a:pt x="740" y="14"/>
                  </a:cubicBezTo>
                  <a:cubicBezTo>
                    <a:pt x="740" y="15"/>
                    <a:pt x="739" y="15"/>
                    <a:pt x="739" y="15"/>
                  </a:cubicBezTo>
                  <a:cubicBezTo>
                    <a:pt x="737" y="14"/>
                    <a:pt x="737" y="15"/>
                    <a:pt x="735" y="15"/>
                  </a:cubicBezTo>
                  <a:cubicBezTo>
                    <a:pt x="734" y="15"/>
                    <a:pt x="733" y="16"/>
                    <a:pt x="731" y="15"/>
                  </a:cubicBezTo>
                  <a:cubicBezTo>
                    <a:pt x="729" y="15"/>
                    <a:pt x="731" y="15"/>
                    <a:pt x="733" y="13"/>
                  </a:cubicBezTo>
                  <a:cubicBezTo>
                    <a:pt x="734" y="12"/>
                    <a:pt x="735" y="12"/>
                    <a:pt x="736" y="12"/>
                  </a:cubicBezTo>
                  <a:cubicBezTo>
                    <a:pt x="736" y="12"/>
                    <a:pt x="736" y="12"/>
                    <a:pt x="737" y="12"/>
                  </a:cubicBezTo>
                  <a:cubicBezTo>
                    <a:pt x="739" y="11"/>
                    <a:pt x="738" y="11"/>
                    <a:pt x="741" y="9"/>
                  </a:cubicBezTo>
                  <a:cubicBezTo>
                    <a:pt x="744" y="7"/>
                    <a:pt x="742" y="9"/>
                    <a:pt x="742" y="7"/>
                  </a:cubicBezTo>
                  <a:cubicBezTo>
                    <a:pt x="741" y="5"/>
                    <a:pt x="741" y="6"/>
                    <a:pt x="740" y="5"/>
                  </a:cubicBezTo>
                  <a:cubicBezTo>
                    <a:pt x="739" y="4"/>
                    <a:pt x="738" y="5"/>
                    <a:pt x="738" y="5"/>
                  </a:cubicBezTo>
                  <a:cubicBezTo>
                    <a:pt x="738" y="5"/>
                    <a:pt x="734" y="5"/>
                    <a:pt x="734" y="3"/>
                  </a:cubicBezTo>
                  <a:cubicBezTo>
                    <a:pt x="733" y="2"/>
                    <a:pt x="732" y="2"/>
                    <a:pt x="731" y="2"/>
                  </a:cubicBezTo>
                  <a:cubicBezTo>
                    <a:pt x="729" y="1"/>
                    <a:pt x="728" y="2"/>
                    <a:pt x="727" y="1"/>
                  </a:cubicBezTo>
                  <a:cubicBezTo>
                    <a:pt x="726" y="1"/>
                    <a:pt x="724" y="1"/>
                    <a:pt x="723" y="0"/>
                  </a:cubicBezTo>
                  <a:cubicBezTo>
                    <a:pt x="722" y="0"/>
                    <a:pt x="720" y="1"/>
                    <a:pt x="719" y="1"/>
                  </a:cubicBezTo>
                  <a:cubicBezTo>
                    <a:pt x="718" y="1"/>
                    <a:pt x="717" y="2"/>
                    <a:pt x="716" y="2"/>
                  </a:cubicBezTo>
                  <a:cubicBezTo>
                    <a:pt x="715" y="1"/>
                    <a:pt x="714" y="2"/>
                    <a:pt x="714" y="2"/>
                  </a:cubicBezTo>
                  <a:cubicBezTo>
                    <a:pt x="713" y="2"/>
                    <a:pt x="713" y="2"/>
                    <a:pt x="713" y="2"/>
                  </a:cubicBezTo>
                  <a:cubicBezTo>
                    <a:pt x="712" y="2"/>
                    <a:pt x="710" y="4"/>
                    <a:pt x="709" y="5"/>
                  </a:cubicBezTo>
                  <a:cubicBezTo>
                    <a:pt x="708" y="5"/>
                    <a:pt x="706" y="7"/>
                    <a:pt x="706" y="7"/>
                  </a:cubicBezTo>
                  <a:cubicBezTo>
                    <a:pt x="706" y="7"/>
                    <a:pt x="700" y="10"/>
                    <a:pt x="699" y="10"/>
                  </a:cubicBezTo>
                  <a:cubicBezTo>
                    <a:pt x="698" y="10"/>
                    <a:pt x="697" y="12"/>
                    <a:pt x="694" y="17"/>
                  </a:cubicBezTo>
                  <a:cubicBezTo>
                    <a:pt x="691" y="20"/>
                    <a:pt x="692" y="20"/>
                    <a:pt x="692" y="20"/>
                  </a:cubicBezTo>
                  <a:cubicBezTo>
                    <a:pt x="692" y="20"/>
                    <a:pt x="692" y="20"/>
                    <a:pt x="692" y="20"/>
                  </a:cubicBezTo>
                  <a:cubicBezTo>
                    <a:pt x="690" y="22"/>
                    <a:pt x="692" y="22"/>
                    <a:pt x="693" y="22"/>
                  </a:cubicBezTo>
                  <a:cubicBezTo>
                    <a:pt x="693" y="23"/>
                    <a:pt x="693" y="24"/>
                    <a:pt x="693" y="25"/>
                  </a:cubicBezTo>
                  <a:cubicBezTo>
                    <a:pt x="693" y="25"/>
                    <a:pt x="693" y="26"/>
                    <a:pt x="694" y="26"/>
                  </a:cubicBezTo>
                  <a:cubicBezTo>
                    <a:pt x="694" y="26"/>
                    <a:pt x="693" y="26"/>
                    <a:pt x="693" y="26"/>
                  </a:cubicBezTo>
                  <a:cubicBezTo>
                    <a:pt x="693" y="26"/>
                    <a:pt x="692" y="27"/>
                    <a:pt x="692" y="26"/>
                  </a:cubicBezTo>
                  <a:cubicBezTo>
                    <a:pt x="691" y="26"/>
                    <a:pt x="690" y="27"/>
                    <a:pt x="688" y="27"/>
                  </a:cubicBezTo>
                  <a:cubicBezTo>
                    <a:pt x="685" y="27"/>
                    <a:pt x="686" y="27"/>
                    <a:pt x="685" y="27"/>
                  </a:cubicBezTo>
                  <a:cubicBezTo>
                    <a:pt x="684" y="26"/>
                    <a:pt x="682" y="26"/>
                    <a:pt x="681" y="26"/>
                  </a:cubicBezTo>
                  <a:cubicBezTo>
                    <a:pt x="680" y="26"/>
                    <a:pt x="679" y="26"/>
                    <a:pt x="679" y="27"/>
                  </a:cubicBezTo>
                  <a:cubicBezTo>
                    <a:pt x="678" y="27"/>
                    <a:pt x="677" y="27"/>
                    <a:pt x="677" y="27"/>
                  </a:cubicBezTo>
                  <a:cubicBezTo>
                    <a:pt x="676" y="27"/>
                    <a:pt x="673" y="28"/>
                    <a:pt x="672" y="29"/>
                  </a:cubicBezTo>
                  <a:cubicBezTo>
                    <a:pt x="671" y="29"/>
                    <a:pt x="673" y="29"/>
                    <a:pt x="673" y="30"/>
                  </a:cubicBezTo>
                  <a:cubicBezTo>
                    <a:pt x="673" y="31"/>
                    <a:pt x="674" y="32"/>
                    <a:pt x="674" y="32"/>
                  </a:cubicBezTo>
                  <a:cubicBezTo>
                    <a:pt x="674" y="32"/>
                    <a:pt x="677" y="34"/>
                    <a:pt x="678" y="34"/>
                  </a:cubicBezTo>
                  <a:cubicBezTo>
                    <a:pt x="678" y="34"/>
                    <a:pt x="680" y="36"/>
                    <a:pt x="680" y="37"/>
                  </a:cubicBezTo>
                  <a:cubicBezTo>
                    <a:pt x="680" y="38"/>
                    <a:pt x="679" y="38"/>
                    <a:pt x="678" y="37"/>
                  </a:cubicBezTo>
                  <a:cubicBezTo>
                    <a:pt x="676" y="36"/>
                    <a:pt x="678" y="37"/>
                    <a:pt x="676" y="37"/>
                  </a:cubicBezTo>
                  <a:cubicBezTo>
                    <a:pt x="674" y="37"/>
                    <a:pt x="675" y="37"/>
                    <a:pt x="672" y="35"/>
                  </a:cubicBezTo>
                  <a:cubicBezTo>
                    <a:pt x="671" y="34"/>
                    <a:pt x="671" y="34"/>
                    <a:pt x="671" y="34"/>
                  </a:cubicBezTo>
                  <a:cubicBezTo>
                    <a:pt x="670" y="35"/>
                    <a:pt x="670" y="35"/>
                    <a:pt x="670" y="34"/>
                  </a:cubicBezTo>
                  <a:cubicBezTo>
                    <a:pt x="669" y="34"/>
                    <a:pt x="667" y="34"/>
                    <a:pt x="666" y="34"/>
                  </a:cubicBezTo>
                  <a:cubicBezTo>
                    <a:pt x="666" y="33"/>
                    <a:pt x="663" y="35"/>
                    <a:pt x="663" y="35"/>
                  </a:cubicBezTo>
                  <a:cubicBezTo>
                    <a:pt x="662" y="35"/>
                    <a:pt x="660" y="36"/>
                    <a:pt x="660" y="37"/>
                  </a:cubicBezTo>
                  <a:cubicBezTo>
                    <a:pt x="659" y="37"/>
                    <a:pt x="657" y="38"/>
                    <a:pt x="656" y="39"/>
                  </a:cubicBezTo>
                  <a:cubicBezTo>
                    <a:pt x="655" y="39"/>
                    <a:pt x="653" y="40"/>
                    <a:pt x="651" y="41"/>
                  </a:cubicBezTo>
                  <a:cubicBezTo>
                    <a:pt x="650" y="42"/>
                    <a:pt x="649" y="42"/>
                    <a:pt x="649" y="41"/>
                  </a:cubicBezTo>
                  <a:cubicBezTo>
                    <a:pt x="648" y="40"/>
                    <a:pt x="646" y="40"/>
                    <a:pt x="645" y="40"/>
                  </a:cubicBezTo>
                  <a:cubicBezTo>
                    <a:pt x="644" y="40"/>
                    <a:pt x="637" y="44"/>
                    <a:pt x="637" y="44"/>
                  </a:cubicBezTo>
                  <a:cubicBezTo>
                    <a:pt x="637" y="44"/>
                    <a:pt x="639" y="41"/>
                    <a:pt x="640" y="41"/>
                  </a:cubicBezTo>
                  <a:cubicBezTo>
                    <a:pt x="640" y="41"/>
                    <a:pt x="641" y="37"/>
                    <a:pt x="640" y="36"/>
                  </a:cubicBezTo>
                  <a:cubicBezTo>
                    <a:pt x="640" y="36"/>
                    <a:pt x="633" y="35"/>
                    <a:pt x="633" y="35"/>
                  </a:cubicBezTo>
                  <a:cubicBezTo>
                    <a:pt x="632" y="34"/>
                    <a:pt x="629" y="35"/>
                    <a:pt x="628" y="35"/>
                  </a:cubicBezTo>
                  <a:cubicBezTo>
                    <a:pt x="627" y="35"/>
                    <a:pt x="625" y="37"/>
                    <a:pt x="624" y="38"/>
                  </a:cubicBezTo>
                  <a:cubicBezTo>
                    <a:pt x="623" y="39"/>
                    <a:pt x="621" y="40"/>
                    <a:pt x="620" y="39"/>
                  </a:cubicBezTo>
                  <a:cubicBezTo>
                    <a:pt x="620" y="38"/>
                    <a:pt x="611" y="36"/>
                    <a:pt x="610" y="36"/>
                  </a:cubicBezTo>
                  <a:cubicBezTo>
                    <a:pt x="610" y="36"/>
                    <a:pt x="610" y="37"/>
                    <a:pt x="610" y="37"/>
                  </a:cubicBezTo>
                  <a:cubicBezTo>
                    <a:pt x="610" y="37"/>
                    <a:pt x="610" y="41"/>
                    <a:pt x="608" y="41"/>
                  </a:cubicBezTo>
                  <a:cubicBezTo>
                    <a:pt x="608" y="41"/>
                    <a:pt x="606" y="42"/>
                    <a:pt x="606" y="43"/>
                  </a:cubicBezTo>
                  <a:cubicBezTo>
                    <a:pt x="605" y="43"/>
                    <a:pt x="604" y="44"/>
                    <a:pt x="604" y="44"/>
                  </a:cubicBezTo>
                  <a:cubicBezTo>
                    <a:pt x="600" y="44"/>
                    <a:pt x="600" y="44"/>
                    <a:pt x="600" y="44"/>
                  </a:cubicBezTo>
                  <a:cubicBezTo>
                    <a:pt x="600" y="44"/>
                    <a:pt x="597" y="45"/>
                    <a:pt x="597" y="45"/>
                  </a:cubicBezTo>
                  <a:cubicBezTo>
                    <a:pt x="596" y="45"/>
                    <a:pt x="595" y="46"/>
                    <a:pt x="595" y="46"/>
                  </a:cubicBezTo>
                  <a:cubicBezTo>
                    <a:pt x="595" y="46"/>
                    <a:pt x="591" y="46"/>
                    <a:pt x="590" y="45"/>
                  </a:cubicBezTo>
                  <a:cubicBezTo>
                    <a:pt x="586" y="46"/>
                    <a:pt x="586" y="46"/>
                    <a:pt x="586" y="46"/>
                  </a:cubicBezTo>
                  <a:cubicBezTo>
                    <a:pt x="582" y="46"/>
                    <a:pt x="582" y="46"/>
                    <a:pt x="582" y="46"/>
                  </a:cubicBezTo>
                  <a:cubicBezTo>
                    <a:pt x="580" y="48"/>
                    <a:pt x="580" y="48"/>
                    <a:pt x="580" y="48"/>
                  </a:cubicBezTo>
                  <a:cubicBezTo>
                    <a:pt x="577" y="49"/>
                    <a:pt x="577" y="49"/>
                    <a:pt x="577" y="49"/>
                  </a:cubicBezTo>
                  <a:cubicBezTo>
                    <a:pt x="572" y="49"/>
                    <a:pt x="572" y="49"/>
                    <a:pt x="572" y="49"/>
                  </a:cubicBezTo>
                  <a:cubicBezTo>
                    <a:pt x="565" y="53"/>
                    <a:pt x="565" y="53"/>
                    <a:pt x="565" y="53"/>
                  </a:cubicBezTo>
                  <a:cubicBezTo>
                    <a:pt x="565" y="53"/>
                    <a:pt x="564" y="54"/>
                    <a:pt x="564" y="54"/>
                  </a:cubicBezTo>
                  <a:cubicBezTo>
                    <a:pt x="563" y="53"/>
                    <a:pt x="563" y="54"/>
                    <a:pt x="561" y="55"/>
                  </a:cubicBezTo>
                  <a:cubicBezTo>
                    <a:pt x="560" y="56"/>
                    <a:pt x="561" y="56"/>
                    <a:pt x="559" y="57"/>
                  </a:cubicBezTo>
                  <a:cubicBezTo>
                    <a:pt x="558" y="57"/>
                    <a:pt x="558" y="58"/>
                    <a:pt x="557" y="57"/>
                  </a:cubicBezTo>
                  <a:cubicBezTo>
                    <a:pt x="556" y="56"/>
                    <a:pt x="556" y="59"/>
                    <a:pt x="556" y="59"/>
                  </a:cubicBezTo>
                  <a:cubicBezTo>
                    <a:pt x="556" y="59"/>
                    <a:pt x="554" y="60"/>
                    <a:pt x="553" y="61"/>
                  </a:cubicBezTo>
                  <a:cubicBezTo>
                    <a:pt x="553" y="61"/>
                    <a:pt x="551" y="62"/>
                    <a:pt x="550" y="62"/>
                  </a:cubicBezTo>
                  <a:cubicBezTo>
                    <a:pt x="549" y="61"/>
                    <a:pt x="548" y="63"/>
                    <a:pt x="548" y="63"/>
                  </a:cubicBezTo>
                  <a:cubicBezTo>
                    <a:pt x="548" y="63"/>
                    <a:pt x="547" y="66"/>
                    <a:pt x="546" y="66"/>
                  </a:cubicBezTo>
                  <a:cubicBezTo>
                    <a:pt x="546" y="66"/>
                    <a:pt x="546" y="67"/>
                    <a:pt x="545" y="68"/>
                  </a:cubicBezTo>
                  <a:cubicBezTo>
                    <a:pt x="543" y="68"/>
                    <a:pt x="545" y="69"/>
                    <a:pt x="545" y="69"/>
                  </a:cubicBezTo>
                  <a:cubicBezTo>
                    <a:pt x="548" y="71"/>
                    <a:pt x="548" y="71"/>
                    <a:pt x="548" y="71"/>
                  </a:cubicBezTo>
                  <a:cubicBezTo>
                    <a:pt x="548" y="71"/>
                    <a:pt x="548" y="74"/>
                    <a:pt x="547" y="73"/>
                  </a:cubicBezTo>
                  <a:cubicBezTo>
                    <a:pt x="546" y="72"/>
                    <a:pt x="543" y="72"/>
                    <a:pt x="543" y="72"/>
                  </a:cubicBezTo>
                  <a:cubicBezTo>
                    <a:pt x="542" y="72"/>
                    <a:pt x="542" y="74"/>
                    <a:pt x="542" y="74"/>
                  </a:cubicBezTo>
                  <a:cubicBezTo>
                    <a:pt x="542" y="75"/>
                    <a:pt x="542" y="75"/>
                    <a:pt x="542" y="75"/>
                  </a:cubicBezTo>
                  <a:cubicBezTo>
                    <a:pt x="544" y="76"/>
                    <a:pt x="544" y="76"/>
                    <a:pt x="544" y="76"/>
                  </a:cubicBezTo>
                  <a:cubicBezTo>
                    <a:pt x="545" y="78"/>
                    <a:pt x="545" y="78"/>
                    <a:pt x="545" y="78"/>
                  </a:cubicBezTo>
                  <a:cubicBezTo>
                    <a:pt x="547" y="79"/>
                    <a:pt x="547" y="79"/>
                    <a:pt x="547" y="79"/>
                  </a:cubicBezTo>
                  <a:cubicBezTo>
                    <a:pt x="549" y="80"/>
                    <a:pt x="549" y="80"/>
                    <a:pt x="549" y="80"/>
                  </a:cubicBezTo>
                  <a:cubicBezTo>
                    <a:pt x="549" y="80"/>
                    <a:pt x="549" y="82"/>
                    <a:pt x="548" y="84"/>
                  </a:cubicBezTo>
                  <a:cubicBezTo>
                    <a:pt x="547" y="84"/>
                    <a:pt x="546" y="84"/>
                    <a:pt x="544" y="83"/>
                  </a:cubicBezTo>
                  <a:cubicBezTo>
                    <a:pt x="544" y="83"/>
                    <a:pt x="543" y="83"/>
                    <a:pt x="536" y="84"/>
                  </a:cubicBezTo>
                  <a:cubicBezTo>
                    <a:pt x="536" y="84"/>
                    <a:pt x="535" y="85"/>
                    <a:pt x="532" y="86"/>
                  </a:cubicBezTo>
                  <a:cubicBezTo>
                    <a:pt x="529" y="87"/>
                    <a:pt x="529" y="85"/>
                    <a:pt x="528" y="84"/>
                  </a:cubicBezTo>
                  <a:cubicBezTo>
                    <a:pt x="528" y="83"/>
                    <a:pt x="525" y="85"/>
                    <a:pt x="524" y="85"/>
                  </a:cubicBezTo>
                  <a:cubicBezTo>
                    <a:pt x="524" y="85"/>
                    <a:pt x="523" y="86"/>
                    <a:pt x="519" y="86"/>
                  </a:cubicBezTo>
                  <a:cubicBezTo>
                    <a:pt x="516" y="86"/>
                    <a:pt x="517" y="86"/>
                    <a:pt x="514" y="85"/>
                  </a:cubicBezTo>
                  <a:cubicBezTo>
                    <a:pt x="511" y="84"/>
                    <a:pt x="510" y="86"/>
                    <a:pt x="509" y="86"/>
                  </a:cubicBezTo>
                  <a:cubicBezTo>
                    <a:pt x="507" y="86"/>
                    <a:pt x="504" y="88"/>
                    <a:pt x="503" y="88"/>
                  </a:cubicBezTo>
                  <a:cubicBezTo>
                    <a:pt x="503" y="88"/>
                    <a:pt x="495" y="88"/>
                    <a:pt x="491" y="88"/>
                  </a:cubicBezTo>
                  <a:cubicBezTo>
                    <a:pt x="488" y="88"/>
                    <a:pt x="488" y="87"/>
                    <a:pt x="486" y="87"/>
                  </a:cubicBezTo>
                  <a:cubicBezTo>
                    <a:pt x="484" y="88"/>
                    <a:pt x="484" y="88"/>
                    <a:pt x="482" y="89"/>
                  </a:cubicBezTo>
                  <a:cubicBezTo>
                    <a:pt x="480" y="89"/>
                    <a:pt x="481" y="91"/>
                    <a:pt x="480" y="92"/>
                  </a:cubicBezTo>
                  <a:cubicBezTo>
                    <a:pt x="479" y="94"/>
                    <a:pt x="480" y="95"/>
                    <a:pt x="480" y="97"/>
                  </a:cubicBezTo>
                  <a:cubicBezTo>
                    <a:pt x="479" y="99"/>
                    <a:pt x="482" y="99"/>
                    <a:pt x="484" y="100"/>
                  </a:cubicBezTo>
                  <a:cubicBezTo>
                    <a:pt x="485" y="101"/>
                    <a:pt x="484" y="101"/>
                    <a:pt x="483" y="103"/>
                  </a:cubicBezTo>
                  <a:cubicBezTo>
                    <a:pt x="483" y="104"/>
                    <a:pt x="483" y="104"/>
                    <a:pt x="483" y="106"/>
                  </a:cubicBezTo>
                  <a:cubicBezTo>
                    <a:pt x="483" y="107"/>
                    <a:pt x="484" y="110"/>
                    <a:pt x="486" y="112"/>
                  </a:cubicBezTo>
                  <a:cubicBezTo>
                    <a:pt x="486" y="112"/>
                    <a:pt x="487" y="114"/>
                    <a:pt x="488" y="114"/>
                  </a:cubicBezTo>
                  <a:cubicBezTo>
                    <a:pt x="488" y="114"/>
                    <a:pt x="490" y="115"/>
                    <a:pt x="496" y="115"/>
                  </a:cubicBezTo>
                  <a:cubicBezTo>
                    <a:pt x="503" y="116"/>
                    <a:pt x="498" y="116"/>
                    <a:pt x="498" y="117"/>
                  </a:cubicBezTo>
                  <a:cubicBezTo>
                    <a:pt x="499" y="118"/>
                    <a:pt x="501" y="119"/>
                    <a:pt x="502" y="120"/>
                  </a:cubicBezTo>
                  <a:cubicBezTo>
                    <a:pt x="503" y="120"/>
                    <a:pt x="502" y="121"/>
                    <a:pt x="501" y="123"/>
                  </a:cubicBezTo>
                  <a:cubicBezTo>
                    <a:pt x="501" y="125"/>
                    <a:pt x="499" y="124"/>
                    <a:pt x="498" y="124"/>
                  </a:cubicBezTo>
                  <a:cubicBezTo>
                    <a:pt x="497" y="125"/>
                    <a:pt x="496" y="125"/>
                    <a:pt x="493" y="125"/>
                  </a:cubicBezTo>
                  <a:cubicBezTo>
                    <a:pt x="493" y="125"/>
                    <a:pt x="490" y="126"/>
                    <a:pt x="489" y="125"/>
                  </a:cubicBezTo>
                  <a:cubicBezTo>
                    <a:pt x="488" y="125"/>
                    <a:pt x="487" y="125"/>
                    <a:pt x="487" y="124"/>
                  </a:cubicBezTo>
                  <a:cubicBezTo>
                    <a:pt x="487" y="123"/>
                    <a:pt x="484" y="122"/>
                    <a:pt x="484" y="122"/>
                  </a:cubicBezTo>
                  <a:cubicBezTo>
                    <a:pt x="484" y="121"/>
                    <a:pt x="481" y="121"/>
                    <a:pt x="481" y="120"/>
                  </a:cubicBezTo>
                  <a:cubicBezTo>
                    <a:pt x="481" y="119"/>
                    <a:pt x="479" y="118"/>
                    <a:pt x="479" y="118"/>
                  </a:cubicBezTo>
                  <a:cubicBezTo>
                    <a:pt x="478" y="117"/>
                    <a:pt x="476" y="117"/>
                    <a:pt x="475" y="116"/>
                  </a:cubicBezTo>
                  <a:cubicBezTo>
                    <a:pt x="474" y="114"/>
                    <a:pt x="474" y="115"/>
                    <a:pt x="472" y="115"/>
                  </a:cubicBezTo>
                  <a:cubicBezTo>
                    <a:pt x="469" y="115"/>
                    <a:pt x="470" y="115"/>
                    <a:pt x="470" y="114"/>
                  </a:cubicBezTo>
                  <a:cubicBezTo>
                    <a:pt x="470" y="113"/>
                    <a:pt x="468" y="114"/>
                    <a:pt x="467" y="113"/>
                  </a:cubicBezTo>
                  <a:cubicBezTo>
                    <a:pt x="466" y="113"/>
                    <a:pt x="463" y="113"/>
                    <a:pt x="462" y="113"/>
                  </a:cubicBezTo>
                  <a:cubicBezTo>
                    <a:pt x="461" y="113"/>
                    <a:pt x="460" y="113"/>
                    <a:pt x="460" y="113"/>
                  </a:cubicBezTo>
                  <a:cubicBezTo>
                    <a:pt x="460" y="113"/>
                    <a:pt x="459" y="113"/>
                    <a:pt x="458" y="113"/>
                  </a:cubicBezTo>
                  <a:cubicBezTo>
                    <a:pt x="458" y="112"/>
                    <a:pt x="457" y="112"/>
                    <a:pt x="457" y="110"/>
                  </a:cubicBezTo>
                  <a:cubicBezTo>
                    <a:pt x="457" y="109"/>
                    <a:pt x="456" y="110"/>
                    <a:pt x="454" y="108"/>
                  </a:cubicBezTo>
                  <a:cubicBezTo>
                    <a:pt x="453" y="107"/>
                    <a:pt x="453" y="108"/>
                    <a:pt x="452" y="108"/>
                  </a:cubicBezTo>
                  <a:cubicBezTo>
                    <a:pt x="452" y="108"/>
                    <a:pt x="451" y="108"/>
                    <a:pt x="451" y="108"/>
                  </a:cubicBezTo>
                  <a:cubicBezTo>
                    <a:pt x="449" y="107"/>
                    <a:pt x="448" y="109"/>
                    <a:pt x="447" y="110"/>
                  </a:cubicBezTo>
                  <a:cubicBezTo>
                    <a:pt x="445" y="110"/>
                    <a:pt x="444" y="112"/>
                    <a:pt x="443" y="113"/>
                  </a:cubicBezTo>
                  <a:cubicBezTo>
                    <a:pt x="443" y="113"/>
                    <a:pt x="444" y="115"/>
                    <a:pt x="444" y="116"/>
                  </a:cubicBezTo>
                  <a:cubicBezTo>
                    <a:pt x="444" y="116"/>
                    <a:pt x="445" y="116"/>
                    <a:pt x="447" y="115"/>
                  </a:cubicBezTo>
                  <a:cubicBezTo>
                    <a:pt x="448" y="114"/>
                    <a:pt x="447" y="116"/>
                    <a:pt x="448" y="118"/>
                  </a:cubicBezTo>
                  <a:cubicBezTo>
                    <a:pt x="448" y="118"/>
                    <a:pt x="449" y="119"/>
                    <a:pt x="450" y="118"/>
                  </a:cubicBezTo>
                  <a:cubicBezTo>
                    <a:pt x="450" y="118"/>
                    <a:pt x="451" y="118"/>
                    <a:pt x="454" y="119"/>
                  </a:cubicBezTo>
                  <a:cubicBezTo>
                    <a:pt x="457" y="119"/>
                    <a:pt x="455" y="120"/>
                    <a:pt x="455" y="120"/>
                  </a:cubicBezTo>
                  <a:cubicBezTo>
                    <a:pt x="456" y="120"/>
                    <a:pt x="456" y="122"/>
                    <a:pt x="455" y="123"/>
                  </a:cubicBezTo>
                  <a:cubicBezTo>
                    <a:pt x="454" y="124"/>
                    <a:pt x="453" y="124"/>
                    <a:pt x="452" y="124"/>
                  </a:cubicBezTo>
                  <a:cubicBezTo>
                    <a:pt x="451" y="124"/>
                    <a:pt x="450" y="123"/>
                    <a:pt x="448" y="122"/>
                  </a:cubicBezTo>
                  <a:cubicBezTo>
                    <a:pt x="446" y="121"/>
                    <a:pt x="447" y="122"/>
                    <a:pt x="445" y="120"/>
                  </a:cubicBezTo>
                  <a:cubicBezTo>
                    <a:pt x="444" y="120"/>
                    <a:pt x="444" y="120"/>
                    <a:pt x="443" y="120"/>
                  </a:cubicBezTo>
                  <a:cubicBezTo>
                    <a:pt x="443" y="120"/>
                    <a:pt x="442" y="120"/>
                    <a:pt x="441" y="119"/>
                  </a:cubicBezTo>
                  <a:cubicBezTo>
                    <a:pt x="439" y="119"/>
                    <a:pt x="439" y="120"/>
                    <a:pt x="437" y="120"/>
                  </a:cubicBezTo>
                  <a:cubicBezTo>
                    <a:pt x="436" y="120"/>
                    <a:pt x="436" y="121"/>
                    <a:pt x="435" y="121"/>
                  </a:cubicBezTo>
                  <a:cubicBezTo>
                    <a:pt x="434" y="122"/>
                    <a:pt x="434" y="123"/>
                    <a:pt x="435" y="124"/>
                  </a:cubicBezTo>
                  <a:cubicBezTo>
                    <a:pt x="435" y="125"/>
                    <a:pt x="436" y="125"/>
                    <a:pt x="437" y="125"/>
                  </a:cubicBezTo>
                  <a:cubicBezTo>
                    <a:pt x="438" y="126"/>
                    <a:pt x="437" y="127"/>
                    <a:pt x="438" y="128"/>
                  </a:cubicBezTo>
                  <a:cubicBezTo>
                    <a:pt x="439" y="129"/>
                    <a:pt x="439" y="130"/>
                    <a:pt x="440" y="130"/>
                  </a:cubicBezTo>
                  <a:cubicBezTo>
                    <a:pt x="441" y="130"/>
                    <a:pt x="442" y="132"/>
                    <a:pt x="444" y="132"/>
                  </a:cubicBezTo>
                  <a:cubicBezTo>
                    <a:pt x="445" y="132"/>
                    <a:pt x="446" y="133"/>
                    <a:pt x="449" y="135"/>
                  </a:cubicBezTo>
                  <a:cubicBezTo>
                    <a:pt x="453" y="136"/>
                    <a:pt x="450" y="135"/>
                    <a:pt x="452" y="135"/>
                  </a:cubicBezTo>
                  <a:cubicBezTo>
                    <a:pt x="454" y="134"/>
                    <a:pt x="455" y="135"/>
                    <a:pt x="456" y="135"/>
                  </a:cubicBezTo>
                  <a:cubicBezTo>
                    <a:pt x="457" y="136"/>
                    <a:pt x="457" y="137"/>
                    <a:pt x="458" y="137"/>
                  </a:cubicBezTo>
                  <a:cubicBezTo>
                    <a:pt x="459" y="137"/>
                    <a:pt x="460" y="140"/>
                    <a:pt x="460" y="140"/>
                  </a:cubicBezTo>
                  <a:cubicBezTo>
                    <a:pt x="458" y="141"/>
                    <a:pt x="458" y="141"/>
                    <a:pt x="458" y="141"/>
                  </a:cubicBezTo>
                  <a:cubicBezTo>
                    <a:pt x="458" y="141"/>
                    <a:pt x="455" y="140"/>
                    <a:pt x="454" y="140"/>
                  </a:cubicBezTo>
                  <a:cubicBezTo>
                    <a:pt x="454" y="140"/>
                    <a:pt x="453" y="139"/>
                    <a:pt x="453" y="138"/>
                  </a:cubicBezTo>
                  <a:cubicBezTo>
                    <a:pt x="452" y="138"/>
                    <a:pt x="451" y="138"/>
                    <a:pt x="451" y="137"/>
                  </a:cubicBezTo>
                  <a:cubicBezTo>
                    <a:pt x="450" y="136"/>
                    <a:pt x="449" y="136"/>
                    <a:pt x="448" y="136"/>
                  </a:cubicBezTo>
                  <a:cubicBezTo>
                    <a:pt x="448" y="135"/>
                    <a:pt x="446" y="135"/>
                    <a:pt x="444" y="136"/>
                  </a:cubicBezTo>
                  <a:cubicBezTo>
                    <a:pt x="442" y="136"/>
                    <a:pt x="440" y="136"/>
                    <a:pt x="439" y="136"/>
                  </a:cubicBezTo>
                  <a:cubicBezTo>
                    <a:pt x="438" y="135"/>
                    <a:pt x="437" y="135"/>
                    <a:pt x="437" y="135"/>
                  </a:cubicBezTo>
                  <a:cubicBezTo>
                    <a:pt x="435" y="135"/>
                    <a:pt x="435" y="135"/>
                    <a:pt x="435" y="135"/>
                  </a:cubicBezTo>
                  <a:cubicBezTo>
                    <a:pt x="435" y="135"/>
                    <a:pt x="432" y="135"/>
                    <a:pt x="431" y="134"/>
                  </a:cubicBezTo>
                  <a:cubicBezTo>
                    <a:pt x="431" y="134"/>
                    <a:pt x="428" y="134"/>
                    <a:pt x="427" y="133"/>
                  </a:cubicBezTo>
                  <a:cubicBezTo>
                    <a:pt x="426" y="133"/>
                    <a:pt x="426" y="133"/>
                    <a:pt x="427" y="132"/>
                  </a:cubicBezTo>
                  <a:cubicBezTo>
                    <a:pt x="428" y="130"/>
                    <a:pt x="427" y="130"/>
                    <a:pt x="428" y="127"/>
                  </a:cubicBezTo>
                  <a:cubicBezTo>
                    <a:pt x="429" y="124"/>
                    <a:pt x="428" y="126"/>
                    <a:pt x="426" y="124"/>
                  </a:cubicBezTo>
                  <a:cubicBezTo>
                    <a:pt x="425" y="122"/>
                    <a:pt x="425" y="123"/>
                    <a:pt x="426" y="122"/>
                  </a:cubicBezTo>
                  <a:cubicBezTo>
                    <a:pt x="427" y="120"/>
                    <a:pt x="428" y="119"/>
                    <a:pt x="429" y="118"/>
                  </a:cubicBezTo>
                  <a:cubicBezTo>
                    <a:pt x="429" y="117"/>
                    <a:pt x="430" y="115"/>
                    <a:pt x="430" y="113"/>
                  </a:cubicBezTo>
                  <a:cubicBezTo>
                    <a:pt x="430" y="111"/>
                    <a:pt x="429" y="107"/>
                    <a:pt x="428" y="105"/>
                  </a:cubicBezTo>
                  <a:cubicBezTo>
                    <a:pt x="427" y="103"/>
                    <a:pt x="424" y="103"/>
                    <a:pt x="422" y="104"/>
                  </a:cubicBezTo>
                  <a:cubicBezTo>
                    <a:pt x="419" y="104"/>
                    <a:pt x="421" y="105"/>
                    <a:pt x="423" y="109"/>
                  </a:cubicBezTo>
                  <a:cubicBezTo>
                    <a:pt x="425" y="113"/>
                    <a:pt x="424" y="113"/>
                    <a:pt x="424" y="113"/>
                  </a:cubicBezTo>
                  <a:cubicBezTo>
                    <a:pt x="423" y="116"/>
                    <a:pt x="423" y="116"/>
                    <a:pt x="423" y="116"/>
                  </a:cubicBezTo>
                  <a:cubicBezTo>
                    <a:pt x="422" y="117"/>
                    <a:pt x="422" y="117"/>
                    <a:pt x="422" y="117"/>
                  </a:cubicBezTo>
                  <a:cubicBezTo>
                    <a:pt x="422" y="117"/>
                    <a:pt x="418" y="119"/>
                    <a:pt x="418" y="120"/>
                  </a:cubicBezTo>
                  <a:cubicBezTo>
                    <a:pt x="418" y="120"/>
                    <a:pt x="414" y="121"/>
                    <a:pt x="413" y="121"/>
                  </a:cubicBezTo>
                  <a:cubicBezTo>
                    <a:pt x="412" y="120"/>
                    <a:pt x="411" y="122"/>
                    <a:pt x="411" y="122"/>
                  </a:cubicBezTo>
                  <a:cubicBezTo>
                    <a:pt x="411" y="122"/>
                    <a:pt x="408" y="124"/>
                    <a:pt x="408" y="125"/>
                  </a:cubicBezTo>
                  <a:cubicBezTo>
                    <a:pt x="408" y="125"/>
                    <a:pt x="406" y="127"/>
                    <a:pt x="406" y="128"/>
                  </a:cubicBezTo>
                  <a:cubicBezTo>
                    <a:pt x="405" y="128"/>
                    <a:pt x="404" y="130"/>
                    <a:pt x="403" y="130"/>
                  </a:cubicBezTo>
                  <a:cubicBezTo>
                    <a:pt x="402" y="131"/>
                    <a:pt x="402" y="132"/>
                    <a:pt x="402" y="133"/>
                  </a:cubicBezTo>
                  <a:cubicBezTo>
                    <a:pt x="402" y="134"/>
                    <a:pt x="403" y="134"/>
                    <a:pt x="404" y="134"/>
                  </a:cubicBezTo>
                  <a:cubicBezTo>
                    <a:pt x="405" y="134"/>
                    <a:pt x="407" y="135"/>
                    <a:pt x="407" y="135"/>
                  </a:cubicBezTo>
                  <a:cubicBezTo>
                    <a:pt x="407" y="137"/>
                    <a:pt x="407" y="137"/>
                    <a:pt x="407" y="137"/>
                  </a:cubicBezTo>
                  <a:cubicBezTo>
                    <a:pt x="407" y="137"/>
                    <a:pt x="411" y="141"/>
                    <a:pt x="412" y="142"/>
                  </a:cubicBezTo>
                  <a:cubicBezTo>
                    <a:pt x="413" y="144"/>
                    <a:pt x="415" y="145"/>
                    <a:pt x="416" y="145"/>
                  </a:cubicBezTo>
                  <a:cubicBezTo>
                    <a:pt x="417" y="145"/>
                    <a:pt x="416" y="148"/>
                    <a:pt x="416" y="149"/>
                  </a:cubicBezTo>
                  <a:cubicBezTo>
                    <a:pt x="416" y="150"/>
                    <a:pt x="414" y="151"/>
                    <a:pt x="414" y="152"/>
                  </a:cubicBezTo>
                  <a:cubicBezTo>
                    <a:pt x="413" y="152"/>
                    <a:pt x="412" y="154"/>
                    <a:pt x="410" y="156"/>
                  </a:cubicBezTo>
                  <a:cubicBezTo>
                    <a:pt x="407" y="158"/>
                    <a:pt x="409" y="158"/>
                    <a:pt x="408" y="162"/>
                  </a:cubicBezTo>
                  <a:cubicBezTo>
                    <a:pt x="408" y="166"/>
                    <a:pt x="409" y="164"/>
                    <a:pt x="410" y="165"/>
                  </a:cubicBezTo>
                  <a:cubicBezTo>
                    <a:pt x="411" y="166"/>
                    <a:pt x="411" y="167"/>
                    <a:pt x="410" y="169"/>
                  </a:cubicBezTo>
                  <a:cubicBezTo>
                    <a:pt x="410" y="170"/>
                    <a:pt x="411" y="173"/>
                    <a:pt x="411" y="174"/>
                  </a:cubicBezTo>
                  <a:cubicBezTo>
                    <a:pt x="412" y="175"/>
                    <a:pt x="413" y="175"/>
                    <a:pt x="414" y="174"/>
                  </a:cubicBezTo>
                  <a:cubicBezTo>
                    <a:pt x="415" y="173"/>
                    <a:pt x="416" y="174"/>
                    <a:pt x="417" y="174"/>
                  </a:cubicBezTo>
                  <a:cubicBezTo>
                    <a:pt x="417" y="174"/>
                    <a:pt x="419" y="176"/>
                    <a:pt x="422" y="176"/>
                  </a:cubicBezTo>
                  <a:cubicBezTo>
                    <a:pt x="424" y="176"/>
                    <a:pt x="423" y="175"/>
                    <a:pt x="423" y="175"/>
                  </a:cubicBezTo>
                  <a:cubicBezTo>
                    <a:pt x="424" y="175"/>
                    <a:pt x="424" y="175"/>
                    <a:pt x="424" y="175"/>
                  </a:cubicBezTo>
                  <a:cubicBezTo>
                    <a:pt x="425" y="175"/>
                    <a:pt x="425" y="175"/>
                    <a:pt x="425" y="174"/>
                  </a:cubicBezTo>
                  <a:cubicBezTo>
                    <a:pt x="426" y="174"/>
                    <a:pt x="426" y="174"/>
                    <a:pt x="427" y="173"/>
                  </a:cubicBezTo>
                  <a:cubicBezTo>
                    <a:pt x="428" y="173"/>
                    <a:pt x="429" y="173"/>
                    <a:pt x="430" y="173"/>
                  </a:cubicBezTo>
                  <a:cubicBezTo>
                    <a:pt x="431" y="173"/>
                    <a:pt x="431" y="173"/>
                    <a:pt x="432" y="173"/>
                  </a:cubicBezTo>
                  <a:cubicBezTo>
                    <a:pt x="432" y="173"/>
                    <a:pt x="433" y="173"/>
                    <a:pt x="433" y="173"/>
                  </a:cubicBezTo>
                  <a:cubicBezTo>
                    <a:pt x="434" y="173"/>
                    <a:pt x="434" y="173"/>
                    <a:pt x="435" y="173"/>
                  </a:cubicBezTo>
                  <a:cubicBezTo>
                    <a:pt x="436" y="173"/>
                    <a:pt x="436" y="173"/>
                    <a:pt x="437" y="173"/>
                  </a:cubicBezTo>
                  <a:cubicBezTo>
                    <a:pt x="437" y="174"/>
                    <a:pt x="438" y="174"/>
                    <a:pt x="438" y="174"/>
                  </a:cubicBezTo>
                  <a:cubicBezTo>
                    <a:pt x="439" y="173"/>
                    <a:pt x="441" y="175"/>
                    <a:pt x="442" y="175"/>
                  </a:cubicBezTo>
                  <a:cubicBezTo>
                    <a:pt x="443" y="176"/>
                    <a:pt x="445" y="176"/>
                    <a:pt x="446" y="177"/>
                  </a:cubicBezTo>
                  <a:cubicBezTo>
                    <a:pt x="447" y="178"/>
                    <a:pt x="448" y="179"/>
                    <a:pt x="448" y="180"/>
                  </a:cubicBezTo>
                  <a:cubicBezTo>
                    <a:pt x="449" y="182"/>
                    <a:pt x="451" y="182"/>
                    <a:pt x="451" y="183"/>
                  </a:cubicBezTo>
                  <a:cubicBezTo>
                    <a:pt x="452" y="185"/>
                    <a:pt x="454" y="187"/>
                    <a:pt x="454" y="188"/>
                  </a:cubicBezTo>
                  <a:cubicBezTo>
                    <a:pt x="455" y="188"/>
                    <a:pt x="455" y="190"/>
                    <a:pt x="454" y="190"/>
                  </a:cubicBezTo>
                  <a:cubicBezTo>
                    <a:pt x="454" y="191"/>
                    <a:pt x="452" y="191"/>
                    <a:pt x="450" y="192"/>
                  </a:cubicBezTo>
                  <a:cubicBezTo>
                    <a:pt x="449" y="192"/>
                    <a:pt x="450" y="193"/>
                    <a:pt x="449" y="195"/>
                  </a:cubicBezTo>
                  <a:cubicBezTo>
                    <a:pt x="448" y="196"/>
                    <a:pt x="449" y="196"/>
                    <a:pt x="449" y="198"/>
                  </a:cubicBezTo>
                  <a:cubicBezTo>
                    <a:pt x="449" y="199"/>
                    <a:pt x="450" y="199"/>
                    <a:pt x="450" y="199"/>
                  </a:cubicBezTo>
                  <a:cubicBezTo>
                    <a:pt x="451" y="199"/>
                    <a:pt x="451" y="199"/>
                    <a:pt x="452" y="199"/>
                  </a:cubicBezTo>
                  <a:cubicBezTo>
                    <a:pt x="453" y="200"/>
                    <a:pt x="454" y="201"/>
                    <a:pt x="455" y="201"/>
                  </a:cubicBezTo>
                  <a:cubicBezTo>
                    <a:pt x="455" y="201"/>
                    <a:pt x="457" y="201"/>
                    <a:pt x="457" y="201"/>
                  </a:cubicBezTo>
                  <a:cubicBezTo>
                    <a:pt x="457" y="201"/>
                    <a:pt x="460" y="201"/>
                    <a:pt x="463" y="202"/>
                  </a:cubicBezTo>
                  <a:cubicBezTo>
                    <a:pt x="463" y="202"/>
                    <a:pt x="462" y="203"/>
                    <a:pt x="461" y="203"/>
                  </a:cubicBezTo>
                  <a:cubicBezTo>
                    <a:pt x="460" y="204"/>
                    <a:pt x="458" y="204"/>
                    <a:pt x="457" y="203"/>
                  </a:cubicBezTo>
                  <a:cubicBezTo>
                    <a:pt x="455" y="203"/>
                    <a:pt x="455" y="203"/>
                    <a:pt x="455" y="203"/>
                  </a:cubicBezTo>
                  <a:cubicBezTo>
                    <a:pt x="454" y="203"/>
                    <a:pt x="452" y="202"/>
                    <a:pt x="450" y="201"/>
                  </a:cubicBezTo>
                  <a:cubicBezTo>
                    <a:pt x="448" y="200"/>
                    <a:pt x="449" y="201"/>
                    <a:pt x="447" y="200"/>
                  </a:cubicBezTo>
                  <a:cubicBezTo>
                    <a:pt x="445" y="199"/>
                    <a:pt x="446" y="199"/>
                    <a:pt x="446" y="199"/>
                  </a:cubicBezTo>
                  <a:cubicBezTo>
                    <a:pt x="446" y="199"/>
                    <a:pt x="446" y="199"/>
                    <a:pt x="446" y="198"/>
                  </a:cubicBezTo>
                  <a:cubicBezTo>
                    <a:pt x="445" y="196"/>
                    <a:pt x="445" y="197"/>
                    <a:pt x="445" y="194"/>
                  </a:cubicBezTo>
                  <a:cubicBezTo>
                    <a:pt x="446" y="192"/>
                    <a:pt x="446" y="192"/>
                    <a:pt x="446" y="191"/>
                  </a:cubicBezTo>
                  <a:cubicBezTo>
                    <a:pt x="446" y="190"/>
                    <a:pt x="447" y="188"/>
                    <a:pt x="446" y="187"/>
                  </a:cubicBezTo>
                  <a:cubicBezTo>
                    <a:pt x="446" y="185"/>
                    <a:pt x="445" y="185"/>
                    <a:pt x="444" y="184"/>
                  </a:cubicBezTo>
                  <a:cubicBezTo>
                    <a:pt x="444" y="182"/>
                    <a:pt x="441" y="183"/>
                    <a:pt x="440" y="181"/>
                  </a:cubicBezTo>
                  <a:cubicBezTo>
                    <a:pt x="439" y="179"/>
                    <a:pt x="439" y="180"/>
                    <a:pt x="438" y="178"/>
                  </a:cubicBezTo>
                  <a:cubicBezTo>
                    <a:pt x="438" y="178"/>
                    <a:pt x="437" y="178"/>
                    <a:pt x="436" y="179"/>
                  </a:cubicBezTo>
                  <a:cubicBezTo>
                    <a:pt x="436" y="179"/>
                    <a:pt x="435" y="179"/>
                    <a:pt x="434" y="179"/>
                  </a:cubicBezTo>
                  <a:cubicBezTo>
                    <a:pt x="434" y="178"/>
                    <a:pt x="433" y="178"/>
                    <a:pt x="433" y="178"/>
                  </a:cubicBezTo>
                  <a:cubicBezTo>
                    <a:pt x="432" y="178"/>
                    <a:pt x="432" y="178"/>
                    <a:pt x="432" y="178"/>
                  </a:cubicBezTo>
                  <a:cubicBezTo>
                    <a:pt x="432" y="177"/>
                    <a:pt x="431" y="178"/>
                    <a:pt x="430" y="178"/>
                  </a:cubicBezTo>
                  <a:cubicBezTo>
                    <a:pt x="429" y="178"/>
                    <a:pt x="428" y="178"/>
                    <a:pt x="427" y="178"/>
                  </a:cubicBezTo>
                  <a:cubicBezTo>
                    <a:pt x="426" y="178"/>
                    <a:pt x="425" y="179"/>
                    <a:pt x="422" y="179"/>
                  </a:cubicBezTo>
                  <a:cubicBezTo>
                    <a:pt x="420" y="180"/>
                    <a:pt x="420" y="181"/>
                    <a:pt x="419" y="181"/>
                  </a:cubicBezTo>
                  <a:cubicBezTo>
                    <a:pt x="418" y="181"/>
                    <a:pt x="416" y="186"/>
                    <a:pt x="416" y="187"/>
                  </a:cubicBezTo>
                  <a:cubicBezTo>
                    <a:pt x="417" y="188"/>
                    <a:pt x="417" y="189"/>
                    <a:pt x="418" y="189"/>
                  </a:cubicBezTo>
                  <a:cubicBezTo>
                    <a:pt x="418" y="190"/>
                    <a:pt x="418" y="192"/>
                    <a:pt x="419" y="194"/>
                  </a:cubicBezTo>
                  <a:cubicBezTo>
                    <a:pt x="420" y="196"/>
                    <a:pt x="420" y="196"/>
                    <a:pt x="420" y="197"/>
                  </a:cubicBezTo>
                  <a:cubicBezTo>
                    <a:pt x="420" y="198"/>
                    <a:pt x="420" y="199"/>
                    <a:pt x="419" y="200"/>
                  </a:cubicBezTo>
                  <a:cubicBezTo>
                    <a:pt x="419" y="200"/>
                    <a:pt x="418" y="201"/>
                    <a:pt x="417" y="202"/>
                  </a:cubicBezTo>
                  <a:cubicBezTo>
                    <a:pt x="417" y="203"/>
                    <a:pt x="416" y="203"/>
                    <a:pt x="414" y="205"/>
                  </a:cubicBezTo>
                  <a:cubicBezTo>
                    <a:pt x="412" y="207"/>
                    <a:pt x="412" y="208"/>
                    <a:pt x="412" y="209"/>
                  </a:cubicBezTo>
                  <a:cubicBezTo>
                    <a:pt x="411" y="210"/>
                    <a:pt x="411" y="211"/>
                    <a:pt x="409" y="213"/>
                  </a:cubicBezTo>
                  <a:cubicBezTo>
                    <a:pt x="408" y="215"/>
                    <a:pt x="404" y="217"/>
                    <a:pt x="404" y="217"/>
                  </a:cubicBezTo>
                  <a:cubicBezTo>
                    <a:pt x="403" y="218"/>
                    <a:pt x="400" y="219"/>
                    <a:pt x="398" y="219"/>
                  </a:cubicBezTo>
                  <a:cubicBezTo>
                    <a:pt x="397" y="220"/>
                    <a:pt x="397" y="221"/>
                    <a:pt x="397" y="222"/>
                  </a:cubicBezTo>
                  <a:cubicBezTo>
                    <a:pt x="397" y="223"/>
                    <a:pt x="395" y="224"/>
                    <a:pt x="395" y="225"/>
                  </a:cubicBezTo>
                  <a:cubicBezTo>
                    <a:pt x="394" y="225"/>
                    <a:pt x="394" y="225"/>
                    <a:pt x="393" y="225"/>
                  </a:cubicBezTo>
                  <a:cubicBezTo>
                    <a:pt x="393" y="225"/>
                    <a:pt x="392" y="225"/>
                    <a:pt x="392" y="226"/>
                  </a:cubicBezTo>
                  <a:cubicBezTo>
                    <a:pt x="390" y="227"/>
                    <a:pt x="390" y="227"/>
                    <a:pt x="390" y="226"/>
                  </a:cubicBezTo>
                  <a:cubicBezTo>
                    <a:pt x="389" y="226"/>
                    <a:pt x="388" y="224"/>
                    <a:pt x="387" y="223"/>
                  </a:cubicBezTo>
                  <a:cubicBezTo>
                    <a:pt x="387" y="223"/>
                    <a:pt x="387" y="223"/>
                    <a:pt x="386" y="223"/>
                  </a:cubicBezTo>
                  <a:cubicBezTo>
                    <a:pt x="385" y="224"/>
                    <a:pt x="384" y="224"/>
                    <a:pt x="384" y="223"/>
                  </a:cubicBezTo>
                  <a:cubicBezTo>
                    <a:pt x="383" y="222"/>
                    <a:pt x="381" y="223"/>
                    <a:pt x="380" y="223"/>
                  </a:cubicBezTo>
                  <a:cubicBezTo>
                    <a:pt x="380" y="223"/>
                    <a:pt x="377" y="224"/>
                    <a:pt x="376" y="224"/>
                  </a:cubicBezTo>
                  <a:cubicBezTo>
                    <a:pt x="375" y="224"/>
                    <a:pt x="374" y="224"/>
                    <a:pt x="373" y="223"/>
                  </a:cubicBezTo>
                  <a:cubicBezTo>
                    <a:pt x="373" y="223"/>
                    <a:pt x="370" y="223"/>
                    <a:pt x="370" y="223"/>
                  </a:cubicBezTo>
                  <a:cubicBezTo>
                    <a:pt x="370" y="223"/>
                    <a:pt x="364" y="221"/>
                    <a:pt x="363" y="221"/>
                  </a:cubicBezTo>
                  <a:cubicBezTo>
                    <a:pt x="363" y="220"/>
                    <a:pt x="362" y="218"/>
                    <a:pt x="361" y="217"/>
                  </a:cubicBezTo>
                  <a:cubicBezTo>
                    <a:pt x="361" y="216"/>
                    <a:pt x="363" y="216"/>
                    <a:pt x="363" y="216"/>
                  </a:cubicBezTo>
                  <a:cubicBezTo>
                    <a:pt x="364" y="216"/>
                    <a:pt x="364" y="216"/>
                    <a:pt x="366" y="215"/>
                  </a:cubicBezTo>
                  <a:cubicBezTo>
                    <a:pt x="367" y="215"/>
                    <a:pt x="368" y="216"/>
                    <a:pt x="369" y="216"/>
                  </a:cubicBezTo>
                  <a:cubicBezTo>
                    <a:pt x="370" y="216"/>
                    <a:pt x="372" y="217"/>
                    <a:pt x="373" y="218"/>
                  </a:cubicBezTo>
                  <a:cubicBezTo>
                    <a:pt x="374" y="218"/>
                    <a:pt x="377" y="218"/>
                    <a:pt x="377" y="218"/>
                  </a:cubicBezTo>
                  <a:cubicBezTo>
                    <a:pt x="378" y="217"/>
                    <a:pt x="380" y="217"/>
                    <a:pt x="382" y="216"/>
                  </a:cubicBezTo>
                  <a:cubicBezTo>
                    <a:pt x="384" y="215"/>
                    <a:pt x="384" y="215"/>
                    <a:pt x="384" y="215"/>
                  </a:cubicBezTo>
                  <a:cubicBezTo>
                    <a:pt x="384" y="214"/>
                    <a:pt x="385" y="214"/>
                    <a:pt x="386" y="214"/>
                  </a:cubicBezTo>
                  <a:cubicBezTo>
                    <a:pt x="387" y="214"/>
                    <a:pt x="387" y="214"/>
                    <a:pt x="388" y="214"/>
                  </a:cubicBezTo>
                  <a:cubicBezTo>
                    <a:pt x="388" y="214"/>
                    <a:pt x="389" y="214"/>
                    <a:pt x="389" y="214"/>
                  </a:cubicBezTo>
                  <a:cubicBezTo>
                    <a:pt x="390" y="214"/>
                    <a:pt x="390" y="214"/>
                    <a:pt x="390" y="214"/>
                  </a:cubicBezTo>
                  <a:cubicBezTo>
                    <a:pt x="391" y="214"/>
                    <a:pt x="393" y="213"/>
                    <a:pt x="393" y="211"/>
                  </a:cubicBezTo>
                  <a:cubicBezTo>
                    <a:pt x="393" y="209"/>
                    <a:pt x="392" y="209"/>
                    <a:pt x="393" y="208"/>
                  </a:cubicBezTo>
                  <a:cubicBezTo>
                    <a:pt x="393" y="207"/>
                    <a:pt x="395" y="207"/>
                    <a:pt x="395" y="205"/>
                  </a:cubicBezTo>
                  <a:cubicBezTo>
                    <a:pt x="396" y="204"/>
                    <a:pt x="397" y="204"/>
                    <a:pt x="397" y="203"/>
                  </a:cubicBezTo>
                  <a:cubicBezTo>
                    <a:pt x="398" y="202"/>
                    <a:pt x="400" y="202"/>
                    <a:pt x="400" y="202"/>
                  </a:cubicBezTo>
                  <a:cubicBezTo>
                    <a:pt x="400" y="202"/>
                    <a:pt x="402" y="201"/>
                    <a:pt x="404" y="200"/>
                  </a:cubicBezTo>
                  <a:cubicBezTo>
                    <a:pt x="405" y="200"/>
                    <a:pt x="404" y="197"/>
                    <a:pt x="403" y="195"/>
                  </a:cubicBezTo>
                  <a:cubicBezTo>
                    <a:pt x="403" y="194"/>
                    <a:pt x="404" y="192"/>
                    <a:pt x="405" y="191"/>
                  </a:cubicBezTo>
                  <a:cubicBezTo>
                    <a:pt x="405" y="189"/>
                    <a:pt x="405" y="190"/>
                    <a:pt x="407" y="189"/>
                  </a:cubicBezTo>
                  <a:cubicBezTo>
                    <a:pt x="408" y="188"/>
                    <a:pt x="409" y="186"/>
                    <a:pt x="408" y="186"/>
                  </a:cubicBezTo>
                  <a:cubicBezTo>
                    <a:pt x="408" y="185"/>
                    <a:pt x="406" y="184"/>
                    <a:pt x="405" y="183"/>
                  </a:cubicBezTo>
                  <a:cubicBezTo>
                    <a:pt x="404" y="182"/>
                    <a:pt x="401" y="180"/>
                    <a:pt x="400" y="180"/>
                  </a:cubicBezTo>
                  <a:cubicBezTo>
                    <a:pt x="399" y="179"/>
                    <a:pt x="397" y="178"/>
                    <a:pt x="397" y="176"/>
                  </a:cubicBezTo>
                  <a:cubicBezTo>
                    <a:pt x="396" y="174"/>
                    <a:pt x="399" y="171"/>
                    <a:pt x="399" y="169"/>
                  </a:cubicBezTo>
                  <a:cubicBezTo>
                    <a:pt x="399" y="169"/>
                    <a:pt x="399" y="168"/>
                    <a:pt x="399" y="167"/>
                  </a:cubicBezTo>
                  <a:cubicBezTo>
                    <a:pt x="398" y="166"/>
                    <a:pt x="400" y="164"/>
                    <a:pt x="399" y="162"/>
                  </a:cubicBezTo>
                  <a:cubicBezTo>
                    <a:pt x="399" y="162"/>
                    <a:pt x="399" y="161"/>
                    <a:pt x="399" y="160"/>
                  </a:cubicBezTo>
                  <a:cubicBezTo>
                    <a:pt x="399" y="158"/>
                    <a:pt x="398" y="157"/>
                    <a:pt x="397" y="157"/>
                  </a:cubicBezTo>
                  <a:cubicBezTo>
                    <a:pt x="397" y="156"/>
                    <a:pt x="397" y="154"/>
                    <a:pt x="397" y="153"/>
                  </a:cubicBezTo>
                  <a:cubicBezTo>
                    <a:pt x="397" y="152"/>
                    <a:pt x="397" y="152"/>
                    <a:pt x="398" y="152"/>
                  </a:cubicBezTo>
                  <a:cubicBezTo>
                    <a:pt x="398" y="152"/>
                    <a:pt x="398" y="152"/>
                    <a:pt x="398" y="152"/>
                  </a:cubicBezTo>
                  <a:cubicBezTo>
                    <a:pt x="398" y="152"/>
                    <a:pt x="399" y="151"/>
                    <a:pt x="399" y="151"/>
                  </a:cubicBezTo>
                  <a:cubicBezTo>
                    <a:pt x="400" y="150"/>
                    <a:pt x="399" y="148"/>
                    <a:pt x="399" y="148"/>
                  </a:cubicBezTo>
                  <a:cubicBezTo>
                    <a:pt x="399" y="148"/>
                    <a:pt x="401" y="143"/>
                    <a:pt x="401" y="142"/>
                  </a:cubicBezTo>
                  <a:cubicBezTo>
                    <a:pt x="401" y="141"/>
                    <a:pt x="397" y="137"/>
                    <a:pt x="397" y="137"/>
                  </a:cubicBezTo>
                  <a:cubicBezTo>
                    <a:pt x="396" y="136"/>
                    <a:pt x="395" y="136"/>
                    <a:pt x="394" y="135"/>
                  </a:cubicBezTo>
                  <a:cubicBezTo>
                    <a:pt x="394" y="135"/>
                    <a:pt x="393" y="134"/>
                    <a:pt x="393" y="133"/>
                  </a:cubicBezTo>
                  <a:cubicBezTo>
                    <a:pt x="392" y="132"/>
                    <a:pt x="391" y="131"/>
                    <a:pt x="390" y="130"/>
                  </a:cubicBezTo>
                  <a:cubicBezTo>
                    <a:pt x="390" y="130"/>
                    <a:pt x="391" y="129"/>
                    <a:pt x="392" y="129"/>
                  </a:cubicBezTo>
                  <a:cubicBezTo>
                    <a:pt x="393" y="128"/>
                    <a:pt x="395" y="126"/>
                    <a:pt x="395" y="126"/>
                  </a:cubicBezTo>
                  <a:cubicBezTo>
                    <a:pt x="395" y="126"/>
                    <a:pt x="394" y="123"/>
                    <a:pt x="397" y="121"/>
                  </a:cubicBezTo>
                  <a:cubicBezTo>
                    <a:pt x="400" y="119"/>
                    <a:pt x="398" y="120"/>
                    <a:pt x="398" y="119"/>
                  </a:cubicBezTo>
                  <a:cubicBezTo>
                    <a:pt x="399" y="118"/>
                    <a:pt x="399" y="117"/>
                    <a:pt x="400" y="117"/>
                  </a:cubicBezTo>
                  <a:cubicBezTo>
                    <a:pt x="400" y="116"/>
                    <a:pt x="400" y="116"/>
                    <a:pt x="400" y="115"/>
                  </a:cubicBezTo>
                  <a:cubicBezTo>
                    <a:pt x="400" y="113"/>
                    <a:pt x="401" y="113"/>
                    <a:pt x="401" y="111"/>
                  </a:cubicBezTo>
                  <a:cubicBezTo>
                    <a:pt x="400" y="110"/>
                    <a:pt x="399" y="109"/>
                    <a:pt x="399" y="109"/>
                  </a:cubicBezTo>
                  <a:cubicBezTo>
                    <a:pt x="399" y="109"/>
                    <a:pt x="399" y="108"/>
                    <a:pt x="399" y="107"/>
                  </a:cubicBezTo>
                  <a:cubicBezTo>
                    <a:pt x="398" y="106"/>
                    <a:pt x="395" y="105"/>
                    <a:pt x="395" y="105"/>
                  </a:cubicBezTo>
                  <a:cubicBezTo>
                    <a:pt x="394" y="104"/>
                    <a:pt x="393" y="105"/>
                    <a:pt x="392" y="104"/>
                  </a:cubicBezTo>
                  <a:cubicBezTo>
                    <a:pt x="392" y="104"/>
                    <a:pt x="389" y="103"/>
                    <a:pt x="389" y="103"/>
                  </a:cubicBezTo>
                  <a:cubicBezTo>
                    <a:pt x="387" y="103"/>
                    <a:pt x="387" y="103"/>
                    <a:pt x="387" y="103"/>
                  </a:cubicBezTo>
                  <a:cubicBezTo>
                    <a:pt x="382" y="102"/>
                    <a:pt x="382" y="102"/>
                    <a:pt x="382" y="102"/>
                  </a:cubicBezTo>
                  <a:cubicBezTo>
                    <a:pt x="379" y="102"/>
                    <a:pt x="379" y="102"/>
                    <a:pt x="379" y="102"/>
                  </a:cubicBezTo>
                  <a:cubicBezTo>
                    <a:pt x="379" y="102"/>
                    <a:pt x="375" y="103"/>
                    <a:pt x="373" y="103"/>
                  </a:cubicBezTo>
                  <a:cubicBezTo>
                    <a:pt x="373" y="103"/>
                    <a:pt x="370" y="103"/>
                    <a:pt x="368" y="102"/>
                  </a:cubicBezTo>
                  <a:cubicBezTo>
                    <a:pt x="364" y="102"/>
                    <a:pt x="364" y="102"/>
                    <a:pt x="364" y="102"/>
                  </a:cubicBezTo>
                  <a:cubicBezTo>
                    <a:pt x="363" y="102"/>
                    <a:pt x="362" y="104"/>
                    <a:pt x="362" y="104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0" y="109"/>
                    <a:pt x="360" y="109"/>
                    <a:pt x="360" y="109"/>
                  </a:cubicBezTo>
                  <a:cubicBezTo>
                    <a:pt x="360" y="109"/>
                    <a:pt x="359" y="111"/>
                    <a:pt x="358" y="112"/>
                  </a:cubicBezTo>
                  <a:cubicBezTo>
                    <a:pt x="357" y="112"/>
                    <a:pt x="357" y="114"/>
                    <a:pt x="357" y="114"/>
                  </a:cubicBezTo>
                  <a:cubicBezTo>
                    <a:pt x="357" y="115"/>
                    <a:pt x="357" y="117"/>
                    <a:pt x="357" y="118"/>
                  </a:cubicBezTo>
                  <a:cubicBezTo>
                    <a:pt x="357" y="119"/>
                    <a:pt x="357" y="120"/>
                    <a:pt x="356" y="121"/>
                  </a:cubicBezTo>
                  <a:cubicBezTo>
                    <a:pt x="356" y="121"/>
                    <a:pt x="355" y="122"/>
                    <a:pt x="355" y="124"/>
                  </a:cubicBezTo>
                  <a:cubicBezTo>
                    <a:pt x="354" y="125"/>
                    <a:pt x="353" y="125"/>
                    <a:pt x="352" y="126"/>
                  </a:cubicBezTo>
                  <a:cubicBezTo>
                    <a:pt x="350" y="127"/>
                    <a:pt x="349" y="129"/>
                    <a:pt x="348" y="129"/>
                  </a:cubicBezTo>
                  <a:cubicBezTo>
                    <a:pt x="348" y="129"/>
                    <a:pt x="345" y="131"/>
                    <a:pt x="344" y="132"/>
                  </a:cubicBezTo>
                  <a:cubicBezTo>
                    <a:pt x="343" y="132"/>
                    <a:pt x="341" y="133"/>
                    <a:pt x="340" y="133"/>
                  </a:cubicBezTo>
                  <a:cubicBezTo>
                    <a:pt x="339" y="134"/>
                    <a:pt x="338" y="135"/>
                    <a:pt x="337" y="135"/>
                  </a:cubicBezTo>
                  <a:cubicBezTo>
                    <a:pt x="337" y="135"/>
                    <a:pt x="337" y="137"/>
                    <a:pt x="337" y="138"/>
                  </a:cubicBezTo>
                  <a:cubicBezTo>
                    <a:pt x="337" y="138"/>
                    <a:pt x="337" y="139"/>
                    <a:pt x="334" y="141"/>
                  </a:cubicBezTo>
                  <a:cubicBezTo>
                    <a:pt x="332" y="143"/>
                    <a:pt x="334" y="143"/>
                    <a:pt x="335" y="143"/>
                  </a:cubicBezTo>
                  <a:cubicBezTo>
                    <a:pt x="336" y="143"/>
                    <a:pt x="337" y="143"/>
                    <a:pt x="337" y="143"/>
                  </a:cubicBezTo>
                  <a:cubicBezTo>
                    <a:pt x="338" y="144"/>
                    <a:pt x="339" y="144"/>
                    <a:pt x="340" y="144"/>
                  </a:cubicBezTo>
                  <a:cubicBezTo>
                    <a:pt x="340" y="144"/>
                    <a:pt x="342" y="143"/>
                    <a:pt x="342" y="144"/>
                  </a:cubicBezTo>
                  <a:cubicBezTo>
                    <a:pt x="342" y="145"/>
                    <a:pt x="342" y="152"/>
                    <a:pt x="342" y="152"/>
                  </a:cubicBezTo>
                  <a:cubicBezTo>
                    <a:pt x="342" y="152"/>
                    <a:pt x="342" y="155"/>
                    <a:pt x="341" y="156"/>
                  </a:cubicBezTo>
                  <a:cubicBezTo>
                    <a:pt x="340" y="157"/>
                    <a:pt x="340" y="158"/>
                    <a:pt x="340" y="159"/>
                  </a:cubicBezTo>
                  <a:cubicBezTo>
                    <a:pt x="339" y="160"/>
                    <a:pt x="339" y="162"/>
                    <a:pt x="339" y="163"/>
                  </a:cubicBezTo>
                  <a:cubicBezTo>
                    <a:pt x="339" y="164"/>
                    <a:pt x="337" y="168"/>
                    <a:pt x="338" y="167"/>
                  </a:cubicBezTo>
                  <a:cubicBezTo>
                    <a:pt x="339" y="166"/>
                    <a:pt x="340" y="166"/>
                    <a:pt x="340" y="167"/>
                  </a:cubicBezTo>
                  <a:cubicBezTo>
                    <a:pt x="341" y="167"/>
                    <a:pt x="341" y="167"/>
                    <a:pt x="342" y="166"/>
                  </a:cubicBezTo>
                  <a:cubicBezTo>
                    <a:pt x="343" y="166"/>
                    <a:pt x="344" y="166"/>
                    <a:pt x="344" y="167"/>
                  </a:cubicBezTo>
                  <a:cubicBezTo>
                    <a:pt x="345" y="167"/>
                    <a:pt x="345" y="167"/>
                    <a:pt x="346" y="167"/>
                  </a:cubicBezTo>
                  <a:cubicBezTo>
                    <a:pt x="347" y="166"/>
                    <a:pt x="348" y="168"/>
                    <a:pt x="349" y="168"/>
                  </a:cubicBezTo>
                  <a:cubicBezTo>
                    <a:pt x="350" y="168"/>
                    <a:pt x="351" y="170"/>
                    <a:pt x="351" y="171"/>
                  </a:cubicBezTo>
                  <a:cubicBezTo>
                    <a:pt x="352" y="172"/>
                    <a:pt x="352" y="174"/>
                    <a:pt x="352" y="175"/>
                  </a:cubicBezTo>
                  <a:cubicBezTo>
                    <a:pt x="352" y="176"/>
                    <a:pt x="353" y="177"/>
                    <a:pt x="355" y="177"/>
                  </a:cubicBezTo>
                  <a:cubicBezTo>
                    <a:pt x="357" y="177"/>
                    <a:pt x="356" y="178"/>
                    <a:pt x="358" y="178"/>
                  </a:cubicBezTo>
                  <a:cubicBezTo>
                    <a:pt x="359" y="178"/>
                    <a:pt x="360" y="180"/>
                    <a:pt x="360" y="180"/>
                  </a:cubicBezTo>
                  <a:cubicBezTo>
                    <a:pt x="360" y="181"/>
                    <a:pt x="360" y="182"/>
                    <a:pt x="359" y="183"/>
                  </a:cubicBezTo>
                  <a:cubicBezTo>
                    <a:pt x="359" y="184"/>
                    <a:pt x="357" y="187"/>
                    <a:pt x="357" y="187"/>
                  </a:cubicBezTo>
                  <a:cubicBezTo>
                    <a:pt x="357" y="188"/>
                    <a:pt x="355" y="189"/>
                    <a:pt x="355" y="189"/>
                  </a:cubicBezTo>
                  <a:cubicBezTo>
                    <a:pt x="353" y="189"/>
                    <a:pt x="353" y="189"/>
                    <a:pt x="353" y="189"/>
                  </a:cubicBezTo>
                  <a:cubicBezTo>
                    <a:pt x="353" y="189"/>
                    <a:pt x="350" y="187"/>
                    <a:pt x="349" y="187"/>
                  </a:cubicBezTo>
                  <a:cubicBezTo>
                    <a:pt x="349" y="186"/>
                    <a:pt x="346" y="185"/>
                    <a:pt x="346" y="183"/>
                  </a:cubicBezTo>
                  <a:cubicBezTo>
                    <a:pt x="346" y="182"/>
                    <a:pt x="338" y="178"/>
                    <a:pt x="334" y="176"/>
                  </a:cubicBezTo>
                  <a:cubicBezTo>
                    <a:pt x="331" y="174"/>
                    <a:pt x="331" y="175"/>
                    <a:pt x="331" y="175"/>
                  </a:cubicBezTo>
                  <a:cubicBezTo>
                    <a:pt x="331" y="175"/>
                    <a:pt x="331" y="176"/>
                    <a:pt x="331" y="176"/>
                  </a:cubicBezTo>
                  <a:cubicBezTo>
                    <a:pt x="330" y="175"/>
                    <a:pt x="326" y="175"/>
                    <a:pt x="324" y="174"/>
                  </a:cubicBezTo>
                  <a:cubicBezTo>
                    <a:pt x="323" y="174"/>
                    <a:pt x="321" y="173"/>
                    <a:pt x="321" y="172"/>
                  </a:cubicBezTo>
                  <a:cubicBezTo>
                    <a:pt x="321" y="171"/>
                    <a:pt x="319" y="172"/>
                    <a:pt x="317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7" y="170"/>
                    <a:pt x="317" y="170"/>
                    <a:pt x="317" y="170"/>
                  </a:cubicBezTo>
                  <a:cubicBezTo>
                    <a:pt x="315" y="171"/>
                    <a:pt x="315" y="173"/>
                    <a:pt x="316" y="175"/>
                  </a:cubicBezTo>
                  <a:cubicBezTo>
                    <a:pt x="313" y="176"/>
                    <a:pt x="312" y="178"/>
                    <a:pt x="312" y="181"/>
                  </a:cubicBezTo>
                  <a:cubicBezTo>
                    <a:pt x="312" y="181"/>
                    <a:pt x="312" y="181"/>
                    <a:pt x="312" y="181"/>
                  </a:cubicBezTo>
                  <a:cubicBezTo>
                    <a:pt x="317" y="182"/>
                    <a:pt x="320" y="180"/>
                    <a:pt x="322" y="185"/>
                  </a:cubicBezTo>
                  <a:cubicBezTo>
                    <a:pt x="323" y="186"/>
                    <a:pt x="323" y="187"/>
                    <a:pt x="323" y="188"/>
                  </a:cubicBezTo>
                  <a:cubicBezTo>
                    <a:pt x="322" y="191"/>
                    <a:pt x="321" y="194"/>
                    <a:pt x="322" y="197"/>
                  </a:cubicBezTo>
                  <a:cubicBezTo>
                    <a:pt x="323" y="198"/>
                    <a:pt x="323" y="198"/>
                    <a:pt x="323" y="198"/>
                  </a:cubicBezTo>
                  <a:cubicBezTo>
                    <a:pt x="326" y="198"/>
                    <a:pt x="328" y="199"/>
                    <a:pt x="330" y="200"/>
                  </a:cubicBezTo>
                  <a:cubicBezTo>
                    <a:pt x="330" y="200"/>
                    <a:pt x="330" y="200"/>
                    <a:pt x="330" y="200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28" y="203"/>
                    <a:pt x="328" y="203"/>
                    <a:pt x="328" y="205"/>
                  </a:cubicBezTo>
                  <a:cubicBezTo>
                    <a:pt x="325" y="208"/>
                    <a:pt x="321" y="210"/>
                    <a:pt x="321" y="215"/>
                  </a:cubicBezTo>
                  <a:cubicBezTo>
                    <a:pt x="315" y="214"/>
                    <a:pt x="298" y="226"/>
                    <a:pt x="298" y="232"/>
                  </a:cubicBezTo>
                  <a:cubicBezTo>
                    <a:pt x="293" y="234"/>
                    <a:pt x="289" y="233"/>
                    <a:pt x="284" y="238"/>
                  </a:cubicBezTo>
                  <a:cubicBezTo>
                    <a:pt x="281" y="242"/>
                    <a:pt x="279" y="247"/>
                    <a:pt x="274" y="248"/>
                  </a:cubicBezTo>
                  <a:cubicBezTo>
                    <a:pt x="274" y="248"/>
                    <a:pt x="274" y="248"/>
                    <a:pt x="274" y="248"/>
                  </a:cubicBezTo>
                  <a:cubicBezTo>
                    <a:pt x="273" y="249"/>
                    <a:pt x="271" y="247"/>
                    <a:pt x="269" y="247"/>
                  </a:cubicBezTo>
                  <a:cubicBezTo>
                    <a:pt x="269" y="247"/>
                    <a:pt x="268" y="247"/>
                    <a:pt x="267" y="247"/>
                  </a:cubicBezTo>
                  <a:cubicBezTo>
                    <a:pt x="267" y="247"/>
                    <a:pt x="264" y="253"/>
                    <a:pt x="264" y="254"/>
                  </a:cubicBezTo>
                  <a:cubicBezTo>
                    <a:pt x="263" y="259"/>
                    <a:pt x="265" y="263"/>
                    <a:pt x="263" y="269"/>
                  </a:cubicBezTo>
                  <a:cubicBezTo>
                    <a:pt x="261" y="275"/>
                    <a:pt x="260" y="278"/>
                    <a:pt x="261" y="284"/>
                  </a:cubicBezTo>
                  <a:cubicBezTo>
                    <a:pt x="262" y="289"/>
                    <a:pt x="263" y="295"/>
                    <a:pt x="260" y="299"/>
                  </a:cubicBezTo>
                  <a:cubicBezTo>
                    <a:pt x="257" y="307"/>
                    <a:pt x="249" y="307"/>
                    <a:pt x="241" y="306"/>
                  </a:cubicBezTo>
                  <a:cubicBezTo>
                    <a:pt x="237" y="306"/>
                    <a:pt x="233" y="306"/>
                    <a:pt x="229" y="307"/>
                  </a:cubicBezTo>
                  <a:cubicBezTo>
                    <a:pt x="225" y="308"/>
                    <a:pt x="220" y="312"/>
                    <a:pt x="215" y="313"/>
                  </a:cubicBezTo>
                  <a:cubicBezTo>
                    <a:pt x="212" y="314"/>
                    <a:pt x="206" y="315"/>
                    <a:pt x="201" y="315"/>
                  </a:cubicBezTo>
                  <a:cubicBezTo>
                    <a:pt x="200" y="314"/>
                    <a:pt x="199" y="314"/>
                    <a:pt x="198" y="314"/>
                  </a:cubicBezTo>
                  <a:cubicBezTo>
                    <a:pt x="198" y="313"/>
                    <a:pt x="197" y="312"/>
                    <a:pt x="196" y="312"/>
                  </a:cubicBezTo>
                  <a:cubicBezTo>
                    <a:pt x="192" y="311"/>
                    <a:pt x="186" y="315"/>
                    <a:pt x="183" y="316"/>
                  </a:cubicBezTo>
                  <a:cubicBezTo>
                    <a:pt x="183" y="317"/>
                    <a:pt x="183" y="317"/>
                    <a:pt x="183" y="317"/>
                  </a:cubicBezTo>
                  <a:cubicBezTo>
                    <a:pt x="183" y="317"/>
                    <a:pt x="183" y="318"/>
                    <a:pt x="183" y="319"/>
                  </a:cubicBezTo>
                  <a:cubicBezTo>
                    <a:pt x="183" y="319"/>
                    <a:pt x="183" y="319"/>
                    <a:pt x="183" y="320"/>
                  </a:cubicBezTo>
                  <a:cubicBezTo>
                    <a:pt x="183" y="320"/>
                    <a:pt x="184" y="321"/>
                    <a:pt x="184" y="321"/>
                  </a:cubicBezTo>
                  <a:cubicBezTo>
                    <a:pt x="185" y="322"/>
                    <a:pt x="185" y="322"/>
                    <a:pt x="185" y="322"/>
                  </a:cubicBezTo>
                  <a:cubicBezTo>
                    <a:pt x="185" y="322"/>
                    <a:pt x="185" y="323"/>
                    <a:pt x="186" y="323"/>
                  </a:cubicBezTo>
                  <a:cubicBezTo>
                    <a:pt x="187" y="324"/>
                    <a:pt x="187" y="324"/>
                    <a:pt x="187" y="324"/>
                  </a:cubicBezTo>
                  <a:cubicBezTo>
                    <a:pt x="187" y="324"/>
                    <a:pt x="188" y="325"/>
                    <a:pt x="188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87" y="325"/>
                    <a:pt x="185" y="325"/>
                    <a:pt x="184" y="325"/>
                  </a:cubicBezTo>
                  <a:cubicBezTo>
                    <a:pt x="184" y="328"/>
                    <a:pt x="180" y="327"/>
                    <a:pt x="180" y="329"/>
                  </a:cubicBezTo>
                  <a:cubicBezTo>
                    <a:pt x="179" y="330"/>
                    <a:pt x="178" y="329"/>
                    <a:pt x="178" y="329"/>
                  </a:cubicBezTo>
                  <a:cubicBezTo>
                    <a:pt x="176" y="329"/>
                    <a:pt x="175" y="329"/>
                    <a:pt x="174" y="329"/>
                  </a:cubicBezTo>
                  <a:cubicBezTo>
                    <a:pt x="172" y="330"/>
                    <a:pt x="170" y="331"/>
                    <a:pt x="168" y="332"/>
                  </a:cubicBezTo>
                  <a:cubicBezTo>
                    <a:pt x="163" y="334"/>
                    <a:pt x="162" y="334"/>
                    <a:pt x="161" y="340"/>
                  </a:cubicBezTo>
                  <a:cubicBezTo>
                    <a:pt x="160" y="340"/>
                    <a:pt x="159" y="340"/>
                    <a:pt x="159" y="339"/>
                  </a:cubicBezTo>
                  <a:cubicBezTo>
                    <a:pt x="158" y="339"/>
                    <a:pt x="158" y="338"/>
                    <a:pt x="157" y="337"/>
                  </a:cubicBezTo>
                  <a:cubicBezTo>
                    <a:pt x="156" y="337"/>
                    <a:pt x="156" y="337"/>
                    <a:pt x="156" y="337"/>
                  </a:cubicBezTo>
                  <a:cubicBezTo>
                    <a:pt x="154" y="336"/>
                    <a:pt x="150" y="334"/>
                    <a:pt x="148" y="332"/>
                  </a:cubicBezTo>
                  <a:cubicBezTo>
                    <a:pt x="148" y="331"/>
                    <a:pt x="148" y="330"/>
                    <a:pt x="147" y="330"/>
                  </a:cubicBezTo>
                  <a:cubicBezTo>
                    <a:pt x="147" y="327"/>
                    <a:pt x="149" y="324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cubicBezTo>
                    <a:pt x="149" y="322"/>
                    <a:pt x="149" y="322"/>
                    <a:pt x="149" y="322"/>
                  </a:cubicBezTo>
                  <a:cubicBezTo>
                    <a:pt x="150" y="322"/>
                    <a:pt x="150" y="322"/>
                    <a:pt x="150" y="322"/>
                  </a:cubicBezTo>
                  <a:cubicBezTo>
                    <a:pt x="149" y="320"/>
                    <a:pt x="149" y="318"/>
                    <a:pt x="149" y="316"/>
                  </a:cubicBezTo>
                  <a:cubicBezTo>
                    <a:pt x="147" y="315"/>
                    <a:pt x="144" y="314"/>
                    <a:pt x="142" y="313"/>
                  </a:cubicBezTo>
                  <a:cubicBezTo>
                    <a:pt x="139" y="311"/>
                    <a:pt x="138" y="311"/>
                    <a:pt x="135" y="313"/>
                  </a:cubicBezTo>
                  <a:cubicBezTo>
                    <a:pt x="132" y="315"/>
                    <a:pt x="132" y="317"/>
                    <a:pt x="131" y="320"/>
                  </a:cubicBezTo>
                  <a:cubicBezTo>
                    <a:pt x="131" y="323"/>
                    <a:pt x="129" y="324"/>
                    <a:pt x="127" y="326"/>
                  </a:cubicBezTo>
                  <a:cubicBezTo>
                    <a:pt x="127" y="326"/>
                    <a:pt x="127" y="326"/>
                    <a:pt x="127" y="326"/>
                  </a:cubicBezTo>
                  <a:cubicBezTo>
                    <a:pt x="128" y="327"/>
                    <a:pt x="131" y="327"/>
                    <a:pt x="132" y="328"/>
                  </a:cubicBezTo>
                  <a:cubicBezTo>
                    <a:pt x="134" y="330"/>
                    <a:pt x="133" y="331"/>
                    <a:pt x="133" y="333"/>
                  </a:cubicBezTo>
                  <a:cubicBezTo>
                    <a:pt x="133" y="334"/>
                    <a:pt x="134" y="337"/>
                    <a:pt x="134" y="338"/>
                  </a:cubicBezTo>
                  <a:cubicBezTo>
                    <a:pt x="135" y="340"/>
                    <a:pt x="137" y="341"/>
                    <a:pt x="137" y="343"/>
                  </a:cubicBezTo>
                  <a:cubicBezTo>
                    <a:pt x="137" y="344"/>
                    <a:pt x="137" y="344"/>
                    <a:pt x="137" y="345"/>
                  </a:cubicBezTo>
                  <a:cubicBezTo>
                    <a:pt x="135" y="350"/>
                    <a:pt x="123" y="353"/>
                    <a:pt x="126" y="359"/>
                  </a:cubicBezTo>
                  <a:cubicBezTo>
                    <a:pt x="126" y="359"/>
                    <a:pt x="126" y="359"/>
                    <a:pt x="127" y="359"/>
                  </a:cubicBezTo>
                  <a:cubicBezTo>
                    <a:pt x="130" y="359"/>
                    <a:pt x="132" y="360"/>
                    <a:pt x="135" y="360"/>
                  </a:cubicBezTo>
                  <a:cubicBezTo>
                    <a:pt x="137" y="361"/>
                    <a:pt x="139" y="361"/>
                    <a:pt x="139" y="362"/>
                  </a:cubicBezTo>
                  <a:cubicBezTo>
                    <a:pt x="139" y="363"/>
                    <a:pt x="138" y="363"/>
                    <a:pt x="138" y="364"/>
                  </a:cubicBezTo>
                  <a:cubicBezTo>
                    <a:pt x="136" y="367"/>
                    <a:pt x="134" y="365"/>
                    <a:pt x="131" y="367"/>
                  </a:cubicBezTo>
                  <a:cubicBezTo>
                    <a:pt x="128" y="369"/>
                    <a:pt x="131" y="372"/>
                    <a:pt x="131" y="375"/>
                  </a:cubicBezTo>
                  <a:cubicBezTo>
                    <a:pt x="132" y="375"/>
                    <a:pt x="134" y="376"/>
                    <a:pt x="135" y="376"/>
                  </a:cubicBezTo>
                  <a:cubicBezTo>
                    <a:pt x="136" y="376"/>
                    <a:pt x="138" y="377"/>
                    <a:pt x="138" y="377"/>
                  </a:cubicBezTo>
                  <a:cubicBezTo>
                    <a:pt x="138" y="377"/>
                    <a:pt x="138" y="377"/>
                    <a:pt x="138" y="377"/>
                  </a:cubicBezTo>
                  <a:cubicBezTo>
                    <a:pt x="140" y="377"/>
                    <a:pt x="139" y="376"/>
                    <a:pt x="140" y="375"/>
                  </a:cubicBezTo>
                  <a:cubicBezTo>
                    <a:pt x="142" y="375"/>
                    <a:pt x="143" y="375"/>
                    <a:pt x="145" y="375"/>
                  </a:cubicBezTo>
                  <a:cubicBezTo>
                    <a:pt x="147" y="374"/>
                    <a:pt x="148" y="373"/>
                    <a:pt x="150" y="372"/>
                  </a:cubicBezTo>
                  <a:cubicBezTo>
                    <a:pt x="154" y="371"/>
                    <a:pt x="157" y="373"/>
                    <a:pt x="160" y="375"/>
                  </a:cubicBezTo>
                  <a:cubicBezTo>
                    <a:pt x="161" y="375"/>
                    <a:pt x="161" y="376"/>
                    <a:pt x="162" y="377"/>
                  </a:cubicBezTo>
                  <a:cubicBezTo>
                    <a:pt x="162" y="377"/>
                    <a:pt x="163" y="377"/>
                    <a:pt x="163" y="376"/>
                  </a:cubicBezTo>
                  <a:cubicBezTo>
                    <a:pt x="163" y="376"/>
                    <a:pt x="164" y="376"/>
                    <a:pt x="164" y="376"/>
                  </a:cubicBezTo>
                  <a:cubicBezTo>
                    <a:pt x="164" y="376"/>
                    <a:pt x="164" y="376"/>
                    <a:pt x="164" y="376"/>
                  </a:cubicBezTo>
                  <a:cubicBezTo>
                    <a:pt x="166" y="377"/>
                    <a:pt x="166" y="380"/>
                    <a:pt x="165" y="381"/>
                  </a:cubicBezTo>
                  <a:cubicBezTo>
                    <a:pt x="165" y="381"/>
                    <a:pt x="165" y="381"/>
                    <a:pt x="165" y="381"/>
                  </a:cubicBezTo>
                  <a:cubicBezTo>
                    <a:pt x="170" y="380"/>
                    <a:pt x="170" y="383"/>
                    <a:pt x="173" y="385"/>
                  </a:cubicBezTo>
                  <a:cubicBezTo>
                    <a:pt x="174" y="386"/>
                    <a:pt x="174" y="386"/>
                    <a:pt x="175" y="386"/>
                  </a:cubicBezTo>
                  <a:cubicBezTo>
                    <a:pt x="175" y="386"/>
                    <a:pt x="175" y="386"/>
                    <a:pt x="175" y="386"/>
                  </a:cubicBezTo>
                  <a:cubicBezTo>
                    <a:pt x="176" y="387"/>
                    <a:pt x="177" y="387"/>
                    <a:pt x="178" y="387"/>
                  </a:cubicBezTo>
                  <a:cubicBezTo>
                    <a:pt x="178" y="388"/>
                    <a:pt x="179" y="388"/>
                    <a:pt x="179" y="388"/>
                  </a:cubicBezTo>
                  <a:cubicBezTo>
                    <a:pt x="180" y="389"/>
                    <a:pt x="181" y="389"/>
                    <a:pt x="182" y="389"/>
                  </a:cubicBezTo>
                  <a:cubicBezTo>
                    <a:pt x="183" y="390"/>
                    <a:pt x="184" y="390"/>
                    <a:pt x="185" y="389"/>
                  </a:cubicBezTo>
                  <a:cubicBezTo>
                    <a:pt x="186" y="389"/>
                    <a:pt x="188" y="389"/>
                    <a:pt x="189" y="388"/>
                  </a:cubicBezTo>
                  <a:cubicBezTo>
                    <a:pt x="190" y="388"/>
                    <a:pt x="191" y="388"/>
                    <a:pt x="191" y="388"/>
                  </a:cubicBezTo>
                  <a:cubicBezTo>
                    <a:pt x="191" y="387"/>
                    <a:pt x="191" y="387"/>
                    <a:pt x="191" y="387"/>
                  </a:cubicBezTo>
                  <a:cubicBezTo>
                    <a:pt x="192" y="387"/>
                    <a:pt x="193" y="387"/>
                    <a:pt x="193" y="386"/>
                  </a:cubicBezTo>
                  <a:cubicBezTo>
                    <a:pt x="193" y="385"/>
                    <a:pt x="194" y="381"/>
                    <a:pt x="196" y="382"/>
                  </a:cubicBezTo>
                  <a:cubicBezTo>
                    <a:pt x="196" y="382"/>
                    <a:pt x="196" y="382"/>
                    <a:pt x="196" y="382"/>
                  </a:cubicBezTo>
                  <a:cubicBezTo>
                    <a:pt x="197" y="383"/>
                    <a:pt x="195" y="386"/>
                    <a:pt x="195" y="388"/>
                  </a:cubicBezTo>
                  <a:cubicBezTo>
                    <a:pt x="195" y="388"/>
                    <a:pt x="195" y="388"/>
                    <a:pt x="195" y="388"/>
                  </a:cubicBezTo>
                  <a:cubicBezTo>
                    <a:pt x="197" y="388"/>
                    <a:pt x="199" y="387"/>
                    <a:pt x="200" y="387"/>
                  </a:cubicBezTo>
                  <a:cubicBezTo>
                    <a:pt x="200" y="387"/>
                    <a:pt x="200" y="387"/>
                    <a:pt x="200" y="387"/>
                  </a:cubicBezTo>
                  <a:cubicBezTo>
                    <a:pt x="203" y="392"/>
                    <a:pt x="197" y="390"/>
                    <a:pt x="196" y="392"/>
                  </a:cubicBezTo>
                  <a:cubicBezTo>
                    <a:pt x="197" y="392"/>
                    <a:pt x="197" y="392"/>
                    <a:pt x="197" y="392"/>
                  </a:cubicBezTo>
                  <a:cubicBezTo>
                    <a:pt x="199" y="392"/>
                    <a:pt x="202" y="393"/>
                    <a:pt x="204" y="390"/>
                  </a:cubicBezTo>
                  <a:cubicBezTo>
                    <a:pt x="205" y="391"/>
                    <a:pt x="205" y="391"/>
                    <a:pt x="205" y="391"/>
                  </a:cubicBezTo>
                  <a:cubicBezTo>
                    <a:pt x="205" y="391"/>
                    <a:pt x="205" y="391"/>
                    <a:pt x="205" y="391"/>
                  </a:cubicBezTo>
                  <a:cubicBezTo>
                    <a:pt x="205" y="390"/>
                    <a:pt x="205" y="390"/>
                    <a:pt x="205" y="390"/>
                  </a:cubicBezTo>
                  <a:cubicBezTo>
                    <a:pt x="205" y="391"/>
                    <a:pt x="204" y="391"/>
                    <a:pt x="204" y="391"/>
                  </a:cubicBezTo>
                  <a:cubicBezTo>
                    <a:pt x="204" y="392"/>
                    <a:pt x="204" y="392"/>
                    <a:pt x="204" y="392"/>
                  </a:cubicBezTo>
                  <a:cubicBezTo>
                    <a:pt x="204" y="392"/>
                    <a:pt x="206" y="394"/>
                    <a:pt x="206" y="396"/>
                  </a:cubicBezTo>
                  <a:cubicBezTo>
                    <a:pt x="206" y="396"/>
                    <a:pt x="206" y="396"/>
                    <a:pt x="206" y="396"/>
                  </a:cubicBezTo>
                  <a:cubicBezTo>
                    <a:pt x="205" y="399"/>
                    <a:pt x="201" y="399"/>
                    <a:pt x="201" y="403"/>
                  </a:cubicBezTo>
                  <a:cubicBezTo>
                    <a:pt x="200" y="403"/>
                    <a:pt x="199" y="402"/>
                    <a:pt x="198" y="402"/>
                  </a:cubicBezTo>
                  <a:cubicBezTo>
                    <a:pt x="198" y="402"/>
                    <a:pt x="197" y="402"/>
                    <a:pt x="197" y="402"/>
                  </a:cubicBezTo>
                  <a:cubicBezTo>
                    <a:pt x="197" y="402"/>
                    <a:pt x="197" y="402"/>
                    <a:pt x="197" y="402"/>
                  </a:cubicBezTo>
                  <a:cubicBezTo>
                    <a:pt x="203" y="405"/>
                    <a:pt x="199" y="412"/>
                    <a:pt x="199" y="417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198" y="418"/>
                    <a:pt x="198" y="418"/>
                    <a:pt x="198" y="418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7" y="416"/>
                    <a:pt x="196" y="416"/>
                    <a:pt x="195" y="415"/>
                  </a:cubicBezTo>
                  <a:cubicBezTo>
                    <a:pt x="194" y="415"/>
                    <a:pt x="194" y="415"/>
                    <a:pt x="193" y="415"/>
                  </a:cubicBezTo>
                  <a:cubicBezTo>
                    <a:pt x="192" y="414"/>
                    <a:pt x="190" y="414"/>
                    <a:pt x="189" y="413"/>
                  </a:cubicBezTo>
                  <a:cubicBezTo>
                    <a:pt x="189" y="413"/>
                    <a:pt x="189" y="413"/>
                    <a:pt x="189" y="413"/>
                  </a:cubicBezTo>
                  <a:cubicBezTo>
                    <a:pt x="189" y="412"/>
                    <a:pt x="189" y="412"/>
                    <a:pt x="189" y="412"/>
                  </a:cubicBezTo>
                  <a:cubicBezTo>
                    <a:pt x="187" y="412"/>
                    <a:pt x="186" y="412"/>
                    <a:pt x="185" y="412"/>
                  </a:cubicBezTo>
                  <a:cubicBezTo>
                    <a:pt x="185" y="412"/>
                    <a:pt x="185" y="412"/>
                    <a:pt x="185" y="412"/>
                  </a:cubicBezTo>
                  <a:cubicBezTo>
                    <a:pt x="185" y="412"/>
                    <a:pt x="185" y="411"/>
                    <a:pt x="185" y="411"/>
                  </a:cubicBezTo>
                  <a:cubicBezTo>
                    <a:pt x="182" y="410"/>
                    <a:pt x="181" y="411"/>
                    <a:pt x="179" y="411"/>
                  </a:cubicBezTo>
                  <a:cubicBezTo>
                    <a:pt x="178" y="411"/>
                    <a:pt x="178" y="411"/>
                    <a:pt x="177" y="411"/>
                  </a:cubicBezTo>
                  <a:cubicBezTo>
                    <a:pt x="176" y="410"/>
                    <a:pt x="175" y="410"/>
                    <a:pt x="174" y="412"/>
                  </a:cubicBezTo>
                  <a:cubicBezTo>
                    <a:pt x="173" y="412"/>
                    <a:pt x="173" y="412"/>
                    <a:pt x="172" y="412"/>
                  </a:cubicBezTo>
                  <a:cubicBezTo>
                    <a:pt x="171" y="412"/>
                    <a:pt x="170" y="412"/>
                    <a:pt x="169" y="412"/>
                  </a:cubicBezTo>
                  <a:cubicBezTo>
                    <a:pt x="169" y="412"/>
                    <a:pt x="168" y="412"/>
                    <a:pt x="168" y="412"/>
                  </a:cubicBezTo>
                  <a:cubicBezTo>
                    <a:pt x="168" y="411"/>
                    <a:pt x="167" y="411"/>
                    <a:pt x="167" y="411"/>
                  </a:cubicBezTo>
                  <a:cubicBezTo>
                    <a:pt x="167" y="410"/>
                    <a:pt x="166" y="411"/>
                    <a:pt x="166" y="411"/>
                  </a:cubicBezTo>
                  <a:cubicBezTo>
                    <a:pt x="165" y="412"/>
                    <a:pt x="166" y="413"/>
                    <a:pt x="167" y="414"/>
                  </a:cubicBezTo>
                  <a:cubicBezTo>
                    <a:pt x="168" y="415"/>
                    <a:pt x="168" y="415"/>
                    <a:pt x="168" y="415"/>
                  </a:cubicBezTo>
                  <a:cubicBezTo>
                    <a:pt x="168" y="415"/>
                    <a:pt x="169" y="416"/>
                    <a:pt x="169" y="416"/>
                  </a:cubicBezTo>
                  <a:cubicBezTo>
                    <a:pt x="169" y="420"/>
                    <a:pt x="164" y="419"/>
                    <a:pt x="162" y="421"/>
                  </a:cubicBezTo>
                  <a:cubicBezTo>
                    <a:pt x="161" y="420"/>
                    <a:pt x="160" y="419"/>
                    <a:pt x="159" y="419"/>
                  </a:cubicBezTo>
                  <a:cubicBezTo>
                    <a:pt x="158" y="419"/>
                    <a:pt x="157" y="419"/>
                    <a:pt x="156" y="420"/>
                  </a:cubicBezTo>
                  <a:cubicBezTo>
                    <a:pt x="154" y="421"/>
                    <a:pt x="152" y="421"/>
                    <a:pt x="149" y="422"/>
                  </a:cubicBezTo>
                  <a:cubicBezTo>
                    <a:pt x="149" y="426"/>
                    <a:pt x="145" y="424"/>
                    <a:pt x="144" y="427"/>
                  </a:cubicBezTo>
                  <a:cubicBezTo>
                    <a:pt x="144" y="428"/>
                    <a:pt x="144" y="429"/>
                    <a:pt x="144" y="429"/>
                  </a:cubicBezTo>
                  <a:cubicBezTo>
                    <a:pt x="144" y="430"/>
                    <a:pt x="145" y="430"/>
                    <a:pt x="145" y="430"/>
                  </a:cubicBezTo>
                  <a:cubicBezTo>
                    <a:pt x="145" y="431"/>
                    <a:pt x="145" y="431"/>
                    <a:pt x="145" y="431"/>
                  </a:cubicBezTo>
                  <a:cubicBezTo>
                    <a:pt x="147" y="432"/>
                    <a:pt x="148" y="433"/>
                    <a:pt x="149" y="434"/>
                  </a:cubicBezTo>
                  <a:cubicBezTo>
                    <a:pt x="149" y="434"/>
                    <a:pt x="149" y="434"/>
                    <a:pt x="149" y="434"/>
                  </a:cubicBezTo>
                  <a:cubicBezTo>
                    <a:pt x="149" y="435"/>
                    <a:pt x="146" y="436"/>
                    <a:pt x="147" y="438"/>
                  </a:cubicBezTo>
                  <a:cubicBezTo>
                    <a:pt x="148" y="439"/>
                    <a:pt x="150" y="438"/>
                    <a:pt x="151" y="438"/>
                  </a:cubicBezTo>
                  <a:cubicBezTo>
                    <a:pt x="151" y="438"/>
                    <a:pt x="152" y="439"/>
                    <a:pt x="152" y="439"/>
                  </a:cubicBezTo>
                  <a:cubicBezTo>
                    <a:pt x="152" y="439"/>
                    <a:pt x="152" y="439"/>
                    <a:pt x="152" y="439"/>
                  </a:cubicBezTo>
                  <a:cubicBezTo>
                    <a:pt x="153" y="440"/>
                    <a:pt x="155" y="440"/>
                    <a:pt x="156" y="441"/>
                  </a:cubicBezTo>
                  <a:cubicBezTo>
                    <a:pt x="157" y="441"/>
                    <a:pt x="157" y="441"/>
                    <a:pt x="157" y="440"/>
                  </a:cubicBezTo>
                  <a:cubicBezTo>
                    <a:pt x="157" y="440"/>
                    <a:pt x="158" y="440"/>
                    <a:pt x="158" y="440"/>
                  </a:cubicBezTo>
                  <a:cubicBezTo>
                    <a:pt x="159" y="441"/>
                    <a:pt x="159" y="441"/>
                    <a:pt x="159" y="441"/>
                  </a:cubicBezTo>
                  <a:cubicBezTo>
                    <a:pt x="159" y="441"/>
                    <a:pt x="159" y="442"/>
                    <a:pt x="160" y="442"/>
                  </a:cubicBezTo>
                  <a:cubicBezTo>
                    <a:pt x="161" y="442"/>
                    <a:pt x="161" y="442"/>
                    <a:pt x="162" y="443"/>
                  </a:cubicBezTo>
                  <a:cubicBezTo>
                    <a:pt x="164" y="444"/>
                    <a:pt x="169" y="446"/>
                    <a:pt x="171" y="447"/>
                  </a:cubicBezTo>
                  <a:cubicBezTo>
                    <a:pt x="172" y="448"/>
                    <a:pt x="173" y="449"/>
                    <a:pt x="173" y="449"/>
                  </a:cubicBezTo>
                  <a:cubicBezTo>
                    <a:pt x="173" y="449"/>
                    <a:pt x="173" y="449"/>
                    <a:pt x="173" y="449"/>
                  </a:cubicBezTo>
                  <a:cubicBezTo>
                    <a:pt x="173" y="449"/>
                    <a:pt x="174" y="449"/>
                    <a:pt x="174" y="450"/>
                  </a:cubicBezTo>
                  <a:cubicBezTo>
                    <a:pt x="175" y="449"/>
                    <a:pt x="176" y="449"/>
                    <a:pt x="177" y="448"/>
                  </a:cubicBezTo>
                  <a:cubicBezTo>
                    <a:pt x="177" y="447"/>
                    <a:pt x="178" y="445"/>
                    <a:pt x="179" y="444"/>
                  </a:cubicBezTo>
                  <a:cubicBezTo>
                    <a:pt x="178" y="445"/>
                    <a:pt x="177" y="447"/>
                    <a:pt x="177" y="448"/>
                  </a:cubicBezTo>
                  <a:cubicBezTo>
                    <a:pt x="177" y="448"/>
                    <a:pt x="177" y="448"/>
                    <a:pt x="177" y="448"/>
                  </a:cubicBezTo>
                  <a:cubicBezTo>
                    <a:pt x="176" y="449"/>
                    <a:pt x="174" y="449"/>
                    <a:pt x="174" y="450"/>
                  </a:cubicBezTo>
                  <a:cubicBezTo>
                    <a:pt x="174" y="450"/>
                    <a:pt x="174" y="450"/>
                    <a:pt x="174" y="450"/>
                  </a:cubicBezTo>
                  <a:cubicBezTo>
                    <a:pt x="171" y="453"/>
                    <a:pt x="168" y="455"/>
                    <a:pt x="164" y="458"/>
                  </a:cubicBezTo>
                  <a:cubicBezTo>
                    <a:pt x="161" y="460"/>
                    <a:pt x="156" y="461"/>
                    <a:pt x="153" y="464"/>
                  </a:cubicBezTo>
                  <a:cubicBezTo>
                    <a:pt x="150" y="467"/>
                    <a:pt x="154" y="472"/>
                    <a:pt x="152" y="475"/>
                  </a:cubicBezTo>
                  <a:cubicBezTo>
                    <a:pt x="150" y="477"/>
                    <a:pt x="149" y="477"/>
                    <a:pt x="148" y="476"/>
                  </a:cubicBezTo>
                  <a:cubicBezTo>
                    <a:pt x="146" y="474"/>
                    <a:pt x="144" y="471"/>
                    <a:pt x="142" y="470"/>
                  </a:cubicBezTo>
                  <a:cubicBezTo>
                    <a:pt x="141" y="469"/>
                    <a:pt x="138" y="469"/>
                    <a:pt x="137" y="470"/>
                  </a:cubicBezTo>
                  <a:cubicBezTo>
                    <a:pt x="134" y="471"/>
                    <a:pt x="136" y="472"/>
                    <a:pt x="135" y="474"/>
                  </a:cubicBezTo>
                  <a:cubicBezTo>
                    <a:pt x="133" y="477"/>
                    <a:pt x="131" y="478"/>
                    <a:pt x="131" y="481"/>
                  </a:cubicBezTo>
                  <a:cubicBezTo>
                    <a:pt x="131" y="483"/>
                    <a:pt x="132" y="484"/>
                    <a:pt x="132" y="486"/>
                  </a:cubicBezTo>
                  <a:cubicBezTo>
                    <a:pt x="132" y="489"/>
                    <a:pt x="130" y="490"/>
                    <a:pt x="130" y="492"/>
                  </a:cubicBezTo>
                  <a:cubicBezTo>
                    <a:pt x="129" y="493"/>
                    <a:pt x="129" y="494"/>
                    <a:pt x="130" y="495"/>
                  </a:cubicBezTo>
                  <a:cubicBezTo>
                    <a:pt x="130" y="496"/>
                    <a:pt x="132" y="496"/>
                    <a:pt x="133" y="497"/>
                  </a:cubicBezTo>
                  <a:cubicBezTo>
                    <a:pt x="133" y="498"/>
                    <a:pt x="133" y="498"/>
                    <a:pt x="133" y="498"/>
                  </a:cubicBezTo>
                  <a:cubicBezTo>
                    <a:pt x="134" y="498"/>
                    <a:pt x="134" y="498"/>
                    <a:pt x="134" y="498"/>
                  </a:cubicBezTo>
                  <a:cubicBezTo>
                    <a:pt x="135" y="499"/>
                    <a:pt x="135" y="502"/>
                    <a:pt x="136" y="503"/>
                  </a:cubicBezTo>
                  <a:cubicBezTo>
                    <a:pt x="139" y="502"/>
                    <a:pt x="143" y="502"/>
                    <a:pt x="146" y="505"/>
                  </a:cubicBezTo>
                  <a:cubicBezTo>
                    <a:pt x="146" y="506"/>
                    <a:pt x="147" y="507"/>
                    <a:pt x="147" y="508"/>
                  </a:cubicBezTo>
                  <a:cubicBezTo>
                    <a:pt x="148" y="509"/>
                    <a:pt x="148" y="511"/>
                    <a:pt x="149" y="512"/>
                  </a:cubicBezTo>
                  <a:cubicBezTo>
                    <a:pt x="151" y="514"/>
                    <a:pt x="152" y="515"/>
                    <a:pt x="152" y="517"/>
                  </a:cubicBezTo>
                  <a:cubicBezTo>
                    <a:pt x="151" y="517"/>
                    <a:pt x="151" y="517"/>
                    <a:pt x="150" y="518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49" y="518"/>
                    <a:pt x="149" y="518"/>
                    <a:pt x="149" y="518"/>
                  </a:cubicBezTo>
                  <a:cubicBezTo>
                    <a:pt x="149" y="519"/>
                    <a:pt x="149" y="519"/>
                    <a:pt x="149" y="519"/>
                  </a:cubicBezTo>
                  <a:cubicBezTo>
                    <a:pt x="149" y="519"/>
                    <a:pt x="149" y="519"/>
                    <a:pt x="149" y="519"/>
                  </a:cubicBezTo>
                  <a:cubicBezTo>
                    <a:pt x="149" y="520"/>
                    <a:pt x="149" y="520"/>
                    <a:pt x="149" y="520"/>
                  </a:cubicBezTo>
                  <a:cubicBezTo>
                    <a:pt x="150" y="521"/>
                    <a:pt x="150" y="521"/>
                    <a:pt x="150" y="521"/>
                  </a:cubicBezTo>
                  <a:cubicBezTo>
                    <a:pt x="150" y="521"/>
                    <a:pt x="150" y="521"/>
                    <a:pt x="150" y="521"/>
                  </a:cubicBezTo>
                  <a:cubicBezTo>
                    <a:pt x="151" y="522"/>
                    <a:pt x="151" y="522"/>
                    <a:pt x="151" y="522"/>
                  </a:cubicBezTo>
                  <a:cubicBezTo>
                    <a:pt x="152" y="522"/>
                    <a:pt x="152" y="522"/>
                    <a:pt x="152" y="522"/>
                  </a:cubicBezTo>
                  <a:cubicBezTo>
                    <a:pt x="152" y="523"/>
                    <a:pt x="152" y="523"/>
                    <a:pt x="152" y="523"/>
                  </a:cubicBezTo>
                  <a:cubicBezTo>
                    <a:pt x="153" y="523"/>
                    <a:pt x="154" y="524"/>
                    <a:pt x="154" y="524"/>
                  </a:cubicBezTo>
                  <a:cubicBezTo>
                    <a:pt x="159" y="523"/>
                    <a:pt x="165" y="521"/>
                    <a:pt x="168" y="520"/>
                  </a:cubicBezTo>
                  <a:cubicBezTo>
                    <a:pt x="170" y="519"/>
                    <a:pt x="172" y="516"/>
                    <a:pt x="174" y="515"/>
                  </a:cubicBezTo>
                  <a:cubicBezTo>
                    <a:pt x="178" y="514"/>
                    <a:pt x="179" y="517"/>
                    <a:pt x="182" y="518"/>
                  </a:cubicBezTo>
                  <a:cubicBezTo>
                    <a:pt x="184" y="518"/>
                    <a:pt x="186" y="518"/>
                    <a:pt x="188" y="517"/>
                  </a:cubicBezTo>
                  <a:cubicBezTo>
                    <a:pt x="192" y="516"/>
                    <a:pt x="195" y="515"/>
                    <a:pt x="197" y="520"/>
                  </a:cubicBezTo>
                  <a:cubicBezTo>
                    <a:pt x="199" y="524"/>
                    <a:pt x="192" y="534"/>
                    <a:pt x="198" y="537"/>
                  </a:cubicBezTo>
                  <a:cubicBezTo>
                    <a:pt x="198" y="537"/>
                    <a:pt x="197" y="538"/>
                    <a:pt x="197" y="538"/>
                  </a:cubicBezTo>
                  <a:cubicBezTo>
                    <a:pt x="197" y="539"/>
                    <a:pt x="197" y="539"/>
                    <a:pt x="197" y="539"/>
                  </a:cubicBezTo>
                  <a:cubicBezTo>
                    <a:pt x="191" y="539"/>
                    <a:pt x="185" y="535"/>
                    <a:pt x="181" y="536"/>
                  </a:cubicBezTo>
                  <a:cubicBezTo>
                    <a:pt x="171" y="538"/>
                    <a:pt x="177" y="543"/>
                    <a:pt x="177" y="548"/>
                  </a:cubicBezTo>
                  <a:cubicBezTo>
                    <a:pt x="174" y="548"/>
                    <a:pt x="174" y="544"/>
                    <a:pt x="171" y="545"/>
                  </a:cubicBezTo>
                  <a:cubicBezTo>
                    <a:pt x="168" y="545"/>
                    <a:pt x="166" y="549"/>
                    <a:pt x="167" y="552"/>
                  </a:cubicBezTo>
                  <a:cubicBezTo>
                    <a:pt x="168" y="553"/>
                    <a:pt x="173" y="554"/>
                    <a:pt x="175" y="556"/>
                  </a:cubicBezTo>
                  <a:cubicBezTo>
                    <a:pt x="177" y="558"/>
                    <a:pt x="179" y="560"/>
                    <a:pt x="178" y="563"/>
                  </a:cubicBezTo>
                  <a:cubicBezTo>
                    <a:pt x="180" y="564"/>
                    <a:pt x="184" y="567"/>
                    <a:pt x="186" y="568"/>
                  </a:cubicBezTo>
                  <a:cubicBezTo>
                    <a:pt x="189" y="570"/>
                    <a:pt x="192" y="570"/>
                    <a:pt x="194" y="575"/>
                  </a:cubicBezTo>
                  <a:cubicBezTo>
                    <a:pt x="192" y="575"/>
                    <a:pt x="191" y="577"/>
                    <a:pt x="190" y="578"/>
                  </a:cubicBezTo>
                  <a:cubicBezTo>
                    <a:pt x="190" y="579"/>
                    <a:pt x="190" y="580"/>
                    <a:pt x="190" y="580"/>
                  </a:cubicBezTo>
                  <a:cubicBezTo>
                    <a:pt x="190" y="581"/>
                    <a:pt x="190" y="581"/>
                    <a:pt x="190" y="583"/>
                  </a:cubicBezTo>
                  <a:cubicBezTo>
                    <a:pt x="197" y="589"/>
                    <a:pt x="193" y="602"/>
                    <a:pt x="194" y="609"/>
                  </a:cubicBezTo>
                  <a:cubicBezTo>
                    <a:pt x="195" y="608"/>
                    <a:pt x="197" y="608"/>
                    <a:pt x="198" y="607"/>
                  </a:cubicBezTo>
                  <a:cubicBezTo>
                    <a:pt x="199" y="608"/>
                    <a:pt x="199" y="608"/>
                    <a:pt x="199" y="608"/>
                  </a:cubicBezTo>
                  <a:cubicBezTo>
                    <a:pt x="194" y="612"/>
                    <a:pt x="200" y="613"/>
                    <a:pt x="203" y="616"/>
                  </a:cubicBezTo>
                  <a:cubicBezTo>
                    <a:pt x="208" y="621"/>
                    <a:pt x="204" y="621"/>
                    <a:pt x="203" y="627"/>
                  </a:cubicBezTo>
                  <a:cubicBezTo>
                    <a:pt x="203" y="629"/>
                    <a:pt x="204" y="634"/>
                    <a:pt x="205" y="638"/>
                  </a:cubicBezTo>
                  <a:cubicBezTo>
                    <a:pt x="205" y="638"/>
                    <a:pt x="205" y="637"/>
                    <a:pt x="205" y="637"/>
                  </a:cubicBezTo>
                  <a:cubicBezTo>
                    <a:pt x="205" y="637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8"/>
                    <a:pt x="205" y="638"/>
                    <a:pt x="205" y="638"/>
                  </a:cubicBezTo>
                  <a:cubicBezTo>
                    <a:pt x="205" y="639"/>
                    <a:pt x="205" y="640"/>
                    <a:pt x="206" y="641"/>
                  </a:cubicBezTo>
                  <a:cubicBezTo>
                    <a:pt x="206" y="641"/>
                    <a:pt x="206" y="641"/>
                    <a:pt x="206" y="641"/>
                  </a:cubicBezTo>
                  <a:cubicBezTo>
                    <a:pt x="205" y="643"/>
                    <a:pt x="202" y="643"/>
                    <a:pt x="199" y="642"/>
                  </a:cubicBezTo>
                  <a:cubicBezTo>
                    <a:pt x="197" y="642"/>
                    <a:pt x="196" y="642"/>
                    <a:pt x="195" y="642"/>
                  </a:cubicBezTo>
                  <a:cubicBezTo>
                    <a:pt x="191" y="643"/>
                    <a:pt x="189" y="646"/>
                    <a:pt x="185" y="646"/>
                  </a:cubicBezTo>
                  <a:cubicBezTo>
                    <a:pt x="182" y="646"/>
                    <a:pt x="178" y="645"/>
                    <a:pt x="175" y="644"/>
                  </a:cubicBezTo>
                  <a:cubicBezTo>
                    <a:pt x="173" y="643"/>
                    <a:pt x="172" y="642"/>
                    <a:pt x="171" y="642"/>
                  </a:cubicBezTo>
                  <a:cubicBezTo>
                    <a:pt x="169" y="641"/>
                    <a:pt x="169" y="639"/>
                    <a:pt x="167" y="639"/>
                  </a:cubicBezTo>
                  <a:cubicBezTo>
                    <a:pt x="165" y="635"/>
                    <a:pt x="163" y="635"/>
                    <a:pt x="159" y="634"/>
                  </a:cubicBezTo>
                  <a:cubicBezTo>
                    <a:pt x="155" y="633"/>
                    <a:pt x="155" y="632"/>
                    <a:pt x="153" y="627"/>
                  </a:cubicBezTo>
                  <a:cubicBezTo>
                    <a:pt x="152" y="625"/>
                    <a:pt x="152" y="625"/>
                    <a:pt x="151" y="624"/>
                  </a:cubicBezTo>
                  <a:cubicBezTo>
                    <a:pt x="152" y="622"/>
                    <a:pt x="153" y="619"/>
                    <a:pt x="154" y="618"/>
                  </a:cubicBezTo>
                  <a:cubicBezTo>
                    <a:pt x="155" y="616"/>
                    <a:pt x="157" y="616"/>
                    <a:pt x="158" y="614"/>
                  </a:cubicBezTo>
                  <a:cubicBezTo>
                    <a:pt x="158" y="613"/>
                    <a:pt x="158" y="609"/>
                    <a:pt x="157" y="608"/>
                  </a:cubicBezTo>
                  <a:cubicBezTo>
                    <a:pt x="160" y="603"/>
                    <a:pt x="162" y="603"/>
                    <a:pt x="162" y="597"/>
                  </a:cubicBezTo>
                  <a:cubicBezTo>
                    <a:pt x="158" y="597"/>
                    <a:pt x="153" y="589"/>
                    <a:pt x="152" y="586"/>
                  </a:cubicBezTo>
                  <a:cubicBezTo>
                    <a:pt x="151" y="585"/>
                    <a:pt x="151" y="584"/>
                    <a:pt x="150" y="582"/>
                  </a:cubicBezTo>
                  <a:cubicBezTo>
                    <a:pt x="150" y="582"/>
                    <a:pt x="150" y="582"/>
                    <a:pt x="150" y="582"/>
                  </a:cubicBezTo>
                  <a:cubicBezTo>
                    <a:pt x="148" y="585"/>
                    <a:pt x="144" y="587"/>
                    <a:pt x="142" y="587"/>
                  </a:cubicBezTo>
                  <a:cubicBezTo>
                    <a:pt x="139" y="588"/>
                    <a:pt x="134" y="584"/>
                    <a:pt x="131" y="582"/>
                  </a:cubicBezTo>
                  <a:cubicBezTo>
                    <a:pt x="131" y="582"/>
                    <a:pt x="130" y="582"/>
                    <a:pt x="129" y="581"/>
                  </a:cubicBezTo>
                  <a:cubicBezTo>
                    <a:pt x="129" y="581"/>
                    <a:pt x="129" y="581"/>
                    <a:pt x="129" y="581"/>
                  </a:cubicBezTo>
                  <a:cubicBezTo>
                    <a:pt x="129" y="581"/>
                    <a:pt x="129" y="581"/>
                    <a:pt x="129" y="581"/>
                  </a:cubicBezTo>
                  <a:cubicBezTo>
                    <a:pt x="129" y="581"/>
                    <a:pt x="128" y="582"/>
                    <a:pt x="128" y="582"/>
                  </a:cubicBezTo>
                  <a:cubicBezTo>
                    <a:pt x="127" y="582"/>
                    <a:pt x="127" y="582"/>
                    <a:pt x="126" y="582"/>
                  </a:cubicBezTo>
                  <a:cubicBezTo>
                    <a:pt x="126" y="582"/>
                    <a:pt x="126" y="584"/>
                    <a:pt x="126" y="584"/>
                  </a:cubicBezTo>
                  <a:cubicBezTo>
                    <a:pt x="127" y="584"/>
                    <a:pt x="127" y="584"/>
                    <a:pt x="127" y="585"/>
                  </a:cubicBezTo>
                  <a:cubicBezTo>
                    <a:pt x="129" y="586"/>
                    <a:pt x="129" y="588"/>
                    <a:pt x="129" y="590"/>
                  </a:cubicBezTo>
                  <a:cubicBezTo>
                    <a:pt x="129" y="590"/>
                    <a:pt x="129" y="590"/>
                    <a:pt x="129" y="590"/>
                  </a:cubicBezTo>
                  <a:cubicBezTo>
                    <a:pt x="128" y="590"/>
                    <a:pt x="128" y="590"/>
                    <a:pt x="127" y="589"/>
                  </a:cubicBezTo>
                  <a:cubicBezTo>
                    <a:pt x="127" y="589"/>
                    <a:pt x="128" y="588"/>
                    <a:pt x="127" y="588"/>
                  </a:cubicBezTo>
                  <a:cubicBezTo>
                    <a:pt x="126" y="587"/>
                    <a:pt x="126" y="587"/>
                    <a:pt x="126" y="587"/>
                  </a:cubicBezTo>
                  <a:cubicBezTo>
                    <a:pt x="125" y="587"/>
                    <a:pt x="124" y="587"/>
                    <a:pt x="124" y="587"/>
                  </a:cubicBezTo>
                  <a:cubicBezTo>
                    <a:pt x="123" y="587"/>
                    <a:pt x="123" y="587"/>
                    <a:pt x="123" y="587"/>
                  </a:cubicBezTo>
                  <a:cubicBezTo>
                    <a:pt x="122" y="587"/>
                    <a:pt x="122" y="587"/>
                    <a:pt x="122" y="587"/>
                  </a:cubicBezTo>
                  <a:cubicBezTo>
                    <a:pt x="120" y="586"/>
                    <a:pt x="118" y="586"/>
                    <a:pt x="115" y="587"/>
                  </a:cubicBezTo>
                  <a:cubicBezTo>
                    <a:pt x="115" y="587"/>
                    <a:pt x="115" y="588"/>
                    <a:pt x="115" y="588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3" y="587"/>
                    <a:pt x="113" y="587"/>
                    <a:pt x="113" y="586"/>
                  </a:cubicBezTo>
                  <a:cubicBezTo>
                    <a:pt x="113" y="586"/>
                    <a:pt x="113" y="586"/>
                    <a:pt x="113" y="586"/>
                  </a:cubicBezTo>
                  <a:cubicBezTo>
                    <a:pt x="113" y="586"/>
                    <a:pt x="112" y="586"/>
                    <a:pt x="112" y="587"/>
                  </a:cubicBezTo>
                  <a:cubicBezTo>
                    <a:pt x="112" y="587"/>
                    <a:pt x="112" y="587"/>
                    <a:pt x="112" y="587"/>
                  </a:cubicBezTo>
                  <a:cubicBezTo>
                    <a:pt x="113" y="587"/>
                    <a:pt x="113" y="587"/>
                    <a:pt x="114" y="587"/>
                  </a:cubicBezTo>
                  <a:cubicBezTo>
                    <a:pt x="114" y="588"/>
                    <a:pt x="114" y="588"/>
                    <a:pt x="114" y="588"/>
                  </a:cubicBezTo>
                  <a:cubicBezTo>
                    <a:pt x="114" y="588"/>
                    <a:pt x="115" y="589"/>
                    <a:pt x="116" y="590"/>
                  </a:cubicBezTo>
                  <a:cubicBezTo>
                    <a:pt x="116" y="591"/>
                    <a:pt x="117" y="592"/>
                    <a:pt x="117" y="593"/>
                  </a:cubicBezTo>
                  <a:cubicBezTo>
                    <a:pt x="117" y="593"/>
                    <a:pt x="117" y="593"/>
                    <a:pt x="117" y="593"/>
                  </a:cubicBezTo>
                  <a:cubicBezTo>
                    <a:pt x="118" y="593"/>
                    <a:pt x="118" y="594"/>
                    <a:pt x="118" y="596"/>
                  </a:cubicBezTo>
                  <a:cubicBezTo>
                    <a:pt x="119" y="597"/>
                    <a:pt x="120" y="600"/>
                    <a:pt x="120" y="601"/>
                  </a:cubicBezTo>
                  <a:cubicBezTo>
                    <a:pt x="121" y="602"/>
                    <a:pt x="121" y="603"/>
                    <a:pt x="122" y="603"/>
                  </a:cubicBezTo>
                  <a:cubicBezTo>
                    <a:pt x="122" y="603"/>
                    <a:pt x="122" y="603"/>
                    <a:pt x="122" y="603"/>
                  </a:cubicBezTo>
                  <a:cubicBezTo>
                    <a:pt x="123" y="604"/>
                    <a:pt x="122" y="605"/>
                    <a:pt x="121" y="606"/>
                  </a:cubicBezTo>
                  <a:cubicBezTo>
                    <a:pt x="121" y="606"/>
                    <a:pt x="121" y="606"/>
                    <a:pt x="121" y="606"/>
                  </a:cubicBezTo>
                  <a:cubicBezTo>
                    <a:pt x="122" y="606"/>
                    <a:pt x="124" y="607"/>
                    <a:pt x="125" y="608"/>
                  </a:cubicBezTo>
                  <a:cubicBezTo>
                    <a:pt x="125" y="608"/>
                    <a:pt x="126" y="609"/>
                    <a:pt x="126" y="609"/>
                  </a:cubicBezTo>
                  <a:cubicBezTo>
                    <a:pt x="126" y="610"/>
                    <a:pt x="126" y="610"/>
                    <a:pt x="126" y="610"/>
                  </a:cubicBezTo>
                  <a:cubicBezTo>
                    <a:pt x="126" y="610"/>
                    <a:pt x="126" y="610"/>
                    <a:pt x="126" y="610"/>
                  </a:cubicBezTo>
                  <a:cubicBezTo>
                    <a:pt x="126" y="610"/>
                    <a:pt x="126" y="611"/>
                    <a:pt x="127" y="612"/>
                  </a:cubicBezTo>
                  <a:cubicBezTo>
                    <a:pt x="128" y="614"/>
                    <a:pt x="128" y="615"/>
                    <a:pt x="129" y="616"/>
                  </a:cubicBezTo>
                  <a:cubicBezTo>
                    <a:pt x="128" y="617"/>
                    <a:pt x="127" y="617"/>
                    <a:pt x="126" y="617"/>
                  </a:cubicBezTo>
                  <a:cubicBezTo>
                    <a:pt x="126" y="617"/>
                    <a:pt x="125" y="617"/>
                    <a:pt x="124" y="617"/>
                  </a:cubicBezTo>
                  <a:cubicBezTo>
                    <a:pt x="123" y="617"/>
                    <a:pt x="121" y="617"/>
                    <a:pt x="118" y="616"/>
                  </a:cubicBezTo>
                  <a:cubicBezTo>
                    <a:pt x="116" y="615"/>
                    <a:pt x="112" y="609"/>
                    <a:pt x="109" y="608"/>
                  </a:cubicBezTo>
                  <a:cubicBezTo>
                    <a:pt x="106" y="607"/>
                    <a:pt x="104" y="607"/>
                    <a:pt x="103" y="610"/>
                  </a:cubicBezTo>
                  <a:cubicBezTo>
                    <a:pt x="103" y="613"/>
                    <a:pt x="104" y="617"/>
                    <a:pt x="105" y="620"/>
                  </a:cubicBezTo>
                  <a:cubicBezTo>
                    <a:pt x="105" y="624"/>
                    <a:pt x="105" y="628"/>
                    <a:pt x="106" y="631"/>
                  </a:cubicBezTo>
                  <a:cubicBezTo>
                    <a:pt x="107" y="633"/>
                    <a:pt x="108" y="635"/>
                    <a:pt x="110" y="637"/>
                  </a:cubicBezTo>
                  <a:cubicBezTo>
                    <a:pt x="110" y="637"/>
                    <a:pt x="110" y="638"/>
                    <a:pt x="111" y="639"/>
                  </a:cubicBezTo>
                  <a:cubicBezTo>
                    <a:pt x="111" y="639"/>
                    <a:pt x="111" y="639"/>
                    <a:pt x="111" y="639"/>
                  </a:cubicBezTo>
                  <a:cubicBezTo>
                    <a:pt x="109" y="639"/>
                    <a:pt x="108" y="638"/>
                    <a:pt x="106" y="638"/>
                  </a:cubicBezTo>
                  <a:cubicBezTo>
                    <a:pt x="104" y="637"/>
                    <a:pt x="101" y="637"/>
                    <a:pt x="98" y="636"/>
                  </a:cubicBezTo>
                  <a:cubicBezTo>
                    <a:pt x="98" y="636"/>
                    <a:pt x="97" y="636"/>
                    <a:pt x="97" y="636"/>
                  </a:cubicBezTo>
                  <a:cubicBezTo>
                    <a:pt x="96" y="636"/>
                    <a:pt x="96" y="636"/>
                    <a:pt x="96" y="636"/>
                  </a:cubicBezTo>
                  <a:cubicBezTo>
                    <a:pt x="93" y="635"/>
                    <a:pt x="91" y="637"/>
                    <a:pt x="87" y="638"/>
                  </a:cubicBezTo>
                  <a:cubicBezTo>
                    <a:pt x="87" y="638"/>
                    <a:pt x="87" y="638"/>
                    <a:pt x="87" y="638"/>
                  </a:cubicBezTo>
                  <a:cubicBezTo>
                    <a:pt x="86" y="638"/>
                    <a:pt x="86" y="638"/>
                    <a:pt x="86" y="638"/>
                  </a:cubicBezTo>
                  <a:cubicBezTo>
                    <a:pt x="85" y="638"/>
                    <a:pt x="85" y="638"/>
                    <a:pt x="85" y="638"/>
                  </a:cubicBezTo>
                  <a:cubicBezTo>
                    <a:pt x="84" y="638"/>
                    <a:pt x="82" y="638"/>
                    <a:pt x="81" y="637"/>
                  </a:cubicBezTo>
                  <a:cubicBezTo>
                    <a:pt x="80" y="637"/>
                    <a:pt x="78" y="637"/>
                    <a:pt x="77" y="637"/>
                  </a:cubicBezTo>
                  <a:cubicBezTo>
                    <a:pt x="77" y="637"/>
                    <a:pt x="77" y="637"/>
                    <a:pt x="77" y="637"/>
                  </a:cubicBezTo>
                  <a:cubicBezTo>
                    <a:pt x="74" y="638"/>
                    <a:pt x="70" y="639"/>
                    <a:pt x="67" y="640"/>
                  </a:cubicBezTo>
                  <a:cubicBezTo>
                    <a:pt x="64" y="641"/>
                    <a:pt x="62" y="642"/>
                    <a:pt x="58" y="643"/>
                  </a:cubicBezTo>
                  <a:cubicBezTo>
                    <a:pt x="54" y="644"/>
                    <a:pt x="53" y="643"/>
                    <a:pt x="49" y="642"/>
                  </a:cubicBezTo>
                  <a:cubicBezTo>
                    <a:pt x="46" y="642"/>
                    <a:pt x="43" y="641"/>
                    <a:pt x="40" y="642"/>
                  </a:cubicBezTo>
                  <a:cubicBezTo>
                    <a:pt x="37" y="643"/>
                    <a:pt x="36" y="643"/>
                    <a:pt x="32" y="643"/>
                  </a:cubicBezTo>
                  <a:cubicBezTo>
                    <a:pt x="31" y="643"/>
                    <a:pt x="29" y="642"/>
                    <a:pt x="27" y="643"/>
                  </a:cubicBezTo>
                  <a:cubicBezTo>
                    <a:pt x="27" y="643"/>
                    <a:pt x="27" y="643"/>
                    <a:pt x="26" y="643"/>
                  </a:cubicBezTo>
                  <a:cubicBezTo>
                    <a:pt x="25" y="644"/>
                    <a:pt x="26" y="644"/>
                    <a:pt x="26" y="646"/>
                  </a:cubicBezTo>
                  <a:cubicBezTo>
                    <a:pt x="26" y="649"/>
                    <a:pt x="24" y="651"/>
                    <a:pt x="22" y="653"/>
                  </a:cubicBezTo>
                  <a:cubicBezTo>
                    <a:pt x="20" y="655"/>
                    <a:pt x="19" y="655"/>
                    <a:pt x="17" y="654"/>
                  </a:cubicBezTo>
                  <a:cubicBezTo>
                    <a:pt x="16" y="654"/>
                    <a:pt x="16" y="654"/>
                    <a:pt x="16" y="654"/>
                  </a:cubicBezTo>
                  <a:cubicBezTo>
                    <a:pt x="16" y="655"/>
                    <a:pt x="17" y="656"/>
                    <a:pt x="17" y="658"/>
                  </a:cubicBezTo>
                  <a:cubicBezTo>
                    <a:pt x="17" y="658"/>
                    <a:pt x="17" y="660"/>
                    <a:pt x="17" y="664"/>
                  </a:cubicBezTo>
                  <a:cubicBezTo>
                    <a:pt x="17" y="667"/>
                    <a:pt x="17" y="666"/>
                    <a:pt x="17" y="666"/>
                  </a:cubicBezTo>
                  <a:cubicBezTo>
                    <a:pt x="17" y="666"/>
                    <a:pt x="17" y="666"/>
                    <a:pt x="17" y="666"/>
                  </a:cubicBezTo>
                  <a:cubicBezTo>
                    <a:pt x="17" y="667"/>
                    <a:pt x="17" y="667"/>
                    <a:pt x="17" y="667"/>
                  </a:cubicBezTo>
                  <a:cubicBezTo>
                    <a:pt x="17" y="668"/>
                    <a:pt x="17" y="668"/>
                    <a:pt x="17" y="669"/>
                  </a:cubicBezTo>
                  <a:cubicBezTo>
                    <a:pt x="17" y="671"/>
                    <a:pt x="17" y="671"/>
                    <a:pt x="16" y="672"/>
                  </a:cubicBezTo>
                  <a:cubicBezTo>
                    <a:pt x="15" y="672"/>
                    <a:pt x="15" y="673"/>
                    <a:pt x="14" y="675"/>
                  </a:cubicBezTo>
                  <a:cubicBezTo>
                    <a:pt x="13" y="676"/>
                    <a:pt x="13" y="677"/>
                    <a:pt x="12" y="679"/>
                  </a:cubicBezTo>
                  <a:cubicBezTo>
                    <a:pt x="11" y="681"/>
                    <a:pt x="11" y="682"/>
                    <a:pt x="10" y="682"/>
                  </a:cubicBezTo>
                  <a:cubicBezTo>
                    <a:pt x="10" y="683"/>
                    <a:pt x="9" y="684"/>
                    <a:pt x="9" y="685"/>
                  </a:cubicBezTo>
                  <a:cubicBezTo>
                    <a:pt x="8" y="686"/>
                    <a:pt x="8" y="687"/>
                    <a:pt x="8" y="687"/>
                  </a:cubicBezTo>
                  <a:cubicBezTo>
                    <a:pt x="8" y="687"/>
                    <a:pt x="8" y="689"/>
                    <a:pt x="8" y="691"/>
                  </a:cubicBezTo>
                  <a:cubicBezTo>
                    <a:pt x="8" y="693"/>
                    <a:pt x="8" y="693"/>
                    <a:pt x="7" y="693"/>
                  </a:cubicBezTo>
                  <a:cubicBezTo>
                    <a:pt x="7" y="694"/>
                    <a:pt x="7" y="695"/>
                    <a:pt x="6" y="696"/>
                  </a:cubicBezTo>
                  <a:cubicBezTo>
                    <a:pt x="5" y="698"/>
                    <a:pt x="5" y="698"/>
                    <a:pt x="4" y="699"/>
                  </a:cubicBezTo>
                  <a:cubicBezTo>
                    <a:pt x="3" y="701"/>
                    <a:pt x="3" y="701"/>
                    <a:pt x="3" y="702"/>
                  </a:cubicBezTo>
                  <a:cubicBezTo>
                    <a:pt x="2" y="703"/>
                    <a:pt x="2" y="704"/>
                    <a:pt x="0" y="705"/>
                  </a:cubicBezTo>
                  <a:cubicBezTo>
                    <a:pt x="2" y="707"/>
                    <a:pt x="2" y="707"/>
                    <a:pt x="2" y="710"/>
                  </a:cubicBezTo>
                  <a:cubicBezTo>
                    <a:pt x="3" y="712"/>
                    <a:pt x="5" y="715"/>
                    <a:pt x="6" y="718"/>
                  </a:cubicBezTo>
                  <a:cubicBezTo>
                    <a:pt x="7" y="721"/>
                    <a:pt x="8" y="726"/>
                    <a:pt x="8" y="730"/>
                  </a:cubicBezTo>
                  <a:cubicBezTo>
                    <a:pt x="8" y="731"/>
                    <a:pt x="7" y="733"/>
                    <a:pt x="6" y="734"/>
                  </a:cubicBezTo>
                  <a:cubicBezTo>
                    <a:pt x="6" y="735"/>
                    <a:pt x="6" y="736"/>
                    <a:pt x="6" y="736"/>
                  </a:cubicBezTo>
                  <a:cubicBezTo>
                    <a:pt x="5" y="737"/>
                    <a:pt x="5" y="739"/>
                    <a:pt x="5" y="740"/>
                  </a:cubicBezTo>
                  <a:cubicBezTo>
                    <a:pt x="4" y="741"/>
                    <a:pt x="5" y="742"/>
                    <a:pt x="5" y="742"/>
                  </a:cubicBezTo>
                  <a:cubicBezTo>
                    <a:pt x="5" y="742"/>
                    <a:pt x="7" y="744"/>
                    <a:pt x="8" y="744"/>
                  </a:cubicBezTo>
                  <a:cubicBezTo>
                    <a:pt x="9" y="744"/>
                    <a:pt x="9" y="745"/>
                    <a:pt x="10" y="746"/>
                  </a:cubicBezTo>
                  <a:cubicBezTo>
                    <a:pt x="11" y="746"/>
                    <a:pt x="12" y="747"/>
                    <a:pt x="13" y="748"/>
                  </a:cubicBezTo>
                  <a:cubicBezTo>
                    <a:pt x="14" y="748"/>
                    <a:pt x="14" y="750"/>
                    <a:pt x="15" y="750"/>
                  </a:cubicBezTo>
                  <a:cubicBezTo>
                    <a:pt x="15" y="751"/>
                    <a:pt x="15" y="752"/>
                    <a:pt x="16" y="753"/>
                  </a:cubicBezTo>
                  <a:cubicBezTo>
                    <a:pt x="16" y="753"/>
                    <a:pt x="17" y="755"/>
                    <a:pt x="17" y="755"/>
                  </a:cubicBezTo>
                  <a:cubicBezTo>
                    <a:pt x="17" y="755"/>
                    <a:pt x="18" y="757"/>
                    <a:pt x="19" y="758"/>
                  </a:cubicBezTo>
                  <a:cubicBezTo>
                    <a:pt x="21" y="758"/>
                    <a:pt x="20" y="759"/>
                    <a:pt x="21" y="759"/>
                  </a:cubicBezTo>
                  <a:cubicBezTo>
                    <a:pt x="21" y="760"/>
                    <a:pt x="22" y="762"/>
                    <a:pt x="23" y="763"/>
                  </a:cubicBezTo>
                  <a:cubicBezTo>
                    <a:pt x="24" y="765"/>
                    <a:pt x="25" y="766"/>
                    <a:pt x="25" y="767"/>
                  </a:cubicBezTo>
                  <a:cubicBezTo>
                    <a:pt x="25" y="768"/>
                    <a:pt x="30" y="773"/>
                    <a:pt x="31" y="774"/>
                  </a:cubicBezTo>
                  <a:cubicBezTo>
                    <a:pt x="32" y="775"/>
                    <a:pt x="32" y="776"/>
                    <a:pt x="32" y="776"/>
                  </a:cubicBezTo>
                  <a:cubicBezTo>
                    <a:pt x="32" y="776"/>
                    <a:pt x="32" y="779"/>
                    <a:pt x="32" y="779"/>
                  </a:cubicBezTo>
                  <a:cubicBezTo>
                    <a:pt x="32" y="780"/>
                    <a:pt x="32" y="782"/>
                    <a:pt x="33" y="782"/>
                  </a:cubicBezTo>
                  <a:cubicBezTo>
                    <a:pt x="33" y="783"/>
                    <a:pt x="33" y="784"/>
                    <a:pt x="35" y="785"/>
                  </a:cubicBezTo>
                  <a:cubicBezTo>
                    <a:pt x="36" y="785"/>
                    <a:pt x="35" y="786"/>
                    <a:pt x="36" y="786"/>
                  </a:cubicBezTo>
                  <a:cubicBezTo>
                    <a:pt x="37" y="786"/>
                    <a:pt x="38" y="788"/>
                    <a:pt x="39" y="788"/>
                  </a:cubicBezTo>
                  <a:cubicBezTo>
                    <a:pt x="41" y="788"/>
                    <a:pt x="41" y="790"/>
                    <a:pt x="42" y="791"/>
                  </a:cubicBezTo>
                  <a:cubicBezTo>
                    <a:pt x="42" y="791"/>
                    <a:pt x="43" y="792"/>
                    <a:pt x="43" y="792"/>
                  </a:cubicBezTo>
                  <a:cubicBezTo>
                    <a:pt x="43" y="792"/>
                    <a:pt x="43" y="794"/>
                    <a:pt x="45" y="794"/>
                  </a:cubicBezTo>
                  <a:cubicBezTo>
                    <a:pt x="46" y="794"/>
                    <a:pt x="45" y="796"/>
                    <a:pt x="46" y="796"/>
                  </a:cubicBezTo>
                  <a:cubicBezTo>
                    <a:pt x="47" y="797"/>
                    <a:pt x="48" y="799"/>
                    <a:pt x="49" y="800"/>
                  </a:cubicBezTo>
                  <a:cubicBezTo>
                    <a:pt x="50" y="800"/>
                    <a:pt x="50" y="804"/>
                    <a:pt x="50" y="804"/>
                  </a:cubicBezTo>
                  <a:cubicBezTo>
                    <a:pt x="50" y="804"/>
                    <a:pt x="50" y="810"/>
                    <a:pt x="51" y="812"/>
                  </a:cubicBezTo>
                  <a:cubicBezTo>
                    <a:pt x="51" y="813"/>
                    <a:pt x="51" y="814"/>
                    <a:pt x="51" y="815"/>
                  </a:cubicBezTo>
                  <a:cubicBezTo>
                    <a:pt x="51" y="816"/>
                    <a:pt x="51" y="818"/>
                    <a:pt x="51" y="818"/>
                  </a:cubicBezTo>
                  <a:cubicBezTo>
                    <a:pt x="51" y="818"/>
                    <a:pt x="51" y="820"/>
                    <a:pt x="52" y="821"/>
                  </a:cubicBezTo>
                  <a:cubicBezTo>
                    <a:pt x="52" y="822"/>
                    <a:pt x="53" y="824"/>
                    <a:pt x="53" y="824"/>
                  </a:cubicBezTo>
                  <a:cubicBezTo>
                    <a:pt x="54" y="825"/>
                    <a:pt x="55" y="826"/>
                    <a:pt x="55" y="826"/>
                  </a:cubicBezTo>
                  <a:cubicBezTo>
                    <a:pt x="55" y="826"/>
                    <a:pt x="57" y="827"/>
                    <a:pt x="57" y="827"/>
                  </a:cubicBezTo>
                  <a:cubicBezTo>
                    <a:pt x="58" y="827"/>
                    <a:pt x="58" y="829"/>
                    <a:pt x="60" y="829"/>
                  </a:cubicBezTo>
                  <a:cubicBezTo>
                    <a:pt x="62" y="830"/>
                    <a:pt x="62" y="831"/>
                    <a:pt x="63" y="831"/>
                  </a:cubicBezTo>
                  <a:cubicBezTo>
                    <a:pt x="63" y="832"/>
                    <a:pt x="63" y="833"/>
                    <a:pt x="64" y="833"/>
                  </a:cubicBezTo>
                  <a:cubicBezTo>
                    <a:pt x="65" y="834"/>
                    <a:pt x="64" y="835"/>
                    <a:pt x="65" y="835"/>
                  </a:cubicBezTo>
                  <a:cubicBezTo>
                    <a:pt x="65" y="835"/>
                    <a:pt x="67" y="836"/>
                    <a:pt x="68" y="837"/>
                  </a:cubicBezTo>
                  <a:cubicBezTo>
                    <a:pt x="69" y="838"/>
                    <a:pt x="71" y="840"/>
                    <a:pt x="71" y="840"/>
                  </a:cubicBezTo>
                  <a:cubicBezTo>
                    <a:pt x="71" y="840"/>
                    <a:pt x="73" y="846"/>
                    <a:pt x="74" y="848"/>
                  </a:cubicBezTo>
                  <a:cubicBezTo>
                    <a:pt x="76" y="850"/>
                    <a:pt x="75" y="852"/>
                    <a:pt x="75" y="852"/>
                  </a:cubicBezTo>
                  <a:cubicBezTo>
                    <a:pt x="75" y="852"/>
                    <a:pt x="76" y="854"/>
                    <a:pt x="76" y="855"/>
                  </a:cubicBezTo>
                  <a:cubicBezTo>
                    <a:pt x="77" y="855"/>
                    <a:pt x="77" y="856"/>
                    <a:pt x="78" y="857"/>
                  </a:cubicBezTo>
                  <a:cubicBezTo>
                    <a:pt x="80" y="858"/>
                    <a:pt x="80" y="859"/>
                    <a:pt x="80" y="859"/>
                  </a:cubicBezTo>
                  <a:cubicBezTo>
                    <a:pt x="80" y="859"/>
                    <a:pt x="81" y="860"/>
                    <a:pt x="82" y="860"/>
                  </a:cubicBezTo>
                  <a:cubicBezTo>
                    <a:pt x="83" y="860"/>
                    <a:pt x="82" y="860"/>
                    <a:pt x="83" y="862"/>
                  </a:cubicBezTo>
                  <a:cubicBezTo>
                    <a:pt x="84" y="863"/>
                    <a:pt x="84" y="864"/>
                    <a:pt x="85" y="865"/>
                  </a:cubicBezTo>
                  <a:cubicBezTo>
                    <a:pt x="85" y="865"/>
                    <a:pt x="86" y="867"/>
                    <a:pt x="87" y="867"/>
                  </a:cubicBezTo>
                  <a:cubicBezTo>
                    <a:pt x="88" y="868"/>
                    <a:pt x="87" y="869"/>
                    <a:pt x="87" y="869"/>
                  </a:cubicBezTo>
                  <a:cubicBezTo>
                    <a:pt x="87" y="871"/>
                    <a:pt x="87" y="871"/>
                    <a:pt x="87" y="871"/>
                  </a:cubicBezTo>
                  <a:cubicBezTo>
                    <a:pt x="87" y="871"/>
                    <a:pt x="88" y="874"/>
                    <a:pt x="89" y="875"/>
                  </a:cubicBezTo>
                  <a:cubicBezTo>
                    <a:pt x="89" y="875"/>
                    <a:pt x="89" y="875"/>
                    <a:pt x="89" y="875"/>
                  </a:cubicBezTo>
                  <a:cubicBezTo>
                    <a:pt x="89" y="876"/>
                    <a:pt x="89" y="877"/>
                    <a:pt x="89" y="877"/>
                  </a:cubicBezTo>
                  <a:cubicBezTo>
                    <a:pt x="89" y="878"/>
                    <a:pt x="89" y="878"/>
                    <a:pt x="89" y="878"/>
                  </a:cubicBezTo>
                  <a:cubicBezTo>
                    <a:pt x="88" y="881"/>
                    <a:pt x="88" y="881"/>
                    <a:pt x="88" y="881"/>
                  </a:cubicBezTo>
                  <a:cubicBezTo>
                    <a:pt x="90" y="887"/>
                    <a:pt x="90" y="887"/>
                    <a:pt x="90" y="887"/>
                  </a:cubicBezTo>
                  <a:cubicBezTo>
                    <a:pt x="90" y="887"/>
                    <a:pt x="92" y="898"/>
                    <a:pt x="93" y="900"/>
                  </a:cubicBezTo>
                  <a:cubicBezTo>
                    <a:pt x="94" y="903"/>
                    <a:pt x="94" y="903"/>
                    <a:pt x="94" y="903"/>
                  </a:cubicBezTo>
                  <a:cubicBezTo>
                    <a:pt x="94" y="903"/>
                    <a:pt x="94" y="906"/>
                    <a:pt x="95" y="907"/>
                  </a:cubicBezTo>
                  <a:cubicBezTo>
                    <a:pt x="95" y="908"/>
                    <a:pt x="96" y="910"/>
                    <a:pt x="96" y="910"/>
                  </a:cubicBezTo>
                  <a:cubicBezTo>
                    <a:pt x="96" y="910"/>
                    <a:pt x="97" y="911"/>
                    <a:pt x="98" y="911"/>
                  </a:cubicBezTo>
                  <a:cubicBezTo>
                    <a:pt x="99" y="911"/>
                    <a:pt x="100" y="912"/>
                    <a:pt x="100" y="912"/>
                  </a:cubicBezTo>
                  <a:cubicBezTo>
                    <a:pt x="100" y="912"/>
                    <a:pt x="106" y="912"/>
                    <a:pt x="107" y="911"/>
                  </a:cubicBezTo>
                  <a:cubicBezTo>
                    <a:pt x="107" y="911"/>
                    <a:pt x="109" y="911"/>
                    <a:pt x="110" y="911"/>
                  </a:cubicBezTo>
                  <a:cubicBezTo>
                    <a:pt x="111" y="911"/>
                    <a:pt x="112" y="911"/>
                    <a:pt x="112" y="911"/>
                  </a:cubicBezTo>
                  <a:cubicBezTo>
                    <a:pt x="112" y="911"/>
                    <a:pt x="114" y="910"/>
                    <a:pt x="115" y="909"/>
                  </a:cubicBezTo>
                  <a:cubicBezTo>
                    <a:pt x="116" y="908"/>
                    <a:pt x="118" y="907"/>
                    <a:pt x="118" y="906"/>
                  </a:cubicBezTo>
                  <a:cubicBezTo>
                    <a:pt x="119" y="905"/>
                    <a:pt x="120" y="905"/>
                    <a:pt x="121" y="905"/>
                  </a:cubicBezTo>
                  <a:cubicBezTo>
                    <a:pt x="121" y="905"/>
                    <a:pt x="121" y="905"/>
                    <a:pt x="122" y="905"/>
                  </a:cubicBezTo>
                  <a:cubicBezTo>
                    <a:pt x="122" y="905"/>
                    <a:pt x="123" y="905"/>
                    <a:pt x="124" y="905"/>
                  </a:cubicBezTo>
                  <a:cubicBezTo>
                    <a:pt x="125" y="905"/>
                    <a:pt x="126" y="905"/>
                    <a:pt x="127" y="905"/>
                  </a:cubicBezTo>
                  <a:cubicBezTo>
                    <a:pt x="128" y="904"/>
                    <a:pt x="130" y="903"/>
                    <a:pt x="131" y="902"/>
                  </a:cubicBezTo>
                  <a:cubicBezTo>
                    <a:pt x="131" y="902"/>
                    <a:pt x="132" y="902"/>
                    <a:pt x="132" y="902"/>
                  </a:cubicBezTo>
                  <a:cubicBezTo>
                    <a:pt x="133" y="902"/>
                    <a:pt x="133" y="902"/>
                    <a:pt x="134" y="902"/>
                  </a:cubicBezTo>
                  <a:cubicBezTo>
                    <a:pt x="134" y="902"/>
                    <a:pt x="134" y="902"/>
                    <a:pt x="135" y="902"/>
                  </a:cubicBezTo>
                  <a:cubicBezTo>
                    <a:pt x="135" y="903"/>
                    <a:pt x="135" y="903"/>
                    <a:pt x="136" y="902"/>
                  </a:cubicBezTo>
                  <a:cubicBezTo>
                    <a:pt x="136" y="902"/>
                    <a:pt x="137" y="902"/>
                    <a:pt x="139" y="901"/>
                  </a:cubicBezTo>
                  <a:cubicBezTo>
                    <a:pt x="140" y="900"/>
                    <a:pt x="140" y="900"/>
                    <a:pt x="141" y="899"/>
                  </a:cubicBezTo>
                  <a:cubicBezTo>
                    <a:pt x="142" y="898"/>
                    <a:pt x="143" y="898"/>
                    <a:pt x="143" y="898"/>
                  </a:cubicBezTo>
                  <a:cubicBezTo>
                    <a:pt x="143" y="898"/>
                    <a:pt x="145" y="899"/>
                    <a:pt x="145" y="899"/>
                  </a:cubicBezTo>
                  <a:cubicBezTo>
                    <a:pt x="146" y="898"/>
                    <a:pt x="147" y="899"/>
                    <a:pt x="148" y="899"/>
                  </a:cubicBezTo>
                  <a:cubicBezTo>
                    <a:pt x="149" y="899"/>
                    <a:pt x="150" y="898"/>
                    <a:pt x="150" y="898"/>
                  </a:cubicBezTo>
                  <a:cubicBezTo>
                    <a:pt x="150" y="897"/>
                    <a:pt x="153" y="895"/>
                    <a:pt x="153" y="895"/>
                  </a:cubicBezTo>
                  <a:cubicBezTo>
                    <a:pt x="155" y="893"/>
                    <a:pt x="155" y="893"/>
                    <a:pt x="155" y="893"/>
                  </a:cubicBezTo>
                  <a:cubicBezTo>
                    <a:pt x="157" y="891"/>
                    <a:pt x="157" y="891"/>
                    <a:pt x="157" y="891"/>
                  </a:cubicBezTo>
                  <a:cubicBezTo>
                    <a:pt x="157" y="891"/>
                    <a:pt x="159" y="890"/>
                    <a:pt x="160" y="889"/>
                  </a:cubicBezTo>
                  <a:cubicBezTo>
                    <a:pt x="160" y="889"/>
                    <a:pt x="162" y="889"/>
                    <a:pt x="162" y="889"/>
                  </a:cubicBezTo>
                  <a:cubicBezTo>
                    <a:pt x="162" y="889"/>
                    <a:pt x="163" y="889"/>
                    <a:pt x="164" y="889"/>
                  </a:cubicBezTo>
                  <a:cubicBezTo>
                    <a:pt x="164" y="889"/>
                    <a:pt x="168" y="888"/>
                    <a:pt x="168" y="888"/>
                  </a:cubicBezTo>
                  <a:cubicBezTo>
                    <a:pt x="168" y="888"/>
                    <a:pt x="170" y="888"/>
                    <a:pt x="171" y="887"/>
                  </a:cubicBezTo>
                  <a:cubicBezTo>
                    <a:pt x="171" y="887"/>
                    <a:pt x="175" y="886"/>
                    <a:pt x="175" y="886"/>
                  </a:cubicBezTo>
                  <a:cubicBezTo>
                    <a:pt x="178" y="885"/>
                    <a:pt x="178" y="885"/>
                    <a:pt x="178" y="885"/>
                  </a:cubicBezTo>
                  <a:cubicBezTo>
                    <a:pt x="178" y="885"/>
                    <a:pt x="180" y="884"/>
                    <a:pt x="181" y="884"/>
                  </a:cubicBezTo>
                  <a:cubicBezTo>
                    <a:pt x="181" y="884"/>
                    <a:pt x="183" y="883"/>
                    <a:pt x="185" y="882"/>
                  </a:cubicBezTo>
                  <a:cubicBezTo>
                    <a:pt x="187" y="879"/>
                    <a:pt x="187" y="879"/>
                    <a:pt x="187" y="879"/>
                  </a:cubicBezTo>
                  <a:cubicBezTo>
                    <a:pt x="187" y="879"/>
                    <a:pt x="187" y="875"/>
                    <a:pt x="188" y="874"/>
                  </a:cubicBezTo>
                  <a:cubicBezTo>
                    <a:pt x="189" y="873"/>
                    <a:pt x="190" y="873"/>
                    <a:pt x="190" y="873"/>
                  </a:cubicBezTo>
                  <a:cubicBezTo>
                    <a:pt x="190" y="873"/>
                    <a:pt x="192" y="872"/>
                    <a:pt x="193" y="872"/>
                  </a:cubicBezTo>
                  <a:cubicBezTo>
                    <a:pt x="193" y="871"/>
                    <a:pt x="195" y="869"/>
                    <a:pt x="195" y="869"/>
                  </a:cubicBezTo>
                  <a:cubicBezTo>
                    <a:pt x="197" y="869"/>
                    <a:pt x="197" y="869"/>
                    <a:pt x="197" y="869"/>
                  </a:cubicBezTo>
                  <a:cubicBezTo>
                    <a:pt x="198" y="869"/>
                    <a:pt x="198" y="869"/>
                    <a:pt x="198" y="869"/>
                  </a:cubicBezTo>
                  <a:cubicBezTo>
                    <a:pt x="200" y="869"/>
                    <a:pt x="200" y="869"/>
                    <a:pt x="200" y="869"/>
                  </a:cubicBezTo>
                  <a:cubicBezTo>
                    <a:pt x="200" y="869"/>
                    <a:pt x="203" y="867"/>
                    <a:pt x="203" y="867"/>
                  </a:cubicBezTo>
                  <a:cubicBezTo>
                    <a:pt x="204" y="866"/>
                    <a:pt x="208" y="865"/>
                    <a:pt x="208" y="865"/>
                  </a:cubicBezTo>
                  <a:cubicBezTo>
                    <a:pt x="208" y="865"/>
                    <a:pt x="213" y="865"/>
                    <a:pt x="214" y="865"/>
                  </a:cubicBezTo>
                  <a:cubicBezTo>
                    <a:pt x="214" y="865"/>
                    <a:pt x="215" y="865"/>
                    <a:pt x="215" y="865"/>
                  </a:cubicBezTo>
                  <a:cubicBezTo>
                    <a:pt x="216" y="865"/>
                    <a:pt x="216" y="865"/>
                    <a:pt x="216" y="865"/>
                  </a:cubicBezTo>
                  <a:cubicBezTo>
                    <a:pt x="216" y="864"/>
                    <a:pt x="216" y="865"/>
                    <a:pt x="217" y="863"/>
                  </a:cubicBezTo>
                  <a:cubicBezTo>
                    <a:pt x="218" y="860"/>
                    <a:pt x="219" y="860"/>
                    <a:pt x="221" y="856"/>
                  </a:cubicBezTo>
                  <a:cubicBezTo>
                    <a:pt x="221" y="856"/>
                    <a:pt x="222" y="856"/>
                    <a:pt x="222" y="856"/>
                  </a:cubicBezTo>
                  <a:cubicBezTo>
                    <a:pt x="222" y="856"/>
                    <a:pt x="223" y="856"/>
                    <a:pt x="223" y="856"/>
                  </a:cubicBezTo>
                  <a:cubicBezTo>
                    <a:pt x="223" y="856"/>
                    <a:pt x="228" y="855"/>
                    <a:pt x="228" y="855"/>
                  </a:cubicBezTo>
                  <a:cubicBezTo>
                    <a:pt x="231" y="855"/>
                    <a:pt x="231" y="855"/>
                    <a:pt x="231" y="855"/>
                  </a:cubicBezTo>
                  <a:cubicBezTo>
                    <a:pt x="231" y="855"/>
                    <a:pt x="232" y="853"/>
                    <a:pt x="232" y="852"/>
                  </a:cubicBezTo>
                  <a:cubicBezTo>
                    <a:pt x="231" y="851"/>
                    <a:pt x="233" y="851"/>
                    <a:pt x="234" y="849"/>
                  </a:cubicBezTo>
                  <a:cubicBezTo>
                    <a:pt x="234" y="848"/>
                    <a:pt x="235" y="847"/>
                    <a:pt x="235" y="847"/>
                  </a:cubicBezTo>
                  <a:cubicBezTo>
                    <a:pt x="235" y="846"/>
                    <a:pt x="236" y="845"/>
                    <a:pt x="237" y="844"/>
                  </a:cubicBezTo>
                  <a:cubicBezTo>
                    <a:pt x="237" y="844"/>
                    <a:pt x="242" y="844"/>
                    <a:pt x="242" y="844"/>
                  </a:cubicBezTo>
                  <a:cubicBezTo>
                    <a:pt x="243" y="844"/>
                    <a:pt x="245" y="844"/>
                    <a:pt x="245" y="844"/>
                  </a:cubicBezTo>
                  <a:cubicBezTo>
                    <a:pt x="245" y="844"/>
                    <a:pt x="245" y="837"/>
                    <a:pt x="245" y="834"/>
                  </a:cubicBezTo>
                  <a:cubicBezTo>
                    <a:pt x="245" y="832"/>
                    <a:pt x="245" y="832"/>
                    <a:pt x="245" y="832"/>
                  </a:cubicBezTo>
                  <a:cubicBezTo>
                    <a:pt x="246" y="832"/>
                    <a:pt x="246" y="832"/>
                    <a:pt x="246" y="832"/>
                  </a:cubicBezTo>
                  <a:cubicBezTo>
                    <a:pt x="246" y="831"/>
                    <a:pt x="247" y="829"/>
                    <a:pt x="248" y="828"/>
                  </a:cubicBezTo>
                  <a:cubicBezTo>
                    <a:pt x="248" y="827"/>
                    <a:pt x="250" y="827"/>
                    <a:pt x="250" y="827"/>
                  </a:cubicBezTo>
                  <a:cubicBezTo>
                    <a:pt x="251" y="826"/>
                    <a:pt x="251" y="826"/>
                    <a:pt x="252" y="825"/>
                  </a:cubicBezTo>
                  <a:cubicBezTo>
                    <a:pt x="253" y="824"/>
                    <a:pt x="254" y="823"/>
                    <a:pt x="255" y="822"/>
                  </a:cubicBezTo>
                  <a:cubicBezTo>
                    <a:pt x="257" y="820"/>
                    <a:pt x="258" y="820"/>
                    <a:pt x="258" y="819"/>
                  </a:cubicBezTo>
                  <a:cubicBezTo>
                    <a:pt x="259" y="818"/>
                    <a:pt x="260" y="817"/>
                    <a:pt x="260" y="816"/>
                  </a:cubicBezTo>
                  <a:cubicBezTo>
                    <a:pt x="261" y="815"/>
                    <a:pt x="264" y="813"/>
                    <a:pt x="264" y="813"/>
                  </a:cubicBezTo>
                  <a:cubicBezTo>
                    <a:pt x="264" y="812"/>
                    <a:pt x="267" y="807"/>
                    <a:pt x="267" y="807"/>
                  </a:cubicBezTo>
                  <a:cubicBezTo>
                    <a:pt x="264" y="806"/>
                    <a:pt x="264" y="806"/>
                    <a:pt x="264" y="806"/>
                  </a:cubicBezTo>
                  <a:cubicBezTo>
                    <a:pt x="263" y="804"/>
                    <a:pt x="263" y="804"/>
                    <a:pt x="263" y="804"/>
                  </a:cubicBezTo>
                  <a:cubicBezTo>
                    <a:pt x="261" y="802"/>
                    <a:pt x="261" y="802"/>
                    <a:pt x="261" y="802"/>
                  </a:cubicBezTo>
                  <a:cubicBezTo>
                    <a:pt x="261" y="802"/>
                    <a:pt x="258" y="800"/>
                    <a:pt x="258" y="799"/>
                  </a:cubicBezTo>
                  <a:cubicBezTo>
                    <a:pt x="258" y="799"/>
                    <a:pt x="256" y="796"/>
                    <a:pt x="256" y="796"/>
                  </a:cubicBezTo>
                  <a:cubicBezTo>
                    <a:pt x="256" y="796"/>
                    <a:pt x="253" y="794"/>
                    <a:pt x="253" y="794"/>
                  </a:cubicBezTo>
                  <a:cubicBezTo>
                    <a:pt x="253" y="793"/>
                    <a:pt x="251" y="792"/>
                    <a:pt x="250" y="791"/>
                  </a:cubicBezTo>
                  <a:cubicBezTo>
                    <a:pt x="250" y="791"/>
                    <a:pt x="249" y="792"/>
                    <a:pt x="248" y="792"/>
                  </a:cubicBezTo>
                  <a:cubicBezTo>
                    <a:pt x="247" y="792"/>
                    <a:pt x="246" y="792"/>
                    <a:pt x="246" y="792"/>
                  </a:cubicBezTo>
                  <a:cubicBezTo>
                    <a:pt x="246" y="791"/>
                    <a:pt x="245" y="791"/>
                    <a:pt x="245" y="791"/>
                  </a:cubicBezTo>
                  <a:cubicBezTo>
                    <a:pt x="244" y="790"/>
                    <a:pt x="244" y="790"/>
                    <a:pt x="243" y="790"/>
                  </a:cubicBezTo>
                  <a:cubicBezTo>
                    <a:pt x="243" y="790"/>
                    <a:pt x="242" y="790"/>
                    <a:pt x="242" y="790"/>
                  </a:cubicBezTo>
                  <a:cubicBezTo>
                    <a:pt x="241" y="790"/>
                    <a:pt x="239" y="789"/>
                    <a:pt x="238" y="789"/>
                  </a:cubicBezTo>
                  <a:cubicBezTo>
                    <a:pt x="238" y="789"/>
                    <a:pt x="238" y="788"/>
                    <a:pt x="238" y="787"/>
                  </a:cubicBezTo>
                  <a:cubicBezTo>
                    <a:pt x="237" y="786"/>
                    <a:pt x="235" y="786"/>
                    <a:pt x="234" y="785"/>
                  </a:cubicBezTo>
                  <a:cubicBezTo>
                    <a:pt x="233" y="784"/>
                    <a:pt x="233" y="784"/>
                    <a:pt x="232" y="783"/>
                  </a:cubicBezTo>
                  <a:cubicBezTo>
                    <a:pt x="232" y="783"/>
                    <a:pt x="230" y="776"/>
                    <a:pt x="230" y="776"/>
                  </a:cubicBezTo>
                  <a:cubicBezTo>
                    <a:pt x="229" y="776"/>
                    <a:pt x="230" y="773"/>
                    <a:pt x="230" y="773"/>
                  </a:cubicBezTo>
                  <a:cubicBezTo>
                    <a:pt x="230" y="772"/>
                    <a:pt x="231" y="770"/>
                    <a:pt x="230" y="769"/>
                  </a:cubicBezTo>
                  <a:cubicBezTo>
                    <a:pt x="230" y="768"/>
                    <a:pt x="230" y="763"/>
                    <a:pt x="230" y="763"/>
                  </a:cubicBezTo>
                  <a:cubicBezTo>
                    <a:pt x="229" y="763"/>
                    <a:pt x="228" y="764"/>
                    <a:pt x="228" y="765"/>
                  </a:cubicBezTo>
                  <a:cubicBezTo>
                    <a:pt x="228" y="766"/>
                    <a:pt x="226" y="767"/>
                    <a:pt x="225" y="768"/>
                  </a:cubicBezTo>
                  <a:cubicBezTo>
                    <a:pt x="224" y="770"/>
                    <a:pt x="223" y="770"/>
                    <a:pt x="223" y="770"/>
                  </a:cubicBezTo>
                  <a:cubicBezTo>
                    <a:pt x="221" y="772"/>
                    <a:pt x="221" y="772"/>
                    <a:pt x="221" y="772"/>
                  </a:cubicBezTo>
                  <a:cubicBezTo>
                    <a:pt x="219" y="776"/>
                    <a:pt x="219" y="776"/>
                    <a:pt x="219" y="776"/>
                  </a:cubicBezTo>
                  <a:cubicBezTo>
                    <a:pt x="219" y="776"/>
                    <a:pt x="217" y="777"/>
                    <a:pt x="216" y="778"/>
                  </a:cubicBezTo>
                  <a:cubicBezTo>
                    <a:pt x="216" y="778"/>
                    <a:pt x="213" y="780"/>
                    <a:pt x="213" y="780"/>
                  </a:cubicBezTo>
                  <a:cubicBezTo>
                    <a:pt x="213" y="780"/>
                    <a:pt x="210" y="783"/>
                    <a:pt x="210" y="783"/>
                  </a:cubicBezTo>
                  <a:cubicBezTo>
                    <a:pt x="209" y="784"/>
                    <a:pt x="204" y="786"/>
                    <a:pt x="203" y="787"/>
                  </a:cubicBezTo>
                  <a:cubicBezTo>
                    <a:pt x="201" y="787"/>
                    <a:pt x="200" y="788"/>
                    <a:pt x="199" y="788"/>
                  </a:cubicBezTo>
                  <a:cubicBezTo>
                    <a:pt x="199" y="787"/>
                    <a:pt x="196" y="787"/>
                    <a:pt x="195" y="787"/>
                  </a:cubicBezTo>
                  <a:cubicBezTo>
                    <a:pt x="194" y="787"/>
                    <a:pt x="192" y="787"/>
                    <a:pt x="192" y="787"/>
                  </a:cubicBezTo>
                  <a:cubicBezTo>
                    <a:pt x="192" y="787"/>
                    <a:pt x="190" y="788"/>
                    <a:pt x="189" y="788"/>
                  </a:cubicBezTo>
                  <a:cubicBezTo>
                    <a:pt x="188" y="789"/>
                    <a:pt x="186" y="789"/>
                    <a:pt x="186" y="789"/>
                  </a:cubicBezTo>
                  <a:cubicBezTo>
                    <a:pt x="186" y="789"/>
                    <a:pt x="185" y="787"/>
                    <a:pt x="184" y="787"/>
                  </a:cubicBezTo>
                  <a:cubicBezTo>
                    <a:pt x="183" y="787"/>
                    <a:pt x="182" y="787"/>
                    <a:pt x="182" y="787"/>
                  </a:cubicBezTo>
                  <a:cubicBezTo>
                    <a:pt x="181" y="787"/>
                    <a:pt x="181" y="787"/>
                    <a:pt x="180" y="787"/>
                  </a:cubicBezTo>
                  <a:cubicBezTo>
                    <a:pt x="179" y="786"/>
                    <a:pt x="178" y="784"/>
                    <a:pt x="177" y="783"/>
                  </a:cubicBezTo>
                  <a:cubicBezTo>
                    <a:pt x="177" y="783"/>
                    <a:pt x="178" y="783"/>
                    <a:pt x="178" y="782"/>
                  </a:cubicBezTo>
                  <a:cubicBezTo>
                    <a:pt x="179" y="781"/>
                    <a:pt x="179" y="781"/>
                    <a:pt x="178" y="779"/>
                  </a:cubicBezTo>
                  <a:cubicBezTo>
                    <a:pt x="178" y="777"/>
                    <a:pt x="180" y="776"/>
                    <a:pt x="181" y="776"/>
                  </a:cubicBezTo>
                  <a:cubicBezTo>
                    <a:pt x="182" y="775"/>
                    <a:pt x="182" y="771"/>
                    <a:pt x="181" y="770"/>
                  </a:cubicBezTo>
                  <a:cubicBezTo>
                    <a:pt x="181" y="769"/>
                    <a:pt x="179" y="768"/>
                    <a:pt x="179" y="767"/>
                  </a:cubicBezTo>
                  <a:cubicBezTo>
                    <a:pt x="178" y="766"/>
                    <a:pt x="177" y="766"/>
                    <a:pt x="177" y="766"/>
                  </a:cubicBezTo>
                  <a:cubicBezTo>
                    <a:pt x="177" y="765"/>
                    <a:pt x="175" y="767"/>
                    <a:pt x="174" y="768"/>
                  </a:cubicBezTo>
                  <a:cubicBezTo>
                    <a:pt x="174" y="768"/>
                    <a:pt x="172" y="772"/>
                    <a:pt x="172" y="772"/>
                  </a:cubicBezTo>
                  <a:cubicBezTo>
                    <a:pt x="172" y="772"/>
                    <a:pt x="172" y="777"/>
                    <a:pt x="171" y="776"/>
                  </a:cubicBezTo>
                  <a:cubicBezTo>
                    <a:pt x="171" y="776"/>
                    <a:pt x="170" y="775"/>
                    <a:pt x="170" y="775"/>
                  </a:cubicBezTo>
                  <a:cubicBezTo>
                    <a:pt x="169" y="773"/>
                    <a:pt x="168" y="771"/>
                    <a:pt x="167" y="771"/>
                  </a:cubicBezTo>
                  <a:cubicBezTo>
                    <a:pt x="166" y="770"/>
                    <a:pt x="166" y="769"/>
                    <a:pt x="165" y="769"/>
                  </a:cubicBezTo>
                  <a:cubicBezTo>
                    <a:pt x="164" y="768"/>
                    <a:pt x="165" y="767"/>
                    <a:pt x="165" y="766"/>
                  </a:cubicBezTo>
                  <a:cubicBezTo>
                    <a:pt x="165" y="765"/>
                    <a:pt x="167" y="763"/>
                    <a:pt x="167" y="761"/>
                  </a:cubicBezTo>
                  <a:cubicBezTo>
                    <a:pt x="167" y="760"/>
                    <a:pt x="166" y="760"/>
                    <a:pt x="165" y="760"/>
                  </a:cubicBezTo>
                  <a:cubicBezTo>
                    <a:pt x="164" y="760"/>
                    <a:pt x="164" y="759"/>
                    <a:pt x="163" y="757"/>
                  </a:cubicBezTo>
                  <a:cubicBezTo>
                    <a:pt x="163" y="756"/>
                    <a:pt x="160" y="755"/>
                    <a:pt x="160" y="755"/>
                  </a:cubicBezTo>
                  <a:cubicBezTo>
                    <a:pt x="160" y="755"/>
                    <a:pt x="156" y="753"/>
                    <a:pt x="155" y="753"/>
                  </a:cubicBezTo>
                  <a:cubicBezTo>
                    <a:pt x="155" y="753"/>
                    <a:pt x="155" y="751"/>
                    <a:pt x="154" y="747"/>
                  </a:cubicBezTo>
                  <a:cubicBezTo>
                    <a:pt x="154" y="745"/>
                    <a:pt x="153" y="745"/>
                    <a:pt x="153" y="745"/>
                  </a:cubicBezTo>
                  <a:cubicBezTo>
                    <a:pt x="153" y="746"/>
                    <a:pt x="152" y="746"/>
                    <a:pt x="152" y="745"/>
                  </a:cubicBezTo>
                  <a:cubicBezTo>
                    <a:pt x="150" y="744"/>
                    <a:pt x="150" y="743"/>
                    <a:pt x="149" y="742"/>
                  </a:cubicBezTo>
                  <a:cubicBezTo>
                    <a:pt x="149" y="742"/>
                    <a:pt x="149" y="741"/>
                    <a:pt x="149" y="741"/>
                  </a:cubicBezTo>
                  <a:cubicBezTo>
                    <a:pt x="149" y="740"/>
                    <a:pt x="149" y="739"/>
                    <a:pt x="149" y="738"/>
                  </a:cubicBezTo>
                  <a:cubicBezTo>
                    <a:pt x="148" y="737"/>
                    <a:pt x="148" y="736"/>
                    <a:pt x="146" y="734"/>
                  </a:cubicBezTo>
                  <a:cubicBezTo>
                    <a:pt x="145" y="732"/>
                    <a:pt x="145" y="732"/>
                    <a:pt x="144" y="731"/>
                  </a:cubicBezTo>
                  <a:cubicBezTo>
                    <a:pt x="143" y="730"/>
                    <a:pt x="144" y="729"/>
                    <a:pt x="144" y="727"/>
                  </a:cubicBezTo>
                  <a:cubicBezTo>
                    <a:pt x="144" y="725"/>
                    <a:pt x="145" y="726"/>
                    <a:pt x="145" y="726"/>
                  </a:cubicBezTo>
                  <a:cubicBezTo>
                    <a:pt x="146" y="726"/>
                    <a:pt x="147" y="726"/>
                    <a:pt x="146" y="724"/>
                  </a:cubicBezTo>
                  <a:cubicBezTo>
                    <a:pt x="146" y="723"/>
                    <a:pt x="146" y="723"/>
                    <a:pt x="147" y="722"/>
                  </a:cubicBezTo>
                  <a:cubicBezTo>
                    <a:pt x="147" y="722"/>
                    <a:pt x="148" y="722"/>
                    <a:pt x="148" y="722"/>
                  </a:cubicBezTo>
                  <a:cubicBezTo>
                    <a:pt x="148" y="721"/>
                    <a:pt x="148" y="721"/>
                    <a:pt x="148" y="721"/>
                  </a:cubicBezTo>
                  <a:cubicBezTo>
                    <a:pt x="149" y="721"/>
                    <a:pt x="151" y="721"/>
                    <a:pt x="151" y="719"/>
                  </a:cubicBezTo>
                  <a:cubicBezTo>
                    <a:pt x="152" y="718"/>
                    <a:pt x="153" y="718"/>
                    <a:pt x="154" y="718"/>
                  </a:cubicBezTo>
                  <a:cubicBezTo>
                    <a:pt x="155" y="718"/>
                    <a:pt x="157" y="720"/>
                    <a:pt x="157" y="720"/>
                  </a:cubicBezTo>
                  <a:cubicBezTo>
                    <a:pt x="158" y="720"/>
                    <a:pt x="160" y="721"/>
                    <a:pt x="160" y="721"/>
                  </a:cubicBezTo>
                  <a:cubicBezTo>
                    <a:pt x="160" y="721"/>
                    <a:pt x="163" y="721"/>
                    <a:pt x="165" y="721"/>
                  </a:cubicBezTo>
                  <a:cubicBezTo>
                    <a:pt x="167" y="721"/>
                    <a:pt x="165" y="722"/>
                    <a:pt x="165" y="723"/>
                  </a:cubicBezTo>
                  <a:cubicBezTo>
                    <a:pt x="165" y="724"/>
                    <a:pt x="167" y="725"/>
                    <a:pt x="167" y="725"/>
                  </a:cubicBezTo>
                  <a:cubicBezTo>
                    <a:pt x="168" y="726"/>
                    <a:pt x="170" y="728"/>
                    <a:pt x="171" y="728"/>
                  </a:cubicBezTo>
                  <a:cubicBezTo>
                    <a:pt x="172" y="729"/>
                    <a:pt x="173" y="733"/>
                    <a:pt x="174" y="733"/>
                  </a:cubicBezTo>
                  <a:cubicBezTo>
                    <a:pt x="174" y="733"/>
                    <a:pt x="175" y="738"/>
                    <a:pt x="175" y="738"/>
                  </a:cubicBezTo>
                  <a:cubicBezTo>
                    <a:pt x="176" y="740"/>
                    <a:pt x="176" y="740"/>
                    <a:pt x="176" y="740"/>
                  </a:cubicBezTo>
                  <a:cubicBezTo>
                    <a:pt x="177" y="743"/>
                    <a:pt x="177" y="743"/>
                    <a:pt x="177" y="743"/>
                  </a:cubicBezTo>
                  <a:cubicBezTo>
                    <a:pt x="177" y="743"/>
                    <a:pt x="178" y="745"/>
                    <a:pt x="178" y="745"/>
                  </a:cubicBezTo>
                  <a:cubicBezTo>
                    <a:pt x="179" y="745"/>
                    <a:pt x="181" y="745"/>
                    <a:pt x="182" y="746"/>
                  </a:cubicBezTo>
                  <a:cubicBezTo>
                    <a:pt x="183" y="746"/>
                    <a:pt x="183" y="747"/>
                    <a:pt x="185" y="749"/>
                  </a:cubicBezTo>
                  <a:cubicBezTo>
                    <a:pt x="185" y="749"/>
                    <a:pt x="185" y="751"/>
                    <a:pt x="184" y="751"/>
                  </a:cubicBezTo>
                  <a:cubicBezTo>
                    <a:pt x="184" y="751"/>
                    <a:pt x="185" y="753"/>
                    <a:pt x="185" y="753"/>
                  </a:cubicBezTo>
                  <a:cubicBezTo>
                    <a:pt x="186" y="753"/>
                    <a:pt x="186" y="752"/>
                    <a:pt x="186" y="752"/>
                  </a:cubicBezTo>
                  <a:cubicBezTo>
                    <a:pt x="186" y="751"/>
                    <a:pt x="187" y="750"/>
                    <a:pt x="188" y="750"/>
                  </a:cubicBezTo>
                  <a:cubicBezTo>
                    <a:pt x="189" y="749"/>
                    <a:pt x="190" y="751"/>
                    <a:pt x="191" y="752"/>
                  </a:cubicBezTo>
                  <a:cubicBezTo>
                    <a:pt x="192" y="752"/>
                    <a:pt x="193" y="752"/>
                    <a:pt x="194" y="752"/>
                  </a:cubicBezTo>
                  <a:cubicBezTo>
                    <a:pt x="194" y="752"/>
                    <a:pt x="195" y="754"/>
                    <a:pt x="197" y="755"/>
                  </a:cubicBezTo>
                  <a:cubicBezTo>
                    <a:pt x="198" y="755"/>
                    <a:pt x="200" y="757"/>
                    <a:pt x="200" y="757"/>
                  </a:cubicBezTo>
                  <a:cubicBezTo>
                    <a:pt x="201" y="758"/>
                    <a:pt x="205" y="759"/>
                    <a:pt x="207" y="759"/>
                  </a:cubicBezTo>
                  <a:cubicBezTo>
                    <a:pt x="209" y="760"/>
                    <a:pt x="209" y="761"/>
                    <a:pt x="209" y="761"/>
                  </a:cubicBezTo>
                  <a:cubicBezTo>
                    <a:pt x="209" y="761"/>
                    <a:pt x="212" y="761"/>
                    <a:pt x="213" y="761"/>
                  </a:cubicBezTo>
                  <a:cubicBezTo>
                    <a:pt x="213" y="760"/>
                    <a:pt x="214" y="760"/>
                    <a:pt x="214" y="760"/>
                  </a:cubicBezTo>
                  <a:cubicBezTo>
                    <a:pt x="215" y="759"/>
                    <a:pt x="215" y="759"/>
                    <a:pt x="217" y="758"/>
                  </a:cubicBezTo>
                  <a:cubicBezTo>
                    <a:pt x="218" y="758"/>
                    <a:pt x="218" y="760"/>
                    <a:pt x="219" y="760"/>
                  </a:cubicBezTo>
                  <a:cubicBezTo>
                    <a:pt x="220" y="760"/>
                    <a:pt x="221" y="760"/>
                    <a:pt x="221" y="759"/>
                  </a:cubicBezTo>
                  <a:cubicBezTo>
                    <a:pt x="222" y="759"/>
                    <a:pt x="224" y="759"/>
                    <a:pt x="225" y="758"/>
                  </a:cubicBezTo>
                  <a:cubicBezTo>
                    <a:pt x="226" y="757"/>
                    <a:pt x="225" y="758"/>
                    <a:pt x="226" y="757"/>
                  </a:cubicBezTo>
                  <a:cubicBezTo>
                    <a:pt x="227" y="756"/>
                    <a:pt x="227" y="755"/>
                    <a:pt x="229" y="754"/>
                  </a:cubicBezTo>
                  <a:cubicBezTo>
                    <a:pt x="230" y="753"/>
                    <a:pt x="232" y="754"/>
                    <a:pt x="233" y="754"/>
                  </a:cubicBezTo>
                  <a:cubicBezTo>
                    <a:pt x="233" y="754"/>
                    <a:pt x="235" y="756"/>
                    <a:pt x="236" y="756"/>
                  </a:cubicBezTo>
                  <a:cubicBezTo>
                    <a:pt x="236" y="756"/>
                    <a:pt x="237" y="758"/>
                    <a:pt x="237" y="760"/>
                  </a:cubicBezTo>
                  <a:cubicBezTo>
                    <a:pt x="237" y="761"/>
                    <a:pt x="238" y="763"/>
                    <a:pt x="238" y="764"/>
                  </a:cubicBezTo>
                  <a:cubicBezTo>
                    <a:pt x="239" y="766"/>
                    <a:pt x="241" y="768"/>
                    <a:pt x="241" y="768"/>
                  </a:cubicBezTo>
                  <a:cubicBezTo>
                    <a:pt x="241" y="768"/>
                    <a:pt x="242" y="770"/>
                    <a:pt x="243" y="770"/>
                  </a:cubicBezTo>
                  <a:cubicBezTo>
                    <a:pt x="243" y="770"/>
                    <a:pt x="244" y="770"/>
                    <a:pt x="245" y="770"/>
                  </a:cubicBezTo>
                  <a:cubicBezTo>
                    <a:pt x="246" y="770"/>
                    <a:pt x="247" y="770"/>
                    <a:pt x="247" y="770"/>
                  </a:cubicBezTo>
                  <a:cubicBezTo>
                    <a:pt x="248" y="769"/>
                    <a:pt x="251" y="770"/>
                    <a:pt x="251" y="769"/>
                  </a:cubicBezTo>
                  <a:cubicBezTo>
                    <a:pt x="251" y="769"/>
                    <a:pt x="253" y="771"/>
                    <a:pt x="253" y="771"/>
                  </a:cubicBezTo>
                  <a:cubicBezTo>
                    <a:pt x="254" y="772"/>
                    <a:pt x="258" y="773"/>
                    <a:pt x="259" y="773"/>
                  </a:cubicBezTo>
                  <a:cubicBezTo>
                    <a:pt x="261" y="773"/>
                    <a:pt x="265" y="773"/>
                    <a:pt x="265" y="773"/>
                  </a:cubicBezTo>
                  <a:cubicBezTo>
                    <a:pt x="266" y="773"/>
                    <a:pt x="272" y="774"/>
                    <a:pt x="273" y="774"/>
                  </a:cubicBezTo>
                  <a:cubicBezTo>
                    <a:pt x="274" y="774"/>
                    <a:pt x="276" y="775"/>
                    <a:pt x="277" y="775"/>
                  </a:cubicBezTo>
                  <a:cubicBezTo>
                    <a:pt x="278" y="775"/>
                    <a:pt x="278" y="775"/>
                    <a:pt x="279" y="776"/>
                  </a:cubicBezTo>
                  <a:cubicBezTo>
                    <a:pt x="279" y="777"/>
                    <a:pt x="280" y="777"/>
                    <a:pt x="280" y="777"/>
                  </a:cubicBezTo>
                  <a:cubicBezTo>
                    <a:pt x="280" y="777"/>
                    <a:pt x="281" y="777"/>
                    <a:pt x="281" y="777"/>
                  </a:cubicBezTo>
                  <a:cubicBezTo>
                    <a:pt x="282" y="777"/>
                    <a:pt x="283" y="777"/>
                    <a:pt x="284" y="777"/>
                  </a:cubicBezTo>
                  <a:cubicBezTo>
                    <a:pt x="284" y="777"/>
                    <a:pt x="284" y="777"/>
                    <a:pt x="284" y="777"/>
                  </a:cubicBezTo>
                  <a:cubicBezTo>
                    <a:pt x="285" y="777"/>
                    <a:pt x="288" y="777"/>
                    <a:pt x="289" y="777"/>
                  </a:cubicBezTo>
                  <a:cubicBezTo>
                    <a:pt x="290" y="777"/>
                    <a:pt x="292" y="777"/>
                    <a:pt x="293" y="776"/>
                  </a:cubicBezTo>
                  <a:cubicBezTo>
                    <a:pt x="294" y="775"/>
                    <a:pt x="296" y="775"/>
                    <a:pt x="296" y="775"/>
                  </a:cubicBezTo>
                  <a:cubicBezTo>
                    <a:pt x="296" y="775"/>
                    <a:pt x="301" y="777"/>
                    <a:pt x="301" y="776"/>
                  </a:cubicBezTo>
                  <a:cubicBezTo>
                    <a:pt x="302" y="776"/>
                    <a:pt x="303" y="776"/>
                    <a:pt x="303" y="775"/>
                  </a:cubicBezTo>
                  <a:cubicBezTo>
                    <a:pt x="304" y="775"/>
                    <a:pt x="304" y="775"/>
                    <a:pt x="305" y="775"/>
                  </a:cubicBezTo>
                  <a:cubicBezTo>
                    <a:pt x="305" y="775"/>
                    <a:pt x="306" y="775"/>
                    <a:pt x="306" y="775"/>
                  </a:cubicBezTo>
                  <a:cubicBezTo>
                    <a:pt x="307" y="775"/>
                    <a:pt x="309" y="775"/>
                    <a:pt x="311" y="774"/>
                  </a:cubicBezTo>
                  <a:cubicBezTo>
                    <a:pt x="312" y="774"/>
                    <a:pt x="312" y="775"/>
                    <a:pt x="313" y="775"/>
                  </a:cubicBezTo>
                  <a:cubicBezTo>
                    <a:pt x="314" y="775"/>
                    <a:pt x="315" y="775"/>
                    <a:pt x="316" y="775"/>
                  </a:cubicBezTo>
                  <a:cubicBezTo>
                    <a:pt x="317" y="775"/>
                    <a:pt x="319" y="775"/>
                    <a:pt x="320" y="775"/>
                  </a:cubicBezTo>
                  <a:cubicBezTo>
                    <a:pt x="320" y="775"/>
                    <a:pt x="323" y="775"/>
                    <a:pt x="323" y="775"/>
                  </a:cubicBezTo>
                  <a:cubicBezTo>
                    <a:pt x="324" y="775"/>
                    <a:pt x="327" y="775"/>
                    <a:pt x="327" y="775"/>
                  </a:cubicBezTo>
                  <a:cubicBezTo>
                    <a:pt x="333" y="773"/>
                    <a:pt x="333" y="773"/>
                    <a:pt x="333" y="773"/>
                  </a:cubicBezTo>
                  <a:cubicBezTo>
                    <a:pt x="333" y="773"/>
                    <a:pt x="335" y="773"/>
                    <a:pt x="335" y="774"/>
                  </a:cubicBezTo>
                  <a:cubicBezTo>
                    <a:pt x="335" y="775"/>
                    <a:pt x="335" y="775"/>
                    <a:pt x="335" y="776"/>
                  </a:cubicBezTo>
                  <a:cubicBezTo>
                    <a:pt x="336" y="777"/>
                    <a:pt x="336" y="778"/>
                    <a:pt x="337" y="779"/>
                  </a:cubicBezTo>
                  <a:cubicBezTo>
                    <a:pt x="337" y="780"/>
                    <a:pt x="339" y="780"/>
                    <a:pt x="339" y="780"/>
                  </a:cubicBezTo>
                  <a:cubicBezTo>
                    <a:pt x="340" y="780"/>
                    <a:pt x="340" y="782"/>
                    <a:pt x="341" y="782"/>
                  </a:cubicBezTo>
                  <a:cubicBezTo>
                    <a:pt x="341" y="782"/>
                    <a:pt x="341" y="784"/>
                    <a:pt x="342" y="784"/>
                  </a:cubicBezTo>
                  <a:cubicBezTo>
                    <a:pt x="343" y="784"/>
                    <a:pt x="343" y="786"/>
                    <a:pt x="344" y="787"/>
                  </a:cubicBezTo>
                  <a:cubicBezTo>
                    <a:pt x="344" y="788"/>
                    <a:pt x="345" y="789"/>
                    <a:pt x="345" y="790"/>
                  </a:cubicBezTo>
                  <a:cubicBezTo>
                    <a:pt x="345" y="791"/>
                    <a:pt x="347" y="791"/>
                    <a:pt x="347" y="792"/>
                  </a:cubicBezTo>
                  <a:cubicBezTo>
                    <a:pt x="348" y="792"/>
                    <a:pt x="350" y="793"/>
                    <a:pt x="351" y="792"/>
                  </a:cubicBezTo>
                  <a:cubicBezTo>
                    <a:pt x="352" y="792"/>
                    <a:pt x="352" y="793"/>
                    <a:pt x="353" y="793"/>
                  </a:cubicBezTo>
                  <a:cubicBezTo>
                    <a:pt x="353" y="794"/>
                    <a:pt x="353" y="794"/>
                    <a:pt x="353" y="794"/>
                  </a:cubicBezTo>
                  <a:cubicBezTo>
                    <a:pt x="354" y="794"/>
                    <a:pt x="355" y="796"/>
                    <a:pt x="355" y="796"/>
                  </a:cubicBezTo>
                  <a:cubicBezTo>
                    <a:pt x="356" y="797"/>
                    <a:pt x="357" y="798"/>
                    <a:pt x="357" y="798"/>
                  </a:cubicBezTo>
                  <a:cubicBezTo>
                    <a:pt x="357" y="798"/>
                    <a:pt x="360" y="800"/>
                    <a:pt x="361" y="800"/>
                  </a:cubicBezTo>
                  <a:cubicBezTo>
                    <a:pt x="361" y="801"/>
                    <a:pt x="362" y="801"/>
                    <a:pt x="363" y="801"/>
                  </a:cubicBezTo>
                  <a:cubicBezTo>
                    <a:pt x="363" y="801"/>
                    <a:pt x="368" y="803"/>
                    <a:pt x="369" y="802"/>
                  </a:cubicBezTo>
                  <a:cubicBezTo>
                    <a:pt x="371" y="802"/>
                    <a:pt x="374" y="802"/>
                    <a:pt x="372" y="804"/>
                  </a:cubicBezTo>
                  <a:cubicBezTo>
                    <a:pt x="371" y="804"/>
                    <a:pt x="371" y="804"/>
                    <a:pt x="369" y="805"/>
                  </a:cubicBezTo>
                  <a:cubicBezTo>
                    <a:pt x="368" y="806"/>
                    <a:pt x="369" y="806"/>
                    <a:pt x="368" y="806"/>
                  </a:cubicBezTo>
                  <a:cubicBezTo>
                    <a:pt x="367" y="807"/>
                    <a:pt x="366" y="807"/>
                    <a:pt x="365" y="807"/>
                  </a:cubicBezTo>
                  <a:cubicBezTo>
                    <a:pt x="363" y="808"/>
                    <a:pt x="361" y="807"/>
                    <a:pt x="361" y="808"/>
                  </a:cubicBezTo>
                  <a:cubicBezTo>
                    <a:pt x="361" y="809"/>
                    <a:pt x="362" y="810"/>
                    <a:pt x="362" y="810"/>
                  </a:cubicBezTo>
                  <a:cubicBezTo>
                    <a:pt x="362" y="810"/>
                    <a:pt x="363" y="812"/>
                    <a:pt x="364" y="812"/>
                  </a:cubicBezTo>
                  <a:cubicBezTo>
                    <a:pt x="364" y="813"/>
                    <a:pt x="364" y="814"/>
                    <a:pt x="365" y="814"/>
                  </a:cubicBezTo>
                  <a:cubicBezTo>
                    <a:pt x="366" y="814"/>
                    <a:pt x="367" y="816"/>
                    <a:pt x="368" y="816"/>
                  </a:cubicBezTo>
                  <a:cubicBezTo>
                    <a:pt x="369" y="817"/>
                    <a:pt x="370" y="819"/>
                    <a:pt x="371" y="819"/>
                  </a:cubicBezTo>
                  <a:cubicBezTo>
                    <a:pt x="371" y="820"/>
                    <a:pt x="372" y="821"/>
                    <a:pt x="373" y="822"/>
                  </a:cubicBezTo>
                  <a:cubicBezTo>
                    <a:pt x="374" y="822"/>
                    <a:pt x="375" y="823"/>
                    <a:pt x="376" y="823"/>
                  </a:cubicBezTo>
                  <a:cubicBezTo>
                    <a:pt x="377" y="824"/>
                    <a:pt x="378" y="825"/>
                    <a:pt x="380" y="825"/>
                  </a:cubicBezTo>
                  <a:cubicBezTo>
                    <a:pt x="382" y="825"/>
                    <a:pt x="382" y="825"/>
                    <a:pt x="383" y="825"/>
                  </a:cubicBezTo>
                  <a:cubicBezTo>
                    <a:pt x="384" y="824"/>
                    <a:pt x="385" y="823"/>
                    <a:pt x="387" y="822"/>
                  </a:cubicBezTo>
                  <a:cubicBezTo>
                    <a:pt x="389" y="820"/>
                    <a:pt x="390" y="821"/>
                    <a:pt x="391" y="820"/>
                  </a:cubicBezTo>
                  <a:cubicBezTo>
                    <a:pt x="393" y="819"/>
                    <a:pt x="393" y="818"/>
                    <a:pt x="394" y="817"/>
                  </a:cubicBezTo>
                  <a:cubicBezTo>
                    <a:pt x="395" y="817"/>
                    <a:pt x="394" y="816"/>
                    <a:pt x="394" y="815"/>
                  </a:cubicBezTo>
                  <a:cubicBezTo>
                    <a:pt x="393" y="815"/>
                    <a:pt x="394" y="811"/>
                    <a:pt x="394" y="810"/>
                  </a:cubicBezTo>
                  <a:cubicBezTo>
                    <a:pt x="394" y="809"/>
                    <a:pt x="396" y="808"/>
                    <a:pt x="397" y="808"/>
                  </a:cubicBezTo>
                  <a:cubicBezTo>
                    <a:pt x="398" y="807"/>
                    <a:pt x="398" y="809"/>
                    <a:pt x="397" y="810"/>
                  </a:cubicBezTo>
                  <a:cubicBezTo>
                    <a:pt x="397" y="811"/>
                    <a:pt x="398" y="811"/>
                    <a:pt x="398" y="812"/>
                  </a:cubicBezTo>
                  <a:cubicBezTo>
                    <a:pt x="398" y="813"/>
                    <a:pt x="399" y="813"/>
                    <a:pt x="400" y="814"/>
                  </a:cubicBezTo>
                  <a:cubicBezTo>
                    <a:pt x="400" y="814"/>
                    <a:pt x="400" y="815"/>
                    <a:pt x="399" y="816"/>
                  </a:cubicBezTo>
                  <a:cubicBezTo>
                    <a:pt x="398" y="817"/>
                    <a:pt x="399" y="817"/>
                    <a:pt x="399" y="819"/>
                  </a:cubicBezTo>
                  <a:cubicBezTo>
                    <a:pt x="399" y="820"/>
                    <a:pt x="399" y="821"/>
                    <a:pt x="400" y="822"/>
                  </a:cubicBezTo>
                  <a:cubicBezTo>
                    <a:pt x="400" y="822"/>
                    <a:pt x="400" y="825"/>
                    <a:pt x="400" y="827"/>
                  </a:cubicBezTo>
                  <a:cubicBezTo>
                    <a:pt x="400" y="828"/>
                    <a:pt x="399" y="831"/>
                    <a:pt x="399" y="831"/>
                  </a:cubicBezTo>
                  <a:cubicBezTo>
                    <a:pt x="399" y="831"/>
                    <a:pt x="400" y="834"/>
                    <a:pt x="400" y="836"/>
                  </a:cubicBezTo>
                  <a:cubicBezTo>
                    <a:pt x="400" y="837"/>
                    <a:pt x="401" y="838"/>
                    <a:pt x="401" y="840"/>
                  </a:cubicBezTo>
                  <a:cubicBezTo>
                    <a:pt x="400" y="841"/>
                    <a:pt x="402" y="844"/>
                    <a:pt x="402" y="845"/>
                  </a:cubicBezTo>
                  <a:cubicBezTo>
                    <a:pt x="401" y="845"/>
                    <a:pt x="401" y="854"/>
                    <a:pt x="401" y="855"/>
                  </a:cubicBezTo>
                  <a:cubicBezTo>
                    <a:pt x="402" y="856"/>
                    <a:pt x="403" y="858"/>
                    <a:pt x="403" y="859"/>
                  </a:cubicBezTo>
                  <a:cubicBezTo>
                    <a:pt x="403" y="860"/>
                    <a:pt x="403" y="862"/>
                    <a:pt x="403" y="863"/>
                  </a:cubicBezTo>
                  <a:cubicBezTo>
                    <a:pt x="403" y="863"/>
                    <a:pt x="404" y="866"/>
                    <a:pt x="404" y="866"/>
                  </a:cubicBezTo>
                  <a:cubicBezTo>
                    <a:pt x="405" y="867"/>
                    <a:pt x="405" y="869"/>
                    <a:pt x="405" y="870"/>
                  </a:cubicBezTo>
                  <a:cubicBezTo>
                    <a:pt x="405" y="871"/>
                    <a:pt x="405" y="872"/>
                    <a:pt x="405" y="873"/>
                  </a:cubicBezTo>
                  <a:cubicBezTo>
                    <a:pt x="405" y="874"/>
                    <a:pt x="407" y="876"/>
                    <a:pt x="407" y="877"/>
                  </a:cubicBezTo>
                  <a:cubicBezTo>
                    <a:pt x="408" y="879"/>
                    <a:pt x="410" y="881"/>
                    <a:pt x="410" y="882"/>
                  </a:cubicBezTo>
                  <a:cubicBezTo>
                    <a:pt x="410" y="884"/>
                    <a:pt x="411" y="885"/>
                    <a:pt x="412" y="886"/>
                  </a:cubicBezTo>
                  <a:cubicBezTo>
                    <a:pt x="412" y="887"/>
                    <a:pt x="413" y="888"/>
                    <a:pt x="414" y="889"/>
                  </a:cubicBezTo>
                  <a:cubicBezTo>
                    <a:pt x="415" y="891"/>
                    <a:pt x="415" y="894"/>
                    <a:pt x="415" y="894"/>
                  </a:cubicBezTo>
                  <a:cubicBezTo>
                    <a:pt x="415" y="895"/>
                    <a:pt x="416" y="898"/>
                    <a:pt x="416" y="898"/>
                  </a:cubicBezTo>
                  <a:cubicBezTo>
                    <a:pt x="416" y="898"/>
                    <a:pt x="417" y="899"/>
                    <a:pt x="418" y="903"/>
                  </a:cubicBezTo>
                  <a:cubicBezTo>
                    <a:pt x="420" y="907"/>
                    <a:pt x="420" y="907"/>
                    <a:pt x="420" y="909"/>
                  </a:cubicBezTo>
                  <a:cubicBezTo>
                    <a:pt x="420" y="911"/>
                    <a:pt x="421" y="911"/>
                    <a:pt x="422" y="913"/>
                  </a:cubicBezTo>
                  <a:cubicBezTo>
                    <a:pt x="423" y="914"/>
                    <a:pt x="424" y="916"/>
                    <a:pt x="424" y="917"/>
                  </a:cubicBezTo>
                  <a:cubicBezTo>
                    <a:pt x="424" y="918"/>
                    <a:pt x="428" y="920"/>
                    <a:pt x="428" y="920"/>
                  </a:cubicBezTo>
                  <a:cubicBezTo>
                    <a:pt x="429" y="921"/>
                    <a:pt x="431" y="929"/>
                    <a:pt x="432" y="930"/>
                  </a:cubicBezTo>
                  <a:cubicBezTo>
                    <a:pt x="433" y="932"/>
                    <a:pt x="433" y="933"/>
                    <a:pt x="433" y="934"/>
                  </a:cubicBezTo>
                  <a:cubicBezTo>
                    <a:pt x="433" y="935"/>
                    <a:pt x="435" y="937"/>
                    <a:pt x="435" y="937"/>
                  </a:cubicBezTo>
                  <a:cubicBezTo>
                    <a:pt x="435" y="937"/>
                    <a:pt x="435" y="941"/>
                    <a:pt x="435" y="942"/>
                  </a:cubicBezTo>
                  <a:cubicBezTo>
                    <a:pt x="435" y="943"/>
                    <a:pt x="435" y="945"/>
                    <a:pt x="435" y="946"/>
                  </a:cubicBezTo>
                  <a:cubicBezTo>
                    <a:pt x="434" y="946"/>
                    <a:pt x="437" y="947"/>
                    <a:pt x="438" y="948"/>
                  </a:cubicBezTo>
                  <a:cubicBezTo>
                    <a:pt x="439" y="949"/>
                    <a:pt x="440" y="951"/>
                    <a:pt x="439" y="953"/>
                  </a:cubicBezTo>
                  <a:cubicBezTo>
                    <a:pt x="439" y="955"/>
                    <a:pt x="441" y="955"/>
                    <a:pt x="441" y="956"/>
                  </a:cubicBezTo>
                  <a:cubicBezTo>
                    <a:pt x="442" y="957"/>
                    <a:pt x="443" y="957"/>
                    <a:pt x="445" y="958"/>
                  </a:cubicBezTo>
                  <a:cubicBezTo>
                    <a:pt x="447" y="959"/>
                    <a:pt x="447" y="960"/>
                    <a:pt x="447" y="960"/>
                  </a:cubicBezTo>
                  <a:cubicBezTo>
                    <a:pt x="447" y="960"/>
                    <a:pt x="450" y="960"/>
                    <a:pt x="451" y="959"/>
                  </a:cubicBezTo>
                  <a:cubicBezTo>
                    <a:pt x="452" y="959"/>
                    <a:pt x="454" y="958"/>
                    <a:pt x="454" y="957"/>
                  </a:cubicBezTo>
                  <a:cubicBezTo>
                    <a:pt x="455" y="956"/>
                    <a:pt x="456" y="955"/>
                    <a:pt x="457" y="952"/>
                  </a:cubicBezTo>
                  <a:cubicBezTo>
                    <a:pt x="457" y="950"/>
                    <a:pt x="458" y="951"/>
                    <a:pt x="458" y="950"/>
                  </a:cubicBezTo>
                  <a:cubicBezTo>
                    <a:pt x="459" y="949"/>
                    <a:pt x="459" y="950"/>
                    <a:pt x="460" y="950"/>
                  </a:cubicBezTo>
                  <a:cubicBezTo>
                    <a:pt x="461" y="950"/>
                    <a:pt x="462" y="950"/>
                    <a:pt x="462" y="949"/>
                  </a:cubicBezTo>
                  <a:cubicBezTo>
                    <a:pt x="462" y="948"/>
                    <a:pt x="463" y="948"/>
                    <a:pt x="464" y="948"/>
                  </a:cubicBezTo>
                  <a:cubicBezTo>
                    <a:pt x="464" y="948"/>
                    <a:pt x="464" y="948"/>
                    <a:pt x="464" y="948"/>
                  </a:cubicBezTo>
                  <a:cubicBezTo>
                    <a:pt x="465" y="947"/>
                    <a:pt x="468" y="948"/>
                    <a:pt x="469" y="947"/>
                  </a:cubicBezTo>
                  <a:cubicBezTo>
                    <a:pt x="470" y="947"/>
                    <a:pt x="468" y="947"/>
                    <a:pt x="466" y="946"/>
                  </a:cubicBezTo>
                  <a:cubicBezTo>
                    <a:pt x="465" y="946"/>
                    <a:pt x="465" y="946"/>
                    <a:pt x="464" y="945"/>
                  </a:cubicBezTo>
                  <a:cubicBezTo>
                    <a:pt x="462" y="945"/>
                    <a:pt x="464" y="945"/>
                    <a:pt x="464" y="942"/>
                  </a:cubicBezTo>
                  <a:cubicBezTo>
                    <a:pt x="463" y="940"/>
                    <a:pt x="464" y="941"/>
                    <a:pt x="465" y="941"/>
                  </a:cubicBezTo>
                  <a:cubicBezTo>
                    <a:pt x="465" y="941"/>
                    <a:pt x="465" y="941"/>
                    <a:pt x="466" y="940"/>
                  </a:cubicBezTo>
                  <a:cubicBezTo>
                    <a:pt x="466" y="939"/>
                    <a:pt x="467" y="939"/>
                    <a:pt x="469" y="938"/>
                  </a:cubicBezTo>
                  <a:cubicBezTo>
                    <a:pt x="470" y="936"/>
                    <a:pt x="471" y="936"/>
                    <a:pt x="471" y="935"/>
                  </a:cubicBezTo>
                  <a:cubicBezTo>
                    <a:pt x="472" y="933"/>
                    <a:pt x="473" y="932"/>
                    <a:pt x="473" y="932"/>
                  </a:cubicBezTo>
                  <a:cubicBezTo>
                    <a:pt x="473" y="931"/>
                    <a:pt x="474" y="930"/>
                    <a:pt x="473" y="929"/>
                  </a:cubicBezTo>
                  <a:cubicBezTo>
                    <a:pt x="473" y="927"/>
                    <a:pt x="473" y="928"/>
                    <a:pt x="472" y="926"/>
                  </a:cubicBezTo>
                  <a:cubicBezTo>
                    <a:pt x="471" y="924"/>
                    <a:pt x="472" y="924"/>
                    <a:pt x="472" y="923"/>
                  </a:cubicBezTo>
                  <a:cubicBezTo>
                    <a:pt x="472" y="921"/>
                    <a:pt x="472" y="920"/>
                    <a:pt x="472" y="919"/>
                  </a:cubicBezTo>
                  <a:cubicBezTo>
                    <a:pt x="472" y="918"/>
                    <a:pt x="474" y="917"/>
                    <a:pt x="476" y="915"/>
                  </a:cubicBezTo>
                  <a:cubicBezTo>
                    <a:pt x="478" y="913"/>
                    <a:pt x="477" y="913"/>
                    <a:pt x="477" y="910"/>
                  </a:cubicBezTo>
                  <a:cubicBezTo>
                    <a:pt x="477" y="908"/>
                    <a:pt x="478" y="909"/>
                    <a:pt x="478" y="906"/>
                  </a:cubicBezTo>
                  <a:cubicBezTo>
                    <a:pt x="478" y="904"/>
                    <a:pt x="478" y="904"/>
                    <a:pt x="478" y="902"/>
                  </a:cubicBezTo>
                  <a:cubicBezTo>
                    <a:pt x="478" y="900"/>
                    <a:pt x="477" y="898"/>
                    <a:pt x="477" y="897"/>
                  </a:cubicBezTo>
                  <a:cubicBezTo>
                    <a:pt x="477" y="895"/>
                    <a:pt x="476" y="893"/>
                    <a:pt x="475" y="891"/>
                  </a:cubicBezTo>
                  <a:cubicBezTo>
                    <a:pt x="475" y="889"/>
                    <a:pt x="475" y="889"/>
                    <a:pt x="475" y="887"/>
                  </a:cubicBezTo>
                  <a:cubicBezTo>
                    <a:pt x="476" y="886"/>
                    <a:pt x="476" y="884"/>
                    <a:pt x="477" y="882"/>
                  </a:cubicBezTo>
                  <a:cubicBezTo>
                    <a:pt x="478" y="880"/>
                    <a:pt x="480" y="878"/>
                    <a:pt x="481" y="877"/>
                  </a:cubicBezTo>
                  <a:cubicBezTo>
                    <a:pt x="482" y="877"/>
                    <a:pt x="483" y="878"/>
                    <a:pt x="484" y="878"/>
                  </a:cubicBezTo>
                  <a:cubicBezTo>
                    <a:pt x="484" y="878"/>
                    <a:pt x="484" y="878"/>
                    <a:pt x="486" y="877"/>
                  </a:cubicBezTo>
                  <a:cubicBezTo>
                    <a:pt x="487" y="876"/>
                    <a:pt x="487" y="876"/>
                    <a:pt x="487" y="874"/>
                  </a:cubicBezTo>
                  <a:cubicBezTo>
                    <a:pt x="487" y="873"/>
                    <a:pt x="488" y="873"/>
                    <a:pt x="489" y="872"/>
                  </a:cubicBezTo>
                  <a:cubicBezTo>
                    <a:pt x="490" y="871"/>
                    <a:pt x="491" y="872"/>
                    <a:pt x="492" y="872"/>
                  </a:cubicBezTo>
                  <a:cubicBezTo>
                    <a:pt x="492" y="872"/>
                    <a:pt x="493" y="872"/>
                    <a:pt x="493" y="872"/>
                  </a:cubicBezTo>
                  <a:cubicBezTo>
                    <a:pt x="495" y="872"/>
                    <a:pt x="496" y="872"/>
                    <a:pt x="497" y="870"/>
                  </a:cubicBezTo>
                  <a:cubicBezTo>
                    <a:pt x="498" y="869"/>
                    <a:pt x="498" y="870"/>
                    <a:pt x="498" y="868"/>
                  </a:cubicBezTo>
                  <a:cubicBezTo>
                    <a:pt x="498" y="866"/>
                    <a:pt x="499" y="866"/>
                    <a:pt x="499" y="865"/>
                  </a:cubicBezTo>
                  <a:cubicBezTo>
                    <a:pt x="498" y="864"/>
                    <a:pt x="500" y="865"/>
                    <a:pt x="503" y="863"/>
                  </a:cubicBezTo>
                  <a:cubicBezTo>
                    <a:pt x="505" y="862"/>
                    <a:pt x="504" y="862"/>
                    <a:pt x="505" y="860"/>
                  </a:cubicBezTo>
                  <a:cubicBezTo>
                    <a:pt x="507" y="858"/>
                    <a:pt x="508" y="858"/>
                    <a:pt x="508" y="858"/>
                  </a:cubicBezTo>
                  <a:cubicBezTo>
                    <a:pt x="509" y="857"/>
                    <a:pt x="512" y="856"/>
                    <a:pt x="512" y="855"/>
                  </a:cubicBezTo>
                  <a:cubicBezTo>
                    <a:pt x="513" y="854"/>
                    <a:pt x="515" y="854"/>
                    <a:pt x="515" y="853"/>
                  </a:cubicBezTo>
                  <a:cubicBezTo>
                    <a:pt x="515" y="853"/>
                    <a:pt x="517" y="851"/>
                    <a:pt x="518" y="850"/>
                  </a:cubicBezTo>
                  <a:cubicBezTo>
                    <a:pt x="519" y="849"/>
                    <a:pt x="521" y="849"/>
                    <a:pt x="521" y="847"/>
                  </a:cubicBezTo>
                  <a:cubicBezTo>
                    <a:pt x="522" y="846"/>
                    <a:pt x="523" y="845"/>
                    <a:pt x="524" y="844"/>
                  </a:cubicBezTo>
                  <a:cubicBezTo>
                    <a:pt x="524" y="843"/>
                    <a:pt x="526" y="843"/>
                    <a:pt x="527" y="841"/>
                  </a:cubicBezTo>
                  <a:cubicBezTo>
                    <a:pt x="528" y="840"/>
                    <a:pt x="529" y="838"/>
                    <a:pt x="531" y="836"/>
                  </a:cubicBezTo>
                  <a:cubicBezTo>
                    <a:pt x="531" y="836"/>
                    <a:pt x="531" y="836"/>
                    <a:pt x="532" y="836"/>
                  </a:cubicBezTo>
                  <a:cubicBezTo>
                    <a:pt x="532" y="837"/>
                    <a:pt x="533" y="837"/>
                    <a:pt x="534" y="836"/>
                  </a:cubicBezTo>
                  <a:cubicBezTo>
                    <a:pt x="534" y="836"/>
                    <a:pt x="535" y="836"/>
                    <a:pt x="536" y="835"/>
                  </a:cubicBezTo>
                  <a:cubicBezTo>
                    <a:pt x="537" y="834"/>
                    <a:pt x="537" y="835"/>
                    <a:pt x="538" y="834"/>
                  </a:cubicBezTo>
                  <a:cubicBezTo>
                    <a:pt x="539" y="834"/>
                    <a:pt x="540" y="834"/>
                    <a:pt x="541" y="833"/>
                  </a:cubicBezTo>
                  <a:cubicBezTo>
                    <a:pt x="541" y="833"/>
                    <a:pt x="542" y="832"/>
                    <a:pt x="542" y="832"/>
                  </a:cubicBezTo>
                  <a:cubicBezTo>
                    <a:pt x="542" y="831"/>
                    <a:pt x="543" y="830"/>
                    <a:pt x="545" y="829"/>
                  </a:cubicBezTo>
                  <a:cubicBezTo>
                    <a:pt x="546" y="827"/>
                    <a:pt x="546" y="828"/>
                    <a:pt x="547" y="826"/>
                  </a:cubicBezTo>
                  <a:cubicBezTo>
                    <a:pt x="547" y="825"/>
                    <a:pt x="547" y="825"/>
                    <a:pt x="546" y="823"/>
                  </a:cubicBezTo>
                  <a:cubicBezTo>
                    <a:pt x="546" y="822"/>
                    <a:pt x="547" y="821"/>
                    <a:pt x="546" y="820"/>
                  </a:cubicBezTo>
                  <a:cubicBezTo>
                    <a:pt x="546" y="818"/>
                    <a:pt x="548" y="818"/>
                    <a:pt x="549" y="817"/>
                  </a:cubicBezTo>
                  <a:cubicBezTo>
                    <a:pt x="550" y="816"/>
                    <a:pt x="552" y="817"/>
                    <a:pt x="552" y="817"/>
                  </a:cubicBezTo>
                  <a:cubicBezTo>
                    <a:pt x="552" y="817"/>
                    <a:pt x="555" y="815"/>
                    <a:pt x="557" y="815"/>
                  </a:cubicBezTo>
                  <a:cubicBezTo>
                    <a:pt x="558" y="816"/>
                    <a:pt x="558" y="816"/>
                    <a:pt x="558" y="816"/>
                  </a:cubicBezTo>
                  <a:cubicBezTo>
                    <a:pt x="558" y="816"/>
                    <a:pt x="560" y="815"/>
                    <a:pt x="561" y="814"/>
                  </a:cubicBezTo>
                  <a:cubicBezTo>
                    <a:pt x="562" y="814"/>
                    <a:pt x="563" y="815"/>
                    <a:pt x="563" y="815"/>
                  </a:cubicBezTo>
                  <a:cubicBezTo>
                    <a:pt x="566" y="815"/>
                    <a:pt x="566" y="815"/>
                    <a:pt x="566" y="815"/>
                  </a:cubicBezTo>
                  <a:cubicBezTo>
                    <a:pt x="566" y="815"/>
                    <a:pt x="567" y="816"/>
                    <a:pt x="568" y="816"/>
                  </a:cubicBezTo>
                  <a:cubicBezTo>
                    <a:pt x="568" y="816"/>
                    <a:pt x="570" y="816"/>
                    <a:pt x="571" y="816"/>
                  </a:cubicBezTo>
                  <a:cubicBezTo>
                    <a:pt x="571" y="816"/>
                    <a:pt x="573" y="814"/>
                    <a:pt x="574" y="812"/>
                  </a:cubicBezTo>
                  <a:cubicBezTo>
                    <a:pt x="575" y="812"/>
                    <a:pt x="578" y="809"/>
                    <a:pt x="578" y="809"/>
                  </a:cubicBezTo>
                  <a:cubicBezTo>
                    <a:pt x="578" y="809"/>
                    <a:pt x="578" y="810"/>
                    <a:pt x="578" y="812"/>
                  </a:cubicBezTo>
                  <a:cubicBezTo>
                    <a:pt x="579" y="813"/>
                    <a:pt x="580" y="813"/>
                    <a:pt x="581" y="812"/>
                  </a:cubicBezTo>
                  <a:cubicBezTo>
                    <a:pt x="581" y="812"/>
                    <a:pt x="582" y="812"/>
                    <a:pt x="582" y="812"/>
                  </a:cubicBezTo>
                  <a:cubicBezTo>
                    <a:pt x="582" y="812"/>
                    <a:pt x="583" y="812"/>
                    <a:pt x="583" y="812"/>
                  </a:cubicBezTo>
                  <a:cubicBezTo>
                    <a:pt x="583" y="812"/>
                    <a:pt x="585" y="810"/>
                    <a:pt x="586" y="810"/>
                  </a:cubicBezTo>
                  <a:cubicBezTo>
                    <a:pt x="586" y="809"/>
                    <a:pt x="587" y="810"/>
                    <a:pt x="587" y="810"/>
                  </a:cubicBezTo>
                  <a:cubicBezTo>
                    <a:pt x="588" y="810"/>
                    <a:pt x="588" y="810"/>
                    <a:pt x="588" y="810"/>
                  </a:cubicBezTo>
                  <a:cubicBezTo>
                    <a:pt x="589" y="809"/>
                    <a:pt x="590" y="808"/>
                    <a:pt x="591" y="807"/>
                  </a:cubicBezTo>
                  <a:cubicBezTo>
                    <a:pt x="592" y="805"/>
                    <a:pt x="593" y="806"/>
                    <a:pt x="593" y="806"/>
                  </a:cubicBezTo>
                  <a:cubicBezTo>
                    <a:pt x="594" y="805"/>
                    <a:pt x="596" y="806"/>
                    <a:pt x="596" y="807"/>
                  </a:cubicBezTo>
                  <a:cubicBezTo>
                    <a:pt x="597" y="807"/>
                    <a:pt x="597" y="809"/>
                    <a:pt x="597" y="810"/>
                  </a:cubicBezTo>
                  <a:cubicBezTo>
                    <a:pt x="598" y="811"/>
                    <a:pt x="598" y="813"/>
                    <a:pt x="598" y="815"/>
                  </a:cubicBezTo>
                  <a:cubicBezTo>
                    <a:pt x="598" y="816"/>
                    <a:pt x="599" y="817"/>
                    <a:pt x="599" y="819"/>
                  </a:cubicBezTo>
                  <a:cubicBezTo>
                    <a:pt x="599" y="819"/>
                    <a:pt x="599" y="819"/>
                    <a:pt x="599" y="820"/>
                  </a:cubicBezTo>
                  <a:cubicBezTo>
                    <a:pt x="599" y="820"/>
                    <a:pt x="600" y="820"/>
                    <a:pt x="600" y="820"/>
                  </a:cubicBezTo>
                  <a:cubicBezTo>
                    <a:pt x="600" y="820"/>
                    <a:pt x="601" y="820"/>
                    <a:pt x="601" y="820"/>
                  </a:cubicBezTo>
                  <a:cubicBezTo>
                    <a:pt x="602" y="819"/>
                    <a:pt x="602" y="819"/>
                    <a:pt x="602" y="819"/>
                  </a:cubicBezTo>
                  <a:cubicBezTo>
                    <a:pt x="603" y="818"/>
                    <a:pt x="604" y="818"/>
                    <a:pt x="604" y="818"/>
                  </a:cubicBezTo>
                  <a:cubicBezTo>
                    <a:pt x="605" y="818"/>
                    <a:pt x="605" y="818"/>
                    <a:pt x="605" y="818"/>
                  </a:cubicBezTo>
                  <a:cubicBezTo>
                    <a:pt x="604" y="820"/>
                    <a:pt x="602" y="820"/>
                    <a:pt x="600" y="821"/>
                  </a:cubicBezTo>
                  <a:cubicBezTo>
                    <a:pt x="600" y="822"/>
                    <a:pt x="601" y="824"/>
                    <a:pt x="601" y="824"/>
                  </a:cubicBezTo>
                  <a:cubicBezTo>
                    <a:pt x="602" y="826"/>
                    <a:pt x="602" y="826"/>
                    <a:pt x="602" y="826"/>
                  </a:cubicBezTo>
                  <a:cubicBezTo>
                    <a:pt x="602" y="826"/>
                    <a:pt x="604" y="826"/>
                    <a:pt x="604" y="826"/>
                  </a:cubicBezTo>
                  <a:cubicBezTo>
                    <a:pt x="605" y="826"/>
                    <a:pt x="606" y="828"/>
                    <a:pt x="606" y="829"/>
                  </a:cubicBezTo>
                  <a:cubicBezTo>
                    <a:pt x="606" y="830"/>
                    <a:pt x="607" y="832"/>
                    <a:pt x="607" y="832"/>
                  </a:cubicBezTo>
                  <a:cubicBezTo>
                    <a:pt x="607" y="832"/>
                    <a:pt x="609" y="833"/>
                    <a:pt x="610" y="833"/>
                  </a:cubicBezTo>
                  <a:cubicBezTo>
                    <a:pt x="611" y="833"/>
                    <a:pt x="611" y="833"/>
                    <a:pt x="612" y="833"/>
                  </a:cubicBezTo>
                  <a:cubicBezTo>
                    <a:pt x="612" y="834"/>
                    <a:pt x="613" y="834"/>
                    <a:pt x="613" y="834"/>
                  </a:cubicBezTo>
                  <a:cubicBezTo>
                    <a:pt x="614" y="834"/>
                    <a:pt x="615" y="836"/>
                    <a:pt x="615" y="837"/>
                  </a:cubicBezTo>
                  <a:cubicBezTo>
                    <a:pt x="616" y="837"/>
                    <a:pt x="616" y="838"/>
                    <a:pt x="616" y="838"/>
                  </a:cubicBezTo>
                  <a:cubicBezTo>
                    <a:pt x="616" y="838"/>
                    <a:pt x="617" y="841"/>
                    <a:pt x="616" y="842"/>
                  </a:cubicBezTo>
                  <a:cubicBezTo>
                    <a:pt x="615" y="843"/>
                    <a:pt x="615" y="846"/>
                    <a:pt x="615" y="846"/>
                  </a:cubicBezTo>
                  <a:cubicBezTo>
                    <a:pt x="615" y="846"/>
                    <a:pt x="615" y="847"/>
                    <a:pt x="616" y="847"/>
                  </a:cubicBezTo>
                  <a:cubicBezTo>
                    <a:pt x="617" y="846"/>
                    <a:pt x="617" y="846"/>
                    <a:pt x="618" y="845"/>
                  </a:cubicBezTo>
                  <a:cubicBezTo>
                    <a:pt x="619" y="844"/>
                    <a:pt x="619" y="844"/>
                    <a:pt x="619" y="844"/>
                  </a:cubicBezTo>
                  <a:cubicBezTo>
                    <a:pt x="619" y="845"/>
                    <a:pt x="619" y="845"/>
                    <a:pt x="620" y="844"/>
                  </a:cubicBezTo>
                  <a:cubicBezTo>
                    <a:pt x="622" y="844"/>
                    <a:pt x="621" y="845"/>
                    <a:pt x="621" y="846"/>
                  </a:cubicBezTo>
                  <a:cubicBezTo>
                    <a:pt x="621" y="846"/>
                    <a:pt x="623" y="853"/>
                    <a:pt x="624" y="856"/>
                  </a:cubicBezTo>
                  <a:cubicBezTo>
                    <a:pt x="626" y="860"/>
                    <a:pt x="625" y="858"/>
                    <a:pt x="625" y="859"/>
                  </a:cubicBezTo>
                  <a:cubicBezTo>
                    <a:pt x="624" y="861"/>
                    <a:pt x="624" y="862"/>
                    <a:pt x="625" y="862"/>
                  </a:cubicBezTo>
                  <a:cubicBezTo>
                    <a:pt x="625" y="863"/>
                    <a:pt x="625" y="869"/>
                    <a:pt x="625" y="869"/>
                  </a:cubicBezTo>
                  <a:cubicBezTo>
                    <a:pt x="625" y="870"/>
                    <a:pt x="624" y="873"/>
                    <a:pt x="624" y="874"/>
                  </a:cubicBezTo>
                  <a:cubicBezTo>
                    <a:pt x="623" y="875"/>
                    <a:pt x="624" y="876"/>
                    <a:pt x="625" y="876"/>
                  </a:cubicBezTo>
                  <a:cubicBezTo>
                    <a:pt x="625" y="876"/>
                    <a:pt x="626" y="876"/>
                    <a:pt x="627" y="876"/>
                  </a:cubicBezTo>
                  <a:cubicBezTo>
                    <a:pt x="628" y="876"/>
                    <a:pt x="629" y="876"/>
                    <a:pt x="629" y="876"/>
                  </a:cubicBezTo>
                  <a:cubicBezTo>
                    <a:pt x="629" y="876"/>
                    <a:pt x="630" y="877"/>
                    <a:pt x="631" y="877"/>
                  </a:cubicBezTo>
                  <a:cubicBezTo>
                    <a:pt x="632" y="878"/>
                    <a:pt x="633" y="878"/>
                    <a:pt x="634" y="878"/>
                  </a:cubicBezTo>
                  <a:cubicBezTo>
                    <a:pt x="635" y="878"/>
                    <a:pt x="636" y="878"/>
                    <a:pt x="636" y="877"/>
                  </a:cubicBezTo>
                  <a:cubicBezTo>
                    <a:pt x="637" y="876"/>
                    <a:pt x="638" y="875"/>
                    <a:pt x="639" y="874"/>
                  </a:cubicBezTo>
                  <a:cubicBezTo>
                    <a:pt x="639" y="874"/>
                    <a:pt x="642" y="874"/>
                    <a:pt x="643" y="873"/>
                  </a:cubicBezTo>
                  <a:cubicBezTo>
                    <a:pt x="644" y="872"/>
                    <a:pt x="644" y="869"/>
                    <a:pt x="645" y="868"/>
                  </a:cubicBezTo>
                  <a:cubicBezTo>
                    <a:pt x="645" y="866"/>
                    <a:pt x="647" y="866"/>
                    <a:pt x="648" y="865"/>
                  </a:cubicBezTo>
                  <a:cubicBezTo>
                    <a:pt x="649" y="865"/>
                    <a:pt x="650" y="862"/>
                    <a:pt x="651" y="863"/>
                  </a:cubicBezTo>
                  <a:cubicBezTo>
                    <a:pt x="652" y="863"/>
                    <a:pt x="652" y="865"/>
                    <a:pt x="652" y="866"/>
                  </a:cubicBezTo>
                  <a:cubicBezTo>
                    <a:pt x="652" y="867"/>
                    <a:pt x="654" y="869"/>
                    <a:pt x="654" y="870"/>
                  </a:cubicBezTo>
                  <a:cubicBezTo>
                    <a:pt x="654" y="871"/>
                    <a:pt x="656" y="871"/>
                    <a:pt x="657" y="873"/>
                  </a:cubicBezTo>
                  <a:cubicBezTo>
                    <a:pt x="658" y="875"/>
                    <a:pt x="657" y="876"/>
                    <a:pt x="657" y="877"/>
                  </a:cubicBezTo>
                  <a:cubicBezTo>
                    <a:pt x="657" y="878"/>
                    <a:pt x="658" y="881"/>
                    <a:pt x="658" y="882"/>
                  </a:cubicBezTo>
                  <a:cubicBezTo>
                    <a:pt x="658" y="882"/>
                    <a:pt x="659" y="885"/>
                    <a:pt x="660" y="886"/>
                  </a:cubicBezTo>
                  <a:cubicBezTo>
                    <a:pt x="660" y="887"/>
                    <a:pt x="659" y="889"/>
                    <a:pt x="658" y="890"/>
                  </a:cubicBezTo>
                  <a:cubicBezTo>
                    <a:pt x="658" y="891"/>
                    <a:pt x="659" y="893"/>
                    <a:pt x="659" y="893"/>
                  </a:cubicBezTo>
                  <a:cubicBezTo>
                    <a:pt x="659" y="893"/>
                    <a:pt x="661" y="894"/>
                    <a:pt x="661" y="895"/>
                  </a:cubicBezTo>
                  <a:cubicBezTo>
                    <a:pt x="662" y="895"/>
                    <a:pt x="663" y="898"/>
                    <a:pt x="663" y="902"/>
                  </a:cubicBezTo>
                  <a:cubicBezTo>
                    <a:pt x="663" y="906"/>
                    <a:pt x="664" y="904"/>
                    <a:pt x="664" y="904"/>
                  </a:cubicBezTo>
                  <a:cubicBezTo>
                    <a:pt x="664" y="904"/>
                    <a:pt x="665" y="905"/>
                    <a:pt x="666" y="906"/>
                  </a:cubicBezTo>
                  <a:cubicBezTo>
                    <a:pt x="667" y="907"/>
                    <a:pt x="667" y="908"/>
                    <a:pt x="667" y="909"/>
                  </a:cubicBezTo>
                  <a:cubicBezTo>
                    <a:pt x="667" y="909"/>
                    <a:pt x="668" y="912"/>
                    <a:pt x="668" y="913"/>
                  </a:cubicBezTo>
                  <a:cubicBezTo>
                    <a:pt x="668" y="914"/>
                    <a:pt x="668" y="915"/>
                    <a:pt x="667" y="916"/>
                  </a:cubicBezTo>
                  <a:cubicBezTo>
                    <a:pt x="666" y="917"/>
                    <a:pt x="667" y="917"/>
                    <a:pt x="666" y="917"/>
                  </a:cubicBezTo>
                  <a:cubicBezTo>
                    <a:pt x="665" y="917"/>
                    <a:pt x="666" y="920"/>
                    <a:pt x="667" y="921"/>
                  </a:cubicBezTo>
                  <a:cubicBezTo>
                    <a:pt x="667" y="922"/>
                    <a:pt x="667" y="921"/>
                    <a:pt x="668" y="921"/>
                  </a:cubicBezTo>
                  <a:cubicBezTo>
                    <a:pt x="668" y="920"/>
                    <a:pt x="668" y="920"/>
                    <a:pt x="669" y="920"/>
                  </a:cubicBezTo>
                  <a:cubicBezTo>
                    <a:pt x="669" y="920"/>
                    <a:pt x="669" y="927"/>
                    <a:pt x="669" y="929"/>
                  </a:cubicBezTo>
                  <a:cubicBezTo>
                    <a:pt x="668" y="931"/>
                    <a:pt x="669" y="930"/>
                    <a:pt x="668" y="931"/>
                  </a:cubicBezTo>
                  <a:cubicBezTo>
                    <a:pt x="668" y="932"/>
                    <a:pt x="667" y="933"/>
                    <a:pt x="667" y="933"/>
                  </a:cubicBezTo>
                  <a:cubicBezTo>
                    <a:pt x="667" y="933"/>
                    <a:pt x="668" y="933"/>
                    <a:pt x="668" y="934"/>
                  </a:cubicBezTo>
                  <a:cubicBezTo>
                    <a:pt x="669" y="934"/>
                    <a:pt x="669" y="934"/>
                    <a:pt x="669" y="934"/>
                  </a:cubicBezTo>
                  <a:cubicBezTo>
                    <a:pt x="670" y="935"/>
                    <a:pt x="669" y="937"/>
                    <a:pt x="669" y="937"/>
                  </a:cubicBezTo>
                  <a:cubicBezTo>
                    <a:pt x="669" y="937"/>
                    <a:pt x="668" y="940"/>
                    <a:pt x="667" y="940"/>
                  </a:cubicBezTo>
                  <a:cubicBezTo>
                    <a:pt x="666" y="941"/>
                    <a:pt x="666" y="943"/>
                    <a:pt x="666" y="944"/>
                  </a:cubicBezTo>
                  <a:cubicBezTo>
                    <a:pt x="665" y="945"/>
                    <a:pt x="665" y="946"/>
                    <a:pt x="665" y="947"/>
                  </a:cubicBezTo>
                  <a:cubicBezTo>
                    <a:pt x="664" y="947"/>
                    <a:pt x="665" y="949"/>
                    <a:pt x="664" y="951"/>
                  </a:cubicBezTo>
                  <a:cubicBezTo>
                    <a:pt x="664" y="952"/>
                    <a:pt x="663" y="955"/>
                    <a:pt x="663" y="957"/>
                  </a:cubicBezTo>
                  <a:cubicBezTo>
                    <a:pt x="663" y="957"/>
                    <a:pt x="664" y="958"/>
                    <a:pt x="664" y="957"/>
                  </a:cubicBezTo>
                  <a:cubicBezTo>
                    <a:pt x="665" y="956"/>
                    <a:pt x="667" y="957"/>
                    <a:pt x="668" y="958"/>
                  </a:cubicBezTo>
                  <a:cubicBezTo>
                    <a:pt x="669" y="958"/>
                    <a:pt x="669" y="959"/>
                    <a:pt x="669" y="959"/>
                  </a:cubicBezTo>
                  <a:cubicBezTo>
                    <a:pt x="669" y="959"/>
                    <a:pt x="671" y="962"/>
                    <a:pt x="672" y="962"/>
                  </a:cubicBezTo>
                  <a:cubicBezTo>
                    <a:pt x="673" y="963"/>
                    <a:pt x="675" y="966"/>
                    <a:pt x="675" y="966"/>
                  </a:cubicBezTo>
                  <a:cubicBezTo>
                    <a:pt x="675" y="967"/>
                    <a:pt x="675" y="968"/>
                    <a:pt x="676" y="969"/>
                  </a:cubicBezTo>
                  <a:cubicBezTo>
                    <a:pt x="676" y="970"/>
                    <a:pt x="678" y="971"/>
                    <a:pt x="678" y="972"/>
                  </a:cubicBezTo>
                  <a:cubicBezTo>
                    <a:pt x="679" y="972"/>
                    <a:pt x="680" y="974"/>
                    <a:pt x="680" y="975"/>
                  </a:cubicBezTo>
                  <a:cubicBezTo>
                    <a:pt x="680" y="975"/>
                    <a:pt x="680" y="975"/>
                    <a:pt x="679" y="975"/>
                  </a:cubicBezTo>
                  <a:cubicBezTo>
                    <a:pt x="678" y="976"/>
                    <a:pt x="677" y="976"/>
                    <a:pt x="676" y="976"/>
                  </a:cubicBezTo>
                  <a:cubicBezTo>
                    <a:pt x="676" y="976"/>
                    <a:pt x="678" y="977"/>
                    <a:pt x="679" y="978"/>
                  </a:cubicBezTo>
                  <a:cubicBezTo>
                    <a:pt x="679" y="978"/>
                    <a:pt x="682" y="978"/>
                    <a:pt x="682" y="978"/>
                  </a:cubicBezTo>
                  <a:cubicBezTo>
                    <a:pt x="682" y="978"/>
                    <a:pt x="683" y="978"/>
                    <a:pt x="684" y="979"/>
                  </a:cubicBezTo>
                  <a:cubicBezTo>
                    <a:pt x="684" y="980"/>
                    <a:pt x="685" y="981"/>
                    <a:pt x="685" y="982"/>
                  </a:cubicBezTo>
                  <a:cubicBezTo>
                    <a:pt x="685" y="984"/>
                    <a:pt x="685" y="986"/>
                    <a:pt x="685" y="987"/>
                  </a:cubicBezTo>
                  <a:cubicBezTo>
                    <a:pt x="685" y="989"/>
                    <a:pt x="686" y="990"/>
                    <a:pt x="686" y="991"/>
                  </a:cubicBezTo>
                  <a:cubicBezTo>
                    <a:pt x="687" y="992"/>
                    <a:pt x="687" y="994"/>
                    <a:pt x="687" y="996"/>
                  </a:cubicBezTo>
                  <a:cubicBezTo>
                    <a:pt x="687" y="998"/>
                    <a:pt x="687" y="998"/>
                    <a:pt x="687" y="999"/>
                  </a:cubicBezTo>
                  <a:cubicBezTo>
                    <a:pt x="687" y="999"/>
                    <a:pt x="689" y="1002"/>
                    <a:pt x="690" y="1002"/>
                  </a:cubicBezTo>
                  <a:cubicBezTo>
                    <a:pt x="690" y="1003"/>
                    <a:pt x="693" y="1008"/>
                    <a:pt x="693" y="1009"/>
                  </a:cubicBezTo>
                  <a:cubicBezTo>
                    <a:pt x="693" y="1010"/>
                    <a:pt x="695" y="1012"/>
                    <a:pt x="695" y="1013"/>
                  </a:cubicBezTo>
                  <a:cubicBezTo>
                    <a:pt x="695" y="1013"/>
                    <a:pt x="698" y="1016"/>
                    <a:pt x="699" y="1016"/>
                  </a:cubicBezTo>
                  <a:cubicBezTo>
                    <a:pt x="700" y="1017"/>
                    <a:pt x="703" y="1020"/>
                    <a:pt x="703" y="1020"/>
                  </a:cubicBezTo>
                  <a:cubicBezTo>
                    <a:pt x="704" y="1020"/>
                    <a:pt x="708" y="1025"/>
                    <a:pt x="708" y="1025"/>
                  </a:cubicBezTo>
                  <a:cubicBezTo>
                    <a:pt x="709" y="1026"/>
                    <a:pt x="713" y="1028"/>
                    <a:pt x="713" y="1028"/>
                  </a:cubicBezTo>
                  <a:cubicBezTo>
                    <a:pt x="719" y="1030"/>
                    <a:pt x="719" y="1030"/>
                    <a:pt x="719" y="1030"/>
                  </a:cubicBezTo>
                  <a:cubicBezTo>
                    <a:pt x="724" y="1032"/>
                    <a:pt x="724" y="1032"/>
                    <a:pt x="724" y="1032"/>
                  </a:cubicBezTo>
                  <a:cubicBezTo>
                    <a:pt x="724" y="1032"/>
                    <a:pt x="726" y="1031"/>
                    <a:pt x="726" y="1029"/>
                  </a:cubicBezTo>
                  <a:cubicBezTo>
                    <a:pt x="726" y="1027"/>
                    <a:pt x="726" y="1028"/>
                    <a:pt x="726" y="1026"/>
                  </a:cubicBezTo>
                  <a:cubicBezTo>
                    <a:pt x="725" y="1025"/>
                    <a:pt x="725" y="1024"/>
                    <a:pt x="724" y="1023"/>
                  </a:cubicBezTo>
                  <a:cubicBezTo>
                    <a:pt x="723" y="1022"/>
                    <a:pt x="722" y="1021"/>
                    <a:pt x="722" y="1020"/>
                  </a:cubicBezTo>
                  <a:cubicBezTo>
                    <a:pt x="721" y="1020"/>
                    <a:pt x="721" y="1017"/>
                    <a:pt x="720" y="1015"/>
                  </a:cubicBezTo>
                  <a:cubicBezTo>
                    <a:pt x="720" y="1013"/>
                    <a:pt x="719" y="1013"/>
                    <a:pt x="717" y="1011"/>
                  </a:cubicBezTo>
                  <a:cubicBezTo>
                    <a:pt x="715" y="1009"/>
                    <a:pt x="717" y="1009"/>
                    <a:pt x="717" y="1005"/>
                  </a:cubicBezTo>
                  <a:cubicBezTo>
                    <a:pt x="716" y="1001"/>
                    <a:pt x="717" y="1002"/>
                    <a:pt x="717" y="999"/>
                  </a:cubicBezTo>
                  <a:cubicBezTo>
                    <a:pt x="717" y="996"/>
                    <a:pt x="718" y="996"/>
                    <a:pt x="718" y="994"/>
                  </a:cubicBezTo>
                  <a:cubicBezTo>
                    <a:pt x="717" y="992"/>
                    <a:pt x="715" y="991"/>
                    <a:pt x="715" y="990"/>
                  </a:cubicBezTo>
                  <a:cubicBezTo>
                    <a:pt x="715" y="989"/>
                    <a:pt x="713" y="986"/>
                    <a:pt x="712" y="985"/>
                  </a:cubicBezTo>
                  <a:cubicBezTo>
                    <a:pt x="711" y="984"/>
                    <a:pt x="710" y="984"/>
                    <a:pt x="709" y="983"/>
                  </a:cubicBezTo>
                  <a:cubicBezTo>
                    <a:pt x="708" y="982"/>
                    <a:pt x="707" y="981"/>
                    <a:pt x="706" y="980"/>
                  </a:cubicBezTo>
                  <a:cubicBezTo>
                    <a:pt x="705" y="980"/>
                    <a:pt x="704" y="980"/>
                    <a:pt x="703" y="980"/>
                  </a:cubicBezTo>
                  <a:cubicBezTo>
                    <a:pt x="703" y="980"/>
                    <a:pt x="703" y="980"/>
                    <a:pt x="703" y="980"/>
                  </a:cubicBezTo>
                  <a:cubicBezTo>
                    <a:pt x="702" y="979"/>
                    <a:pt x="702" y="979"/>
                    <a:pt x="702" y="977"/>
                  </a:cubicBezTo>
                  <a:cubicBezTo>
                    <a:pt x="702" y="975"/>
                    <a:pt x="700" y="975"/>
                    <a:pt x="700" y="975"/>
                  </a:cubicBezTo>
                  <a:cubicBezTo>
                    <a:pt x="699" y="975"/>
                    <a:pt x="697" y="973"/>
                    <a:pt x="697" y="973"/>
                  </a:cubicBezTo>
                  <a:cubicBezTo>
                    <a:pt x="697" y="973"/>
                    <a:pt x="696" y="973"/>
                    <a:pt x="695" y="972"/>
                  </a:cubicBezTo>
                  <a:cubicBezTo>
                    <a:pt x="694" y="971"/>
                    <a:pt x="693" y="972"/>
                    <a:pt x="693" y="971"/>
                  </a:cubicBezTo>
                  <a:cubicBezTo>
                    <a:pt x="692" y="971"/>
                    <a:pt x="692" y="971"/>
                    <a:pt x="692" y="971"/>
                  </a:cubicBezTo>
                  <a:cubicBezTo>
                    <a:pt x="691" y="971"/>
                    <a:pt x="691" y="971"/>
                    <a:pt x="691" y="971"/>
                  </a:cubicBezTo>
                  <a:cubicBezTo>
                    <a:pt x="690" y="970"/>
                    <a:pt x="690" y="970"/>
                    <a:pt x="690" y="970"/>
                  </a:cubicBezTo>
                  <a:cubicBezTo>
                    <a:pt x="690" y="970"/>
                    <a:pt x="689" y="970"/>
                    <a:pt x="689" y="970"/>
                  </a:cubicBezTo>
                  <a:cubicBezTo>
                    <a:pt x="689" y="970"/>
                    <a:pt x="687" y="969"/>
                    <a:pt x="687" y="968"/>
                  </a:cubicBezTo>
                  <a:cubicBezTo>
                    <a:pt x="686" y="968"/>
                    <a:pt x="686" y="967"/>
                    <a:pt x="685" y="966"/>
                  </a:cubicBezTo>
                  <a:cubicBezTo>
                    <a:pt x="685" y="965"/>
                    <a:pt x="685" y="965"/>
                    <a:pt x="685" y="964"/>
                  </a:cubicBezTo>
                  <a:cubicBezTo>
                    <a:pt x="685" y="963"/>
                    <a:pt x="685" y="961"/>
                    <a:pt x="684" y="960"/>
                  </a:cubicBezTo>
                  <a:cubicBezTo>
                    <a:pt x="684" y="959"/>
                    <a:pt x="685" y="960"/>
                    <a:pt x="685" y="958"/>
                  </a:cubicBezTo>
                  <a:cubicBezTo>
                    <a:pt x="684" y="956"/>
                    <a:pt x="683" y="956"/>
                    <a:pt x="683" y="956"/>
                  </a:cubicBezTo>
                  <a:cubicBezTo>
                    <a:pt x="682" y="955"/>
                    <a:pt x="683" y="955"/>
                    <a:pt x="682" y="954"/>
                  </a:cubicBezTo>
                  <a:cubicBezTo>
                    <a:pt x="682" y="953"/>
                    <a:pt x="681" y="952"/>
                    <a:pt x="680" y="951"/>
                  </a:cubicBezTo>
                  <a:cubicBezTo>
                    <a:pt x="678" y="949"/>
                    <a:pt x="680" y="950"/>
                    <a:pt x="680" y="949"/>
                  </a:cubicBezTo>
                  <a:cubicBezTo>
                    <a:pt x="680" y="947"/>
                    <a:pt x="680" y="947"/>
                    <a:pt x="679" y="947"/>
                  </a:cubicBezTo>
                  <a:cubicBezTo>
                    <a:pt x="678" y="946"/>
                    <a:pt x="679" y="947"/>
                    <a:pt x="677" y="947"/>
                  </a:cubicBezTo>
                  <a:cubicBezTo>
                    <a:pt x="676" y="947"/>
                    <a:pt x="676" y="947"/>
                    <a:pt x="675" y="946"/>
                  </a:cubicBezTo>
                  <a:cubicBezTo>
                    <a:pt x="674" y="945"/>
                    <a:pt x="674" y="944"/>
                    <a:pt x="674" y="943"/>
                  </a:cubicBezTo>
                  <a:cubicBezTo>
                    <a:pt x="673" y="942"/>
                    <a:pt x="674" y="941"/>
                    <a:pt x="674" y="940"/>
                  </a:cubicBezTo>
                  <a:cubicBezTo>
                    <a:pt x="674" y="938"/>
                    <a:pt x="674" y="935"/>
                    <a:pt x="674" y="934"/>
                  </a:cubicBezTo>
                  <a:cubicBezTo>
                    <a:pt x="675" y="933"/>
                    <a:pt x="679" y="922"/>
                    <a:pt x="679" y="921"/>
                  </a:cubicBezTo>
                  <a:cubicBezTo>
                    <a:pt x="679" y="919"/>
                    <a:pt x="681" y="919"/>
                    <a:pt x="681" y="918"/>
                  </a:cubicBezTo>
                  <a:cubicBezTo>
                    <a:pt x="682" y="917"/>
                    <a:pt x="682" y="916"/>
                    <a:pt x="682" y="915"/>
                  </a:cubicBezTo>
                  <a:cubicBezTo>
                    <a:pt x="682" y="913"/>
                    <a:pt x="682" y="911"/>
                    <a:pt x="682" y="908"/>
                  </a:cubicBezTo>
                  <a:cubicBezTo>
                    <a:pt x="682" y="905"/>
                    <a:pt x="682" y="905"/>
                    <a:pt x="683" y="903"/>
                  </a:cubicBezTo>
                  <a:cubicBezTo>
                    <a:pt x="683" y="902"/>
                    <a:pt x="684" y="902"/>
                    <a:pt x="685" y="902"/>
                  </a:cubicBezTo>
                  <a:cubicBezTo>
                    <a:pt x="685" y="902"/>
                    <a:pt x="685" y="902"/>
                    <a:pt x="686" y="902"/>
                  </a:cubicBezTo>
                  <a:cubicBezTo>
                    <a:pt x="687" y="901"/>
                    <a:pt x="689" y="901"/>
                    <a:pt x="689" y="902"/>
                  </a:cubicBezTo>
                  <a:cubicBezTo>
                    <a:pt x="690" y="902"/>
                    <a:pt x="691" y="903"/>
                    <a:pt x="691" y="904"/>
                  </a:cubicBezTo>
                  <a:cubicBezTo>
                    <a:pt x="690" y="905"/>
                    <a:pt x="691" y="907"/>
                    <a:pt x="691" y="908"/>
                  </a:cubicBezTo>
                  <a:cubicBezTo>
                    <a:pt x="690" y="909"/>
                    <a:pt x="691" y="910"/>
                    <a:pt x="691" y="911"/>
                  </a:cubicBezTo>
                  <a:cubicBezTo>
                    <a:pt x="691" y="912"/>
                    <a:pt x="697" y="912"/>
                    <a:pt x="698" y="911"/>
                  </a:cubicBezTo>
                  <a:cubicBezTo>
                    <a:pt x="700" y="911"/>
                    <a:pt x="701" y="912"/>
                    <a:pt x="702" y="913"/>
                  </a:cubicBezTo>
                  <a:cubicBezTo>
                    <a:pt x="703" y="913"/>
                    <a:pt x="704" y="914"/>
                    <a:pt x="705" y="915"/>
                  </a:cubicBezTo>
                  <a:cubicBezTo>
                    <a:pt x="705" y="915"/>
                    <a:pt x="707" y="919"/>
                    <a:pt x="709" y="919"/>
                  </a:cubicBezTo>
                  <a:cubicBezTo>
                    <a:pt x="710" y="919"/>
                    <a:pt x="710" y="919"/>
                    <a:pt x="711" y="920"/>
                  </a:cubicBezTo>
                  <a:cubicBezTo>
                    <a:pt x="711" y="920"/>
                    <a:pt x="712" y="922"/>
                    <a:pt x="712" y="922"/>
                  </a:cubicBezTo>
                  <a:cubicBezTo>
                    <a:pt x="712" y="922"/>
                    <a:pt x="714" y="925"/>
                    <a:pt x="715" y="926"/>
                  </a:cubicBezTo>
                  <a:cubicBezTo>
                    <a:pt x="716" y="927"/>
                    <a:pt x="716" y="929"/>
                    <a:pt x="717" y="929"/>
                  </a:cubicBezTo>
                  <a:cubicBezTo>
                    <a:pt x="717" y="930"/>
                    <a:pt x="719" y="932"/>
                    <a:pt x="720" y="932"/>
                  </a:cubicBezTo>
                  <a:cubicBezTo>
                    <a:pt x="721" y="932"/>
                    <a:pt x="723" y="935"/>
                    <a:pt x="722" y="935"/>
                  </a:cubicBezTo>
                  <a:cubicBezTo>
                    <a:pt x="722" y="936"/>
                    <a:pt x="723" y="938"/>
                    <a:pt x="723" y="938"/>
                  </a:cubicBezTo>
                  <a:cubicBezTo>
                    <a:pt x="723" y="938"/>
                    <a:pt x="725" y="937"/>
                    <a:pt x="725" y="936"/>
                  </a:cubicBezTo>
                  <a:cubicBezTo>
                    <a:pt x="726" y="934"/>
                    <a:pt x="726" y="936"/>
                    <a:pt x="727" y="936"/>
                  </a:cubicBezTo>
                  <a:cubicBezTo>
                    <a:pt x="728" y="936"/>
                    <a:pt x="728" y="937"/>
                    <a:pt x="729" y="937"/>
                  </a:cubicBezTo>
                  <a:cubicBezTo>
                    <a:pt x="730" y="937"/>
                    <a:pt x="730" y="938"/>
                    <a:pt x="731" y="938"/>
                  </a:cubicBezTo>
                  <a:cubicBezTo>
                    <a:pt x="732" y="938"/>
                    <a:pt x="732" y="940"/>
                    <a:pt x="733" y="940"/>
                  </a:cubicBezTo>
                  <a:cubicBezTo>
                    <a:pt x="733" y="940"/>
                    <a:pt x="734" y="941"/>
                    <a:pt x="734" y="942"/>
                  </a:cubicBezTo>
                  <a:cubicBezTo>
                    <a:pt x="735" y="943"/>
                    <a:pt x="734" y="943"/>
                    <a:pt x="733" y="944"/>
                  </a:cubicBezTo>
                  <a:cubicBezTo>
                    <a:pt x="733" y="945"/>
                    <a:pt x="732" y="946"/>
                    <a:pt x="731" y="948"/>
                  </a:cubicBezTo>
                  <a:cubicBezTo>
                    <a:pt x="730" y="950"/>
                    <a:pt x="731" y="953"/>
                    <a:pt x="731" y="954"/>
                  </a:cubicBezTo>
                  <a:cubicBezTo>
                    <a:pt x="731" y="954"/>
                    <a:pt x="732" y="954"/>
                    <a:pt x="733" y="954"/>
                  </a:cubicBezTo>
                  <a:cubicBezTo>
                    <a:pt x="733" y="954"/>
                    <a:pt x="735" y="953"/>
                    <a:pt x="736" y="952"/>
                  </a:cubicBezTo>
                  <a:cubicBezTo>
                    <a:pt x="737" y="951"/>
                    <a:pt x="738" y="950"/>
                    <a:pt x="739" y="949"/>
                  </a:cubicBezTo>
                  <a:cubicBezTo>
                    <a:pt x="740" y="949"/>
                    <a:pt x="742" y="950"/>
                    <a:pt x="744" y="947"/>
                  </a:cubicBezTo>
                  <a:cubicBezTo>
                    <a:pt x="747" y="945"/>
                    <a:pt x="746" y="945"/>
                    <a:pt x="746" y="945"/>
                  </a:cubicBezTo>
                  <a:cubicBezTo>
                    <a:pt x="746" y="945"/>
                    <a:pt x="747" y="945"/>
                    <a:pt x="749" y="945"/>
                  </a:cubicBezTo>
                  <a:cubicBezTo>
                    <a:pt x="751" y="945"/>
                    <a:pt x="750" y="944"/>
                    <a:pt x="750" y="942"/>
                  </a:cubicBezTo>
                  <a:cubicBezTo>
                    <a:pt x="750" y="940"/>
                    <a:pt x="748" y="940"/>
                    <a:pt x="747" y="939"/>
                  </a:cubicBezTo>
                  <a:cubicBezTo>
                    <a:pt x="746" y="937"/>
                    <a:pt x="747" y="938"/>
                    <a:pt x="747" y="938"/>
                  </a:cubicBezTo>
                  <a:cubicBezTo>
                    <a:pt x="747" y="938"/>
                    <a:pt x="749" y="937"/>
                    <a:pt x="750" y="935"/>
                  </a:cubicBezTo>
                  <a:cubicBezTo>
                    <a:pt x="751" y="933"/>
                    <a:pt x="751" y="934"/>
                    <a:pt x="753" y="932"/>
                  </a:cubicBezTo>
                  <a:cubicBezTo>
                    <a:pt x="754" y="930"/>
                    <a:pt x="754" y="933"/>
                    <a:pt x="754" y="934"/>
                  </a:cubicBezTo>
                  <a:cubicBezTo>
                    <a:pt x="754" y="934"/>
                    <a:pt x="755" y="934"/>
                    <a:pt x="757" y="934"/>
                  </a:cubicBezTo>
                  <a:cubicBezTo>
                    <a:pt x="758" y="935"/>
                    <a:pt x="760" y="933"/>
                    <a:pt x="761" y="933"/>
                  </a:cubicBezTo>
                  <a:cubicBezTo>
                    <a:pt x="763" y="932"/>
                    <a:pt x="766" y="931"/>
                    <a:pt x="767" y="929"/>
                  </a:cubicBezTo>
                  <a:cubicBezTo>
                    <a:pt x="768" y="927"/>
                    <a:pt x="769" y="929"/>
                    <a:pt x="771" y="927"/>
                  </a:cubicBezTo>
                  <a:cubicBezTo>
                    <a:pt x="774" y="925"/>
                    <a:pt x="775" y="924"/>
                    <a:pt x="776" y="922"/>
                  </a:cubicBezTo>
                  <a:cubicBezTo>
                    <a:pt x="777" y="919"/>
                    <a:pt x="777" y="919"/>
                    <a:pt x="776" y="918"/>
                  </a:cubicBezTo>
                  <a:cubicBezTo>
                    <a:pt x="776" y="917"/>
                    <a:pt x="777" y="915"/>
                    <a:pt x="777" y="914"/>
                  </a:cubicBezTo>
                  <a:cubicBezTo>
                    <a:pt x="778" y="914"/>
                    <a:pt x="779" y="912"/>
                    <a:pt x="779" y="910"/>
                  </a:cubicBezTo>
                  <a:cubicBezTo>
                    <a:pt x="780" y="907"/>
                    <a:pt x="780" y="908"/>
                    <a:pt x="780" y="907"/>
                  </a:cubicBezTo>
                  <a:cubicBezTo>
                    <a:pt x="779" y="906"/>
                    <a:pt x="778" y="905"/>
                    <a:pt x="777" y="904"/>
                  </a:cubicBezTo>
                  <a:cubicBezTo>
                    <a:pt x="775" y="902"/>
                    <a:pt x="777" y="903"/>
                    <a:pt x="777" y="899"/>
                  </a:cubicBezTo>
                  <a:cubicBezTo>
                    <a:pt x="776" y="896"/>
                    <a:pt x="776" y="895"/>
                    <a:pt x="776" y="893"/>
                  </a:cubicBezTo>
                  <a:cubicBezTo>
                    <a:pt x="777" y="890"/>
                    <a:pt x="776" y="890"/>
                    <a:pt x="775" y="888"/>
                  </a:cubicBezTo>
                  <a:cubicBezTo>
                    <a:pt x="773" y="885"/>
                    <a:pt x="774" y="885"/>
                    <a:pt x="773" y="884"/>
                  </a:cubicBezTo>
                  <a:cubicBezTo>
                    <a:pt x="773" y="882"/>
                    <a:pt x="771" y="880"/>
                    <a:pt x="769" y="878"/>
                  </a:cubicBezTo>
                  <a:cubicBezTo>
                    <a:pt x="768" y="877"/>
                    <a:pt x="761" y="869"/>
                    <a:pt x="760" y="868"/>
                  </a:cubicBezTo>
                  <a:cubicBezTo>
                    <a:pt x="759" y="866"/>
                    <a:pt x="757" y="866"/>
                    <a:pt x="757" y="866"/>
                  </a:cubicBezTo>
                  <a:cubicBezTo>
                    <a:pt x="757" y="866"/>
                    <a:pt x="755" y="865"/>
                    <a:pt x="754" y="864"/>
                  </a:cubicBezTo>
                  <a:cubicBezTo>
                    <a:pt x="753" y="863"/>
                    <a:pt x="753" y="864"/>
                    <a:pt x="753" y="862"/>
                  </a:cubicBezTo>
                  <a:cubicBezTo>
                    <a:pt x="753" y="860"/>
                    <a:pt x="752" y="861"/>
                    <a:pt x="750" y="859"/>
                  </a:cubicBezTo>
                  <a:cubicBezTo>
                    <a:pt x="748" y="857"/>
                    <a:pt x="749" y="857"/>
                    <a:pt x="749" y="856"/>
                  </a:cubicBezTo>
                  <a:cubicBezTo>
                    <a:pt x="749" y="854"/>
                    <a:pt x="749" y="855"/>
                    <a:pt x="748" y="853"/>
                  </a:cubicBezTo>
                  <a:cubicBezTo>
                    <a:pt x="747" y="852"/>
                    <a:pt x="746" y="852"/>
                    <a:pt x="745" y="851"/>
                  </a:cubicBezTo>
                  <a:cubicBezTo>
                    <a:pt x="744" y="849"/>
                    <a:pt x="744" y="850"/>
                    <a:pt x="744" y="849"/>
                  </a:cubicBezTo>
                  <a:cubicBezTo>
                    <a:pt x="743" y="849"/>
                    <a:pt x="743" y="848"/>
                    <a:pt x="742" y="847"/>
                  </a:cubicBezTo>
                  <a:cubicBezTo>
                    <a:pt x="741" y="845"/>
                    <a:pt x="741" y="845"/>
                    <a:pt x="740" y="844"/>
                  </a:cubicBezTo>
                  <a:cubicBezTo>
                    <a:pt x="740" y="843"/>
                    <a:pt x="742" y="843"/>
                    <a:pt x="742" y="842"/>
                  </a:cubicBezTo>
                  <a:cubicBezTo>
                    <a:pt x="742" y="841"/>
                    <a:pt x="742" y="841"/>
                    <a:pt x="741" y="840"/>
                  </a:cubicBezTo>
                  <a:cubicBezTo>
                    <a:pt x="741" y="839"/>
                    <a:pt x="742" y="837"/>
                    <a:pt x="743" y="835"/>
                  </a:cubicBezTo>
                  <a:cubicBezTo>
                    <a:pt x="743" y="833"/>
                    <a:pt x="745" y="833"/>
                    <a:pt x="745" y="833"/>
                  </a:cubicBezTo>
                  <a:cubicBezTo>
                    <a:pt x="746" y="833"/>
                    <a:pt x="749" y="831"/>
                    <a:pt x="750" y="830"/>
                  </a:cubicBezTo>
                  <a:cubicBezTo>
                    <a:pt x="750" y="828"/>
                    <a:pt x="750" y="826"/>
                    <a:pt x="750" y="826"/>
                  </a:cubicBezTo>
                  <a:cubicBezTo>
                    <a:pt x="749" y="825"/>
                    <a:pt x="750" y="825"/>
                    <a:pt x="750" y="824"/>
                  </a:cubicBezTo>
                  <a:cubicBezTo>
                    <a:pt x="750" y="823"/>
                    <a:pt x="752" y="823"/>
                    <a:pt x="752" y="822"/>
                  </a:cubicBezTo>
                  <a:cubicBezTo>
                    <a:pt x="753" y="822"/>
                    <a:pt x="754" y="822"/>
                    <a:pt x="756" y="821"/>
                  </a:cubicBezTo>
                  <a:cubicBezTo>
                    <a:pt x="758" y="821"/>
                    <a:pt x="758" y="821"/>
                    <a:pt x="759" y="821"/>
                  </a:cubicBezTo>
                  <a:cubicBezTo>
                    <a:pt x="759" y="820"/>
                    <a:pt x="760" y="819"/>
                    <a:pt x="761" y="818"/>
                  </a:cubicBezTo>
                  <a:cubicBezTo>
                    <a:pt x="761" y="817"/>
                    <a:pt x="762" y="817"/>
                    <a:pt x="764" y="817"/>
                  </a:cubicBezTo>
                  <a:cubicBezTo>
                    <a:pt x="764" y="817"/>
                    <a:pt x="764" y="817"/>
                    <a:pt x="764" y="817"/>
                  </a:cubicBezTo>
                  <a:cubicBezTo>
                    <a:pt x="766" y="816"/>
                    <a:pt x="767" y="816"/>
                    <a:pt x="767" y="815"/>
                  </a:cubicBezTo>
                  <a:cubicBezTo>
                    <a:pt x="768" y="814"/>
                    <a:pt x="770" y="812"/>
                    <a:pt x="770" y="812"/>
                  </a:cubicBezTo>
                  <a:cubicBezTo>
                    <a:pt x="771" y="815"/>
                    <a:pt x="771" y="815"/>
                    <a:pt x="771" y="815"/>
                  </a:cubicBezTo>
                  <a:cubicBezTo>
                    <a:pt x="773" y="816"/>
                    <a:pt x="773" y="816"/>
                    <a:pt x="773" y="816"/>
                  </a:cubicBezTo>
                  <a:cubicBezTo>
                    <a:pt x="773" y="816"/>
                    <a:pt x="776" y="818"/>
                    <a:pt x="776" y="817"/>
                  </a:cubicBezTo>
                  <a:cubicBezTo>
                    <a:pt x="777" y="817"/>
                    <a:pt x="779" y="817"/>
                    <a:pt x="779" y="816"/>
                  </a:cubicBezTo>
                  <a:cubicBezTo>
                    <a:pt x="779" y="816"/>
                    <a:pt x="780" y="815"/>
                    <a:pt x="781" y="815"/>
                  </a:cubicBezTo>
                  <a:cubicBezTo>
                    <a:pt x="782" y="815"/>
                    <a:pt x="784" y="817"/>
                    <a:pt x="784" y="817"/>
                  </a:cubicBezTo>
                  <a:cubicBezTo>
                    <a:pt x="784" y="818"/>
                    <a:pt x="783" y="822"/>
                    <a:pt x="782" y="823"/>
                  </a:cubicBezTo>
                  <a:cubicBezTo>
                    <a:pt x="782" y="824"/>
                    <a:pt x="784" y="826"/>
                    <a:pt x="784" y="826"/>
                  </a:cubicBezTo>
                  <a:cubicBezTo>
                    <a:pt x="787" y="829"/>
                    <a:pt x="787" y="829"/>
                    <a:pt x="787" y="829"/>
                  </a:cubicBezTo>
                  <a:cubicBezTo>
                    <a:pt x="787" y="829"/>
                    <a:pt x="790" y="829"/>
                    <a:pt x="790" y="829"/>
                  </a:cubicBezTo>
                  <a:cubicBezTo>
                    <a:pt x="791" y="828"/>
                    <a:pt x="791" y="828"/>
                    <a:pt x="790" y="826"/>
                  </a:cubicBezTo>
                  <a:cubicBezTo>
                    <a:pt x="789" y="825"/>
                    <a:pt x="789" y="825"/>
                    <a:pt x="788" y="823"/>
                  </a:cubicBezTo>
                  <a:cubicBezTo>
                    <a:pt x="787" y="820"/>
                    <a:pt x="789" y="822"/>
                    <a:pt x="790" y="820"/>
                  </a:cubicBezTo>
                  <a:cubicBezTo>
                    <a:pt x="790" y="819"/>
                    <a:pt x="791" y="818"/>
                    <a:pt x="792" y="817"/>
                  </a:cubicBezTo>
                  <a:cubicBezTo>
                    <a:pt x="793" y="817"/>
                    <a:pt x="793" y="818"/>
                    <a:pt x="794" y="818"/>
                  </a:cubicBezTo>
                  <a:cubicBezTo>
                    <a:pt x="796" y="818"/>
                    <a:pt x="797" y="818"/>
                    <a:pt x="797" y="818"/>
                  </a:cubicBezTo>
                  <a:cubicBezTo>
                    <a:pt x="798" y="817"/>
                    <a:pt x="800" y="816"/>
                    <a:pt x="801" y="815"/>
                  </a:cubicBezTo>
                  <a:cubicBezTo>
                    <a:pt x="802" y="813"/>
                    <a:pt x="803" y="815"/>
                    <a:pt x="804" y="815"/>
                  </a:cubicBezTo>
                  <a:cubicBezTo>
                    <a:pt x="805" y="816"/>
                    <a:pt x="806" y="815"/>
                    <a:pt x="808" y="815"/>
                  </a:cubicBezTo>
                  <a:cubicBezTo>
                    <a:pt x="809" y="815"/>
                    <a:pt x="809" y="815"/>
                    <a:pt x="810" y="815"/>
                  </a:cubicBezTo>
                  <a:cubicBezTo>
                    <a:pt x="811" y="814"/>
                    <a:pt x="811" y="814"/>
                    <a:pt x="812" y="814"/>
                  </a:cubicBezTo>
                  <a:cubicBezTo>
                    <a:pt x="813" y="813"/>
                    <a:pt x="814" y="813"/>
                    <a:pt x="815" y="812"/>
                  </a:cubicBezTo>
                  <a:cubicBezTo>
                    <a:pt x="816" y="811"/>
                    <a:pt x="816" y="811"/>
                    <a:pt x="817" y="810"/>
                  </a:cubicBezTo>
                  <a:cubicBezTo>
                    <a:pt x="818" y="810"/>
                    <a:pt x="818" y="810"/>
                    <a:pt x="819" y="811"/>
                  </a:cubicBezTo>
                  <a:cubicBezTo>
                    <a:pt x="820" y="811"/>
                    <a:pt x="822" y="811"/>
                    <a:pt x="824" y="810"/>
                  </a:cubicBezTo>
                  <a:cubicBezTo>
                    <a:pt x="827" y="809"/>
                    <a:pt x="826" y="807"/>
                    <a:pt x="826" y="805"/>
                  </a:cubicBezTo>
                  <a:cubicBezTo>
                    <a:pt x="827" y="804"/>
                    <a:pt x="829" y="806"/>
                    <a:pt x="830" y="806"/>
                  </a:cubicBezTo>
                  <a:cubicBezTo>
                    <a:pt x="832" y="807"/>
                    <a:pt x="833" y="807"/>
                    <a:pt x="834" y="805"/>
                  </a:cubicBezTo>
                  <a:cubicBezTo>
                    <a:pt x="834" y="804"/>
                    <a:pt x="837" y="804"/>
                    <a:pt x="837" y="804"/>
                  </a:cubicBezTo>
                  <a:cubicBezTo>
                    <a:pt x="838" y="803"/>
                    <a:pt x="841" y="803"/>
                    <a:pt x="843" y="803"/>
                  </a:cubicBezTo>
                  <a:cubicBezTo>
                    <a:pt x="845" y="803"/>
                    <a:pt x="847" y="802"/>
                    <a:pt x="849" y="802"/>
                  </a:cubicBezTo>
                  <a:cubicBezTo>
                    <a:pt x="851" y="801"/>
                    <a:pt x="851" y="801"/>
                    <a:pt x="853" y="799"/>
                  </a:cubicBezTo>
                  <a:cubicBezTo>
                    <a:pt x="855" y="797"/>
                    <a:pt x="855" y="797"/>
                    <a:pt x="857" y="794"/>
                  </a:cubicBezTo>
                  <a:cubicBezTo>
                    <a:pt x="859" y="791"/>
                    <a:pt x="860" y="792"/>
                    <a:pt x="862" y="791"/>
                  </a:cubicBezTo>
                  <a:cubicBezTo>
                    <a:pt x="864" y="791"/>
                    <a:pt x="865" y="790"/>
                    <a:pt x="866" y="789"/>
                  </a:cubicBezTo>
                  <a:cubicBezTo>
                    <a:pt x="867" y="789"/>
                    <a:pt x="868" y="788"/>
                    <a:pt x="869" y="788"/>
                  </a:cubicBezTo>
                  <a:cubicBezTo>
                    <a:pt x="870" y="787"/>
                    <a:pt x="869" y="786"/>
                    <a:pt x="869" y="785"/>
                  </a:cubicBezTo>
                  <a:cubicBezTo>
                    <a:pt x="868" y="784"/>
                    <a:pt x="868" y="784"/>
                    <a:pt x="869" y="783"/>
                  </a:cubicBezTo>
                  <a:cubicBezTo>
                    <a:pt x="870" y="782"/>
                    <a:pt x="871" y="783"/>
                    <a:pt x="872" y="782"/>
                  </a:cubicBezTo>
                  <a:cubicBezTo>
                    <a:pt x="874" y="780"/>
                    <a:pt x="874" y="780"/>
                    <a:pt x="875" y="780"/>
                  </a:cubicBezTo>
                  <a:cubicBezTo>
                    <a:pt x="876" y="780"/>
                    <a:pt x="877" y="779"/>
                    <a:pt x="878" y="779"/>
                  </a:cubicBezTo>
                  <a:cubicBezTo>
                    <a:pt x="879" y="778"/>
                    <a:pt x="880" y="777"/>
                    <a:pt x="882" y="774"/>
                  </a:cubicBezTo>
                  <a:cubicBezTo>
                    <a:pt x="883" y="774"/>
                    <a:pt x="885" y="774"/>
                    <a:pt x="885" y="773"/>
                  </a:cubicBezTo>
                  <a:cubicBezTo>
                    <a:pt x="886" y="773"/>
                    <a:pt x="886" y="772"/>
                    <a:pt x="886" y="771"/>
                  </a:cubicBezTo>
                  <a:cubicBezTo>
                    <a:pt x="885" y="770"/>
                    <a:pt x="884" y="769"/>
                    <a:pt x="884" y="767"/>
                  </a:cubicBezTo>
                  <a:cubicBezTo>
                    <a:pt x="883" y="767"/>
                    <a:pt x="884" y="767"/>
                    <a:pt x="884" y="767"/>
                  </a:cubicBezTo>
                  <a:cubicBezTo>
                    <a:pt x="885" y="767"/>
                    <a:pt x="885" y="767"/>
                    <a:pt x="886" y="767"/>
                  </a:cubicBezTo>
                  <a:cubicBezTo>
                    <a:pt x="887" y="767"/>
                    <a:pt x="888" y="766"/>
                    <a:pt x="888" y="765"/>
                  </a:cubicBezTo>
                  <a:cubicBezTo>
                    <a:pt x="888" y="763"/>
                    <a:pt x="887" y="764"/>
                    <a:pt x="888" y="760"/>
                  </a:cubicBezTo>
                  <a:cubicBezTo>
                    <a:pt x="888" y="760"/>
                    <a:pt x="889" y="761"/>
                    <a:pt x="890" y="760"/>
                  </a:cubicBezTo>
                  <a:cubicBezTo>
                    <a:pt x="890" y="760"/>
                    <a:pt x="890" y="758"/>
                    <a:pt x="890" y="756"/>
                  </a:cubicBezTo>
                  <a:cubicBezTo>
                    <a:pt x="891" y="755"/>
                    <a:pt x="892" y="754"/>
                    <a:pt x="894" y="754"/>
                  </a:cubicBezTo>
                  <a:cubicBezTo>
                    <a:pt x="895" y="753"/>
                    <a:pt x="895" y="753"/>
                    <a:pt x="896" y="752"/>
                  </a:cubicBezTo>
                  <a:cubicBezTo>
                    <a:pt x="897" y="751"/>
                    <a:pt x="897" y="749"/>
                    <a:pt x="897" y="747"/>
                  </a:cubicBezTo>
                  <a:cubicBezTo>
                    <a:pt x="897" y="746"/>
                    <a:pt x="898" y="745"/>
                    <a:pt x="899" y="744"/>
                  </a:cubicBezTo>
                  <a:cubicBezTo>
                    <a:pt x="899" y="744"/>
                    <a:pt x="901" y="743"/>
                    <a:pt x="903" y="743"/>
                  </a:cubicBezTo>
                  <a:cubicBezTo>
                    <a:pt x="905" y="742"/>
                    <a:pt x="904" y="741"/>
                    <a:pt x="905" y="740"/>
                  </a:cubicBezTo>
                  <a:cubicBezTo>
                    <a:pt x="906" y="739"/>
                    <a:pt x="907" y="735"/>
                    <a:pt x="907" y="734"/>
                  </a:cubicBezTo>
                  <a:cubicBezTo>
                    <a:pt x="906" y="732"/>
                    <a:pt x="906" y="731"/>
                    <a:pt x="907" y="730"/>
                  </a:cubicBezTo>
                  <a:cubicBezTo>
                    <a:pt x="908" y="729"/>
                    <a:pt x="911" y="722"/>
                    <a:pt x="911" y="722"/>
                  </a:cubicBezTo>
                  <a:cubicBezTo>
                    <a:pt x="910" y="722"/>
                    <a:pt x="909" y="722"/>
                    <a:pt x="908" y="723"/>
                  </a:cubicBezTo>
                  <a:cubicBezTo>
                    <a:pt x="907" y="723"/>
                    <a:pt x="907" y="723"/>
                    <a:pt x="906" y="722"/>
                  </a:cubicBezTo>
                  <a:cubicBezTo>
                    <a:pt x="905" y="720"/>
                    <a:pt x="905" y="719"/>
                    <a:pt x="904" y="719"/>
                  </a:cubicBezTo>
                  <a:cubicBezTo>
                    <a:pt x="904" y="718"/>
                    <a:pt x="903" y="718"/>
                    <a:pt x="900" y="718"/>
                  </a:cubicBezTo>
                  <a:cubicBezTo>
                    <a:pt x="897" y="718"/>
                    <a:pt x="898" y="718"/>
                    <a:pt x="899" y="717"/>
                  </a:cubicBezTo>
                  <a:cubicBezTo>
                    <a:pt x="899" y="715"/>
                    <a:pt x="900" y="716"/>
                    <a:pt x="901" y="715"/>
                  </a:cubicBezTo>
                  <a:cubicBezTo>
                    <a:pt x="902" y="714"/>
                    <a:pt x="904" y="713"/>
                    <a:pt x="905" y="713"/>
                  </a:cubicBezTo>
                  <a:cubicBezTo>
                    <a:pt x="906" y="713"/>
                    <a:pt x="908" y="713"/>
                    <a:pt x="909" y="711"/>
                  </a:cubicBezTo>
                  <a:cubicBezTo>
                    <a:pt x="910" y="710"/>
                    <a:pt x="908" y="710"/>
                    <a:pt x="907" y="709"/>
                  </a:cubicBezTo>
                  <a:cubicBezTo>
                    <a:pt x="906" y="708"/>
                    <a:pt x="906" y="706"/>
                    <a:pt x="906" y="704"/>
                  </a:cubicBezTo>
                  <a:cubicBezTo>
                    <a:pt x="905" y="703"/>
                    <a:pt x="906" y="703"/>
                    <a:pt x="907" y="703"/>
                  </a:cubicBezTo>
                  <a:cubicBezTo>
                    <a:pt x="908" y="703"/>
                    <a:pt x="908" y="703"/>
                    <a:pt x="908" y="703"/>
                  </a:cubicBezTo>
                  <a:cubicBezTo>
                    <a:pt x="909" y="703"/>
                    <a:pt x="909" y="701"/>
                    <a:pt x="909" y="701"/>
                  </a:cubicBezTo>
                  <a:cubicBezTo>
                    <a:pt x="909" y="700"/>
                    <a:pt x="907" y="699"/>
                    <a:pt x="906" y="698"/>
                  </a:cubicBezTo>
                  <a:cubicBezTo>
                    <a:pt x="906" y="697"/>
                    <a:pt x="904" y="696"/>
                    <a:pt x="904" y="695"/>
                  </a:cubicBezTo>
                  <a:cubicBezTo>
                    <a:pt x="903" y="694"/>
                    <a:pt x="901" y="694"/>
                    <a:pt x="900" y="692"/>
                  </a:cubicBezTo>
                  <a:cubicBezTo>
                    <a:pt x="900" y="690"/>
                    <a:pt x="899" y="689"/>
                    <a:pt x="899" y="688"/>
                  </a:cubicBezTo>
                  <a:cubicBezTo>
                    <a:pt x="898" y="686"/>
                    <a:pt x="896" y="685"/>
                    <a:pt x="895" y="684"/>
                  </a:cubicBezTo>
                  <a:cubicBezTo>
                    <a:pt x="894" y="682"/>
                    <a:pt x="894" y="681"/>
                    <a:pt x="894" y="680"/>
                  </a:cubicBezTo>
                  <a:cubicBezTo>
                    <a:pt x="894" y="678"/>
                    <a:pt x="893" y="674"/>
                    <a:pt x="892" y="673"/>
                  </a:cubicBezTo>
                  <a:cubicBezTo>
                    <a:pt x="891" y="672"/>
                    <a:pt x="888" y="669"/>
                    <a:pt x="886" y="668"/>
                  </a:cubicBezTo>
                  <a:cubicBezTo>
                    <a:pt x="885" y="667"/>
                    <a:pt x="885" y="668"/>
                    <a:pt x="883" y="667"/>
                  </a:cubicBezTo>
                  <a:cubicBezTo>
                    <a:pt x="881" y="666"/>
                    <a:pt x="882" y="665"/>
                    <a:pt x="882" y="664"/>
                  </a:cubicBezTo>
                  <a:cubicBezTo>
                    <a:pt x="881" y="662"/>
                    <a:pt x="882" y="663"/>
                    <a:pt x="883" y="662"/>
                  </a:cubicBezTo>
                  <a:cubicBezTo>
                    <a:pt x="883" y="662"/>
                    <a:pt x="885" y="660"/>
                    <a:pt x="886" y="659"/>
                  </a:cubicBezTo>
                  <a:cubicBezTo>
                    <a:pt x="887" y="658"/>
                    <a:pt x="888" y="656"/>
                    <a:pt x="889" y="654"/>
                  </a:cubicBezTo>
                  <a:cubicBezTo>
                    <a:pt x="890" y="653"/>
                    <a:pt x="892" y="652"/>
                    <a:pt x="893" y="652"/>
                  </a:cubicBezTo>
                  <a:cubicBezTo>
                    <a:pt x="893" y="651"/>
                    <a:pt x="895" y="650"/>
                    <a:pt x="897" y="648"/>
                  </a:cubicBezTo>
                  <a:cubicBezTo>
                    <a:pt x="899" y="646"/>
                    <a:pt x="898" y="647"/>
                    <a:pt x="900" y="645"/>
                  </a:cubicBezTo>
                  <a:cubicBezTo>
                    <a:pt x="901" y="644"/>
                    <a:pt x="904" y="643"/>
                    <a:pt x="906" y="642"/>
                  </a:cubicBezTo>
                  <a:cubicBezTo>
                    <a:pt x="908" y="641"/>
                    <a:pt x="909" y="642"/>
                    <a:pt x="911" y="642"/>
                  </a:cubicBezTo>
                  <a:cubicBezTo>
                    <a:pt x="913" y="642"/>
                    <a:pt x="914" y="641"/>
                    <a:pt x="915" y="640"/>
                  </a:cubicBezTo>
                  <a:cubicBezTo>
                    <a:pt x="917" y="639"/>
                    <a:pt x="916" y="637"/>
                    <a:pt x="915" y="636"/>
                  </a:cubicBezTo>
                  <a:cubicBezTo>
                    <a:pt x="915" y="636"/>
                    <a:pt x="914" y="635"/>
                    <a:pt x="912" y="635"/>
                  </a:cubicBezTo>
                  <a:cubicBezTo>
                    <a:pt x="911" y="635"/>
                    <a:pt x="910" y="635"/>
                    <a:pt x="908" y="635"/>
                  </a:cubicBezTo>
                  <a:cubicBezTo>
                    <a:pt x="906" y="635"/>
                    <a:pt x="906" y="635"/>
                    <a:pt x="905" y="635"/>
                  </a:cubicBezTo>
                  <a:cubicBezTo>
                    <a:pt x="904" y="636"/>
                    <a:pt x="901" y="633"/>
                    <a:pt x="901" y="632"/>
                  </a:cubicBezTo>
                  <a:cubicBezTo>
                    <a:pt x="900" y="631"/>
                    <a:pt x="899" y="630"/>
                    <a:pt x="899" y="630"/>
                  </a:cubicBezTo>
                  <a:cubicBezTo>
                    <a:pt x="898" y="630"/>
                    <a:pt x="896" y="630"/>
                    <a:pt x="895" y="630"/>
                  </a:cubicBezTo>
                  <a:cubicBezTo>
                    <a:pt x="894" y="630"/>
                    <a:pt x="893" y="631"/>
                    <a:pt x="892" y="632"/>
                  </a:cubicBezTo>
                  <a:cubicBezTo>
                    <a:pt x="891" y="633"/>
                    <a:pt x="887" y="635"/>
                    <a:pt x="886" y="636"/>
                  </a:cubicBezTo>
                  <a:cubicBezTo>
                    <a:pt x="885" y="638"/>
                    <a:pt x="881" y="638"/>
                    <a:pt x="881" y="638"/>
                  </a:cubicBezTo>
                  <a:cubicBezTo>
                    <a:pt x="881" y="638"/>
                    <a:pt x="879" y="637"/>
                    <a:pt x="879" y="635"/>
                  </a:cubicBezTo>
                  <a:cubicBezTo>
                    <a:pt x="879" y="634"/>
                    <a:pt x="879" y="632"/>
                    <a:pt x="879" y="631"/>
                  </a:cubicBezTo>
                  <a:cubicBezTo>
                    <a:pt x="879" y="629"/>
                    <a:pt x="879" y="629"/>
                    <a:pt x="879" y="628"/>
                  </a:cubicBezTo>
                  <a:cubicBezTo>
                    <a:pt x="879" y="627"/>
                    <a:pt x="878" y="627"/>
                    <a:pt x="877" y="626"/>
                  </a:cubicBezTo>
                  <a:cubicBezTo>
                    <a:pt x="876" y="626"/>
                    <a:pt x="873" y="627"/>
                    <a:pt x="873" y="626"/>
                  </a:cubicBezTo>
                  <a:cubicBezTo>
                    <a:pt x="872" y="625"/>
                    <a:pt x="872" y="625"/>
                    <a:pt x="871" y="625"/>
                  </a:cubicBezTo>
                  <a:cubicBezTo>
                    <a:pt x="870" y="625"/>
                    <a:pt x="868" y="624"/>
                    <a:pt x="867" y="623"/>
                  </a:cubicBezTo>
                  <a:cubicBezTo>
                    <a:pt x="867" y="622"/>
                    <a:pt x="865" y="621"/>
                    <a:pt x="865" y="619"/>
                  </a:cubicBezTo>
                  <a:cubicBezTo>
                    <a:pt x="865" y="616"/>
                    <a:pt x="866" y="616"/>
                    <a:pt x="866" y="615"/>
                  </a:cubicBezTo>
                  <a:cubicBezTo>
                    <a:pt x="867" y="614"/>
                    <a:pt x="869" y="614"/>
                    <a:pt x="871" y="614"/>
                  </a:cubicBezTo>
                  <a:cubicBezTo>
                    <a:pt x="872" y="614"/>
                    <a:pt x="876" y="614"/>
                    <a:pt x="877" y="614"/>
                  </a:cubicBezTo>
                  <a:cubicBezTo>
                    <a:pt x="878" y="615"/>
                    <a:pt x="880" y="613"/>
                    <a:pt x="881" y="611"/>
                  </a:cubicBezTo>
                  <a:cubicBezTo>
                    <a:pt x="882" y="609"/>
                    <a:pt x="882" y="609"/>
                    <a:pt x="883" y="608"/>
                  </a:cubicBezTo>
                  <a:cubicBezTo>
                    <a:pt x="884" y="607"/>
                    <a:pt x="885" y="606"/>
                    <a:pt x="886" y="605"/>
                  </a:cubicBezTo>
                  <a:cubicBezTo>
                    <a:pt x="886" y="604"/>
                    <a:pt x="888" y="603"/>
                    <a:pt x="890" y="603"/>
                  </a:cubicBezTo>
                  <a:cubicBezTo>
                    <a:pt x="891" y="602"/>
                    <a:pt x="892" y="602"/>
                    <a:pt x="892" y="601"/>
                  </a:cubicBezTo>
                  <a:cubicBezTo>
                    <a:pt x="892" y="601"/>
                    <a:pt x="894" y="600"/>
                    <a:pt x="895" y="597"/>
                  </a:cubicBezTo>
                  <a:cubicBezTo>
                    <a:pt x="896" y="595"/>
                    <a:pt x="899" y="594"/>
                    <a:pt x="900" y="594"/>
                  </a:cubicBezTo>
                  <a:cubicBezTo>
                    <a:pt x="901" y="593"/>
                    <a:pt x="905" y="592"/>
                    <a:pt x="907" y="593"/>
                  </a:cubicBezTo>
                  <a:cubicBezTo>
                    <a:pt x="909" y="593"/>
                    <a:pt x="908" y="593"/>
                    <a:pt x="910" y="593"/>
                  </a:cubicBezTo>
                  <a:cubicBezTo>
                    <a:pt x="911" y="594"/>
                    <a:pt x="912" y="596"/>
                    <a:pt x="912" y="597"/>
                  </a:cubicBezTo>
                  <a:cubicBezTo>
                    <a:pt x="912" y="597"/>
                    <a:pt x="911" y="598"/>
                    <a:pt x="911" y="599"/>
                  </a:cubicBezTo>
                  <a:cubicBezTo>
                    <a:pt x="910" y="600"/>
                    <a:pt x="909" y="601"/>
                    <a:pt x="908" y="602"/>
                  </a:cubicBezTo>
                  <a:cubicBezTo>
                    <a:pt x="907" y="603"/>
                    <a:pt x="906" y="605"/>
                    <a:pt x="905" y="606"/>
                  </a:cubicBezTo>
                  <a:cubicBezTo>
                    <a:pt x="904" y="606"/>
                    <a:pt x="903" y="609"/>
                    <a:pt x="903" y="609"/>
                  </a:cubicBezTo>
                  <a:cubicBezTo>
                    <a:pt x="903" y="609"/>
                    <a:pt x="905" y="611"/>
                    <a:pt x="906" y="611"/>
                  </a:cubicBezTo>
                  <a:cubicBezTo>
                    <a:pt x="906" y="611"/>
                    <a:pt x="907" y="611"/>
                    <a:pt x="906" y="612"/>
                  </a:cubicBezTo>
                  <a:cubicBezTo>
                    <a:pt x="906" y="612"/>
                    <a:pt x="904" y="615"/>
                    <a:pt x="903" y="615"/>
                  </a:cubicBezTo>
                  <a:cubicBezTo>
                    <a:pt x="903" y="615"/>
                    <a:pt x="900" y="618"/>
                    <a:pt x="900" y="618"/>
                  </a:cubicBezTo>
                  <a:cubicBezTo>
                    <a:pt x="900" y="618"/>
                    <a:pt x="903" y="619"/>
                    <a:pt x="905" y="617"/>
                  </a:cubicBezTo>
                  <a:cubicBezTo>
                    <a:pt x="907" y="615"/>
                    <a:pt x="907" y="615"/>
                    <a:pt x="908" y="615"/>
                  </a:cubicBezTo>
                  <a:cubicBezTo>
                    <a:pt x="909" y="614"/>
                    <a:pt x="911" y="613"/>
                    <a:pt x="914" y="611"/>
                  </a:cubicBezTo>
                  <a:cubicBezTo>
                    <a:pt x="917" y="609"/>
                    <a:pt x="919" y="608"/>
                    <a:pt x="920" y="607"/>
                  </a:cubicBezTo>
                  <a:cubicBezTo>
                    <a:pt x="921" y="607"/>
                    <a:pt x="922" y="607"/>
                    <a:pt x="923" y="607"/>
                  </a:cubicBezTo>
                  <a:cubicBezTo>
                    <a:pt x="924" y="607"/>
                    <a:pt x="924" y="607"/>
                    <a:pt x="924" y="607"/>
                  </a:cubicBezTo>
                  <a:cubicBezTo>
                    <a:pt x="925" y="607"/>
                    <a:pt x="931" y="605"/>
                    <a:pt x="932" y="605"/>
                  </a:cubicBezTo>
                  <a:cubicBezTo>
                    <a:pt x="933" y="606"/>
                    <a:pt x="933" y="606"/>
                    <a:pt x="934" y="606"/>
                  </a:cubicBezTo>
                  <a:cubicBezTo>
                    <a:pt x="935" y="607"/>
                    <a:pt x="935" y="607"/>
                    <a:pt x="936" y="607"/>
                  </a:cubicBezTo>
                  <a:cubicBezTo>
                    <a:pt x="938" y="607"/>
                    <a:pt x="942" y="608"/>
                    <a:pt x="943" y="608"/>
                  </a:cubicBezTo>
                  <a:cubicBezTo>
                    <a:pt x="944" y="609"/>
                    <a:pt x="945" y="610"/>
                    <a:pt x="945" y="611"/>
                  </a:cubicBezTo>
                  <a:cubicBezTo>
                    <a:pt x="944" y="613"/>
                    <a:pt x="944" y="616"/>
                    <a:pt x="943" y="617"/>
                  </a:cubicBezTo>
                  <a:cubicBezTo>
                    <a:pt x="942" y="618"/>
                    <a:pt x="942" y="619"/>
                    <a:pt x="941" y="620"/>
                  </a:cubicBezTo>
                  <a:cubicBezTo>
                    <a:pt x="940" y="621"/>
                    <a:pt x="940" y="625"/>
                    <a:pt x="940" y="627"/>
                  </a:cubicBezTo>
                  <a:cubicBezTo>
                    <a:pt x="940" y="629"/>
                    <a:pt x="944" y="631"/>
                    <a:pt x="945" y="631"/>
                  </a:cubicBezTo>
                  <a:cubicBezTo>
                    <a:pt x="947" y="632"/>
                    <a:pt x="947" y="632"/>
                    <a:pt x="947" y="631"/>
                  </a:cubicBezTo>
                  <a:cubicBezTo>
                    <a:pt x="948" y="631"/>
                    <a:pt x="949" y="630"/>
                    <a:pt x="951" y="629"/>
                  </a:cubicBezTo>
                  <a:cubicBezTo>
                    <a:pt x="952" y="629"/>
                    <a:pt x="955" y="630"/>
                    <a:pt x="956" y="630"/>
                  </a:cubicBezTo>
                  <a:cubicBezTo>
                    <a:pt x="957" y="631"/>
                    <a:pt x="957" y="632"/>
                    <a:pt x="956" y="633"/>
                  </a:cubicBezTo>
                  <a:cubicBezTo>
                    <a:pt x="956" y="633"/>
                    <a:pt x="956" y="633"/>
                    <a:pt x="956" y="633"/>
                  </a:cubicBezTo>
                  <a:cubicBezTo>
                    <a:pt x="956" y="634"/>
                    <a:pt x="958" y="636"/>
                    <a:pt x="959" y="636"/>
                  </a:cubicBezTo>
                  <a:cubicBezTo>
                    <a:pt x="960" y="637"/>
                    <a:pt x="959" y="641"/>
                    <a:pt x="959" y="641"/>
                  </a:cubicBezTo>
                  <a:cubicBezTo>
                    <a:pt x="958" y="641"/>
                    <a:pt x="953" y="641"/>
                    <a:pt x="953" y="641"/>
                  </a:cubicBezTo>
                  <a:cubicBezTo>
                    <a:pt x="953" y="641"/>
                    <a:pt x="957" y="647"/>
                    <a:pt x="956" y="648"/>
                  </a:cubicBezTo>
                  <a:cubicBezTo>
                    <a:pt x="954" y="648"/>
                    <a:pt x="957" y="648"/>
                    <a:pt x="957" y="648"/>
                  </a:cubicBezTo>
                  <a:cubicBezTo>
                    <a:pt x="959" y="654"/>
                    <a:pt x="959" y="654"/>
                    <a:pt x="959" y="654"/>
                  </a:cubicBezTo>
                  <a:cubicBezTo>
                    <a:pt x="959" y="654"/>
                    <a:pt x="958" y="660"/>
                    <a:pt x="957" y="661"/>
                  </a:cubicBezTo>
                  <a:cubicBezTo>
                    <a:pt x="956" y="662"/>
                    <a:pt x="952" y="666"/>
                    <a:pt x="951" y="667"/>
                  </a:cubicBezTo>
                  <a:cubicBezTo>
                    <a:pt x="950" y="668"/>
                    <a:pt x="951" y="671"/>
                    <a:pt x="951" y="672"/>
                  </a:cubicBezTo>
                  <a:cubicBezTo>
                    <a:pt x="951" y="672"/>
                    <a:pt x="953" y="673"/>
                    <a:pt x="954" y="673"/>
                  </a:cubicBezTo>
                  <a:cubicBezTo>
                    <a:pt x="954" y="672"/>
                    <a:pt x="958" y="667"/>
                    <a:pt x="958" y="667"/>
                  </a:cubicBezTo>
                  <a:cubicBezTo>
                    <a:pt x="958" y="672"/>
                    <a:pt x="958" y="672"/>
                    <a:pt x="958" y="672"/>
                  </a:cubicBezTo>
                  <a:cubicBezTo>
                    <a:pt x="963" y="669"/>
                    <a:pt x="963" y="669"/>
                    <a:pt x="963" y="669"/>
                  </a:cubicBezTo>
                  <a:cubicBezTo>
                    <a:pt x="967" y="669"/>
                    <a:pt x="967" y="669"/>
                    <a:pt x="967" y="669"/>
                  </a:cubicBezTo>
                  <a:cubicBezTo>
                    <a:pt x="967" y="669"/>
                    <a:pt x="969" y="669"/>
                    <a:pt x="969" y="669"/>
                  </a:cubicBezTo>
                  <a:cubicBezTo>
                    <a:pt x="969" y="668"/>
                    <a:pt x="972" y="665"/>
                    <a:pt x="973" y="665"/>
                  </a:cubicBezTo>
                  <a:cubicBezTo>
                    <a:pt x="973" y="665"/>
                    <a:pt x="975" y="664"/>
                    <a:pt x="976" y="665"/>
                  </a:cubicBezTo>
                  <a:cubicBezTo>
                    <a:pt x="978" y="666"/>
                    <a:pt x="978" y="666"/>
                    <a:pt x="979" y="666"/>
                  </a:cubicBezTo>
                  <a:cubicBezTo>
                    <a:pt x="979" y="666"/>
                    <a:pt x="982" y="665"/>
                    <a:pt x="983" y="663"/>
                  </a:cubicBezTo>
                  <a:cubicBezTo>
                    <a:pt x="984" y="661"/>
                    <a:pt x="987" y="661"/>
                    <a:pt x="988" y="661"/>
                  </a:cubicBezTo>
                  <a:cubicBezTo>
                    <a:pt x="989" y="661"/>
                    <a:pt x="992" y="662"/>
                    <a:pt x="992" y="662"/>
                  </a:cubicBezTo>
                  <a:cubicBezTo>
                    <a:pt x="991" y="660"/>
                    <a:pt x="991" y="660"/>
                    <a:pt x="991" y="660"/>
                  </a:cubicBezTo>
                  <a:cubicBezTo>
                    <a:pt x="991" y="660"/>
                    <a:pt x="990" y="658"/>
                    <a:pt x="990" y="657"/>
                  </a:cubicBezTo>
                  <a:cubicBezTo>
                    <a:pt x="990" y="656"/>
                    <a:pt x="988" y="654"/>
                    <a:pt x="987" y="653"/>
                  </a:cubicBezTo>
                  <a:cubicBezTo>
                    <a:pt x="987" y="652"/>
                    <a:pt x="988" y="649"/>
                    <a:pt x="988" y="649"/>
                  </a:cubicBezTo>
                  <a:cubicBezTo>
                    <a:pt x="989" y="648"/>
                    <a:pt x="986" y="638"/>
                    <a:pt x="986" y="637"/>
                  </a:cubicBezTo>
                  <a:cubicBezTo>
                    <a:pt x="986" y="636"/>
                    <a:pt x="985" y="634"/>
                    <a:pt x="985" y="634"/>
                  </a:cubicBezTo>
                  <a:cubicBezTo>
                    <a:pt x="985" y="633"/>
                    <a:pt x="983" y="631"/>
                    <a:pt x="982" y="630"/>
                  </a:cubicBezTo>
                  <a:cubicBezTo>
                    <a:pt x="982" y="630"/>
                    <a:pt x="978" y="626"/>
                    <a:pt x="977" y="626"/>
                  </a:cubicBezTo>
                  <a:cubicBezTo>
                    <a:pt x="977" y="626"/>
                    <a:pt x="977" y="624"/>
                    <a:pt x="977" y="623"/>
                  </a:cubicBezTo>
                  <a:cubicBezTo>
                    <a:pt x="977" y="622"/>
                    <a:pt x="977" y="622"/>
                    <a:pt x="977" y="621"/>
                  </a:cubicBezTo>
                  <a:cubicBezTo>
                    <a:pt x="976" y="621"/>
                    <a:pt x="975" y="620"/>
                    <a:pt x="975" y="620"/>
                  </a:cubicBezTo>
                  <a:cubicBezTo>
                    <a:pt x="975" y="620"/>
                    <a:pt x="972" y="617"/>
                    <a:pt x="971" y="617"/>
                  </a:cubicBezTo>
                  <a:cubicBezTo>
                    <a:pt x="970" y="616"/>
                    <a:pt x="967" y="612"/>
                    <a:pt x="967" y="611"/>
                  </a:cubicBezTo>
                  <a:cubicBezTo>
                    <a:pt x="967" y="610"/>
                    <a:pt x="968" y="609"/>
                    <a:pt x="969" y="608"/>
                  </a:cubicBezTo>
                  <a:cubicBezTo>
                    <a:pt x="969" y="607"/>
                    <a:pt x="970" y="605"/>
                    <a:pt x="971" y="603"/>
                  </a:cubicBezTo>
                  <a:cubicBezTo>
                    <a:pt x="972" y="600"/>
                    <a:pt x="974" y="601"/>
                    <a:pt x="976" y="600"/>
                  </a:cubicBezTo>
                  <a:cubicBezTo>
                    <a:pt x="977" y="599"/>
                    <a:pt x="980" y="597"/>
                    <a:pt x="982" y="598"/>
                  </a:cubicBezTo>
                  <a:cubicBezTo>
                    <a:pt x="984" y="599"/>
                    <a:pt x="987" y="595"/>
                    <a:pt x="987" y="594"/>
                  </a:cubicBezTo>
                  <a:cubicBezTo>
                    <a:pt x="987" y="593"/>
                    <a:pt x="990" y="583"/>
                    <a:pt x="991" y="583"/>
                  </a:cubicBezTo>
                  <a:cubicBezTo>
                    <a:pt x="992" y="582"/>
                    <a:pt x="992" y="581"/>
                    <a:pt x="993" y="579"/>
                  </a:cubicBezTo>
                  <a:cubicBezTo>
                    <a:pt x="994" y="577"/>
                    <a:pt x="997" y="575"/>
                    <a:pt x="998" y="574"/>
                  </a:cubicBezTo>
                  <a:cubicBezTo>
                    <a:pt x="999" y="574"/>
                    <a:pt x="1000" y="573"/>
                    <a:pt x="1001" y="573"/>
                  </a:cubicBezTo>
                  <a:cubicBezTo>
                    <a:pt x="1002" y="572"/>
                    <a:pt x="1003" y="572"/>
                    <a:pt x="1003" y="572"/>
                  </a:cubicBezTo>
                  <a:cubicBezTo>
                    <a:pt x="1004" y="572"/>
                    <a:pt x="1007" y="568"/>
                    <a:pt x="1007" y="568"/>
                  </a:cubicBezTo>
                  <a:cubicBezTo>
                    <a:pt x="1007" y="567"/>
                    <a:pt x="1012" y="562"/>
                    <a:pt x="1012" y="562"/>
                  </a:cubicBezTo>
                  <a:cubicBezTo>
                    <a:pt x="1014" y="562"/>
                    <a:pt x="1013" y="565"/>
                    <a:pt x="1014" y="565"/>
                  </a:cubicBezTo>
                  <a:cubicBezTo>
                    <a:pt x="1016" y="565"/>
                    <a:pt x="1016" y="564"/>
                    <a:pt x="1016" y="564"/>
                  </a:cubicBezTo>
                  <a:cubicBezTo>
                    <a:pt x="1017" y="563"/>
                    <a:pt x="1017" y="565"/>
                    <a:pt x="1021" y="567"/>
                  </a:cubicBezTo>
                  <a:cubicBezTo>
                    <a:pt x="1024" y="569"/>
                    <a:pt x="1026" y="570"/>
                    <a:pt x="1028" y="571"/>
                  </a:cubicBezTo>
                  <a:cubicBezTo>
                    <a:pt x="1029" y="571"/>
                    <a:pt x="1032" y="567"/>
                    <a:pt x="1032" y="567"/>
                  </a:cubicBezTo>
                  <a:cubicBezTo>
                    <a:pt x="1032" y="567"/>
                    <a:pt x="1036" y="567"/>
                    <a:pt x="1037" y="566"/>
                  </a:cubicBezTo>
                  <a:cubicBezTo>
                    <a:pt x="1038" y="565"/>
                    <a:pt x="1042" y="561"/>
                    <a:pt x="1043" y="560"/>
                  </a:cubicBezTo>
                  <a:cubicBezTo>
                    <a:pt x="1044" y="558"/>
                    <a:pt x="1047" y="556"/>
                    <a:pt x="1048" y="555"/>
                  </a:cubicBezTo>
                  <a:cubicBezTo>
                    <a:pt x="1050" y="553"/>
                    <a:pt x="1052" y="551"/>
                    <a:pt x="1054" y="549"/>
                  </a:cubicBezTo>
                  <a:cubicBezTo>
                    <a:pt x="1056" y="547"/>
                    <a:pt x="1061" y="541"/>
                    <a:pt x="1061" y="541"/>
                  </a:cubicBezTo>
                  <a:cubicBezTo>
                    <a:pt x="1061" y="541"/>
                    <a:pt x="1064" y="538"/>
                    <a:pt x="1066" y="537"/>
                  </a:cubicBezTo>
                  <a:cubicBezTo>
                    <a:pt x="1067" y="535"/>
                    <a:pt x="1074" y="528"/>
                    <a:pt x="1075" y="527"/>
                  </a:cubicBezTo>
                  <a:cubicBezTo>
                    <a:pt x="1076" y="526"/>
                    <a:pt x="1076" y="525"/>
                    <a:pt x="1077" y="523"/>
                  </a:cubicBezTo>
                  <a:cubicBezTo>
                    <a:pt x="1078" y="522"/>
                    <a:pt x="1079" y="520"/>
                    <a:pt x="1080" y="518"/>
                  </a:cubicBezTo>
                  <a:cubicBezTo>
                    <a:pt x="1081" y="517"/>
                    <a:pt x="1082" y="515"/>
                    <a:pt x="1083" y="511"/>
                  </a:cubicBezTo>
                  <a:cubicBezTo>
                    <a:pt x="1085" y="507"/>
                    <a:pt x="1085" y="509"/>
                    <a:pt x="1086" y="508"/>
                  </a:cubicBezTo>
                  <a:cubicBezTo>
                    <a:pt x="1087" y="506"/>
                    <a:pt x="1090" y="505"/>
                    <a:pt x="1090" y="505"/>
                  </a:cubicBezTo>
                  <a:cubicBezTo>
                    <a:pt x="1090" y="505"/>
                    <a:pt x="1094" y="501"/>
                    <a:pt x="1095" y="499"/>
                  </a:cubicBezTo>
                  <a:cubicBezTo>
                    <a:pt x="1096" y="498"/>
                    <a:pt x="1099" y="494"/>
                    <a:pt x="1099" y="494"/>
                  </a:cubicBezTo>
                  <a:cubicBezTo>
                    <a:pt x="1099" y="494"/>
                    <a:pt x="1100" y="488"/>
                    <a:pt x="1101" y="487"/>
                  </a:cubicBezTo>
                  <a:cubicBezTo>
                    <a:pt x="1101" y="485"/>
                    <a:pt x="1100" y="483"/>
                    <a:pt x="1101" y="483"/>
                  </a:cubicBezTo>
                  <a:cubicBezTo>
                    <a:pt x="1101" y="482"/>
                    <a:pt x="1101" y="479"/>
                    <a:pt x="1102" y="478"/>
                  </a:cubicBezTo>
                  <a:cubicBezTo>
                    <a:pt x="1102" y="476"/>
                    <a:pt x="1102" y="474"/>
                    <a:pt x="1102" y="472"/>
                  </a:cubicBezTo>
                  <a:cubicBezTo>
                    <a:pt x="1103" y="471"/>
                    <a:pt x="1101" y="467"/>
                    <a:pt x="1101" y="466"/>
                  </a:cubicBezTo>
                  <a:cubicBezTo>
                    <a:pt x="1101" y="465"/>
                    <a:pt x="1103" y="461"/>
                    <a:pt x="1103" y="460"/>
                  </a:cubicBezTo>
                  <a:cubicBezTo>
                    <a:pt x="1104" y="459"/>
                    <a:pt x="1109" y="445"/>
                    <a:pt x="1109" y="444"/>
                  </a:cubicBezTo>
                  <a:cubicBezTo>
                    <a:pt x="1109" y="444"/>
                    <a:pt x="1111" y="442"/>
                    <a:pt x="1111" y="442"/>
                  </a:cubicBezTo>
                  <a:cubicBezTo>
                    <a:pt x="1111" y="442"/>
                    <a:pt x="1111" y="437"/>
                    <a:pt x="1110" y="436"/>
                  </a:cubicBezTo>
                  <a:cubicBezTo>
                    <a:pt x="1109" y="435"/>
                    <a:pt x="1109" y="432"/>
                    <a:pt x="1109" y="431"/>
                  </a:cubicBezTo>
                  <a:cubicBezTo>
                    <a:pt x="1109" y="430"/>
                    <a:pt x="1111" y="429"/>
                    <a:pt x="1111" y="428"/>
                  </a:cubicBezTo>
                  <a:cubicBezTo>
                    <a:pt x="1110" y="428"/>
                    <a:pt x="1108" y="426"/>
                    <a:pt x="1108" y="426"/>
                  </a:cubicBezTo>
                  <a:cubicBezTo>
                    <a:pt x="1105" y="423"/>
                    <a:pt x="1105" y="423"/>
                    <a:pt x="1105" y="423"/>
                  </a:cubicBezTo>
                  <a:cubicBezTo>
                    <a:pt x="1105" y="423"/>
                    <a:pt x="1098" y="420"/>
                    <a:pt x="1098" y="420"/>
                  </a:cubicBezTo>
                  <a:cubicBezTo>
                    <a:pt x="1097" y="420"/>
                    <a:pt x="1096" y="415"/>
                    <a:pt x="1095" y="414"/>
                  </a:cubicBezTo>
                  <a:cubicBezTo>
                    <a:pt x="1094" y="413"/>
                    <a:pt x="1092" y="413"/>
                    <a:pt x="1091" y="413"/>
                  </a:cubicBezTo>
                  <a:cubicBezTo>
                    <a:pt x="1091" y="413"/>
                    <a:pt x="1087" y="413"/>
                    <a:pt x="1087" y="413"/>
                  </a:cubicBezTo>
                  <a:cubicBezTo>
                    <a:pt x="1084" y="415"/>
                    <a:pt x="1084" y="415"/>
                    <a:pt x="1084" y="415"/>
                  </a:cubicBezTo>
                  <a:cubicBezTo>
                    <a:pt x="1083" y="417"/>
                    <a:pt x="1083" y="417"/>
                    <a:pt x="1083" y="417"/>
                  </a:cubicBezTo>
                  <a:cubicBezTo>
                    <a:pt x="1083" y="417"/>
                    <a:pt x="1081" y="420"/>
                    <a:pt x="1080" y="422"/>
                  </a:cubicBezTo>
                  <a:cubicBezTo>
                    <a:pt x="1079" y="423"/>
                    <a:pt x="1077" y="423"/>
                    <a:pt x="1077" y="423"/>
                  </a:cubicBezTo>
                  <a:cubicBezTo>
                    <a:pt x="1076" y="423"/>
                    <a:pt x="1075" y="424"/>
                    <a:pt x="1073" y="424"/>
                  </a:cubicBezTo>
                  <a:cubicBezTo>
                    <a:pt x="1072" y="424"/>
                    <a:pt x="1071" y="424"/>
                    <a:pt x="1071" y="424"/>
                  </a:cubicBezTo>
                  <a:cubicBezTo>
                    <a:pt x="1071" y="423"/>
                    <a:pt x="1073" y="421"/>
                    <a:pt x="1073" y="421"/>
                  </a:cubicBezTo>
                  <a:cubicBezTo>
                    <a:pt x="1073" y="421"/>
                    <a:pt x="1073" y="420"/>
                    <a:pt x="1072" y="419"/>
                  </a:cubicBezTo>
                  <a:cubicBezTo>
                    <a:pt x="1072" y="418"/>
                    <a:pt x="1071" y="418"/>
                    <a:pt x="1071" y="418"/>
                  </a:cubicBezTo>
                  <a:cubicBezTo>
                    <a:pt x="1071" y="418"/>
                    <a:pt x="1071" y="415"/>
                    <a:pt x="1070" y="414"/>
                  </a:cubicBezTo>
                  <a:cubicBezTo>
                    <a:pt x="1070" y="414"/>
                    <a:pt x="1073" y="413"/>
                    <a:pt x="1073" y="413"/>
                  </a:cubicBezTo>
                  <a:cubicBezTo>
                    <a:pt x="1074" y="411"/>
                    <a:pt x="1074" y="411"/>
                    <a:pt x="1074" y="411"/>
                  </a:cubicBezTo>
                  <a:cubicBezTo>
                    <a:pt x="1074" y="411"/>
                    <a:pt x="1073" y="410"/>
                    <a:pt x="1072" y="411"/>
                  </a:cubicBezTo>
                  <a:cubicBezTo>
                    <a:pt x="1072" y="411"/>
                    <a:pt x="1069" y="413"/>
                    <a:pt x="1069" y="413"/>
                  </a:cubicBezTo>
                  <a:cubicBezTo>
                    <a:pt x="1070" y="413"/>
                    <a:pt x="1068" y="416"/>
                    <a:pt x="1069" y="416"/>
                  </a:cubicBezTo>
                  <a:cubicBezTo>
                    <a:pt x="1069" y="416"/>
                    <a:pt x="1068" y="419"/>
                    <a:pt x="1067" y="419"/>
                  </a:cubicBezTo>
                  <a:cubicBezTo>
                    <a:pt x="1067" y="420"/>
                    <a:pt x="1065" y="420"/>
                    <a:pt x="1064" y="420"/>
                  </a:cubicBezTo>
                  <a:cubicBezTo>
                    <a:pt x="1062" y="420"/>
                    <a:pt x="1062" y="419"/>
                    <a:pt x="1062" y="419"/>
                  </a:cubicBezTo>
                  <a:cubicBezTo>
                    <a:pt x="1062" y="418"/>
                    <a:pt x="1062" y="414"/>
                    <a:pt x="1063" y="413"/>
                  </a:cubicBezTo>
                  <a:cubicBezTo>
                    <a:pt x="1063" y="412"/>
                    <a:pt x="1063" y="411"/>
                    <a:pt x="1064" y="410"/>
                  </a:cubicBezTo>
                  <a:cubicBezTo>
                    <a:pt x="1064" y="410"/>
                    <a:pt x="1063" y="409"/>
                    <a:pt x="1063" y="409"/>
                  </a:cubicBezTo>
                  <a:cubicBezTo>
                    <a:pt x="1062" y="408"/>
                    <a:pt x="1060" y="409"/>
                    <a:pt x="1060" y="409"/>
                  </a:cubicBezTo>
                  <a:cubicBezTo>
                    <a:pt x="1060" y="409"/>
                    <a:pt x="1057" y="409"/>
                    <a:pt x="1056" y="409"/>
                  </a:cubicBezTo>
                  <a:cubicBezTo>
                    <a:pt x="1056" y="409"/>
                    <a:pt x="1054" y="409"/>
                    <a:pt x="1053" y="409"/>
                  </a:cubicBezTo>
                  <a:cubicBezTo>
                    <a:pt x="1052" y="409"/>
                    <a:pt x="1051" y="408"/>
                    <a:pt x="1050" y="407"/>
                  </a:cubicBezTo>
                  <a:cubicBezTo>
                    <a:pt x="1049" y="407"/>
                    <a:pt x="1048" y="407"/>
                    <a:pt x="1048" y="405"/>
                  </a:cubicBezTo>
                  <a:cubicBezTo>
                    <a:pt x="1048" y="404"/>
                    <a:pt x="1049" y="404"/>
                    <a:pt x="1050" y="403"/>
                  </a:cubicBezTo>
                  <a:cubicBezTo>
                    <a:pt x="1051" y="402"/>
                    <a:pt x="1051" y="402"/>
                    <a:pt x="1053" y="401"/>
                  </a:cubicBezTo>
                  <a:cubicBezTo>
                    <a:pt x="1054" y="400"/>
                    <a:pt x="1054" y="400"/>
                    <a:pt x="1056" y="398"/>
                  </a:cubicBezTo>
                  <a:cubicBezTo>
                    <a:pt x="1057" y="397"/>
                    <a:pt x="1057" y="397"/>
                    <a:pt x="1058" y="396"/>
                  </a:cubicBezTo>
                  <a:cubicBezTo>
                    <a:pt x="1059" y="395"/>
                    <a:pt x="1061" y="395"/>
                    <a:pt x="1063" y="393"/>
                  </a:cubicBezTo>
                  <a:cubicBezTo>
                    <a:pt x="1064" y="392"/>
                    <a:pt x="1065" y="392"/>
                    <a:pt x="1067" y="390"/>
                  </a:cubicBezTo>
                  <a:cubicBezTo>
                    <a:pt x="1068" y="389"/>
                    <a:pt x="1068" y="390"/>
                    <a:pt x="1069" y="389"/>
                  </a:cubicBezTo>
                  <a:cubicBezTo>
                    <a:pt x="1069" y="388"/>
                    <a:pt x="1071" y="388"/>
                    <a:pt x="1074" y="386"/>
                  </a:cubicBezTo>
                  <a:cubicBezTo>
                    <a:pt x="1078" y="384"/>
                    <a:pt x="1075" y="384"/>
                    <a:pt x="1076" y="382"/>
                  </a:cubicBezTo>
                  <a:cubicBezTo>
                    <a:pt x="1076" y="380"/>
                    <a:pt x="1076" y="380"/>
                    <a:pt x="1076" y="381"/>
                  </a:cubicBezTo>
                  <a:cubicBezTo>
                    <a:pt x="1077" y="381"/>
                    <a:pt x="1077" y="381"/>
                    <a:pt x="1078" y="381"/>
                  </a:cubicBezTo>
                  <a:cubicBezTo>
                    <a:pt x="1079" y="379"/>
                    <a:pt x="1079" y="380"/>
                    <a:pt x="1080" y="378"/>
                  </a:cubicBezTo>
                  <a:cubicBezTo>
                    <a:pt x="1082" y="376"/>
                    <a:pt x="1082" y="377"/>
                    <a:pt x="1084" y="374"/>
                  </a:cubicBezTo>
                  <a:cubicBezTo>
                    <a:pt x="1086" y="371"/>
                    <a:pt x="1087" y="371"/>
                    <a:pt x="1090" y="370"/>
                  </a:cubicBezTo>
                  <a:cubicBezTo>
                    <a:pt x="1093" y="368"/>
                    <a:pt x="1094" y="367"/>
                    <a:pt x="1094" y="367"/>
                  </a:cubicBezTo>
                  <a:cubicBezTo>
                    <a:pt x="1094" y="367"/>
                    <a:pt x="1098" y="365"/>
                    <a:pt x="1099" y="363"/>
                  </a:cubicBezTo>
                  <a:cubicBezTo>
                    <a:pt x="1101" y="361"/>
                    <a:pt x="1101" y="362"/>
                    <a:pt x="1102" y="361"/>
                  </a:cubicBezTo>
                  <a:cubicBezTo>
                    <a:pt x="1103" y="360"/>
                    <a:pt x="1102" y="361"/>
                    <a:pt x="1103" y="359"/>
                  </a:cubicBezTo>
                  <a:cubicBezTo>
                    <a:pt x="1104" y="357"/>
                    <a:pt x="1104" y="358"/>
                    <a:pt x="1104" y="357"/>
                  </a:cubicBezTo>
                  <a:cubicBezTo>
                    <a:pt x="1104" y="356"/>
                    <a:pt x="1105" y="356"/>
                    <a:pt x="1106" y="354"/>
                  </a:cubicBezTo>
                  <a:cubicBezTo>
                    <a:pt x="1107" y="353"/>
                    <a:pt x="1107" y="354"/>
                    <a:pt x="1110" y="353"/>
                  </a:cubicBezTo>
                  <a:cubicBezTo>
                    <a:pt x="1112" y="351"/>
                    <a:pt x="1111" y="352"/>
                    <a:pt x="1112" y="350"/>
                  </a:cubicBezTo>
                  <a:cubicBezTo>
                    <a:pt x="1113" y="349"/>
                    <a:pt x="1114" y="349"/>
                    <a:pt x="1116" y="346"/>
                  </a:cubicBezTo>
                  <a:cubicBezTo>
                    <a:pt x="1117" y="344"/>
                    <a:pt x="1120" y="343"/>
                    <a:pt x="1121" y="342"/>
                  </a:cubicBezTo>
                  <a:cubicBezTo>
                    <a:pt x="1122" y="341"/>
                    <a:pt x="1122" y="341"/>
                    <a:pt x="1122" y="341"/>
                  </a:cubicBezTo>
                  <a:cubicBezTo>
                    <a:pt x="1122" y="342"/>
                    <a:pt x="1123" y="342"/>
                    <a:pt x="1124" y="341"/>
                  </a:cubicBezTo>
                  <a:cubicBezTo>
                    <a:pt x="1127" y="341"/>
                    <a:pt x="1128" y="340"/>
                    <a:pt x="1130" y="339"/>
                  </a:cubicBezTo>
                  <a:cubicBezTo>
                    <a:pt x="1131" y="339"/>
                    <a:pt x="1134" y="339"/>
                    <a:pt x="1135" y="338"/>
                  </a:cubicBezTo>
                  <a:cubicBezTo>
                    <a:pt x="1135" y="338"/>
                    <a:pt x="1136" y="339"/>
                    <a:pt x="1138" y="339"/>
                  </a:cubicBezTo>
                  <a:cubicBezTo>
                    <a:pt x="1140" y="339"/>
                    <a:pt x="1142" y="340"/>
                    <a:pt x="1144" y="339"/>
                  </a:cubicBezTo>
                  <a:cubicBezTo>
                    <a:pt x="1145" y="338"/>
                    <a:pt x="1146" y="339"/>
                    <a:pt x="1147" y="339"/>
                  </a:cubicBezTo>
                  <a:cubicBezTo>
                    <a:pt x="1147" y="339"/>
                    <a:pt x="1148" y="339"/>
                    <a:pt x="1149" y="338"/>
                  </a:cubicBezTo>
                  <a:cubicBezTo>
                    <a:pt x="1150" y="338"/>
                    <a:pt x="1152" y="338"/>
                    <a:pt x="1153" y="338"/>
                  </a:cubicBezTo>
                  <a:cubicBezTo>
                    <a:pt x="1153" y="338"/>
                    <a:pt x="1156" y="339"/>
                    <a:pt x="1157" y="339"/>
                  </a:cubicBezTo>
                  <a:cubicBezTo>
                    <a:pt x="1158" y="340"/>
                    <a:pt x="1159" y="342"/>
                    <a:pt x="1160" y="341"/>
                  </a:cubicBezTo>
                  <a:cubicBezTo>
                    <a:pt x="1161" y="340"/>
                    <a:pt x="1161" y="340"/>
                    <a:pt x="1162" y="339"/>
                  </a:cubicBezTo>
                  <a:cubicBezTo>
                    <a:pt x="1162" y="338"/>
                    <a:pt x="1164" y="337"/>
                    <a:pt x="1166" y="337"/>
                  </a:cubicBezTo>
                  <a:cubicBezTo>
                    <a:pt x="1167" y="337"/>
                    <a:pt x="1168" y="338"/>
                    <a:pt x="1169" y="339"/>
                  </a:cubicBezTo>
                  <a:cubicBezTo>
                    <a:pt x="1170" y="340"/>
                    <a:pt x="1170" y="340"/>
                    <a:pt x="1170" y="340"/>
                  </a:cubicBezTo>
                  <a:cubicBezTo>
                    <a:pt x="1171" y="340"/>
                    <a:pt x="1172" y="341"/>
                    <a:pt x="1172" y="341"/>
                  </a:cubicBezTo>
                  <a:cubicBezTo>
                    <a:pt x="1172" y="341"/>
                    <a:pt x="1174" y="341"/>
                    <a:pt x="1178" y="338"/>
                  </a:cubicBezTo>
                  <a:cubicBezTo>
                    <a:pt x="1180" y="339"/>
                    <a:pt x="1180" y="339"/>
                    <a:pt x="1180" y="339"/>
                  </a:cubicBezTo>
                  <a:cubicBezTo>
                    <a:pt x="1181" y="341"/>
                    <a:pt x="1181" y="341"/>
                    <a:pt x="1181" y="341"/>
                  </a:cubicBezTo>
                  <a:cubicBezTo>
                    <a:pt x="1181" y="341"/>
                    <a:pt x="1185" y="340"/>
                    <a:pt x="1186" y="339"/>
                  </a:cubicBezTo>
                  <a:cubicBezTo>
                    <a:pt x="1186" y="339"/>
                    <a:pt x="1190" y="337"/>
                    <a:pt x="1192" y="336"/>
                  </a:cubicBezTo>
                  <a:cubicBezTo>
                    <a:pt x="1193" y="334"/>
                    <a:pt x="1194" y="333"/>
                    <a:pt x="1195" y="333"/>
                  </a:cubicBezTo>
                  <a:cubicBezTo>
                    <a:pt x="1197" y="332"/>
                    <a:pt x="1199" y="333"/>
                    <a:pt x="1200" y="333"/>
                  </a:cubicBezTo>
                  <a:cubicBezTo>
                    <a:pt x="1202" y="333"/>
                    <a:pt x="1203" y="335"/>
                    <a:pt x="1204" y="335"/>
                  </a:cubicBezTo>
                  <a:cubicBezTo>
                    <a:pt x="1206" y="335"/>
                    <a:pt x="1205" y="337"/>
                    <a:pt x="1206" y="337"/>
                  </a:cubicBezTo>
                  <a:cubicBezTo>
                    <a:pt x="1208" y="338"/>
                    <a:pt x="1208" y="336"/>
                    <a:pt x="1210" y="335"/>
                  </a:cubicBezTo>
                  <a:cubicBezTo>
                    <a:pt x="1213" y="333"/>
                    <a:pt x="1212" y="336"/>
                    <a:pt x="1213" y="336"/>
                  </a:cubicBezTo>
                  <a:cubicBezTo>
                    <a:pt x="1214" y="336"/>
                    <a:pt x="1222" y="341"/>
                    <a:pt x="1222" y="341"/>
                  </a:cubicBezTo>
                  <a:cubicBezTo>
                    <a:pt x="1222" y="341"/>
                    <a:pt x="1220" y="341"/>
                    <a:pt x="1219" y="341"/>
                  </a:cubicBezTo>
                  <a:cubicBezTo>
                    <a:pt x="1218" y="341"/>
                    <a:pt x="1216" y="341"/>
                    <a:pt x="1216" y="341"/>
                  </a:cubicBezTo>
                  <a:cubicBezTo>
                    <a:pt x="1216" y="341"/>
                    <a:pt x="1213" y="343"/>
                    <a:pt x="1211" y="344"/>
                  </a:cubicBezTo>
                  <a:cubicBezTo>
                    <a:pt x="1210" y="344"/>
                    <a:pt x="1213" y="346"/>
                    <a:pt x="1213" y="346"/>
                  </a:cubicBezTo>
                  <a:cubicBezTo>
                    <a:pt x="1214" y="346"/>
                    <a:pt x="1215" y="346"/>
                    <a:pt x="1217" y="346"/>
                  </a:cubicBezTo>
                  <a:cubicBezTo>
                    <a:pt x="1217" y="345"/>
                    <a:pt x="1218" y="346"/>
                    <a:pt x="1218" y="346"/>
                  </a:cubicBezTo>
                  <a:cubicBezTo>
                    <a:pt x="1218" y="346"/>
                    <a:pt x="1219" y="346"/>
                    <a:pt x="1219" y="346"/>
                  </a:cubicBezTo>
                  <a:cubicBezTo>
                    <a:pt x="1220" y="346"/>
                    <a:pt x="1221" y="346"/>
                    <a:pt x="1222" y="345"/>
                  </a:cubicBezTo>
                  <a:cubicBezTo>
                    <a:pt x="1223" y="345"/>
                    <a:pt x="1224" y="344"/>
                    <a:pt x="1225" y="344"/>
                  </a:cubicBezTo>
                  <a:cubicBezTo>
                    <a:pt x="1227" y="345"/>
                    <a:pt x="1227" y="346"/>
                    <a:pt x="1228" y="346"/>
                  </a:cubicBezTo>
                  <a:cubicBezTo>
                    <a:pt x="1229" y="346"/>
                    <a:pt x="1229" y="346"/>
                    <a:pt x="1231" y="345"/>
                  </a:cubicBezTo>
                  <a:cubicBezTo>
                    <a:pt x="1232" y="343"/>
                    <a:pt x="1233" y="343"/>
                    <a:pt x="1234" y="342"/>
                  </a:cubicBezTo>
                  <a:cubicBezTo>
                    <a:pt x="1235" y="341"/>
                    <a:pt x="1236" y="340"/>
                    <a:pt x="1237" y="340"/>
                  </a:cubicBezTo>
                  <a:cubicBezTo>
                    <a:pt x="1238" y="340"/>
                    <a:pt x="1239" y="342"/>
                    <a:pt x="1239" y="343"/>
                  </a:cubicBezTo>
                  <a:cubicBezTo>
                    <a:pt x="1240" y="344"/>
                    <a:pt x="1240" y="344"/>
                    <a:pt x="1242" y="342"/>
                  </a:cubicBezTo>
                  <a:cubicBezTo>
                    <a:pt x="1243" y="341"/>
                    <a:pt x="1243" y="341"/>
                    <a:pt x="1244" y="341"/>
                  </a:cubicBezTo>
                  <a:cubicBezTo>
                    <a:pt x="1246" y="340"/>
                    <a:pt x="1247" y="341"/>
                    <a:pt x="1249" y="341"/>
                  </a:cubicBezTo>
                  <a:cubicBezTo>
                    <a:pt x="1251" y="341"/>
                    <a:pt x="1252" y="341"/>
                    <a:pt x="1253" y="341"/>
                  </a:cubicBezTo>
                  <a:cubicBezTo>
                    <a:pt x="1253" y="341"/>
                    <a:pt x="1254" y="340"/>
                    <a:pt x="1254" y="339"/>
                  </a:cubicBezTo>
                  <a:cubicBezTo>
                    <a:pt x="1254" y="338"/>
                    <a:pt x="1254" y="337"/>
                    <a:pt x="1254" y="337"/>
                  </a:cubicBezTo>
                  <a:cubicBezTo>
                    <a:pt x="1254" y="336"/>
                    <a:pt x="1252" y="335"/>
                    <a:pt x="1251" y="335"/>
                  </a:cubicBezTo>
                  <a:cubicBezTo>
                    <a:pt x="1251" y="335"/>
                    <a:pt x="1250" y="335"/>
                    <a:pt x="1249" y="336"/>
                  </a:cubicBezTo>
                  <a:cubicBezTo>
                    <a:pt x="1248" y="336"/>
                    <a:pt x="1247" y="336"/>
                    <a:pt x="1247" y="336"/>
                  </a:cubicBezTo>
                  <a:cubicBezTo>
                    <a:pt x="1246" y="336"/>
                    <a:pt x="1244" y="336"/>
                    <a:pt x="1244" y="336"/>
                  </a:cubicBezTo>
                  <a:cubicBezTo>
                    <a:pt x="1244" y="336"/>
                    <a:pt x="1244" y="333"/>
                    <a:pt x="1244" y="332"/>
                  </a:cubicBezTo>
                  <a:cubicBezTo>
                    <a:pt x="1244" y="330"/>
                    <a:pt x="1245" y="330"/>
                    <a:pt x="1245" y="329"/>
                  </a:cubicBezTo>
                  <a:cubicBezTo>
                    <a:pt x="1246" y="328"/>
                    <a:pt x="1246" y="328"/>
                    <a:pt x="1247" y="327"/>
                  </a:cubicBezTo>
                  <a:cubicBezTo>
                    <a:pt x="1247" y="326"/>
                    <a:pt x="1249" y="325"/>
                    <a:pt x="1250" y="323"/>
                  </a:cubicBezTo>
                  <a:cubicBezTo>
                    <a:pt x="1252" y="322"/>
                    <a:pt x="1253" y="321"/>
                    <a:pt x="1253" y="320"/>
                  </a:cubicBezTo>
                  <a:cubicBezTo>
                    <a:pt x="1254" y="320"/>
                    <a:pt x="1257" y="319"/>
                    <a:pt x="1258" y="317"/>
                  </a:cubicBezTo>
                  <a:cubicBezTo>
                    <a:pt x="1260" y="316"/>
                    <a:pt x="1261" y="315"/>
                    <a:pt x="1262" y="314"/>
                  </a:cubicBezTo>
                  <a:cubicBezTo>
                    <a:pt x="1263" y="312"/>
                    <a:pt x="1269" y="308"/>
                    <a:pt x="1272" y="305"/>
                  </a:cubicBezTo>
                  <a:cubicBezTo>
                    <a:pt x="1274" y="303"/>
                    <a:pt x="1273" y="304"/>
                    <a:pt x="1274" y="303"/>
                  </a:cubicBezTo>
                  <a:cubicBezTo>
                    <a:pt x="1275" y="302"/>
                    <a:pt x="1275" y="302"/>
                    <a:pt x="1278" y="301"/>
                  </a:cubicBezTo>
                  <a:cubicBezTo>
                    <a:pt x="1279" y="300"/>
                    <a:pt x="1279" y="300"/>
                    <a:pt x="1279" y="300"/>
                  </a:cubicBezTo>
                  <a:cubicBezTo>
                    <a:pt x="1279" y="300"/>
                    <a:pt x="1279" y="301"/>
                    <a:pt x="1280" y="300"/>
                  </a:cubicBezTo>
                  <a:cubicBezTo>
                    <a:pt x="1280" y="300"/>
                    <a:pt x="1281" y="300"/>
                    <a:pt x="1281" y="300"/>
                  </a:cubicBezTo>
                  <a:cubicBezTo>
                    <a:pt x="1281" y="300"/>
                    <a:pt x="1282" y="300"/>
                    <a:pt x="1282" y="300"/>
                  </a:cubicBezTo>
                  <a:cubicBezTo>
                    <a:pt x="1283" y="300"/>
                    <a:pt x="1283" y="300"/>
                    <a:pt x="1284" y="300"/>
                  </a:cubicBezTo>
                  <a:cubicBezTo>
                    <a:pt x="1284" y="300"/>
                    <a:pt x="1284" y="301"/>
                    <a:pt x="1285" y="300"/>
                  </a:cubicBezTo>
                  <a:cubicBezTo>
                    <a:pt x="1286" y="300"/>
                    <a:pt x="1287" y="301"/>
                    <a:pt x="1288" y="301"/>
                  </a:cubicBezTo>
                  <a:cubicBezTo>
                    <a:pt x="1289" y="301"/>
                    <a:pt x="1289" y="301"/>
                    <a:pt x="1290" y="300"/>
                  </a:cubicBezTo>
                  <a:cubicBezTo>
                    <a:pt x="1291" y="300"/>
                    <a:pt x="1292" y="299"/>
                    <a:pt x="1293" y="299"/>
                  </a:cubicBezTo>
                  <a:cubicBezTo>
                    <a:pt x="1295" y="298"/>
                    <a:pt x="1294" y="299"/>
                    <a:pt x="1295" y="299"/>
                  </a:cubicBezTo>
                  <a:cubicBezTo>
                    <a:pt x="1296" y="299"/>
                    <a:pt x="1296" y="300"/>
                    <a:pt x="1297" y="300"/>
                  </a:cubicBezTo>
                  <a:cubicBezTo>
                    <a:pt x="1297" y="301"/>
                    <a:pt x="1298" y="302"/>
                    <a:pt x="1300" y="302"/>
                  </a:cubicBezTo>
                  <a:cubicBezTo>
                    <a:pt x="1301" y="302"/>
                    <a:pt x="1301" y="303"/>
                    <a:pt x="1302" y="303"/>
                  </a:cubicBezTo>
                  <a:cubicBezTo>
                    <a:pt x="1303" y="302"/>
                    <a:pt x="1302" y="302"/>
                    <a:pt x="1304" y="300"/>
                  </a:cubicBezTo>
                  <a:cubicBezTo>
                    <a:pt x="1305" y="299"/>
                    <a:pt x="1305" y="300"/>
                    <a:pt x="1305" y="300"/>
                  </a:cubicBezTo>
                  <a:cubicBezTo>
                    <a:pt x="1305" y="300"/>
                    <a:pt x="1306" y="300"/>
                    <a:pt x="1306" y="300"/>
                  </a:cubicBezTo>
                  <a:cubicBezTo>
                    <a:pt x="1306" y="300"/>
                    <a:pt x="1308" y="302"/>
                    <a:pt x="1308" y="302"/>
                  </a:cubicBezTo>
                  <a:cubicBezTo>
                    <a:pt x="1307" y="303"/>
                    <a:pt x="1305" y="305"/>
                    <a:pt x="1304" y="306"/>
                  </a:cubicBezTo>
                  <a:cubicBezTo>
                    <a:pt x="1303" y="306"/>
                    <a:pt x="1303" y="309"/>
                    <a:pt x="1302" y="310"/>
                  </a:cubicBezTo>
                  <a:cubicBezTo>
                    <a:pt x="1302" y="311"/>
                    <a:pt x="1302" y="312"/>
                    <a:pt x="1302" y="312"/>
                  </a:cubicBezTo>
                  <a:cubicBezTo>
                    <a:pt x="1303" y="312"/>
                    <a:pt x="1305" y="312"/>
                    <a:pt x="1306" y="312"/>
                  </a:cubicBezTo>
                  <a:cubicBezTo>
                    <a:pt x="1307" y="312"/>
                    <a:pt x="1307" y="314"/>
                    <a:pt x="1307" y="314"/>
                  </a:cubicBezTo>
                  <a:cubicBezTo>
                    <a:pt x="1305" y="317"/>
                    <a:pt x="1305" y="317"/>
                    <a:pt x="1305" y="317"/>
                  </a:cubicBezTo>
                  <a:cubicBezTo>
                    <a:pt x="1305" y="317"/>
                    <a:pt x="1306" y="318"/>
                    <a:pt x="1308" y="318"/>
                  </a:cubicBezTo>
                  <a:cubicBezTo>
                    <a:pt x="1309" y="317"/>
                    <a:pt x="1310" y="317"/>
                    <a:pt x="1311" y="316"/>
                  </a:cubicBezTo>
                  <a:cubicBezTo>
                    <a:pt x="1312" y="315"/>
                    <a:pt x="1313" y="314"/>
                    <a:pt x="1315" y="313"/>
                  </a:cubicBezTo>
                  <a:cubicBezTo>
                    <a:pt x="1318" y="311"/>
                    <a:pt x="1317" y="311"/>
                    <a:pt x="1317" y="311"/>
                  </a:cubicBezTo>
                  <a:cubicBezTo>
                    <a:pt x="1317" y="311"/>
                    <a:pt x="1321" y="310"/>
                    <a:pt x="1323" y="309"/>
                  </a:cubicBezTo>
                  <a:cubicBezTo>
                    <a:pt x="1325" y="307"/>
                    <a:pt x="1324" y="308"/>
                    <a:pt x="1325" y="306"/>
                  </a:cubicBezTo>
                  <a:cubicBezTo>
                    <a:pt x="1326" y="305"/>
                    <a:pt x="1325" y="306"/>
                    <a:pt x="1326" y="304"/>
                  </a:cubicBezTo>
                  <a:cubicBezTo>
                    <a:pt x="1327" y="303"/>
                    <a:pt x="1328" y="303"/>
                    <a:pt x="1329" y="303"/>
                  </a:cubicBezTo>
                  <a:cubicBezTo>
                    <a:pt x="1330" y="304"/>
                    <a:pt x="1330" y="304"/>
                    <a:pt x="1330" y="304"/>
                  </a:cubicBezTo>
                  <a:cubicBezTo>
                    <a:pt x="1330" y="304"/>
                    <a:pt x="1332" y="305"/>
                    <a:pt x="1333" y="305"/>
                  </a:cubicBezTo>
                  <a:cubicBezTo>
                    <a:pt x="1334" y="304"/>
                    <a:pt x="1335" y="304"/>
                    <a:pt x="1336" y="303"/>
                  </a:cubicBezTo>
                  <a:cubicBezTo>
                    <a:pt x="1337" y="302"/>
                    <a:pt x="1335" y="302"/>
                    <a:pt x="1334" y="302"/>
                  </a:cubicBezTo>
                  <a:cubicBezTo>
                    <a:pt x="1333" y="302"/>
                    <a:pt x="1333" y="301"/>
                    <a:pt x="1333" y="300"/>
                  </a:cubicBezTo>
                  <a:cubicBezTo>
                    <a:pt x="1333" y="299"/>
                    <a:pt x="1334" y="297"/>
                    <a:pt x="1335" y="296"/>
                  </a:cubicBezTo>
                  <a:cubicBezTo>
                    <a:pt x="1335" y="294"/>
                    <a:pt x="1337" y="293"/>
                    <a:pt x="1338" y="291"/>
                  </a:cubicBezTo>
                  <a:cubicBezTo>
                    <a:pt x="1339" y="289"/>
                    <a:pt x="1339" y="290"/>
                    <a:pt x="1341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42" y="289"/>
                    <a:pt x="1342" y="289"/>
                    <a:pt x="1342" y="288"/>
                  </a:cubicBezTo>
                  <a:cubicBezTo>
                    <a:pt x="1342" y="287"/>
                    <a:pt x="1343" y="286"/>
                    <a:pt x="1344" y="286"/>
                  </a:cubicBezTo>
                  <a:cubicBezTo>
                    <a:pt x="1345" y="286"/>
                    <a:pt x="1348" y="285"/>
                    <a:pt x="1348" y="285"/>
                  </a:cubicBezTo>
                  <a:cubicBezTo>
                    <a:pt x="1349" y="285"/>
                    <a:pt x="1350" y="285"/>
                    <a:pt x="1352" y="287"/>
                  </a:cubicBezTo>
                  <a:cubicBezTo>
                    <a:pt x="1354" y="289"/>
                    <a:pt x="1357" y="288"/>
                    <a:pt x="1356" y="289"/>
                  </a:cubicBezTo>
                  <a:cubicBezTo>
                    <a:pt x="1354" y="290"/>
                    <a:pt x="1353" y="288"/>
                    <a:pt x="1353" y="288"/>
                  </a:cubicBezTo>
                  <a:cubicBezTo>
                    <a:pt x="1353" y="288"/>
                    <a:pt x="1351" y="290"/>
                    <a:pt x="1351" y="290"/>
                  </a:cubicBezTo>
                  <a:cubicBezTo>
                    <a:pt x="1351" y="291"/>
                    <a:pt x="1348" y="291"/>
                    <a:pt x="1348" y="291"/>
                  </a:cubicBezTo>
                  <a:cubicBezTo>
                    <a:pt x="1347" y="291"/>
                    <a:pt x="1347" y="293"/>
                    <a:pt x="1346" y="294"/>
                  </a:cubicBezTo>
                  <a:cubicBezTo>
                    <a:pt x="1346" y="295"/>
                    <a:pt x="1345" y="296"/>
                    <a:pt x="1345" y="298"/>
                  </a:cubicBezTo>
                  <a:cubicBezTo>
                    <a:pt x="1345" y="299"/>
                    <a:pt x="1345" y="301"/>
                    <a:pt x="1344" y="302"/>
                  </a:cubicBezTo>
                  <a:cubicBezTo>
                    <a:pt x="1344" y="303"/>
                    <a:pt x="1344" y="302"/>
                    <a:pt x="1344" y="303"/>
                  </a:cubicBezTo>
                  <a:cubicBezTo>
                    <a:pt x="1343" y="304"/>
                    <a:pt x="1342" y="306"/>
                    <a:pt x="1342" y="307"/>
                  </a:cubicBezTo>
                  <a:cubicBezTo>
                    <a:pt x="1342" y="308"/>
                    <a:pt x="1343" y="308"/>
                    <a:pt x="1343" y="310"/>
                  </a:cubicBezTo>
                  <a:cubicBezTo>
                    <a:pt x="1343" y="311"/>
                    <a:pt x="1342" y="312"/>
                    <a:pt x="1341" y="313"/>
                  </a:cubicBezTo>
                  <a:cubicBezTo>
                    <a:pt x="1341" y="313"/>
                    <a:pt x="1340" y="314"/>
                    <a:pt x="1339" y="314"/>
                  </a:cubicBezTo>
                  <a:cubicBezTo>
                    <a:pt x="1338" y="314"/>
                    <a:pt x="1338" y="315"/>
                    <a:pt x="1337" y="315"/>
                  </a:cubicBezTo>
                  <a:cubicBezTo>
                    <a:pt x="1337" y="315"/>
                    <a:pt x="1336" y="316"/>
                    <a:pt x="1336" y="316"/>
                  </a:cubicBezTo>
                  <a:cubicBezTo>
                    <a:pt x="1335" y="316"/>
                    <a:pt x="1333" y="318"/>
                    <a:pt x="1332" y="318"/>
                  </a:cubicBezTo>
                  <a:cubicBezTo>
                    <a:pt x="1332" y="318"/>
                    <a:pt x="1330" y="319"/>
                    <a:pt x="1329" y="319"/>
                  </a:cubicBezTo>
                  <a:cubicBezTo>
                    <a:pt x="1328" y="320"/>
                    <a:pt x="1327" y="321"/>
                    <a:pt x="1326" y="321"/>
                  </a:cubicBezTo>
                  <a:cubicBezTo>
                    <a:pt x="1325" y="322"/>
                    <a:pt x="1325" y="322"/>
                    <a:pt x="1324" y="322"/>
                  </a:cubicBezTo>
                  <a:cubicBezTo>
                    <a:pt x="1324" y="322"/>
                    <a:pt x="1323" y="323"/>
                    <a:pt x="1322" y="324"/>
                  </a:cubicBezTo>
                  <a:cubicBezTo>
                    <a:pt x="1321" y="326"/>
                    <a:pt x="1321" y="327"/>
                    <a:pt x="1321" y="327"/>
                  </a:cubicBezTo>
                  <a:cubicBezTo>
                    <a:pt x="1320" y="328"/>
                    <a:pt x="1317" y="330"/>
                    <a:pt x="1317" y="330"/>
                  </a:cubicBezTo>
                  <a:cubicBezTo>
                    <a:pt x="1316" y="330"/>
                    <a:pt x="1316" y="331"/>
                    <a:pt x="1316" y="332"/>
                  </a:cubicBezTo>
                  <a:cubicBezTo>
                    <a:pt x="1316" y="332"/>
                    <a:pt x="1314" y="333"/>
                    <a:pt x="1313" y="334"/>
                  </a:cubicBezTo>
                  <a:cubicBezTo>
                    <a:pt x="1312" y="335"/>
                    <a:pt x="1310" y="335"/>
                    <a:pt x="1309" y="336"/>
                  </a:cubicBezTo>
                  <a:cubicBezTo>
                    <a:pt x="1307" y="337"/>
                    <a:pt x="1305" y="340"/>
                    <a:pt x="1305" y="340"/>
                  </a:cubicBezTo>
                  <a:cubicBezTo>
                    <a:pt x="1305" y="340"/>
                    <a:pt x="1298" y="349"/>
                    <a:pt x="1297" y="350"/>
                  </a:cubicBezTo>
                  <a:cubicBezTo>
                    <a:pt x="1297" y="350"/>
                    <a:pt x="1294" y="351"/>
                    <a:pt x="1292" y="353"/>
                  </a:cubicBezTo>
                  <a:cubicBezTo>
                    <a:pt x="1291" y="354"/>
                    <a:pt x="1291" y="354"/>
                    <a:pt x="1290" y="355"/>
                  </a:cubicBezTo>
                  <a:cubicBezTo>
                    <a:pt x="1289" y="356"/>
                    <a:pt x="1287" y="356"/>
                    <a:pt x="1287" y="356"/>
                  </a:cubicBezTo>
                  <a:cubicBezTo>
                    <a:pt x="1287" y="356"/>
                    <a:pt x="1285" y="357"/>
                    <a:pt x="1284" y="358"/>
                  </a:cubicBezTo>
                  <a:cubicBezTo>
                    <a:pt x="1284" y="358"/>
                    <a:pt x="1282" y="359"/>
                    <a:pt x="1282" y="359"/>
                  </a:cubicBezTo>
                  <a:cubicBezTo>
                    <a:pt x="1281" y="360"/>
                    <a:pt x="1275" y="363"/>
                    <a:pt x="1275" y="363"/>
                  </a:cubicBezTo>
                  <a:cubicBezTo>
                    <a:pt x="1274" y="362"/>
                    <a:pt x="1270" y="363"/>
                    <a:pt x="1270" y="363"/>
                  </a:cubicBezTo>
                  <a:cubicBezTo>
                    <a:pt x="1270" y="363"/>
                    <a:pt x="1272" y="366"/>
                    <a:pt x="1272" y="367"/>
                  </a:cubicBezTo>
                  <a:cubicBezTo>
                    <a:pt x="1272" y="368"/>
                    <a:pt x="1272" y="369"/>
                    <a:pt x="1272" y="370"/>
                  </a:cubicBezTo>
                  <a:cubicBezTo>
                    <a:pt x="1271" y="371"/>
                    <a:pt x="1271" y="372"/>
                    <a:pt x="1269" y="373"/>
                  </a:cubicBezTo>
                  <a:cubicBezTo>
                    <a:pt x="1268" y="375"/>
                    <a:pt x="1268" y="375"/>
                    <a:pt x="1266" y="376"/>
                  </a:cubicBezTo>
                  <a:cubicBezTo>
                    <a:pt x="1265" y="377"/>
                    <a:pt x="1265" y="378"/>
                    <a:pt x="1263" y="379"/>
                  </a:cubicBezTo>
                  <a:cubicBezTo>
                    <a:pt x="1262" y="380"/>
                    <a:pt x="1262" y="381"/>
                    <a:pt x="1261" y="382"/>
                  </a:cubicBezTo>
                  <a:cubicBezTo>
                    <a:pt x="1261" y="383"/>
                    <a:pt x="1260" y="387"/>
                    <a:pt x="1259" y="388"/>
                  </a:cubicBezTo>
                  <a:cubicBezTo>
                    <a:pt x="1258" y="389"/>
                    <a:pt x="1258" y="391"/>
                    <a:pt x="1258" y="392"/>
                  </a:cubicBezTo>
                  <a:cubicBezTo>
                    <a:pt x="1258" y="393"/>
                    <a:pt x="1257" y="397"/>
                    <a:pt x="1257" y="399"/>
                  </a:cubicBezTo>
                  <a:cubicBezTo>
                    <a:pt x="1257" y="401"/>
                    <a:pt x="1258" y="405"/>
                    <a:pt x="1258" y="407"/>
                  </a:cubicBezTo>
                  <a:cubicBezTo>
                    <a:pt x="1259" y="410"/>
                    <a:pt x="1260" y="413"/>
                    <a:pt x="1260" y="414"/>
                  </a:cubicBezTo>
                  <a:cubicBezTo>
                    <a:pt x="1261" y="415"/>
                    <a:pt x="1263" y="423"/>
                    <a:pt x="1262" y="423"/>
                  </a:cubicBezTo>
                  <a:cubicBezTo>
                    <a:pt x="1262" y="424"/>
                    <a:pt x="1263" y="432"/>
                    <a:pt x="1262" y="433"/>
                  </a:cubicBezTo>
                  <a:cubicBezTo>
                    <a:pt x="1261" y="434"/>
                    <a:pt x="1263" y="436"/>
                    <a:pt x="1264" y="437"/>
                  </a:cubicBezTo>
                  <a:cubicBezTo>
                    <a:pt x="1265" y="438"/>
                    <a:pt x="1265" y="440"/>
                    <a:pt x="1266" y="444"/>
                  </a:cubicBezTo>
                  <a:cubicBezTo>
                    <a:pt x="1266" y="447"/>
                    <a:pt x="1265" y="449"/>
                    <a:pt x="1266" y="451"/>
                  </a:cubicBezTo>
                  <a:cubicBezTo>
                    <a:pt x="1266" y="453"/>
                    <a:pt x="1268" y="456"/>
                    <a:pt x="1268" y="458"/>
                  </a:cubicBezTo>
                  <a:cubicBezTo>
                    <a:pt x="1268" y="459"/>
                    <a:pt x="1269" y="463"/>
                    <a:pt x="1270" y="462"/>
                  </a:cubicBezTo>
                  <a:cubicBezTo>
                    <a:pt x="1271" y="461"/>
                    <a:pt x="1271" y="461"/>
                    <a:pt x="1272" y="459"/>
                  </a:cubicBezTo>
                  <a:cubicBezTo>
                    <a:pt x="1273" y="457"/>
                    <a:pt x="1275" y="457"/>
                    <a:pt x="1277" y="455"/>
                  </a:cubicBezTo>
                  <a:cubicBezTo>
                    <a:pt x="1278" y="453"/>
                    <a:pt x="1282" y="452"/>
                    <a:pt x="1283" y="452"/>
                  </a:cubicBezTo>
                  <a:cubicBezTo>
                    <a:pt x="1284" y="451"/>
                    <a:pt x="1286" y="448"/>
                    <a:pt x="1286" y="447"/>
                  </a:cubicBezTo>
                  <a:cubicBezTo>
                    <a:pt x="1287" y="445"/>
                    <a:pt x="1287" y="443"/>
                    <a:pt x="1287" y="440"/>
                  </a:cubicBezTo>
                  <a:cubicBezTo>
                    <a:pt x="1287" y="438"/>
                    <a:pt x="1289" y="436"/>
                    <a:pt x="1290" y="436"/>
                  </a:cubicBezTo>
                  <a:cubicBezTo>
                    <a:pt x="1290" y="436"/>
                    <a:pt x="1292" y="434"/>
                    <a:pt x="1293" y="432"/>
                  </a:cubicBezTo>
                  <a:cubicBezTo>
                    <a:pt x="1295" y="430"/>
                    <a:pt x="1298" y="430"/>
                    <a:pt x="1298" y="430"/>
                  </a:cubicBezTo>
                  <a:cubicBezTo>
                    <a:pt x="1299" y="430"/>
                    <a:pt x="1299" y="430"/>
                    <a:pt x="1300" y="430"/>
                  </a:cubicBezTo>
                  <a:cubicBezTo>
                    <a:pt x="1302" y="430"/>
                    <a:pt x="1303" y="430"/>
                    <a:pt x="1304" y="429"/>
                  </a:cubicBezTo>
                  <a:cubicBezTo>
                    <a:pt x="1304" y="428"/>
                    <a:pt x="1304" y="428"/>
                    <a:pt x="1303" y="426"/>
                  </a:cubicBezTo>
                  <a:cubicBezTo>
                    <a:pt x="1303" y="424"/>
                    <a:pt x="1303" y="422"/>
                    <a:pt x="1303" y="420"/>
                  </a:cubicBezTo>
                  <a:cubicBezTo>
                    <a:pt x="1303" y="418"/>
                    <a:pt x="1305" y="416"/>
                    <a:pt x="1306" y="415"/>
                  </a:cubicBezTo>
                  <a:cubicBezTo>
                    <a:pt x="1306" y="414"/>
                    <a:pt x="1309" y="413"/>
                    <a:pt x="1310" y="411"/>
                  </a:cubicBezTo>
                  <a:cubicBezTo>
                    <a:pt x="1311" y="410"/>
                    <a:pt x="1312" y="410"/>
                    <a:pt x="1313" y="411"/>
                  </a:cubicBezTo>
                  <a:cubicBezTo>
                    <a:pt x="1313" y="411"/>
                    <a:pt x="1314" y="411"/>
                    <a:pt x="1314" y="411"/>
                  </a:cubicBezTo>
                  <a:cubicBezTo>
                    <a:pt x="1316" y="410"/>
                    <a:pt x="1319" y="411"/>
                    <a:pt x="1320" y="410"/>
                  </a:cubicBezTo>
                  <a:cubicBezTo>
                    <a:pt x="1322" y="410"/>
                    <a:pt x="1326" y="407"/>
                    <a:pt x="1326" y="406"/>
                  </a:cubicBezTo>
                  <a:cubicBezTo>
                    <a:pt x="1327" y="405"/>
                    <a:pt x="1325" y="404"/>
                    <a:pt x="1325" y="403"/>
                  </a:cubicBezTo>
                  <a:cubicBezTo>
                    <a:pt x="1324" y="402"/>
                    <a:pt x="1322" y="402"/>
                    <a:pt x="1322" y="400"/>
                  </a:cubicBezTo>
                  <a:cubicBezTo>
                    <a:pt x="1321" y="398"/>
                    <a:pt x="1322" y="398"/>
                    <a:pt x="1322" y="395"/>
                  </a:cubicBezTo>
                  <a:cubicBezTo>
                    <a:pt x="1323" y="393"/>
                    <a:pt x="1324" y="394"/>
                    <a:pt x="1325" y="393"/>
                  </a:cubicBezTo>
                  <a:cubicBezTo>
                    <a:pt x="1326" y="391"/>
                    <a:pt x="1327" y="387"/>
                    <a:pt x="1327" y="386"/>
                  </a:cubicBezTo>
                  <a:cubicBezTo>
                    <a:pt x="1327" y="386"/>
                    <a:pt x="1330" y="384"/>
                    <a:pt x="1331" y="383"/>
                  </a:cubicBezTo>
                  <a:cubicBezTo>
                    <a:pt x="1331" y="383"/>
                    <a:pt x="1331" y="385"/>
                    <a:pt x="1331" y="386"/>
                  </a:cubicBezTo>
                  <a:cubicBezTo>
                    <a:pt x="1331" y="387"/>
                    <a:pt x="1333" y="389"/>
                    <a:pt x="1333" y="389"/>
                  </a:cubicBezTo>
                  <a:cubicBezTo>
                    <a:pt x="1333" y="389"/>
                    <a:pt x="1338" y="386"/>
                    <a:pt x="1338" y="385"/>
                  </a:cubicBezTo>
                  <a:cubicBezTo>
                    <a:pt x="1339" y="384"/>
                    <a:pt x="1339" y="384"/>
                    <a:pt x="1339" y="382"/>
                  </a:cubicBezTo>
                  <a:cubicBezTo>
                    <a:pt x="1339" y="381"/>
                    <a:pt x="1338" y="379"/>
                    <a:pt x="1337" y="378"/>
                  </a:cubicBezTo>
                  <a:cubicBezTo>
                    <a:pt x="1336" y="378"/>
                    <a:pt x="1334" y="377"/>
                    <a:pt x="1334" y="377"/>
                  </a:cubicBezTo>
                  <a:cubicBezTo>
                    <a:pt x="1334" y="377"/>
                    <a:pt x="1334" y="375"/>
                    <a:pt x="1333" y="374"/>
                  </a:cubicBezTo>
                  <a:cubicBezTo>
                    <a:pt x="1332" y="373"/>
                    <a:pt x="1332" y="372"/>
                    <a:pt x="1333" y="370"/>
                  </a:cubicBezTo>
                  <a:cubicBezTo>
                    <a:pt x="1333" y="368"/>
                    <a:pt x="1335" y="366"/>
                    <a:pt x="1337" y="365"/>
                  </a:cubicBezTo>
                  <a:cubicBezTo>
                    <a:pt x="1338" y="364"/>
                    <a:pt x="1337" y="363"/>
                    <a:pt x="1337" y="362"/>
                  </a:cubicBezTo>
                  <a:cubicBezTo>
                    <a:pt x="1337" y="362"/>
                    <a:pt x="1332" y="360"/>
                    <a:pt x="1331" y="360"/>
                  </a:cubicBezTo>
                  <a:cubicBezTo>
                    <a:pt x="1330" y="360"/>
                    <a:pt x="1329" y="361"/>
                    <a:pt x="1328" y="362"/>
                  </a:cubicBezTo>
                  <a:cubicBezTo>
                    <a:pt x="1327" y="363"/>
                    <a:pt x="1326" y="361"/>
                    <a:pt x="1326" y="361"/>
                  </a:cubicBezTo>
                  <a:cubicBezTo>
                    <a:pt x="1325" y="361"/>
                    <a:pt x="1324" y="358"/>
                    <a:pt x="1323" y="356"/>
                  </a:cubicBezTo>
                  <a:cubicBezTo>
                    <a:pt x="1322" y="354"/>
                    <a:pt x="1326" y="353"/>
                    <a:pt x="1327" y="350"/>
                  </a:cubicBezTo>
                  <a:cubicBezTo>
                    <a:pt x="1328" y="348"/>
                    <a:pt x="1330" y="348"/>
                    <a:pt x="1332" y="346"/>
                  </a:cubicBezTo>
                  <a:cubicBezTo>
                    <a:pt x="1333" y="344"/>
                    <a:pt x="1335" y="343"/>
                    <a:pt x="1336" y="341"/>
                  </a:cubicBezTo>
                  <a:cubicBezTo>
                    <a:pt x="1337" y="339"/>
                    <a:pt x="1342" y="331"/>
                    <a:pt x="1342" y="331"/>
                  </a:cubicBezTo>
                  <a:cubicBezTo>
                    <a:pt x="1342" y="331"/>
                    <a:pt x="1343" y="331"/>
                    <a:pt x="1345" y="330"/>
                  </a:cubicBezTo>
                  <a:cubicBezTo>
                    <a:pt x="1346" y="329"/>
                    <a:pt x="1348" y="329"/>
                    <a:pt x="1348" y="329"/>
                  </a:cubicBezTo>
                  <a:cubicBezTo>
                    <a:pt x="1348" y="329"/>
                    <a:pt x="1351" y="330"/>
                    <a:pt x="1353" y="331"/>
                  </a:cubicBezTo>
                  <a:cubicBezTo>
                    <a:pt x="1355" y="331"/>
                    <a:pt x="1356" y="331"/>
                    <a:pt x="1357" y="328"/>
                  </a:cubicBezTo>
                  <a:cubicBezTo>
                    <a:pt x="1358" y="326"/>
                    <a:pt x="1360" y="327"/>
                    <a:pt x="1362" y="325"/>
                  </a:cubicBezTo>
                  <a:cubicBezTo>
                    <a:pt x="1365" y="323"/>
                    <a:pt x="1366" y="322"/>
                    <a:pt x="1367" y="321"/>
                  </a:cubicBezTo>
                  <a:cubicBezTo>
                    <a:pt x="1368" y="321"/>
                    <a:pt x="1368" y="325"/>
                    <a:pt x="1368" y="326"/>
                  </a:cubicBezTo>
                  <a:cubicBezTo>
                    <a:pt x="1368" y="326"/>
                    <a:pt x="1367" y="333"/>
                    <a:pt x="1367" y="333"/>
                  </a:cubicBezTo>
                  <a:cubicBezTo>
                    <a:pt x="1367" y="333"/>
                    <a:pt x="1369" y="331"/>
                    <a:pt x="1370" y="329"/>
                  </a:cubicBezTo>
                  <a:cubicBezTo>
                    <a:pt x="1370" y="328"/>
                    <a:pt x="1373" y="327"/>
                    <a:pt x="1374" y="326"/>
                  </a:cubicBezTo>
                  <a:cubicBezTo>
                    <a:pt x="1376" y="324"/>
                    <a:pt x="1379" y="324"/>
                    <a:pt x="1381" y="323"/>
                  </a:cubicBezTo>
                  <a:cubicBezTo>
                    <a:pt x="1382" y="322"/>
                    <a:pt x="1385" y="320"/>
                    <a:pt x="1385" y="319"/>
                  </a:cubicBezTo>
                  <a:cubicBezTo>
                    <a:pt x="1386" y="318"/>
                    <a:pt x="1389" y="319"/>
                    <a:pt x="1390" y="319"/>
                  </a:cubicBezTo>
                  <a:cubicBezTo>
                    <a:pt x="1392" y="319"/>
                    <a:pt x="1396" y="319"/>
                    <a:pt x="1397" y="319"/>
                  </a:cubicBezTo>
                  <a:cubicBezTo>
                    <a:pt x="1398" y="319"/>
                    <a:pt x="1400" y="319"/>
                    <a:pt x="1400" y="319"/>
                  </a:cubicBezTo>
                  <a:cubicBezTo>
                    <a:pt x="1410" y="331"/>
                    <a:pt x="1410" y="331"/>
                    <a:pt x="1410" y="331"/>
                  </a:cubicBezTo>
                  <a:cubicBezTo>
                    <a:pt x="1410" y="331"/>
                    <a:pt x="1411" y="330"/>
                    <a:pt x="1411" y="328"/>
                  </a:cubicBezTo>
                  <a:cubicBezTo>
                    <a:pt x="1411" y="327"/>
                    <a:pt x="1411" y="326"/>
                    <a:pt x="1411" y="324"/>
                  </a:cubicBezTo>
                  <a:cubicBezTo>
                    <a:pt x="1412" y="323"/>
                    <a:pt x="1414" y="322"/>
                    <a:pt x="1414" y="322"/>
                  </a:cubicBezTo>
                  <a:cubicBezTo>
                    <a:pt x="1415" y="321"/>
                    <a:pt x="1419" y="320"/>
                    <a:pt x="1420" y="319"/>
                  </a:cubicBezTo>
                  <a:cubicBezTo>
                    <a:pt x="1421" y="318"/>
                    <a:pt x="1424" y="315"/>
                    <a:pt x="1425" y="314"/>
                  </a:cubicBezTo>
                  <a:cubicBezTo>
                    <a:pt x="1425" y="313"/>
                    <a:pt x="1427" y="314"/>
                    <a:pt x="1427" y="315"/>
                  </a:cubicBezTo>
                  <a:cubicBezTo>
                    <a:pt x="1428" y="315"/>
                    <a:pt x="1431" y="312"/>
                    <a:pt x="1433" y="310"/>
                  </a:cubicBezTo>
                  <a:cubicBezTo>
                    <a:pt x="1435" y="308"/>
                    <a:pt x="1439" y="305"/>
                    <a:pt x="1440" y="303"/>
                  </a:cubicBezTo>
                  <a:cubicBezTo>
                    <a:pt x="1441" y="302"/>
                    <a:pt x="1443" y="302"/>
                    <a:pt x="1444" y="302"/>
                  </a:cubicBezTo>
                  <a:cubicBezTo>
                    <a:pt x="1445" y="302"/>
                    <a:pt x="1446" y="302"/>
                    <a:pt x="1446" y="302"/>
                  </a:cubicBezTo>
                  <a:cubicBezTo>
                    <a:pt x="1448" y="301"/>
                    <a:pt x="1452" y="300"/>
                    <a:pt x="1453" y="300"/>
                  </a:cubicBezTo>
                  <a:cubicBezTo>
                    <a:pt x="1454" y="301"/>
                    <a:pt x="1459" y="298"/>
                    <a:pt x="1459" y="296"/>
                  </a:cubicBezTo>
                  <a:cubicBezTo>
                    <a:pt x="1459" y="294"/>
                    <a:pt x="1465" y="294"/>
                    <a:pt x="1466" y="293"/>
                  </a:cubicBezTo>
                  <a:cubicBezTo>
                    <a:pt x="1466" y="293"/>
                    <a:pt x="1472" y="292"/>
                    <a:pt x="1472" y="292"/>
                  </a:cubicBezTo>
                  <a:cubicBezTo>
                    <a:pt x="1472" y="292"/>
                    <a:pt x="1479" y="288"/>
                    <a:pt x="1479" y="287"/>
                  </a:cubicBezTo>
                  <a:cubicBezTo>
                    <a:pt x="1479" y="285"/>
                    <a:pt x="1481" y="284"/>
                    <a:pt x="1482" y="284"/>
                  </a:cubicBezTo>
                  <a:cubicBezTo>
                    <a:pt x="1483" y="285"/>
                    <a:pt x="1487" y="288"/>
                    <a:pt x="1489" y="289"/>
                  </a:cubicBezTo>
                  <a:cubicBezTo>
                    <a:pt x="1490" y="289"/>
                    <a:pt x="1497" y="291"/>
                    <a:pt x="1499" y="291"/>
                  </a:cubicBezTo>
                  <a:cubicBezTo>
                    <a:pt x="1500" y="292"/>
                    <a:pt x="1502" y="290"/>
                    <a:pt x="1502" y="289"/>
                  </a:cubicBezTo>
                  <a:cubicBezTo>
                    <a:pt x="1503" y="287"/>
                    <a:pt x="1503" y="286"/>
                    <a:pt x="1504" y="285"/>
                  </a:cubicBezTo>
                  <a:cubicBezTo>
                    <a:pt x="1505" y="283"/>
                    <a:pt x="1505" y="283"/>
                    <a:pt x="1505" y="281"/>
                  </a:cubicBezTo>
                  <a:cubicBezTo>
                    <a:pt x="1505" y="279"/>
                    <a:pt x="1504" y="279"/>
                    <a:pt x="1503" y="277"/>
                  </a:cubicBezTo>
                  <a:cubicBezTo>
                    <a:pt x="1503" y="275"/>
                    <a:pt x="1499" y="274"/>
                    <a:pt x="1499" y="274"/>
                  </a:cubicBezTo>
                  <a:cubicBezTo>
                    <a:pt x="1498" y="274"/>
                    <a:pt x="1494" y="271"/>
                    <a:pt x="1494" y="271"/>
                  </a:cubicBezTo>
                  <a:cubicBezTo>
                    <a:pt x="1494" y="271"/>
                    <a:pt x="1498" y="268"/>
                    <a:pt x="1498" y="267"/>
                  </a:cubicBezTo>
                  <a:cubicBezTo>
                    <a:pt x="1498" y="267"/>
                    <a:pt x="1497" y="263"/>
                    <a:pt x="1497" y="262"/>
                  </a:cubicBezTo>
                  <a:cubicBezTo>
                    <a:pt x="1497" y="262"/>
                    <a:pt x="1493" y="259"/>
                    <a:pt x="1493" y="259"/>
                  </a:cubicBezTo>
                  <a:cubicBezTo>
                    <a:pt x="1493" y="259"/>
                    <a:pt x="1491" y="260"/>
                    <a:pt x="1491" y="259"/>
                  </a:cubicBezTo>
                  <a:cubicBezTo>
                    <a:pt x="1491" y="258"/>
                    <a:pt x="1488" y="258"/>
                    <a:pt x="1488" y="258"/>
                  </a:cubicBezTo>
                  <a:cubicBezTo>
                    <a:pt x="1487" y="259"/>
                    <a:pt x="1485" y="258"/>
                    <a:pt x="1484" y="257"/>
                  </a:cubicBezTo>
                  <a:cubicBezTo>
                    <a:pt x="1484" y="257"/>
                    <a:pt x="1483" y="255"/>
                    <a:pt x="1483" y="254"/>
                  </a:cubicBezTo>
                  <a:cubicBezTo>
                    <a:pt x="1483" y="253"/>
                    <a:pt x="1481" y="251"/>
                    <a:pt x="1481" y="251"/>
                  </a:cubicBezTo>
                  <a:cubicBezTo>
                    <a:pt x="1480" y="251"/>
                    <a:pt x="1478" y="253"/>
                    <a:pt x="1477" y="254"/>
                  </a:cubicBezTo>
                  <a:cubicBezTo>
                    <a:pt x="1477" y="254"/>
                    <a:pt x="1473" y="253"/>
                    <a:pt x="1472" y="251"/>
                  </a:cubicBezTo>
                  <a:cubicBezTo>
                    <a:pt x="1472" y="251"/>
                    <a:pt x="1473" y="250"/>
                    <a:pt x="1475" y="250"/>
                  </a:cubicBezTo>
                  <a:cubicBezTo>
                    <a:pt x="1475" y="250"/>
                    <a:pt x="1476" y="250"/>
                    <a:pt x="1477" y="250"/>
                  </a:cubicBezTo>
                  <a:cubicBezTo>
                    <a:pt x="1478" y="250"/>
                    <a:pt x="1479" y="250"/>
                    <a:pt x="1478" y="250"/>
                  </a:cubicBezTo>
                  <a:cubicBezTo>
                    <a:pt x="1478" y="249"/>
                    <a:pt x="1477" y="248"/>
                    <a:pt x="1478" y="247"/>
                  </a:cubicBezTo>
                  <a:cubicBezTo>
                    <a:pt x="1479" y="246"/>
                    <a:pt x="1482" y="249"/>
                    <a:pt x="1483" y="249"/>
                  </a:cubicBezTo>
                  <a:cubicBezTo>
                    <a:pt x="1484" y="250"/>
                    <a:pt x="1489" y="252"/>
                    <a:pt x="1491" y="253"/>
                  </a:cubicBezTo>
                  <a:cubicBezTo>
                    <a:pt x="1494" y="254"/>
                    <a:pt x="1497" y="254"/>
                    <a:pt x="1498" y="255"/>
                  </a:cubicBezTo>
                  <a:cubicBezTo>
                    <a:pt x="1499" y="255"/>
                    <a:pt x="1502" y="252"/>
                    <a:pt x="1507" y="249"/>
                  </a:cubicBezTo>
                  <a:cubicBezTo>
                    <a:pt x="1512" y="245"/>
                    <a:pt x="1513" y="246"/>
                    <a:pt x="1513" y="245"/>
                  </a:cubicBezTo>
                  <a:cubicBezTo>
                    <a:pt x="1514" y="245"/>
                    <a:pt x="1517" y="242"/>
                    <a:pt x="1517" y="239"/>
                  </a:cubicBezTo>
                  <a:cubicBezTo>
                    <a:pt x="1518" y="236"/>
                    <a:pt x="1517" y="237"/>
                    <a:pt x="1514" y="234"/>
                  </a:cubicBezTo>
                  <a:cubicBezTo>
                    <a:pt x="1511" y="230"/>
                    <a:pt x="1514" y="231"/>
                    <a:pt x="1514" y="229"/>
                  </a:cubicBezTo>
                  <a:cubicBezTo>
                    <a:pt x="1515" y="227"/>
                    <a:pt x="1519" y="225"/>
                    <a:pt x="1520" y="224"/>
                  </a:cubicBezTo>
                  <a:cubicBezTo>
                    <a:pt x="1521" y="224"/>
                    <a:pt x="1525" y="224"/>
                    <a:pt x="1526" y="226"/>
                  </a:cubicBezTo>
                  <a:cubicBezTo>
                    <a:pt x="1527" y="227"/>
                    <a:pt x="1526" y="230"/>
                    <a:pt x="1525" y="232"/>
                  </a:cubicBezTo>
                  <a:cubicBezTo>
                    <a:pt x="1524" y="234"/>
                    <a:pt x="1526" y="236"/>
                    <a:pt x="1527" y="238"/>
                  </a:cubicBezTo>
                  <a:cubicBezTo>
                    <a:pt x="1527" y="240"/>
                    <a:pt x="1529" y="239"/>
                    <a:pt x="1532" y="239"/>
                  </a:cubicBezTo>
                  <a:cubicBezTo>
                    <a:pt x="1536" y="239"/>
                    <a:pt x="1537" y="239"/>
                    <a:pt x="1539" y="238"/>
                  </a:cubicBezTo>
                  <a:cubicBezTo>
                    <a:pt x="1542" y="237"/>
                    <a:pt x="1543" y="239"/>
                    <a:pt x="1546" y="239"/>
                  </a:cubicBezTo>
                  <a:cubicBezTo>
                    <a:pt x="1550" y="239"/>
                    <a:pt x="1551" y="240"/>
                    <a:pt x="1552" y="240"/>
                  </a:cubicBezTo>
                  <a:cubicBezTo>
                    <a:pt x="1554" y="241"/>
                    <a:pt x="1554" y="243"/>
                    <a:pt x="1554" y="246"/>
                  </a:cubicBezTo>
                  <a:cubicBezTo>
                    <a:pt x="1555" y="249"/>
                    <a:pt x="1555" y="248"/>
                    <a:pt x="1558" y="249"/>
                  </a:cubicBezTo>
                  <a:cubicBezTo>
                    <a:pt x="1560" y="251"/>
                    <a:pt x="1559" y="251"/>
                    <a:pt x="1561" y="251"/>
                  </a:cubicBezTo>
                  <a:cubicBezTo>
                    <a:pt x="1563" y="251"/>
                    <a:pt x="1565" y="252"/>
                    <a:pt x="1567" y="253"/>
                  </a:cubicBezTo>
                  <a:cubicBezTo>
                    <a:pt x="1569" y="255"/>
                    <a:pt x="1570" y="255"/>
                    <a:pt x="1571" y="256"/>
                  </a:cubicBezTo>
                  <a:cubicBezTo>
                    <a:pt x="1572" y="256"/>
                    <a:pt x="1576" y="258"/>
                    <a:pt x="1578" y="257"/>
                  </a:cubicBezTo>
                  <a:cubicBezTo>
                    <a:pt x="1579" y="257"/>
                    <a:pt x="1579" y="253"/>
                    <a:pt x="1579" y="253"/>
                  </a:cubicBezTo>
                  <a:cubicBezTo>
                    <a:pt x="1581" y="260"/>
                    <a:pt x="1581" y="260"/>
                    <a:pt x="1581" y="260"/>
                  </a:cubicBezTo>
                  <a:cubicBezTo>
                    <a:pt x="1581" y="260"/>
                    <a:pt x="1583" y="260"/>
                    <a:pt x="1583" y="259"/>
                  </a:cubicBezTo>
                  <a:cubicBezTo>
                    <a:pt x="1584" y="258"/>
                    <a:pt x="1583" y="258"/>
                    <a:pt x="1583" y="257"/>
                  </a:cubicBezTo>
                  <a:cubicBezTo>
                    <a:pt x="1584" y="256"/>
                    <a:pt x="1586" y="257"/>
                    <a:pt x="1587" y="258"/>
                  </a:cubicBezTo>
                  <a:cubicBezTo>
                    <a:pt x="1587" y="258"/>
                    <a:pt x="1590" y="257"/>
                    <a:pt x="1590" y="256"/>
                  </a:cubicBezTo>
                  <a:cubicBezTo>
                    <a:pt x="1589" y="254"/>
                    <a:pt x="1587" y="255"/>
                    <a:pt x="1586" y="254"/>
                  </a:cubicBezTo>
                  <a:cubicBezTo>
                    <a:pt x="1585" y="253"/>
                    <a:pt x="1587" y="252"/>
                    <a:pt x="1587" y="252"/>
                  </a:cubicBezTo>
                  <a:cubicBezTo>
                    <a:pt x="1587" y="252"/>
                    <a:pt x="1591" y="253"/>
                    <a:pt x="1592" y="252"/>
                  </a:cubicBezTo>
                  <a:cubicBezTo>
                    <a:pt x="1593" y="252"/>
                    <a:pt x="1592" y="251"/>
                    <a:pt x="1590" y="250"/>
                  </a:cubicBezTo>
                  <a:cubicBezTo>
                    <a:pt x="1589" y="249"/>
                    <a:pt x="1589" y="250"/>
                    <a:pt x="1589" y="249"/>
                  </a:cubicBezTo>
                  <a:cubicBezTo>
                    <a:pt x="1589" y="247"/>
                    <a:pt x="1590" y="247"/>
                    <a:pt x="1591" y="247"/>
                  </a:cubicBezTo>
                  <a:cubicBezTo>
                    <a:pt x="1592" y="248"/>
                    <a:pt x="1592" y="248"/>
                    <a:pt x="1592" y="248"/>
                  </a:cubicBezTo>
                  <a:cubicBezTo>
                    <a:pt x="1592" y="247"/>
                    <a:pt x="1592" y="247"/>
                    <a:pt x="1592" y="247"/>
                  </a:cubicBezTo>
                  <a:cubicBezTo>
                    <a:pt x="1592" y="247"/>
                    <a:pt x="1593" y="246"/>
                    <a:pt x="1593" y="245"/>
                  </a:cubicBezTo>
                  <a:cubicBezTo>
                    <a:pt x="1593" y="243"/>
                    <a:pt x="1593" y="244"/>
                    <a:pt x="1592" y="243"/>
                  </a:cubicBezTo>
                  <a:cubicBezTo>
                    <a:pt x="1591" y="241"/>
                    <a:pt x="1591" y="240"/>
                    <a:pt x="1590" y="239"/>
                  </a:cubicBezTo>
                  <a:cubicBezTo>
                    <a:pt x="1590" y="237"/>
                    <a:pt x="1590" y="237"/>
                    <a:pt x="1591" y="238"/>
                  </a:cubicBezTo>
                  <a:cubicBezTo>
                    <a:pt x="1593" y="239"/>
                    <a:pt x="1593" y="238"/>
                    <a:pt x="1595" y="240"/>
                  </a:cubicBezTo>
                  <a:cubicBezTo>
                    <a:pt x="1595" y="240"/>
                    <a:pt x="1598" y="240"/>
                    <a:pt x="1598" y="239"/>
                  </a:cubicBezTo>
                  <a:cubicBezTo>
                    <a:pt x="1599" y="239"/>
                    <a:pt x="1602" y="238"/>
                    <a:pt x="1602" y="238"/>
                  </a:cubicBezTo>
                  <a:cubicBezTo>
                    <a:pt x="1603" y="238"/>
                    <a:pt x="1604" y="239"/>
                    <a:pt x="1605" y="239"/>
                  </a:cubicBezTo>
                  <a:cubicBezTo>
                    <a:pt x="1607" y="238"/>
                    <a:pt x="1607" y="238"/>
                    <a:pt x="1608" y="237"/>
                  </a:cubicBezTo>
                  <a:cubicBezTo>
                    <a:pt x="1608" y="236"/>
                    <a:pt x="1609" y="236"/>
                    <a:pt x="1610" y="234"/>
                  </a:cubicBezTo>
                  <a:cubicBezTo>
                    <a:pt x="1611" y="233"/>
                    <a:pt x="1611" y="233"/>
                    <a:pt x="1610" y="233"/>
                  </a:cubicBezTo>
                  <a:cubicBezTo>
                    <a:pt x="1610" y="233"/>
                    <a:pt x="1610" y="234"/>
                    <a:pt x="1610" y="233"/>
                  </a:cubicBezTo>
                  <a:cubicBezTo>
                    <a:pt x="1610" y="232"/>
                    <a:pt x="1611" y="231"/>
                    <a:pt x="1611" y="231"/>
                  </a:cubicBezTo>
                  <a:cubicBezTo>
                    <a:pt x="1611" y="230"/>
                    <a:pt x="1612" y="230"/>
                    <a:pt x="1614" y="230"/>
                  </a:cubicBezTo>
                  <a:cubicBezTo>
                    <a:pt x="1616" y="230"/>
                    <a:pt x="1618" y="230"/>
                    <a:pt x="1619" y="229"/>
                  </a:cubicBezTo>
                  <a:cubicBezTo>
                    <a:pt x="1619" y="228"/>
                    <a:pt x="1617" y="228"/>
                    <a:pt x="1617" y="227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iṥļîḑé">
              <a:extLst>
                <a:ext uri="{FF2B5EF4-FFF2-40B4-BE49-F238E27FC236}">
                  <a16:creationId xmlns:a16="http://schemas.microsoft.com/office/drawing/2014/main" id="{353924C6-345A-44D0-9BFA-523387190418}"/>
                </a:ext>
              </a:extLst>
            </p:cNvPr>
            <p:cNvSpPr/>
            <p:nvPr/>
          </p:nvSpPr>
          <p:spPr bwMode="auto">
            <a:xfrm>
              <a:off x="7218364" y="2944813"/>
              <a:ext cx="39688" cy="71438"/>
            </a:xfrm>
            <a:custGeom>
              <a:avLst/>
              <a:gdLst>
                <a:gd name="T0" fmla="*/ 18 w 24"/>
                <a:gd name="T1" fmla="*/ 10 h 44"/>
                <a:gd name="T2" fmla="*/ 14 w 24"/>
                <a:gd name="T3" fmla="*/ 5 h 44"/>
                <a:gd name="T4" fmla="*/ 5 w 24"/>
                <a:gd name="T5" fmla="*/ 0 h 44"/>
                <a:gd name="T6" fmla="*/ 5 w 24"/>
                <a:gd name="T7" fmla="*/ 8 h 44"/>
                <a:gd name="T8" fmla="*/ 2 w 24"/>
                <a:gd name="T9" fmla="*/ 9 h 44"/>
                <a:gd name="T10" fmla="*/ 4 w 24"/>
                <a:gd name="T11" fmla="*/ 14 h 44"/>
                <a:gd name="T12" fmla="*/ 4 w 24"/>
                <a:gd name="T13" fmla="*/ 28 h 44"/>
                <a:gd name="T14" fmla="*/ 6 w 24"/>
                <a:gd name="T15" fmla="*/ 38 h 44"/>
                <a:gd name="T16" fmla="*/ 16 w 24"/>
                <a:gd name="T17" fmla="*/ 41 h 44"/>
                <a:gd name="T18" fmla="*/ 22 w 24"/>
                <a:gd name="T19" fmla="*/ 35 h 44"/>
                <a:gd name="T20" fmla="*/ 24 w 24"/>
                <a:gd name="T21" fmla="*/ 29 h 44"/>
                <a:gd name="T22" fmla="*/ 24 w 24"/>
                <a:gd name="T23" fmla="*/ 23 h 44"/>
                <a:gd name="T24" fmla="*/ 18 w 24"/>
                <a:gd name="T2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44">
                  <a:moveTo>
                    <a:pt x="18" y="10"/>
                  </a:moveTo>
                  <a:cubicBezTo>
                    <a:pt x="18" y="10"/>
                    <a:pt x="17" y="7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5" y="0"/>
                    <a:pt x="6" y="6"/>
                    <a:pt x="5" y="8"/>
                  </a:cubicBezTo>
                  <a:cubicBezTo>
                    <a:pt x="5" y="9"/>
                    <a:pt x="0" y="8"/>
                    <a:pt x="2" y="9"/>
                  </a:cubicBezTo>
                  <a:cubicBezTo>
                    <a:pt x="3" y="10"/>
                    <a:pt x="2" y="12"/>
                    <a:pt x="4" y="14"/>
                  </a:cubicBezTo>
                  <a:cubicBezTo>
                    <a:pt x="5" y="16"/>
                    <a:pt x="3" y="24"/>
                    <a:pt x="4" y="28"/>
                  </a:cubicBezTo>
                  <a:cubicBezTo>
                    <a:pt x="4" y="31"/>
                    <a:pt x="3" y="37"/>
                    <a:pt x="6" y="38"/>
                  </a:cubicBezTo>
                  <a:cubicBezTo>
                    <a:pt x="16" y="41"/>
                    <a:pt x="13" y="44"/>
                    <a:pt x="16" y="41"/>
                  </a:cubicBezTo>
                  <a:cubicBezTo>
                    <a:pt x="19" y="38"/>
                    <a:pt x="22" y="35"/>
                    <a:pt x="22" y="35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5"/>
                    <a:pt x="24" y="23"/>
                  </a:cubicBezTo>
                  <a:cubicBezTo>
                    <a:pt x="23" y="21"/>
                    <a:pt x="18" y="10"/>
                    <a:pt x="18" y="1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ṡḻíḍe">
              <a:extLst>
                <a:ext uri="{FF2B5EF4-FFF2-40B4-BE49-F238E27FC236}">
                  <a16:creationId xmlns:a16="http://schemas.microsoft.com/office/drawing/2014/main" id="{9D3C6954-915A-4059-8E01-ED5BE993C0E7}"/>
                </a:ext>
              </a:extLst>
            </p:cNvPr>
            <p:cNvSpPr/>
            <p:nvPr/>
          </p:nvSpPr>
          <p:spPr bwMode="auto">
            <a:xfrm>
              <a:off x="7756525" y="1528763"/>
              <a:ext cx="577850" cy="1204913"/>
            </a:xfrm>
            <a:custGeom>
              <a:avLst/>
              <a:gdLst>
                <a:gd name="connsiteX0" fmla="*/ 174474 w 577850"/>
                <a:gd name="connsiteY0" fmla="*/ 1146175 h 1204913"/>
                <a:gd name="connsiteX1" fmla="*/ 176137 w 577850"/>
                <a:gd name="connsiteY1" fmla="*/ 1152702 h 1204913"/>
                <a:gd name="connsiteX2" fmla="*/ 176137 w 577850"/>
                <a:gd name="connsiteY2" fmla="*/ 1162491 h 1204913"/>
                <a:gd name="connsiteX3" fmla="*/ 172810 w 577850"/>
                <a:gd name="connsiteY3" fmla="*/ 1167386 h 1204913"/>
                <a:gd name="connsiteX4" fmla="*/ 172810 w 577850"/>
                <a:gd name="connsiteY4" fmla="*/ 1172281 h 1204913"/>
                <a:gd name="connsiteX5" fmla="*/ 169484 w 577850"/>
                <a:gd name="connsiteY5" fmla="*/ 1177176 h 1204913"/>
                <a:gd name="connsiteX6" fmla="*/ 169484 w 577850"/>
                <a:gd name="connsiteY6" fmla="*/ 1182071 h 1204913"/>
                <a:gd name="connsiteX7" fmla="*/ 166158 w 577850"/>
                <a:gd name="connsiteY7" fmla="*/ 1191860 h 1204913"/>
                <a:gd name="connsiteX8" fmla="*/ 162832 w 577850"/>
                <a:gd name="connsiteY8" fmla="*/ 1195123 h 1204913"/>
                <a:gd name="connsiteX9" fmla="*/ 159506 w 577850"/>
                <a:gd name="connsiteY9" fmla="*/ 1204913 h 1204913"/>
                <a:gd name="connsiteX10" fmla="*/ 156180 w 577850"/>
                <a:gd name="connsiteY10" fmla="*/ 1203282 h 1204913"/>
                <a:gd name="connsiteX11" fmla="*/ 147864 w 577850"/>
                <a:gd name="connsiteY11" fmla="*/ 1193492 h 1204913"/>
                <a:gd name="connsiteX12" fmla="*/ 146201 w 577850"/>
                <a:gd name="connsiteY12" fmla="*/ 1185334 h 1204913"/>
                <a:gd name="connsiteX13" fmla="*/ 146201 w 577850"/>
                <a:gd name="connsiteY13" fmla="*/ 1178807 h 1204913"/>
                <a:gd name="connsiteX14" fmla="*/ 147864 w 577850"/>
                <a:gd name="connsiteY14" fmla="*/ 1173913 h 1204913"/>
                <a:gd name="connsiteX15" fmla="*/ 152853 w 577850"/>
                <a:gd name="connsiteY15" fmla="*/ 1167386 h 1204913"/>
                <a:gd name="connsiteX16" fmla="*/ 156180 w 577850"/>
                <a:gd name="connsiteY16" fmla="*/ 1160860 h 1204913"/>
                <a:gd name="connsiteX17" fmla="*/ 159506 w 577850"/>
                <a:gd name="connsiteY17" fmla="*/ 1154333 h 1204913"/>
                <a:gd name="connsiteX18" fmla="*/ 162832 w 577850"/>
                <a:gd name="connsiteY18" fmla="*/ 1151070 h 1204913"/>
                <a:gd name="connsiteX19" fmla="*/ 167821 w 577850"/>
                <a:gd name="connsiteY19" fmla="*/ 1147807 h 1204913"/>
                <a:gd name="connsiteX20" fmla="*/ 174474 w 577850"/>
                <a:gd name="connsiteY20" fmla="*/ 1146175 h 1204913"/>
                <a:gd name="connsiteX21" fmla="*/ 325437 w 577850"/>
                <a:gd name="connsiteY21" fmla="*/ 987471 h 1204913"/>
                <a:gd name="connsiteX22" fmla="*/ 330200 w 577850"/>
                <a:gd name="connsiteY22" fmla="*/ 987471 h 1204913"/>
                <a:gd name="connsiteX23" fmla="*/ 333375 w 577850"/>
                <a:gd name="connsiteY23" fmla="*/ 989106 h 1204913"/>
                <a:gd name="connsiteX24" fmla="*/ 339725 w 577850"/>
                <a:gd name="connsiteY24" fmla="*/ 990740 h 1204913"/>
                <a:gd name="connsiteX25" fmla="*/ 342900 w 577850"/>
                <a:gd name="connsiteY25" fmla="*/ 990740 h 1204913"/>
                <a:gd name="connsiteX26" fmla="*/ 342900 w 577850"/>
                <a:gd name="connsiteY26" fmla="*/ 994008 h 1204913"/>
                <a:gd name="connsiteX27" fmla="*/ 349250 w 577850"/>
                <a:gd name="connsiteY27" fmla="*/ 1000545 h 1204913"/>
                <a:gd name="connsiteX28" fmla="*/ 349250 w 577850"/>
                <a:gd name="connsiteY28" fmla="*/ 1003813 h 1204913"/>
                <a:gd name="connsiteX29" fmla="*/ 347662 w 577850"/>
                <a:gd name="connsiteY29" fmla="*/ 1008716 h 1204913"/>
                <a:gd name="connsiteX30" fmla="*/ 342900 w 577850"/>
                <a:gd name="connsiteY30" fmla="*/ 1015253 h 1204913"/>
                <a:gd name="connsiteX31" fmla="*/ 342900 w 577850"/>
                <a:gd name="connsiteY31" fmla="*/ 1018521 h 1204913"/>
                <a:gd name="connsiteX32" fmla="*/ 342900 w 577850"/>
                <a:gd name="connsiteY32" fmla="*/ 1023424 h 1204913"/>
                <a:gd name="connsiteX33" fmla="*/ 339725 w 577850"/>
                <a:gd name="connsiteY33" fmla="*/ 1028326 h 1204913"/>
                <a:gd name="connsiteX34" fmla="*/ 338137 w 577850"/>
                <a:gd name="connsiteY34" fmla="*/ 1033229 h 1204913"/>
                <a:gd name="connsiteX35" fmla="*/ 333375 w 577850"/>
                <a:gd name="connsiteY35" fmla="*/ 1036498 h 1204913"/>
                <a:gd name="connsiteX36" fmla="*/ 328612 w 577850"/>
                <a:gd name="connsiteY36" fmla="*/ 1038132 h 1204913"/>
                <a:gd name="connsiteX37" fmla="*/ 327025 w 577850"/>
                <a:gd name="connsiteY37" fmla="*/ 1038132 h 1204913"/>
                <a:gd name="connsiteX38" fmla="*/ 327025 w 577850"/>
                <a:gd name="connsiteY38" fmla="*/ 1031595 h 1204913"/>
                <a:gd name="connsiteX39" fmla="*/ 325437 w 577850"/>
                <a:gd name="connsiteY39" fmla="*/ 1033229 h 1204913"/>
                <a:gd name="connsiteX40" fmla="*/ 323850 w 577850"/>
                <a:gd name="connsiteY40" fmla="*/ 1036498 h 1204913"/>
                <a:gd name="connsiteX41" fmla="*/ 320675 w 577850"/>
                <a:gd name="connsiteY41" fmla="*/ 1036498 h 1204913"/>
                <a:gd name="connsiteX42" fmla="*/ 319087 w 577850"/>
                <a:gd name="connsiteY42" fmla="*/ 1031595 h 1204913"/>
                <a:gd name="connsiteX43" fmla="*/ 319087 w 577850"/>
                <a:gd name="connsiteY43" fmla="*/ 1026692 h 1204913"/>
                <a:gd name="connsiteX44" fmla="*/ 320675 w 577850"/>
                <a:gd name="connsiteY44" fmla="*/ 1020155 h 1204913"/>
                <a:gd name="connsiteX45" fmla="*/ 322262 w 577850"/>
                <a:gd name="connsiteY45" fmla="*/ 1016887 h 1204913"/>
                <a:gd name="connsiteX46" fmla="*/ 325437 w 577850"/>
                <a:gd name="connsiteY46" fmla="*/ 1011984 h 1204913"/>
                <a:gd name="connsiteX47" fmla="*/ 323850 w 577850"/>
                <a:gd name="connsiteY47" fmla="*/ 1008716 h 1204913"/>
                <a:gd name="connsiteX48" fmla="*/ 322262 w 577850"/>
                <a:gd name="connsiteY48" fmla="*/ 1003813 h 1204913"/>
                <a:gd name="connsiteX49" fmla="*/ 319087 w 577850"/>
                <a:gd name="connsiteY49" fmla="*/ 1007082 h 1204913"/>
                <a:gd name="connsiteX50" fmla="*/ 317500 w 577850"/>
                <a:gd name="connsiteY50" fmla="*/ 1011984 h 1204913"/>
                <a:gd name="connsiteX51" fmla="*/ 312737 w 577850"/>
                <a:gd name="connsiteY51" fmla="*/ 1010350 h 1204913"/>
                <a:gd name="connsiteX52" fmla="*/ 314325 w 577850"/>
                <a:gd name="connsiteY52" fmla="*/ 1008716 h 1204913"/>
                <a:gd name="connsiteX53" fmla="*/ 311150 w 577850"/>
                <a:gd name="connsiteY53" fmla="*/ 1005448 h 1204913"/>
                <a:gd name="connsiteX54" fmla="*/ 311150 w 577850"/>
                <a:gd name="connsiteY54" fmla="*/ 1002179 h 1204913"/>
                <a:gd name="connsiteX55" fmla="*/ 309562 w 577850"/>
                <a:gd name="connsiteY55" fmla="*/ 997277 h 1204913"/>
                <a:gd name="connsiteX56" fmla="*/ 312737 w 577850"/>
                <a:gd name="connsiteY56" fmla="*/ 995642 h 1204913"/>
                <a:gd name="connsiteX57" fmla="*/ 320675 w 577850"/>
                <a:gd name="connsiteY57" fmla="*/ 990740 h 1204913"/>
                <a:gd name="connsiteX58" fmla="*/ 325437 w 577850"/>
                <a:gd name="connsiteY58" fmla="*/ 987471 h 1204913"/>
                <a:gd name="connsiteX59" fmla="*/ 388703 w 577850"/>
                <a:gd name="connsiteY59" fmla="*/ 976312 h 1204913"/>
                <a:gd name="connsiteX60" fmla="*/ 390349 w 577850"/>
                <a:gd name="connsiteY60" fmla="*/ 979487 h 1204913"/>
                <a:gd name="connsiteX61" fmla="*/ 393641 w 577850"/>
                <a:gd name="connsiteY61" fmla="*/ 981075 h 1204913"/>
                <a:gd name="connsiteX62" fmla="*/ 395288 w 577850"/>
                <a:gd name="connsiteY62" fmla="*/ 982662 h 1204913"/>
                <a:gd name="connsiteX63" fmla="*/ 393641 w 577850"/>
                <a:gd name="connsiteY63" fmla="*/ 990600 h 1204913"/>
                <a:gd name="connsiteX64" fmla="*/ 391995 w 577850"/>
                <a:gd name="connsiteY64" fmla="*/ 993775 h 1204913"/>
                <a:gd name="connsiteX65" fmla="*/ 390349 w 577850"/>
                <a:gd name="connsiteY65" fmla="*/ 993775 h 1204913"/>
                <a:gd name="connsiteX66" fmla="*/ 385410 w 577850"/>
                <a:gd name="connsiteY66" fmla="*/ 995362 h 1204913"/>
                <a:gd name="connsiteX67" fmla="*/ 382117 w 577850"/>
                <a:gd name="connsiteY67" fmla="*/ 995362 h 1204913"/>
                <a:gd name="connsiteX68" fmla="*/ 380471 w 577850"/>
                <a:gd name="connsiteY68" fmla="*/ 993775 h 1204913"/>
                <a:gd name="connsiteX69" fmla="*/ 378825 w 577850"/>
                <a:gd name="connsiteY69" fmla="*/ 992187 h 1204913"/>
                <a:gd name="connsiteX70" fmla="*/ 375532 w 577850"/>
                <a:gd name="connsiteY70" fmla="*/ 995362 h 1204913"/>
                <a:gd name="connsiteX71" fmla="*/ 373886 w 577850"/>
                <a:gd name="connsiteY71" fmla="*/ 995362 h 1204913"/>
                <a:gd name="connsiteX72" fmla="*/ 370593 w 577850"/>
                <a:gd name="connsiteY72" fmla="*/ 1000125 h 1204913"/>
                <a:gd name="connsiteX73" fmla="*/ 370593 w 577850"/>
                <a:gd name="connsiteY73" fmla="*/ 1001712 h 1204913"/>
                <a:gd name="connsiteX74" fmla="*/ 367301 w 577850"/>
                <a:gd name="connsiteY74" fmla="*/ 1004887 h 1204913"/>
                <a:gd name="connsiteX75" fmla="*/ 365654 w 577850"/>
                <a:gd name="connsiteY75" fmla="*/ 1006475 h 1204913"/>
                <a:gd name="connsiteX76" fmla="*/ 364008 w 577850"/>
                <a:gd name="connsiteY76" fmla="*/ 1008062 h 1204913"/>
                <a:gd name="connsiteX77" fmla="*/ 360716 w 577850"/>
                <a:gd name="connsiteY77" fmla="*/ 1006475 h 1204913"/>
                <a:gd name="connsiteX78" fmla="*/ 357423 w 577850"/>
                <a:gd name="connsiteY78" fmla="*/ 1004887 h 1204913"/>
                <a:gd name="connsiteX79" fmla="*/ 357423 w 577850"/>
                <a:gd name="connsiteY79" fmla="*/ 1003300 h 1204913"/>
                <a:gd name="connsiteX80" fmla="*/ 355777 w 577850"/>
                <a:gd name="connsiteY80" fmla="*/ 1003300 h 1204913"/>
                <a:gd name="connsiteX81" fmla="*/ 355777 w 577850"/>
                <a:gd name="connsiteY81" fmla="*/ 1000125 h 1204913"/>
                <a:gd name="connsiteX82" fmla="*/ 355777 w 577850"/>
                <a:gd name="connsiteY82" fmla="*/ 996950 h 1204913"/>
                <a:gd name="connsiteX83" fmla="*/ 355777 w 577850"/>
                <a:gd name="connsiteY83" fmla="*/ 995362 h 1204913"/>
                <a:gd name="connsiteX84" fmla="*/ 350838 w 577850"/>
                <a:gd name="connsiteY84" fmla="*/ 995362 h 1204913"/>
                <a:gd name="connsiteX85" fmla="*/ 354130 w 577850"/>
                <a:gd name="connsiteY85" fmla="*/ 993775 h 1204913"/>
                <a:gd name="connsiteX86" fmla="*/ 359069 w 577850"/>
                <a:gd name="connsiteY86" fmla="*/ 992187 h 1204913"/>
                <a:gd name="connsiteX87" fmla="*/ 359069 w 577850"/>
                <a:gd name="connsiteY87" fmla="*/ 989012 h 1204913"/>
                <a:gd name="connsiteX88" fmla="*/ 360716 w 577850"/>
                <a:gd name="connsiteY88" fmla="*/ 987425 h 1204913"/>
                <a:gd name="connsiteX89" fmla="*/ 360716 w 577850"/>
                <a:gd name="connsiteY89" fmla="*/ 985837 h 1204913"/>
                <a:gd name="connsiteX90" fmla="*/ 364008 w 577850"/>
                <a:gd name="connsiteY90" fmla="*/ 984250 h 1204913"/>
                <a:gd name="connsiteX91" fmla="*/ 367301 w 577850"/>
                <a:gd name="connsiteY91" fmla="*/ 984250 h 1204913"/>
                <a:gd name="connsiteX92" fmla="*/ 370593 w 577850"/>
                <a:gd name="connsiteY92" fmla="*/ 984250 h 1204913"/>
                <a:gd name="connsiteX93" fmla="*/ 372240 w 577850"/>
                <a:gd name="connsiteY93" fmla="*/ 982662 h 1204913"/>
                <a:gd name="connsiteX94" fmla="*/ 375532 w 577850"/>
                <a:gd name="connsiteY94" fmla="*/ 982662 h 1204913"/>
                <a:gd name="connsiteX95" fmla="*/ 377178 w 577850"/>
                <a:gd name="connsiteY95" fmla="*/ 979487 h 1204913"/>
                <a:gd name="connsiteX96" fmla="*/ 378825 w 577850"/>
                <a:gd name="connsiteY96" fmla="*/ 979487 h 1204913"/>
                <a:gd name="connsiteX97" fmla="*/ 380471 w 577850"/>
                <a:gd name="connsiteY97" fmla="*/ 977900 h 1204913"/>
                <a:gd name="connsiteX98" fmla="*/ 382117 w 577850"/>
                <a:gd name="connsiteY98" fmla="*/ 977900 h 1204913"/>
                <a:gd name="connsiteX99" fmla="*/ 385410 w 577850"/>
                <a:gd name="connsiteY99" fmla="*/ 977900 h 1204913"/>
                <a:gd name="connsiteX100" fmla="*/ 388703 w 577850"/>
                <a:gd name="connsiteY100" fmla="*/ 976312 h 1204913"/>
                <a:gd name="connsiteX101" fmla="*/ 504459 w 577850"/>
                <a:gd name="connsiteY101" fmla="*/ 838200 h 1204913"/>
                <a:gd name="connsiteX102" fmla="*/ 506088 w 577850"/>
                <a:gd name="connsiteY102" fmla="*/ 841442 h 1204913"/>
                <a:gd name="connsiteX103" fmla="*/ 507716 w 577850"/>
                <a:gd name="connsiteY103" fmla="*/ 844684 h 1204913"/>
                <a:gd name="connsiteX104" fmla="*/ 506088 w 577850"/>
                <a:gd name="connsiteY104" fmla="*/ 847926 h 1204913"/>
                <a:gd name="connsiteX105" fmla="*/ 506088 w 577850"/>
                <a:gd name="connsiteY105" fmla="*/ 849547 h 1204913"/>
                <a:gd name="connsiteX106" fmla="*/ 509344 w 577850"/>
                <a:gd name="connsiteY106" fmla="*/ 852788 h 1204913"/>
                <a:gd name="connsiteX107" fmla="*/ 510972 w 577850"/>
                <a:gd name="connsiteY107" fmla="*/ 854409 h 1204913"/>
                <a:gd name="connsiteX108" fmla="*/ 512600 w 577850"/>
                <a:gd name="connsiteY108" fmla="*/ 857651 h 1204913"/>
                <a:gd name="connsiteX109" fmla="*/ 515857 w 577850"/>
                <a:gd name="connsiteY109" fmla="*/ 862514 h 1204913"/>
                <a:gd name="connsiteX110" fmla="*/ 517485 w 577850"/>
                <a:gd name="connsiteY110" fmla="*/ 865756 h 1204913"/>
                <a:gd name="connsiteX111" fmla="*/ 519113 w 577850"/>
                <a:gd name="connsiteY111" fmla="*/ 868998 h 1204913"/>
                <a:gd name="connsiteX112" fmla="*/ 519113 w 577850"/>
                <a:gd name="connsiteY112" fmla="*/ 870619 h 1204913"/>
                <a:gd name="connsiteX113" fmla="*/ 519113 w 577850"/>
                <a:gd name="connsiteY113" fmla="*/ 875481 h 1204913"/>
                <a:gd name="connsiteX114" fmla="*/ 517485 w 577850"/>
                <a:gd name="connsiteY114" fmla="*/ 880344 h 1204913"/>
                <a:gd name="connsiteX115" fmla="*/ 515857 w 577850"/>
                <a:gd name="connsiteY115" fmla="*/ 881965 h 1204913"/>
                <a:gd name="connsiteX116" fmla="*/ 515857 w 577850"/>
                <a:gd name="connsiteY116" fmla="*/ 885207 h 1204913"/>
                <a:gd name="connsiteX117" fmla="*/ 514229 w 577850"/>
                <a:gd name="connsiteY117" fmla="*/ 886828 h 1204913"/>
                <a:gd name="connsiteX118" fmla="*/ 512600 w 577850"/>
                <a:gd name="connsiteY118" fmla="*/ 890070 h 1204913"/>
                <a:gd name="connsiteX119" fmla="*/ 510972 w 577850"/>
                <a:gd name="connsiteY119" fmla="*/ 893312 h 1204913"/>
                <a:gd name="connsiteX120" fmla="*/ 509344 w 577850"/>
                <a:gd name="connsiteY120" fmla="*/ 898174 h 1204913"/>
                <a:gd name="connsiteX121" fmla="*/ 509344 w 577850"/>
                <a:gd name="connsiteY121" fmla="*/ 899795 h 1204913"/>
                <a:gd name="connsiteX122" fmla="*/ 506088 w 577850"/>
                <a:gd name="connsiteY122" fmla="*/ 899795 h 1204913"/>
                <a:gd name="connsiteX123" fmla="*/ 502831 w 577850"/>
                <a:gd name="connsiteY123" fmla="*/ 901416 h 1204913"/>
                <a:gd name="connsiteX124" fmla="*/ 502831 w 577850"/>
                <a:gd name="connsiteY124" fmla="*/ 903037 h 1204913"/>
                <a:gd name="connsiteX125" fmla="*/ 501203 w 577850"/>
                <a:gd name="connsiteY125" fmla="*/ 906279 h 1204913"/>
                <a:gd name="connsiteX126" fmla="*/ 502831 w 577850"/>
                <a:gd name="connsiteY126" fmla="*/ 907900 h 1204913"/>
                <a:gd name="connsiteX127" fmla="*/ 501203 w 577850"/>
                <a:gd name="connsiteY127" fmla="*/ 912763 h 1204913"/>
                <a:gd name="connsiteX128" fmla="*/ 502831 w 577850"/>
                <a:gd name="connsiteY128" fmla="*/ 917626 h 1204913"/>
                <a:gd name="connsiteX129" fmla="*/ 502831 w 577850"/>
                <a:gd name="connsiteY129" fmla="*/ 920867 h 1204913"/>
                <a:gd name="connsiteX130" fmla="*/ 502831 w 577850"/>
                <a:gd name="connsiteY130" fmla="*/ 925730 h 1204913"/>
                <a:gd name="connsiteX131" fmla="*/ 499575 w 577850"/>
                <a:gd name="connsiteY131" fmla="*/ 928972 h 1204913"/>
                <a:gd name="connsiteX132" fmla="*/ 497947 w 577850"/>
                <a:gd name="connsiteY132" fmla="*/ 932214 h 1204913"/>
                <a:gd name="connsiteX133" fmla="*/ 494690 w 577850"/>
                <a:gd name="connsiteY133" fmla="*/ 937077 h 1204913"/>
                <a:gd name="connsiteX134" fmla="*/ 494690 w 577850"/>
                <a:gd name="connsiteY134" fmla="*/ 940318 h 1204913"/>
                <a:gd name="connsiteX135" fmla="*/ 496318 w 577850"/>
                <a:gd name="connsiteY135" fmla="*/ 941939 h 1204913"/>
                <a:gd name="connsiteX136" fmla="*/ 497947 w 577850"/>
                <a:gd name="connsiteY136" fmla="*/ 945181 h 1204913"/>
                <a:gd name="connsiteX137" fmla="*/ 499575 w 577850"/>
                <a:gd name="connsiteY137" fmla="*/ 946802 h 1204913"/>
                <a:gd name="connsiteX138" fmla="*/ 499575 w 577850"/>
                <a:gd name="connsiteY138" fmla="*/ 950044 h 1204913"/>
                <a:gd name="connsiteX139" fmla="*/ 497947 w 577850"/>
                <a:gd name="connsiteY139" fmla="*/ 951665 h 1204913"/>
                <a:gd name="connsiteX140" fmla="*/ 494690 w 577850"/>
                <a:gd name="connsiteY140" fmla="*/ 953286 h 1204913"/>
                <a:gd name="connsiteX141" fmla="*/ 494690 w 577850"/>
                <a:gd name="connsiteY141" fmla="*/ 956528 h 1204913"/>
                <a:gd name="connsiteX142" fmla="*/ 493062 w 577850"/>
                <a:gd name="connsiteY142" fmla="*/ 959770 h 1204913"/>
                <a:gd name="connsiteX143" fmla="*/ 491434 w 577850"/>
                <a:gd name="connsiteY143" fmla="*/ 963011 h 1204913"/>
                <a:gd name="connsiteX144" fmla="*/ 486549 w 577850"/>
                <a:gd name="connsiteY144" fmla="*/ 966253 h 1204913"/>
                <a:gd name="connsiteX145" fmla="*/ 483293 w 577850"/>
                <a:gd name="connsiteY145" fmla="*/ 966253 h 1204913"/>
                <a:gd name="connsiteX146" fmla="*/ 480036 w 577850"/>
                <a:gd name="connsiteY146" fmla="*/ 964632 h 1204913"/>
                <a:gd name="connsiteX147" fmla="*/ 480036 w 577850"/>
                <a:gd name="connsiteY147" fmla="*/ 961391 h 1204913"/>
                <a:gd name="connsiteX148" fmla="*/ 480036 w 577850"/>
                <a:gd name="connsiteY148" fmla="*/ 959770 h 1204913"/>
                <a:gd name="connsiteX149" fmla="*/ 478408 w 577850"/>
                <a:gd name="connsiteY149" fmla="*/ 959770 h 1204913"/>
                <a:gd name="connsiteX150" fmla="*/ 475151 w 577850"/>
                <a:gd name="connsiteY150" fmla="*/ 961391 h 1204913"/>
                <a:gd name="connsiteX151" fmla="*/ 471895 w 577850"/>
                <a:gd name="connsiteY151" fmla="*/ 961391 h 1204913"/>
                <a:gd name="connsiteX152" fmla="*/ 470267 w 577850"/>
                <a:gd name="connsiteY152" fmla="*/ 963011 h 1204913"/>
                <a:gd name="connsiteX153" fmla="*/ 468638 w 577850"/>
                <a:gd name="connsiteY153" fmla="*/ 966253 h 1204913"/>
                <a:gd name="connsiteX154" fmla="*/ 468638 w 577850"/>
                <a:gd name="connsiteY154" fmla="*/ 969495 h 1204913"/>
                <a:gd name="connsiteX155" fmla="*/ 465382 w 577850"/>
                <a:gd name="connsiteY155" fmla="*/ 972737 h 1204913"/>
                <a:gd name="connsiteX156" fmla="*/ 463754 w 577850"/>
                <a:gd name="connsiteY156" fmla="*/ 971116 h 1204913"/>
                <a:gd name="connsiteX157" fmla="*/ 462126 w 577850"/>
                <a:gd name="connsiteY157" fmla="*/ 969495 h 1204913"/>
                <a:gd name="connsiteX158" fmla="*/ 460497 w 577850"/>
                <a:gd name="connsiteY158" fmla="*/ 966253 h 1204913"/>
                <a:gd name="connsiteX159" fmla="*/ 460497 w 577850"/>
                <a:gd name="connsiteY159" fmla="*/ 963011 h 1204913"/>
                <a:gd name="connsiteX160" fmla="*/ 457241 w 577850"/>
                <a:gd name="connsiteY160" fmla="*/ 966253 h 1204913"/>
                <a:gd name="connsiteX161" fmla="*/ 455613 w 577850"/>
                <a:gd name="connsiteY161" fmla="*/ 969495 h 1204913"/>
                <a:gd name="connsiteX162" fmla="*/ 455613 w 577850"/>
                <a:gd name="connsiteY162" fmla="*/ 971116 h 1204913"/>
                <a:gd name="connsiteX163" fmla="*/ 452356 w 577850"/>
                <a:gd name="connsiteY163" fmla="*/ 972737 h 1204913"/>
                <a:gd name="connsiteX164" fmla="*/ 449100 w 577850"/>
                <a:gd name="connsiteY164" fmla="*/ 974358 h 1204913"/>
                <a:gd name="connsiteX165" fmla="*/ 444215 w 577850"/>
                <a:gd name="connsiteY165" fmla="*/ 972737 h 1204913"/>
                <a:gd name="connsiteX166" fmla="*/ 440959 w 577850"/>
                <a:gd name="connsiteY166" fmla="*/ 974358 h 1204913"/>
                <a:gd name="connsiteX167" fmla="*/ 437702 w 577850"/>
                <a:gd name="connsiteY167" fmla="*/ 972737 h 1204913"/>
                <a:gd name="connsiteX168" fmla="*/ 434446 w 577850"/>
                <a:gd name="connsiteY168" fmla="*/ 971116 h 1204913"/>
                <a:gd name="connsiteX169" fmla="*/ 429561 w 577850"/>
                <a:gd name="connsiteY169" fmla="*/ 966253 h 1204913"/>
                <a:gd name="connsiteX170" fmla="*/ 427933 w 577850"/>
                <a:gd name="connsiteY170" fmla="*/ 969495 h 1204913"/>
                <a:gd name="connsiteX171" fmla="*/ 427933 w 577850"/>
                <a:gd name="connsiteY171" fmla="*/ 971116 h 1204913"/>
                <a:gd name="connsiteX172" fmla="*/ 429561 w 577850"/>
                <a:gd name="connsiteY172" fmla="*/ 972737 h 1204913"/>
                <a:gd name="connsiteX173" fmla="*/ 431190 w 577850"/>
                <a:gd name="connsiteY173" fmla="*/ 975979 h 1204913"/>
                <a:gd name="connsiteX174" fmla="*/ 429561 w 577850"/>
                <a:gd name="connsiteY174" fmla="*/ 979221 h 1204913"/>
                <a:gd name="connsiteX175" fmla="*/ 426305 w 577850"/>
                <a:gd name="connsiteY175" fmla="*/ 979221 h 1204913"/>
                <a:gd name="connsiteX176" fmla="*/ 423049 w 577850"/>
                <a:gd name="connsiteY176" fmla="*/ 980842 h 1204913"/>
                <a:gd name="connsiteX177" fmla="*/ 423049 w 577850"/>
                <a:gd name="connsiteY177" fmla="*/ 982463 h 1204913"/>
                <a:gd name="connsiteX178" fmla="*/ 418164 w 577850"/>
                <a:gd name="connsiteY178" fmla="*/ 987325 h 1204913"/>
                <a:gd name="connsiteX179" fmla="*/ 418164 w 577850"/>
                <a:gd name="connsiteY179" fmla="*/ 988946 h 1204913"/>
                <a:gd name="connsiteX180" fmla="*/ 414908 w 577850"/>
                <a:gd name="connsiteY180" fmla="*/ 990567 h 1204913"/>
                <a:gd name="connsiteX181" fmla="*/ 413279 w 577850"/>
                <a:gd name="connsiteY181" fmla="*/ 992188 h 1204913"/>
                <a:gd name="connsiteX182" fmla="*/ 410023 w 577850"/>
                <a:gd name="connsiteY182" fmla="*/ 990567 h 1204913"/>
                <a:gd name="connsiteX183" fmla="*/ 408395 w 577850"/>
                <a:gd name="connsiteY183" fmla="*/ 990567 h 1204913"/>
                <a:gd name="connsiteX184" fmla="*/ 406767 w 577850"/>
                <a:gd name="connsiteY184" fmla="*/ 987325 h 1204913"/>
                <a:gd name="connsiteX185" fmla="*/ 405138 w 577850"/>
                <a:gd name="connsiteY185" fmla="*/ 985704 h 1204913"/>
                <a:gd name="connsiteX186" fmla="*/ 403510 w 577850"/>
                <a:gd name="connsiteY186" fmla="*/ 984084 h 1204913"/>
                <a:gd name="connsiteX187" fmla="*/ 403510 w 577850"/>
                <a:gd name="connsiteY187" fmla="*/ 980842 h 1204913"/>
                <a:gd name="connsiteX188" fmla="*/ 405138 w 577850"/>
                <a:gd name="connsiteY188" fmla="*/ 977600 h 1204913"/>
                <a:gd name="connsiteX189" fmla="*/ 406767 w 577850"/>
                <a:gd name="connsiteY189" fmla="*/ 975979 h 1204913"/>
                <a:gd name="connsiteX190" fmla="*/ 406767 w 577850"/>
                <a:gd name="connsiteY190" fmla="*/ 974358 h 1204913"/>
                <a:gd name="connsiteX191" fmla="*/ 405138 w 577850"/>
                <a:gd name="connsiteY191" fmla="*/ 971116 h 1204913"/>
                <a:gd name="connsiteX192" fmla="*/ 396997 w 577850"/>
                <a:gd name="connsiteY192" fmla="*/ 971116 h 1204913"/>
                <a:gd name="connsiteX193" fmla="*/ 393741 w 577850"/>
                <a:gd name="connsiteY193" fmla="*/ 971116 h 1204913"/>
                <a:gd name="connsiteX194" fmla="*/ 390485 w 577850"/>
                <a:gd name="connsiteY194" fmla="*/ 971116 h 1204913"/>
                <a:gd name="connsiteX195" fmla="*/ 387228 w 577850"/>
                <a:gd name="connsiteY195" fmla="*/ 972737 h 1204913"/>
                <a:gd name="connsiteX196" fmla="*/ 382344 w 577850"/>
                <a:gd name="connsiteY196" fmla="*/ 974358 h 1204913"/>
                <a:gd name="connsiteX197" fmla="*/ 379087 w 577850"/>
                <a:gd name="connsiteY197" fmla="*/ 974358 h 1204913"/>
                <a:gd name="connsiteX198" fmla="*/ 377459 w 577850"/>
                <a:gd name="connsiteY198" fmla="*/ 974358 h 1204913"/>
                <a:gd name="connsiteX199" fmla="*/ 375831 w 577850"/>
                <a:gd name="connsiteY199" fmla="*/ 975979 h 1204913"/>
                <a:gd name="connsiteX200" fmla="*/ 372574 w 577850"/>
                <a:gd name="connsiteY200" fmla="*/ 975979 h 1204913"/>
                <a:gd name="connsiteX201" fmla="*/ 369318 w 577850"/>
                <a:gd name="connsiteY201" fmla="*/ 975979 h 1204913"/>
                <a:gd name="connsiteX202" fmla="*/ 366061 w 577850"/>
                <a:gd name="connsiteY202" fmla="*/ 977600 h 1204913"/>
                <a:gd name="connsiteX203" fmla="*/ 364433 w 577850"/>
                <a:gd name="connsiteY203" fmla="*/ 979221 h 1204913"/>
                <a:gd name="connsiteX204" fmla="*/ 361177 w 577850"/>
                <a:gd name="connsiteY204" fmla="*/ 977600 h 1204913"/>
                <a:gd name="connsiteX205" fmla="*/ 357920 w 577850"/>
                <a:gd name="connsiteY205" fmla="*/ 979221 h 1204913"/>
                <a:gd name="connsiteX206" fmla="*/ 357920 w 577850"/>
                <a:gd name="connsiteY206" fmla="*/ 977600 h 1204913"/>
                <a:gd name="connsiteX207" fmla="*/ 354664 w 577850"/>
                <a:gd name="connsiteY207" fmla="*/ 977600 h 1204913"/>
                <a:gd name="connsiteX208" fmla="*/ 354664 w 577850"/>
                <a:gd name="connsiteY208" fmla="*/ 980842 h 1204913"/>
                <a:gd name="connsiteX209" fmla="*/ 354664 w 577850"/>
                <a:gd name="connsiteY209" fmla="*/ 984084 h 1204913"/>
                <a:gd name="connsiteX210" fmla="*/ 354664 w 577850"/>
                <a:gd name="connsiteY210" fmla="*/ 987325 h 1204913"/>
                <a:gd name="connsiteX211" fmla="*/ 349779 w 577850"/>
                <a:gd name="connsiteY211" fmla="*/ 985704 h 1204913"/>
                <a:gd name="connsiteX212" fmla="*/ 346523 w 577850"/>
                <a:gd name="connsiteY212" fmla="*/ 984084 h 1204913"/>
                <a:gd name="connsiteX213" fmla="*/ 344895 w 577850"/>
                <a:gd name="connsiteY213" fmla="*/ 984084 h 1204913"/>
                <a:gd name="connsiteX214" fmla="*/ 341638 w 577850"/>
                <a:gd name="connsiteY214" fmla="*/ 985704 h 1204913"/>
                <a:gd name="connsiteX215" fmla="*/ 336754 w 577850"/>
                <a:gd name="connsiteY215" fmla="*/ 984084 h 1204913"/>
                <a:gd name="connsiteX216" fmla="*/ 333497 w 577850"/>
                <a:gd name="connsiteY216" fmla="*/ 984084 h 1204913"/>
                <a:gd name="connsiteX217" fmla="*/ 331869 w 577850"/>
                <a:gd name="connsiteY217" fmla="*/ 984084 h 1204913"/>
                <a:gd name="connsiteX218" fmla="*/ 330241 w 577850"/>
                <a:gd name="connsiteY218" fmla="*/ 984084 h 1204913"/>
                <a:gd name="connsiteX219" fmla="*/ 330241 w 577850"/>
                <a:gd name="connsiteY219" fmla="*/ 980842 h 1204913"/>
                <a:gd name="connsiteX220" fmla="*/ 330241 w 577850"/>
                <a:gd name="connsiteY220" fmla="*/ 979221 h 1204913"/>
                <a:gd name="connsiteX221" fmla="*/ 336754 w 577850"/>
                <a:gd name="connsiteY221" fmla="*/ 977600 h 1204913"/>
                <a:gd name="connsiteX222" fmla="*/ 341638 w 577850"/>
                <a:gd name="connsiteY222" fmla="*/ 972737 h 1204913"/>
                <a:gd name="connsiteX223" fmla="*/ 344895 w 577850"/>
                <a:gd name="connsiteY223" fmla="*/ 971116 h 1204913"/>
                <a:gd name="connsiteX224" fmla="*/ 348151 w 577850"/>
                <a:gd name="connsiteY224" fmla="*/ 967874 h 1204913"/>
                <a:gd name="connsiteX225" fmla="*/ 351408 w 577850"/>
                <a:gd name="connsiteY225" fmla="*/ 966253 h 1204913"/>
                <a:gd name="connsiteX226" fmla="*/ 356292 w 577850"/>
                <a:gd name="connsiteY226" fmla="*/ 963011 h 1204913"/>
                <a:gd name="connsiteX227" fmla="*/ 361177 w 577850"/>
                <a:gd name="connsiteY227" fmla="*/ 958149 h 1204913"/>
                <a:gd name="connsiteX228" fmla="*/ 364433 w 577850"/>
                <a:gd name="connsiteY228" fmla="*/ 956528 h 1204913"/>
                <a:gd name="connsiteX229" fmla="*/ 364433 w 577850"/>
                <a:gd name="connsiteY229" fmla="*/ 954907 h 1204913"/>
                <a:gd name="connsiteX230" fmla="*/ 367690 w 577850"/>
                <a:gd name="connsiteY230" fmla="*/ 954907 h 1204913"/>
                <a:gd name="connsiteX231" fmla="*/ 370946 w 577850"/>
                <a:gd name="connsiteY231" fmla="*/ 954907 h 1204913"/>
                <a:gd name="connsiteX232" fmla="*/ 372574 w 577850"/>
                <a:gd name="connsiteY232" fmla="*/ 954907 h 1204913"/>
                <a:gd name="connsiteX233" fmla="*/ 374202 w 577850"/>
                <a:gd name="connsiteY233" fmla="*/ 954907 h 1204913"/>
                <a:gd name="connsiteX234" fmla="*/ 375831 w 577850"/>
                <a:gd name="connsiteY234" fmla="*/ 954907 h 1204913"/>
                <a:gd name="connsiteX235" fmla="*/ 377459 w 577850"/>
                <a:gd name="connsiteY235" fmla="*/ 954907 h 1204913"/>
                <a:gd name="connsiteX236" fmla="*/ 380715 w 577850"/>
                <a:gd name="connsiteY236" fmla="*/ 954907 h 1204913"/>
                <a:gd name="connsiteX237" fmla="*/ 382344 w 577850"/>
                <a:gd name="connsiteY237" fmla="*/ 953286 h 1204913"/>
                <a:gd name="connsiteX238" fmla="*/ 383972 w 577850"/>
                <a:gd name="connsiteY238" fmla="*/ 953286 h 1204913"/>
                <a:gd name="connsiteX239" fmla="*/ 385600 w 577850"/>
                <a:gd name="connsiteY239" fmla="*/ 953286 h 1204913"/>
                <a:gd name="connsiteX240" fmla="*/ 387228 w 577850"/>
                <a:gd name="connsiteY240" fmla="*/ 953286 h 1204913"/>
                <a:gd name="connsiteX241" fmla="*/ 388856 w 577850"/>
                <a:gd name="connsiteY241" fmla="*/ 951665 h 1204913"/>
                <a:gd name="connsiteX242" fmla="*/ 392113 w 577850"/>
                <a:gd name="connsiteY242" fmla="*/ 951665 h 1204913"/>
                <a:gd name="connsiteX243" fmla="*/ 395369 w 577850"/>
                <a:gd name="connsiteY243" fmla="*/ 951665 h 1204913"/>
                <a:gd name="connsiteX244" fmla="*/ 398626 w 577850"/>
                <a:gd name="connsiteY244" fmla="*/ 951665 h 1204913"/>
                <a:gd name="connsiteX245" fmla="*/ 400254 w 577850"/>
                <a:gd name="connsiteY245" fmla="*/ 951665 h 1204913"/>
                <a:gd name="connsiteX246" fmla="*/ 401882 w 577850"/>
                <a:gd name="connsiteY246" fmla="*/ 953286 h 1204913"/>
                <a:gd name="connsiteX247" fmla="*/ 403510 w 577850"/>
                <a:gd name="connsiteY247" fmla="*/ 953286 h 1204913"/>
                <a:gd name="connsiteX248" fmla="*/ 405138 w 577850"/>
                <a:gd name="connsiteY248" fmla="*/ 951665 h 1204913"/>
                <a:gd name="connsiteX249" fmla="*/ 406767 w 577850"/>
                <a:gd name="connsiteY249" fmla="*/ 953286 h 1204913"/>
                <a:gd name="connsiteX250" fmla="*/ 410023 w 577850"/>
                <a:gd name="connsiteY250" fmla="*/ 954907 h 1204913"/>
                <a:gd name="connsiteX251" fmla="*/ 411651 w 577850"/>
                <a:gd name="connsiteY251" fmla="*/ 953286 h 1204913"/>
                <a:gd name="connsiteX252" fmla="*/ 413279 w 577850"/>
                <a:gd name="connsiteY252" fmla="*/ 953286 h 1204913"/>
                <a:gd name="connsiteX253" fmla="*/ 414908 w 577850"/>
                <a:gd name="connsiteY253" fmla="*/ 951665 h 1204913"/>
                <a:gd name="connsiteX254" fmla="*/ 414908 w 577850"/>
                <a:gd name="connsiteY254" fmla="*/ 948423 h 1204913"/>
                <a:gd name="connsiteX255" fmla="*/ 416536 w 577850"/>
                <a:gd name="connsiteY255" fmla="*/ 946802 h 1204913"/>
                <a:gd name="connsiteX256" fmla="*/ 418164 w 577850"/>
                <a:gd name="connsiteY256" fmla="*/ 945181 h 1204913"/>
                <a:gd name="connsiteX257" fmla="*/ 419792 w 577850"/>
                <a:gd name="connsiteY257" fmla="*/ 941939 h 1204913"/>
                <a:gd name="connsiteX258" fmla="*/ 421420 w 577850"/>
                <a:gd name="connsiteY258" fmla="*/ 940318 h 1204913"/>
                <a:gd name="connsiteX259" fmla="*/ 423049 w 577850"/>
                <a:gd name="connsiteY259" fmla="*/ 938698 h 1204913"/>
                <a:gd name="connsiteX260" fmla="*/ 426305 w 577850"/>
                <a:gd name="connsiteY260" fmla="*/ 937077 h 1204913"/>
                <a:gd name="connsiteX261" fmla="*/ 426305 w 577850"/>
                <a:gd name="connsiteY261" fmla="*/ 935456 h 1204913"/>
                <a:gd name="connsiteX262" fmla="*/ 427933 w 577850"/>
                <a:gd name="connsiteY262" fmla="*/ 928972 h 1204913"/>
                <a:gd name="connsiteX263" fmla="*/ 429561 w 577850"/>
                <a:gd name="connsiteY263" fmla="*/ 925730 h 1204913"/>
                <a:gd name="connsiteX264" fmla="*/ 431190 w 577850"/>
                <a:gd name="connsiteY264" fmla="*/ 925730 h 1204913"/>
                <a:gd name="connsiteX265" fmla="*/ 432818 w 577850"/>
                <a:gd name="connsiteY265" fmla="*/ 925730 h 1204913"/>
                <a:gd name="connsiteX266" fmla="*/ 436074 w 577850"/>
                <a:gd name="connsiteY266" fmla="*/ 927351 h 1204913"/>
                <a:gd name="connsiteX267" fmla="*/ 439331 w 577850"/>
                <a:gd name="connsiteY267" fmla="*/ 927351 h 1204913"/>
                <a:gd name="connsiteX268" fmla="*/ 444215 w 577850"/>
                <a:gd name="connsiteY268" fmla="*/ 925730 h 1204913"/>
                <a:gd name="connsiteX269" fmla="*/ 445844 w 577850"/>
                <a:gd name="connsiteY269" fmla="*/ 925730 h 1204913"/>
                <a:gd name="connsiteX270" fmla="*/ 449100 w 577850"/>
                <a:gd name="connsiteY270" fmla="*/ 924109 h 1204913"/>
                <a:gd name="connsiteX271" fmla="*/ 453985 w 577850"/>
                <a:gd name="connsiteY271" fmla="*/ 924109 h 1204913"/>
                <a:gd name="connsiteX272" fmla="*/ 457241 w 577850"/>
                <a:gd name="connsiteY272" fmla="*/ 920867 h 1204913"/>
                <a:gd name="connsiteX273" fmla="*/ 458869 w 577850"/>
                <a:gd name="connsiteY273" fmla="*/ 919246 h 1204913"/>
                <a:gd name="connsiteX274" fmla="*/ 460497 w 577850"/>
                <a:gd name="connsiteY274" fmla="*/ 919246 h 1204913"/>
                <a:gd name="connsiteX275" fmla="*/ 463754 w 577850"/>
                <a:gd name="connsiteY275" fmla="*/ 916005 h 1204913"/>
                <a:gd name="connsiteX276" fmla="*/ 465382 w 577850"/>
                <a:gd name="connsiteY276" fmla="*/ 907900 h 1204913"/>
                <a:gd name="connsiteX277" fmla="*/ 468638 w 577850"/>
                <a:gd name="connsiteY277" fmla="*/ 907900 h 1204913"/>
                <a:gd name="connsiteX278" fmla="*/ 471895 w 577850"/>
                <a:gd name="connsiteY278" fmla="*/ 904658 h 1204913"/>
                <a:gd name="connsiteX279" fmla="*/ 473523 w 577850"/>
                <a:gd name="connsiteY279" fmla="*/ 903037 h 1204913"/>
                <a:gd name="connsiteX280" fmla="*/ 476779 w 577850"/>
                <a:gd name="connsiteY280" fmla="*/ 899795 h 1204913"/>
                <a:gd name="connsiteX281" fmla="*/ 476779 w 577850"/>
                <a:gd name="connsiteY281" fmla="*/ 896553 h 1204913"/>
                <a:gd name="connsiteX282" fmla="*/ 476779 w 577850"/>
                <a:gd name="connsiteY282" fmla="*/ 894933 h 1204913"/>
                <a:gd name="connsiteX283" fmla="*/ 480036 w 577850"/>
                <a:gd name="connsiteY283" fmla="*/ 891691 h 1204913"/>
                <a:gd name="connsiteX284" fmla="*/ 481665 w 577850"/>
                <a:gd name="connsiteY284" fmla="*/ 888449 h 1204913"/>
                <a:gd name="connsiteX285" fmla="*/ 481665 w 577850"/>
                <a:gd name="connsiteY285" fmla="*/ 885207 h 1204913"/>
                <a:gd name="connsiteX286" fmla="*/ 483293 w 577850"/>
                <a:gd name="connsiteY286" fmla="*/ 881965 h 1204913"/>
                <a:gd name="connsiteX287" fmla="*/ 484921 w 577850"/>
                <a:gd name="connsiteY287" fmla="*/ 880344 h 1204913"/>
                <a:gd name="connsiteX288" fmla="*/ 484921 w 577850"/>
                <a:gd name="connsiteY288" fmla="*/ 877102 h 1204913"/>
                <a:gd name="connsiteX289" fmla="*/ 484921 w 577850"/>
                <a:gd name="connsiteY289" fmla="*/ 873861 h 1204913"/>
                <a:gd name="connsiteX290" fmla="*/ 483293 w 577850"/>
                <a:gd name="connsiteY290" fmla="*/ 870619 h 1204913"/>
                <a:gd name="connsiteX291" fmla="*/ 483293 w 577850"/>
                <a:gd name="connsiteY291" fmla="*/ 867377 h 1204913"/>
                <a:gd name="connsiteX292" fmla="*/ 484921 w 577850"/>
                <a:gd name="connsiteY292" fmla="*/ 862514 h 1204913"/>
                <a:gd name="connsiteX293" fmla="*/ 483293 w 577850"/>
                <a:gd name="connsiteY293" fmla="*/ 859272 h 1204913"/>
                <a:gd name="connsiteX294" fmla="*/ 481665 w 577850"/>
                <a:gd name="connsiteY294" fmla="*/ 856030 h 1204913"/>
                <a:gd name="connsiteX295" fmla="*/ 484921 w 577850"/>
                <a:gd name="connsiteY295" fmla="*/ 852788 h 1204913"/>
                <a:gd name="connsiteX296" fmla="*/ 484921 w 577850"/>
                <a:gd name="connsiteY296" fmla="*/ 851168 h 1204913"/>
                <a:gd name="connsiteX297" fmla="*/ 486549 w 577850"/>
                <a:gd name="connsiteY297" fmla="*/ 849547 h 1204913"/>
                <a:gd name="connsiteX298" fmla="*/ 489806 w 577850"/>
                <a:gd name="connsiteY298" fmla="*/ 849547 h 1204913"/>
                <a:gd name="connsiteX299" fmla="*/ 489806 w 577850"/>
                <a:gd name="connsiteY299" fmla="*/ 846305 h 1204913"/>
                <a:gd name="connsiteX300" fmla="*/ 489806 w 577850"/>
                <a:gd name="connsiteY300" fmla="*/ 843063 h 1204913"/>
                <a:gd name="connsiteX301" fmla="*/ 493062 w 577850"/>
                <a:gd name="connsiteY301" fmla="*/ 843063 h 1204913"/>
                <a:gd name="connsiteX302" fmla="*/ 494690 w 577850"/>
                <a:gd name="connsiteY302" fmla="*/ 844684 h 1204913"/>
                <a:gd name="connsiteX303" fmla="*/ 496318 w 577850"/>
                <a:gd name="connsiteY303" fmla="*/ 846305 h 1204913"/>
                <a:gd name="connsiteX304" fmla="*/ 499575 w 577850"/>
                <a:gd name="connsiteY304" fmla="*/ 846305 h 1204913"/>
                <a:gd name="connsiteX305" fmla="*/ 501203 w 577850"/>
                <a:gd name="connsiteY305" fmla="*/ 841442 h 1204913"/>
                <a:gd name="connsiteX306" fmla="*/ 499575 w 577850"/>
                <a:gd name="connsiteY306" fmla="*/ 839821 h 1204913"/>
                <a:gd name="connsiteX307" fmla="*/ 504459 w 577850"/>
                <a:gd name="connsiteY307" fmla="*/ 838200 h 1204913"/>
                <a:gd name="connsiteX308" fmla="*/ 513309 w 577850"/>
                <a:gd name="connsiteY308" fmla="*/ 755650 h 1204913"/>
                <a:gd name="connsiteX309" fmla="*/ 516536 w 577850"/>
                <a:gd name="connsiteY309" fmla="*/ 757269 h 1204913"/>
                <a:gd name="connsiteX310" fmla="*/ 521377 w 577850"/>
                <a:gd name="connsiteY310" fmla="*/ 758887 h 1204913"/>
                <a:gd name="connsiteX311" fmla="*/ 524604 w 577850"/>
                <a:gd name="connsiteY311" fmla="*/ 762125 h 1204913"/>
                <a:gd name="connsiteX312" fmla="*/ 532672 w 577850"/>
                <a:gd name="connsiteY312" fmla="*/ 771836 h 1204913"/>
                <a:gd name="connsiteX313" fmla="*/ 534285 w 577850"/>
                <a:gd name="connsiteY313" fmla="*/ 773455 h 1204913"/>
                <a:gd name="connsiteX314" fmla="*/ 535899 w 577850"/>
                <a:gd name="connsiteY314" fmla="*/ 775074 h 1204913"/>
                <a:gd name="connsiteX315" fmla="*/ 539126 w 577850"/>
                <a:gd name="connsiteY315" fmla="*/ 776692 h 1204913"/>
                <a:gd name="connsiteX316" fmla="*/ 545580 w 577850"/>
                <a:gd name="connsiteY316" fmla="*/ 779930 h 1204913"/>
                <a:gd name="connsiteX317" fmla="*/ 548807 w 577850"/>
                <a:gd name="connsiteY317" fmla="*/ 781548 h 1204913"/>
                <a:gd name="connsiteX318" fmla="*/ 550420 w 577850"/>
                <a:gd name="connsiteY318" fmla="*/ 781548 h 1204913"/>
                <a:gd name="connsiteX319" fmla="*/ 553647 w 577850"/>
                <a:gd name="connsiteY319" fmla="*/ 783167 h 1204913"/>
                <a:gd name="connsiteX320" fmla="*/ 555261 w 577850"/>
                <a:gd name="connsiteY320" fmla="*/ 784785 h 1204913"/>
                <a:gd name="connsiteX321" fmla="*/ 558488 w 577850"/>
                <a:gd name="connsiteY321" fmla="*/ 784785 h 1204913"/>
                <a:gd name="connsiteX322" fmla="*/ 560101 w 577850"/>
                <a:gd name="connsiteY322" fmla="*/ 786404 h 1204913"/>
                <a:gd name="connsiteX323" fmla="*/ 564942 w 577850"/>
                <a:gd name="connsiteY323" fmla="*/ 786404 h 1204913"/>
                <a:gd name="connsiteX324" fmla="*/ 566556 w 577850"/>
                <a:gd name="connsiteY324" fmla="*/ 786404 h 1204913"/>
                <a:gd name="connsiteX325" fmla="*/ 571396 w 577850"/>
                <a:gd name="connsiteY325" fmla="*/ 779930 h 1204913"/>
                <a:gd name="connsiteX326" fmla="*/ 574623 w 577850"/>
                <a:gd name="connsiteY326" fmla="*/ 778311 h 1204913"/>
                <a:gd name="connsiteX327" fmla="*/ 573010 w 577850"/>
                <a:gd name="connsiteY327" fmla="*/ 783167 h 1204913"/>
                <a:gd name="connsiteX328" fmla="*/ 571396 w 577850"/>
                <a:gd name="connsiteY328" fmla="*/ 786404 h 1204913"/>
                <a:gd name="connsiteX329" fmla="*/ 571396 w 577850"/>
                <a:gd name="connsiteY329" fmla="*/ 788023 h 1204913"/>
                <a:gd name="connsiteX330" fmla="*/ 571396 w 577850"/>
                <a:gd name="connsiteY330" fmla="*/ 791260 h 1204913"/>
                <a:gd name="connsiteX331" fmla="*/ 574623 w 577850"/>
                <a:gd name="connsiteY331" fmla="*/ 792879 h 1204913"/>
                <a:gd name="connsiteX332" fmla="*/ 577850 w 577850"/>
                <a:gd name="connsiteY332" fmla="*/ 792879 h 1204913"/>
                <a:gd name="connsiteX333" fmla="*/ 574623 w 577850"/>
                <a:gd name="connsiteY333" fmla="*/ 794497 h 1204913"/>
                <a:gd name="connsiteX334" fmla="*/ 574623 w 577850"/>
                <a:gd name="connsiteY334" fmla="*/ 796116 h 1204913"/>
                <a:gd name="connsiteX335" fmla="*/ 574623 w 577850"/>
                <a:gd name="connsiteY335" fmla="*/ 799353 h 1204913"/>
                <a:gd name="connsiteX336" fmla="*/ 573010 w 577850"/>
                <a:gd name="connsiteY336" fmla="*/ 802590 h 1204913"/>
                <a:gd name="connsiteX337" fmla="*/ 571396 w 577850"/>
                <a:gd name="connsiteY337" fmla="*/ 804209 h 1204913"/>
                <a:gd name="connsiteX338" fmla="*/ 569783 w 577850"/>
                <a:gd name="connsiteY338" fmla="*/ 807446 h 1204913"/>
                <a:gd name="connsiteX339" fmla="*/ 563329 w 577850"/>
                <a:gd name="connsiteY339" fmla="*/ 807446 h 1204913"/>
                <a:gd name="connsiteX340" fmla="*/ 560101 w 577850"/>
                <a:gd name="connsiteY340" fmla="*/ 809065 h 1204913"/>
                <a:gd name="connsiteX341" fmla="*/ 556874 w 577850"/>
                <a:gd name="connsiteY341" fmla="*/ 807446 h 1204913"/>
                <a:gd name="connsiteX342" fmla="*/ 553647 w 577850"/>
                <a:gd name="connsiteY342" fmla="*/ 805828 h 1204913"/>
                <a:gd name="connsiteX343" fmla="*/ 550420 w 577850"/>
                <a:gd name="connsiteY343" fmla="*/ 809065 h 1204913"/>
                <a:gd name="connsiteX344" fmla="*/ 547193 w 577850"/>
                <a:gd name="connsiteY344" fmla="*/ 810683 h 1204913"/>
                <a:gd name="connsiteX345" fmla="*/ 545580 w 577850"/>
                <a:gd name="connsiteY345" fmla="*/ 812302 h 1204913"/>
                <a:gd name="connsiteX346" fmla="*/ 543966 w 577850"/>
                <a:gd name="connsiteY346" fmla="*/ 815539 h 1204913"/>
                <a:gd name="connsiteX347" fmla="*/ 542353 w 577850"/>
                <a:gd name="connsiteY347" fmla="*/ 817158 h 1204913"/>
                <a:gd name="connsiteX348" fmla="*/ 542353 w 577850"/>
                <a:gd name="connsiteY348" fmla="*/ 820395 h 1204913"/>
                <a:gd name="connsiteX349" fmla="*/ 540739 w 577850"/>
                <a:gd name="connsiteY349" fmla="*/ 825251 h 1204913"/>
                <a:gd name="connsiteX350" fmla="*/ 537512 w 577850"/>
                <a:gd name="connsiteY350" fmla="*/ 825251 h 1204913"/>
                <a:gd name="connsiteX351" fmla="*/ 534285 w 577850"/>
                <a:gd name="connsiteY351" fmla="*/ 825251 h 1204913"/>
                <a:gd name="connsiteX352" fmla="*/ 529445 w 577850"/>
                <a:gd name="connsiteY352" fmla="*/ 823632 h 1204913"/>
                <a:gd name="connsiteX353" fmla="*/ 524604 w 577850"/>
                <a:gd name="connsiteY353" fmla="*/ 822014 h 1204913"/>
                <a:gd name="connsiteX354" fmla="*/ 521377 w 577850"/>
                <a:gd name="connsiteY354" fmla="*/ 820395 h 1204913"/>
                <a:gd name="connsiteX355" fmla="*/ 519763 w 577850"/>
                <a:gd name="connsiteY355" fmla="*/ 818777 h 1204913"/>
                <a:gd name="connsiteX356" fmla="*/ 516536 w 577850"/>
                <a:gd name="connsiteY356" fmla="*/ 817158 h 1204913"/>
                <a:gd name="connsiteX357" fmla="*/ 513309 w 577850"/>
                <a:gd name="connsiteY357" fmla="*/ 817158 h 1204913"/>
                <a:gd name="connsiteX358" fmla="*/ 511696 w 577850"/>
                <a:gd name="connsiteY358" fmla="*/ 817158 h 1204913"/>
                <a:gd name="connsiteX359" fmla="*/ 508469 w 577850"/>
                <a:gd name="connsiteY359" fmla="*/ 815539 h 1204913"/>
                <a:gd name="connsiteX360" fmla="*/ 506855 w 577850"/>
                <a:gd name="connsiteY360" fmla="*/ 815539 h 1204913"/>
                <a:gd name="connsiteX361" fmla="*/ 503628 w 577850"/>
                <a:gd name="connsiteY361" fmla="*/ 817158 h 1204913"/>
                <a:gd name="connsiteX362" fmla="*/ 502015 w 577850"/>
                <a:gd name="connsiteY362" fmla="*/ 820395 h 1204913"/>
                <a:gd name="connsiteX363" fmla="*/ 498788 w 577850"/>
                <a:gd name="connsiteY363" fmla="*/ 820395 h 1204913"/>
                <a:gd name="connsiteX364" fmla="*/ 495560 w 577850"/>
                <a:gd name="connsiteY364" fmla="*/ 817158 h 1204913"/>
                <a:gd name="connsiteX365" fmla="*/ 495560 w 577850"/>
                <a:gd name="connsiteY365" fmla="*/ 815539 h 1204913"/>
                <a:gd name="connsiteX366" fmla="*/ 492333 w 577850"/>
                <a:gd name="connsiteY366" fmla="*/ 817158 h 1204913"/>
                <a:gd name="connsiteX367" fmla="*/ 492333 w 577850"/>
                <a:gd name="connsiteY367" fmla="*/ 818777 h 1204913"/>
                <a:gd name="connsiteX368" fmla="*/ 492333 w 577850"/>
                <a:gd name="connsiteY368" fmla="*/ 822014 h 1204913"/>
                <a:gd name="connsiteX369" fmla="*/ 495560 w 577850"/>
                <a:gd name="connsiteY369" fmla="*/ 823632 h 1204913"/>
                <a:gd name="connsiteX370" fmla="*/ 498788 w 577850"/>
                <a:gd name="connsiteY370" fmla="*/ 825251 h 1204913"/>
                <a:gd name="connsiteX371" fmla="*/ 500401 w 577850"/>
                <a:gd name="connsiteY371" fmla="*/ 826870 h 1204913"/>
                <a:gd name="connsiteX372" fmla="*/ 502015 w 577850"/>
                <a:gd name="connsiteY372" fmla="*/ 828488 h 1204913"/>
                <a:gd name="connsiteX373" fmla="*/ 502015 w 577850"/>
                <a:gd name="connsiteY373" fmla="*/ 831726 h 1204913"/>
                <a:gd name="connsiteX374" fmla="*/ 498788 w 577850"/>
                <a:gd name="connsiteY374" fmla="*/ 833344 h 1204913"/>
                <a:gd name="connsiteX375" fmla="*/ 495560 w 577850"/>
                <a:gd name="connsiteY375" fmla="*/ 831726 h 1204913"/>
                <a:gd name="connsiteX376" fmla="*/ 492333 w 577850"/>
                <a:gd name="connsiteY376" fmla="*/ 833344 h 1204913"/>
                <a:gd name="connsiteX377" fmla="*/ 492333 w 577850"/>
                <a:gd name="connsiteY377" fmla="*/ 834963 h 1204913"/>
                <a:gd name="connsiteX378" fmla="*/ 489106 w 577850"/>
                <a:gd name="connsiteY378" fmla="*/ 836582 h 1204913"/>
                <a:gd name="connsiteX379" fmla="*/ 487493 w 577850"/>
                <a:gd name="connsiteY379" fmla="*/ 838200 h 1204913"/>
                <a:gd name="connsiteX380" fmla="*/ 485879 w 577850"/>
                <a:gd name="connsiteY380" fmla="*/ 836582 h 1204913"/>
                <a:gd name="connsiteX381" fmla="*/ 484266 w 577850"/>
                <a:gd name="connsiteY381" fmla="*/ 833344 h 1204913"/>
                <a:gd name="connsiteX382" fmla="*/ 484266 w 577850"/>
                <a:gd name="connsiteY382" fmla="*/ 831726 h 1204913"/>
                <a:gd name="connsiteX383" fmla="*/ 485879 w 577850"/>
                <a:gd name="connsiteY383" fmla="*/ 828488 h 1204913"/>
                <a:gd name="connsiteX384" fmla="*/ 485879 w 577850"/>
                <a:gd name="connsiteY384" fmla="*/ 826870 h 1204913"/>
                <a:gd name="connsiteX385" fmla="*/ 484266 w 577850"/>
                <a:gd name="connsiteY385" fmla="*/ 825251 h 1204913"/>
                <a:gd name="connsiteX386" fmla="*/ 482652 w 577850"/>
                <a:gd name="connsiteY386" fmla="*/ 822014 h 1204913"/>
                <a:gd name="connsiteX387" fmla="*/ 481039 w 577850"/>
                <a:gd name="connsiteY387" fmla="*/ 822014 h 1204913"/>
                <a:gd name="connsiteX388" fmla="*/ 481039 w 577850"/>
                <a:gd name="connsiteY388" fmla="*/ 817158 h 1204913"/>
                <a:gd name="connsiteX389" fmla="*/ 482652 w 577850"/>
                <a:gd name="connsiteY389" fmla="*/ 813921 h 1204913"/>
                <a:gd name="connsiteX390" fmla="*/ 484266 w 577850"/>
                <a:gd name="connsiteY390" fmla="*/ 812302 h 1204913"/>
                <a:gd name="connsiteX391" fmla="*/ 489106 w 577850"/>
                <a:gd name="connsiteY391" fmla="*/ 810683 h 1204913"/>
                <a:gd name="connsiteX392" fmla="*/ 489106 w 577850"/>
                <a:gd name="connsiteY392" fmla="*/ 807446 h 1204913"/>
                <a:gd name="connsiteX393" fmla="*/ 490720 w 577850"/>
                <a:gd name="connsiteY393" fmla="*/ 805828 h 1204913"/>
                <a:gd name="connsiteX394" fmla="*/ 489106 w 577850"/>
                <a:gd name="connsiteY394" fmla="*/ 802590 h 1204913"/>
                <a:gd name="connsiteX395" fmla="*/ 492333 w 577850"/>
                <a:gd name="connsiteY395" fmla="*/ 799353 h 1204913"/>
                <a:gd name="connsiteX396" fmla="*/ 493947 w 577850"/>
                <a:gd name="connsiteY396" fmla="*/ 800972 h 1204913"/>
                <a:gd name="connsiteX397" fmla="*/ 498788 w 577850"/>
                <a:gd name="connsiteY397" fmla="*/ 802590 h 1204913"/>
                <a:gd name="connsiteX398" fmla="*/ 502015 w 577850"/>
                <a:gd name="connsiteY398" fmla="*/ 804209 h 1204913"/>
                <a:gd name="connsiteX399" fmla="*/ 505242 w 577850"/>
                <a:gd name="connsiteY399" fmla="*/ 804209 h 1204913"/>
                <a:gd name="connsiteX400" fmla="*/ 506855 w 577850"/>
                <a:gd name="connsiteY400" fmla="*/ 800972 h 1204913"/>
                <a:gd name="connsiteX401" fmla="*/ 505242 w 577850"/>
                <a:gd name="connsiteY401" fmla="*/ 796116 h 1204913"/>
                <a:gd name="connsiteX402" fmla="*/ 505242 w 577850"/>
                <a:gd name="connsiteY402" fmla="*/ 791260 h 1204913"/>
                <a:gd name="connsiteX403" fmla="*/ 508469 w 577850"/>
                <a:gd name="connsiteY403" fmla="*/ 791260 h 1204913"/>
                <a:gd name="connsiteX404" fmla="*/ 510082 w 577850"/>
                <a:gd name="connsiteY404" fmla="*/ 789641 h 1204913"/>
                <a:gd name="connsiteX405" fmla="*/ 511696 w 577850"/>
                <a:gd name="connsiteY405" fmla="*/ 786404 h 1204913"/>
                <a:gd name="connsiteX406" fmla="*/ 511696 w 577850"/>
                <a:gd name="connsiteY406" fmla="*/ 779930 h 1204913"/>
                <a:gd name="connsiteX407" fmla="*/ 513309 w 577850"/>
                <a:gd name="connsiteY407" fmla="*/ 776692 h 1204913"/>
                <a:gd name="connsiteX408" fmla="*/ 513309 w 577850"/>
                <a:gd name="connsiteY408" fmla="*/ 775074 h 1204913"/>
                <a:gd name="connsiteX409" fmla="*/ 514923 w 577850"/>
                <a:gd name="connsiteY409" fmla="*/ 770218 h 1204913"/>
                <a:gd name="connsiteX410" fmla="*/ 513309 w 577850"/>
                <a:gd name="connsiteY410" fmla="*/ 765362 h 1204913"/>
                <a:gd name="connsiteX411" fmla="*/ 510082 w 577850"/>
                <a:gd name="connsiteY411" fmla="*/ 763743 h 1204913"/>
                <a:gd name="connsiteX412" fmla="*/ 511696 w 577850"/>
                <a:gd name="connsiteY412" fmla="*/ 757269 h 1204913"/>
                <a:gd name="connsiteX413" fmla="*/ 513309 w 577850"/>
                <a:gd name="connsiteY413" fmla="*/ 755650 h 1204913"/>
                <a:gd name="connsiteX414" fmla="*/ 522749 w 577850"/>
                <a:gd name="connsiteY414" fmla="*/ 558841 h 1204913"/>
                <a:gd name="connsiteX415" fmla="*/ 532581 w 577850"/>
                <a:gd name="connsiteY415" fmla="*/ 562099 h 1204913"/>
                <a:gd name="connsiteX416" fmla="*/ 532581 w 577850"/>
                <a:gd name="connsiteY416" fmla="*/ 566985 h 1204913"/>
                <a:gd name="connsiteX417" fmla="*/ 534220 w 577850"/>
                <a:gd name="connsiteY417" fmla="*/ 571872 h 1204913"/>
                <a:gd name="connsiteX418" fmla="*/ 534220 w 577850"/>
                <a:gd name="connsiteY418" fmla="*/ 578388 h 1204913"/>
                <a:gd name="connsiteX419" fmla="*/ 535858 w 577850"/>
                <a:gd name="connsiteY419" fmla="*/ 581646 h 1204913"/>
                <a:gd name="connsiteX420" fmla="*/ 537497 w 577850"/>
                <a:gd name="connsiteY420" fmla="*/ 586532 h 1204913"/>
                <a:gd name="connsiteX421" fmla="*/ 540774 w 577850"/>
                <a:gd name="connsiteY421" fmla="*/ 597935 h 1204913"/>
                <a:gd name="connsiteX422" fmla="*/ 537497 w 577850"/>
                <a:gd name="connsiteY422" fmla="*/ 604450 h 1204913"/>
                <a:gd name="connsiteX423" fmla="*/ 535858 w 577850"/>
                <a:gd name="connsiteY423" fmla="*/ 606079 h 1204913"/>
                <a:gd name="connsiteX424" fmla="*/ 535858 w 577850"/>
                <a:gd name="connsiteY424" fmla="*/ 610966 h 1204913"/>
                <a:gd name="connsiteX425" fmla="*/ 537497 w 577850"/>
                <a:gd name="connsiteY425" fmla="*/ 620739 h 1204913"/>
                <a:gd name="connsiteX426" fmla="*/ 539136 w 577850"/>
                <a:gd name="connsiteY426" fmla="*/ 623997 h 1204913"/>
                <a:gd name="connsiteX427" fmla="*/ 542413 w 577850"/>
                <a:gd name="connsiteY427" fmla="*/ 630513 h 1204913"/>
                <a:gd name="connsiteX428" fmla="*/ 544052 w 577850"/>
                <a:gd name="connsiteY428" fmla="*/ 638658 h 1204913"/>
                <a:gd name="connsiteX429" fmla="*/ 542413 w 577850"/>
                <a:gd name="connsiteY429" fmla="*/ 641915 h 1204913"/>
                <a:gd name="connsiteX430" fmla="*/ 542413 w 577850"/>
                <a:gd name="connsiteY430" fmla="*/ 648431 h 1204913"/>
                <a:gd name="connsiteX431" fmla="*/ 545691 w 577850"/>
                <a:gd name="connsiteY431" fmla="*/ 654947 h 1204913"/>
                <a:gd name="connsiteX432" fmla="*/ 548968 w 577850"/>
                <a:gd name="connsiteY432" fmla="*/ 663091 h 1204913"/>
                <a:gd name="connsiteX433" fmla="*/ 550607 w 577850"/>
                <a:gd name="connsiteY433" fmla="*/ 669607 h 1204913"/>
                <a:gd name="connsiteX434" fmla="*/ 553884 w 577850"/>
                <a:gd name="connsiteY434" fmla="*/ 676123 h 1204913"/>
                <a:gd name="connsiteX435" fmla="*/ 558800 w 577850"/>
                <a:gd name="connsiteY435" fmla="*/ 682638 h 1204913"/>
                <a:gd name="connsiteX436" fmla="*/ 553884 w 577850"/>
                <a:gd name="connsiteY436" fmla="*/ 681009 h 1204913"/>
                <a:gd name="connsiteX437" fmla="*/ 550607 w 577850"/>
                <a:gd name="connsiteY437" fmla="*/ 677751 h 1204913"/>
                <a:gd name="connsiteX438" fmla="*/ 544052 w 577850"/>
                <a:gd name="connsiteY438" fmla="*/ 676123 h 1204913"/>
                <a:gd name="connsiteX439" fmla="*/ 539136 w 577850"/>
                <a:gd name="connsiteY439" fmla="*/ 676123 h 1204913"/>
                <a:gd name="connsiteX440" fmla="*/ 534220 w 577850"/>
                <a:gd name="connsiteY440" fmla="*/ 676123 h 1204913"/>
                <a:gd name="connsiteX441" fmla="*/ 532581 w 577850"/>
                <a:gd name="connsiteY441" fmla="*/ 679380 h 1204913"/>
                <a:gd name="connsiteX442" fmla="*/ 532581 w 577850"/>
                <a:gd name="connsiteY442" fmla="*/ 682638 h 1204913"/>
                <a:gd name="connsiteX443" fmla="*/ 529303 w 577850"/>
                <a:gd name="connsiteY443" fmla="*/ 690783 h 1204913"/>
                <a:gd name="connsiteX444" fmla="*/ 527665 w 577850"/>
                <a:gd name="connsiteY444" fmla="*/ 694041 h 1204913"/>
                <a:gd name="connsiteX445" fmla="*/ 527665 w 577850"/>
                <a:gd name="connsiteY445" fmla="*/ 697298 h 1204913"/>
                <a:gd name="connsiteX446" fmla="*/ 527665 w 577850"/>
                <a:gd name="connsiteY446" fmla="*/ 703814 h 1204913"/>
                <a:gd name="connsiteX447" fmla="*/ 524387 w 577850"/>
                <a:gd name="connsiteY447" fmla="*/ 711959 h 1204913"/>
                <a:gd name="connsiteX448" fmla="*/ 526026 w 577850"/>
                <a:gd name="connsiteY448" fmla="*/ 715216 h 1204913"/>
                <a:gd name="connsiteX449" fmla="*/ 529303 w 577850"/>
                <a:gd name="connsiteY449" fmla="*/ 718474 h 1204913"/>
                <a:gd name="connsiteX450" fmla="*/ 532581 w 577850"/>
                <a:gd name="connsiteY450" fmla="*/ 721732 h 1204913"/>
                <a:gd name="connsiteX451" fmla="*/ 534220 w 577850"/>
                <a:gd name="connsiteY451" fmla="*/ 724990 h 1204913"/>
                <a:gd name="connsiteX452" fmla="*/ 535858 w 577850"/>
                <a:gd name="connsiteY452" fmla="*/ 728248 h 1204913"/>
                <a:gd name="connsiteX453" fmla="*/ 540774 w 577850"/>
                <a:gd name="connsiteY453" fmla="*/ 729877 h 1204913"/>
                <a:gd name="connsiteX454" fmla="*/ 542413 w 577850"/>
                <a:gd name="connsiteY454" fmla="*/ 733134 h 1204913"/>
                <a:gd name="connsiteX455" fmla="*/ 542413 w 577850"/>
                <a:gd name="connsiteY455" fmla="*/ 736392 h 1204913"/>
                <a:gd name="connsiteX456" fmla="*/ 540774 w 577850"/>
                <a:gd name="connsiteY456" fmla="*/ 739650 h 1204913"/>
                <a:gd name="connsiteX457" fmla="*/ 539136 w 577850"/>
                <a:gd name="connsiteY457" fmla="*/ 742908 h 1204913"/>
                <a:gd name="connsiteX458" fmla="*/ 537497 w 577850"/>
                <a:gd name="connsiteY458" fmla="*/ 739650 h 1204913"/>
                <a:gd name="connsiteX459" fmla="*/ 535858 w 577850"/>
                <a:gd name="connsiteY459" fmla="*/ 736392 h 1204913"/>
                <a:gd name="connsiteX460" fmla="*/ 530942 w 577850"/>
                <a:gd name="connsiteY460" fmla="*/ 734763 h 1204913"/>
                <a:gd name="connsiteX461" fmla="*/ 526026 w 577850"/>
                <a:gd name="connsiteY461" fmla="*/ 733134 h 1204913"/>
                <a:gd name="connsiteX462" fmla="*/ 522749 w 577850"/>
                <a:gd name="connsiteY462" fmla="*/ 733134 h 1204913"/>
                <a:gd name="connsiteX463" fmla="*/ 521110 w 577850"/>
                <a:gd name="connsiteY463" fmla="*/ 736392 h 1204913"/>
                <a:gd name="connsiteX464" fmla="*/ 519471 w 577850"/>
                <a:gd name="connsiteY464" fmla="*/ 741279 h 1204913"/>
                <a:gd name="connsiteX465" fmla="*/ 516194 w 577850"/>
                <a:gd name="connsiteY465" fmla="*/ 744537 h 1204913"/>
                <a:gd name="connsiteX466" fmla="*/ 512916 w 577850"/>
                <a:gd name="connsiteY466" fmla="*/ 744537 h 1204913"/>
                <a:gd name="connsiteX467" fmla="*/ 514555 w 577850"/>
                <a:gd name="connsiteY467" fmla="*/ 739650 h 1204913"/>
                <a:gd name="connsiteX468" fmla="*/ 511278 w 577850"/>
                <a:gd name="connsiteY468" fmla="*/ 738021 h 1204913"/>
                <a:gd name="connsiteX469" fmla="*/ 509639 w 577850"/>
                <a:gd name="connsiteY469" fmla="*/ 733134 h 1204913"/>
                <a:gd name="connsiteX470" fmla="*/ 511278 w 577850"/>
                <a:gd name="connsiteY470" fmla="*/ 729877 h 1204913"/>
                <a:gd name="connsiteX471" fmla="*/ 511278 w 577850"/>
                <a:gd name="connsiteY471" fmla="*/ 728248 h 1204913"/>
                <a:gd name="connsiteX472" fmla="*/ 514555 w 577850"/>
                <a:gd name="connsiteY472" fmla="*/ 724990 h 1204913"/>
                <a:gd name="connsiteX473" fmla="*/ 514555 w 577850"/>
                <a:gd name="connsiteY473" fmla="*/ 720103 h 1204913"/>
                <a:gd name="connsiteX474" fmla="*/ 511278 w 577850"/>
                <a:gd name="connsiteY474" fmla="*/ 715216 h 1204913"/>
                <a:gd name="connsiteX475" fmla="*/ 511278 w 577850"/>
                <a:gd name="connsiteY475" fmla="*/ 710330 h 1204913"/>
                <a:gd name="connsiteX476" fmla="*/ 512916 w 577850"/>
                <a:gd name="connsiteY476" fmla="*/ 707072 h 1204913"/>
                <a:gd name="connsiteX477" fmla="*/ 516194 w 577850"/>
                <a:gd name="connsiteY477" fmla="*/ 703814 h 1204913"/>
                <a:gd name="connsiteX478" fmla="*/ 516194 w 577850"/>
                <a:gd name="connsiteY478" fmla="*/ 697298 h 1204913"/>
                <a:gd name="connsiteX479" fmla="*/ 516194 w 577850"/>
                <a:gd name="connsiteY479" fmla="*/ 692412 h 1204913"/>
                <a:gd name="connsiteX480" fmla="*/ 512916 w 577850"/>
                <a:gd name="connsiteY480" fmla="*/ 689154 h 1204913"/>
                <a:gd name="connsiteX481" fmla="*/ 511278 w 577850"/>
                <a:gd name="connsiteY481" fmla="*/ 684267 h 1204913"/>
                <a:gd name="connsiteX482" fmla="*/ 512916 w 577850"/>
                <a:gd name="connsiteY482" fmla="*/ 679380 h 1204913"/>
                <a:gd name="connsiteX483" fmla="*/ 517833 w 577850"/>
                <a:gd name="connsiteY483" fmla="*/ 667978 h 1204913"/>
                <a:gd name="connsiteX484" fmla="*/ 517833 w 577850"/>
                <a:gd name="connsiteY484" fmla="*/ 654947 h 1204913"/>
                <a:gd name="connsiteX485" fmla="*/ 517833 w 577850"/>
                <a:gd name="connsiteY485" fmla="*/ 653318 h 1204913"/>
                <a:gd name="connsiteX486" fmla="*/ 516194 w 577850"/>
                <a:gd name="connsiteY486" fmla="*/ 648431 h 1204913"/>
                <a:gd name="connsiteX487" fmla="*/ 516194 w 577850"/>
                <a:gd name="connsiteY487" fmla="*/ 643544 h 1204913"/>
                <a:gd name="connsiteX488" fmla="*/ 516194 w 577850"/>
                <a:gd name="connsiteY488" fmla="*/ 641915 h 1204913"/>
                <a:gd name="connsiteX489" fmla="*/ 517833 w 577850"/>
                <a:gd name="connsiteY489" fmla="*/ 640286 h 1204913"/>
                <a:gd name="connsiteX490" fmla="*/ 517833 w 577850"/>
                <a:gd name="connsiteY490" fmla="*/ 635400 h 1204913"/>
                <a:gd name="connsiteX491" fmla="*/ 517833 w 577850"/>
                <a:gd name="connsiteY491" fmla="*/ 630513 h 1204913"/>
                <a:gd name="connsiteX492" fmla="*/ 516194 w 577850"/>
                <a:gd name="connsiteY492" fmla="*/ 627255 h 1204913"/>
                <a:gd name="connsiteX493" fmla="*/ 512916 w 577850"/>
                <a:gd name="connsiteY493" fmla="*/ 623997 h 1204913"/>
                <a:gd name="connsiteX494" fmla="*/ 511278 w 577850"/>
                <a:gd name="connsiteY494" fmla="*/ 620739 h 1204913"/>
                <a:gd name="connsiteX495" fmla="*/ 508000 w 577850"/>
                <a:gd name="connsiteY495" fmla="*/ 614224 h 1204913"/>
                <a:gd name="connsiteX496" fmla="*/ 509639 w 577850"/>
                <a:gd name="connsiteY496" fmla="*/ 610966 h 1204913"/>
                <a:gd name="connsiteX497" fmla="*/ 509639 w 577850"/>
                <a:gd name="connsiteY497" fmla="*/ 604450 h 1204913"/>
                <a:gd name="connsiteX498" fmla="*/ 511278 w 577850"/>
                <a:gd name="connsiteY498" fmla="*/ 601193 h 1204913"/>
                <a:gd name="connsiteX499" fmla="*/ 512916 w 577850"/>
                <a:gd name="connsiteY499" fmla="*/ 596306 h 1204913"/>
                <a:gd name="connsiteX500" fmla="*/ 511278 w 577850"/>
                <a:gd name="connsiteY500" fmla="*/ 591419 h 1204913"/>
                <a:gd name="connsiteX501" fmla="*/ 511278 w 577850"/>
                <a:gd name="connsiteY501" fmla="*/ 586532 h 1204913"/>
                <a:gd name="connsiteX502" fmla="*/ 512916 w 577850"/>
                <a:gd name="connsiteY502" fmla="*/ 581646 h 1204913"/>
                <a:gd name="connsiteX503" fmla="*/ 516194 w 577850"/>
                <a:gd name="connsiteY503" fmla="*/ 580017 h 1204913"/>
                <a:gd name="connsiteX504" fmla="*/ 519471 w 577850"/>
                <a:gd name="connsiteY504" fmla="*/ 581646 h 1204913"/>
                <a:gd name="connsiteX505" fmla="*/ 521110 w 577850"/>
                <a:gd name="connsiteY505" fmla="*/ 578388 h 1204913"/>
                <a:gd name="connsiteX506" fmla="*/ 522749 w 577850"/>
                <a:gd name="connsiteY506" fmla="*/ 576759 h 1204913"/>
                <a:gd name="connsiteX507" fmla="*/ 524387 w 577850"/>
                <a:gd name="connsiteY507" fmla="*/ 571872 h 1204913"/>
                <a:gd name="connsiteX508" fmla="*/ 522749 w 577850"/>
                <a:gd name="connsiteY508" fmla="*/ 566985 h 1204913"/>
                <a:gd name="connsiteX509" fmla="*/ 521110 w 577850"/>
                <a:gd name="connsiteY509" fmla="*/ 563728 h 1204913"/>
                <a:gd name="connsiteX510" fmla="*/ 522749 w 577850"/>
                <a:gd name="connsiteY510" fmla="*/ 558841 h 1204913"/>
                <a:gd name="connsiteX511" fmla="*/ 14968 w 577850"/>
                <a:gd name="connsiteY511" fmla="*/ 0 h 1204913"/>
                <a:gd name="connsiteX512" fmla="*/ 19957 w 577850"/>
                <a:gd name="connsiteY512" fmla="*/ 1732 h 1204913"/>
                <a:gd name="connsiteX513" fmla="*/ 21620 w 577850"/>
                <a:gd name="connsiteY513" fmla="*/ 1732 h 1204913"/>
                <a:gd name="connsiteX514" fmla="*/ 28272 w 577850"/>
                <a:gd name="connsiteY514" fmla="*/ 1732 h 1204913"/>
                <a:gd name="connsiteX515" fmla="*/ 31599 w 577850"/>
                <a:gd name="connsiteY515" fmla="*/ 1732 h 1204913"/>
                <a:gd name="connsiteX516" fmla="*/ 34925 w 577850"/>
                <a:gd name="connsiteY516" fmla="*/ 3464 h 1204913"/>
                <a:gd name="connsiteX517" fmla="*/ 34925 w 577850"/>
                <a:gd name="connsiteY517" fmla="*/ 6927 h 1204913"/>
                <a:gd name="connsiteX518" fmla="*/ 34925 w 577850"/>
                <a:gd name="connsiteY518" fmla="*/ 8659 h 1204913"/>
                <a:gd name="connsiteX519" fmla="*/ 31599 w 577850"/>
                <a:gd name="connsiteY519" fmla="*/ 12123 h 1204913"/>
                <a:gd name="connsiteX520" fmla="*/ 29935 w 577850"/>
                <a:gd name="connsiteY520" fmla="*/ 13854 h 1204913"/>
                <a:gd name="connsiteX521" fmla="*/ 26609 w 577850"/>
                <a:gd name="connsiteY521" fmla="*/ 15586 h 1204913"/>
                <a:gd name="connsiteX522" fmla="*/ 24946 w 577850"/>
                <a:gd name="connsiteY522" fmla="*/ 17318 h 1204913"/>
                <a:gd name="connsiteX523" fmla="*/ 21620 w 577850"/>
                <a:gd name="connsiteY523" fmla="*/ 19050 h 1204913"/>
                <a:gd name="connsiteX524" fmla="*/ 18294 w 577850"/>
                <a:gd name="connsiteY524" fmla="*/ 19050 h 1204913"/>
                <a:gd name="connsiteX525" fmla="*/ 14968 w 577850"/>
                <a:gd name="connsiteY525" fmla="*/ 19050 h 1204913"/>
                <a:gd name="connsiteX526" fmla="*/ 9978 w 577850"/>
                <a:gd name="connsiteY526" fmla="*/ 17318 h 1204913"/>
                <a:gd name="connsiteX527" fmla="*/ 9978 w 577850"/>
                <a:gd name="connsiteY527" fmla="*/ 15586 h 1204913"/>
                <a:gd name="connsiteX528" fmla="*/ 4989 w 577850"/>
                <a:gd name="connsiteY528" fmla="*/ 13854 h 1204913"/>
                <a:gd name="connsiteX529" fmla="*/ 1663 w 577850"/>
                <a:gd name="connsiteY529" fmla="*/ 12123 h 1204913"/>
                <a:gd name="connsiteX530" fmla="*/ 0 w 577850"/>
                <a:gd name="connsiteY530" fmla="*/ 8659 h 1204913"/>
                <a:gd name="connsiteX531" fmla="*/ 3326 w 577850"/>
                <a:gd name="connsiteY531" fmla="*/ 6927 h 1204913"/>
                <a:gd name="connsiteX532" fmla="*/ 6652 w 577850"/>
                <a:gd name="connsiteY532" fmla="*/ 5195 h 1204913"/>
                <a:gd name="connsiteX533" fmla="*/ 11641 w 577850"/>
                <a:gd name="connsiteY533" fmla="*/ 1732 h 1204913"/>
                <a:gd name="connsiteX534" fmla="*/ 14968 w 577850"/>
                <a:gd name="connsiteY534" fmla="*/ 0 h 1204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</a:cxnLst>
              <a:rect l="l" t="t" r="r" b="b"/>
              <a:pathLst>
                <a:path w="577850" h="1204913">
                  <a:moveTo>
                    <a:pt x="174474" y="1146175"/>
                  </a:moveTo>
                  <a:cubicBezTo>
                    <a:pt x="176137" y="1146175"/>
                    <a:pt x="176137" y="1149438"/>
                    <a:pt x="176137" y="1152702"/>
                  </a:cubicBezTo>
                  <a:cubicBezTo>
                    <a:pt x="177800" y="1155965"/>
                    <a:pt x="176137" y="1154333"/>
                    <a:pt x="176137" y="1162491"/>
                  </a:cubicBezTo>
                  <a:cubicBezTo>
                    <a:pt x="176137" y="1172281"/>
                    <a:pt x="176137" y="1164123"/>
                    <a:pt x="172810" y="1167386"/>
                  </a:cubicBezTo>
                  <a:cubicBezTo>
                    <a:pt x="171147" y="1170649"/>
                    <a:pt x="172810" y="1169018"/>
                    <a:pt x="172810" y="1172281"/>
                  </a:cubicBezTo>
                  <a:cubicBezTo>
                    <a:pt x="171147" y="1175544"/>
                    <a:pt x="171147" y="1175544"/>
                    <a:pt x="169484" y="1177176"/>
                  </a:cubicBezTo>
                  <a:cubicBezTo>
                    <a:pt x="169484" y="1180439"/>
                    <a:pt x="169484" y="1180439"/>
                    <a:pt x="169484" y="1182071"/>
                  </a:cubicBezTo>
                  <a:cubicBezTo>
                    <a:pt x="169484" y="1183702"/>
                    <a:pt x="169484" y="1185334"/>
                    <a:pt x="166158" y="1191860"/>
                  </a:cubicBezTo>
                  <a:cubicBezTo>
                    <a:pt x="162832" y="1198387"/>
                    <a:pt x="164495" y="1193492"/>
                    <a:pt x="162832" y="1195123"/>
                  </a:cubicBezTo>
                  <a:cubicBezTo>
                    <a:pt x="161169" y="1198387"/>
                    <a:pt x="162832" y="1198387"/>
                    <a:pt x="159506" y="1204913"/>
                  </a:cubicBezTo>
                  <a:cubicBezTo>
                    <a:pt x="159506" y="1204913"/>
                    <a:pt x="157843" y="1204913"/>
                    <a:pt x="156180" y="1203282"/>
                  </a:cubicBezTo>
                  <a:cubicBezTo>
                    <a:pt x="154516" y="1201650"/>
                    <a:pt x="154516" y="1201650"/>
                    <a:pt x="147864" y="1193492"/>
                  </a:cubicBezTo>
                  <a:cubicBezTo>
                    <a:pt x="142875" y="1185334"/>
                    <a:pt x="147864" y="1188597"/>
                    <a:pt x="146201" y="1185334"/>
                  </a:cubicBezTo>
                  <a:cubicBezTo>
                    <a:pt x="146201" y="1180439"/>
                    <a:pt x="146201" y="1182071"/>
                    <a:pt x="146201" y="1178807"/>
                  </a:cubicBezTo>
                  <a:cubicBezTo>
                    <a:pt x="146201" y="1177176"/>
                    <a:pt x="147864" y="1173913"/>
                    <a:pt x="147864" y="1173913"/>
                  </a:cubicBezTo>
                  <a:cubicBezTo>
                    <a:pt x="149527" y="1172281"/>
                    <a:pt x="151190" y="1169018"/>
                    <a:pt x="152853" y="1167386"/>
                  </a:cubicBezTo>
                  <a:cubicBezTo>
                    <a:pt x="152853" y="1164123"/>
                    <a:pt x="154516" y="1164123"/>
                    <a:pt x="156180" y="1160860"/>
                  </a:cubicBezTo>
                  <a:cubicBezTo>
                    <a:pt x="157843" y="1157596"/>
                    <a:pt x="157843" y="1157596"/>
                    <a:pt x="159506" y="1154333"/>
                  </a:cubicBezTo>
                  <a:cubicBezTo>
                    <a:pt x="161169" y="1152702"/>
                    <a:pt x="161169" y="1152702"/>
                    <a:pt x="162832" y="1151070"/>
                  </a:cubicBezTo>
                  <a:cubicBezTo>
                    <a:pt x="164495" y="1147807"/>
                    <a:pt x="166158" y="1151070"/>
                    <a:pt x="167821" y="1147807"/>
                  </a:cubicBezTo>
                  <a:cubicBezTo>
                    <a:pt x="169484" y="1146175"/>
                    <a:pt x="172810" y="1146175"/>
                    <a:pt x="174474" y="1146175"/>
                  </a:cubicBezTo>
                  <a:close/>
                  <a:moveTo>
                    <a:pt x="325437" y="987471"/>
                  </a:moveTo>
                  <a:cubicBezTo>
                    <a:pt x="328612" y="985837"/>
                    <a:pt x="328612" y="987471"/>
                    <a:pt x="330200" y="987471"/>
                  </a:cubicBezTo>
                  <a:cubicBezTo>
                    <a:pt x="331787" y="987471"/>
                    <a:pt x="333375" y="989106"/>
                    <a:pt x="333375" y="989106"/>
                  </a:cubicBezTo>
                  <a:cubicBezTo>
                    <a:pt x="334962" y="989106"/>
                    <a:pt x="338137" y="990740"/>
                    <a:pt x="339725" y="990740"/>
                  </a:cubicBezTo>
                  <a:cubicBezTo>
                    <a:pt x="341312" y="990740"/>
                    <a:pt x="342900" y="990740"/>
                    <a:pt x="342900" y="990740"/>
                  </a:cubicBezTo>
                  <a:cubicBezTo>
                    <a:pt x="342900" y="990740"/>
                    <a:pt x="342900" y="990740"/>
                    <a:pt x="342900" y="994008"/>
                  </a:cubicBezTo>
                  <a:cubicBezTo>
                    <a:pt x="342900" y="994008"/>
                    <a:pt x="342900" y="994008"/>
                    <a:pt x="349250" y="1000545"/>
                  </a:cubicBezTo>
                  <a:cubicBezTo>
                    <a:pt x="349250" y="1000545"/>
                    <a:pt x="349250" y="1002179"/>
                    <a:pt x="349250" y="1003813"/>
                  </a:cubicBezTo>
                  <a:cubicBezTo>
                    <a:pt x="349250" y="1005448"/>
                    <a:pt x="347662" y="1008716"/>
                    <a:pt x="347662" y="1008716"/>
                  </a:cubicBezTo>
                  <a:cubicBezTo>
                    <a:pt x="344487" y="1011984"/>
                    <a:pt x="344487" y="1013619"/>
                    <a:pt x="342900" y="1015253"/>
                  </a:cubicBezTo>
                  <a:cubicBezTo>
                    <a:pt x="342900" y="1016887"/>
                    <a:pt x="342900" y="1016887"/>
                    <a:pt x="342900" y="1018521"/>
                  </a:cubicBezTo>
                  <a:cubicBezTo>
                    <a:pt x="342900" y="1020155"/>
                    <a:pt x="342900" y="1020155"/>
                    <a:pt x="342900" y="1023424"/>
                  </a:cubicBezTo>
                  <a:cubicBezTo>
                    <a:pt x="339725" y="1028326"/>
                    <a:pt x="339725" y="1025058"/>
                    <a:pt x="339725" y="1028326"/>
                  </a:cubicBezTo>
                  <a:cubicBezTo>
                    <a:pt x="339725" y="1031595"/>
                    <a:pt x="339725" y="1031595"/>
                    <a:pt x="338137" y="1033229"/>
                  </a:cubicBezTo>
                  <a:cubicBezTo>
                    <a:pt x="336550" y="1036498"/>
                    <a:pt x="333375" y="1036498"/>
                    <a:pt x="333375" y="1036498"/>
                  </a:cubicBezTo>
                  <a:cubicBezTo>
                    <a:pt x="328612" y="1038132"/>
                    <a:pt x="331787" y="1039766"/>
                    <a:pt x="328612" y="1038132"/>
                  </a:cubicBezTo>
                  <a:cubicBezTo>
                    <a:pt x="327025" y="1038132"/>
                    <a:pt x="327025" y="1041400"/>
                    <a:pt x="327025" y="1038132"/>
                  </a:cubicBezTo>
                  <a:cubicBezTo>
                    <a:pt x="327025" y="1033229"/>
                    <a:pt x="327025" y="1031595"/>
                    <a:pt x="327025" y="1031595"/>
                  </a:cubicBezTo>
                  <a:cubicBezTo>
                    <a:pt x="327025" y="1031595"/>
                    <a:pt x="325437" y="1031595"/>
                    <a:pt x="325437" y="1033229"/>
                  </a:cubicBezTo>
                  <a:cubicBezTo>
                    <a:pt x="323850" y="1036498"/>
                    <a:pt x="327025" y="1036498"/>
                    <a:pt x="323850" y="1036498"/>
                  </a:cubicBezTo>
                  <a:cubicBezTo>
                    <a:pt x="320675" y="1036498"/>
                    <a:pt x="322262" y="1039766"/>
                    <a:pt x="320675" y="1036498"/>
                  </a:cubicBezTo>
                  <a:cubicBezTo>
                    <a:pt x="320675" y="1034863"/>
                    <a:pt x="319087" y="1031595"/>
                    <a:pt x="319087" y="1031595"/>
                  </a:cubicBezTo>
                  <a:cubicBezTo>
                    <a:pt x="319087" y="1031595"/>
                    <a:pt x="319087" y="1031595"/>
                    <a:pt x="319087" y="1026692"/>
                  </a:cubicBezTo>
                  <a:cubicBezTo>
                    <a:pt x="319087" y="1021790"/>
                    <a:pt x="319087" y="1021790"/>
                    <a:pt x="320675" y="1020155"/>
                  </a:cubicBezTo>
                  <a:cubicBezTo>
                    <a:pt x="320675" y="1020155"/>
                    <a:pt x="320675" y="1018521"/>
                    <a:pt x="322262" y="1016887"/>
                  </a:cubicBezTo>
                  <a:cubicBezTo>
                    <a:pt x="322262" y="1016887"/>
                    <a:pt x="322262" y="1016887"/>
                    <a:pt x="325437" y="1011984"/>
                  </a:cubicBezTo>
                  <a:cubicBezTo>
                    <a:pt x="325437" y="1011984"/>
                    <a:pt x="325437" y="1011984"/>
                    <a:pt x="323850" y="1008716"/>
                  </a:cubicBezTo>
                  <a:cubicBezTo>
                    <a:pt x="323850" y="1008716"/>
                    <a:pt x="323850" y="1008716"/>
                    <a:pt x="322262" y="1003813"/>
                  </a:cubicBezTo>
                  <a:cubicBezTo>
                    <a:pt x="322262" y="1003813"/>
                    <a:pt x="319087" y="1005448"/>
                    <a:pt x="319087" y="1007082"/>
                  </a:cubicBezTo>
                  <a:cubicBezTo>
                    <a:pt x="319087" y="1007082"/>
                    <a:pt x="319087" y="1010350"/>
                    <a:pt x="317500" y="1011984"/>
                  </a:cubicBezTo>
                  <a:cubicBezTo>
                    <a:pt x="317500" y="1011984"/>
                    <a:pt x="317500" y="1011984"/>
                    <a:pt x="312737" y="1010350"/>
                  </a:cubicBezTo>
                  <a:cubicBezTo>
                    <a:pt x="312737" y="1010350"/>
                    <a:pt x="312737" y="1010350"/>
                    <a:pt x="314325" y="1008716"/>
                  </a:cubicBezTo>
                  <a:cubicBezTo>
                    <a:pt x="314325" y="1008716"/>
                    <a:pt x="314325" y="1008716"/>
                    <a:pt x="311150" y="1005448"/>
                  </a:cubicBezTo>
                  <a:cubicBezTo>
                    <a:pt x="311150" y="1005448"/>
                    <a:pt x="309562" y="1002179"/>
                    <a:pt x="311150" y="1002179"/>
                  </a:cubicBezTo>
                  <a:cubicBezTo>
                    <a:pt x="311150" y="1002179"/>
                    <a:pt x="307975" y="998911"/>
                    <a:pt x="309562" y="997277"/>
                  </a:cubicBezTo>
                  <a:cubicBezTo>
                    <a:pt x="311150" y="997277"/>
                    <a:pt x="312737" y="995642"/>
                    <a:pt x="312737" y="995642"/>
                  </a:cubicBezTo>
                  <a:cubicBezTo>
                    <a:pt x="314325" y="995642"/>
                    <a:pt x="320675" y="990740"/>
                    <a:pt x="320675" y="990740"/>
                  </a:cubicBezTo>
                  <a:cubicBezTo>
                    <a:pt x="320675" y="990740"/>
                    <a:pt x="323850" y="987471"/>
                    <a:pt x="325437" y="987471"/>
                  </a:cubicBezTo>
                  <a:close/>
                  <a:moveTo>
                    <a:pt x="388703" y="976312"/>
                  </a:moveTo>
                  <a:cubicBezTo>
                    <a:pt x="388703" y="976312"/>
                    <a:pt x="388703" y="976312"/>
                    <a:pt x="390349" y="979487"/>
                  </a:cubicBezTo>
                  <a:cubicBezTo>
                    <a:pt x="390349" y="979487"/>
                    <a:pt x="390349" y="979487"/>
                    <a:pt x="393641" y="981075"/>
                  </a:cubicBezTo>
                  <a:cubicBezTo>
                    <a:pt x="393641" y="981075"/>
                    <a:pt x="393641" y="981075"/>
                    <a:pt x="395288" y="982662"/>
                  </a:cubicBezTo>
                  <a:cubicBezTo>
                    <a:pt x="395288" y="982662"/>
                    <a:pt x="395288" y="989012"/>
                    <a:pt x="393641" y="990600"/>
                  </a:cubicBezTo>
                  <a:cubicBezTo>
                    <a:pt x="393641" y="990600"/>
                    <a:pt x="391995" y="993775"/>
                    <a:pt x="391995" y="993775"/>
                  </a:cubicBezTo>
                  <a:cubicBezTo>
                    <a:pt x="391995" y="993775"/>
                    <a:pt x="391995" y="993775"/>
                    <a:pt x="390349" y="993775"/>
                  </a:cubicBezTo>
                  <a:cubicBezTo>
                    <a:pt x="390349" y="993775"/>
                    <a:pt x="390349" y="993775"/>
                    <a:pt x="385410" y="995362"/>
                  </a:cubicBezTo>
                  <a:cubicBezTo>
                    <a:pt x="385410" y="995362"/>
                    <a:pt x="385410" y="995362"/>
                    <a:pt x="382117" y="995362"/>
                  </a:cubicBezTo>
                  <a:cubicBezTo>
                    <a:pt x="382117" y="995362"/>
                    <a:pt x="382117" y="995362"/>
                    <a:pt x="380471" y="993775"/>
                  </a:cubicBezTo>
                  <a:cubicBezTo>
                    <a:pt x="380471" y="993775"/>
                    <a:pt x="380471" y="992187"/>
                    <a:pt x="378825" y="992187"/>
                  </a:cubicBezTo>
                  <a:cubicBezTo>
                    <a:pt x="377178" y="993775"/>
                    <a:pt x="375532" y="993775"/>
                    <a:pt x="375532" y="995362"/>
                  </a:cubicBezTo>
                  <a:cubicBezTo>
                    <a:pt x="373886" y="995362"/>
                    <a:pt x="375532" y="993775"/>
                    <a:pt x="373886" y="995362"/>
                  </a:cubicBezTo>
                  <a:cubicBezTo>
                    <a:pt x="372240" y="998537"/>
                    <a:pt x="372240" y="998537"/>
                    <a:pt x="370593" y="1000125"/>
                  </a:cubicBezTo>
                  <a:cubicBezTo>
                    <a:pt x="370593" y="1000125"/>
                    <a:pt x="370593" y="1000125"/>
                    <a:pt x="370593" y="1001712"/>
                  </a:cubicBezTo>
                  <a:cubicBezTo>
                    <a:pt x="370593" y="1001712"/>
                    <a:pt x="367301" y="1003300"/>
                    <a:pt x="367301" y="1004887"/>
                  </a:cubicBezTo>
                  <a:cubicBezTo>
                    <a:pt x="367301" y="1004887"/>
                    <a:pt x="367301" y="1004887"/>
                    <a:pt x="365654" y="1006475"/>
                  </a:cubicBezTo>
                  <a:cubicBezTo>
                    <a:pt x="365654" y="1006475"/>
                    <a:pt x="364008" y="1008062"/>
                    <a:pt x="364008" y="1008062"/>
                  </a:cubicBezTo>
                  <a:cubicBezTo>
                    <a:pt x="364008" y="1008062"/>
                    <a:pt x="360716" y="1006475"/>
                    <a:pt x="360716" y="1006475"/>
                  </a:cubicBezTo>
                  <a:cubicBezTo>
                    <a:pt x="359069" y="1006475"/>
                    <a:pt x="359069" y="1006475"/>
                    <a:pt x="357423" y="1004887"/>
                  </a:cubicBezTo>
                  <a:cubicBezTo>
                    <a:pt x="357423" y="1004887"/>
                    <a:pt x="357423" y="1003300"/>
                    <a:pt x="357423" y="1003300"/>
                  </a:cubicBezTo>
                  <a:cubicBezTo>
                    <a:pt x="355777" y="1003300"/>
                    <a:pt x="355777" y="1003300"/>
                    <a:pt x="355777" y="1003300"/>
                  </a:cubicBezTo>
                  <a:cubicBezTo>
                    <a:pt x="354130" y="1003300"/>
                    <a:pt x="355777" y="1000125"/>
                    <a:pt x="355777" y="1000125"/>
                  </a:cubicBezTo>
                  <a:cubicBezTo>
                    <a:pt x="355777" y="998537"/>
                    <a:pt x="355777" y="998537"/>
                    <a:pt x="355777" y="996950"/>
                  </a:cubicBezTo>
                  <a:cubicBezTo>
                    <a:pt x="355777" y="996950"/>
                    <a:pt x="355777" y="996950"/>
                    <a:pt x="355777" y="995362"/>
                  </a:cubicBezTo>
                  <a:cubicBezTo>
                    <a:pt x="355777" y="995362"/>
                    <a:pt x="350838" y="995362"/>
                    <a:pt x="350838" y="995362"/>
                  </a:cubicBezTo>
                  <a:cubicBezTo>
                    <a:pt x="350838" y="995362"/>
                    <a:pt x="352484" y="993775"/>
                    <a:pt x="354130" y="993775"/>
                  </a:cubicBezTo>
                  <a:cubicBezTo>
                    <a:pt x="354130" y="993775"/>
                    <a:pt x="359069" y="992187"/>
                    <a:pt x="359069" y="992187"/>
                  </a:cubicBezTo>
                  <a:cubicBezTo>
                    <a:pt x="359069" y="992187"/>
                    <a:pt x="359069" y="992187"/>
                    <a:pt x="359069" y="989012"/>
                  </a:cubicBezTo>
                  <a:cubicBezTo>
                    <a:pt x="359069" y="989012"/>
                    <a:pt x="360716" y="987425"/>
                    <a:pt x="360716" y="987425"/>
                  </a:cubicBezTo>
                  <a:cubicBezTo>
                    <a:pt x="360716" y="987425"/>
                    <a:pt x="360716" y="987425"/>
                    <a:pt x="360716" y="985837"/>
                  </a:cubicBezTo>
                  <a:cubicBezTo>
                    <a:pt x="362362" y="984250"/>
                    <a:pt x="364008" y="982662"/>
                    <a:pt x="364008" y="984250"/>
                  </a:cubicBezTo>
                  <a:cubicBezTo>
                    <a:pt x="364008" y="984250"/>
                    <a:pt x="364008" y="984250"/>
                    <a:pt x="367301" y="984250"/>
                  </a:cubicBezTo>
                  <a:cubicBezTo>
                    <a:pt x="368947" y="984250"/>
                    <a:pt x="370593" y="984250"/>
                    <a:pt x="370593" y="984250"/>
                  </a:cubicBezTo>
                  <a:cubicBezTo>
                    <a:pt x="370593" y="984250"/>
                    <a:pt x="370593" y="984250"/>
                    <a:pt x="372240" y="982662"/>
                  </a:cubicBezTo>
                  <a:cubicBezTo>
                    <a:pt x="372240" y="982662"/>
                    <a:pt x="372240" y="982662"/>
                    <a:pt x="375532" y="982662"/>
                  </a:cubicBezTo>
                  <a:cubicBezTo>
                    <a:pt x="375532" y="982662"/>
                    <a:pt x="375532" y="982662"/>
                    <a:pt x="377178" y="979487"/>
                  </a:cubicBezTo>
                  <a:cubicBezTo>
                    <a:pt x="377178" y="979487"/>
                    <a:pt x="377178" y="979487"/>
                    <a:pt x="378825" y="979487"/>
                  </a:cubicBezTo>
                  <a:cubicBezTo>
                    <a:pt x="378825" y="979487"/>
                    <a:pt x="378825" y="979487"/>
                    <a:pt x="380471" y="977900"/>
                  </a:cubicBezTo>
                  <a:cubicBezTo>
                    <a:pt x="380471" y="977900"/>
                    <a:pt x="380471" y="977900"/>
                    <a:pt x="382117" y="977900"/>
                  </a:cubicBezTo>
                  <a:cubicBezTo>
                    <a:pt x="382117" y="977900"/>
                    <a:pt x="382117" y="977900"/>
                    <a:pt x="385410" y="977900"/>
                  </a:cubicBezTo>
                  <a:cubicBezTo>
                    <a:pt x="385410" y="977900"/>
                    <a:pt x="385410" y="977900"/>
                    <a:pt x="388703" y="976312"/>
                  </a:cubicBezTo>
                  <a:close/>
                  <a:moveTo>
                    <a:pt x="504459" y="838200"/>
                  </a:moveTo>
                  <a:cubicBezTo>
                    <a:pt x="504459" y="839821"/>
                    <a:pt x="506088" y="839821"/>
                    <a:pt x="506088" y="841442"/>
                  </a:cubicBezTo>
                  <a:cubicBezTo>
                    <a:pt x="506088" y="843063"/>
                    <a:pt x="507716" y="844684"/>
                    <a:pt x="507716" y="844684"/>
                  </a:cubicBezTo>
                  <a:cubicBezTo>
                    <a:pt x="507716" y="846305"/>
                    <a:pt x="507716" y="846305"/>
                    <a:pt x="506088" y="847926"/>
                  </a:cubicBezTo>
                  <a:cubicBezTo>
                    <a:pt x="506088" y="849547"/>
                    <a:pt x="504459" y="847926"/>
                    <a:pt x="506088" y="849547"/>
                  </a:cubicBezTo>
                  <a:cubicBezTo>
                    <a:pt x="507716" y="851168"/>
                    <a:pt x="509344" y="851168"/>
                    <a:pt x="509344" y="852788"/>
                  </a:cubicBezTo>
                  <a:cubicBezTo>
                    <a:pt x="510972" y="854409"/>
                    <a:pt x="510972" y="854409"/>
                    <a:pt x="510972" y="854409"/>
                  </a:cubicBezTo>
                  <a:cubicBezTo>
                    <a:pt x="510972" y="856030"/>
                    <a:pt x="512600" y="856030"/>
                    <a:pt x="512600" y="857651"/>
                  </a:cubicBezTo>
                  <a:cubicBezTo>
                    <a:pt x="512600" y="857651"/>
                    <a:pt x="515857" y="862514"/>
                    <a:pt x="515857" y="862514"/>
                  </a:cubicBezTo>
                  <a:cubicBezTo>
                    <a:pt x="515857" y="864135"/>
                    <a:pt x="517485" y="865756"/>
                    <a:pt x="517485" y="865756"/>
                  </a:cubicBezTo>
                  <a:cubicBezTo>
                    <a:pt x="519113" y="865756"/>
                    <a:pt x="519113" y="867377"/>
                    <a:pt x="519113" y="868998"/>
                  </a:cubicBezTo>
                  <a:cubicBezTo>
                    <a:pt x="517485" y="868998"/>
                    <a:pt x="519113" y="868998"/>
                    <a:pt x="519113" y="870619"/>
                  </a:cubicBezTo>
                  <a:cubicBezTo>
                    <a:pt x="519113" y="872240"/>
                    <a:pt x="519113" y="875481"/>
                    <a:pt x="519113" y="875481"/>
                  </a:cubicBezTo>
                  <a:cubicBezTo>
                    <a:pt x="519113" y="878723"/>
                    <a:pt x="517485" y="880344"/>
                    <a:pt x="517485" y="880344"/>
                  </a:cubicBezTo>
                  <a:cubicBezTo>
                    <a:pt x="517485" y="880344"/>
                    <a:pt x="517485" y="880344"/>
                    <a:pt x="515857" y="881965"/>
                  </a:cubicBezTo>
                  <a:cubicBezTo>
                    <a:pt x="515857" y="881965"/>
                    <a:pt x="517485" y="883586"/>
                    <a:pt x="515857" y="885207"/>
                  </a:cubicBezTo>
                  <a:cubicBezTo>
                    <a:pt x="515857" y="885207"/>
                    <a:pt x="514229" y="886828"/>
                    <a:pt x="514229" y="886828"/>
                  </a:cubicBezTo>
                  <a:cubicBezTo>
                    <a:pt x="512600" y="888449"/>
                    <a:pt x="512600" y="888449"/>
                    <a:pt x="512600" y="890070"/>
                  </a:cubicBezTo>
                  <a:cubicBezTo>
                    <a:pt x="510972" y="891691"/>
                    <a:pt x="510972" y="893312"/>
                    <a:pt x="510972" y="893312"/>
                  </a:cubicBezTo>
                  <a:cubicBezTo>
                    <a:pt x="510972" y="893312"/>
                    <a:pt x="509344" y="896553"/>
                    <a:pt x="509344" y="898174"/>
                  </a:cubicBezTo>
                  <a:cubicBezTo>
                    <a:pt x="509344" y="898174"/>
                    <a:pt x="510972" y="898174"/>
                    <a:pt x="509344" y="899795"/>
                  </a:cubicBezTo>
                  <a:cubicBezTo>
                    <a:pt x="509344" y="899795"/>
                    <a:pt x="506088" y="899795"/>
                    <a:pt x="506088" y="899795"/>
                  </a:cubicBezTo>
                  <a:cubicBezTo>
                    <a:pt x="506088" y="899795"/>
                    <a:pt x="504459" y="901416"/>
                    <a:pt x="502831" y="901416"/>
                  </a:cubicBezTo>
                  <a:cubicBezTo>
                    <a:pt x="502831" y="903037"/>
                    <a:pt x="502831" y="903037"/>
                    <a:pt x="502831" y="903037"/>
                  </a:cubicBezTo>
                  <a:cubicBezTo>
                    <a:pt x="501203" y="904658"/>
                    <a:pt x="501203" y="904658"/>
                    <a:pt x="501203" y="906279"/>
                  </a:cubicBezTo>
                  <a:cubicBezTo>
                    <a:pt x="501203" y="906279"/>
                    <a:pt x="502831" y="906279"/>
                    <a:pt x="502831" y="907900"/>
                  </a:cubicBezTo>
                  <a:cubicBezTo>
                    <a:pt x="502831" y="909521"/>
                    <a:pt x="502831" y="911142"/>
                    <a:pt x="501203" y="912763"/>
                  </a:cubicBezTo>
                  <a:cubicBezTo>
                    <a:pt x="501203" y="912763"/>
                    <a:pt x="502831" y="917626"/>
                    <a:pt x="502831" y="917626"/>
                  </a:cubicBezTo>
                  <a:cubicBezTo>
                    <a:pt x="502831" y="919246"/>
                    <a:pt x="502831" y="920867"/>
                    <a:pt x="502831" y="920867"/>
                  </a:cubicBezTo>
                  <a:cubicBezTo>
                    <a:pt x="504459" y="922488"/>
                    <a:pt x="504459" y="924109"/>
                    <a:pt x="502831" y="925730"/>
                  </a:cubicBezTo>
                  <a:cubicBezTo>
                    <a:pt x="501203" y="927351"/>
                    <a:pt x="501203" y="927351"/>
                    <a:pt x="499575" y="928972"/>
                  </a:cubicBezTo>
                  <a:cubicBezTo>
                    <a:pt x="499575" y="930593"/>
                    <a:pt x="497947" y="930593"/>
                    <a:pt x="497947" y="932214"/>
                  </a:cubicBezTo>
                  <a:cubicBezTo>
                    <a:pt x="496318" y="933835"/>
                    <a:pt x="494690" y="935456"/>
                    <a:pt x="494690" y="937077"/>
                  </a:cubicBezTo>
                  <a:cubicBezTo>
                    <a:pt x="494690" y="937077"/>
                    <a:pt x="494690" y="938698"/>
                    <a:pt x="494690" y="940318"/>
                  </a:cubicBezTo>
                  <a:cubicBezTo>
                    <a:pt x="494690" y="941939"/>
                    <a:pt x="494690" y="941939"/>
                    <a:pt x="496318" y="941939"/>
                  </a:cubicBezTo>
                  <a:cubicBezTo>
                    <a:pt x="496318" y="943560"/>
                    <a:pt x="497947" y="943560"/>
                    <a:pt x="497947" y="945181"/>
                  </a:cubicBezTo>
                  <a:cubicBezTo>
                    <a:pt x="497947" y="946802"/>
                    <a:pt x="499575" y="946802"/>
                    <a:pt x="499575" y="946802"/>
                  </a:cubicBezTo>
                  <a:cubicBezTo>
                    <a:pt x="499575" y="948423"/>
                    <a:pt x="499575" y="948423"/>
                    <a:pt x="499575" y="950044"/>
                  </a:cubicBezTo>
                  <a:cubicBezTo>
                    <a:pt x="499575" y="950044"/>
                    <a:pt x="499575" y="951665"/>
                    <a:pt x="497947" y="951665"/>
                  </a:cubicBezTo>
                  <a:cubicBezTo>
                    <a:pt x="497947" y="951665"/>
                    <a:pt x="496318" y="951665"/>
                    <a:pt x="494690" y="953286"/>
                  </a:cubicBezTo>
                  <a:cubicBezTo>
                    <a:pt x="494690" y="954907"/>
                    <a:pt x="494690" y="954907"/>
                    <a:pt x="494690" y="956528"/>
                  </a:cubicBezTo>
                  <a:cubicBezTo>
                    <a:pt x="493062" y="956528"/>
                    <a:pt x="493062" y="958149"/>
                    <a:pt x="493062" y="959770"/>
                  </a:cubicBezTo>
                  <a:cubicBezTo>
                    <a:pt x="493062" y="959770"/>
                    <a:pt x="493062" y="961391"/>
                    <a:pt x="491434" y="963011"/>
                  </a:cubicBezTo>
                  <a:cubicBezTo>
                    <a:pt x="489806" y="964632"/>
                    <a:pt x="486549" y="966253"/>
                    <a:pt x="486549" y="966253"/>
                  </a:cubicBezTo>
                  <a:cubicBezTo>
                    <a:pt x="484921" y="966253"/>
                    <a:pt x="483293" y="966253"/>
                    <a:pt x="483293" y="966253"/>
                  </a:cubicBezTo>
                  <a:cubicBezTo>
                    <a:pt x="481665" y="966253"/>
                    <a:pt x="480036" y="966253"/>
                    <a:pt x="480036" y="964632"/>
                  </a:cubicBezTo>
                  <a:cubicBezTo>
                    <a:pt x="480036" y="963011"/>
                    <a:pt x="481665" y="963011"/>
                    <a:pt x="480036" y="961391"/>
                  </a:cubicBezTo>
                  <a:cubicBezTo>
                    <a:pt x="480036" y="961391"/>
                    <a:pt x="480036" y="961391"/>
                    <a:pt x="480036" y="959770"/>
                  </a:cubicBezTo>
                  <a:cubicBezTo>
                    <a:pt x="480036" y="959770"/>
                    <a:pt x="480036" y="958149"/>
                    <a:pt x="478408" y="959770"/>
                  </a:cubicBezTo>
                  <a:cubicBezTo>
                    <a:pt x="475151" y="961391"/>
                    <a:pt x="476779" y="961391"/>
                    <a:pt x="475151" y="961391"/>
                  </a:cubicBezTo>
                  <a:cubicBezTo>
                    <a:pt x="473523" y="961391"/>
                    <a:pt x="471895" y="959770"/>
                    <a:pt x="471895" y="961391"/>
                  </a:cubicBezTo>
                  <a:cubicBezTo>
                    <a:pt x="471895" y="961391"/>
                    <a:pt x="470267" y="961391"/>
                    <a:pt x="470267" y="963011"/>
                  </a:cubicBezTo>
                  <a:cubicBezTo>
                    <a:pt x="468638" y="964632"/>
                    <a:pt x="470267" y="966253"/>
                    <a:pt x="468638" y="966253"/>
                  </a:cubicBezTo>
                  <a:cubicBezTo>
                    <a:pt x="468638" y="967874"/>
                    <a:pt x="470267" y="964632"/>
                    <a:pt x="468638" y="969495"/>
                  </a:cubicBezTo>
                  <a:cubicBezTo>
                    <a:pt x="467010" y="972737"/>
                    <a:pt x="465382" y="972737"/>
                    <a:pt x="465382" y="972737"/>
                  </a:cubicBezTo>
                  <a:cubicBezTo>
                    <a:pt x="465382" y="972737"/>
                    <a:pt x="465382" y="972737"/>
                    <a:pt x="463754" y="971116"/>
                  </a:cubicBezTo>
                  <a:cubicBezTo>
                    <a:pt x="463754" y="971116"/>
                    <a:pt x="462126" y="969495"/>
                    <a:pt x="462126" y="969495"/>
                  </a:cubicBezTo>
                  <a:cubicBezTo>
                    <a:pt x="462126" y="969495"/>
                    <a:pt x="462126" y="969495"/>
                    <a:pt x="460497" y="966253"/>
                  </a:cubicBezTo>
                  <a:cubicBezTo>
                    <a:pt x="460497" y="966253"/>
                    <a:pt x="460497" y="963011"/>
                    <a:pt x="460497" y="963011"/>
                  </a:cubicBezTo>
                  <a:cubicBezTo>
                    <a:pt x="458869" y="964632"/>
                    <a:pt x="457241" y="964632"/>
                    <a:pt x="457241" y="966253"/>
                  </a:cubicBezTo>
                  <a:cubicBezTo>
                    <a:pt x="457241" y="967874"/>
                    <a:pt x="457241" y="967874"/>
                    <a:pt x="455613" y="969495"/>
                  </a:cubicBezTo>
                  <a:cubicBezTo>
                    <a:pt x="455613" y="971116"/>
                    <a:pt x="455613" y="971116"/>
                    <a:pt x="455613" y="971116"/>
                  </a:cubicBezTo>
                  <a:cubicBezTo>
                    <a:pt x="453985" y="972737"/>
                    <a:pt x="452356" y="972737"/>
                    <a:pt x="452356" y="972737"/>
                  </a:cubicBezTo>
                  <a:cubicBezTo>
                    <a:pt x="452356" y="972737"/>
                    <a:pt x="452356" y="972737"/>
                    <a:pt x="449100" y="974358"/>
                  </a:cubicBezTo>
                  <a:cubicBezTo>
                    <a:pt x="449100" y="974358"/>
                    <a:pt x="449100" y="974358"/>
                    <a:pt x="444215" y="972737"/>
                  </a:cubicBezTo>
                  <a:cubicBezTo>
                    <a:pt x="444215" y="972737"/>
                    <a:pt x="440959" y="974358"/>
                    <a:pt x="440959" y="974358"/>
                  </a:cubicBezTo>
                  <a:cubicBezTo>
                    <a:pt x="439331" y="974358"/>
                    <a:pt x="439331" y="972737"/>
                    <a:pt x="437702" y="972737"/>
                  </a:cubicBezTo>
                  <a:cubicBezTo>
                    <a:pt x="437702" y="972737"/>
                    <a:pt x="437702" y="972737"/>
                    <a:pt x="434446" y="971116"/>
                  </a:cubicBezTo>
                  <a:cubicBezTo>
                    <a:pt x="434446" y="971116"/>
                    <a:pt x="429561" y="966253"/>
                    <a:pt x="429561" y="966253"/>
                  </a:cubicBezTo>
                  <a:cubicBezTo>
                    <a:pt x="427933" y="967874"/>
                    <a:pt x="427933" y="967874"/>
                    <a:pt x="427933" y="969495"/>
                  </a:cubicBezTo>
                  <a:cubicBezTo>
                    <a:pt x="426305" y="971116"/>
                    <a:pt x="426305" y="969495"/>
                    <a:pt x="427933" y="971116"/>
                  </a:cubicBezTo>
                  <a:cubicBezTo>
                    <a:pt x="427933" y="972737"/>
                    <a:pt x="429561" y="972737"/>
                    <a:pt x="429561" y="972737"/>
                  </a:cubicBezTo>
                  <a:cubicBezTo>
                    <a:pt x="431190" y="974358"/>
                    <a:pt x="431190" y="974358"/>
                    <a:pt x="431190" y="975979"/>
                  </a:cubicBezTo>
                  <a:cubicBezTo>
                    <a:pt x="431190" y="975979"/>
                    <a:pt x="429561" y="977600"/>
                    <a:pt x="429561" y="979221"/>
                  </a:cubicBezTo>
                  <a:cubicBezTo>
                    <a:pt x="429561" y="979221"/>
                    <a:pt x="429561" y="979221"/>
                    <a:pt x="426305" y="979221"/>
                  </a:cubicBezTo>
                  <a:cubicBezTo>
                    <a:pt x="426305" y="979221"/>
                    <a:pt x="426305" y="979221"/>
                    <a:pt x="423049" y="980842"/>
                  </a:cubicBezTo>
                  <a:cubicBezTo>
                    <a:pt x="423049" y="982463"/>
                    <a:pt x="423049" y="982463"/>
                    <a:pt x="423049" y="982463"/>
                  </a:cubicBezTo>
                  <a:cubicBezTo>
                    <a:pt x="421420" y="984084"/>
                    <a:pt x="419792" y="985704"/>
                    <a:pt x="418164" y="987325"/>
                  </a:cubicBezTo>
                  <a:cubicBezTo>
                    <a:pt x="418164" y="987325"/>
                    <a:pt x="418164" y="987325"/>
                    <a:pt x="418164" y="988946"/>
                  </a:cubicBezTo>
                  <a:cubicBezTo>
                    <a:pt x="418164" y="988946"/>
                    <a:pt x="416536" y="990567"/>
                    <a:pt x="414908" y="990567"/>
                  </a:cubicBezTo>
                  <a:cubicBezTo>
                    <a:pt x="414908" y="990567"/>
                    <a:pt x="413279" y="992188"/>
                    <a:pt x="413279" y="992188"/>
                  </a:cubicBezTo>
                  <a:cubicBezTo>
                    <a:pt x="413279" y="992188"/>
                    <a:pt x="413279" y="992188"/>
                    <a:pt x="410023" y="990567"/>
                  </a:cubicBezTo>
                  <a:cubicBezTo>
                    <a:pt x="410023" y="990567"/>
                    <a:pt x="410023" y="990567"/>
                    <a:pt x="408395" y="990567"/>
                  </a:cubicBezTo>
                  <a:cubicBezTo>
                    <a:pt x="408395" y="990567"/>
                    <a:pt x="408395" y="990567"/>
                    <a:pt x="406767" y="987325"/>
                  </a:cubicBezTo>
                  <a:cubicBezTo>
                    <a:pt x="406767" y="987325"/>
                    <a:pt x="405138" y="985704"/>
                    <a:pt x="405138" y="985704"/>
                  </a:cubicBezTo>
                  <a:cubicBezTo>
                    <a:pt x="403510" y="985704"/>
                    <a:pt x="403510" y="985704"/>
                    <a:pt x="403510" y="984084"/>
                  </a:cubicBezTo>
                  <a:cubicBezTo>
                    <a:pt x="403510" y="982463"/>
                    <a:pt x="401882" y="982463"/>
                    <a:pt x="403510" y="980842"/>
                  </a:cubicBezTo>
                  <a:cubicBezTo>
                    <a:pt x="403510" y="980842"/>
                    <a:pt x="405138" y="977600"/>
                    <a:pt x="405138" y="977600"/>
                  </a:cubicBezTo>
                  <a:cubicBezTo>
                    <a:pt x="405138" y="977600"/>
                    <a:pt x="405138" y="977600"/>
                    <a:pt x="406767" y="975979"/>
                  </a:cubicBezTo>
                  <a:cubicBezTo>
                    <a:pt x="406767" y="975979"/>
                    <a:pt x="406767" y="975979"/>
                    <a:pt x="406767" y="974358"/>
                  </a:cubicBezTo>
                  <a:cubicBezTo>
                    <a:pt x="405138" y="971116"/>
                    <a:pt x="408395" y="969495"/>
                    <a:pt x="405138" y="971116"/>
                  </a:cubicBezTo>
                  <a:cubicBezTo>
                    <a:pt x="400254" y="972737"/>
                    <a:pt x="396997" y="971116"/>
                    <a:pt x="396997" y="971116"/>
                  </a:cubicBezTo>
                  <a:cubicBezTo>
                    <a:pt x="396997" y="971116"/>
                    <a:pt x="395369" y="971116"/>
                    <a:pt x="393741" y="971116"/>
                  </a:cubicBezTo>
                  <a:cubicBezTo>
                    <a:pt x="393741" y="971116"/>
                    <a:pt x="390485" y="971116"/>
                    <a:pt x="390485" y="971116"/>
                  </a:cubicBezTo>
                  <a:cubicBezTo>
                    <a:pt x="388856" y="971116"/>
                    <a:pt x="388856" y="971116"/>
                    <a:pt x="387228" y="972737"/>
                  </a:cubicBezTo>
                  <a:cubicBezTo>
                    <a:pt x="383972" y="974358"/>
                    <a:pt x="383972" y="974358"/>
                    <a:pt x="382344" y="974358"/>
                  </a:cubicBezTo>
                  <a:cubicBezTo>
                    <a:pt x="380715" y="974358"/>
                    <a:pt x="380715" y="974358"/>
                    <a:pt x="379087" y="974358"/>
                  </a:cubicBezTo>
                  <a:cubicBezTo>
                    <a:pt x="379087" y="974358"/>
                    <a:pt x="379087" y="974358"/>
                    <a:pt x="377459" y="974358"/>
                  </a:cubicBezTo>
                  <a:cubicBezTo>
                    <a:pt x="375831" y="974358"/>
                    <a:pt x="377459" y="974358"/>
                    <a:pt x="375831" y="975979"/>
                  </a:cubicBezTo>
                  <a:cubicBezTo>
                    <a:pt x="374202" y="975979"/>
                    <a:pt x="372574" y="975979"/>
                    <a:pt x="372574" y="975979"/>
                  </a:cubicBezTo>
                  <a:cubicBezTo>
                    <a:pt x="370946" y="975979"/>
                    <a:pt x="370946" y="974358"/>
                    <a:pt x="369318" y="975979"/>
                  </a:cubicBezTo>
                  <a:cubicBezTo>
                    <a:pt x="367690" y="975979"/>
                    <a:pt x="367690" y="975979"/>
                    <a:pt x="366061" y="977600"/>
                  </a:cubicBezTo>
                  <a:cubicBezTo>
                    <a:pt x="366061" y="977600"/>
                    <a:pt x="366061" y="979221"/>
                    <a:pt x="364433" y="979221"/>
                  </a:cubicBezTo>
                  <a:cubicBezTo>
                    <a:pt x="362805" y="979221"/>
                    <a:pt x="361177" y="977600"/>
                    <a:pt x="361177" y="977600"/>
                  </a:cubicBezTo>
                  <a:cubicBezTo>
                    <a:pt x="361177" y="977600"/>
                    <a:pt x="357920" y="979221"/>
                    <a:pt x="357920" y="979221"/>
                  </a:cubicBezTo>
                  <a:cubicBezTo>
                    <a:pt x="357920" y="979221"/>
                    <a:pt x="357920" y="979221"/>
                    <a:pt x="357920" y="977600"/>
                  </a:cubicBezTo>
                  <a:cubicBezTo>
                    <a:pt x="356292" y="975979"/>
                    <a:pt x="354664" y="977600"/>
                    <a:pt x="354664" y="977600"/>
                  </a:cubicBezTo>
                  <a:cubicBezTo>
                    <a:pt x="353036" y="979221"/>
                    <a:pt x="354664" y="979221"/>
                    <a:pt x="354664" y="980842"/>
                  </a:cubicBezTo>
                  <a:cubicBezTo>
                    <a:pt x="354664" y="982463"/>
                    <a:pt x="354664" y="982463"/>
                    <a:pt x="354664" y="984084"/>
                  </a:cubicBezTo>
                  <a:cubicBezTo>
                    <a:pt x="354664" y="985704"/>
                    <a:pt x="354664" y="985704"/>
                    <a:pt x="354664" y="987325"/>
                  </a:cubicBezTo>
                  <a:cubicBezTo>
                    <a:pt x="353036" y="987325"/>
                    <a:pt x="351408" y="985704"/>
                    <a:pt x="349779" y="985704"/>
                  </a:cubicBezTo>
                  <a:cubicBezTo>
                    <a:pt x="349779" y="985704"/>
                    <a:pt x="346523" y="984084"/>
                    <a:pt x="346523" y="984084"/>
                  </a:cubicBezTo>
                  <a:cubicBezTo>
                    <a:pt x="346523" y="984084"/>
                    <a:pt x="344895" y="984084"/>
                    <a:pt x="344895" y="984084"/>
                  </a:cubicBezTo>
                  <a:cubicBezTo>
                    <a:pt x="343267" y="985704"/>
                    <a:pt x="341638" y="985704"/>
                    <a:pt x="341638" y="985704"/>
                  </a:cubicBezTo>
                  <a:cubicBezTo>
                    <a:pt x="340010" y="985704"/>
                    <a:pt x="338382" y="984084"/>
                    <a:pt x="336754" y="984084"/>
                  </a:cubicBezTo>
                  <a:cubicBezTo>
                    <a:pt x="335126" y="985704"/>
                    <a:pt x="335126" y="984084"/>
                    <a:pt x="333497" y="984084"/>
                  </a:cubicBezTo>
                  <a:cubicBezTo>
                    <a:pt x="331869" y="984084"/>
                    <a:pt x="333497" y="982463"/>
                    <a:pt x="331869" y="984084"/>
                  </a:cubicBezTo>
                  <a:cubicBezTo>
                    <a:pt x="330241" y="984084"/>
                    <a:pt x="330241" y="984084"/>
                    <a:pt x="330241" y="984084"/>
                  </a:cubicBezTo>
                  <a:cubicBezTo>
                    <a:pt x="330241" y="984084"/>
                    <a:pt x="330241" y="984084"/>
                    <a:pt x="330241" y="980842"/>
                  </a:cubicBezTo>
                  <a:cubicBezTo>
                    <a:pt x="330241" y="980842"/>
                    <a:pt x="328613" y="979221"/>
                    <a:pt x="330241" y="979221"/>
                  </a:cubicBezTo>
                  <a:cubicBezTo>
                    <a:pt x="335126" y="977600"/>
                    <a:pt x="336754" y="977600"/>
                    <a:pt x="336754" y="977600"/>
                  </a:cubicBezTo>
                  <a:cubicBezTo>
                    <a:pt x="336754" y="977600"/>
                    <a:pt x="336754" y="977600"/>
                    <a:pt x="341638" y="972737"/>
                  </a:cubicBezTo>
                  <a:cubicBezTo>
                    <a:pt x="341638" y="972737"/>
                    <a:pt x="343267" y="969495"/>
                    <a:pt x="344895" y="971116"/>
                  </a:cubicBezTo>
                  <a:cubicBezTo>
                    <a:pt x="344895" y="971116"/>
                    <a:pt x="344895" y="971116"/>
                    <a:pt x="348151" y="967874"/>
                  </a:cubicBezTo>
                  <a:cubicBezTo>
                    <a:pt x="348151" y="967874"/>
                    <a:pt x="348151" y="967874"/>
                    <a:pt x="351408" y="966253"/>
                  </a:cubicBezTo>
                  <a:cubicBezTo>
                    <a:pt x="351408" y="966253"/>
                    <a:pt x="351408" y="966253"/>
                    <a:pt x="356292" y="963011"/>
                  </a:cubicBezTo>
                  <a:cubicBezTo>
                    <a:pt x="356292" y="963011"/>
                    <a:pt x="356292" y="963011"/>
                    <a:pt x="361177" y="958149"/>
                  </a:cubicBezTo>
                  <a:cubicBezTo>
                    <a:pt x="361177" y="958149"/>
                    <a:pt x="361177" y="958149"/>
                    <a:pt x="364433" y="956528"/>
                  </a:cubicBezTo>
                  <a:cubicBezTo>
                    <a:pt x="364433" y="956528"/>
                    <a:pt x="364433" y="956528"/>
                    <a:pt x="364433" y="954907"/>
                  </a:cubicBezTo>
                  <a:cubicBezTo>
                    <a:pt x="364433" y="954907"/>
                    <a:pt x="367690" y="954907"/>
                    <a:pt x="367690" y="954907"/>
                  </a:cubicBezTo>
                  <a:cubicBezTo>
                    <a:pt x="367690" y="954907"/>
                    <a:pt x="367690" y="954907"/>
                    <a:pt x="370946" y="954907"/>
                  </a:cubicBezTo>
                  <a:cubicBezTo>
                    <a:pt x="370946" y="954907"/>
                    <a:pt x="370946" y="954907"/>
                    <a:pt x="372574" y="954907"/>
                  </a:cubicBezTo>
                  <a:cubicBezTo>
                    <a:pt x="372574" y="954907"/>
                    <a:pt x="372574" y="954907"/>
                    <a:pt x="374202" y="954907"/>
                  </a:cubicBezTo>
                  <a:cubicBezTo>
                    <a:pt x="374202" y="954907"/>
                    <a:pt x="374202" y="954907"/>
                    <a:pt x="375831" y="954907"/>
                  </a:cubicBezTo>
                  <a:cubicBezTo>
                    <a:pt x="375831" y="954907"/>
                    <a:pt x="375831" y="954907"/>
                    <a:pt x="377459" y="954907"/>
                  </a:cubicBezTo>
                  <a:cubicBezTo>
                    <a:pt x="377459" y="954907"/>
                    <a:pt x="377459" y="954907"/>
                    <a:pt x="380715" y="954907"/>
                  </a:cubicBezTo>
                  <a:cubicBezTo>
                    <a:pt x="380715" y="954907"/>
                    <a:pt x="380715" y="954907"/>
                    <a:pt x="382344" y="953286"/>
                  </a:cubicBezTo>
                  <a:cubicBezTo>
                    <a:pt x="382344" y="953286"/>
                    <a:pt x="382344" y="953286"/>
                    <a:pt x="383972" y="953286"/>
                  </a:cubicBezTo>
                  <a:cubicBezTo>
                    <a:pt x="383972" y="953286"/>
                    <a:pt x="385600" y="953286"/>
                    <a:pt x="385600" y="953286"/>
                  </a:cubicBezTo>
                  <a:cubicBezTo>
                    <a:pt x="385600" y="953286"/>
                    <a:pt x="385600" y="953286"/>
                    <a:pt x="387228" y="953286"/>
                  </a:cubicBezTo>
                  <a:cubicBezTo>
                    <a:pt x="387228" y="953286"/>
                    <a:pt x="387228" y="953286"/>
                    <a:pt x="388856" y="951665"/>
                  </a:cubicBezTo>
                  <a:cubicBezTo>
                    <a:pt x="390485" y="951665"/>
                    <a:pt x="390485" y="951665"/>
                    <a:pt x="392113" y="951665"/>
                  </a:cubicBezTo>
                  <a:cubicBezTo>
                    <a:pt x="392113" y="951665"/>
                    <a:pt x="393741" y="951665"/>
                    <a:pt x="395369" y="951665"/>
                  </a:cubicBezTo>
                  <a:cubicBezTo>
                    <a:pt x="395369" y="951665"/>
                    <a:pt x="395369" y="951665"/>
                    <a:pt x="398626" y="951665"/>
                  </a:cubicBezTo>
                  <a:cubicBezTo>
                    <a:pt x="398626" y="951665"/>
                    <a:pt x="400254" y="951665"/>
                    <a:pt x="400254" y="951665"/>
                  </a:cubicBezTo>
                  <a:cubicBezTo>
                    <a:pt x="400254" y="953286"/>
                    <a:pt x="401882" y="953286"/>
                    <a:pt x="401882" y="953286"/>
                  </a:cubicBezTo>
                  <a:cubicBezTo>
                    <a:pt x="401882" y="953286"/>
                    <a:pt x="401882" y="953286"/>
                    <a:pt x="403510" y="953286"/>
                  </a:cubicBezTo>
                  <a:cubicBezTo>
                    <a:pt x="403510" y="953286"/>
                    <a:pt x="403510" y="950044"/>
                    <a:pt x="405138" y="951665"/>
                  </a:cubicBezTo>
                  <a:cubicBezTo>
                    <a:pt x="405138" y="953286"/>
                    <a:pt x="406767" y="953286"/>
                    <a:pt x="406767" y="953286"/>
                  </a:cubicBezTo>
                  <a:cubicBezTo>
                    <a:pt x="406767" y="953286"/>
                    <a:pt x="406767" y="953286"/>
                    <a:pt x="410023" y="954907"/>
                  </a:cubicBezTo>
                  <a:cubicBezTo>
                    <a:pt x="410023" y="954907"/>
                    <a:pt x="410023" y="954907"/>
                    <a:pt x="411651" y="953286"/>
                  </a:cubicBezTo>
                  <a:lnTo>
                    <a:pt x="413279" y="953286"/>
                  </a:lnTo>
                  <a:cubicBezTo>
                    <a:pt x="413279" y="953286"/>
                    <a:pt x="413279" y="953286"/>
                    <a:pt x="414908" y="951665"/>
                  </a:cubicBezTo>
                  <a:cubicBezTo>
                    <a:pt x="414908" y="951665"/>
                    <a:pt x="414908" y="948423"/>
                    <a:pt x="414908" y="948423"/>
                  </a:cubicBezTo>
                  <a:cubicBezTo>
                    <a:pt x="414908" y="946802"/>
                    <a:pt x="414908" y="946802"/>
                    <a:pt x="416536" y="946802"/>
                  </a:cubicBezTo>
                  <a:cubicBezTo>
                    <a:pt x="418164" y="945181"/>
                    <a:pt x="416536" y="946802"/>
                    <a:pt x="418164" y="945181"/>
                  </a:cubicBezTo>
                  <a:cubicBezTo>
                    <a:pt x="419792" y="943560"/>
                    <a:pt x="419792" y="943560"/>
                    <a:pt x="419792" y="941939"/>
                  </a:cubicBezTo>
                  <a:cubicBezTo>
                    <a:pt x="421420" y="941939"/>
                    <a:pt x="421420" y="940318"/>
                    <a:pt x="421420" y="940318"/>
                  </a:cubicBezTo>
                  <a:cubicBezTo>
                    <a:pt x="421420" y="940318"/>
                    <a:pt x="421420" y="940318"/>
                    <a:pt x="423049" y="938698"/>
                  </a:cubicBezTo>
                  <a:cubicBezTo>
                    <a:pt x="423049" y="938698"/>
                    <a:pt x="423049" y="938698"/>
                    <a:pt x="426305" y="937077"/>
                  </a:cubicBezTo>
                  <a:cubicBezTo>
                    <a:pt x="426305" y="937077"/>
                    <a:pt x="426305" y="937077"/>
                    <a:pt x="426305" y="935456"/>
                  </a:cubicBezTo>
                  <a:cubicBezTo>
                    <a:pt x="426305" y="933835"/>
                    <a:pt x="427933" y="930593"/>
                    <a:pt x="427933" y="928972"/>
                  </a:cubicBezTo>
                  <a:cubicBezTo>
                    <a:pt x="427933" y="927351"/>
                    <a:pt x="429561" y="925730"/>
                    <a:pt x="429561" y="925730"/>
                  </a:cubicBezTo>
                  <a:cubicBezTo>
                    <a:pt x="429561" y="925730"/>
                    <a:pt x="429561" y="925730"/>
                    <a:pt x="431190" y="925730"/>
                  </a:cubicBezTo>
                  <a:cubicBezTo>
                    <a:pt x="431190" y="925730"/>
                    <a:pt x="431190" y="925730"/>
                    <a:pt x="432818" y="925730"/>
                  </a:cubicBezTo>
                  <a:cubicBezTo>
                    <a:pt x="432818" y="925730"/>
                    <a:pt x="432818" y="925730"/>
                    <a:pt x="436074" y="927351"/>
                  </a:cubicBezTo>
                  <a:cubicBezTo>
                    <a:pt x="436074" y="927351"/>
                    <a:pt x="436074" y="927351"/>
                    <a:pt x="439331" y="927351"/>
                  </a:cubicBezTo>
                  <a:cubicBezTo>
                    <a:pt x="439331" y="927351"/>
                    <a:pt x="439331" y="927351"/>
                    <a:pt x="444215" y="925730"/>
                  </a:cubicBezTo>
                  <a:cubicBezTo>
                    <a:pt x="444215" y="925730"/>
                    <a:pt x="444215" y="925730"/>
                    <a:pt x="445844" y="925730"/>
                  </a:cubicBezTo>
                  <a:cubicBezTo>
                    <a:pt x="445844" y="925730"/>
                    <a:pt x="444215" y="925730"/>
                    <a:pt x="449100" y="924109"/>
                  </a:cubicBezTo>
                  <a:cubicBezTo>
                    <a:pt x="453985" y="924109"/>
                    <a:pt x="453985" y="924109"/>
                    <a:pt x="453985" y="924109"/>
                  </a:cubicBezTo>
                  <a:cubicBezTo>
                    <a:pt x="455613" y="922488"/>
                    <a:pt x="457241" y="920867"/>
                    <a:pt x="457241" y="920867"/>
                  </a:cubicBezTo>
                  <a:cubicBezTo>
                    <a:pt x="457241" y="920867"/>
                    <a:pt x="457241" y="920867"/>
                    <a:pt x="458869" y="919246"/>
                  </a:cubicBezTo>
                  <a:cubicBezTo>
                    <a:pt x="458869" y="919246"/>
                    <a:pt x="458869" y="919246"/>
                    <a:pt x="460497" y="919246"/>
                  </a:cubicBezTo>
                  <a:cubicBezTo>
                    <a:pt x="460497" y="919246"/>
                    <a:pt x="463754" y="917626"/>
                    <a:pt x="463754" y="916005"/>
                  </a:cubicBezTo>
                  <a:cubicBezTo>
                    <a:pt x="463754" y="916005"/>
                    <a:pt x="463754" y="907900"/>
                    <a:pt x="465382" y="907900"/>
                  </a:cubicBezTo>
                  <a:cubicBezTo>
                    <a:pt x="465382" y="907900"/>
                    <a:pt x="468638" y="907900"/>
                    <a:pt x="468638" y="907900"/>
                  </a:cubicBezTo>
                  <a:cubicBezTo>
                    <a:pt x="468638" y="907900"/>
                    <a:pt x="471895" y="906279"/>
                    <a:pt x="471895" y="904658"/>
                  </a:cubicBezTo>
                  <a:cubicBezTo>
                    <a:pt x="471895" y="904658"/>
                    <a:pt x="471895" y="903037"/>
                    <a:pt x="473523" y="903037"/>
                  </a:cubicBezTo>
                  <a:cubicBezTo>
                    <a:pt x="473523" y="901416"/>
                    <a:pt x="476779" y="899795"/>
                    <a:pt x="476779" y="899795"/>
                  </a:cubicBezTo>
                  <a:cubicBezTo>
                    <a:pt x="476779" y="899795"/>
                    <a:pt x="478408" y="898174"/>
                    <a:pt x="476779" y="896553"/>
                  </a:cubicBezTo>
                  <a:cubicBezTo>
                    <a:pt x="476779" y="894933"/>
                    <a:pt x="476779" y="894933"/>
                    <a:pt x="476779" y="894933"/>
                  </a:cubicBezTo>
                  <a:cubicBezTo>
                    <a:pt x="476779" y="894933"/>
                    <a:pt x="476779" y="894933"/>
                    <a:pt x="480036" y="891691"/>
                  </a:cubicBezTo>
                  <a:cubicBezTo>
                    <a:pt x="480036" y="891691"/>
                    <a:pt x="480036" y="891691"/>
                    <a:pt x="481665" y="888449"/>
                  </a:cubicBezTo>
                  <a:cubicBezTo>
                    <a:pt x="481665" y="888449"/>
                    <a:pt x="481665" y="888449"/>
                    <a:pt x="481665" y="885207"/>
                  </a:cubicBezTo>
                  <a:cubicBezTo>
                    <a:pt x="481665" y="885207"/>
                    <a:pt x="481665" y="885207"/>
                    <a:pt x="483293" y="881965"/>
                  </a:cubicBezTo>
                  <a:cubicBezTo>
                    <a:pt x="483293" y="881965"/>
                    <a:pt x="483293" y="881965"/>
                    <a:pt x="484921" y="880344"/>
                  </a:cubicBezTo>
                  <a:cubicBezTo>
                    <a:pt x="484921" y="880344"/>
                    <a:pt x="484921" y="880344"/>
                    <a:pt x="484921" y="877102"/>
                  </a:cubicBezTo>
                  <a:cubicBezTo>
                    <a:pt x="484921" y="877102"/>
                    <a:pt x="484921" y="877102"/>
                    <a:pt x="484921" y="873861"/>
                  </a:cubicBezTo>
                  <a:cubicBezTo>
                    <a:pt x="484921" y="873861"/>
                    <a:pt x="484921" y="873861"/>
                    <a:pt x="483293" y="870619"/>
                  </a:cubicBezTo>
                  <a:cubicBezTo>
                    <a:pt x="481665" y="868998"/>
                    <a:pt x="483293" y="868998"/>
                    <a:pt x="483293" y="867377"/>
                  </a:cubicBezTo>
                  <a:cubicBezTo>
                    <a:pt x="483293" y="865756"/>
                    <a:pt x="484921" y="862514"/>
                    <a:pt x="484921" y="862514"/>
                  </a:cubicBezTo>
                  <a:cubicBezTo>
                    <a:pt x="483293" y="860893"/>
                    <a:pt x="483293" y="859272"/>
                    <a:pt x="483293" y="859272"/>
                  </a:cubicBezTo>
                  <a:cubicBezTo>
                    <a:pt x="481665" y="859272"/>
                    <a:pt x="481665" y="857651"/>
                    <a:pt x="481665" y="856030"/>
                  </a:cubicBezTo>
                  <a:cubicBezTo>
                    <a:pt x="481665" y="856030"/>
                    <a:pt x="484921" y="852788"/>
                    <a:pt x="484921" y="852788"/>
                  </a:cubicBezTo>
                  <a:cubicBezTo>
                    <a:pt x="484921" y="852788"/>
                    <a:pt x="484921" y="852788"/>
                    <a:pt x="484921" y="851168"/>
                  </a:cubicBezTo>
                  <a:cubicBezTo>
                    <a:pt x="484921" y="851168"/>
                    <a:pt x="484921" y="849547"/>
                    <a:pt x="486549" y="849547"/>
                  </a:cubicBezTo>
                  <a:cubicBezTo>
                    <a:pt x="486549" y="851168"/>
                    <a:pt x="488177" y="849547"/>
                    <a:pt x="489806" y="849547"/>
                  </a:cubicBezTo>
                  <a:cubicBezTo>
                    <a:pt x="489806" y="849547"/>
                    <a:pt x="491434" y="847926"/>
                    <a:pt x="489806" y="846305"/>
                  </a:cubicBezTo>
                  <a:cubicBezTo>
                    <a:pt x="489806" y="844684"/>
                    <a:pt x="488177" y="843063"/>
                    <a:pt x="489806" y="843063"/>
                  </a:cubicBezTo>
                  <a:cubicBezTo>
                    <a:pt x="489806" y="843063"/>
                    <a:pt x="491434" y="843063"/>
                    <a:pt x="493062" y="843063"/>
                  </a:cubicBezTo>
                  <a:cubicBezTo>
                    <a:pt x="493062" y="844684"/>
                    <a:pt x="493062" y="843063"/>
                    <a:pt x="494690" y="844684"/>
                  </a:cubicBezTo>
                  <a:cubicBezTo>
                    <a:pt x="494690" y="844684"/>
                    <a:pt x="496318" y="844684"/>
                    <a:pt x="496318" y="846305"/>
                  </a:cubicBezTo>
                  <a:cubicBezTo>
                    <a:pt x="496318" y="847926"/>
                    <a:pt x="499575" y="847926"/>
                    <a:pt x="499575" y="846305"/>
                  </a:cubicBezTo>
                  <a:cubicBezTo>
                    <a:pt x="499575" y="844684"/>
                    <a:pt x="501203" y="843063"/>
                    <a:pt x="501203" y="841442"/>
                  </a:cubicBezTo>
                  <a:cubicBezTo>
                    <a:pt x="499575" y="841442"/>
                    <a:pt x="499575" y="839821"/>
                    <a:pt x="499575" y="839821"/>
                  </a:cubicBezTo>
                  <a:cubicBezTo>
                    <a:pt x="499575" y="839821"/>
                    <a:pt x="499575" y="839821"/>
                    <a:pt x="504459" y="838200"/>
                  </a:cubicBezTo>
                  <a:close/>
                  <a:moveTo>
                    <a:pt x="513309" y="755650"/>
                  </a:moveTo>
                  <a:cubicBezTo>
                    <a:pt x="513309" y="755650"/>
                    <a:pt x="516536" y="755650"/>
                    <a:pt x="516536" y="757269"/>
                  </a:cubicBezTo>
                  <a:cubicBezTo>
                    <a:pt x="518150" y="757269"/>
                    <a:pt x="519763" y="758887"/>
                    <a:pt x="521377" y="758887"/>
                  </a:cubicBezTo>
                  <a:cubicBezTo>
                    <a:pt x="521377" y="760506"/>
                    <a:pt x="522990" y="760506"/>
                    <a:pt x="524604" y="762125"/>
                  </a:cubicBezTo>
                  <a:cubicBezTo>
                    <a:pt x="524604" y="763743"/>
                    <a:pt x="532672" y="770218"/>
                    <a:pt x="532672" y="771836"/>
                  </a:cubicBezTo>
                  <a:cubicBezTo>
                    <a:pt x="532672" y="771836"/>
                    <a:pt x="534285" y="773455"/>
                    <a:pt x="534285" y="773455"/>
                  </a:cubicBezTo>
                  <a:cubicBezTo>
                    <a:pt x="535899" y="773455"/>
                    <a:pt x="535899" y="773455"/>
                    <a:pt x="535899" y="775074"/>
                  </a:cubicBezTo>
                  <a:cubicBezTo>
                    <a:pt x="537512" y="776692"/>
                    <a:pt x="539126" y="776692"/>
                    <a:pt x="539126" y="776692"/>
                  </a:cubicBezTo>
                  <a:cubicBezTo>
                    <a:pt x="539126" y="778311"/>
                    <a:pt x="545580" y="779930"/>
                    <a:pt x="545580" y="779930"/>
                  </a:cubicBezTo>
                  <a:cubicBezTo>
                    <a:pt x="545580" y="779930"/>
                    <a:pt x="545580" y="779930"/>
                    <a:pt x="548807" y="781548"/>
                  </a:cubicBezTo>
                  <a:cubicBezTo>
                    <a:pt x="548807" y="781548"/>
                    <a:pt x="550420" y="779930"/>
                    <a:pt x="550420" y="781548"/>
                  </a:cubicBezTo>
                  <a:cubicBezTo>
                    <a:pt x="552034" y="781548"/>
                    <a:pt x="553647" y="783167"/>
                    <a:pt x="553647" y="783167"/>
                  </a:cubicBezTo>
                  <a:cubicBezTo>
                    <a:pt x="553647" y="784785"/>
                    <a:pt x="555261" y="784785"/>
                    <a:pt x="555261" y="784785"/>
                  </a:cubicBezTo>
                  <a:cubicBezTo>
                    <a:pt x="555261" y="784785"/>
                    <a:pt x="556874" y="784785"/>
                    <a:pt x="558488" y="784785"/>
                  </a:cubicBezTo>
                  <a:cubicBezTo>
                    <a:pt x="558488" y="786404"/>
                    <a:pt x="560101" y="786404"/>
                    <a:pt x="560101" y="786404"/>
                  </a:cubicBezTo>
                  <a:cubicBezTo>
                    <a:pt x="560101" y="786404"/>
                    <a:pt x="560101" y="786404"/>
                    <a:pt x="564942" y="786404"/>
                  </a:cubicBezTo>
                  <a:cubicBezTo>
                    <a:pt x="564942" y="786404"/>
                    <a:pt x="563329" y="788023"/>
                    <a:pt x="566556" y="786404"/>
                  </a:cubicBezTo>
                  <a:cubicBezTo>
                    <a:pt x="568169" y="784785"/>
                    <a:pt x="571396" y="781548"/>
                    <a:pt x="571396" y="779930"/>
                  </a:cubicBezTo>
                  <a:cubicBezTo>
                    <a:pt x="571396" y="779930"/>
                    <a:pt x="571396" y="779930"/>
                    <a:pt x="574623" y="778311"/>
                  </a:cubicBezTo>
                  <a:cubicBezTo>
                    <a:pt x="574623" y="779930"/>
                    <a:pt x="574623" y="783167"/>
                    <a:pt x="573010" y="783167"/>
                  </a:cubicBezTo>
                  <a:cubicBezTo>
                    <a:pt x="573010" y="784785"/>
                    <a:pt x="573010" y="784785"/>
                    <a:pt x="571396" y="786404"/>
                  </a:cubicBezTo>
                  <a:cubicBezTo>
                    <a:pt x="571396" y="786404"/>
                    <a:pt x="571396" y="788023"/>
                    <a:pt x="571396" y="788023"/>
                  </a:cubicBezTo>
                  <a:cubicBezTo>
                    <a:pt x="569783" y="789641"/>
                    <a:pt x="569783" y="791260"/>
                    <a:pt x="571396" y="791260"/>
                  </a:cubicBezTo>
                  <a:cubicBezTo>
                    <a:pt x="571396" y="792879"/>
                    <a:pt x="573010" y="791260"/>
                    <a:pt x="574623" y="792879"/>
                  </a:cubicBezTo>
                  <a:cubicBezTo>
                    <a:pt x="574623" y="792879"/>
                    <a:pt x="577850" y="791260"/>
                    <a:pt x="577850" y="792879"/>
                  </a:cubicBezTo>
                  <a:cubicBezTo>
                    <a:pt x="576237" y="792879"/>
                    <a:pt x="576237" y="794497"/>
                    <a:pt x="574623" y="794497"/>
                  </a:cubicBezTo>
                  <a:cubicBezTo>
                    <a:pt x="574623" y="796116"/>
                    <a:pt x="574623" y="796116"/>
                    <a:pt x="574623" y="796116"/>
                  </a:cubicBezTo>
                  <a:cubicBezTo>
                    <a:pt x="574623" y="797734"/>
                    <a:pt x="574623" y="799353"/>
                    <a:pt x="574623" y="799353"/>
                  </a:cubicBezTo>
                  <a:cubicBezTo>
                    <a:pt x="574623" y="800972"/>
                    <a:pt x="574623" y="800972"/>
                    <a:pt x="573010" y="802590"/>
                  </a:cubicBezTo>
                  <a:cubicBezTo>
                    <a:pt x="573010" y="804209"/>
                    <a:pt x="573010" y="802590"/>
                    <a:pt x="571396" y="804209"/>
                  </a:cubicBezTo>
                  <a:cubicBezTo>
                    <a:pt x="571396" y="805828"/>
                    <a:pt x="569783" y="807446"/>
                    <a:pt x="569783" y="807446"/>
                  </a:cubicBezTo>
                  <a:cubicBezTo>
                    <a:pt x="569783" y="807446"/>
                    <a:pt x="564942" y="807446"/>
                    <a:pt x="563329" y="807446"/>
                  </a:cubicBezTo>
                  <a:cubicBezTo>
                    <a:pt x="561715" y="809065"/>
                    <a:pt x="560101" y="809065"/>
                    <a:pt x="560101" y="809065"/>
                  </a:cubicBezTo>
                  <a:cubicBezTo>
                    <a:pt x="558488" y="809065"/>
                    <a:pt x="558488" y="807446"/>
                    <a:pt x="556874" y="807446"/>
                  </a:cubicBezTo>
                  <a:cubicBezTo>
                    <a:pt x="556874" y="805828"/>
                    <a:pt x="553647" y="805828"/>
                    <a:pt x="553647" y="805828"/>
                  </a:cubicBezTo>
                  <a:cubicBezTo>
                    <a:pt x="553647" y="805828"/>
                    <a:pt x="553647" y="805828"/>
                    <a:pt x="550420" y="809065"/>
                  </a:cubicBezTo>
                  <a:cubicBezTo>
                    <a:pt x="550420" y="809065"/>
                    <a:pt x="547193" y="810683"/>
                    <a:pt x="547193" y="810683"/>
                  </a:cubicBezTo>
                  <a:cubicBezTo>
                    <a:pt x="547193" y="812302"/>
                    <a:pt x="545580" y="812302"/>
                    <a:pt x="545580" y="812302"/>
                  </a:cubicBezTo>
                  <a:cubicBezTo>
                    <a:pt x="545580" y="812302"/>
                    <a:pt x="545580" y="813921"/>
                    <a:pt x="543966" y="815539"/>
                  </a:cubicBezTo>
                  <a:cubicBezTo>
                    <a:pt x="542353" y="817158"/>
                    <a:pt x="543966" y="815539"/>
                    <a:pt x="542353" y="817158"/>
                  </a:cubicBezTo>
                  <a:cubicBezTo>
                    <a:pt x="542353" y="820395"/>
                    <a:pt x="542353" y="818777"/>
                    <a:pt x="542353" y="820395"/>
                  </a:cubicBezTo>
                  <a:cubicBezTo>
                    <a:pt x="540739" y="822014"/>
                    <a:pt x="542353" y="825251"/>
                    <a:pt x="540739" y="825251"/>
                  </a:cubicBezTo>
                  <a:cubicBezTo>
                    <a:pt x="539126" y="825251"/>
                    <a:pt x="537512" y="825251"/>
                    <a:pt x="537512" y="825251"/>
                  </a:cubicBezTo>
                  <a:cubicBezTo>
                    <a:pt x="537512" y="825251"/>
                    <a:pt x="537512" y="825251"/>
                    <a:pt x="534285" y="825251"/>
                  </a:cubicBezTo>
                  <a:cubicBezTo>
                    <a:pt x="534285" y="825251"/>
                    <a:pt x="531058" y="823632"/>
                    <a:pt x="529445" y="823632"/>
                  </a:cubicBezTo>
                  <a:cubicBezTo>
                    <a:pt x="527831" y="823632"/>
                    <a:pt x="524604" y="823632"/>
                    <a:pt x="524604" y="822014"/>
                  </a:cubicBezTo>
                  <a:cubicBezTo>
                    <a:pt x="524604" y="822014"/>
                    <a:pt x="524604" y="822014"/>
                    <a:pt x="521377" y="820395"/>
                  </a:cubicBezTo>
                  <a:cubicBezTo>
                    <a:pt x="521377" y="820395"/>
                    <a:pt x="521377" y="818777"/>
                    <a:pt x="519763" y="818777"/>
                  </a:cubicBezTo>
                  <a:cubicBezTo>
                    <a:pt x="518150" y="817158"/>
                    <a:pt x="518150" y="817158"/>
                    <a:pt x="516536" y="817158"/>
                  </a:cubicBezTo>
                  <a:cubicBezTo>
                    <a:pt x="514923" y="817158"/>
                    <a:pt x="514923" y="817158"/>
                    <a:pt x="513309" y="817158"/>
                  </a:cubicBezTo>
                  <a:cubicBezTo>
                    <a:pt x="511696" y="818777"/>
                    <a:pt x="511696" y="817158"/>
                    <a:pt x="511696" y="817158"/>
                  </a:cubicBezTo>
                  <a:cubicBezTo>
                    <a:pt x="510082" y="817158"/>
                    <a:pt x="510082" y="815539"/>
                    <a:pt x="508469" y="815539"/>
                  </a:cubicBezTo>
                  <a:cubicBezTo>
                    <a:pt x="508469" y="815539"/>
                    <a:pt x="508469" y="813921"/>
                    <a:pt x="506855" y="815539"/>
                  </a:cubicBezTo>
                  <a:cubicBezTo>
                    <a:pt x="506855" y="815539"/>
                    <a:pt x="505242" y="815539"/>
                    <a:pt x="503628" y="817158"/>
                  </a:cubicBezTo>
                  <a:cubicBezTo>
                    <a:pt x="502015" y="818777"/>
                    <a:pt x="503628" y="820395"/>
                    <a:pt x="502015" y="820395"/>
                  </a:cubicBezTo>
                  <a:cubicBezTo>
                    <a:pt x="500401" y="820395"/>
                    <a:pt x="500401" y="820395"/>
                    <a:pt x="498788" y="820395"/>
                  </a:cubicBezTo>
                  <a:cubicBezTo>
                    <a:pt x="497174" y="818777"/>
                    <a:pt x="495560" y="818777"/>
                    <a:pt x="495560" y="817158"/>
                  </a:cubicBezTo>
                  <a:cubicBezTo>
                    <a:pt x="495560" y="817158"/>
                    <a:pt x="495560" y="815539"/>
                    <a:pt x="495560" y="815539"/>
                  </a:cubicBezTo>
                  <a:cubicBezTo>
                    <a:pt x="495560" y="815539"/>
                    <a:pt x="492333" y="815539"/>
                    <a:pt x="492333" y="817158"/>
                  </a:cubicBezTo>
                  <a:cubicBezTo>
                    <a:pt x="492333" y="817158"/>
                    <a:pt x="492333" y="818777"/>
                    <a:pt x="492333" y="818777"/>
                  </a:cubicBezTo>
                  <a:cubicBezTo>
                    <a:pt x="492333" y="820395"/>
                    <a:pt x="490720" y="822014"/>
                    <a:pt x="492333" y="822014"/>
                  </a:cubicBezTo>
                  <a:cubicBezTo>
                    <a:pt x="492333" y="822014"/>
                    <a:pt x="493947" y="823632"/>
                    <a:pt x="495560" y="823632"/>
                  </a:cubicBezTo>
                  <a:cubicBezTo>
                    <a:pt x="497174" y="823632"/>
                    <a:pt x="497174" y="823632"/>
                    <a:pt x="498788" y="825251"/>
                  </a:cubicBezTo>
                  <a:cubicBezTo>
                    <a:pt x="498788" y="826870"/>
                    <a:pt x="500401" y="826870"/>
                    <a:pt x="500401" y="826870"/>
                  </a:cubicBezTo>
                  <a:cubicBezTo>
                    <a:pt x="502015" y="828488"/>
                    <a:pt x="502015" y="828488"/>
                    <a:pt x="502015" y="828488"/>
                  </a:cubicBezTo>
                  <a:cubicBezTo>
                    <a:pt x="502015" y="830107"/>
                    <a:pt x="502015" y="830107"/>
                    <a:pt x="502015" y="831726"/>
                  </a:cubicBezTo>
                  <a:cubicBezTo>
                    <a:pt x="500401" y="831726"/>
                    <a:pt x="498788" y="833344"/>
                    <a:pt x="498788" y="833344"/>
                  </a:cubicBezTo>
                  <a:cubicBezTo>
                    <a:pt x="497174" y="833344"/>
                    <a:pt x="495560" y="831726"/>
                    <a:pt x="495560" y="831726"/>
                  </a:cubicBezTo>
                  <a:cubicBezTo>
                    <a:pt x="493947" y="831726"/>
                    <a:pt x="492333" y="831726"/>
                    <a:pt x="492333" y="833344"/>
                  </a:cubicBezTo>
                  <a:cubicBezTo>
                    <a:pt x="492333" y="834963"/>
                    <a:pt x="493947" y="834963"/>
                    <a:pt x="492333" y="834963"/>
                  </a:cubicBezTo>
                  <a:cubicBezTo>
                    <a:pt x="492333" y="834963"/>
                    <a:pt x="492333" y="834963"/>
                    <a:pt x="489106" y="836582"/>
                  </a:cubicBezTo>
                  <a:cubicBezTo>
                    <a:pt x="487493" y="838200"/>
                    <a:pt x="487493" y="838200"/>
                    <a:pt x="487493" y="838200"/>
                  </a:cubicBezTo>
                  <a:cubicBezTo>
                    <a:pt x="485879" y="838200"/>
                    <a:pt x="485879" y="836582"/>
                    <a:pt x="485879" y="836582"/>
                  </a:cubicBezTo>
                  <a:cubicBezTo>
                    <a:pt x="484266" y="836582"/>
                    <a:pt x="484266" y="834963"/>
                    <a:pt x="484266" y="833344"/>
                  </a:cubicBezTo>
                  <a:cubicBezTo>
                    <a:pt x="484266" y="833344"/>
                    <a:pt x="484266" y="833344"/>
                    <a:pt x="484266" y="831726"/>
                  </a:cubicBezTo>
                  <a:cubicBezTo>
                    <a:pt x="484266" y="831726"/>
                    <a:pt x="484266" y="831726"/>
                    <a:pt x="485879" y="828488"/>
                  </a:cubicBezTo>
                  <a:cubicBezTo>
                    <a:pt x="485879" y="828488"/>
                    <a:pt x="485879" y="826870"/>
                    <a:pt x="485879" y="826870"/>
                  </a:cubicBezTo>
                  <a:cubicBezTo>
                    <a:pt x="484266" y="825251"/>
                    <a:pt x="484266" y="825251"/>
                    <a:pt x="484266" y="825251"/>
                  </a:cubicBezTo>
                  <a:cubicBezTo>
                    <a:pt x="484266" y="825251"/>
                    <a:pt x="484266" y="822014"/>
                    <a:pt x="482652" y="822014"/>
                  </a:cubicBezTo>
                  <a:cubicBezTo>
                    <a:pt x="482652" y="823632"/>
                    <a:pt x="481039" y="822014"/>
                    <a:pt x="481039" y="822014"/>
                  </a:cubicBezTo>
                  <a:cubicBezTo>
                    <a:pt x="481039" y="820395"/>
                    <a:pt x="479425" y="818777"/>
                    <a:pt x="481039" y="817158"/>
                  </a:cubicBezTo>
                  <a:cubicBezTo>
                    <a:pt x="481039" y="817158"/>
                    <a:pt x="481039" y="817158"/>
                    <a:pt x="482652" y="813921"/>
                  </a:cubicBezTo>
                  <a:cubicBezTo>
                    <a:pt x="482652" y="813921"/>
                    <a:pt x="482652" y="813921"/>
                    <a:pt x="484266" y="812302"/>
                  </a:cubicBezTo>
                  <a:cubicBezTo>
                    <a:pt x="484266" y="812302"/>
                    <a:pt x="484266" y="812302"/>
                    <a:pt x="489106" y="810683"/>
                  </a:cubicBezTo>
                  <a:lnTo>
                    <a:pt x="489106" y="807446"/>
                  </a:lnTo>
                  <a:cubicBezTo>
                    <a:pt x="489106" y="807446"/>
                    <a:pt x="489106" y="807446"/>
                    <a:pt x="490720" y="805828"/>
                  </a:cubicBezTo>
                  <a:cubicBezTo>
                    <a:pt x="489106" y="805828"/>
                    <a:pt x="489106" y="804209"/>
                    <a:pt x="489106" y="802590"/>
                  </a:cubicBezTo>
                  <a:cubicBezTo>
                    <a:pt x="490720" y="802590"/>
                    <a:pt x="490720" y="799353"/>
                    <a:pt x="492333" y="799353"/>
                  </a:cubicBezTo>
                  <a:cubicBezTo>
                    <a:pt x="492333" y="799353"/>
                    <a:pt x="492333" y="799353"/>
                    <a:pt x="493947" y="800972"/>
                  </a:cubicBezTo>
                  <a:cubicBezTo>
                    <a:pt x="493947" y="800972"/>
                    <a:pt x="493947" y="800972"/>
                    <a:pt x="498788" y="802590"/>
                  </a:cubicBezTo>
                  <a:cubicBezTo>
                    <a:pt x="498788" y="802590"/>
                    <a:pt x="498788" y="802590"/>
                    <a:pt x="502015" y="804209"/>
                  </a:cubicBezTo>
                  <a:cubicBezTo>
                    <a:pt x="502015" y="804209"/>
                    <a:pt x="502015" y="804209"/>
                    <a:pt x="505242" y="804209"/>
                  </a:cubicBezTo>
                  <a:cubicBezTo>
                    <a:pt x="505242" y="804209"/>
                    <a:pt x="506855" y="802590"/>
                    <a:pt x="506855" y="800972"/>
                  </a:cubicBezTo>
                  <a:cubicBezTo>
                    <a:pt x="505242" y="800972"/>
                    <a:pt x="505242" y="797734"/>
                    <a:pt x="505242" y="796116"/>
                  </a:cubicBezTo>
                  <a:cubicBezTo>
                    <a:pt x="505242" y="796116"/>
                    <a:pt x="505242" y="791260"/>
                    <a:pt x="505242" y="791260"/>
                  </a:cubicBezTo>
                  <a:cubicBezTo>
                    <a:pt x="505242" y="791260"/>
                    <a:pt x="508469" y="789641"/>
                    <a:pt x="508469" y="791260"/>
                  </a:cubicBezTo>
                  <a:cubicBezTo>
                    <a:pt x="508469" y="791260"/>
                    <a:pt x="508469" y="791260"/>
                    <a:pt x="510082" y="789641"/>
                  </a:cubicBezTo>
                  <a:cubicBezTo>
                    <a:pt x="510082" y="789641"/>
                    <a:pt x="511696" y="788023"/>
                    <a:pt x="511696" y="786404"/>
                  </a:cubicBezTo>
                  <a:cubicBezTo>
                    <a:pt x="511696" y="784785"/>
                    <a:pt x="511696" y="781548"/>
                    <a:pt x="511696" y="779930"/>
                  </a:cubicBezTo>
                  <a:cubicBezTo>
                    <a:pt x="511696" y="778311"/>
                    <a:pt x="511696" y="776692"/>
                    <a:pt x="513309" y="776692"/>
                  </a:cubicBezTo>
                  <a:cubicBezTo>
                    <a:pt x="513309" y="776692"/>
                    <a:pt x="514923" y="776692"/>
                    <a:pt x="513309" y="775074"/>
                  </a:cubicBezTo>
                  <a:cubicBezTo>
                    <a:pt x="513309" y="773455"/>
                    <a:pt x="514923" y="770218"/>
                    <a:pt x="514923" y="770218"/>
                  </a:cubicBezTo>
                  <a:cubicBezTo>
                    <a:pt x="513309" y="770218"/>
                    <a:pt x="513309" y="766981"/>
                    <a:pt x="513309" y="765362"/>
                  </a:cubicBezTo>
                  <a:cubicBezTo>
                    <a:pt x="511696" y="765362"/>
                    <a:pt x="510082" y="765362"/>
                    <a:pt x="510082" y="763743"/>
                  </a:cubicBezTo>
                  <a:cubicBezTo>
                    <a:pt x="510082" y="762125"/>
                    <a:pt x="511696" y="757269"/>
                    <a:pt x="511696" y="757269"/>
                  </a:cubicBezTo>
                  <a:cubicBezTo>
                    <a:pt x="511696" y="757269"/>
                    <a:pt x="511696" y="757269"/>
                    <a:pt x="513309" y="755650"/>
                  </a:cubicBezTo>
                  <a:close/>
                  <a:moveTo>
                    <a:pt x="522749" y="558841"/>
                  </a:moveTo>
                  <a:cubicBezTo>
                    <a:pt x="522749" y="558841"/>
                    <a:pt x="527665" y="557212"/>
                    <a:pt x="532581" y="562099"/>
                  </a:cubicBezTo>
                  <a:cubicBezTo>
                    <a:pt x="535858" y="568614"/>
                    <a:pt x="532581" y="562099"/>
                    <a:pt x="532581" y="566985"/>
                  </a:cubicBezTo>
                  <a:cubicBezTo>
                    <a:pt x="532581" y="570243"/>
                    <a:pt x="534220" y="570243"/>
                    <a:pt x="534220" y="571872"/>
                  </a:cubicBezTo>
                  <a:cubicBezTo>
                    <a:pt x="534220" y="573501"/>
                    <a:pt x="534220" y="576759"/>
                    <a:pt x="534220" y="578388"/>
                  </a:cubicBezTo>
                  <a:cubicBezTo>
                    <a:pt x="534220" y="578388"/>
                    <a:pt x="535858" y="581646"/>
                    <a:pt x="535858" y="581646"/>
                  </a:cubicBezTo>
                  <a:cubicBezTo>
                    <a:pt x="535858" y="581646"/>
                    <a:pt x="537497" y="584903"/>
                    <a:pt x="537497" y="586532"/>
                  </a:cubicBezTo>
                  <a:cubicBezTo>
                    <a:pt x="537497" y="586532"/>
                    <a:pt x="537497" y="597935"/>
                    <a:pt x="540774" y="597935"/>
                  </a:cubicBezTo>
                  <a:cubicBezTo>
                    <a:pt x="542413" y="597935"/>
                    <a:pt x="539136" y="599564"/>
                    <a:pt x="537497" y="604450"/>
                  </a:cubicBezTo>
                  <a:cubicBezTo>
                    <a:pt x="534220" y="607708"/>
                    <a:pt x="537497" y="604450"/>
                    <a:pt x="535858" y="606079"/>
                  </a:cubicBezTo>
                  <a:cubicBezTo>
                    <a:pt x="535858" y="609337"/>
                    <a:pt x="535858" y="609337"/>
                    <a:pt x="535858" y="610966"/>
                  </a:cubicBezTo>
                  <a:cubicBezTo>
                    <a:pt x="535858" y="614224"/>
                    <a:pt x="537497" y="619111"/>
                    <a:pt x="537497" y="620739"/>
                  </a:cubicBezTo>
                  <a:cubicBezTo>
                    <a:pt x="537497" y="620739"/>
                    <a:pt x="537497" y="623997"/>
                    <a:pt x="539136" y="623997"/>
                  </a:cubicBezTo>
                  <a:cubicBezTo>
                    <a:pt x="539136" y="625626"/>
                    <a:pt x="542413" y="630513"/>
                    <a:pt x="542413" y="630513"/>
                  </a:cubicBezTo>
                  <a:cubicBezTo>
                    <a:pt x="544052" y="632142"/>
                    <a:pt x="544052" y="637029"/>
                    <a:pt x="544052" y="638658"/>
                  </a:cubicBezTo>
                  <a:cubicBezTo>
                    <a:pt x="545691" y="641915"/>
                    <a:pt x="544052" y="640286"/>
                    <a:pt x="542413" y="641915"/>
                  </a:cubicBezTo>
                  <a:cubicBezTo>
                    <a:pt x="542413" y="643544"/>
                    <a:pt x="542413" y="646802"/>
                    <a:pt x="542413" y="648431"/>
                  </a:cubicBezTo>
                  <a:cubicBezTo>
                    <a:pt x="544052" y="651689"/>
                    <a:pt x="544052" y="651689"/>
                    <a:pt x="545691" y="654947"/>
                  </a:cubicBezTo>
                  <a:cubicBezTo>
                    <a:pt x="547329" y="658204"/>
                    <a:pt x="547329" y="661462"/>
                    <a:pt x="548968" y="663091"/>
                  </a:cubicBezTo>
                  <a:cubicBezTo>
                    <a:pt x="548968" y="666349"/>
                    <a:pt x="550607" y="667978"/>
                    <a:pt x="550607" y="669607"/>
                  </a:cubicBezTo>
                  <a:cubicBezTo>
                    <a:pt x="550607" y="671236"/>
                    <a:pt x="553884" y="676123"/>
                    <a:pt x="553884" y="676123"/>
                  </a:cubicBezTo>
                  <a:cubicBezTo>
                    <a:pt x="553884" y="676123"/>
                    <a:pt x="557162" y="681009"/>
                    <a:pt x="558800" y="682638"/>
                  </a:cubicBezTo>
                  <a:cubicBezTo>
                    <a:pt x="557162" y="682638"/>
                    <a:pt x="553884" y="681009"/>
                    <a:pt x="553884" y="681009"/>
                  </a:cubicBezTo>
                  <a:cubicBezTo>
                    <a:pt x="553884" y="677751"/>
                    <a:pt x="550607" y="677751"/>
                    <a:pt x="550607" y="677751"/>
                  </a:cubicBezTo>
                  <a:cubicBezTo>
                    <a:pt x="550607" y="676123"/>
                    <a:pt x="544052" y="676123"/>
                    <a:pt x="544052" y="676123"/>
                  </a:cubicBezTo>
                  <a:cubicBezTo>
                    <a:pt x="544052" y="676123"/>
                    <a:pt x="539136" y="676123"/>
                    <a:pt x="539136" y="676123"/>
                  </a:cubicBezTo>
                  <a:cubicBezTo>
                    <a:pt x="537497" y="674494"/>
                    <a:pt x="535858" y="677751"/>
                    <a:pt x="534220" y="676123"/>
                  </a:cubicBezTo>
                  <a:cubicBezTo>
                    <a:pt x="532581" y="676123"/>
                    <a:pt x="534220" y="677751"/>
                    <a:pt x="532581" y="679380"/>
                  </a:cubicBezTo>
                  <a:cubicBezTo>
                    <a:pt x="532581" y="681009"/>
                    <a:pt x="532581" y="681009"/>
                    <a:pt x="532581" y="682638"/>
                  </a:cubicBezTo>
                  <a:cubicBezTo>
                    <a:pt x="532581" y="684267"/>
                    <a:pt x="530942" y="687525"/>
                    <a:pt x="529303" y="690783"/>
                  </a:cubicBezTo>
                  <a:cubicBezTo>
                    <a:pt x="529303" y="690783"/>
                    <a:pt x="527665" y="692412"/>
                    <a:pt x="527665" y="694041"/>
                  </a:cubicBezTo>
                  <a:cubicBezTo>
                    <a:pt x="527665" y="695669"/>
                    <a:pt x="527665" y="697298"/>
                    <a:pt x="527665" y="697298"/>
                  </a:cubicBezTo>
                  <a:cubicBezTo>
                    <a:pt x="527665" y="697298"/>
                    <a:pt x="527665" y="697298"/>
                    <a:pt x="527665" y="703814"/>
                  </a:cubicBezTo>
                  <a:cubicBezTo>
                    <a:pt x="527665" y="703814"/>
                    <a:pt x="527665" y="703814"/>
                    <a:pt x="524387" y="711959"/>
                  </a:cubicBezTo>
                  <a:cubicBezTo>
                    <a:pt x="524387" y="711959"/>
                    <a:pt x="524387" y="711959"/>
                    <a:pt x="526026" y="715216"/>
                  </a:cubicBezTo>
                  <a:cubicBezTo>
                    <a:pt x="526026" y="715216"/>
                    <a:pt x="527665" y="718474"/>
                    <a:pt x="529303" y="718474"/>
                  </a:cubicBezTo>
                  <a:cubicBezTo>
                    <a:pt x="530942" y="718474"/>
                    <a:pt x="530942" y="721732"/>
                    <a:pt x="532581" y="721732"/>
                  </a:cubicBezTo>
                  <a:cubicBezTo>
                    <a:pt x="534220" y="723361"/>
                    <a:pt x="534220" y="724990"/>
                    <a:pt x="534220" y="724990"/>
                  </a:cubicBezTo>
                  <a:cubicBezTo>
                    <a:pt x="534220" y="724990"/>
                    <a:pt x="534220" y="724990"/>
                    <a:pt x="535858" y="728248"/>
                  </a:cubicBezTo>
                  <a:cubicBezTo>
                    <a:pt x="535858" y="728248"/>
                    <a:pt x="539136" y="731506"/>
                    <a:pt x="540774" y="729877"/>
                  </a:cubicBezTo>
                  <a:cubicBezTo>
                    <a:pt x="540774" y="729877"/>
                    <a:pt x="542413" y="733134"/>
                    <a:pt x="542413" y="733134"/>
                  </a:cubicBezTo>
                  <a:cubicBezTo>
                    <a:pt x="542413" y="733134"/>
                    <a:pt x="542413" y="733134"/>
                    <a:pt x="542413" y="736392"/>
                  </a:cubicBezTo>
                  <a:cubicBezTo>
                    <a:pt x="542413" y="736392"/>
                    <a:pt x="542413" y="738021"/>
                    <a:pt x="540774" y="739650"/>
                  </a:cubicBezTo>
                  <a:cubicBezTo>
                    <a:pt x="540774" y="742908"/>
                    <a:pt x="540774" y="742908"/>
                    <a:pt x="539136" y="742908"/>
                  </a:cubicBezTo>
                  <a:cubicBezTo>
                    <a:pt x="537497" y="744537"/>
                    <a:pt x="537497" y="739650"/>
                    <a:pt x="537497" y="739650"/>
                  </a:cubicBezTo>
                  <a:cubicBezTo>
                    <a:pt x="537497" y="738021"/>
                    <a:pt x="535858" y="738021"/>
                    <a:pt x="535858" y="736392"/>
                  </a:cubicBezTo>
                  <a:cubicBezTo>
                    <a:pt x="535858" y="734763"/>
                    <a:pt x="530942" y="736392"/>
                    <a:pt x="530942" y="734763"/>
                  </a:cubicBezTo>
                  <a:cubicBezTo>
                    <a:pt x="530942" y="734763"/>
                    <a:pt x="526026" y="734763"/>
                    <a:pt x="526026" y="733134"/>
                  </a:cubicBezTo>
                  <a:cubicBezTo>
                    <a:pt x="526026" y="733134"/>
                    <a:pt x="524387" y="733134"/>
                    <a:pt x="522749" y="733134"/>
                  </a:cubicBezTo>
                  <a:cubicBezTo>
                    <a:pt x="522749" y="733134"/>
                    <a:pt x="522749" y="734763"/>
                    <a:pt x="521110" y="736392"/>
                  </a:cubicBezTo>
                  <a:cubicBezTo>
                    <a:pt x="521110" y="738021"/>
                    <a:pt x="519471" y="741279"/>
                    <a:pt x="519471" y="741279"/>
                  </a:cubicBezTo>
                  <a:cubicBezTo>
                    <a:pt x="519471" y="742908"/>
                    <a:pt x="517833" y="744537"/>
                    <a:pt x="516194" y="744537"/>
                  </a:cubicBezTo>
                  <a:cubicBezTo>
                    <a:pt x="514555" y="744537"/>
                    <a:pt x="514555" y="744537"/>
                    <a:pt x="512916" y="744537"/>
                  </a:cubicBezTo>
                  <a:cubicBezTo>
                    <a:pt x="512916" y="744537"/>
                    <a:pt x="514555" y="741279"/>
                    <a:pt x="514555" y="739650"/>
                  </a:cubicBezTo>
                  <a:cubicBezTo>
                    <a:pt x="512916" y="738021"/>
                    <a:pt x="512916" y="738021"/>
                    <a:pt x="511278" y="738021"/>
                  </a:cubicBezTo>
                  <a:cubicBezTo>
                    <a:pt x="511278" y="736392"/>
                    <a:pt x="509639" y="736392"/>
                    <a:pt x="509639" y="733134"/>
                  </a:cubicBezTo>
                  <a:cubicBezTo>
                    <a:pt x="511278" y="731506"/>
                    <a:pt x="509639" y="733134"/>
                    <a:pt x="511278" y="729877"/>
                  </a:cubicBezTo>
                  <a:cubicBezTo>
                    <a:pt x="511278" y="726619"/>
                    <a:pt x="511278" y="729877"/>
                    <a:pt x="511278" y="728248"/>
                  </a:cubicBezTo>
                  <a:cubicBezTo>
                    <a:pt x="512916" y="726619"/>
                    <a:pt x="512916" y="724990"/>
                    <a:pt x="514555" y="724990"/>
                  </a:cubicBezTo>
                  <a:cubicBezTo>
                    <a:pt x="514555" y="723361"/>
                    <a:pt x="514555" y="720103"/>
                    <a:pt x="514555" y="720103"/>
                  </a:cubicBezTo>
                  <a:cubicBezTo>
                    <a:pt x="514555" y="720103"/>
                    <a:pt x="514555" y="723361"/>
                    <a:pt x="511278" y="715216"/>
                  </a:cubicBezTo>
                  <a:cubicBezTo>
                    <a:pt x="511278" y="715216"/>
                    <a:pt x="511278" y="711959"/>
                    <a:pt x="511278" y="710330"/>
                  </a:cubicBezTo>
                  <a:cubicBezTo>
                    <a:pt x="511278" y="710330"/>
                    <a:pt x="512916" y="707072"/>
                    <a:pt x="512916" y="707072"/>
                  </a:cubicBezTo>
                  <a:cubicBezTo>
                    <a:pt x="512916" y="707072"/>
                    <a:pt x="514555" y="703814"/>
                    <a:pt x="516194" y="703814"/>
                  </a:cubicBezTo>
                  <a:cubicBezTo>
                    <a:pt x="517833" y="702185"/>
                    <a:pt x="516194" y="700556"/>
                    <a:pt x="516194" y="697298"/>
                  </a:cubicBezTo>
                  <a:cubicBezTo>
                    <a:pt x="516194" y="694041"/>
                    <a:pt x="516194" y="694041"/>
                    <a:pt x="516194" y="692412"/>
                  </a:cubicBezTo>
                  <a:cubicBezTo>
                    <a:pt x="514555" y="690783"/>
                    <a:pt x="512916" y="690783"/>
                    <a:pt x="512916" y="689154"/>
                  </a:cubicBezTo>
                  <a:cubicBezTo>
                    <a:pt x="512916" y="689154"/>
                    <a:pt x="512916" y="685896"/>
                    <a:pt x="511278" y="684267"/>
                  </a:cubicBezTo>
                  <a:cubicBezTo>
                    <a:pt x="511278" y="682638"/>
                    <a:pt x="511278" y="681009"/>
                    <a:pt x="512916" y="679380"/>
                  </a:cubicBezTo>
                  <a:cubicBezTo>
                    <a:pt x="512916" y="677751"/>
                    <a:pt x="516194" y="677751"/>
                    <a:pt x="517833" y="667978"/>
                  </a:cubicBezTo>
                  <a:cubicBezTo>
                    <a:pt x="517833" y="659833"/>
                    <a:pt x="516194" y="666349"/>
                    <a:pt x="517833" y="654947"/>
                  </a:cubicBezTo>
                  <a:lnTo>
                    <a:pt x="517833" y="653318"/>
                  </a:lnTo>
                  <a:cubicBezTo>
                    <a:pt x="516194" y="651689"/>
                    <a:pt x="517833" y="650060"/>
                    <a:pt x="516194" y="648431"/>
                  </a:cubicBezTo>
                  <a:cubicBezTo>
                    <a:pt x="516194" y="645173"/>
                    <a:pt x="514555" y="646802"/>
                    <a:pt x="516194" y="643544"/>
                  </a:cubicBezTo>
                  <a:cubicBezTo>
                    <a:pt x="516194" y="640286"/>
                    <a:pt x="516194" y="643544"/>
                    <a:pt x="516194" y="641915"/>
                  </a:cubicBezTo>
                  <a:cubicBezTo>
                    <a:pt x="517833" y="641915"/>
                    <a:pt x="517833" y="641915"/>
                    <a:pt x="517833" y="640286"/>
                  </a:cubicBezTo>
                  <a:cubicBezTo>
                    <a:pt x="519471" y="640286"/>
                    <a:pt x="519471" y="637029"/>
                    <a:pt x="517833" y="635400"/>
                  </a:cubicBezTo>
                  <a:cubicBezTo>
                    <a:pt x="517833" y="635400"/>
                    <a:pt x="517833" y="632142"/>
                    <a:pt x="517833" y="630513"/>
                  </a:cubicBezTo>
                  <a:cubicBezTo>
                    <a:pt x="517833" y="627255"/>
                    <a:pt x="516194" y="628884"/>
                    <a:pt x="516194" y="627255"/>
                  </a:cubicBezTo>
                  <a:cubicBezTo>
                    <a:pt x="516194" y="625626"/>
                    <a:pt x="514555" y="625626"/>
                    <a:pt x="512916" y="623997"/>
                  </a:cubicBezTo>
                  <a:cubicBezTo>
                    <a:pt x="512916" y="623997"/>
                    <a:pt x="512916" y="622368"/>
                    <a:pt x="511278" y="620739"/>
                  </a:cubicBezTo>
                  <a:cubicBezTo>
                    <a:pt x="511278" y="619111"/>
                    <a:pt x="508000" y="617482"/>
                    <a:pt x="508000" y="614224"/>
                  </a:cubicBezTo>
                  <a:cubicBezTo>
                    <a:pt x="508000" y="610966"/>
                    <a:pt x="508000" y="612595"/>
                    <a:pt x="509639" y="610966"/>
                  </a:cubicBezTo>
                  <a:cubicBezTo>
                    <a:pt x="511278" y="609337"/>
                    <a:pt x="509639" y="607708"/>
                    <a:pt x="509639" y="604450"/>
                  </a:cubicBezTo>
                  <a:cubicBezTo>
                    <a:pt x="509639" y="601193"/>
                    <a:pt x="509639" y="602821"/>
                    <a:pt x="511278" y="601193"/>
                  </a:cubicBezTo>
                  <a:cubicBezTo>
                    <a:pt x="512916" y="599564"/>
                    <a:pt x="512916" y="599564"/>
                    <a:pt x="512916" y="596306"/>
                  </a:cubicBezTo>
                  <a:cubicBezTo>
                    <a:pt x="512916" y="593048"/>
                    <a:pt x="511278" y="593048"/>
                    <a:pt x="511278" y="591419"/>
                  </a:cubicBezTo>
                  <a:cubicBezTo>
                    <a:pt x="511278" y="589790"/>
                    <a:pt x="511278" y="589790"/>
                    <a:pt x="511278" y="586532"/>
                  </a:cubicBezTo>
                  <a:cubicBezTo>
                    <a:pt x="511278" y="583274"/>
                    <a:pt x="511278" y="584903"/>
                    <a:pt x="512916" y="581646"/>
                  </a:cubicBezTo>
                  <a:cubicBezTo>
                    <a:pt x="514555" y="580017"/>
                    <a:pt x="512916" y="580017"/>
                    <a:pt x="516194" y="580017"/>
                  </a:cubicBezTo>
                  <a:cubicBezTo>
                    <a:pt x="519471" y="578388"/>
                    <a:pt x="519471" y="581646"/>
                    <a:pt x="519471" y="581646"/>
                  </a:cubicBezTo>
                  <a:cubicBezTo>
                    <a:pt x="519471" y="581646"/>
                    <a:pt x="519471" y="580017"/>
                    <a:pt x="521110" y="578388"/>
                  </a:cubicBezTo>
                  <a:cubicBezTo>
                    <a:pt x="521110" y="576759"/>
                    <a:pt x="521110" y="576759"/>
                    <a:pt x="522749" y="576759"/>
                  </a:cubicBezTo>
                  <a:cubicBezTo>
                    <a:pt x="524387" y="575130"/>
                    <a:pt x="524387" y="573501"/>
                    <a:pt x="524387" y="571872"/>
                  </a:cubicBezTo>
                  <a:cubicBezTo>
                    <a:pt x="524387" y="570243"/>
                    <a:pt x="524387" y="568614"/>
                    <a:pt x="522749" y="566985"/>
                  </a:cubicBezTo>
                  <a:cubicBezTo>
                    <a:pt x="522749" y="566985"/>
                    <a:pt x="521110" y="565357"/>
                    <a:pt x="521110" y="563728"/>
                  </a:cubicBezTo>
                  <a:cubicBezTo>
                    <a:pt x="521110" y="563728"/>
                    <a:pt x="522749" y="558841"/>
                    <a:pt x="522749" y="558841"/>
                  </a:cubicBezTo>
                  <a:close/>
                  <a:moveTo>
                    <a:pt x="14968" y="0"/>
                  </a:moveTo>
                  <a:cubicBezTo>
                    <a:pt x="18294" y="0"/>
                    <a:pt x="16631" y="1732"/>
                    <a:pt x="19957" y="1732"/>
                  </a:cubicBezTo>
                  <a:cubicBezTo>
                    <a:pt x="21620" y="3464"/>
                    <a:pt x="19957" y="3464"/>
                    <a:pt x="21620" y="1732"/>
                  </a:cubicBezTo>
                  <a:cubicBezTo>
                    <a:pt x="23283" y="1732"/>
                    <a:pt x="26609" y="1732"/>
                    <a:pt x="28272" y="1732"/>
                  </a:cubicBezTo>
                  <a:cubicBezTo>
                    <a:pt x="28272" y="0"/>
                    <a:pt x="29935" y="1732"/>
                    <a:pt x="31599" y="1732"/>
                  </a:cubicBezTo>
                  <a:cubicBezTo>
                    <a:pt x="31599" y="1732"/>
                    <a:pt x="33262" y="1732"/>
                    <a:pt x="34925" y="3464"/>
                  </a:cubicBezTo>
                  <a:cubicBezTo>
                    <a:pt x="34925" y="5195"/>
                    <a:pt x="34925" y="5195"/>
                    <a:pt x="34925" y="6927"/>
                  </a:cubicBezTo>
                  <a:cubicBezTo>
                    <a:pt x="34925" y="6927"/>
                    <a:pt x="34925" y="8659"/>
                    <a:pt x="34925" y="8659"/>
                  </a:cubicBezTo>
                  <a:cubicBezTo>
                    <a:pt x="34925" y="10391"/>
                    <a:pt x="33262" y="10391"/>
                    <a:pt x="31599" y="12123"/>
                  </a:cubicBezTo>
                  <a:cubicBezTo>
                    <a:pt x="29935" y="12123"/>
                    <a:pt x="29935" y="12123"/>
                    <a:pt x="29935" y="13854"/>
                  </a:cubicBezTo>
                  <a:cubicBezTo>
                    <a:pt x="28272" y="15586"/>
                    <a:pt x="28272" y="15586"/>
                    <a:pt x="26609" y="15586"/>
                  </a:cubicBezTo>
                  <a:cubicBezTo>
                    <a:pt x="26609" y="15586"/>
                    <a:pt x="24946" y="17318"/>
                    <a:pt x="24946" y="17318"/>
                  </a:cubicBezTo>
                  <a:cubicBezTo>
                    <a:pt x="24946" y="17318"/>
                    <a:pt x="23283" y="19050"/>
                    <a:pt x="21620" y="19050"/>
                  </a:cubicBezTo>
                  <a:cubicBezTo>
                    <a:pt x="21620" y="19050"/>
                    <a:pt x="18294" y="19050"/>
                    <a:pt x="18294" y="19050"/>
                  </a:cubicBezTo>
                  <a:cubicBezTo>
                    <a:pt x="16631" y="19050"/>
                    <a:pt x="16631" y="19050"/>
                    <a:pt x="14968" y="19050"/>
                  </a:cubicBezTo>
                  <a:cubicBezTo>
                    <a:pt x="14968" y="19050"/>
                    <a:pt x="11641" y="17318"/>
                    <a:pt x="9978" y="17318"/>
                  </a:cubicBezTo>
                  <a:cubicBezTo>
                    <a:pt x="9978" y="15586"/>
                    <a:pt x="9978" y="15586"/>
                    <a:pt x="9978" y="15586"/>
                  </a:cubicBezTo>
                  <a:cubicBezTo>
                    <a:pt x="9978" y="15586"/>
                    <a:pt x="9978" y="15586"/>
                    <a:pt x="4989" y="13854"/>
                  </a:cubicBezTo>
                  <a:cubicBezTo>
                    <a:pt x="3326" y="12123"/>
                    <a:pt x="1663" y="12123"/>
                    <a:pt x="1663" y="12123"/>
                  </a:cubicBezTo>
                  <a:cubicBezTo>
                    <a:pt x="0" y="12123"/>
                    <a:pt x="0" y="10391"/>
                    <a:pt x="0" y="8659"/>
                  </a:cubicBezTo>
                  <a:cubicBezTo>
                    <a:pt x="1663" y="6927"/>
                    <a:pt x="1663" y="6927"/>
                    <a:pt x="3326" y="6927"/>
                  </a:cubicBezTo>
                  <a:cubicBezTo>
                    <a:pt x="4989" y="5195"/>
                    <a:pt x="6652" y="5195"/>
                    <a:pt x="6652" y="5195"/>
                  </a:cubicBezTo>
                  <a:cubicBezTo>
                    <a:pt x="8315" y="5195"/>
                    <a:pt x="11641" y="3464"/>
                    <a:pt x="11641" y="1732"/>
                  </a:cubicBezTo>
                  <a:cubicBezTo>
                    <a:pt x="13305" y="0"/>
                    <a:pt x="13305" y="1732"/>
                    <a:pt x="1496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śļïḑè">
              <a:extLst>
                <a:ext uri="{FF2B5EF4-FFF2-40B4-BE49-F238E27FC236}">
                  <a16:creationId xmlns:a16="http://schemas.microsoft.com/office/drawing/2014/main" id="{10217EA3-5669-412B-A0D9-D092A49D93E1}"/>
                </a:ext>
              </a:extLst>
            </p:cNvPr>
            <p:cNvSpPr/>
            <p:nvPr/>
          </p:nvSpPr>
          <p:spPr bwMode="auto">
            <a:xfrm>
              <a:off x="7856153" y="2791772"/>
              <a:ext cx="144849" cy="177173"/>
            </a:xfrm>
            <a:custGeom>
              <a:avLst/>
              <a:gdLst>
                <a:gd name="connsiteX0" fmla="*/ 119448 w 144849"/>
                <a:gd name="connsiteY0" fmla="*/ 146691 h 177173"/>
                <a:gd name="connsiteX1" fmla="*/ 122623 w 144849"/>
                <a:gd name="connsiteY1" fmla="*/ 146691 h 177173"/>
                <a:gd name="connsiteX2" fmla="*/ 124211 w 144849"/>
                <a:gd name="connsiteY2" fmla="*/ 153041 h 177173"/>
                <a:gd name="connsiteX3" fmla="*/ 121036 w 144849"/>
                <a:gd name="connsiteY3" fmla="*/ 156216 h 177173"/>
                <a:gd name="connsiteX4" fmla="*/ 117861 w 144849"/>
                <a:gd name="connsiteY4" fmla="*/ 157804 h 177173"/>
                <a:gd name="connsiteX5" fmla="*/ 114686 w 144849"/>
                <a:gd name="connsiteY5" fmla="*/ 159391 h 177173"/>
                <a:gd name="connsiteX6" fmla="*/ 111511 w 144849"/>
                <a:gd name="connsiteY6" fmla="*/ 157804 h 177173"/>
                <a:gd name="connsiteX7" fmla="*/ 109923 w 144849"/>
                <a:gd name="connsiteY7" fmla="*/ 154628 h 177173"/>
                <a:gd name="connsiteX8" fmla="*/ 111511 w 144849"/>
                <a:gd name="connsiteY8" fmla="*/ 151453 h 177173"/>
                <a:gd name="connsiteX9" fmla="*/ 116273 w 144849"/>
                <a:gd name="connsiteY9" fmla="*/ 148278 h 177173"/>
                <a:gd name="connsiteX10" fmla="*/ 119448 w 144849"/>
                <a:gd name="connsiteY10" fmla="*/ 146691 h 177173"/>
                <a:gd name="connsiteX11" fmla="*/ 141674 w 144849"/>
                <a:gd name="connsiteY11" fmla="*/ 143516 h 177173"/>
                <a:gd name="connsiteX12" fmla="*/ 144849 w 144849"/>
                <a:gd name="connsiteY12" fmla="*/ 146691 h 177173"/>
                <a:gd name="connsiteX13" fmla="*/ 143262 w 144849"/>
                <a:gd name="connsiteY13" fmla="*/ 151453 h 177173"/>
                <a:gd name="connsiteX14" fmla="*/ 141674 w 144849"/>
                <a:gd name="connsiteY14" fmla="*/ 148278 h 177173"/>
                <a:gd name="connsiteX15" fmla="*/ 141674 w 144849"/>
                <a:gd name="connsiteY15" fmla="*/ 143516 h 177173"/>
                <a:gd name="connsiteX16" fmla="*/ 113098 w 144849"/>
                <a:gd name="connsiteY16" fmla="*/ 130815 h 177173"/>
                <a:gd name="connsiteX17" fmla="*/ 114686 w 144849"/>
                <a:gd name="connsiteY17" fmla="*/ 133990 h 177173"/>
                <a:gd name="connsiteX18" fmla="*/ 114686 w 144849"/>
                <a:gd name="connsiteY18" fmla="*/ 138753 h 177173"/>
                <a:gd name="connsiteX19" fmla="*/ 113098 w 144849"/>
                <a:gd name="connsiteY19" fmla="*/ 143516 h 177173"/>
                <a:gd name="connsiteX20" fmla="*/ 111511 w 144849"/>
                <a:gd name="connsiteY20" fmla="*/ 145103 h 177173"/>
                <a:gd name="connsiteX21" fmla="*/ 108336 w 144849"/>
                <a:gd name="connsiteY21" fmla="*/ 151453 h 177173"/>
                <a:gd name="connsiteX22" fmla="*/ 105161 w 144849"/>
                <a:gd name="connsiteY22" fmla="*/ 156216 h 177173"/>
                <a:gd name="connsiteX23" fmla="*/ 103573 w 144849"/>
                <a:gd name="connsiteY23" fmla="*/ 157804 h 177173"/>
                <a:gd name="connsiteX24" fmla="*/ 103573 w 144849"/>
                <a:gd name="connsiteY24" fmla="*/ 153041 h 177173"/>
                <a:gd name="connsiteX25" fmla="*/ 100398 w 144849"/>
                <a:gd name="connsiteY25" fmla="*/ 151453 h 177173"/>
                <a:gd name="connsiteX26" fmla="*/ 100398 w 144849"/>
                <a:gd name="connsiteY26" fmla="*/ 157804 h 177173"/>
                <a:gd name="connsiteX27" fmla="*/ 100398 w 144849"/>
                <a:gd name="connsiteY27" fmla="*/ 160979 h 177173"/>
                <a:gd name="connsiteX28" fmla="*/ 100398 w 144849"/>
                <a:gd name="connsiteY28" fmla="*/ 165741 h 177173"/>
                <a:gd name="connsiteX29" fmla="*/ 95635 w 144849"/>
                <a:gd name="connsiteY29" fmla="*/ 162566 h 177173"/>
                <a:gd name="connsiteX30" fmla="*/ 92460 w 144849"/>
                <a:gd name="connsiteY30" fmla="*/ 159391 h 177173"/>
                <a:gd name="connsiteX31" fmla="*/ 89285 w 144849"/>
                <a:gd name="connsiteY31" fmla="*/ 157804 h 177173"/>
                <a:gd name="connsiteX32" fmla="*/ 89285 w 144849"/>
                <a:gd name="connsiteY32" fmla="*/ 153041 h 177173"/>
                <a:gd name="connsiteX33" fmla="*/ 92460 w 144849"/>
                <a:gd name="connsiteY33" fmla="*/ 151453 h 177173"/>
                <a:gd name="connsiteX34" fmla="*/ 94048 w 144849"/>
                <a:gd name="connsiteY34" fmla="*/ 148278 h 177173"/>
                <a:gd name="connsiteX35" fmla="*/ 95635 w 144849"/>
                <a:gd name="connsiteY35" fmla="*/ 145103 h 177173"/>
                <a:gd name="connsiteX36" fmla="*/ 95635 w 144849"/>
                <a:gd name="connsiteY36" fmla="*/ 141928 h 177173"/>
                <a:gd name="connsiteX37" fmla="*/ 95635 w 144849"/>
                <a:gd name="connsiteY37" fmla="*/ 140341 h 177173"/>
                <a:gd name="connsiteX38" fmla="*/ 97223 w 144849"/>
                <a:gd name="connsiteY38" fmla="*/ 137165 h 177173"/>
                <a:gd name="connsiteX39" fmla="*/ 100398 w 144849"/>
                <a:gd name="connsiteY39" fmla="*/ 132403 h 177173"/>
                <a:gd name="connsiteX40" fmla="*/ 103573 w 144849"/>
                <a:gd name="connsiteY40" fmla="*/ 133990 h 177173"/>
                <a:gd name="connsiteX41" fmla="*/ 106748 w 144849"/>
                <a:gd name="connsiteY41" fmla="*/ 135578 h 177173"/>
                <a:gd name="connsiteX42" fmla="*/ 106748 w 144849"/>
                <a:gd name="connsiteY42" fmla="*/ 138753 h 177173"/>
                <a:gd name="connsiteX43" fmla="*/ 105161 w 144849"/>
                <a:gd name="connsiteY43" fmla="*/ 141928 h 177173"/>
                <a:gd name="connsiteX44" fmla="*/ 103573 w 144849"/>
                <a:gd name="connsiteY44" fmla="*/ 145103 h 177173"/>
                <a:gd name="connsiteX45" fmla="*/ 103573 w 144849"/>
                <a:gd name="connsiteY45" fmla="*/ 148278 h 177173"/>
                <a:gd name="connsiteX46" fmla="*/ 105161 w 144849"/>
                <a:gd name="connsiteY46" fmla="*/ 146691 h 177173"/>
                <a:gd name="connsiteX47" fmla="*/ 106748 w 144849"/>
                <a:gd name="connsiteY47" fmla="*/ 145103 h 177173"/>
                <a:gd name="connsiteX48" fmla="*/ 109923 w 144849"/>
                <a:gd name="connsiteY48" fmla="*/ 140341 h 177173"/>
                <a:gd name="connsiteX49" fmla="*/ 109923 w 144849"/>
                <a:gd name="connsiteY49" fmla="*/ 137165 h 177173"/>
                <a:gd name="connsiteX50" fmla="*/ 111511 w 144849"/>
                <a:gd name="connsiteY50" fmla="*/ 133990 h 177173"/>
                <a:gd name="connsiteX51" fmla="*/ 113098 w 144849"/>
                <a:gd name="connsiteY51" fmla="*/ 130815 h 177173"/>
                <a:gd name="connsiteX52" fmla="*/ 38422 w 144849"/>
                <a:gd name="connsiteY52" fmla="*/ 127641 h 177173"/>
                <a:gd name="connsiteX53" fmla="*/ 38422 w 144849"/>
                <a:gd name="connsiteY53" fmla="*/ 130816 h 177173"/>
                <a:gd name="connsiteX54" fmla="*/ 40073 w 144849"/>
                <a:gd name="connsiteY54" fmla="*/ 135578 h 177173"/>
                <a:gd name="connsiteX55" fmla="*/ 40073 w 144849"/>
                <a:gd name="connsiteY55" fmla="*/ 143516 h 177173"/>
                <a:gd name="connsiteX56" fmla="*/ 36771 w 144849"/>
                <a:gd name="connsiteY56" fmla="*/ 145104 h 177173"/>
                <a:gd name="connsiteX57" fmla="*/ 30167 w 144849"/>
                <a:gd name="connsiteY57" fmla="*/ 151454 h 177173"/>
                <a:gd name="connsiteX58" fmla="*/ 26865 w 144849"/>
                <a:gd name="connsiteY58" fmla="*/ 153041 h 177173"/>
                <a:gd name="connsiteX59" fmla="*/ 25214 w 144849"/>
                <a:gd name="connsiteY59" fmla="*/ 157804 h 177173"/>
                <a:gd name="connsiteX60" fmla="*/ 20261 w 144849"/>
                <a:gd name="connsiteY60" fmla="*/ 162566 h 177173"/>
                <a:gd name="connsiteX61" fmla="*/ 15308 w 144849"/>
                <a:gd name="connsiteY61" fmla="*/ 167329 h 177173"/>
                <a:gd name="connsiteX62" fmla="*/ 12006 w 144849"/>
                <a:gd name="connsiteY62" fmla="*/ 170504 h 177173"/>
                <a:gd name="connsiteX63" fmla="*/ 5402 w 144849"/>
                <a:gd name="connsiteY63" fmla="*/ 172091 h 177173"/>
                <a:gd name="connsiteX64" fmla="*/ 449 w 144849"/>
                <a:gd name="connsiteY64" fmla="*/ 176854 h 177173"/>
                <a:gd name="connsiteX65" fmla="*/ 3751 w 144849"/>
                <a:gd name="connsiteY65" fmla="*/ 170504 h 177173"/>
                <a:gd name="connsiteX66" fmla="*/ 7053 w 144849"/>
                <a:gd name="connsiteY66" fmla="*/ 165741 h 177173"/>
                <a:gd name="connsiteX67" fmla="*/ 12006 w 144849"/>
                <a:gd name="connsiteY67" fmla="*/ 162566 h 177173"/>
                <a:gd name="connsiteX68" fmla="*/ 18610 w 144849"/>
                <a:gd name="connsiteY68" fmla="*/ 157804 h 177173"/>
                <a:gd name="connsiteX69" fmla="*/ 20261 w 144849"/>
                <a:gd name="connsiteY69" fmla="*/ 153041 h 177173"/>
                <a:gd name="connsiteX70" fmla="*/ 25214 w 144849"/>
                <a:gd name="connsiteY70" fmla="*/ 148279 h 177173"/>
                <a:gd name="connsiteX71" fmla="*/ 31818 w 144849"/>
                <a:gd name="connsiteY71" fmla="*/ 140341 h 177173"/>
                <a:gd name="connsiteX72" fmla="*/ 36771 w 144849"/>
                <a:gd name="connsiteY72" fmla="*/ 132403 h 177173"/>
                <a:gd name="connsiteX73" fmla="*/ 38422 w 144849"/>
                <a:gd name="connsiteY73" fmla="*/ 127641 h 177173"/>
                <a:gd name="connsiteX74" fmla="*/ 129714 w 144849"/>
                <a:gd name="connsiteY74" fmla="*/ 103828 h 177173"/>
                <a:gd name="connsiteX75" fmla="*/ 133101 w 144849"/>
                <a:gd name="connsiteY75" fmla="*/ 103828 h 177173"/>
                <a:gd name="connsiteX76" fmla="*/ 139874 w 144849"/>
                <a:gd name="connsiteY76" fmla="*/ 108755 h 177173"/>
                <a:gd name="connsiteX77" fmla="*/ 141568 w 144849"/>
                <a:gd name="connsiteY77" fmla="*/ 112039 h 177173"/>
                <a:gd name="connsiteX78" fmla="*/ 141568 w 144849"/>
                <a:gd name="connsiteY78" fmla="*/ 116966 h 177173"/>
                <a:gd name="connsiteX79" fmla="*/ 141568 w 144849"/>
                <a:gd name="connsiteY79" fmla="*/ 125177 h 177173"/>
                <a:gd name="connsiteX80" fmla="*/ 143261 w 144849"/>
                <a:gd name="connsiteY80" fmla="*/ 130104 h 177173"/>
                <a:gd name="connsiteX81" fmla="*/ 139874 w 144849"/>
                <a:gd name="connsiteY81" fmla="*/ 131746 h 177173"/>
                <a:gd name="connsiteX82" fmla="*/ 133101 w 144849"/>
                <a:gd name="connsiteY82" fmla="*/ 131746 h 177173"/>
                <a:gd name="connsiteX83" fmla="*/ 134794 w 144849"/>
                <a:gd name="connsiteY83" fmla="*/ 138315 h 177173"/>
                <a:gd name="connsiteX84" fmla="*/ 136487 w 144849"/>
                <a:gd name="connsiteY84" fmla="*/ 141599 h 177173"/>
                <a:gd name="connsiteX85" fmla="*/ 136487 w 144849"/>
                <a:gd name="connsiteY85" fmla="*/ 144884 h 177173"/>
                <a:gd name="connsiteX86" fmla="*/ 133101 w 144849"/>
                <a:gd name="connsiteY86" fmla="*/ 148169 h 177173"/>
                <a:gd name="connsiteX87" fmla="*/ 129714 w 144849"/>
                <a:gd name="connsiteY87" fmla="*/ 149811 h 177173"/>
                <a:gd name="connsiteX88" fmla="*/ 126327 w 144849"/>
                <a:gd name="connsiteY88" fmla="*/ 146526 h 177173"/>
                <a:gd name="connsiteX89" fmla="*/ 129714 w 144849"/>
                <a:gd name="connsiteY89" fmla="*/ 141599 h 177173"/>
                <a:gd name="connsiteX90" fmla="*/ 128021 w 144849"/>
                <a:gd name="connsiteY90" fmla="*/ 136673 h 177173"/>
                <a:gd name="connsiteX91" fmla="*/ 124634 w 144849"/>
                <a:gd name="connsiteY91" fmla="*/ 136673 h 177173"/>
                <a:gd name="connsiteX92" fmla="*/ 119554 w 144849"/>
                <a:gd name="connsiteY92" fmla="*/ 133388 h 177173"/>
                <a:gd name="connsiteX93" fmla="*/ 119554 w 144849"/>
                <a:gd name="connsiteY93" fmla="*/ 128461 h 177173"/>
                <a:gd name="connsiteX94" fmla="*/ 121247 w 144849"/>
                <a:gd name="connsiteY94" fmla="*/ 125177 h 177173"/>
                <a:gd name="connsiteX95" fmla="*/ 122941 w 144849"/>
                <a:gd name="connsiteY95" fmla="*/ 121893 h 177173"/>
                <a:gd name="connsiteX96" fmla="*/ 126327 w 144849"/>
                <a:gd name="connsiteY96" fmla="*/ 120250 h 177173"/>
                <a:gd name="connsiteX97" fmla="*/ 126327 w 144849"/>
                <a:gd name="connsiteY97" fmla="*/ 118608 h 177173"/>
                <a:gd name="connsiteX98" fmla="*/ 124634 w 144849"/>
                <a:gd name="connsiteY98" fmla="*/ 113681 h 177173"/>
                <a:gd name="connsiteX99" fmla="*/ 121247 w 144849"/>
                <a:gd name="connsiteY99" fmla="*/ 110397 h 177173"/>
                <a:gd name="connsiteX100" fmla="*/ 119554 w 144849"/>
                <a:gd name="connsiteY100" fmla="*/ 105470 h 177173"/>
                <a:gd name="connsiteX101" fmla="*/ 122941 w 144849"/>
                <a:gd name="connsiteY101" fmla="*/ 107112 h 177173"/>
                <a:gd name="connsiteX102" fmla="*/ 126327 w 144849"/>
                <a:gd name="connsiteY102" fmla="*/ 105470 h 177173"/>
                <a:gd name="connsiteX103" fmla="*/ 129714 w 144849"/>
                <a:gd name="connsiteY103" fmla="*/ 103828 h 177173"/>
                <a:gd name="connsiteX104" fmla="*/ 79760 w 144849"/>
                <a:gd name="connsiteY104" fmla="*/ 103828 h 177173"/>
                <a:gd name="connsiteX105" fmla="*/ 84523 w 144849"/>
                <a:gd name="connsiteY105" fmla="*/ 103828 h 177173"/>
                <a:gd name="connsiteX106" fmla="*/ 87698 w 144849"/>
                <a:gd name="connsiteY106" fmla="*/ 110443 h 177173"/>
                <a:gd name="connsiteX107" fmla="*/ 82935 w 144849"/>
                <a:gd name="connsiteY107" fmla="*/ 113750 h 177173"/>
                <a:gd name="connsiteX108" fmla="*/ 81348 w 144849"/>
                <a:gd name="connsiteY108" fmla="*/ 117057 h 177173"/>
                <a:gd name="connsiteX109" fmla="*/ 87698 w 144849"/>
                <a:gd name="connsiteY109" fmla="*/ 120365 h 177173"/>
                <a:gd name="connsiteX110" fmla="*/ 90873 w 144849"/>
                <a:gd name="connsiteY110" fmla="*/ 123672 h 177173"/>
                <a:gd name="connsiteX111" fmla="*/ 94048 w 144849"/>
                <a:gd name="connsiteY111" fmla="*/ 123672 h 177173"/>
                <a:gd name="connsiteX112" fmla="*/ 97223 w 144849"/>
                <a:gd name="connsiteY112" fmla="*/ 123672 h 177173"/>
                <a:gd name="connsiteX113" fmla="*/ 100398 w 144849"/>
                <a:gd name="connsiteY113" fmla="*/ 125326 h 177173"/>
                <a:gd name="connsiteX114" fmla="*/ 100398 w 144849"/>
                <a:gd name="connsiteY114" fmla="*/ 128633 h 177173"/>
                <a:gd name="connsiteX115" fmla="*/ 95635 w 144849"/>
                <a:gd name="connsiteY115" fmla="*/ 133594 h 177173"/>
                <a:gd name="connsiteX116" fmla="*/ 90873 w 144849"/>
                <a:gd name="connsiteY116" fmla="*/ 136901 h 177173"/>
                <a:gd name="connsiteX117" fmla="*/ 89285 w 144849"/>
                <a:gd name="connsiteY117" fmla="*/ 141862 h 177173"/>
                <a:gd name="connsiteX118" fmla="*/ 86110 w 144849"/>
                <a:gd name="connsiteY118" fmla="*/ 138555 h 177173"/>
                <a:gd name="connsiteX119" fmla="*/ 84523 w 144849"/>
                <a:gd name="connsiteY119" fmla="*/ 140209 h 177173"/>
                <a:gd name="connsiteX120" fmla="*/ 81348 w 144849"/>
                <a:gd name="connsiteY120" fmla="*/ 141862 h 177173"/>
                <a:gd name="connsiteX121" fmla="*/ 79760 w 144849"/>
                <a:gd name="connsiteY121" fmla="*/ 143516 h 177173"/>
                <a:gd name="connsiteX122" fmla="*/ 79760 w 144849"/>
                <a:gd name="connsiteY122" fmla="*/ 141862 h 177173"/>
                <a:gd name="connsiteX123" fmla="*/ 81348 w 144849"/>
                <a:gd name="connsiteY123" fmla="*/ 135248 h 177173"/>
                <a:gd name="connsiteX124" fmla="*/ 81348 w 144849"/>
                <a:gd name="connsiteY124" fmla="*/ 133594 h 177173"/>
                <a:gd name="connsiteX125" fmla="*/ 82935 w 144849"/>
                <a:gd name="connsiteY125" fmla="*/ 125326 h 177173"/>
                <a:gd name="connsiteX126" fmla="*/ 81348 w 144849"/>
                <a:gd name="connsiteY126" fmla="*/ 120365 h 177173"/>
                <a:gd name="connsiteX127" fmla="*/ 79760 w 144849"/>
                <a:gd name="connsiteY127" fmla="*/ 118711 h 177173"/>
                <a:gd name="connsiteX128" fmla="*/ 78173 w 144849"/>
                <a:gd name="connsiteY128" fmla="*/ 113750 h 177173"/>
                <a:gd name="connsiteX129" fmla="*/ 79760 w 144849"/>
                <a:gd name="connsiteY129" fmla="*/ 112096 h 177173"/>
                <a:gd name="connsiteX130" fmla="*/ 79760 w 144849"/>
                <a:gd name="connsiteY130" fmla="*/ 107135 h 177173"/>
                <a:gd name="connsiteX131" fmla="*/ 79760 w 144849"/>
                <a:gd name="connsiteY131" fmla="*/ 103828 h 177173"/>
                <a:gd name="connsiteX132" fmla="*/ 100398 w 144849"/>
                <a:gd name="connsiteY132" fmla="*/ 99065 h 177173"/>
                <a:gd name="connsiteX133" fmla="*/ 103573 w 144849"/>
                <a:gd name="connsiteY133" fmla="*/ 102240 h 177173"/>
                <a:gd name="connsiteX134" fmla="*/ 106748 w 144849"/>
                <a:gd name="connsiteY134" fmla="*/ 105415 h 177173"/>
                <a:gd name="connsiteX135" fmla="*/ 108336 w 144849"/>
                <a:gd name="connsiteY135" fmla="*/ 107003 h 177173"/>
                <a:gd name="connsiteX136" fmla="*/ 113098 w 144849"/>
                <a:gd name="connsiteY136" fmla="*/ 110178 h 177173"/>
                <a:gd name="connsiteX137" fmla="*/ 114686 w 144849"/>
                <a:gd name="connsiteY137" fmla="*/ 111765 h 177173"/>
                <a:gd name="connsiteX138" fmla="*/ 113098 w 144849"/>
                <a:gd name="connsiteY138" fmla="*/ 114940 h 177173"/>
                <a:gd name="connsiteX139" fmla="*/ 111511 w 144849"/>
                <a:gd name="connsiteY139" fmla="*/ 119703 h 177173"/>
                <a:gd name="connsiteX140" fmla="*/ 109923 w 144849"/>
                <a:gd name="connsiteY140" fmla="*/ 113353 h 177173"/>
                <a:gd name="connsiteX141" fmla="*/ 105161 w 144849"/>
                <a:gd name="connsiteY141" fmla="*/ 111765 h 177173"/>
                <a:gd name="connsiteX142" fmla="*/ 105161 w 144849"/>
                <a:gd name="connsiteY142" fmla="*/ 114940 h 177173"/>
                <a:gd name="connsiteX143" fmla="*/ 103573 w 144849"/>
                <a:gd name="connsiteY143" fmla="*/ 118115 h 177173"/>
                <a:gd name="connsiteX144" fmla="*/ 98811 w 144849"/>
                <a:gd name="connsiteY144" fmla="*/ 118115 h 177173"/>
                <a:gd name="connsiteX145" fmla="*/ 101986 w 144849"/>
                <a:gd name="connsiteY145" fmla="*/ 111765 h 177173"/>
                <a:gd name="connsiteX146" fmla="*/ 100398 w 144849"/>
                <a:gd name="connsiteY146" fmla="*/ 105415 h 177173"/>
                <a:gd name="connsiteX147" fmla="*/ 100398 w 144849"/>
                <a:gd name="connsiteY147" fmla="*/ 99065 h 177173"/>
                <a:gd name="connsiteX148" fmla="*/ 78173 w 144849"/>
                <a:gd name="connsiteY148" fmla="*/ 89541 h 177173"/>
                <a:gd name="connsiteX149" fmla="*/ 82936 w 144849"/>
                <a:gd name="connsiteY149" fmla="*/ 92716 h 177173"/>
                <a:gd name="connsiteX150" fmla="*/ 81348 w 144849"/>
                <a:gd name="connsiteY150" fmla="*/ 94303 h 177173"/>
                <a:gd name="connsiteX151" fmla="*/ 78173 w 144849"/>
                <a:gd name="connsiteY151" fmla="*/ 94303 h 177173"/>
                <a:gd name="connsiteX152" fmla="*/ 78173 w 144849"/>
                <a:gd name="connsiteY152" fmla="*/ 89541 h 177173"/>
                <a:gd name="connsiteX153" fmla="*/ 48098 w 144849"/>
                <a:gd name="connsiteY153" fmla="*/ 84778 h 177173"/>
                <a:gd name="connsiteX154" fmla="*/ 53126 w 144849"/>
                <a:gd name="connsiteY154" fmla="*/ 87953 h 177173"/>
                <a:gd name="connsiteX155" fmla="*/ 56477 w 144849"/>
                <a:gd name="connsiteY155" fmla="*/ 89541 h 177173"/>
                <a:gd name="connsiteX156" fmla="*/ 59829 w 144849"/>
                <a:gd name="connsiteY156" fmla="*/ 91129 h 177173"/>
                <a:gd name="connsiteX157" fmla="*/ 69883 w 144849"/>
                <a:gd name="connsiteY157" fmla="*/ 94304 h 177173"/>
                <a:gd name="connsiteX158" fmla="*/ 71559 w 144849"/>
                <a:gd name="connsiteY158" fmla="*/ 95891 h 177173"/>
                <a:gd name="connsiteX159" fmla="*/ 71559 w 144849"/>
                <a:gd name="connsiteY159" fmla="*/ 102241 h 177173"/>
                <a:gd name="connsiteX160" fmla="*/ 71559 w 144849"/>
                <a:gd name="connsiteY160" fmla="*/ 108591 h 177173"/>
                <a:gd name="connsiteX161" fmla="*/ 68207 w 144849"/>
                <a:gd name="connsiteY161" fmla="*/ 111766 h 177173"/>
                <a:gd name="connsiteX162" fmla="*/ 64856 w 144849"/>
                <a:gd name="connsiteY162" fmla="*/ 111766 h 177173"/>
                <a:gd name="connsiteX163" fmla="*/ 61504 w 144849"/>
                <a:gd name="connsiteY163" fmla="*/ 107004 h 177173"/>
                <a:gd name="connsiteX164" fmla="*/ 59829 w 144849"/>
                <a:gd name="connsiteY164" fmla="*/ 102241 h 177173"/>
                <a:gd name="connsiteX165" fmla="*/ 58153 w 144849"/>
                <a:gd name="connsiteY165" fmla="*/ 97479 h 177173"/>
                <a:gd name="connsiteX166" fmla="*/ 54801 w 144849"/>
                <a:gd name="connsiteY166" fmla="*/ 94304 h 177173"/>
                <a:gd name="connsiteX167" fmla="*/ 53126 w 144849"/>
                <a:gd name="connsiteY167" fmla="*/ 89541 h 177173"/>
                <a:gd name="connsiteX168" fmla="*/ 49774 w 144849"/>
                <a:gd name="connsiteY168" fmla="*/ 87953 h 177173"/>
                <a:gd name="connsiteX169" fmla="*/ 48098 w 144849"/>
                <a:gd name="connsiteY169" fmla="*/ 84778 h 177173"/>
                <a:gd name="connsiteX170" fmla="*/ 90874 w 144849"/>
                <a:gd name="connsiteY170" fmla="*/ 83191 h 177173"/>
                <a:gd name="connsiteX171" fmla="*/ 95635 w 144849"/>
                <a:gd name="connsiteY171" fmla="*/ 86365 h 177173"/>
                <a:gd name="connsiteX172" fmla="*/ 94048 w 144849"/>
                <a:gd name="connsiteY172" fmla="*/ 83191 h 177173"/>
                <a:gd name="connsiteX173" fmla="*/ 118059 w 144849"/>
                <a:gd name="connsiteY173" fmla="*/ 80611 h 177173"/>
                <a:gd name="connsiteX174" fmla="*/ 121035 w 144849"/>
                <a:gd name="connsiteY174" fmla="*/ 83191 h 177173"/>
                <a:gd name="connsiteX175" fmla="*/ 121035 w 144849"/>
                <a:gd name="connsiteY175" fmla="*/ 84778 h 177173"/>
                <a:gd name="connsiteX176" fmla="*/ 121035 w 144849"/>
                <a:gd name="connsiteY176" fmla="*/ 87953 h 177173"/>
                <a:gd name="connsiteX177" fmla="*/ 117860 w 144849"/>
                <a:gd name="connsiteY177" fmla="*/ 89541 h 177173"/>
                <a:gd name="connsiteX178" fmla="*/ 114685 w 144849"/>
                <a:gd name="connsiteY178" fmla="*/ 87953 h 177173"/>
                <a:gd name="connsiteX179" fmla="*/ 114685 w 144849"/>
                <a:gd name="connsiteY179" fmla="*/ 86366 h 177173"/>
                <a:gd name="connsiteX180" fmla="*/ 116273 w 144849"/>
                <a:gd name="connsiteY180" fmla="*/ 81603 h 177173"/>
                <a:gd name="connsiteX181" fmla="*/ 118059 w 144849"/>
                <a:gd name="connsiteY181" fmla="*/ 80611 h 177173"/>
                <a:gd name="connsiteX182" fmla="*/ 92461 w 144849"/>
                <a:gd name="connsiteY182" fmla="*/ 76841 h 177173"/>
                <a:gd name="connsiteX183" fmla="*/ 97223 w 144849"/>
                <a:gd name="connsiteY183" fmla="*/ 78428 h 177173"/>
                <a:gd name="connsiteX184" fmla="*/ 98811 w 144849"/>
                <a:gd name="connsiteY184" fmla="*/ 83191 h 177173"/>
                <a:gd name="connsiteX185" fmla="*/ 98811 w 144849"/>
                <a:gd name="connsiteY185" fmla="*/ 84779 h 177173"/>
                <a:gd name="connsiteX186" fmla="*/ 101986 w 144849"/>
                <a:gd name="connsiteY186" fmla="*/ 84779 h 177173"/>
                <a:gd name="connsiteX187" fmla="*/ 103573 w 144849"/>
                <a:gd name="connsiteY187" fmla="*/ 80016 h 177173"/>
                <a:gd name="connsiteX188" fmla="*/ 108336 w 144849"/>
                <a:gd name="connsiteY188" fmla="*/ 83191 h 177173"/>
                <a:gd name="connsiteX189" fmla="*/ 109923 w 144849"/>
                <a:gd name="connsiteY189" fmla="*/ 83191 h 177173"/>
                <a:gd name="connsiteX190" fmla="*/ 113098 w 144849"/>
                <a:gd name="connsiteY190" fmla="*/ 86366 h 177173"/>
                <a:gd name="connsiteX191" fmla="*/ 109923 w 144849"/>
                <a:gd name="connsiteY191" fmla="*/ 89541 h 177173"/>
                <a:gd name="connsiteX192" fmla="*/ 109923 w 144849"/>
                <a:gd name="connsiteY192" fmla="*/ 92716 h 177173"/>
                <a:gd name="connsiteX193" fmla="*/ 113098 w 144849"/>
                <a:gd name="connsiteY193" fmla="*/ 95891 h 177173"/>
                <a:gd name="connsiteX194" fmla="*/ 116273 w 144849"/>
                <a:gd name="connsiteY194" fmla="*/ 95891 h 177173"/>
                <a:gd name="connsiteX195" fmla="*/ 117861 w 144849"/>
                <a:gd name="connsiteY195" fmla="*/ 97479 h 177173"/>
                <a:gd name="connsiteX196" fmla="*/ 117861 w 144849"/>
                <a:gd name="connsiteY196" fmla="*/ 100654 h 177173"/>
                <a:gd name="connsiteX197" fmla="*/ 117861 w 144849"/>
                <a:gd name="connsiteY197" fmla="*/ 103829 h 177173"/>
                <a:gd name="connsiteX198" fmla="*/ 116273 w 144849"/>
                <a:gd name="connsiteY198" fmla="*/ 107004 h 177173"/>
                <a:gd name="connsiteX199" fmla="*/ 113098 w 144849"/>
                <a:gd name="connsiteY199" fmla="*/ 105416 h 177173"/>
                <a:gd name="connsiteX200" fmla="*/ 108336 w 144849"/>
                <a:gd name="connsiteY200" fmla="*/ 100654 h 177173"/>
                <a:gd name="connsiteX201" fmla="*/ 106748 w 144849"/>
                <a:gd name="connsiteY201" fmla="*/ 100654 h 177173"/>
                <a:gd name="connsiteX202" fmla="*/ 103573 w 144849"/>
                <a:gd name="connsiteY202" fmla="*/ 99066 h 177173"/>
                <a:gd name="connsiteX203" fmla="*/ 100398 w 144849"/>
                <a:gd name="connsiteY203" fmla="*/ 92716 h 177173"/>
                <a:gd name="connsiteX204" fmla="*/ 95636 w 144849"/>
                <a:gd name="connsiteY204" fmla="*/ 89541 h 177173"/>
                <a:gd name="connsiteX205" fmla="*/ 95636 w 144849"/>
                <a:gd name="connsiteY205" fmla="*/ 87954 h 177173"/>
                <a:gd name="connsiteX206" fmla="*/ 95636 w 144849"/>
                <a:gd name="connsiteY206" fmla="*/ 86366 h 177173"/>
                <a:gd name="connsiteX207" fmla="*/ 95636 w 144849"/>
                <a:gd name="connsiteY207" fmla="*/ 86366 h 177173"/>
                <a:gd name="connsiteX208" fmla="*/ 89286 w 144849"/>
                <a:gd name="connsiteY208" fmla="*/ 86366 h 177173"/>
                <a:gd name="connsiteX209" fmla="*/ 89286 w 144849"/>
                <a:gd name="connsiteY209" fmla="*/ 87953 h 177173"/>
                <a:gd name="connsiteX210" fmla="*/ 92461 w 144849"/>
                <a:gd name="connsiteY210" fmla="*/ 94303 h 177173"/>
                <a:gd name="connsiteX211" fmla="*/ 90873 w 144849"/>
                <a:gd name="connsiteY211" fmla="*/ 97478 h 177173"/>
                <a:gd name="connsiteX212" fmla="*/ 89286 w 144849"/>
                <a:gd name="connsiteY212" fmla="*/ 92716 h 177173"/>
                <a:gd name="connsiteX213" fmla="*/ 86110 w 144849"/>
                <a:gd name="connsiteY213" fmla="*/ 89541 h 177173"/>
                <a:gd name="connsiteX214" fmla="*/ 82935 w 144849"/>
                <a:gd name="connsiteY214" fmla="*/ 86366 h 177173"/>
                <a:gd name="connsiteX215" fmla="*/ 79760 w 144849"/>
                <a:gd name="connsiteY215" fmla="*/ 84778 h 177173"/>
                <a:gd name="connsiteX216" fmla="*/ 81348 w 144849"/>
                <a:gd name="connsiteY216" fmla="*/ 81603 h 177173"/>
                <a:gd name="connsiteX217" fmla="*/ 82935 w 144849"/>
                <a:gd name="connsiteY217" fmla="*/ 80015 h 177173"/>
                <a:gd name="connsiteX218" fmla="*/ 86110 w 144849"/>
                <a:gd name="connsiteY218" fmla="*/ 80015 h 177173"/>
                <a:gd name="connsiteX219" fmla="*/ 90873 w 144849"/>
                <a:gd name="connsiteY219" fmla="*/ 83190 h 177173"/>
                <a:gd name="connsiteX220" fmla="*/ 89286 w 144849"/>
                <a:gd name="connsiteY220" fmla="*/ 80016 h 177173"/>
                <a:gd name="connsiteX221" fmla="*/ 87698 w 144849"/>
                <a:gd name="connsiteY221" fmla="*/ 78428 h 177173"/>
                <a:gd name="connsiteX222" fmla="*/ 92461 w 144849"/>
                <a:gd name="connsiteY222" fmla="*/ 76841 h 177173"/>
                <a:gd name="connsiteX223" fmla="*/ 64623 w 144849"/>
                <a:gd name="connsiteY223" fmla="*/ 669 h 177173"/>
                <a:gd name="connsiteX224" fmla="*/ 67911 w 144849"/>
                <a:gd name="connsiteY224" fmla="*/ 2286 h 177173"/>
                <a:gd name="connsiteX225" fmla="*/ 72844 w 144849"/>
                <a:gd name="connsiteY225" fmla="*/ 3902 h 177173"/>
                <a:gd name="connsiteX226" fmla="*/ 76132 w 144849"/>
                <a:gd name="connsiteY226" fmla="*/ 7135 h 177173"/>
                <a:gd name="connsiteX227" fmla="*/ 79420 w 144849"/>
                <a:gd name="connsiteY227" fmla="*/ 7135 h 177173"/>
                <a:gd name="connsiteX228" fmla="*/ 82709 w 144849"/>
                <a:gd name="connsiteY228" fmla="*/ 5518 h 177173"/>
                <a:gd name="connsiteX229" fmla="*/ 85997 w 144849"/>
                <a:gd name="connsiteY229" fmla="*/ 8751 h 177173"/>
                <a:gd name="connsiteX230" fmla="*/ 84353 w 144849"/>
                <a:gd name="connsiteY230" fmla="*/ 13600 h 177173"/>
                <a:gd name="connsiteX231" fmla="*/ 84353 w 144849"/>
                <a:gd name="connsiteY231" fmla="*/ 18449 h 177173"/>
                <a:gd name="connsiteX232" fmla="*/ 84353 w 144849"/>
                <a:gd name="connsiteY232" fmla="*/ 21682 h 177173"/>
                <a:gd name="connsiteX233" fmla="*/ 85997 w 144849"/>
                <a:gd name="connsiteY233" fmla="*/ 24915 h 177173"/>
                <a:gd name="connsiteX234" fmla="*/ 89286 w 144849"/>
                <a:gd name="connsiteY234" fmla="*/ 28147 h 177173"/>
                <a:gd name="connsiteX235" fmla="*/ 87642 w 144849"/>
                <a:gd name="connsiteY235" fmla="*/ 34613 h 177173"/>
                <a:gd name="connsiteX236" fmla="*/ 85997 w 144849"/>
                <a:gd name="connsiteY236" fmla="*/ 36229 h 177173"/>
                <a:gd name="connsiteX237" fmla="*/ 85997 w 144849"/>
                <a:gd name="connsiteY237" fmla="*/ 39462 h 177173"/>
                <a:gd name="connsiteX238" fmla="*/ 84353 w 144849"/>
                <a:gd name="connsiteY238" fmla="*/ 42695 h 177173"/>
                <a:gd name="connsiteX239" fmla="*/ 81065 w 144849"/>
                <a:gd name="connsiteY239" fmla="*/ 45927 h 177173"/>
                <a:gd name="connsiteX240" fmla="*/ 76132 w 144849"/>
                <a:gd name="connsiteY240" fmla="*/ 49160 h 177173"/>
                <a:gd name="connsiteX241" fmla="*/ 74488 w 144849"/>
                <a:gd name="connsiteY241" fmla="*/ 54009 h 177173"/>
                <a:gd name="connsiteX242" fmla="*/ 71199 w 144849"/>
                <a:gd name="connsiteY242" fmla="*/ 55626 h 177173"/>
                <a:gd name="connsiteX243" fmla="*/ 71199 w 144849"/>
                <a:gd name="connsiteY243" fmla="*/ 63707 h 177173"/>
                <a:gd name="connsiteX244" fmla="*/ 72844 w 144849"/>
                <a:gd name="connsiteY244" fmla="*/ 66940 h 177173"/>
                <a:gd name="connsiteX245" fmla="*/ 72844 w 144849"/>
                <a:gd name="connsiteY245" fmla="*/ 70173 h 177173"/>
                <a:gd name="connsiteX246" fmla="*/ 74488 w 144849"/>
                <a:gd name="connsiteY246" fmla="*/ 73406 h 177173"/>
                <a:gd name="connsiteX247" fmla="*/ 77776 w 144849"/>
                <a:gd name="connsiteY247" fmla="*/ 78255 h 177173"/>
                <a:gd name="connsiteX248" fmla="*/ 79420 w 144849"/>
                <a:gd name="connsiteY248" fmla="*/ 81487 h 177173"/>
                <a:gd name="connsiteX249" fmla="*/ 74488 w 144849"/>
                <a:gd name="connsiteY249" fmla="*/ 83104 h 177173"/>
                <a:gd name="connsiteX250" fmla="*/ 71199 w 144849"/>
                <a:gd name="connsiteY250" fmla="*/ 86337 h 177173"/>
                <a:gd name="connsiteX251" fmla="*/ 67911 w 144849"/>
                <a:gd name="connsiteY251" fmla="*/ 86337 h 177173"/>
                <a:gd name="connsiteX252" fmla="*/ 62978 w 144849"/>
                <a:gd name="connsiteY252" fmla="*/ 84720 h 177173"/>
                <a:gd name="connsiteX253" fmla="*/ 59690 w 144849"/>
                <a:gd name="connsiteY253" fmla="*/ 83104 h 177173"/>
                <a:gd name="connsiteX254" fmla="*/ 56401 w 144849"/>
                <a:gd name="connsiteY254" fmla="*/ 76638 h 177173"/>
                <a:gd name="connsiteX255" fmla="*/ 59690 w 144849"/>
                <a:gd name="connsiteY255" fmla="*/ 75022 h 177173"/>
                <a:gd name="connsiteX256" fmla="*/ 64623 w 144849"/>
                <a:gd name="connsiteY256" fmla="*/ 75022 h 177173"/>
                <a:gd name="connsiteX257" fmla="*/ 67911 w 144849"/>
                <a:gd name="connsiteY257" fmla="*/ 71789 h 177173"/>
                <a:gd name="connsiteX258" fmla="*/ 62978 w 144849"/>
                <a:gd name="connsiteY258" fmla="*/ 68557 h 177173"/>
                <a:gd name="connsiteX259" fmla="*/ 61334 w 144849"/>
                <a:gd name="connsiteY259" fmla="*/ 68557 h 177173"/>
                <a:gd name="connsiteX260" fmla="*/ 58046 w 144849"/>
                <a:gd name="connsiteY260" fmla="*/ 68557 h 177173"/>
                <a:gd name="connsiteX261" fmla="*/ 54757 w 144849"/>
                <a:gd name="connsiteY261" fmla="*/ 70173 h 177173"/>
                <a:gd name="connsiteX262" fmla="*/ 51469 w 144849"/>
                <a:gd name="connsiteY262" fmla="*/ 71789 h 177173"/>
                <a:gd name="connsiteX263" fmla="*/ 48180 w 144849"/>
                <a:gd name="connsiteY263" fmla="*/ 68557 h 177173"/>
                <a:gd name="connsiteX264" fmla="*/ 46536 w 144849"/>
                <a:gd name="connsiteY264" fmla="*/ 63707 h 177173"/>
                <a:gd name="connsiteX265" fmla="*/ 46536 w 144849"/>
                <a:gd name="connsiteY265" fmla="*/ 62091 h 177173"/>
                <a:gd name="connsiteX266" fmla="*/ 46536 w 144849"/>
                <a:gd name="connsiteY266" fmla="*/ 55626 h 177173"/>
                <a:gd name="connsiteX267" fmla="*/ 44892 w 144849"/>
                <a:gd name="connsiteY267" fmla="*/ 50777 h 177173"/>
                <a:gd name="connsiteX268" fmla="*/ 43248 w 144849"/>
                <a:gd name="connsiteY268" fmla="*/ 45927 h 177173"/>
                <a:gd name="connsiteX269" fmla="*/ 43248 w 144849"/>
                <a:gd name="connsiteY269" fmla="*/ 42695 h 177173"/>
                <a:gd name="connsiteX270" fmla="*/ 46536 w 144849"/>
                <a:gd name="connsiteY270" fmla="*/ 42695 h 177173"/>
                <a:gd name="connsiteX271" fmla="*/ 49825 w 144849"/>
                <a:gd name="connsiteY271" fmla="*/ 44311 h 177173"/>
                <a:gd name="connsiteX272" fmla="*/ 53113 w 144849"/>
                <a:gd name="connsiteY272" fmla="*/ 44311 h 177173"/>
                <a:gd name="connsiteX273" fmla="*/ 53113 w 144849"/>
                <a:gd name="connsiteY273" fmla="*/ 41078 h 177173"/>
                <a:gd name="connsiteX274" fmla="*/ 53113 w 144849"/>
                <a:gd name="connsiteY274" fmla="*/ 34613 h 177173"/>
                <a:gd name="connsiteX275" fmla="*/ 53113 w 144849"/>
                <a:gd name="connsiteY275" fmla="*/ 31380 h 177173"/>
                <a:gd name="connsiteX276" fmla="*/ 54757 w 144849"/>
                <a:gd name="connsiteY276" fmla="*/ 28147 h 177173"/>
                <a:gd name="connsiteX277" fmla="*/ 54757 w 144849"/>
                <a:gd name="connsiteY277" fmla="*/ 23298 h 177173"/>
                <a:gd name="connsiteX278" fmla="*/ 54757 w 144849"/>
                <a:gd name="connsiteY278" fmla="*/ 15217 h 177173"/>
                <a:gd name="connsiteX279" fmla="*/ 56401 w 144849"/>
                <a:gd name="connsiteY279" fmla="*/ 8751 h 177173"/>
                <a:gd name="connsiteX280" fmla="*/ 58046 w 144849"/>
                <a:gd name="connsiteY280" fmla="*/ 3902 h 177173"/>
                <a:gd name="connsiteX281" fmla="*/ 64623 w 144849"/>
                <a:gd name="connsiteY281" fmla="*/ 669 h 17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</a:cxnLst>
              <a:rect l="l" t="t" r="r" b="b"/>
              <a:pathLst>
                <a:path w="144849" h="177173">
                  <a:moveTo>
                    <a:pt x="119448" y="146691"/>
                  </a:moveTo>
                  <a:cubicBezTo>
                    <a:pt x="121036" y="146691"/>
                    <a:pt x="121036" y="145103"/>
                    <a:pt x="122623" y="146691"/>
                  </a:cubicBezTo>
                  <a:cubicBezTo>
                    <a:pt x="124211" y="149866"/>
                    <a:pt x="124211" y="151453"/>
                    <a:pt x="124211" y="153041"/>
                  </a:cubicBezTo>
                  <a:cubicBezTo>
                    <a:pt x="124211" y="154628"/>
                    <a:pt x="122623" y="154628"/>
                    <a:pt x="121036" y="156216"/>
                  </a:cubicBezTo>
                  <a:cubicBezTo>
                    <a:pt x="119448" y="157804"/>
                    <a:pt x="117861" y="157804"/>
                    <a:pt x="117861" y="157804"/>
                  </a:cubicBezTo>
                  <a:cubicBezTo>
                    <a:pt x="117861" y="157804"/>
                    <a:pt x="117861" y="157804"/>
                    <a:pt x="114686" y="159391"/>
                  </a:cubicBezTo>
                  <a:cubicBezTo>
                    <a:pt x="114686" y="159391"/>
                    <a:pt x="113098" y="157804"/>
                    <a:pt x="111511" y="157804"/>
                  </a:cubicBezTo>
                  <a:cubicBezTo>
                    <a:pt x="109923" y="157804"/>
                    <a:pt x="108336" y="154628"/>
                    <a:pt x="109923" y="154628"/>
                  </a:cubicBezTo>
                  <a:cubicBezTo>
                    <a:pt x="111511" y="153041"/>
                    <a:pt x="111511" y="151453"/>
                    <a:pt x="111511" y="151453"/>
                  </a:cubicBezTo>
                  <a:cubicBezTo>
                    <a:pt x="113098" y="151453"/>
                    <a:pt x="114686" y="149866"/>
                    <a:pt x="116273" y="148278"/>
                  </a:cubicBezTo>
                  <a:cubicBezTo>
                    <a:pt x="117861" y="146691"/>
                    <a:pt x="116273" y="146691"/>
                    <a:pt x="119448" y="146691"/>
                  </a:cubicBezTo>
                  <a:close/>
                  <a:moveTo>
                    <a:pt x="141674" y="143516"/>
                  </a:moveTo>
                  <a:cubicBezTo>
                    <a:pt x="141674" y="143516"/>
                    <a:pt x="144849" y="145103"/>
                    <a:pt x="144849" y="146691"/>
                  </a:cubicBezTo>
                  <a:cubicBezTo>
                    <a:pt x="144849" y="148278"/>
                    <a:pt x="143262" y="151453"/>
                    <a:pt x="143262" y="151453"/>
                  </a:cubicBezTo>
                  <a:cubicBezTo>
                    <a:pt x="141674" y="149866"/>
                    <a:pt x="141674" y="149866"/>
                    <a:pt x="141674" y="148278"/>
                  </a:cubicBezTo>
                  <a:cubicBezTo>
                    <a:pt x="141674" y="145103"/>
                    <a:pt x="140086" y="141928"/>
                    <a:pt x="141674" y="143516"/>
                  </a:cubicBezTo>
                  <a:close/>
                  <a:moveTo>
                    <a:pt x="113098" y="130815"/>
                  </a:moveTo>
                  <a:cubicBezTo>
                    <a:pt x="114686" y="132403"/>
                    <a:pt x="113098" y="130815"/>
                    <a:pt x="114686" y="133990"/>
                  </a:cubicBezTo>
                  <a:cubicBezTo>
                    <a:pt x="114686" y="137165"/>
                    <a:pt x="114686" y="137165"/>
                    <a:pt x="114686" y="138753"/>
                  </a:cubicBezTo>
                  <a:cubicBezTo>
                    <a:pt x="114686" y="140341"/>
                    <a:pt x="114686" y="141928"/>
                    <a:pt x="113098" y="143516"/>
                  </a:cubicBezTo>
                  <a:cubicBezTo>
                    <a:pt x="113098" y="145103"/>
                    <a:pt x="113098" y="143516"/>
                    <a:pt x="111511" y="145103"/>
                  </a:cubicBezTo>
                  <a:cubicBezTo>
                    <a:pt x="109923" y="148278"/>
                    <a:pt x="108336" y="151453"/>
                    <a:pt x="108336" y="151453"/>
                  </a:cubicBezTo>
                  <a:cubicBezTo>
                    <a:pt x="108336" y="151453"/>
                    <a:pt x="105161" y="154628"/>
                    <a:pt x="105161" y="156216"/>
                  </a:cubicBezTo>
                  <a:cubicBezTo>
                    <a:pt x="103573" y="157804"/>
                    <a:pt x="103573" y="162566"/>
                    <a:pt x="103573" y="157804"/>
                  </a:cubicBezTo>
                  <a:cubicBezTo>
                    <a:pt x="103573" y="153041"/>
                    <a:pt x="103573" y="153041"/>
                    <a:pt x="103573" y="153041"/>
                  </a:cubicBezTo>
                  <a:cubicBezTo>
                    <a:pt x="103573" y="153041"/>
                    <a:pt x="100398" y="149866"/>
                    <a:pt x="100398" y="151453"/>
                  </a:cubicBezTo>
                  <a:cubicBezTo>
                    <a:pt x="100398" y="154628"/>
                    <a:pt x="100398" y="154628"/>
                    <a:pt x="100398" y="157804"/>
                  </a:cubicBezTo>
                  <a:cubicBezTo>
                    <a:pt x="100398" y="159391"/>
                    <a:pt x="98810" y="157804"/>
                    <a:pt x="100398" y="160979"/>
                  </a:cubicBezTo>
                  <a:cubicBezTo>
                    <a:pt x="100398" y="164154"/>
                    <a:pt x="100398" y="165741"/>
                    <a:pt x="100398" y="165741"/>
                  </a:cubicBezTo>
                  <a:cubicBezTo>
                    <a:pt x="100398" y="165741"/>
                    <a:pt x="97223" y="162566"/>
                    <a:pt x="95635" y="162566"/>
                  </a:cubicBezTo>
                  <a:cubicBezTo>
                    <a:pt x="95635" y="162566"/>
                    <a:pt x="94048" y="160979"/>
                    <a:pt x="92460" y="159391"/>
                  </a:cubicBezTo>
                  <a:cubicBezTo>
                    <a:pt x="90873" y="159391"/>
                    <a:pt x="89285" y="157804"/>
                    <a:pt x="89285" y="157804"/>
                  </a:cubicBezTo>
                  <a:cubicBezTo>
                    <a:pt x="89285" y="153041"/>
                    <a:pt x="87698" y="153041"/>
                    <a:pt x="89285" y="153041"/>
                  </a:cubicBezTo>
                  <a:cubicBezTo>
                    <a:pt x="92460" y="151453"/>
                    <a:pt x="90873" y="151453"/>
                    <a:pt x="92460" y="151453"/>
                  </a:cubicBezTo>
                  <a:cubicBezTo>
                    <a:pt x="94048" y="149866"/>
                    <a:pt x="94048" y="148278"/>
                    <a:pt x="94048" y="148278"/>
                  </a:cubicBezTo>
                  <a:cubicBezTo>
                    <a:pt x="94048" y="148278"/>
                    <a:pt x="95635" y="145103"/>
                    <a:pt x="95635" y="145103"/>
                  </a:cubicBezTo>
                  <a:cubicBezTo>
                    <a:pt x="95635" y="143516"/>
                    <a:pt x="95635" y="143516"/>
                    <a:pt x="95635" y="141928"/>
                  </a:cubicBezTo>
                  <a:cubicBezTo>
                    <a:pt x="95635" y="140341"/>
                    <a:pt x="94048" y="140341"/>
                    <a:pt x="95635" y="140341"/>
                  </a:cubicBezTo>
                  <a:cubicBezTo>
                    <a:pt x="95635" y="138753"/>
                    <a:pt x="95635" y="137165"/>
                    <a:pt x="97223" y="137165"/>
                  </a:cubicBezTo>
                  <a:cubicBezTo>
                    <a:pt x="97223" y="137165"/>
                    <a:pt x="98810" y="132403"/>
                    <a:pt x="100398" y="132403"/>
                  </a:cubicBezTo>
                  <a:cubicBezTo>
                    <a:pt x="101986" y="132403"/>
                    <a:pt x="101986" y="132403"/>
                    <a:pt x="103573" y="133990"/>
                  </a:cubicBezTo>
                  <a:cubicBezTo>
                    <a:pt x="106748" y="135578"/>
                    <a:pt x="106748" y="133990"/>
                    <a:pt x="106748" y="135578"/>
                  </a:cubicBezTo>
                  <a:cubicBezTo>
                    <a:pt x="106748" y="137165"/>
                    <a:pt x="106748" y="138753"/>
                    <a:pt x="106748" y="138753"/>
                  </a:cubicBezTo>
                  <a:cubicBezTo>
                    <a:pt x="105161" y="140341"/>
                    <a:pt x="105161" y="140341"/>
                    <a:pt x="105161" y="141928"/>
                  </a:cubicBezTo>
                  <a:cubicBezTo>
                    <a:pt x="103573" y="143516"/>
                    <a:pt x="101986" y="143516"/>
                    <a:pt x="103573" y="145103"/>
                  </a:cubicBezTo>
                  <a:cubicBezTo>
                    <a:pt x="103573" y="148278"/>
                    <a:pt x="101986" y="148278"/>
                    <a:pt x="103573" y="148278"/>
                  </a:cubicBezTo>
                  <a:cubicBezTo>
                    <a:pt x="105161" y="146691"/>
                    <a:pt x="103573" y="149866"/>
                    <a:pt x="105161" y="146691"/>
                  </a:cubicBezTo>
                  <a:cubicBezTo>
                    <a:pt x="106748" y="145103"/>
                    <a:pt x="106748" y="146691"/>
                    <a:pt x="106748" y="145103"/>
                  </a:cubicBezTo>
                  <a:cubicBezTo>
                    <a:pt x="108336" y="143516"/>
                    <a:pt x="108336" y="141928"/>
                    <a:pt x="109923" y="140341"/>
                  </a:cubicBezTo>
                  <a:cubicBezTo>
                    <a:pt x="109923" y="140341"/>
                    <a:pt x="109923" y="138753"/>
                    <a:pt x="109923" y="137165"/>
                  </a:cubicBezTo>
                  <a:cubicBezTo>
                    <a:pt x="109923" y="135578"/>
                    <a:pt x="109923" y="135578"/>
                    <a:pt x="111511" y="133990"/>
                  </a:cubicBezTo>
                  <a:cubicBezTo>
                    <a:pt x="111511" y="132403"/>
                    <a:pt x="109923" y="129228"/>
                    <a:pt x="113098" y="130815"/>
                  </a:cubicBezTo>
                  <a:close/>
                  <a:moveTo>
                    <a:pt x="38422" y="127641"/>
                  </a:moveTo>
                  <a:cubicBezTo>
                    <a:pt x="38422" y="127641"/>
                    <a:pt x="40073" y="129228"/>
                    <a:pt x="38422" y="130816"/>
                  </a:cubicBezTo>
                  <a:cubicBezTo>
                    <a:pt x="38422" y="132403"/>
                    <a:pt x="38422" y="132403"/>
                    <a:pt x="40073" y="135578"/>
                  </a:cubicBezTo>
                  <a:cubicBezTo>
                    <a:pt x="40073" y="137166"/>
                    <a:pt x="40073" y="137166"/>
                    <a:pt x="40073" y="143516"/>
                  </a:cubicBezTo>
                  <a:cubicBezTo>
                    <a:pt x="38422" y="149866"/>
                    <a:pt x="40073" y="143516"/>
                    <a:pt x="36771" y="145104"/>
                  </a:cubicBezTo>
                  <a:cubicBezTo>
                    <a:pt x="31818" y="146691"/>
                    <a:pt x="35120" y="146691"/>
                    <a:pt x="30167" y="151454"/>
                  </a:cubicBezTo>
                  <a:cubicBezTo>
                    <a:pt x="26865" y="151454"/>
                    <a:pt x="30167" y="151454"/>
                    <a:pt x="26865" y="153041"/>
                  </a:cubicBezTo>
                  <a:cubicBezTo>
                    <a:pt x="23563" y="156216"/>
                    <a:pt x="26865" y="153041"/>
                    <a:pt x="25214" y="157804"/>
                  </a:cubicBezTo>
                  <a:cubicBezTo>
                    <a:pt x="25214" y="157804"/>
                    <a:pt x="25214" y="159391"/>
                    <a:pt x="20261" y="162566"/>
                  </a:cubicBezTo>
                  <a:cubicBezTo>
                    <a:pt x="18610" y="164154"/>
                    <a:pt x="16959" y="165741"/>
                    <a:pt x="15308" y="167329"/>
                  </a:cubicBezTo>
                  <a:cubicBezTo>
                    <a:pt x="13657" y="168916"/>
                    <a:pt x="13657" y="168916"/>
                    <a:pt x="12006" y="170504"/>
                  </a:cubicBezTo>
                  <a:cubicBezTo>
                    <a:pt x="8704" y="170504"/>
                    <a:pt x="8704" y="172091"/>
                    <a:pt x="5402" y="172091"/>
                  </a:cubicBezTo>
                  <a:cubicBezTo>
                    <a:pt x="3751" y="173679"/>
                    <a:pt x="2100" y="178441"/>
                    <a:pt x="449" y="176854"/>
                  </a:cubicBezTo>
                  <a:cubicBezTo>
                    <a:pt x="-1202" y="175266"/>
                    <a:pt x="2100" y="172091"/>
                    <a:pt x="3751" y="170504"/>
                  </a:cubicBezTo>
                  <a:cubicBezTo>
                    <a:pt x="3751" y="167329"/>
                    <a:pt x="5402" y="167329"/>
                    <a:pt x="7053" y="165741"/>
                  </a:cubicBezTo>
                  <a:cubicBezTo>
                    <a:pt x="8704" y="164154"/>
                    <a:pt x="12006" y="164154"/>
                    <a:pt x="12006" y="162566"/>
                  </a:cubicBezTo>
                  <a:cubicBezTo>
                    <a:pt x="13657" y="160979"/>
                    <a:pt x="16959" y="159391"/>
                    <a:pt x="18610" y="157804"/>
                  </a:cubicBezTo>
                  <a:cubicBezTo>
                    <a:pt x="20261" y="154629"/>
                    <a:pt x="20261" y="154629"/>
                    <a:pt x="20261" y="153041"/>
                  </a:cubicBezTo>
                  <a:cubicBezTo>
                    <a:pt x="20261" y="151454"/>
                    <a:pt x="21912" y="151454"/>
                    <a:pt x="25214" y="148279"/>
                  </a:cubicBezTo>
                  <a:cubicBezTo>
                    <a:pt x="28516" y="146691"/>
                    <a:pt x="28516" y="146691"/>
                    <a:pt x="31818" y="140341"/>
                  </a:cubicBezTo>
                  <a:cubicBezTo>
                    <a:pt x="33469" y="138753"/>
                    <a:pt x="35120" y="138753"/>
                    <a:pt x="36771" y="132403"/>
                  </a:cubicBezTo>
                  <a:cubicBezTo>
                    <a:pt x="36771" y="130816"/>
                    <a:pt x="38422" y="127641"/>
                    <a:pt x="38422" y="127641"/>
                  </a:cubicBezTo>
                  <a:close/>
                  <a:moveTo>
                    <a:pt x="129714" y="103828"/>
                  </a:moveTo>
                  <a:cubicBezTo>
                    <a:pt x="129714" y="103828"/>
                    <a:pt x="133101" y="103828"/>
                    <a:pt x="133101" y="103828"/>
                  </a:cubicBezTo>
                  <a:cubicBezTo>
                    <a:pt x="134794" y="103828"/>
                    <a:pt x="136487" y="105470"/>
                    <a:pt x="139874" y="108755"/>
                  </a:cubicBezTo>
                  <a:cubicBezTo>
                    <a:pt x="139874" y="108755"/>
                    <a:pt x="141568" y="110397"/>
                    <a:pt x="141568" y="112039"/>
                  </a:cubicBezTo>
                  <a:cubicBezTo>
                    <a:pt x="141568" y="113681"/>
                    <a:pt x="141568" y="115324"/>
                    <a:pt x="141568" y="116966"/>
                  </a:cubicBezTo>
                  <a:cubicBezTo>
                    <a:pt x="141568" y="118608"/>
                    <a:pt x="141568" y="118608"/>
                    <a:pt x="141568" y="125177"/>
                  </a:cubicBezTo>
                  <a:cubicBezTo>
                    <a:pt x="141568" y="130104"/>
                    <a:pt x="141568" y="125177"/>
                    <a:pt x="143261" y="130104"/>
                  </a:cubicBezTo>
                  <a:cubicBezTo>
                    <a:pt x="143261" y="130104"/>
                    <a:pt x="141568" y="131746"/>
                    <a:pt x="139874" y="131746"/>
                  </a:cubicBezTo>
                  <a:cubicBezTo>
                    <a:pt x="138181" y="133388"/>
                    <a:pt x="138181" y="131746"/>
                    <a:pt x="133101" y="131746"/>
                  </a:cubicBezTo>
                  <a:cubicBezTo>
                    <a:pt x="129714" y="131746"/>
                    <a:pt x="133101" y="133388"/>
                    <a:pt x="134794" y="138315"/>
                  </a:cubicBezTo>
                  <a:cubicBezTo>
                    <a:pt x="136487" y="139957"/>
                    <a:pt x="136487" y="141599"/>
                    <a:pt x="136487" y="141599"/>
                  </a:cubicBezTo>
                  <a:cubicBezTo>
                    <a:pt x="136487" y="141599"/>
                    <a:pt x="136487" y="143242"/>
                    <a:pt x="136487" y="144884"/>
                  </a:cubicBezTo>
                  <a:cubicBezTo>
                    <a:pt x="136487" y="146526"/>
                    <a:pt x="134794" y="146526"/>
                    <a:pt x="133101" y="148169"/>
                  </a:cubicBezTo>
                  <a:cubicBezTo>
                    <a:pt x="131407" y="149811"/>
                    <a:pt x="131407" y="151453"/>
                    <a:pt x="129714" y="149811"/>
                  </a:cubicBezTo>
                  <a:cubicBezTo>
                    <a:pt x="126327" y="149811"/>
                    <a:pt x="128021" y="148169"/>
                    <a:pt x="126327" y="146526"/>
                  </a:cubicBezTo>
                  <a:cubicBezTo>
                    <a:pt x="126327" y="144884"/>
                    <a:pt x="128021" y="143242"/>
                    <a:pt x="129714" y="141599"/>
                  </a:cubicBezTo>
                  <a:cubicBezTo>
                    <a:pt x="129714" y="138315"/>
                    <a:pt x="128021" y="138315"/>
                    <a:pt x="128021" y="136673"/>
                  </a:cubicBezTo>
                  <a:cubicBezTo>
                    <a:pt x="126327" y="135030"/>
                    <a:pt x="124634" y="136673"/>
                    <a:pt x="124634" y="136673"/>
                  </a:cubicBezTo>
                  <a:cubicBezTo>
                    <a:pt x="122941" y="136673"/>
                    <a:pt x="121247" y="133388"/>
                    <a:pt x="119554" y="133388"/>
                  </a:cubicBezTo>
                  <a:cubicBezTo>
                    <a:pt x="117861" y="133388"/>
                    <a:pt x="119554" y="130104"/>
                    <a:pt x="119554" y="128461"/>
                  </a:cubicBezTo>
                  <a:cubicBezTo>
                    <a:pt x="119554" y="126819"/>
                    <a:pt x="119554" y="126819"/>
                    <a:pt x="121247" y="125177"/>
                  </a:cubicBezTo>
                  <a:cubicBezTo>
                    <a:pt x="122941" y="123535"/>
                    <a:pt x="124634" y="123535"/>
                    <a:pt x="122941" y="121893"/>
                  </a:cubicBezTo>
                  <a:cubicBezTo>
                    <a:pt x="122941" y="120250"/>
                    <a:pt x="124634" y="121893"/>
                    <a:pt x="126327" y="120250"/>
                  </a:cubicBezTo>
                  <a:cubicBezTo>
                    <a:pt x="128021" y="118608"/>
                    <a:pt x="126327" y="120250"/>
                    <a:pt x="126327" y="118608"/>
                  </a:cubicBezTo>
                  <a:cubicBezTo>
                    <a:pt x="124634" y="116966"/>
                    <a:pt x="126327" y="115324"/>
                    <a:pt x="124634" y="113681"/>
                  </a:cubicBezTo>
                  <a:cubicBezTo>
                    <a:pt x="124634" y="112039"/>
                    <a:pt x="122941" y="112039"/>
                    <a:pt x="121247" y="110397"/>
                  </a:cubicBezTo>
                  <a:cubicBezTo>
                    <a:pt x="117861" y="108755"/>
                    <a:pt x="119554" y="108755"/>
                    <a:pt x="119554" y="105470"/>
                  </a:cubicBezTo>
                  <a:cubicBezTo>
                    <a:pt x="119554" y="103828"/>
                    <a:pt x="122941" y="108755"/>
                    <a:pt x="122941" y="107112"/>
                  </a:cubicBezTo>
                  <a:cubicBezTo>
                    <a:pt x="122941" y="103828"/>
                    <a:pt x="126327" y="105470"/>
                    <a:pt x="126327" y="105470"/>
                  </a:cubicBezTo>
                  <a:cubicBezTo>
                    <a:pt x="128021" y="105470"/>
                    <a:pt x="128021" y="105470"/>
                    <a:pt x="129714" y="103828"/>
                  </a:cubicBezTo>
                  <a:close/>
                  <a:moveTo>
                    <a:pt x="79760" y="103828"/>
                  </a:moveTo>
                  <a:cubicBezTo>
                    <a:pt x="78173" y="103828"/>
                    <a:pt x="82935" y="103828"/>
                    <a:pt x="84523" y="103828"/>
                  </a:cubicBezTo>
                  <a:cubicBezTo>
                    <a:pt x="86110" y="105482"/>
                    <a:pt x="87698" y="107135"/>
                    <a:pt x="87698" y="110443"/>
                  </a:cubicBezTo>
                  <a:cubicBezTo>
                    <a:pt x="87698" y="110443"/>
                    <a:pt x="86110" y="110443"/>
                    <a:pt x="82935" y="113750"/>
                  </a:cubicBezTo>
                  <a:cubicBezTo>
                    <a:pt x="82935" y="115404"/>
                    <a:pt x="82935" y="117057"/>
                    <a:pt x="81348" y="117057"/>
                  </a:cubicBezTo>
                  <a:cubicBezTo>
                    <a:pt x="79760" y="118711"/>
                    <a:pt x="84523" y="120365"/>
                    <a:pt x="87698" y="120365"/>
                  </a:cubicBezTo>
                  <a:cubicBezTo>
                    <a:pt x="89285" y="120365"/>
                    <a:pt x="89285" y="122018"/>
                    <a:pt x="90873" y="123672"/>
                  </a:cubicBezTo>
                  <a:cubicBezTo>
                    <a:pt x="90873" y="123672"/>
                    <a:pt x="94048" y="123672"/>
                    <a:pt x="94048" y="123672"/>
                  </a:cubicBezTo>
                  <a:cubicBezTo>
                    <a:pt x="95635" y="122018"/>
                    <a:pt x="97223" y="123672"/>
                    <a:pt x="97223" y="123672"/>
                  </a:cubicBezTo>
                  <a:cubicBezTo>
                    <a:pt x="97223" y="123672"/>
                    <a:pt x="97223" y="123672"/>
                    <a:pt x="100398" y="125326"/>
                  </a:cubicBezTo>
                  <a:cubicBezTo>
                    <a:pt x="100398" y="125326"/>
                    <a:pt x="100398" y="125326"/>
                    <a:pt x="100398" y="128633"/>
                  </a:cubicBezTo>
                  <a:cubicBezTo>
                    <a:pt x="100398" y="128633"/>
                    <a:pt x="98810" y="130287"/>
                    <a:pt x="95635" y="133594"/>
                  </a:cubicBezTo>
                  <a:cubicBezTo>
                    <a:pt x="94048" y="133594"/>
                    <a:pt x="94048" y="133594"/>
                    <a:pt x="90873" y="136901"/>
                  </a:cubicBezTo>
                  <a:cubicBezTo>
                    <a:pt x="89285" y="138555"/>
                    <a:pt x="92460" y="138555"/>
                    <a:pt x="89285" y="141862"/>
                  </a:cubicBezTo>
                  <a:cubicBezTo>
                    <a:pt x="89285" y="141862"/>
                    <a:pt x="86110" y="138555"/>
                    <a:pt x="86110" y="138555"/>
                  </a:cubicBezTo>
                  <a:cubicBezTo>
                    <a:pt x="86110" y="140209"/>
                    <a:pt x="86110" y="140209"/>
                    <a:pt x="84523" y="140209"/>
                  </a:cubicBezTo>
                  <a:cubicBezTo>
                    <a:pt x="82935" y="140209"/>
                    <a:pt x="82935" y="140209"/>
                    <a:pt x="81348" y="141862"/>
                  </a:cubicBezTo>
                  <a:cubicBezTo>
                    <a:pt x="79760" y="143516"/>
                    <a:pt x="81348" y="143516"/>
                    <a:pt x="79760" y="143516"/>
                  </a:cubicBezTo>
                  <a:cubicBezTo>
                    <a:pt x="78173" y="143516"/>
                    <a:pt x="79760" y="143516"/>
                    <a:pt x="79760" y="141862"/>
                  </a:cubicBezTo>
                  <a:cubicBezTo>
                    <a:pt x="78173" y="138555"/>
                    <a:pt x="79760" y="140209"/>
                    <a:pt x="81348" y="135248"/>
                  </a:cubicBezTo>
                  <a:cubicBezTo>
                    <a:pt x="82935" y="131940"/>
                    <a:pt x="81348" y="135248"/>
                    <a:pt x="81348" y="133594"/>
                  </a:cubicBezTo>
                  <a:cubicBezTo>
                    <a:pt x="82935" y="130287"/>
                    <a:pt x="82935" y="126979"/>
                    <a:pt x="82935" y="125326"/>
                  </a:cubicBezTo>
                  <a:cubicBezTo>
                    <a:pt x="81348" y="122018"/>
                    <a:pt x="81348" y="122018"/>
                    <a:pt x="81348" y="120365"/>
                  </a:cubicBezTo>
                  <a:cubicBezTo>
                    <a:pt x="79760" y="117057"/>
                    <a:pt x="81348" y="120365"/>
                    <a:pt x="79760" y="118711"/>
                  </a:cubicBezTo>
                  <a:cubicBezTo>
                    <a:pt x="79760" y="115404"/>
                    <a:pt x="79760" y="115404"/>
                    <a:pt x="78173" y="113750"/>
                  </a:cubicBezTo>
                  <a:cubicBezTo>
                    <a:pt x="78173" y="112096"/>
                    <a:pt x="78173" y="113750"/>
                    <a:pt x="79760" y="112096"/>
                  </a:cubicBezTo>
                  <a:cubicBezTo>
                    <a:pt x="79760" y="110443"/>
                    <a:pt x="79760" y="110443"/>
                    <a:pt x="79760" y="107135"/>
                  </a:cubicBezTo>
                  <a:cubicBezTo>
                    <a:pt x="79760" y="105482"/>
                    <a:pt x="81348" y="105482"/>
                    <a:pt x="79760" y="103828"/>
                  </a:cubicBezTo>
                  <a:close/>
                  <a:moveTo>
                    <a:pt x="100398" y="99065"/>
                  </a:moveTo>
                  <a:cubicBezTo>
                    <a:pt x="101986" y="97478"/>
                    <a:pt x="101986" y="102240"/>
                    <a:pt x="103573" y="102240"/>
                  </a:cubicBezTo>
                  <a:cubicBezTo>
                    <a:pt x="105161" y="103828"/>
                    <a:pt x="105161" y="103828"/>
                    <a:pt x="106748" y="105415"/>
                  </a:cubicBezTo>
                  <a:cubicBezTo>
                    <a:pt x="106748" y="105415"/>
                    <a:pt x="108336" y="107003"/>
                    <a:pt x="108336" y="107003"/>
                  </a:cubicBezTo>
                  <a:cubicBezTo>
                    <a:pt x="109923" y="108590"/>
                    <a:pt x="113098" y="110178"/>
                    <a:pt x="113098" y="110178"/>
                  </a:cubicBezTo>
                  <a:cubicBezTo>
                    <a:pt x="114686" y="108590"/>
                    <a:pt x="114686" y="111765"/>
                    <a:pt x="114686" y="111765"/>
                  </a:cubicBezTo>
                  <a:cubicBezTo>
                    <a:pt x="114686" y="113353"/>
                    <a:pt x="114686" y="114940"/>
                    <a:pt x="113098" y="114940"/>
                  </a:cubicBezTo>
                  <a:cubicBezTo>
                    <a:pt x="113098" y="116528"/>
                    <a:pt x="113098" y="118115"/>
                    <a:pt x="111511" y="119703"/>
                  </a:cubicBezTo>
                  <a:cubicBezTo>
                    <a:pt x="109923" y="119703"/>
                    <a:pt x="109923" y="114940"/>
                    <a:pt x="109923" y="113353"/>
                  </a:cubicBezTo>
                  <a:cubicBezTo>
                    <a:pt x="108336" y="111765"/>
                    <a:pt x="106748" y="111765"/>
                    <a:pt x="105161" y="111765"/>
                  </a:cubicBezTo>
                  <a:cubicBezTo>
                    <a:pt x="105161" y="111765"/>
                    <a:pt x="105161" y="113353"/>
                    <a:pt x="105161" y="114940"/>
                  </a:cubicBezTo>
                  <a:cubicBezTo>
                    <a:pt x="105161" y="116528"/>
                    <a:pt x="105161" y="118115"/>
                    <a:pt x="103573" y="118115"/>
                  </a:cubicBezTo>
                  <a:cubicBezTo>
                    <a:pt x="101986" y="119703"/>
                    <a:pt x="100398" y="118115"/>
                    <a:pt x="98811" y="118115"/>
                  </a:cubicBezTo>
                  <a:cubicBezTo>
                    <a:pt x="95636" y="116528"/>
                    <a:pt x="100398" y="114940"/>
                    <a:pt x="101986" y="111765"/>
                  </a:cubicBezTo>
                  <a:cubicBezTo>
                    <a:pt x="103573" y="110178"/>
                    <a:pt x="101986" y="108590"/>
                    <a:pt x="100398" y="105415"/>
                  </a:cubicBezTo>
                  <a:cubicBezTo>
                    <a:pt x="100398" y="103828"/>
                    <a:pt x="97223" y="99065"/>
                    <a:pt x="100398" y="99065"/>
                  </a:cubicBezTo>
                  <a:close/>
                  <a:moveTo>
                    <a:pt x="78173" y="89541"/>
                  </a:moveTo>
                  <a:cubicBezTo>
                    <a:pt x="78173" y="89541"/>
                    <a:pt x="82936" y="89541"/>
                    <a:pt x="82936" y="92716"/>
                  </a:cubicBezTo>
                  <a:cubicBezTo>
                    <a:pt x="81348" y="94303"/>
                    <a:pt x="82936" y="94303"/>
                    <a:pt x="81348" y="94303"/>
                  </a:cubicBezTo>
                  <a:cubicBezTo>
                    <a:pt x="81348" y="95891"/>
                    <a:pt x="79761" y="94303"/>
                    <a:pt x="78173" y="94303"/>
                  </a:cubicBezTo>
                  <a:cubicBezTo>
                    <a:pt x="76586" y="94303"/>
                    <a:pt x="78173" y="91128"/>
                    <a:pt x="78173" y="89541"/>
                  </a:cubicBezTo>
                  <a:close/>
                  <a:moveTo>
                    <a:pt x="48098" y="84778"/>
                  </a:moveTo>
                  <a:cubicBezTo>
                    <a:pt x="49774" y="83191"/>
                    <a:pt x="51450" y="86366"/>
                    <a:pt x="53126" y="87953"/>
                  </a:cubicBezTo>
                  <a:cubicBezTo>
                    <a:pt x="54801" y="91129"/>
                    <a:pt x="54801" y="89541"/>
                    <a:pt x="56477" y="89541"/>
                  </a:cubicBezTo>
                  <a:cubicBezTo>
                    <a:pt x="56477" y="91129"/>
                    <a:pt x="58153" y="91129"/>
                    <a:pt x="59829" y="91129"/>
                  </a:cubicBezTo>
                  <a:cubicBezTo>
                    <a:pt x="61504" y="89541"/>
                    <a:pt x="63180" y="91129"/>
                    <a:pt x="69883" y="94304"/>
                  </a:cubicBezTo>
                  <a:cubicBezTo>
                    <a:pt x="76586" y="95891"/>
                    <a:pt x="71559" y="94304"/>
                    <a:pt x="71559" y="95891"/>
                  </a:cubicBezTo>
                  <a:cubicBezTo>
                    <a:pt x="71559" y="97479"/>
                    <a:pt x="71559" y="99066"/>
                    <a:pt x="71559" y="102241"/>
                  </a:cubicBezTo>
                  <a:cubicBezTo>
                    <a:pt x="71559" y="105416"/>
                    <a:pt x="71559" y="108591"/>
                    <a:pt x="71559" y="108591"/>
                  </a:cubicBezTo>
                  <a:cubicBezTo>
                    <a:pt x="71559" y="110179"/>
                    <a:pt x="69883" y="110179"/>
                    <a:pt x="68207" y="111766"/>
                  </a:cubicBezTo>
                  <a:cubicBezTo>
                    <a:pt x="66531" y="113354"/>
                    <a:pt x="66531" y="113354"/>
                    <a:pt x="64856" y="111766"/>
                  </a:cubicBezTo>
                  <a:cubicBezTo>
                    <a:pt x="63180" y="110179"/>
                    <a:pt x="63180" y="108591"/>
                    <a:pt x="61504" y="107004"/>
                  </a:cubicBezTo>
                  <a:cubicBezTo>
                    <a:pt x="61504" y="105416"/>
                    <a:pt x="61504" y="103829"/>
                    <a:pt x="59829" y="102241"/>
                  </a:cubicBezTo>
                  <a:cubicBezTo>
                    <a:pt x="58153" y="99066"/>
                    <a:pt x="59829" y="99066"/>
                    <a:pt x="58153" y="97479"/>
                  </a:cubicBezTo>
                  <a:cubicBezTo>
                    <a:pt x="56477" y="97479"/>
                    <a:pt x="56477" y="95891"/>
                    <a:pt x="54801" y="94304"/>
                  </a:cubicBezTo>
                  <a:cubicBezTo>
                    <a:pt x="53126" y="92716"/>
                    <a:pt x="54801" y="91129"/>
                    <a:pt x="53126" y="89541"/>
                  </a:cubicBezTo>
                  <a:cubicBezTo>
                    <a:pt x="49774" y="87953"/>
                    <a:pt x="51450" y="87953"/>
                    <a:pt x="49774" y="87953"/>
                  </a:cubicBezTo>
                  <a:cubicBezTo>
                    <a:pt x="48098" y="86366"/>
                    <a:pt x="46423" y="84778"/>
                    <a:pt x="48098" y="84778"/>
                  </a:cubicBezTo>
                  <a:close/>
                  <a:moveTo>
                    <a:pt x="90874" y="83191"/>
                  </a:moveTo>
                  <a:lnTo>
                    <a:pt x="95635" y="86365"/>
                  </a:lnTo>
                  <a:lnTo>
                    <a:pt x="94048" y="83191"/>
                  </a:lnTo>
                  <a:close/>
                  <a:moveTo>
                    <a:pt x="118059" y="80611"/>
                  </a:moveTo>
                  <a:cubicBezTo>
                    <a:pt x="118654" y="81206"/>
                    <a:pt x="119448" y="82397"/>
                    <a:pt x="121035" y="83191"/>
                  </a:cubicBezTo>
                  <a:cubicBezTo>
                    <a:pt x="122623" y="83191"/>
                    <a:pt x="121035" y="83191"/>
                    <a:pt x="121035" y="84778"/>
                  </a:cubicBezTo>
                  <a:cubicBezTo>
                    <a:pt x="121035" y="86366"/>
                    <a:pt x="121035" y="86366"/>
                    <a:pt x="121035" y="87953"/>
                  </a:cubicBezTo>
                  <a:cubicBezTo>
                    <a:pt x="121035" y="89541"/>
                    <a:pt x="121035" y="89541"/>
                    <a:pt x="117860" y="89541"/>
                  </a:cubicBezTo>
                  <a:cubicBezTo>
                    <a:pt x="114685" y="87953"/>
                    <a:pt x="117860" y="89541"/>
                    <a:pt x="114685" y="87953"/>
                  </a:cubicBezTo>
                  <a:cubicBezTo>
                    <a:pt x="113098" y="86366"/>
                    <a:pt x="114685" y="87953"/>
                    <a:pt x="114685" y="86366"/>
                  </a:cubicBezTo>
                  <a:cubicBezTo>
                    <a:pt x="114685" y="84778"/>
                    <a:pt x="116273" y="81603"/>
                    <a:pt x="116273" y="81603"/>
                  </a:cubicBezTo>
                  <a:cubicBezTo>
                    <a:pt x="117066" y="80016"/>
                    <a:pt x="117463" y="80016"/>
                    <a:pt x="118059" y="80611"/>
                  </a:cubicBezTo>
                  <a:close/>
                  <a:moveTo>
                    <a:pt x="92461" y="76841"/>
                  </a:moveTo>
                  <a:cubicBezTo>
                    <a:pt x="92461" y="76841"/>
                    <a:pt x="95636" y="76841"/>
                    <a:pt x="97223" y="78428"/>
                  </a:cubicBezTo>
                  <a:cubicBezTo>
                    <a:pt x="98811" y="81603"/>
                    <a:pt x="98811" y="81603"/>
                    <a:pt x="98811" y="83191"/>
                  </a:cubicBezTo>
                  <a:cubicBezTo>
                    <a:pt x="98811" y="83191"/>
                    <a:pt x="98811" y="84779"/>
                    <a:pt x="98811" y="84779"/>
                  </a:cubicBezTo>
                  <a:cubicBezTo>
                    <a:pt x="100398" y="84779"/>
                    <a:pt x="100398" y="84779"/>
                    <a:pt x="101986" y="84779"/>
                  </a:cubicBezTo>
                  <a:cubicBezTo>
                    <a:pt x="101986" y="83191"/>
                    <a:pt x="101986" y="81603"/>
                    <a:pt x="103573" y="80016"/>
                  </a:cubicBezTo>
                  <a:cubicBezTo>
                    <a:pt x="105161" y="78428"/>
                    <a:pt x="106748" y="80016"/>
                    <a:pt x="108336" y="83191"/>
                  </a:cubicBezTo>
                  <a:cubicBezTo>
                    <a:pt x="109923" y="84779"/>
                    <a:pt x="109923" y="83191"/>
                    <a:pt x="109923" y="83191"/>
                  </a:cubicBezTo>
                  <a:cubicBezTo>
                    <a:pt x="111511" y="83191"/>
                    <a:pt x="111511" y="83191"/>
                    <a:pt x="113098" y="86366"/>
                  </a:cubicBezTo>
                  <a:cubicBezTo>
                    <a:pt x="113098" y="87954"/>
                    <a:pt x="109923" y="89541"/>
                    <a:pt x="109923" y="89541"/>
                  </a:cubicBezTo>
                  <a:cubicBezTo>
                    <a:pt x="109923" y="92716"/>
                    <a:pt x="109923" y="89541"/>
                    <a:pt x="109923" y="92716"/>
                  </a:cubicBezTo>
                  <a:cubicBezTo>
                    <a:pt x="109923" y="94304"/>
                    <a:pt x="111511" y="94304"/>
                    <a:pt x="113098" y="95891"/>
                  </a:cubicBezTo>
                  <a:cubicBezTo>
                    <a:pt x="113098" y="95891"/>
                    <a:pt x="114686" y="95891"/>
                    <a:pt x="116273" y="95891"/>
                  </a:cubicBezTo>
                  <a:cubicBezTo>
                    <a:pt x="117861" y="94304"/>
                    <a:pt x="117861" y="97479"/>
                    <a:pt x="117861" y="97479"/>
                  </a:cubicBezTo>
                  <a:cubicBezTo>
                    <a:pt x="117861" y="99066"/>
                    <a:pt x="117861" y="99066"/>
                    <a:pt x="117861" y="100654"/>
                  </a:cubicBezTo>
                  <a:cubicBezTo>
                    <a:pt x="117861" y="102241"/>
                    <a:pt x="117861" y="103829"/>
                    <a:pt x="117861" y="103829"/>
                  </a:cubicBezTo>
                  <a:cubicBezTo>
                    <a:pt x="117861" y="105416"/>
                    <a:pt x="117861" y="107004"/>
                    <a:pt x="116273" y="107004"/>
                  </a:cubicBezTo>
                  <a:cubicBezTo>
                    <a:pt x="116273" y="107004"/>
                    <a:pt x="114686" y="107004"/>
                    <a:pt x="113098" y="105416"/>
                  </a:cubicBezTo>
                  <a:cubicBezTo>
                    <a:pt x="113098" y="105416"/>
                    <a:pt x="111511" y="103829"/>
                    <a:pt x="108336" y="100654"/>
                  </a:cubicBezTo>
                  <a:cubicBezTo>
                    <a:pt x="105161" y="99066"/>
                    <a:pt x="108336" y="100654"/>
                    <a:pt x="106748" y="100654"/>
                  </a:cubicBezTo>
                  <a:cubicBezTo>
                    <a:pt x="103573" y="99066"/>
                    <a:pt x="103573" y="99066"/>
                    <a:pt x="103573" y="99066"/>
                  </a:cubicBezTo>
                  <a:cubicBezTo>
                    <a:pt x="101986" y="97479"/>
                    <a:pt x="101986" y="95891"/>
                    <a:pt x="100398" y="92716"/>
                  </a:cubicBezTo>
                  <a:cubicBezTo>
                    <a:pt x="100398" y="91129"/>
                    <a:pt x="98811" y="91129"/>
                    <a:pt x="95636" y="89541"/>
                  </a:cubicBezTo>
                  <a:cubicBezTo>
                    <a:pt x="92461" y="87954"/>
                    <a:pt x="95636" y="89541"/>
                    <a:pt x="95636" y="87954"/>
                  </a:cubicBezTo>
                  <a:cubicBezTo>
                    <a:pt x="95636" y="86366"/>
                    <a:pt x="95636" y="86366"/>
                    <a:pt x="95636" y="86366"/>
                  </a:cubicBezTo>
                  <a:lnTo>
                    <a:pt x="95636" y="86366"/>
                  </a:lnTo>
                  <a:lnTo>
                    <a:pt x="89286" y="86366"/>
                  </a:lnTo>
                  <a:cubicBezTo>
                    <a:pt x="87698" y="86366"/>
                    <a:pt x="89286" y="86366"/>
                    <a:pt x="89286" y="87953"/>
                  </a:cubicBezTo>
                  <a:cubicBezTo>
                    <a:pt x="89286" y="89541"/>
                    <a:pt x="90873" y="89541"/>
                    <a:pt x="92461" y="94303"/>
                  </a:cubicBezTo>
                  <a:cubicBezTo>
                    <a:pt x="94048" y="99066"/>
                    <a:pt x="92461" y="95891"/>
                    <a:pt x="90873" y="97478"/>
                  </a:cubicBezTo>
                  <a:cubicBezTo>
                    <a:pt x="89286" y="97478"/>
                    <a:pt x="90873" y="94303"/>
                    <a:pt x="89286" y="92716"/>
                  </a:cubicBezTo>
                  <a:cubicBezTo>
                    <a:pt x="89286" y="89541"/>
                    <a:pt x="89286" y="91128"/>
                    <a:pt x="86110" y="89541"/>
                  </a:cubicBezTo>
                  <a:cubicBezTo>
                    <a:pt x="84523" y="89541"/>
                    <a:pt x="86110" y="89541"/>
                    <a:pt x="82935" y="86366"/>
                  </a:cubicBezTo>
                  <a:cubicBezTo>
                    <a:pt x="82935" y="84778"/>
                    <a:pt x="81348" y="84778"/>
                    <a:pt x="79760" y="84778"/>
                  </a:cubicBezTo>
                  <a:cubicBezTo>
                    <a:pt x="78173" y="83190"/>
                    <a:pt x="79760" y="83190"/>
                    <a:pt x="81348" y="81603"/>
                  </a:cubicBezTo>
                  <a:cubicBezTo>
                    <a:pt x="81348" y="81603"/>
                    <a:pt x="81348" y="80015"/>
                    <a:pt x="82935" y="80015"/>
                  </a:cubicBezTo>
                  <a:cubicBezTo>
                    <a:pt x="84523" y="78428"/>
                    <a:pt x="86110" y="80015"/>
                    <a:pt x="86110" y="80015"/>
                  </a:cubicBezTo>
                  <a:lnTo>
                    <a:pt x="90873" y="83190"/>
                  </a:lnTo>
                  <a:lnTo>
                    <a:pt x="89286" y="80016"/>
                  </a:lnTo>
                  <a:cubicBezTo>
                    <a:pt x="87698" y="80016"/>
                    <a:pt x="86111" y="78428"/>
                    <a:pt x="87698" y="78428"/>
                  </a:cubicBezTo>
                  <a:cubicBezTo>
                    <a:pt x="89286" y="78428"/>
                    <a:pt x="90873" y="76841"/>
                    <a:pt x="92461" y="76841"/>
                  </a:cubicBezTo>
                  <a:close/>
                  <a:moveTo>
                    <a:pt x="64623" y="669"/>
                  </a:moveTo>
                  <a:cubicBezTo>
                    <a:pt x="67911" y="-947"/>
                    <a:pt x="66267" y="669"/>
                    <a:pt x="67911" y="2286"/>
                  </a:cubicBezTo>
                  <a:cubicBezTo>
                    <a:pt x="69555" y="3902"/>
                    <a:pt x="71199" y="2286"/>
                    <a:pt x="72844" y="3902"/>
                  </a:cubicBezTo>
                  <a:cubicBezTo>
                    <a:pt x="76132" y="3902"/>
                    <a:pt x="74488" y="5518"/>
                    <a:pt x="76132" y="7135"/>
                  </a:cubicBezTo>
                  <a:cubicBezTo>
                    <a:pt x="77776" y="10367"/>
                    <a:pt x="76132" y="7135"/>
                    <a:pt x="79420" y="7135"/>
                  </a:cubicBezTo>
                  <a:cubicBezTo>
                    <a:pt x="81065" y="5518"/>
                    <a:pt x="81065" y="5518"/>
                    <a:pt x="82709" y="5518"/>
                  </a:cubicBezTo>
                  <a:cubicBezTo>
                    <a:pt x="84353" y="3902"/>
                    <a:pt x="85997" y="7135"/>
                    <a:pt x="85997" y="8751"/>
                  </a:cubicBezTo>
                  <a:cubicBezTo>
                    <a:pt x="85997" y="8751"/>
                    <a:pt x="85997" y="11984"/>
                    <a:pt x="84353" y="13600"/>
                  </a:cubicBezTo>
                  <a:cubicBezTo>
                    <a:pt x="84353" y="15217"/>
                    <a:pt x="84353" y="16833"/>
                    <a:pt x="84353" y="18449"/>
                  </a:cubicBezTo>
                  <a:cubicBezTo>
                    <a:pt x="82709" y="20066"/>
                    <a:pt x="84353" y="20066"/>
                    <a:pt x="84353" y="21682"/>
                  </a:cubicBezTo>
                  <a:cubicBezTo>
                    <a:pt x="84353" y="24915"/>
                    <a:pt x="85997" y="24915"/>
                    <a:pt x="85997" y="24915"/>
                  </a:cubicBezTo>
                  <a:cubicBezTo>
                    <a:pt x="85997" y="24915"/>
                    <a:pt x="89286" y="28147"/>
                    <a:pt x="89286" y="28147"/>
                  </a:cubicBezTo>
                  <a:cubicBezTo>
                    <a:pt x="89286" y="29764"/>
                    <a:pt x="89286" y="31380"/>
                    <a:pt x="87642" y="34613"/>
                  </a:cubicBezTo>
                  <a:cubicBezTo>
                    <a:pt x="85997" y="36229"/>
                    <a:pt x="87642" y="34613"/>
                    <a:pt x="85997" y="36229"/>
                  </a:cubicBezTo>
                  <a:cubicBezTo>
                    <a:pt x="85997" y="37846"/>
                    <a:pt x="85997" y="39462"/>
                    <a:pt x="85997" y="39462"/>
                  </a:cubicBezTo>
                  <a:cubicBezTo>
                    <a:pt x="84353" y="41078"/>
                    <a:pt x="84353" y="42695"/>
                    <a:pt x="84353" y="42695"/>
                  </a:cubicBezTo>
                  <a:cubicBezTo>
                    <a:pt x="84353" y="42695"/>
                    <a:pt x="82709" y="44311"/>
                    <a:pt x="81065" y="45927"/>
                  </a:cubicBezTo>
                  <a:cubicBezTo>
                    <a:pt x="79420" y="47544"/>
                    <a:pt x="76132" y="49160"/>
                    <a:pt x="76132" y="49160"/>
                  </a:cubicBezTo>
                  <a:cubicBezTo>
                    <a:pt x="74488" y="49160"/>
                    <a:pt x="74488" y="52393"/>
                    <a:pt x="74488" y="54009"/>
                  </a:cubicBezTo>
                  <a:cubicBezTo>
                    <a:pt x="74488" y="54009"/>
                    <a:pt x="71199" y="55626"/>
                    <a:pt x="71199" y="55626"/>
                  </a:cubicBezTo>
                  <a:cubicBezTo>
                    <a:pt x="69555" y="57242"/>
                    <a:pt x="71199" y="57242"/>
                    <a:pt x="71199" y="63707"/>
                  </a:cubicBezTo>
                  <a:cubicBezTo>
                    <a:pt x="71199" y="70173"/>
                    <a:pt x="71199" y="65324"/>
                    <a:pt x="72844" y="66940"/>
                  </a:cubicBezTo>
                  <a:cubicBezTo>
                    <a:pt x="72844" y="68557"/>
                    <a:pt x="72844" y="70173"/>
                    <a:pt x="72844" y="70173"/>
                  </a:cubicBezTo>
                  <a:cubicBezTo>
                    <a:pt x="72844" y="70173"/>
                    <a:pt x="74488" y="73406"/>
                    <a:pt x="74488" y="73406"/>
                  </a:cubicBezTo>
                  <a:cubicBezTo>
                    <a:pt x="74488" y="75022"/>
                    <a:pt x="77776" y="78255"/>
                    <a:pt x="77776" y="78255"/>
                  </a:cubicBezTo>
                  <a:cubicBezTo>
                    <a:pt x="77776" y="78255"/>
                    <a:pt x="77776" y="78255"/>
                    <a:pt x="79420" y="81487"/>
                  </a:cubicBezTo>
                  <a:cubicBezTo>
                    <a:pt x="79420" y="81487"/>
                    <a:pt x="79420" y="81487"/>
                    <a:pt x="74488" y="83104"/>
                  </a:cubicBezTo>
                  <a:cubicBezTo>
                    <a:pt x="72844" y="84720"/>
                    <a:pt x="72844" y="86337"/>
                    <a:pt x="71199" y="86337"/>
                  </a:cubicBezTo>
                  <a:cubicBezTo>
                    <a:pt x="69555" y="87953"/>
                    <a:pt x="71199" y="87953"/>
                    <a:pt x="67911" y="86337"/>
                  </a:cubicBezTo>
                  <a:cubicBezTo>
                    <a:pt x="66267" y="84720"/>
                    <a:pt x="64623" y="86337"/>
                    <a:pt x="62978" y="84720"/>
                  </a:cubicBezTo>
                  <a:cubicBezTo>
                    <a:pt x="59690" y="83104"/>
                    <a:pt x="61334" y="84720"/>
                    <a:pt x="59690" y="83104"/>
                  </a:cubicBezTo>
                  <a:cubicBezTo>
                    <a:pt x="56401" y="81487"/>
                    <a:pt x="58046" y="81487"/>
                    <a:pt x="56401" y="76638"/>
                  </a:cubicBezTo>
                  <a:cubicBezTo>
                    <a:pt x="56401" y="75022"/>
                    <a:pt x="58046" y="75022"/>
                    <a:pt x="59690" y="75022"/>
                  </a:cubicBezTo>
                  <a:cubicBezTo>
                    <a:pt x="62978" y="75022"/>
                    <a:pt x="62978" y="75022"/>
                    <a:pt x="64623" y="75022"/>
                  </a:cubicBezTo>
                  <a:cubicBezTo>
                    <a:pt x="66267" y="73406"/>
                    <a:pt x="67911" y="73406"/>
                    <a:pt x="67911" y="71789"/>
                  </a:cubicBezTo>
                  <a:cubicBezTo>
                    <a:pt x="69555" y="70173"/>
                    <a:pt x="66267" y="70173"/>
                    <a:pt x="62978" y="68557"/>
                  </a:cubicBezTo>
                  <a:cubicBezTo>
                    <a:pt x="61334" y="68557"/>
                    <a:pt x="62978" y="68557"/>
                    <a:pt x="61334" y="68557"/>
                  </a:cubicBezTo>
                  <a:cubicBezTo>
                    <a:pt x="59690" y="68557"/>
                    <a:pt x="59690" y="68557"/>
                    <a:pt x="58046" y="68557"/>
                  </a:cubicBezTo>
                  <a:cubicBezTo>
                    <a:pt x="54757" y="70173"/>
                    <a:pt x="58046" y="68557"/>
                    <a:pt x="54757" y="70173"/>
                  </a:cubicBezTo>
                  <a:cubicBezTo>
                    <a:pt x="53113" y="71789"/>
                    <a:pt x="54757" y="71789"/>
                    <a:pt x="51469" y="71789"/>
                  </a:cubicBezTo>
                  <a:cubicBezTo>
                    <a:pt x="49825" y="71789"/>
                    <a:pt x="49825" y="71789"/>
                    <a:pt x="48180" y="68557"/>
                  </a:cubicBezTo>
                  <a:cubicBezTo>
                    <a:pt x="48180" y="66940"/>
                    <a:pt x="48180" y="68557"/>
                    <a:pt x="46536" y="63707"/>
                  </a:cubicBezTo>
                  <a:cubicBezTo>
                    <a:pt x="46536" y="60475"/>
                    <a:pt x="46536" y="63707"/>
                    <a:pt x="46536" y="62091"/>
                  </a:cubicBezTo>
                  <a:cubicBezTo>
                    <a:pt x="46536" y="58858"/>
                    <a:pt x="46536" y="58858"/>
                    <a:pt x="46536" y="55626"/>
                  </a:cubicBezTo>
                  <a:cubicBezTo>
                    <a:pt x="46536" y="52393"/>
                    <a:pt x="44892" y="54009"/>
                    <a:pt x="44892" y="50777"/>
                  </a:cubicBezTo>
                  <a:cubicBezTo>
                    <a:pt x="43248" y="49160"/>
                    <a:pt x="43248" y="49160"/>
                    <a:pt x="43248" y="45927"/>
                  </a:cubicBezTo>
                  <a:cubicBezTo>
                    <a:pt x="43248" y="44311"/>
                    <a:pt x="43248" y="44311"/>
                    <a:pt x="43248" y="42695"/>
                  </a:cubicBezTo>
                  <a:cubicBezTo>
                    <a:pt x="43248" y="41078"/>
                    <a:pt x="44892" y="42695"/>
                    <a:pt x="46536" y="42695"/>
                  </a:cubicBezTo>
                  <a:cubicBezTo>
                    <a:pt x="46536" y="42695"/>
                    <a:pt x="48180" y="44311"/>
                    <a:pt x="49825" y="44311"/>
                  </a:cubicBezTo>
                  <a:cubicBezTo>
                    <a:pt x="51469" y="44311"/>
                    <a:pt x="51469" y="45927"/>
                    <a:pt x="53113" y="44311"/>
                  </a:cubicBezTo>
                  <a:cubicBezTo>
                    <a:pt x="54757" y="42695"/>
                    <a:pt x="53113" y="44311"/>
                    <a:pt x="53113" y="41078"/>
                  </a:cubicBezTo>
                  <a:cubicBezTo>
                    <a:pt x="53113" y="37846"/>
                    <a:pt x="53113" y="37846"/>
                    <a:pt x="53113" y="34613"/>
                  </a:cubicBezTo>
                  <a:cubicBezTo>
                    <a:pt x="53113" y="31380"/>
                    <a:pt x="53113" y="32997"/>
                    <a:pt x="53113" y="31380"/>
                  </a:cubicBezTo>
                  <a:cubicBezTo>
                    <a:pt x="53113" y="28147"/>
                    <a:pt x="54757" y="28147"/>
                    <a:pt x="54757" y="28147"/>
                  </a:cubicBezTo>
                  <a:cubicBezTo>
                    <a:pt x="54757" y="26531"/>
                    <a:pt x="54757" y="23298"/>
                    <a:pt x="54757" y="23298"/>
                  </a:cubicBezTo>
                  <a:cubicBezTo>
                    <a:pt x="54757" y="21682"/>
                    <a:pt x="54757" y="18449"/>
                    <a:pt x="54757" y="15217"/>
                  </a:cubicBezTo>
                  <a:cubicBezTo>
                    <a:pt x="54757" y="13600"/>
                    <a:pt x="56401" y="11984"/>
                    <a:pt x="56401" y="8751"/>
                  </a:cubicBezTo>
                  <a:cubicBezTo>
                    <a:pt x="56401" y="5518"/>
                    <a:pt x="58046" y="5518"/>
                    <a:pt x="58046" y="3902"/>
                  </a:cubicBezTo>
                  <a:cubicBezTo>
                    <a:pt x="59690" y="2286"/>
                    <a:pt x="61334" y="2286"/>
                    <a:pt x="64623" y="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ṧḻïdê">
              <a:extLst>
                <a:ext uri="{FF2B5EF4-FFF2-40B4-BE49-F238E27FC236}">
                  <a16:creationId xmlns:a16="http://schemas.microsoft.com/office/drawing/2014/main" id="{8B41B9F5-8905-4EBD-8941-49B570750A40}"/>
                </a:ext>
              </a:extLst>
            </p:cNvPr>
            <p:cNvSpPr/>
            <p:nvPr/>
          </p:nvSpPr>
          <p:spPr bwMode="auto">
            <a:xfrm>
              <a:off x="7483699" y="2941193"/>
              <a:ext cx="1057826" cy="391607"/>
            </a:xfrm>
            <a:custGeom>
              <a:avLst/>
              <a:gdLst>
                <a:gd name="connsiteX0" fmla="*/ 407763 w 1057826"/>
                <a:gd name="connsiteY0" fmla="*/ 329202 h 391607"/>
                <a:gd name="connsiteX1" fmla="*/ 412526 w 1057826"/>
                <a:gd name="connsiteY1" fmla="*/ 329202 h 391607"/>
                <a:gd name="connsiteX2" fmla="*/ 420464 w 1057826"/>
                <a:gd name="connsiteY2" fmla="*/ 329202 h 391607"/>
                <a:gd name="connsiteX3" fmla="*/ 425226 w 1057826"/>
                <a:gd name="connsiteY3" fmla="*/ 332666 h 391607"/>
                <a:gd name="connsiteX4" fmla="*/ 429989 w 1057826"/>
                <a:gd name="connsiteY4" fmla="*/ 337861 h 391607"/>
                <a:gd name="connsiteX5" fmla="*/ 433164 w 1057826"/>
                <a:gd name="connsiteY5" fmla="*/ 341325 h 391607"/>
                <a:gd name="connsiteX6" fmla="*/ 429989 w 1057826"/>
                <a:gd name="connsiteY6" fmla="*/ 344788 h 391607"/>
                <a:gd name="connsiteX7" fmla="*/ 423639 w 1057826"/>
                <a:gd name="connsiteY7" fmla="*/ 346520 h 391607"/>
                <a:gd name="connsiteX8" fmla="*/ 420464 w 1057826"/>
                <a:gd name="connsiteY8" fmla="*/ 344788 h 391607"/>
                <a:gd name="connsiteX9" fmla="*/ 415701 w 1057826"/>
                <a:gd name="connsiteY9" fmla="*/ 341325 h 391607"/>
                <a:gd name="connsiteX10" fmla="*/ 407763 w 1057826"/>
                <a:gd name="connsiteY10" fmla="*/ 339593 h 391607"/>
                <a:gd name="connsiteX11" fmla="*/ 403001 w 1057826"/>
                <a:gd name="connsiteY11" fmla="*/ 337861 h 391607"/>
                <a:gd name="connsiteX12" fmla="*/ 403001 w 1057826"/>
                <a:gd name="connsiteY12" fmla="*/ 330934 h 391607"/>
                <a:gd name="connsiteX13" fmla="*/ 407763 w 1057826"/>
                <a:gd name="connsiteY13" fmla="*/ 329202 h 391607"/>
                <a:gd name="connsiteX14" fmla="*/ 498251 w 1057826"/>
                <a:gd name="connsiteY14" fmla="*/ 324295 h 391607"/>
                <a:gd name="connsiteX15" fmla="*/ 498252 w 1057826"/>
                <a:gd name="connsiteY15" fmla="*/ 324295 h 391607"/>
                <a:gd name="connsiteX16" fmla="*/ 499839 w 1057826"/>
                <a:gd name="connsiteY16" fmla="*/ 324295 h 391607"/>
                <a:gd name="connsiteX17" fmla="*/ 503014 w 1057826"/>
                <a:gd name="connsiteY17" fmla="*/ 324295 h 391607"/>
                <a:gd name="connsiteX18" fmla="*/ 506189 w 1057826"/>
                <a:gd name="connsiteY18" fmla="*/ 331042 h 391607"/>
                <a:gd name="connsiteX19" fmla="*/ 504602 w 1057826"/>
                <a:gd name="connsiteY19" fmla="*/ 334416 h 391607"/>
                <a:gd name="connsiteX20" fmla="*/ 501427 w 1057826"/>
                <a:gd name="connsiteY20" fmla="*/ 337789 h 391607"/>
                <a:gd name="connsiteX21" fmla="*/ 495077 w 1057826"/>
                <a:gd name="connsiteY21" fmla="*/ 344536 h 391607"/>
                <a:gd name="connsiteX22" fmla="*/ 490314 w 1057826"/>
                <a:gd name="connsiteY22" fmla="*/ 344536 h 391607"/>
                <a:gd name="connsiteX23" fmla="*/ 483964 w 1057826"/>
                <a:gd name="connsiteY23" fmla="*/ 347910 h 391607"/>
                <a:gd name="connsiteX24" fmla="*/ 479201 w 1057826"/>
                <a:gd name="connsiteY24" fmla="*/ 349596 h 391607"/>
                <a:gd name="connsiteX25" fmla="*/ 477614 w 1057826"/>
                <a:gd name="connsiteY25" fmla="*/ 341163 h 391607"/>
                <a:gd name="connsiteX26" fmla="*/ 480789 w 1057826"/>
                <a:gd name="connsiteY26" fmla="*/ 336102 h 391607"/>
                <a:gd name="connsiteX27" fmla="*/ 485551 w 1057826"/>
                <a:gd name="connsiteY27" fmla="*/ 331042 h 391607"/>
                <a:gd name="connsiteX28" fmla="*/ 490314 w 1057826"/>
                <a:gd name="connsiteY28" fmla="*/ 327669 h 391607"/>
                <a:gd name="connsiteX29" fmla="*/ 498251 w 1057826"/>
                <a:gd name="connsiteY29" fmla="*/ 324296 h 391607"/>
                <a:gd name="connsiteX30" fmla="*/ 370152 w 1057826"/>
                <a:gd name="connsiteY30" fmla="*/ 313182 h 391607"/>
                <a:gd name="connsiteX31" fmla="*/ 375281 w 1057826"/>
                <a:gd name="connsiteY31" fmla="*/ 313182 h 391607"/>
                <a:gd name="connsiteX32" fmla="*/ 382120 w 1057826"/>
                <a:gd name="connsiteY32" fmla="*/ 317945 h 391607"/>
                <a:gd name="connsiteX33" fmla="*/ 382120 w 1057826"/>
                <a:gd name="connsiteY33" fmla="*/ 322707 h 391607"/>
                <a:gd name="connsiteX34" fmla="*/ 375281 w 1057826"/>
                <a:gd name="connsiteY34" fmla="*/ 327470 h 391607"/>
                <a:gd name="connsiteX35" fmla="*/ 368443 w 1057826"/>
                <a:gd name="connsiteY35" fmla="*/ 325882 h 391607"/>
                <a:gd name="connsiteX36" fmla="*/ 365023 w 1057826"/>
                <a:gd name="connsiteY36" fmla="*/ 321120 h 391607"/>
                <a:gd name="connsiteX37" fmla="*/ 365023 w 1057826"/>
                <a:gd name="connsiteY37" fmla="*/ 314770 h 391607"/>
                <a:gd name="connsiteX38" fmla="*/ 370152 w 1057826"/>
                <a:gd name="connsiteY38" fmla="*/ 313182 h 391607"/>
                <a:gd name="connsiteX39" fmla="*/ 352201 w 1057826"/>
                <a:gd name="connsiteY39" fmla="*/ 311595 h 391607"/>
                <a:gd name="connsiteX40" fmla="*/ 361726 w 1057826"/>
                <a:gd name="connsiteY40" fmla="*/ 311595 h 391607"/>
                <a:gd name="connsiteX41" fmla="*/ 360139 w 1057826"/>
                <a:gd name="connsiteY41" fmla="*/ 319533 h 391607"/>
                <a:gd name="connsiteX42" fmla="*/ 358551 w 1057826"/>
                <a:gd name="connsiteY42" fmla="*/ 322708 h 391607"/>
                <a:gd name="connsiteX43" fmla="*/ 352201 w 1057826"/>
                <a:gd name="connsiteY43" fmla="*/ 322708 h 391607"/>
                <a:gd name="connsiteX44" fmla="*/ 350613 w 1057826"/>
                <a:gd name="connsiteY44" fmla="*/ 321121 h 391607"/>
                <a:gd name="connsiteX45" fmla="*/ 349026 w 1057826"/>
                <a:gd name="connsiteY45" fmla="*/ 317945 h 391607"/>
                <a:gd name="connsiteX46" fmla="*/ 352201 w 1057826"/>
                <a:gd name="connsiteY46" fmla="*/ 311595 h 391607"/>
                <a:gd name="connsiteX47" fmla="*/ 536057 w 1057826"/>
                <a:gd name="connsiteY47" fmla="*/ 311595 h 391607"/>
                <a:gd name="connsiteX48" fmla="*/ 544289 w 1057826"/>
                <a:gd name="connsiteY48" fmla="*/ 313182 h 391607"/>
                <a:gd name="connsiteX49" fmla="*/ 540996 w 1057826"/>
                <a:gd name="connsiteY49" fmla="*/ 316357 h 391607"/>
                <a:gd name="connsiteX50" fmla="*/ 534411 w 1057826"/>
                <a:gd name="connsiteY50" fmla="*/ 319532 h 391607"/>
                <a:gd name="connsiteX51" fmla="*/ 526179 w 1057826"/>
                <a:gd name="connsiteY51" fmla="*/ 322707 h 391607"/>
                <a:gd name="connsiteX52" fmla="*/ 508070 w 1057826"/>
                <a:gd name="connsiteY52" fmla="*/ 329057 h 391607"/>
                <a:gd name="connsiteX53" fmla="*/ 506424 w 1057826"/>
                <a:gd name="connsiteY53" fmla="*/ 324295 h 391607"/>
                <a:gd name="connsiteX54" fmla="*/ 501485 w 1057826"/>
                <a:gd name="connsiteY54" fmla="*/ 322707 h 391607"/>
                <a:gd name="connsiteX55" fmla="*/ 503131 w 1057826"/>
                <a:gd name="connsiteY55" fmla="*/ 319532 h 391607"/>
                <a:gd name="connsiteX56" fmla="*/ 506424 w 1057826"/>
                <a:gd name="connsiteY56" fmla="*/ 316357 h 391607"/>
                <a:gd name="connsiteX57" fmla="*/ 513009 w 1057826"/>
                <a:gd name="connsiteY57" fmla="*/ 314770 h 391607"/>
                <a:gd name="connsiteX58" fmla="*/ 519594 w 1057826"/>
                <a:gd name="connsiteY58" fmla="*/ 313182 h 391607"/>
                <a:gd name="connsiteX59" fmla="*/ 524533 w 1057826"/>
                <a:gd name="connsiteY59" fmla="*/ 313182 h 391607"/>
                <a:gd name="connsiteX60" fmla="*/ 536057 w 1057826"/>
                <a:gd name="connsiteY60" fmla="*/ 311595 h 391607"/>
                <a:gd name="connsiteX61" fmla="*/ 424092 w 1057826"/>
                <a:gd name="connsiteY61" fmla="*/ 311595 h 391607"/>
                <a:gd name="connsiteX62" fmla="*/ 430669 w 1057826"/>
                <a:gd name="connsiteY62" fmla="*/ 311595 h 391607"/>
                <a:gd name="connsiteX63" fmla="*/ 435602 w 1057826"/>
                <a:gd name="connsiteY63" fmla="*/ 311595 h 391607"/>
                <a:gd name="connsiteX64" fmla="*/ 438890 w 1057826"/>
                <a:gd name="connsiteY64" fmla="*/ 313182 h 391607"/>
                <a:gd name="connsiteX65" fmla="*/ 445467 w 1057826"/>
                <a:gd name="connsiteY65" fmla="*/ 314770 h 391607"/>
                <a:gd name="connsiteX66" fmla="*/ 448756 w 1057826"/>
                <a:gd name="connsiteY66" fmla="*/ 314770 h 391607"/>
                <a:gd name="connsiteX67" fmla="*/ 455333 w 1057826"/>
                <a:gd name="connsiteY67" fmla="*/ 313182 h 391607"/>
                <a:gd name="connsiteX68" fmla="*/ 455333 w 1057826"/>
                <a:gd name="connsiteY68" fmla="*/ 317945 h 391607"/>
                <a:gd name="connsiteX69" fmla="*/ 445467 w 1057826"/>
                <a:gd name="connsiteY69" fmla="*/ 319532 h 391607"/>
                <a:gd name="connsiteX70" fmla="*/ 435602 w 1057826"/>
                <a:gd name="connsiteY70" fmla="*/ 322707 h 391607"/>
                <a:gd name="connsiteX71" fmla="*/ 429025 w 1057826"/>
                <a:gd name="connsiteY71" fmla="*/ 321120 h 391607"/>
                <a:gd name="connsiteX72" fmla="*/ 420804 w 1057826"/>
                <a:gd name="connsiteY72" fmla="*/ 319532 h 391607"/>
                <a:gd name="connsiteX73" fmla="*/ 412583 w 1057826"/>
                <a:gd name="connsiteY73" fmla="*/ 316357 h 391607"/>
                <a:gd name="connsiteX74" fmla="*/ 419160 w 1057826"/>
                <a:gd name="connsiteY74" fmla="*/ 313182 h 391607"/>
                <a:gd name="connsiteX75" fmla="*/ 424092 w 1057826"/>
                <a:gd name="connsiteY75" fmla="*/ 311595 h 391607"/>
                <a:gd name="connsiteX76" fmla="*/ 379188 w 1057826"/>
                <a:gd name="connsiteY76" fmla="*/ 310008 h 391607"/>
                <a:gd name="connsiteX77" fmla="*/ 393476 w 1057826"/>
                <a:gd name="connsiteY77" fmla="*/ 311595 h 391607"/>
                <a:gd name="connsiteX78" fmla="*/ 403001 w 1057826"/>
                <a:gd name="connsiteY78" fmla="*/ 313183 h 391607"/>
                <a:gd name="connsiteX79" fmla="*/ 404589 w 1057826"/>
                <a:gd name="connsiteY79" fmla="*/ 317945 h 391607"/>
                <a:gd name="connsiteX80" fmla="*/ 401414 w 1057826"/>
                <a:gd name="connsiteY80" fmla="*/ 321121 h 391607"/>
                <a:gd name="connsiteX81" fmla="*/ 396651 w 1057826"/>
                <a:gd name="connsiteY81" fmla="*/ 322708 h 391607"/>
                <a:gd name="connsiteX82" fmla="*/ 390301 w 1057826"/>
                <a:gd name="connsiteY82" fmla="*/ 319533 h 391607"/>
                <a:gd name="connsiteX83" fmla="*/ 388713 w 1057826"/>
                <a:gd name="connsiteY83" fmla="*/ 314770 h 391607"/>
                <a:gd name="connsiteX84" fmla="*/ 379188 w 1057826"/>
                <a:gd name="connsiteY84" fmla="*/ 310008 h 391607"/>
                <a:gd name="connsiteX85" fmla="*/ 466501 w 1057826"/>
                <a:gd name="connsiteY85" fmla="*/ 310007 h 391607"/>
                <a:gd name="connsiteX86" fmla="*/ 472851 w 1057826"/>
                <a:gd name="connsiteY86" fmla="*/ 310007 h 391607"/>
                <a:gd name="connsiteX87" fmla="*/ 471264 w 1057826"/>
                <a:gd name="connsiteY87" fmla="*/ 316358 h 391607"/>
                <a:gd name="connsiteX88" fmla="*/ 466501 w 1057826"/>
                <a:gd name="connsiteY88" fmla="*/ 314770 h 391607"/>
                <a:gd name="connsiteX89" fmla="*/ 463326 w 1057826"/>
                <a:gd name="connsiteY89" fmla="*/ 317945 h 391607"/>
                <a:gd name="connsiteX90" fmla="*/ 458563 w 1057826"/>
                <a:gd name="connsiteY90" fmla="*/ 317945 h 391607"/>
                <a:gd name="connsiteX91" fmla="*/ 461738 w 1057826"/>
                <a:gd name="connsiteY91" fmla="*/ 316358 h 391607"/>
                <a:gd name="connsiteX92" fmla="*/ 463326 w 1057826"/>
                <a:gd name="connsiteY92" fmla="*/ 313182 h 391607"/>
                <a:gd name="connsiteX93" fmla="*/ 466501 w 1057826"/>
                <a:gd name="connsiteY93" fmla="*/ 310007 h 391607"/>
                <a:gd name="connsiteX94" fmla="*/ 496664 w 1057826"/>
                <a:gd name="connsiteY94" fmla="*/ 308420 h 391607"/>
                <a:gd name="connsiteX95" fmla="*/ 501426 w 1057826"/>
                <a:gd name="connsiteY95" fmla="*/ 308420 h 391607"/>
                <a:gd name="connsiteX96" fmla="*/ 504601 w 1057826"/>
                <a:gd name="connsiteY96" fmla="*/ 310007 h 391607"/>
                <a:gd name="connsiteX97" fmla="*/ 503014 w 1057826"/>
                <a:gd name="connsiteY97" fmla="*/ 314770 h 391607"/>
                <a:gd name="connsiteX98" fmla="*/ 496664 w 1057826"/>
                <a:gd name="connsiteY98" fmla="*/ 314770 h 391607"/>
                <a:gd name="connsiteX99" fmla="*/ 490314 w 1057826"/>
                <a:gd name="connsiteY99" fmla="*/ 316357 h 391607"/>
                <a:gd name="connsiteX100" fmla="*/ 483964 w 1057826"/>
                <a:gd name="connsiteY100" fmla="*/ 314770 h 391607"/>
                <a:gd name="connsiteX101" fmla="*/ 480789 w 1057826"/>
                <a:gd name="connsiteY101" fmla="*/ 314770 h 391607"/>
                <a:gd name="connsiteX102" fmla="*/ 476026 w 1057826"/>
                <a:gd name="connsiteY102" fmla="*/ 313182 h 391607"/>
                <a:gd name="connsiteX103" fmla="*/ 479201 w 1057826"/>
                <a:gd name="connsiteY103" fmla="*/ 311595 h 391607"/>
                <a:gd name="connsiteX104" fmla="*/ 483964 w 1057826"/>
                <a:gd name="connsiteY104" fmla="*/ 311595 h 391607"/>
                <a:gd name="connsiteX105" fmla="*/ 490314 w 1057826"/>
                <a:gd name="connsiteY105" fmla="*/ 313182 h 391607"/>
                <a:gd name="connsiteX106" fmla="*/ 493489 w 1057826"/>
                <a:gd name="connsiteY106" fmla="*/ 310007 h 391607"/>
                <a:gd name="connsiteX107" fmla="*/ 496664 w 1057826"/>
                <a:gd name="connsiteY107" fmla="*/ 308420 h 391607"/>
                <a:gd name="connsiteX108" fmla="*/ 331563 w 1057826"/>
                <a:gd name="connsiteY108" fmla="*/ 308420 h 391607"/>
                <a:gd name="connsiteX109" fmla="*/ 337913 w 1057826"/>
                <a:gd name="connsiteY109" fmla="*/ 308420 h 391607"/>
                <a:gd name="connsiteX110" fmla="*/ 345851 w 1057826"/>
                <a:gd name="connsiteY110" fmla="*/ 311595 h 391607"/>
                <a:gd name="connsiteX111" fmla="*/ 341089 w 1057826"/>
                <a:gd name="connsiteY111" fmla="*/ 317945 h 391607"/>
                <a:gd name="connsiteX112" fmla="*/ 339501 w 1057826"/>
                <a:gd name="connsiteY112" fmla="*/ 321120 h 391607"/>
                <a:gd name="connsiteX113" fmla="*/ 333151 w 1057826"/>
                <a:gd name="connsiteY113" fmla="*/ 317945 h 391607"/>
                <a:gd name="connsiteX114" fmla="*/ 329976 w 1057826"/>
                <a:gd name="connsiteY114" fmla="*/ 314770 h 391607"/>
                <a:gd name="connsiteX115" fmla="*/ 331563 w 1057826"/>
                <a:gd name="connsiteY115" fmla="*/ 308420 h 391607"/>
                <a:gd name="connsiteX116" fmla="*/ 523651 w 1057826"/>
                <a:gd name="connsiteY116" fmla="*/ 298895 h 391607"/>
                <a:gd name="connsiteX117" fmla="*/ 536351 w 1057826"/>
                <a:gd name="connsiteY117" fmla="*/ 300482 h 391607"/>
                <a:gd name="connsiteX118" fmla="*/ 531589 w 1057826"/>
                <a:gd name="connsiteY118" fmla="*/ 305245 h 391607"/>
                <a:gd name="connsiteX119" fmla="*/ 518888 w 1057826"/>
                <a:gd name="connsiteY119" fmla="*/ 306833 h 391607"/>
                <a:gd name="connsiteX120" fmla="*/ 523651 w 1057826"/>
                <a:gd name="connsiteY120" fmla="*/ 298895 h 391607"/>
                <a:gd name="connsiteX121" fmla="*/ 202023 w 1057826"/>
                <a:gd name="connsiteY121" fmla="*/ 270320 h 391607"/>
                <a:gd name="connsiteX122" fmla="*/ 205265 w 1057826"/>
                <a:gd name="connsiteY122" fmla="*/ 275083 h 391607"/>
                <a:gd name="connsiteX123" fmla="*/ 211749 w 1057826"/>
                <a:gd name="connsiteY123" fmla="*/ 276670 h 391607"/>
                <a:gd name="connsiteX124" fmla="*/ 218233 w 1057826"/>
                <a:gd name="connsiteY124" fmla="*/ 278258 h 391607"/>
                <a:gd name="connsiteX125" fmla="*/ 224716 w 1057826"/>
                <a:gd name="connsiteY125" fmla="*/ 281433 h 391607"/>
                <a:gd name="connsiteX126" fmla="*/ 226337 w 1057826"/>
                <a:gd name="connsiteY126" fmla="*/ 286195 h 391607"/>
                <a:gd name="connsiteX127" fmla="*/ 231200 w 1057826"/>
                <a:gd name="connsiteY127" fmla="*/ 287783 h 391607"/>
                <a:gd name="connsiteX128" fmla="*/ 242547 w 1057826"/>
                <a:gd name="connsiteY128" fmla="*/ 286195 h 391607"/>
                <a:gd name="connsiteX129" fmla="*/ 245788 w 1057826"/>
                <a:gd name="connsiteY129" fmla="*/ 286195 h 391607"/>
                <a:gd name="connsiteX130" fmla="*/ 252272 w 1057826"/>
                <a:gd name="connsiteY130" fmla="*/ 289370 h 391607"/>
                <a:gd name="connsiteX131" fmla="*/ 255514 w 1057826"/>
                <a:gd name="connsiteY131" fmla="*/ 289370 h 391607"/>
                <a:gd name="connsiteX132" fmla="*/ 258756 w 1057826"/>
                <a:gd name="connsiteY132" fmla="*/ 284608 h 391607"/>
                <a:gd name="connsiteX133" fmla="*/ 260377 w 1057826"/>
                <a:gd name="connsiteY133" fmla="*/ 283020 h 391607"/>
                <a:gd name="connsiteX134" fmla="*/ 261998 w 1057826"/>
                <a:gd name="connsiteY134" fmla="*/ 281433 h 391607"/>
                <a:gd name="connsiteX135" fmla="*/ 266860 w 1057826"/>
                <a:gd name="connsiteY135" fmla="*/ 281433 h 391607"/>
                <a:gd name="connsiteX136" fmla="*/ 270102 w 1057826"/>
                <a:gd name="connsiteY136" fmla="*/ 281433 h 391607"/>
                <a:gd name="connsiteX137" fmla="*/ 276586 w 1057826"/>
                <a:gd name="connsiteY137" fmla="*/ 286195 h 391607"/>
                <a:gd name="connsiteX138" fmla="*/ 281449 w 1057826"/>
                <a:gd name="connsiteY138" fmla="*/ 286195 h 391607"/>
                <a:gd name="connsiteX139" fmla="*/ 289553 w 1057826"/>
                <a:gd name="connsiteY139" fmla="*/ 289370 h 391607"/>
                <a:gd name="connsiteX140" fmla="*/ 292795 w 1057826"/>
                <a:gd name="connsiteY140" fmla="*/ 289370 h 391607"/>
                <a:gd name="connsiteX141" fmla="*/ 297658 w 1057826"/>
                <a:gd name="connsiteY141" fmla="*/ 287783 h 391607"/>
                <a:gd name="connsiteX142" fmla="*/ 302521 w 1057826"/>
                <a:gd name="connsiteY142" fmla="*/ 287783 h 391607"/>
                <a:gd name="connsiteX143" fmla="*/ 307384 w 1057826"/>
                <a:gd name="connsiteY143" fmla="*/ 289370 h 391607"/>
                <a:gd name="connsiteX144" fmla="*/ 315488 w 1057826"/>
                <a:gd name="connsiteY144" fmla="*/ 287783 h 391607"/>
                <a:gd name="connsiteX145" fmla="*/ 318730 w 1057826"/>
                <a:gd name="connsiteY145" fmla="*/ 289370 h 391607"/>
                <a:gd name="connsiteX146" fmla="*/ 315488 w 1057826"/>
                <a:gd name="connsiteY146" fmla="*/ 292545 h 391607"/>
                <a:gd name="connsiteX147" fmla="*/ 312246 w 1057826"/>
                <a:gd name="connsiteY147" fmla="*/ 292545 h 391607"/>
                <a:gd name="connsiteX148" fmla="*/ 300900 w 1057826"/>
                <a:gd name="connsiteY148" fmla="*/ 294133 h 391607"/>
                <a:gd name="connsiteX149" fmla="*/ 297658 w 1057826"/>
                <a:gd name="connsiteY149" fmla="*/ 295720 h 391607"/>
                <a:gd name="connsiteX150" fmla="*/ 297658 w 1057826"/>
                <a:gd name="connsiteY150" fmla="*/ 298895 h 391607"/>
                <a:gd name="connsiteX151" fmla="*/ 305763 w 1057826"/>
                <a:gd name="connsiteY151" fmla="*/ 303658 h 391607"/>
                <a:gd name="connsiteX152" fmla="*/ 312246 w 1057826"/>
                <a:gd name="connsiteY152" fmla="*/ 300483 h 391607"/>
                <a:gd name="connsiteX153" fmla="*/ 315488 w 1057826"/>
                <a:gd name="connsiteY153" fmla="*/ 300483 h 391607"/>
                <a:gd name="connsiteX154" fmla="*/ 320351 w 1057826"/>
                <a:gd name="connsiteY154" fmla="*/ 302070 h 391607"/>
                <a:gd name="connsiteX155" fmla="*/ 325214 w 1057826"/>
                <a:gd name="connsiteY155" fmla="*/ 303658 h 391607"/>
                <a:gd name="connsiteX156" fmla="*/ 325214 w 1057826"/>
                <a:gd name="connsiteY156" fmla="*/ 310008 h 391607"/>
                <a:gd name="connsiteX157" fmla="*/ 325214 w 1057826"/>
                <a:gd name="connsiteY157" fmla="*/ 313183 h 391607"/>
                <a:gd name="connsiteX158" fmla="*/ 320351 w 1057826"/>
                <a:gd name="connsiteY158" fmla="*/ 316358 h 391607"/>
                <a:gd name="connsiteX159" fmla="*/ 315488 w 1057826"/>
                <a:gd name="connsiteY159" fmla="*/ 314771 h 391607"/>
                <a:gd name="connsiteX160" fmla="*/ 305763 w 1057826"/>
                <a:gd name="connsiteY160" fmla="*/ 311596 h 391607"/>
                <a:gd name="connsiteX161" fmla="*/ 297658 w 1057826"/>
                <a:gd name="connsiteY161" fmla="*/ 313183 h 391607"/>
                <a:gd name="connsiteX162" fmla="*/ 289553 w 1057826"/>
                <a:gd name="connsiteY162" fmla="*/ 311596 h 391607"/>
                <a:gd name="connsiteX163" fmla="*/ 284691 w 1057826"/>
                <a:gd name="connsiteY163" fmla="*/ 311596 h 391607"/>
                <a:gd name="connsiteX164" fmla="*/ 279828 w 1057826"/>
                <a:gd name="connsiteY164" fmla="*/ 311596 h 391607"/>
                <a:gd name="connsiteX165" fmla="*/ 271723 w 1057826"/>
                <a:gd name="connsiteY165" fmla="*/ 311596 h 391607"/>
                <a:gd name="connsiteX166" fmla="*/ 266860 w 1057826"/>
                <a:gd name="connsiteY166" fmla="*/ 311596 h 391607"/>
                <a:gd name="connsiteX167" fmla="*/ 258756 w 1057826"/>
                <a:gd name="connsiteY167" fmla="*/ 310008 h 391607"/>
                <a:gd name="connsiteX168" fmla="*/ 253893 w 1057826"/>
                <a:gd name="connsiteY168" fmla="*/ 308421 h 391607"/>
                <a:gd name="connsiteX169" fmla="*/ 247409 w 1057826"/>
                <a:gd name="connsiteY169" fmla="*/ 305246 h 391607"/>
                <a:gd name="connsiteX170" fmla="*/ 244167 w 1057826"/>
                <a:gd name="connsiteY170" fmla="*/ 303658 h 391607"/>
                <a:gd name="connsiteX171" fmla="*/ 239305 w 1057826"/>
                <a:gd name="connsiteY171" fmla="*/ 302070 h 391607"/>
                <a:gd name="connsiteX172" fmla="*/ 232821 w 1057826"/>
                <a:gd name="connsiteY172" fmla="*/ 302070 h 391607"/>
                <a:gd name="connsiteX173" fmla="*/ 226337 w 1057826"/>
                <a:gd name="connsiteY173" fmla="*/ 303658 h 391607"/>
                <a:gd name="connsiteX174" fmla="*/ 216612 w 1057826"/>
                <a:gd name="connsiteY174" fmla="*/ 303658 h 391607"/>
                <a:gd name="connsiteX175" fmla="*/ 211749 w 1057826"/>
                <a:gd name="connsiteY175" fmla="*/ 300483 h 391607"/>
                <a:gd name="connsiteX176" fmla="*/ 203644 w 1057826"/>
                <a:gd name="connsiteY176" fmla="*/ 297308 h 391607"/>
                <a:gd name="connsiteX177" fmla="*/ 198781 w 1057826"/>
                <a:gd name="connsiteY177" fmla="*/ 297308 h 391607"/>
                <a:gd name="connsiteX178" fmla="*/ 192298 w 1057826"/>
                <a:gd name="connsiteY178" fmla="*/ 298895 h 391607"/>
                <a:gd name="connsiteX179" fmla="*/ 190677 w 1057826"/>
                <a:gd name="connsiteY179" fmla="*/ 295720 h 391607"/>
                <a:gd name="connsiteX180" fmla="*/ 190677 w 1057826"/>
                <a:gd name="connsiteY180" fmla="*/ 292545 h 391607"/>
                <a:gd name="connsiteX181" fmla="*/ 185814 w 1057826"/>
                <a:gd name="connsiteY181" fmla="*/ 289370 h 391607"/>
                <a:gd name="connsiteX182" fmla="*/ 182572 w 1057826"/>
                <a:gd name="connsiteY182" fmla="*/ 289370 h 391607"/>
                <a:gd name="connsiteX183" fmla="*/ 174468 w 1057826"/>
                <a:gd name="connsiteY183" fmla="*/ 286195 h 391607"/>
                <a:gd name="connsiteX184" fmla="*/ 177709 w 1057826"/>
                <a:gd name="connsiteY184" fmla="*/ 283020 h 391607"/>
                <a:gd name="connsiteX185" fmla="*/ 182572 w 1057826"/>
                <a:gd name="connsiteY185" fmla="*/ 273495 h 391607"/>
                <a:gd name="connsiteX186" fmla="*/ 189056 w 1057826"/>
                <a:gd name="connsiteY186" fmla="*/ 273495 h 391607"/>
                <a:gd name="connsiteX187" fmla="*/ 197161 w 1057826"/>
                <a:gd name="connsiteY187" fmla="*/ 275083 h 391607"/>
                <a:gd name="connsiteX188" fmla="*/ 202023 w 1057826"/>
                <a:gd name="connsiteY188" fmla="*/ 270320 h 391607"/>
                <a:gd name="connsiteX189" fmla="*/ 209326 w 1057826"/>
                <a:gd name="connsiteY189" fmla="*/ 214758 h 391607"/>
                <a:gd name="connsiteX190" fmla="*/ 217264 w 1057826"/>
                <a:gd name="connsiteY190" fmla="*/ 216345 h 391607"/>
                <a:gd name="connsiteX191" fmla="*/ 218852 w 1057826"/>
                <a:gd name="connsiteY191" fmla="*/ 222695 h 391607"/>
                <a:gd name="connsiteX192" fmla="*/ 214089 w 1057826"/>
                <a:gd name="connsiteY192" fmla="*/ 225871 h 391607"/>
                <a:gd name="connsiteX193" fmla="*/ 209326 w 1057826"/>
                <a:gd name="connsiteY193" fmla="*/ 224283 h 391607"/>
                <a:gd name="connsiteX194" fmla="*/ 209326 w 1057826"/>
                <a:gd name="connsiteY194" fmla="*/ 214758 h 391607"/>
                <a:gd name="connsiteX195" fmla="*/ 182339 w 1057826"/>
                <a:gd name="connsiteY195" fmla="*/ 198883 h 391607"/>
                <a:gd name="connsiteX196" fmla="*/ 185514 w 1057826"/>
                <a:gd name="connsiteY196" fmla="*/ 205233 h 391607"/>
                <a:gd name="connsiteX197" fmla="*/ 185514 w 1057826"/>
                <a:gd name="connsiteY197" fmla="*/ 209995 h 391607"/>
                <a:gd name="connsiteX198" fmla="*/ 190276 w 1057826"/>
                <a:gd name="connsiteY198" fmla="*/ 216345 h 391607"/>
                <a:gd name="connsiteX199" fmla="*/ 190276 w 1057826"/>
                <a:gd name="connsiteY199" fmla="*/ 222695 h 391607"/>
                <a:gd name="connsiteX200" fmla="*/ 187101 w 1057826"/>
                <a:gd name="connsiteY200" fmla="*/ 219520 h 391607"/>
                <a:gd name="connsiteX201" fmla="*/ 180751 w 1057826"/>
                <a:gd name="connsiteY201" fmla="*/ 214758 h 391607"/>
                <a:gd name="connsiteX202" fmla="*/ 177576 w 1057826"/>
                <a:gd name="connsiteY202" fmla="*/ 208408 h 391607"/>
                <a:gd name="connsiteX203" fmla="*/ 171226 w 1057826"/>
                <a:gd name="connsiteY203" fmla="*/ 205233 h 391607"/>
                <a:gd name="connsiteX204" fmla="*/ 172814 w 1057826"/>
                <a:gd name="connsiteY204" fmla="*/ 200470 h 391607"/>
                <a:gd name="connsiteX205" fmla="*/ 182339 w 1057826"/>
                <a:gd name="connsiteY205" fmla="*/ 198883 h 391607"/>
                <a:gd name="connsiteX206" fmla="*/ 495511 w 1057826"/>
                <a:gd name="connsiteY206" fmla="*/ 198088 h 391607"/>
                <a:gd name="connsiteX207" fmla="*/ 498629 w 1057826"/>
                <a:gd name="connsiteY207" fmla="*/ 198882 h 391607"/>
                <a:gd name="connsiteX208" fmla="*/ 501955 w 1057826"/>
                <a:gd name="connsiteY208" fmla="*/ 202057 h 391607"/>
                <a:gd name="connsiteX209" fmla="*/ 508608 w 1057826"/>
                <a:gd name="connsiteY209" fmla="*/ 202057 h 391607"/>
                <a:gd name="connsiteX210" fmla="*/ 515260 w 1057826"/>
                <a:gd name="connsiteY210" fmla="*/ 202057 h 391607"/>
                <a:gd name="connsiteX211" fmla="*/ 523576 w 1057826"/>
                <a:gd name="connsiteY211" fmla="*/ 203645 h 391607"/>
                <a:gd name="connsiteX212" fmla="*/ 520249 w 1057826"/>
                <a:gd name="connsiteY212" fmla="*/ 206820 h 391607"/>
                <a:gd name="connsiteX213" fmla="*/ 520249 w 1057826"/>
                <a:gd name="connsiteY213" fmla="*/ 209995 h 391607"/>
                <a:gd name="connsiteX214" fmla="*/ 516923 w 1057826"/>
                <a:gd name="connsiteY214" fmla="*/ 205232 h 391607"/>
                <a:gd name="connsiteX215" fmla="*/ 513597 w 1057826"/>
                <a:gd name="connsiteY215" fmla="*/ 203645 h 391607"/>
                <a:gd name="connsiteX216" fmla="*/ 498629 w 1057826"/>
                <a:gd name="connsiteY216" fmla="*/ 205232 h 391607"/>
                <a:gd name="connsiteX217" fmla="*/ 493640 w 1057826"/>
                <a:gd name="connsiteY217" fmla="*/ 202057 h 391607"/>
                <a:gd name="connsiteX218" fmla="*/ 495511 w 1057826"/>
                <a:gd name="connsiteY218" fmla="*/ 198088 h 391607"/>
                <a:gd name="connsiteX219" fmla="*/ 476026 w 1057826"/>
                <a:gd name="connsiteY219" fmla="*/ 186182 h 391607"/>
                <a:gd name="connsiteX220" fmla="*/ 480789 w 1057826"/>
                <a:gd name="connsiteY220" fmla="*/ 193326 h 391607"/>
                <a:gd name="connsiteX221" fmla="*/ 480789 w 1057826"/>
                <a:gd name="connsiteY221" fmla="*/ 198684 h 391607"/>
                <a:gd name="connsiteX222" fmla="*/ 472851 w 1057826"/>
                <a:gd name="connsiteY222" fmla="*/ 198684 h 391607"/>
                <a:gd name="connsiteX223" fmla="*/ 468089 w 1057826"/>
                <a:gd name="connsiteY223" fmla="*/ 191540 h 391607"/>
                <a:gd name="connsiteX224" fmla="*/ 471264 w 1057826"/>
                <a:gd name="connsiteY224" fmla="*/ 189754 h 391607"/>
                <a:gd name="connsiteX225" fmla="*/ 476026 w 1057826"/>
                <a:gd name="connsiteY225" fmla="*/ 186182 h 391607"/>
                <a:gd name="connsiteX226" fmla="*/ 745902 w 1057826"/>
                <a:gd name="connsiteY226" fmla="*/ 183184 h 391607"/>
                <a:gd name="connsiteX227" fmla="*/ 757014 w 1057826"/>
                <a:gd name="connsiteY227" fmla="*/ 183184 h 391607"/>
                <a:gd name="connsiteX228" fmla="*/ 760189 w 1057826"/>
                <a:gd name="connsiteY228" fmla="*/ 192003 h 391607"/>
                <a:gd name="connsiteX229" fmla="*/ 752252 w 1057826"/>
                <a:gd name="connsiteY229" fmla="*/ 192003 h 391607"/>
                <a:gd name="connsiteX230" fmla="*/ 745902 w 1057826"/>
                <a:gd name="connsiteY230" fmla="*/ 183184 h 391607"/>
                <a:gd name="connsiteX231" fmla="*/ 680182 w 1057826"/>
                <a:gd name="connsiteY231" fmla="*/ 175070 h 391607"/>
                <a:gd name="connsiteX232" fmla="*/ 691552 w 1057826"/>
                <a:gd name="connsiteY232" fmla="*/ 176693 h 391607"/>
                <a:gd name="connsiteX233" fmla="*/ 693176 w 1057826"/>
                <a:gd name="connsiteY233" fmla="*/ 176693 h 391607"/>
                <a:gd name="connsiteX234" fmla="*/ 696425 w 1057826"/>
                <a:gd name="connsiteY234" fmla="*/ 178316 h 391607"/>
                <a:gd name="connsiteX235" fmla="*/ 702922 w 1057826"/>
                <a:gd name="connsiteY235" fmla="*/ 184808 h 391607"/>
                <a:gd name="connsiteX236" fmla="*/ 711043 w 1057826"/>
                <a:gd name="connsiteY236" fmla="*/ 183185 h 391607"/>
                <a:gd name="connsiteX237" fmla="*/ 712668 w 1057826"/>
                <a:gd name="connsiteY237" fmla="*/ 183185 h 391607"/>
                <a:gd name="connsiteX238" fmla="*/ 719165 w 1057826"/>
                <a:gd name="connsiteY238" fmla="*/ 184808 h 391607"/>
                <a:gd name="connsiteX239" fmla="*/ 719165 w 1057826"/>
                <a:gd name="connsiteY239" fmla="*/ 194547 h 391607"/>
                <a:gd name="connsiteX240" fmla="*/ 719165 w 1057826"/>
                <a:gd name="connsiteY240" fmla="*/ 202662 h 391607"/>
                <a:gd name="connsiteX241" fmla="*/ 717540 w 1057826"/>
                <a:gd name="connsiteY241" fmla="*/ 205908 h 391607"/>
                <a:gd name="connsiteX242" fmla="*/ 719165 w 1057826"/>
                <a:gd name="connsiteY242" fmla="*/ 214023 h 391607"/>
                <a:gd name="connsiteX243" fmla="*/ 720789 w 1057826"/>
                <a:gd name="connsiteY243" fmla="*/ 217269 h 391607"/>
                <a:gd name="connsiteX244" fmla="*/ 725662 w 1057826"/>
                <a:gd name="connsiteY244" fmla="*/ 223761 h 391607"/>
                <a:gd name="connsiteX245" fmla="*/ 728910 w 1057826"/>
                <a:gd name="connsiteY245" fmla="*/ 230254 h 391607"/>
                <a:gd name="connsiteX246" fmla="*/ 730535 w 1057826"/>
                <a:gd name="connsiteY246" fmla="*/ 233500 h 391607"/>
                <a:gd name="connsiteX247" fmla="*/ 740280 w 1057826"/>
                <a:gd name="connsiteY247" fmla="*/ 235123 h 391607"/>
                <a:gd name="connsiteX248" fmla="*/ 741905 w 1057826"/>
                <a:gd name="connsiteY248" fmla="*/ 235123 h 391607"/>
                <a:gd name="connsiteX249" fmla="*/ 745154 w 1057826"/>
                <a:gd name="connsiteY249" fmla="*/ 233500 h 391607"/>
                <a:gd name="connsiteX250" fmla="*/ 750026 w 1057826"/>
                <a:gd name="connsiteY250" fmla="*/ 228631 h 391607"/>
                <a:gd name="connsiteX251" fmla="*/ 754899 w 1057826"/>
                <a:gd name="connsiteY251" fmla="*/ 223761 h 391607"/>
                <a:gd name="connsiteX252" fmla="*/ 763021 w 1057826"/>
                <a:gd name="connsiteY252" fmla="*/ 214023 h 391607"/>
                <a:gd name="connsiteX253" fmla="*/ 767893 w 1057826"/>
                <a:gd name="connsiteY253" fmla="*/ 212400 h 391607"/>
                <a:gd name="connsiteX254" fmla="*/ 769518 w 1057826"/>
                <a:gd name="connsiteY254" fmla="*/ 214023 h 391607"/>
                <a:gd name="connsiteX255" fmla="*/ 771142 w 1057826"/>
                <a:gd name="connsiteY255" fmla="*/ 214023 h 391607"/>
                <a:gd name="connsiteX256" fmla="*/ 776015 w 1057826"/>
                <a:gd name="connsiteY256" fmla="*/ 210777 h 391607"/>
                <a:gd name="connsiteX257" fmla="*/ 777639 w 1057826"/>
                <a:gd name="connsiteY257" fmla="*/ 207531 h 391607"/>
                <a:gd name="connsiteX258" fmla="*/ 777639 w 1057826"/>
                <a:gd name="connsiteY258" fmla="*/ 204285 h 391607"/>
                <a:gd name="connsiteX259" fmla="*/ 782512 w 1057826"/>
                <a:gd name="connsiteY259" fmla="*/ 201039 h 391607"/>
                <a:gd name="connsiteX260" fmla="*/ 790633 w 1057826"/>
                <a:gd name="connsiteY260" fmla="*/ 196170 h 391607"/>
                <a:gd name="connsiteX261" fmla="*/ 792258 w 1057826"/>
                <a:gd name="connsiteY261" fmla="*/ 196170 h 391607"/>
                <a:gd name="connsiteX262" fmla="*/ 793882 w 1057826"/>
                <a:gd name="connsiteY262" fmla="*/ 196170 h 391607"/>
                <a:gd name="connsiteX263" fmla="*/ 797130 w 1057826"/>
                <a:gd name="connsiteY263" fmla="*/ 199416 h 391607"/>
                <a:gd name="connsiteX264" fmla="*/ 803628 w 1057826"/>
                <a:gd name="connsiteY264" fmla="*/ 201039 h 391607"/>
                <a:gd name="connsiteX265" fmla="*/ 810125 w 1057826"/>
                <a:gd name="connsiteY265" fmla="*/ 204285 h 391607"/>
                <a:gd name="connsiteX266" fmla="*/ 818246 w 1057826"/>
                <a:gd name="connsiteY266" fmla="*/ 204285 h 391607"/>
                <a:gd name="connsiteX267" fmla="*/ 824743 w 1057826"/>
                <a:gd name="connsiteY267" fmla="*/ 210777 h 391607"/>
                <a:gd name="connsiteX268" fmla="*/ 836113 w 1057826"/>
                <a:gd name="connsiteY268" fmla="*/ 214023 h 391607"/>
                <a:gd name="connsiteX269" fmla="*/ 845859 w 1057826"/>
                <a:gd name="connsiteY269" fmla="*/ 215646 h 391607"/>
                <a:gd name="connsiteX270" fmla="*/ 850732 w 1057826"/>
                <a:gd name="connsiteY270" fmla="*/ 220515 h 391607"/>
                <a:gd name="connsiteX271" fmla="*/ 855604 w 1057826"/>
                <a:gd name="connsiteY271" fmla="*/ 220515 h 391607"/>
                <a:gd name="connsiteX272" fmla="*/ 858853 w 1057826"/>
                <a:gd name="connsiteY272" fmla="*/ 220515 h 391607"/>
                <a:gd name="connsiteX273" fmla="*/ 858853 w 1057826"/>
                <a:gd name="connsiteY273" fmla="*/ 225385 h 391607"/>
                <a:gd name="connsiteX274" fmla="*/ 863726 w 1057826"/>
                <a:gd name="connsiteY274" fmla="*/ 225385 h 391607"/>
                <a:gd name="connsiteX275" fmla="*/ 871847 w 1057826"/>
                <a:gd name="connsiteY275" fmla="*/ 230254 h 391607"/>
                <a:gd name="connsiteX276" fmla="*/ 886466 w 1057826"/>
                <a:gd name="connsiteY276" fmla="*/ 236746 h 391607"/>
                <a:gd name="connsiteX277" fmla="*/ 897836 w 1057826"/>
                <a:gd name="connsiteY277" fmla="*/ 238369 h 391607"/>
                <a:gd name="connsiteX278" fmla="*/ 909205 w 1057826"/>
                <a:gd name="connsiteY278" fmla="*/ 243238 h 391607"/>
                <a:gd name="connsiteX279" fmla="*/ 918951 w 1057826"/>
                <a:gd name="connsiteY279" fmla="*/ 248107 h 391607"/>
                <a:gd name="connsiteX280" fmla="*/ 928697 w 1057826"/>
                <a:gd name="connsiteY280" fmla="*/ 252976 h 391607"/>
                <a:gd name="connsiteX281" fmla="*/ 936818 w 1057826"/>
                <a:gd name="connsiteY281" fmla="*/ 259468 h 391607"/>
                <a:gd name="connsiteX282" fmla="*/ 953061 w 1057826"/>
                <a:gd name="connsiteY282" fmla="*/ 270830 h 391607"/>
                <a:gd name="connsiteX283" fmla="*/ 956310 w 1057826"/>
                <a:gd name="connsiteY283" fmla="*/ 277322 h 391607"/>
                <a:gd name="connsiteX284" fmla="*/ 961182 w 1057826"/>
                <a:gd name="connsiteY284" fmla="*/ 280568 h 391607"/>
                <a:gd name="connsiteX285" fmla="*/ 964431 w 1057826"/>
                <a:gd name="connsiteY285" fmla="*/ 283814 h 391607"/>
                <a:gd name="connsiteX286" fmla="*/ 966055 w 1057826"/>
                <a:gd name="connsiteY286" fmla="*/ 287060 h 391607"/>
                <a:gd name="connsiteX287" fmla="*/ 975801 w 1057826"/>
                <a:gd name="connsiteY287" fmla="*/ 288683 h 391607"/>
                <a:gd name="connsiteX288" fmla="*/ 987171 w 1057826"/>
                <a:gd name="connsiteY288" fmla="*/ 293552 h 391607"/>
                <a:gd name="connsiteX289" fmla="*/ 990419 w 1057826"/>
                <a:gd name="connsiteY289" fmla="*/ 298422 h 391607"/>
                <a:gd name="connsiteX290" fmla="*/ 995292 w 1057826"/>
                <a:gd name="connsiteY290" fmla="*/ 300045 h 391607"/>
                <a:gd name="connsiteX291" fmla="*/ 995292 w 1057826"/>
                <a:gd name="connsiteY291" fmla="*/ 304914 h 391607"/>
                <a:gd name="connsiteX292" fmla="*/ 993668 w 1057826"/>
                <a:gd name="connsiteY292" fmla="*/ 308160 h 391607"/>
                <a:gd name="connsiteX293" fmla="*/ 983922 w 1057826"/>
                <a:gd name="connsiteY293" fmla="*/ 309783 h 391607"/>
                <a:gd name="connsiteX294" fmla="*/ 979049 w 1057826"/>
                <a:gd name="connsiteY294" fmla="*/ 311406 h 391607"/>
                <a:gd name="connsiteX295" fmla="*/ 979049 w 1057826"/>
                <a:gd name="connsiteY295" fmla="*/ 316275 h 391607"/>
                <a:gd name="connsiteX296" fmla="*/ 983922 w 1057826"/>
                <a:gd name="connsiteY296" fmla="*/ 321144 h 391607"/>
                <a:gd name="connsiteX297" fmla="*/ 985546 w 1057826"/>
                <a:gd name="connsiteY297" fmla="*/ 326013 h 391607"/>
                <a:gd name="connsiteX298" fmla="*/ 992044 w 1057826"/>
                <a:gd name="connsiteY298" fmla="*/ 330882 h 391607"/>
                <a:gd name="connsiteX299" fmla="*/ 998541 w 1057826"/>
                <a:gd name="connsiteY299" fmla="*/ 334129 h 391607"/>
                <a:gd name="connsiteX300" fmla="*/ 1001789 w 1057826"/>
                <a:gd name="connsiteY300" fmla="*/ 338998 h 391607"/>
                <a:gd name="connsiteX301" fmla="*/ 1006662 w 1057826"/>
                <a:gd name="connsiteY301" fmla="*/ 342244 h 391607"/>
                <a:gd name="connsiteX302" fmla="*/ 1011535 w 1057826"/>
                <a:gd name="connsiteY302" fmla="*/ 350359 h 391607"/>
                <a:gd name="connsiteX303" fmla="*/ 1013159 w 1057826"/>
                <a:gd name="connsiteY303" fmla="*/ 355228 h 391607"/>
                <a:gd name="connsiteX304" fmla="*/ 1018032 w 1057826"/>
                <a:gd name="connsiteY304" fmla="*/ 356851 h 391607"/>
                <a:gd name="connsiteX305" fmla="*/ 1019656 w 1057826"/>
                <a:gd name="connsiteY305" fmla="*/ 355228 h 391607"/>
                <a:gd name="connsiteX306" fmla="*/ 1024529 w 1057826"/>
                <a:gd name="connsiteY306" fmla="*/ 358474 h 391607"/>
                <a:gd name="connsiteX307" fmla="*/ 1024529 w 1057826"/>
                <a:gd name="connsiteY307" fmla="*/ 363343 h 391607"/>
                <a:gd name="connsiteX308" fmla="*/ 1026153 w 1057826"/>
                <a:gd name="connsiteY308" fmla="*/ 366589 h 391607"/>
                <a:gd name="connsiteX309" fmla="*/ 1032651 w 1057826"/>
                <a:gd name="connsiteY309" fmla="*/ 368212 h 391607"/>
                <a:gd name="connsiteX310" fmla="*/ 1037523 w 1057826"/>
                <a:gd name="connsiteY310" fmla="*/ 371459 h 391607"/>
                <a:gd name="connsiteX311" fmla="*/ 1040772 w 1057826"/>
                <a:gd name="connsiteY311" fmla="*/ 376328 h 391607"/>
                <a:gd name="connsiteX312" fmla="*/ 1045645 w 1057826"/>
                <a:gd name="connsiteY312" fmla="*/ 377951 h 391607"/>
                <a:gd name="connsiteX313" fmla="*/ 1050518 w 1057826"/>
                <a:gd name="connsiteY313" fmla="*/ 379574 h 391607"/>
                <a:gd name="connsiteX314" fmla="*/ 1055390 w 1057826"/>
                <a:gd name="connsiteY314" fmla="*/ 379574 h 391607"/>
                <a:gd name="connsiteX315" fmla="*/ 1055390 w 1057826"/>
                <a:gd name="connsiteY315" fmla="*/ 384443 h 391607"/>
                <a:gd name="connsiteX316" fmla="*/ 1053766 w 1057826"/>
                <a:gd name="connsiteY316" fmla="*/ 386066 h 391607"/>
                <a:gd name="connsiteX317" fmla="*/ 1053766 w 1057826"/>
                <a:gd name="connsiteY317" fmla="*/ 387689 h 391607"/>
                <a:gd name="connsiteX318" fmla="*/ 1050518 w 1057826"/>
                <a:gd name="connsiteY318" fmla="*/ 390935 h 391607"/>
                <a:gd name="connsiteX319" fmla="*/ 1045645 w 1057826"/>
                <a:gd name="connsiteY319" fmla="*/ 389312 h 391607"/>
                <a:gd name="connsiteX320" fmla="*/ 1042396 w 1057826"/>
                <a:gd name="connsiteY320" fmla="*/ 387689 h 391607"/>
                <a:gd name="connsiteX321" fmla="*/ 1037523 w 1057826"/>
                <a:gd name="connsiteY321" fmla="*/ 382820 h 391607"/>
                <a:gd name="connsiteX322" fmla="*/ 1034275 w 1057826"/>
                <a:gd name="connsiteY322" fmla="*/ 382820 h 391607"/>
                <a:gd name="connsiteX323" fmla="*/ 1026153 w 1057826"/>
                <a:gd name="connsiteY323" fmla="*/ 382820 h 391607"/>
                <a:gd name="connsiteX324" fmla="*/ 1016408 w 1057826"/>
                <a:gd name="connsiteY324" fmla="*/ 379574 h 391607"/>
                <a:gd name="connsiteX325" fmla="*/ 1008286 w 1057826"/>
                <a:gd name="connsiteY325" fmla="*/ 377951 h 391607"/>
                <a:gd name="connsiteX326" fmla="*/ 1005038 w 1057826"/>
                <a:gd name="connsiteY326" fmla="*/ 379574 h 391607"/>
                <a:gd name="connsiteX327" fmla="*/ 1000165 w 1057826"/>
                <a:gd name="connsiteY327" fmla="*/ 377951 h 391607"/>
                <a:gd name="connsiteX328" fmla="*/ 998541 w 1057826"/>
                <a:gd name="connsiteY328" fmla="*/ 377951 h 391607"/>
                <a:gd name="connsiteX329" fmla="*/ 993668 w 1057826"/>
                <a:gd name="connsiteY329" fmla="*/ 376328 h 391607"/>
                <a:gd name="connsiteX330" fmla="*/ 990419 w 1057826"/>
                <a:gd name="connsiteY330" fmla="*/ 374705 h 391607"/>
                <a:gd name="connsiteX331" fmla="*/ 987171 w 1057826"/>
                <a:gd name="connsiteY331" fmla="*/ 371459 h 391607"/>
                <a:gd name="connsiteX332" fmla="*/ 982298 w 1057826"/>
                <a:gd name="connsiteY332" fmla="*/ 368212 h 391607"/>
                <a:gd name="connsiteX333" fmla="*/ 982298 w 1057826"/>
                <a:gd name="connsiteY333" fmla="*/ 364966 h 391607"/>
                <a:gd name="connsiteX334" fmla="*/ 977425 w 1057826"/>
                <a:gd name="connsiteY334" fmla="*/ 361720 h 391607"/>
                <a:gd name="connsiteX335" fmla="*/ 975801 w 1057826"/>
                <a:gd name="connsiteY335" fmla="*/ 358474 h 391607"/>
                <a:gd name="connsiteX336" fmla="*/ 972552 w 1057826"/>
                <a:gd name="connsiteY336" fmla="*/ 351982 h 391607"/>
                <a:gd name="connsiteX337" fmla="*/ 966055 w 1057826"/>
                <a:gd name="connsiteY337" fmla="*/ 348736 h 391607"/>
                <a:gd name="connsiteX338" fmla="*/ 964431 w 1057826"/>
                <a:gd name="connsiteY338" fmla="*/ 343867 h 391607"/>
                <a:gd name="connsiteX339" fmla="*/ 954685 w 1057826"/>
                <a:gd name="connsiteY339" fmla="*/ 334129 h 391607"/>
                <a:gd name="connsiteX340" fmla="*/ 951437 w 1057826"/>
                <a:gd name="connsiteY340" fmla="*/ 332505 h 391607"/>
                <a:gd name="connsiteX341" fmla="*/ 948188 w 1057826"/>
                <a:gd name="connsiteY341" fmla="*/ 334129 h 391607"/>
                <a:gd name="connsiteX342" fmla="*/ 946564 w 1057826"/>
                <a:gd name="connsiteY342" fmla="*/ 332505 h 391607"/>
                <a:gd name="connsiteX343" fmla="*/ 944940 w 1057826"/>
                <a:gd name="connsiteY343" fmla="*/ 332505 h 391607"/>
                <a:gd name="connsiteX344" fmla="*/ 943315 w 1057826"/>
                <a:gd name="connsiteY344" fmla="*/ 332505 h 391607"/>
                <a:gd name="connsiteX345" fmla="*/ 938442 w 1057826"/>
                <a:gd name="connsiteY345" fmla="*/ 330882 h 391607"/>
                <a:gd name="connsiteX346" fmla="*/ 933570 w 1057826"/>
                <a:gd name="connsiteY346" fmla="*/ 327636 h 391607"/>
                <a:gd name="connsiteX347" fmla="*/ 930321 w 1057826"/>
                <a:gd name="connsiteY347" fmla="*/ 327636 h 391607"/>
                <a:gd name="connsiteX348" fmla="*/ 925448 w 1057826"/>
                <a:gd name="connsiteY348" fmla="*/ 327636 h 391607"/>
                <a:gd name="connsiteX349" fmla="*/ 925448 w 1057826"/>
                <a:gd name="connsiteY349" fmla="*/ 330882 h 391607"/>
                <a:gd name="connsiteX350" fmla="*/ 920575 w 1057826"/>
                <a:gd name="connsiteY350" fmla="*/ 332505 h 391607"/>
                <a:gd name="connsiteX351" fmla="*/ 918951 w 1057826"/>
                <a:gd name="connsiteY351" fmla="*/ 330882 h 391607"/>
                <a:gd name="connsiteX352" fmla="*/ 915703 w 1057826"/>
                <a:gd name="connsiteY352" fmla="*/ 335752 h 391607"/>
                <a:gd name="connsiteX353" fmla="*/ 909205 w 1057826"/>
                <a:gd name="connsiteY353" fmla="*/ 337375 h 391607"/>
                <a:gd name="connsiteX354" fmla="*/ 909205 w 1057826"/>
                <a:gd name="connsiteY354" fmla="*/ 340621 h 391607"/>
                <a:gd name="connsiteX355" fmla="*/ 905957 w 1057826"/>
                <a:gd name="connsiteY355" fmla="*/ 343867 h 391607"/>
                <a:gd name="connsiteX356" fmla="*/ 899460 w 1057826"/>
                <a:gd name="connsiteY356" fmla="*/ 343867 h 391607"/>
                <a:gd name="connsiteX357" fmla="*/ 891339 w 1057826"/>
                <a:gd name="connsiteY357" fmla="*/ 342244 h 391607"/>
                <a:gd name="connsiteX358" fmla="*/ 881593 w 1057826"/>
                <a:gd name="connsiteY358" fmla="*/ 338998 h 391607"/>
                <a:gd name="connsiteX359" fmla="*/ 888090 w 1057826"/>
                <a:gd name="connsiteY359" fmla="*/ 343867 h 391607"/>
                <a:gd name="connsiteX360" fmla="*/ 897836 w 1057826"/>
                <a:gd name="connsiteY360" fmla="*/ 345490 h 391607"/>
                <a:gd name="connsiteX361" fmla="*/ 902709 w 1057826"/>
                <a:gd name="connsiteY361" fmla="*/ 345490 h 391607"/>
                <a:gd name="connsiteX362" fmla="*/ 907581 w 1057826"/>
                <a:gd name="connsiteY362" fmla="*/ 351982 h 391607"/>
                <a:gd name="connsiteX363" fmla="*/ 905957 w 1057826"/>
                <a:gd name="connsiteY363" fmla="*/ 356851 h 391607"/>
                <a:gd name="connsiteX364" fmla="*/ 902709 w 1057826"/>
                <a:gd name="connsiteY364" fmla="*/ 356851 h 391607"/>
                <a:gd name="connsiteX365" fmla="*/ 896211 w 1057826"/>
                <a:gd name="connsiteY365" fmla="*/ 360097 h 391607"/>
                <a:gd name="connsiteX366" fmla="*/ 891339 w 1057826"/>
                <a:gd name="connsiteY366" fmla="*/ 361720 h 391607"/>
                <a:gd name="connsiteX367" fmla="*/ 881593 w 1057826"/>
                <a:gd name="connsiteY367" fmla="*/ 360097 h 391607"/>
                <a:gd name="connsiteX368" fmla="*/ 876720 w 1057826"/>
                <a:gd name="connsiteY368" fmla="*/ 360097 h 391607"/>
                <a:gd name="connsiteX369" fmla="*/ 871847 w 1057826"/>
                <a:gd name="connsiteY369" fmla="*/ 360097 h 391607"/>
                <a:gd name="connsiteX370" fmla="*/ 863726 w 1057826"/>
                <a:gd name="connsiteY370" fmla="*/ 361720 h 391607"/>
                <a:gd name="connsiteX371" fmla="*/ 857229 w 1057826"/>
                <a:gd name="connsiteY371" fmla="*/ 360097 h 391607"/>
                <a:gd name="connsiteX372" fmla="*/ 857229 w 1057826"/>
                <a:gd name="connsiteY372" fmla="*/ 355228 h 391607"/>
                <a:gd name="connsiteX373" fmla="*/ 853980 w 1057826"/>
                <a:gd name="connsiteY373" fmla="*/ 353605 h 391607"/>
                <a:gd name="connsiteX374" fmla="*/ 852356 w 1057826"/>
                <a:gd name="connsiteY374" fmla="*/ 350359 h 391607"/>
                <a:gd name="connsiteX375" fmla="*/ 845859 w 1057826"/>
                <a:gd name="connsiteY375" fmla="*/ 343867 h 391607"/>
                <a:gd name="connsiteX376" fmla="*/ 840986 w 1057826"/>
                <a:gd name="connsiteY376" fmla="*/ 338998 h 391607"/>
                <a:gd name="connsiteX377" fmla="*/ 837737 w 1057826"/>
                <a:gd name="connsiteY377" fmla="*/ 332505 h 391607"/>
                <a:gd name="connsiteX378" fmla="*/ 832865 w 1057826"/>
                <a:gd name="connsiteY378" fmla="*/ 334129 h 391607"/>
                <a:gd name="connsiteX379" fmla="*/ 827992 w 1057826"/>
                <a:gd name="connsiteY379" fmla="*/ 335752 h 391607"/>
                <a:gd name="connsiteX380" fmla="*/ 823119 w 1057826"/>
                <a:gd name="connsiteY380" fmla="*/ 334129 h 391607"/>
                <a:gd name="connsiteX381" fmla="*/ 821495 w 1057826"/>
                <a:gd name="connsiteY381" fmla="*/ 334129 h 391607"/>
                <a:gd name="connsiteX382" fmla="*/ 816622 w 1057826"/>
                <a:gd name="connsiteY382" fmla="*/ 329259 h 391607"/>
                <a:gd name="connsiteX383" fmla="*/ 818246 w 1057826"/>
                <a:gd name="connsiteY383" fmla="*/ 332505 h 391607"/>
                <a:gd name="connsiteX384" fmla="*/ 816622 w 1057826"/>
                <a:gd name="connsiteY384" fmla="*/ 337375 h 391607"/>
                <a:gd name="connsiteX385" fmla="*/ 811749 w 1057826"/>
                <a:gd name="connsiteY385" fmla="*/ 338998 h 391607"/>
                <a:gd name="connsiteX386" fmla="*/ 810125 w 1057826"/>
                <a:gd name="connsiteY386" fmla="*/ 338998 h 391607"/>
                <a:gd name="connsiteX387" fmla="*/ 800379 w 1057826"/>
                <a:gd name="connsiteY387" fmla="*/ 338998 h 391607"/>
                <a:gd name="connsiteX388" fmla="*/ 790633 w 1057826"/>
                <a:gd name="connsiteY388" fmla="*/ 338998 h 391607"/>
                <a:gd name="connsiteX389" fmla="*/ 789009 w 1057826"/>
                <a:gd name="connsiteY389" fmla="*/ 335752 h 391607"/>
                <a:gd name="connsiteX390" fmla="*/ 792258 w 1057826"/>
                <a:gd name="connsiteY390" fmla="*/ 327636 h 391607"/>
                <a:gd name="connsiteX391" fmla="*/ 795506 w 1057826"/>
                <a:gd name="connsiteY391" fmla="*/ 322767 h 391607"/>
                <a:gd name="connsiteX392" fmla="*/ 802003 w 1057826"/>
                <a:gd name="connsiteY392" fmla="*/ 317898 h 391607"/>
                <a:gd name="connsiteX393" fmla="*/ 808500 w 1057826"/>
                <a:gd name="connsiteY393" fmla="*/ 316275 h 391607"/>
                <a:gd name="connsiteX394" fmla="*/ 808500 w 1057826"/>
                <a:gd name="connsiteY394" fmla="*/ 314652 h 391607"/>
                <a:gd name="connsiteX395" fmla="*/ 810125 w 1057826"/>
                <a:gd name="connsiteY395" fmla="*/ 313029 h 391607"/>
                <a:gd name="connsiteX396" fmla="*/ 816622 w 1057826"/>
                <a:gd name="connsiteY396" fmla="*/ 313029 h 391607"/>
                <a:gd name="connsiteX397" fmla="*/ 811749 w 1057826"/>
                <a:gd name="connsiteY397" fmla="*/ 306537 h 391607"/>
                <a:gd name="connsiteX398" fmla="*/ 808500 w 1057826"/>
                <a:gd name="connsiteY398" fmla="*/ 301668 h 391607"/>
                <a:gd name="connsiteX399" fmla="*/ 805252 w 1057826"/>
                <a:gd name="connsiteY399" fmla="*/ 296798 h 391607"/>
                <a:gd name="connsiteX400" fmla="*/ 798755 w 1057826"/>
                <a:gd name="connsiteY400" fmla="*/ 288683 h 391607"/>
                <a:gd name="connsiteX401" fmla="*/ 797130 w 1057826"/>
                <a:gd name="connsiteY401" fmla="*/ 283814 h 391607"/>
                <a:gd name="connsiteX402" fmla="*/ 793882 w 1057826"/>
                <a:gd name="connsiteY402" fmla="*/ 277322 h 391607"/>
                <a:gd name="connsiteX403" fmla="*/ 787385 w 1057826"/>
                <a:gd name="connsiteY403" fmla="*/ 272453 h 391607"/>
                <a:gd name="connsiteX404" fmla="*/ 780888 w 1057826"/>
                <a:gd name="connsiteY404" fmla="*/ 270830 h 391607"/>
                <a:gd name="connsiteX405" fmla="*/ 774391 w 1057826"/>
                <a:gd name="connsiteY405" fmla="*/ 269207 h 391607"/>
                <a:gd name="connsiteX406" fmla="*/ 767893 w 1057826"/>
                <a:gd name="connsiteY406" fmla="*/ 267584 h 391607"/>
                <a:gd name="connsiteX407" fmla="*/ 759772 w 1057826"/>
                <a:gd name="connsiteY407" fmla="*/ 262715 h 391607"/>
                <a:gd name="connsiteX408" fmla="*/ 753275 w 1057826"/>
                <a:gd name="connsiteY408" fmla="*/ 261092 h 391607"/>
                <a:gd name="connsiteX409" fmla="*/ 743529 w 1057826"/>
                <a:gd name="connsiteY409" fmla="*/ 259468 h 391607"/>
                <a:gd name="connsiteX410" fmla="*/ 740280 w 1057826"/>
                <a:gd name="connsiteY410" fmla="*/ 257845 h 391607"/>
                <a:gd name="connsiteX411" fmla="*/ 735407 w 1057826"/>
                <a:gd name="connsiteY411" fmla="*/ 257845 h 391607"/>
                <a:gd name="connsiteX412" fmla="*/ 732159 w 1057826"/>
                <a:gd name="connsiteY412" fmla="*/ 256222 h 391607"/>
                <a:gd name="connsiteX413" fmla="*/ 730535 w 1057826"/>
                <a:gd name="connsiteY413" fmla="*/ 252976 h 391607"/>
                <a:gd name="connsiteX414" fmla="*/ 728910 w 1057826"/>
                <a:gd name="connsiteY414" fmla="*/ 248107 h 391607"/>
                <a:gd name="connsiteX415" fmla="*/ 725662 w 1057826"/>
                <a:gd name="connsiteY415" fmla="*/ 248107 h 391607"/>
                <a:gd name="connsiteX416" fmla="*/ 722413 w 1057826"/>
                <a:gd name="connsiteY416" fmla="*/ 249730 h 391607"/>
                <a:gd name="connsiteX417" fmla="*/ 720789 w 1057826"/>
                <a:gd name="connsiteY417" fmla="*/ 249730 h 391607"/>
                <a:gd name="connsiteX418" fmla="*/ 719165 w 1057826"/>
                <a:gd name="connsiteY418" fmla="*/ 248107 h 391607"/>
                <a:gd name="connsiteX419" fmla="*/ 714292 w 1057826"/>
                <a:gd name="connsiteY419" fmla="*/ 246484 h 391607"/>
                <a:gd name="connsiteX420" fmla="*/ 711043 w 1057826"/>
                <a:gd name="connsiteY420" fmla="*/ 244861 h 391607"/>
                <a:gd name="connsiteX421" fmla="*/ 709419 w 1057826"/>
                <a:gd name="connsiteY421" fmla="*/ 238369 h 391607"/>
                <a:gd name="connsiteX422" fmla="*/ 711043 w 1057826"/>
                <a:gd name="connsiteY422" fmla="*/ 231877 h 391607"/>
                <a:gd name="connsiteX423" fmla="*/ 707795 w 1057826"/>
                <a:gd name="connsiteY423" fmla="*/ 235123 h 391607"/>
                <a:gd name="connsiteX424" fmla="*/ 706170 w 1057826"/>
                <a:gd name="connsiteY424" fmla="*/ 238369 h 391607"/>
                <a:gd name="connsiteX425" fmla="*/ 704546 w 1057826"/>
                <a:gd name="connsiteY425" fmla="*/ 243238 h 391607"/>
                <a:gd name="connsiteX426" fmla="*/ 702922 w 1057826"/>
                <a:gd name="connsiteY426" fmla="*/ 249730 h 391607"/>
                <a:gd name="connsiteX427" fmla="*/ 699673 w 1057826"/>
                <a:gd name="connsiteY427" fmla="*/ 251353 h 391607"/>
                <a:gd name="connsiteX428" fmla="*/ 694800 w 1057826"/>
                <a:gd name="connsiteY428" fmla="*/ 251353 h 391607"/>
                <a:gd name="connsiteX429" fmla="*/ 689928 w 1057826"/>
                <a:gd name="connsiteY429" fmla="*/ 248107 h 391607"/>
                <a:gd name="connsiteX430" fmla="*/ 689928 w 1057826"/>
                <a:gd name="connsiteY430" fmla="*/ 243238 h 391607"/>
                <a:gd name="connsiteX431" fmla="*/ 688303 w 1057826"/>
                <a:gd name="connsiteY431" fmla="*/ 236746 h 391607"/>
                <a:gd name="connsiteX432" fmla="*/ 685055 w 1057826"/>
                <a:gd name="connsiteY432" fmla="*/ 233500 h 391607"/>
                <a:gd name="connsiteX433" fmla="*/ 680182 w 1057826"/>
                <a:gd name="connsiteY433" fmla="*/ 230254 h 391607"/>
                <a:gd name="connsiteX434" fmla="*/ 675309 w 1057826"/>
                <a:gd name="connsiteY434" fmla="*/ 227008 h 391607"/>
                <a:gd name="connsiteX435" fmla="*/ 678558 w 1057826"/>
                <a:gd name="connsiteY435" fmla="*/ 220515 h 391607"/>
                <a:gd name="connsiteX436" fmla="*/ 681806 w 1057826"/>
                <a:gd name="connsiteY436" fmla="*/ 222138 h 391607"/>
                <a:gd name="connsiteX437" fmla="*/ 686679 w 1057826"/>
                <a:gd name="connsiteY437" fmla="*/ 225385 h 391607"/>
                <a:gd name="connsiteX438" fmla="*/ 689928 w 1057826"/>
                <a:gd name="connsiteY438" fmla="*/ 222138 h 391607"/>
                <a:gd name="connsiteX439" fmla="*/ 694800 w 1057826"/>
                <a:gd name="connsiteY439" fmla="*/ 218892 h 391607"/>
                <a:gd name="connsiteX440" fmla="*/ 699673 w 1057826"/>
                <a:gd name="connsiteY440" fmla="*/ 217269 h 391607"/>
                <a:gd name="connsiteX441" fmla="*/ 706170 w 1057826"/>
                <a:gd name="connsiteY441" fmla="*/ 218892 h 391607"/>
                <a:gd name="connsiteX442" fmla="*/ 709419 w 1057826"/>
                <a:gd name="connsiteY442" fmla="*/ 217269 h 391607"/>
                <a:gd name="connsiteX443" fmla="*/ 714292 w 1057826"/>
                <a:gd name="connsiteY443" fmla="*/ 215646 h 391607"/>
                <a:gd name="connsiteX444" fmla="*/ 709419 w 1057826"/>
                <a:gd name="connsiteY444" fmla="*/ 215646 h 391607"/>
                <a:gd name="connsiteX445" fmla="*/ 704546 w 1057826"/>
                <a:gd name="connsiteY445" fmla="*/ 214023 h 391607"/>
                <a:gd name="connsiteX446" fmla="*/ 696425 w 1057826"/>
                <a:gd name="connsiteY446" fmla="*/ 215646 h 391607"/>
                <a:gd name="connsiteX447" fmla="*/ 691552 w 1057826"/>
                <a:gd name="connsiteY447" fmla="*/ 215646 h 391607"/>
                <a:gd name="connsiteX448" fmla="*/ 688303 w 1057826"/>
                <a:gd name="connsiteY448" fmla="*/ 212400 h 391607"/>
                <a:gd name="connsiteX449" fmla="*/ 680182 w 1057826"/>
                <a:gd name="connsiteY449" fmla="*/ 214023 h 391607"/>
                <a:gd name="connsiteX450" fmla="*/ 675309 w 1057826"/>
                <a:gd name="connsiteY450" fmla="*/ 214023 h 391607"/>
                <a:gd name="connsiteX451" fmla="*/ 672061 w 1057826"/>
                <a:gd name="connsiteY451" fmla="*/ 207531 h 391607"/>
                <a:gd name="connsiteX452" fmla="*/ 672061 w 1057826"/>
                <a:gd name="connsiteY452" fmla="*/ 201039 h 391607"/>
                <a:gd name="connsiteX453" fmla="*/ 665563 w 1057826"/>
                <a:gd name="connsiteY453" fmla="*/ 199416 h 391607"/>
                <a:gd name="connsiteX454" fmla="*/ 660691 w 1057826"/>
                <a:gd name="connsiteY454" fmla="*/ 197793 h 391607"/>
                <a:gd name="connsiteX455" fmla="*/ 655818 w 1057826"/>
                <a:gd name="connsiteY455" fmla="*/ 197793 h 391607"/>
                <a:gd name="connsiteX456" fmla="*/ 650945 w 1057826"/>
                <a:gd name="connsiteY456" fmla="*/ 194547 h 391607"/>
                <a:gd name="connsiteX457" fmla="*/ 644448 w 1057826"/>
                <a:gd name="connsiteY457" fmla="*/ 189678 h 391607"/>
                <a:gd name="connsiteX458" fmla="*/ 642824 w 1057826"/>
                <a:gd name="connsiteY458" fmla="*/ 183185 h 391607"/>
                <a:gd name="connsiteX459" fmla="*/ 652569 w 1057826"/>
                <a:gd name="connsiteY459" fmla="*/ 184808 h 391607"/>
                <a:gd name="connsiteX460" fmla="*/ 655818 w 1057826"/>
                <a:gd name="connsiteY460" fmla="*/ 189678 h 391607"/>
                <a:gd name="connsiteX461" fmla="*/ 660691 w 1057826"/>
                <a:gd name="connsiteY461" fmla="*/ 186431 h 391607"/>
                <a:gd name="connsiteX462" fmla="*/ 667188 w 1057826"/>
                <a:gd name="connsiteY462" fmla="*/ 181562 h 391607"/>
                <a:gd name="connsiteX463" fmla="*/ 672061 w 1057826"/>
                <a:gd name="connsiteY463" fmla="*/ 181562 h 391607"/>
                <a:gd name="connsiteX464" fmla="*/ 680182 w 1057826"/>
                <a:gd name="connsiteY464" fmla="*/ 175070 h 391607"/>
                <a:gd name="connsiteX465" fmla="*/ 643243 w 1057826"/>
                <a:gd name="connsiteY465" fmla="*/ 165545 h 391607"/>
                <a:gd name="connsiteX466" fmla="*/ 658325 w 1057826"/>
                <a:gd name="connsiteY466" fmla="*/ 170308 h 391607"/>
                <a:gd name="connsiteX467" fmla="*/ 654973 w 1057826"/>
                <a:gd name="connsiteY467" fmla="*/ 176658 h 391607"/>
                <a:gd name="connsiteX468" fmla="*/ 636540 w 1057826"/>
                <a:gd name="connsiteY468" fmla="*/ 171895 h 391607"/>
                <a:gd name="connsiteX469" fmla="*/ 643243 w 1057826"/>
                <a:gd name="connsiteY469" fmla="*/ 165545 h 391607"/>
                <a:gd name="connsiteX470" fmla="*/ 504555 w 1057826"/>
                <a:gd name="connsiteY470" fmla="*/ 140183 h 391607"/>
                <a:gd name="connsiteX471" fmla="*/ 507777 w 1057826"/>
                <a:gd name="connsiteY471" fmla="*/ 143436 h 391607"/>
                <a:gd name="connsiteX472" fmla="*/ 506166 w 1057826"/>
                <a:gd name="connsiteY472" fmla="*/ 148314 h 391607"/>
                <a:gd name="connsiteX473" fmla="*/ 506166 w 1057826"/>
                <a:gd name="connsiteY473" fmla="*/ 154819 h 391607"/>
                <a:gd name="connsiteX474" fmla="*/ 499722 w 1057826"/>
                <a:gd name="connsiteY474" fmla="*/ 159698 h 391607"/>
                <a:gd name="connsiteX475" fmla="*/ 493279 w 1057826"/>
                <a:gd name="connsiteY475" fmla="*/ 164576 h 391607"/>
                <a:gd name="connsiteX476" fmla="*/ 483614 w 1057826"/>
                <a:gd name="connsiteY476" fmla="*/ 167829 h 391607"/>
                <a:gd name="connsiteX477" fmla="*/ 478781 w 1057826"/>
                <a:gd name="connsiteY477" fmla="*/ 166203 h 391607"/>
                <a:gd name="connsiteX478" fmla="*/ 470727 w 1057826"/>
                <a:gd name="connsiteY478" fmla="*/ 164576 h 391607"/>
                <a:gd name="connsiteX479" fmla="*/ 464284 w 1057826"/>
                <a:gd name="connsiteY479" fmla="*/ 164576 h 391607"/>
                <a:gd name="connsiteX480" fmla="*/ 459451 w 1057826"/>
                <a:gd name="connsiteY480" fmla="*/ 162950 h 391607"/>
                <a:gd name="connsiteX481" fmla="*/ 454619 w 1057826"/>
                <a:gd name="connsiteY481" fmla="*/ 162950 h 391607"/>
                <a:gd name="connsiteX482" fmla="*/ 449786 w 1057826"/>
                <a:gd name="connsiteY482" fmla="*/ 162950 h 391607"/>
                <a:gd name="connsiteX483" fmla="*/ 446564 w 1057826"/>
                <a:gd name="connsiteY483" fmla="*/ 164576 h 391607"/>
                <a:gd name="connsiteX484" fmla="*/ 438510 w 1057826"/>
                <a:gd name="connsiteY484" fmla="*/ 164576 h 391607"/>
                <a:gd name="connsiteX485" fmla="*/ 428845 w 1057826"/>
                <a:gd name="connsiteY485" fmla="*/ 162950 h 391607"/>
                <a:gd name="connsiteX486" fmla="*/ 425623 w 1057826"/>
                <a:gd name="connsiteY486" fmla="*/ 164576 h 391607"/>
                <a:gd name="connsiteX487" fmla="*/ 422402 w 1057826"/>
                <a:gd name="connsiteY487" fmla="*/ 171081 h 391607"/>
                <a:gd name="connsiteX488" fmla="*/ 419180 w 1057826"/>
                <a:gd name="connsiteY488" fmla="*/ 175960 h 391607"/>
                <a:gd name="connsiteX489" fmla="*/ 422402 w 1057826"/>
                <a:gd name="connsiteY489" fmla="*/ 182465 h 391607"/>
                <a:gd name="connsiteX490" fmla="*/ 427234 w 1057826"/>
                <a:gd name="connsiteY490" fmla="*/ 185717 h 391607"/>
                <a:gd name="connsiteX491" fmla="*/ 428845 w 1057826"/>
                <a:gd name="connsiteY491" fmla="*/ 190596 h 391607"/>
                <a:gd name="connsiteX492" fmla="*/ 430456 w 1057826"/>
                <a:gd name="connsiteY492" fmla="*/ 193849 h 391607"/>
                <a:gd name="connsiteX493" fmla="*/ 443343 w 1057826"/>
                <a:gd name="connsiteY493" fmla="*/ 188970 h 391607"/>
                <a:gd name="connsiteX494" fmla="*/ 446564 w 1057826"/>
                <a:gd name="connsiteY494" fmla="*/ 188970 h 391607"/>
                <a:gd name="connsiteX495" fmla="*/ 449786 w 1057826"/>
                <a:gd name="connsiteY495" fmla="*/ 187344 h 391607"/>
                <a:gd name="connsiteX496" fmla="*/ 453008 w 1057826"/>
                <a:gd name="connsiteY496" fmla="*/ 184091 h 391607"/>
                <a:gd name="connsiteX497" fmla="*/ 457840 w 1057826"/>
                <a:gd name="connsiteY497" fmla="*/ 184091 h 391607"/>
                <a:gd name="connsiteX498" fmla="*/ 465895 w 1057826"/>
                <a:gd name="connsiteY498" fmla="*/ 184091 h 391607"/>
                <a:gd name="connsiteX499" fmla="*/ 470727 w 1057826"/>
                <a:gd name="connsiteY499" fmla="*/ 180839 h 391607"/>
                <a:gd name="connsiteX500" fmla="*/ 475560 w 1057826"/>
                <a:gd name="connsiteY500" fmla="*/ 185717 h 391607"/>
                <a:gd name="connsiteX501" fmla="*/ 469116 w 1057826"/>
                <a:gd name="connsiteY501" fmla="*/ 187344 h 391607"/>
                <a:gd name="connsiteX502" fmla="*/ 467505 w 1057826"/>
                <a:gd name="connsiteY502" fmla="*/ 190596 h 391607"/>
                <a:gd name="connsiteX503" fmla="*/ 464284 w 1057826"/>
                <a:gd name="connsiteY503" fmla="*/ 193849 h 391607"/>
                <a:gd name="connsiteX504" fmla="*/ 456229 w 1057826"/>
                <a:gd name="connsiteY504" fmla="*/ 198727 h 391607"/>
                <a:gd name="connsiteX505" fmla="*/ 453008 w 1057826"/>
                <a:gd name="connsiteY505" fmla="*/ 201980 h 391607"/>
                <a:gd name="connsiteX506" fmla="*/ 446564 w 1057826"/>
                <a:gd name="connsiteY506" fmla="*/ 206858 h 391607"/>
                <a:gd name="connsiteX507" fmla="*/ 449786 w 1057826"/>
                <a:gd name="connsiteY507" fmla="*/ 211737 h 391607"/>
                <a:gd name="connsiteX508" fmla="*/ 453008 w 1057826"/>
                <a:gd name="connsiteY508" fmla="*/ 216616 h 391607"/>
                <a:gd name="connsiteX509" fmla="*/ 459451 w 1057826"/>
                <a:gd name="connsiteY509" fmla="*/ 223121 h 391607"/>
                <a:gd name="connsiteX510" fmla="*/ 459451 w 1057826"/>
                <a:gd name="connsiteY510" fmla="*/ 229625 h 391607"/>
                <a:gd name="connsiteX511" fmla="*/ 467505 w 1057826"/>
                <a:gd name="connsiteY511" fmla="*/ 241009 h 391607"/>
                <a:gd name="connsiteX512" fmla="*/ 465895 w 1057826"/>
                <a:gd name="connsiteY512" fmla="*/ 245888 h 391607"/>
                <a:gd name="connsiteX513" fmla="*/ 461062 w 1057826"/>
                <a:gd name="connsiteY513" fmla="*/ 247514 h 391607"/>
                <a:gd name="connsiteX514" fmla="*/ 457840 w 1057826"/>
                <a:gd name="connsiteY514" fmla="*/ 250766 h 391607"/>
                <a:gd name="connsiteX515" fmla="*/ 446564 w 1057826"/>
                <a:gd name="connsiteY515" fmla="*/ 252392 h 391607"/>
                <a:gd name="connsiteX516" fmla="*/ 444953 w 1057826"/>
                <a:gd name="connsiteY516" fmla="*/ 245888 h 391607"/>
                <a:gd name="connsiteX517" fmla="*/ 443343 w 1057826"/>
                <a:gd name="connsiteY517" fmla="*/ 242635 h 391607"/>
                <a:gd name="connsiteX518" fmla="*/ 438510 w 1057826"/>
                <a:gd name="connsiteY518" fmla="*/ 232878 h 391607"/>
                <a:gd name="connsiteX519" fmla="*/ 433678 w 1057826"/>
                <a:gd name="connsiteY519" fmla="*/ 231252 h 391607"/>
                <a:gd name="connsiteX520" fmla="*/ 433678 w 1057826"/>
                <a:gd name="connsiteY520" fmla="*/ 226373 h 391607"/>
                <a:gd name="connsiteX521" fmla="*/ 438510 w 1057826"/>
                <a:gd name="connsiteY521" fmla="*/ 221494 h 391607"/>
                <a:gd name="connsiteX522" fmla="*/ 432067 w 1057826"/>
                <a:gd name="connsiteY522" fmla="*/ 218242 h 391607"/>
                <a:gd name="connsiteX523" fmla="*/ 425623 w 1057826"/>
                <a:gd name="connsiteY523" fmla="*/ 227999 h 391607"/>
                <a:gd name="connsiteX524" fmla="*/ 425623 w 1057826"/>
                <a:gd name="connsiteY524" fmla="*/ 237757 h 391607"/>
                <a:gd name="connsiteX525" fmla="*/ 425623 w 1057826"/>
                <a:gd name="connsiteY525" fmla="*/ 245888 h 391607"/>
                <a:gd name="connsiteX526" fmla="*/ 425623 w 1057826"/>
                <a:gd name="connsiteY526" fmla="*/ 255645 h 391607"/>
                <a:gd name="connsiteX527" fmla="*/ 424012 w 1057826"/>
                <a:gd name="connsiteY527" fmla="*/ 263776 h 391607"/>
                <a:gd name="connsiteX528" fmla="*/ 417569 w 1057826"/>
                <a:gd name="connsiteY528" fmla="*/ 270281 h 391607"/>
                <a:gd name="connsiteX529" fmla="*/ 409515 w 1057826"/>
                <a:gd name="connsiteY529" fmla="*/ 268655 h 391607"/>
                <a:gd name="connsiteX530" fmla="*/ 407904 w 1057826"/>
                <a:gd name="connsiteY530" fmla="*/ 260524 h 391607"/>
                <a:gd name="connsiteX531" fmla="*/ 411126 w 1057826"/>
                <a:gd name="connsiteY531" fmla="*/ 255645 h 391607"/>
                <a:gd name="connsiteX532" fmla="*/ 414347 w 1057826"/>
                <a:gd name="connsiteY532" fmla="*/ 247514 h 391607"/>
                <a:gd name="connsiteX533" fmla="*/ 411126 w 1057826"/>
                <a:gd name="connsiteY533" fmla="*/ 242635 h 391607"/>
                <a:gd name="connsiteX534" fmla="*/ 412736 w 1057826"/>
                <a:gd name="connsiteY534" fmla="*/ 239383 h 391607"/>
                <a:gd name="connsiteX535" fmla="*/ 412736 w 1057826"/>
                <a:gd name="connsiteY535" fmla="*/ 232878 h 391607"/>
                <a:gd name="connsiteX536" fmla="*/ 407904 w 1057826"/>
                <a:gd name="connsiteY536" fmla="*/ 231252 h 391607"/>
                <a:gd name="connsiteX537" fmla="*/ 401460 w 1057826"/>
                <a:gd name="connsiteY537" fmla="*/ 229625 h 391607"/>
                <a:gd name="connsiteX538" fmla="*/ 399850 w 1057826"/>
                <a:gd name="connsiteY538" fmla="*/ 221494 h 391607"/>
                <a:gd name="connsiteX539" fmla="*/ 403071 w 1057826"/>
                <a:gd name="connsiteY539" fmla="*/ 216616 h 391607"/>
                <a:gd name="connsiteX540" fmla="*/ 403071 w 1057826"/>
                <a:gd name="connsiteY540" fmla="*/ 213363 h 391607"/>
                <a:gd name="connsiteX541" fmla="*/ 404682 w 1057826"/>
                <a:gd name="connsiteY541" fmla="*/ 208485 h 391607"/>
                <a:gd name="connsiteX542" fmla="*/ 406293 w 1057826"/>
                <a:gd name="connsiteY542" fmla="*/ 203606 h 391607"/>
                <a:gd name="connsiteX543" fmla="*/ 407904 w 1057826"/>
                <a:gd name="connsiteY543" fmla="*/ 195475 h 391607"/>
                <a:gd name="connsiteX544" fmla="*/ 409515 w 1057826"/>
                <a:gd name="connsiteY544" fmla="*/ 188970 h 391607"/>
                <a:gd name="connsiteX545" fmla="*/ 412736 w 1057826"/>
                <a:gd name="connsiteY545" fmla="*/ 184091 h 391607"/>
                <a:gd name="connsiteX546" fmla="*/ 415958 w 1057826"/>
                <a:gd name="connsiteY546" fmla="*/ 172707 h 391607"/>
                <a:gd name="connsiteX547" fmla="*/ 415958 w 1057826"/>
                <a:gd name="connsiteY547" fmla="*/ 167829 h 391607"/>
                <a:gd name="connsiteX548" fmla="*/ 420791 w 1057826"/>
                <a:gd name="connsiteY548" fmla="*/ 162950 h 391607"/>
                <a:gd name="connsiteX549" fmla="*/ 424012 w 1057826"/>
                <a:gd name="connsiteY549" fmla="*/ 159698 h 391607"/>
                <a:gd name="connsiteX550" fmla="*/ 427234 w 1057826"/>
                <a:gd name="connsiteY550" fmla="*/ 158072 h 391607"/>
                <a:gd name="connsiteX551" fmla="*/ 430456 w 1057826"/>
                <a:gd name="connsiteY551" fmla="*/ 156445 h 391607"/>
                <a:gd name="connsiteX552" fmla="*/ 433678 w 1057826"/>
                <a:gd name="connsiteY552" fmla="*/ 149940 h 391607"/>
                <a:gd name="connsiteX553" fmla="*/ 438510 w 1057826"/>
                <a:gd name="connsiteY553" fmla="*/ 148314 h 391607"/>
                <a:gd name="connsiteX554" fmla="*/ 444953 w 1057826"/>
                <a:gd name="connsiteY554" fmla="*/ 151567 h 391607"/>
                <a:gd name="connsiteX555" fmla="*/ 451397 w 1057826"/>
                <a:gd name="connsiteY555" fmla="*/ 149940 h 391607"/>
                <a:gd name="connsiteX556" fmla="*/ 457840 w 1057826"/>
                <a:gd name="connsiteY556" fmla="*/ 153193 h 391607"/>
                <a:gd name="connsiteX557" fmla="*/ 465895 w 1057826"/>
                <a:gd name="connsiteY557" fmla="*/ 154819 h 391607"/>
                <a:gd name="connsiteX558" fmla="*/ 470727 w 1057826"/>
                <a:gd name="connsiteY558" fmla="*/ 154819 h 391607"/>
                <a:gd name="connsiteX559" fmla="*/ 475560 w 1057826"/>
                <a:gd name="connsiteY559" fmla="*/ 154819 h 391607"/>
                <a:gd name="connsiteX560" fmla="*/ 482003 w 1057826"/>
                <a:gd name="connsiteY560" fmla="*/ 156445 h 391607"/>
                <a:gd name="connsiteX561" fmla="*/ 486836 w 1057826"/>
                <a:gd name="connsiteY561" fmla="*/ 156445 h 391607"/>
                <a:gd name="connsiteX562" fmla="*/ 493279 w 1057826"/>
                <a:gd name="connsiteY562" fmla="*/ 149940 h 391607"/>
                <a:gd name="connsiteX563" fmla="*/ 498112 w 1057826"/>
                <a:gd name="connsiteY563" fmla="*/ 143436 h 391607"/>
                <a:gd name="connsiteX564" fmla="*/ 504555 w 1057826"/>
                <a:gd name="connsiteY564" fmla="*/ 140183 h 391607"/>
                <a:gd name="connsiteX565" fmla="*/ 533176 w 1057826"/>
                <a:gd name="connsiteY565" fmla="*/ 95695 h 391607"/>
                <a:gd name="connsiteX566" fmla="*/ 536351 w 1057826"/>
                <a:gd name="connsiteY566" fmla="*/ 95695 h 391607"/>
                <a:gd name="connsiteX567" fmla="*/ 537938 w 1057826"/>
                <a:gd name="connsiteY567" fmla="*/ 98870 h 391607"/>
                <a:gd name="connsiteX568" fmla="*/ 536351 w 1057826"/>
                <a:gd name="connsiteY568" fmla="*/ 102045 h 391607"/>
                <a:gd name="connsiteX569" fmla="*/ 533176 w 1057826"/>
                <a:gd name="connsiteY569" fmla="*/ 106807 h 391607"/>
                <a:gd name="connsiteX570" fmla="*/ 531588 w 1057826"/>
                <a:gd name="connsiteY570" fmla="*/ 103632 h 391607"/>
                <a:gd name="connsiteX571" fmla="*/ 533176 w 1057826"/>
                <a:gd name="connsiteY571" fmla="*/ 95695 h 391607"/>
                <a:gd name="connsiteX572" fmla="*/ 4096 w 1057826"/>
                <a:gd name="connsiteY572" fmla="*/ 75503 h 391607"/>
                <a:gd name="connsiteX573" fmla="*/ 7967 w 1057826"/>
                <a:gd name="connsiteY573" fmla="*/ 76722 h 391607"/>
                <a:gd name="connsiteX574" fmla="*/ 12856 w 1057826"/>
                <a:gd name="connsiteY574" fmla="*/ 81601 h 391607"/>
                <a:gd name="connsiteX575" fmla="*/ 21004 w 1057826"/>
                <a:gd name="connsiteY575" fmla="*/ 79975 h 391607"/>
                <a:gd name="connsiteX576" fmla="*/ 29152 w 1057826"/>
                <a:gd name="connsiteY576" fmla="*/ 83227 h 391607"/>
                <a:gd name="connsiteX577" fmla="*/ 37300 w 1057826"/>
                <a:gd name="connsiteY577" fmla="*/ 81601 h 391607"/>
                <a:gd name="connsiteX578" fmla="*/ 42189 w 1057826"/>
                <a:gd name="connsiteY578" fmla="*/ 84853 h 391607"/>
                <a:gd name="connsiteX579" fmla="*/ 42189 w 1057826"/>
                <a:gd name="connsiteY579" fmla="*/ 81601 h 391607"/>
                <a:gd name="connsiteX580" fmla="*/ 43819 w 1057826"/>
                <a:gd name="connsiteY580" fmla="*/ 84853 h 391607"/>
                <a:gd name="connsiteX581" fmla="*/ 45448 w 1057826"/>
                <a:gd name="connsiteY581" fmla="*/ 89732 h 391607"/>
                <a:gd name="connsiteX582" fmla="*/ 50337 w 1057826"/>
                <a:gd name="connsiteY582" fmla="*/ 91358 h 391607"/>
                <a:gd name="connsiteX583" fmla="*/ 51967 w 1057826"/>
                <a:gd name="connsiteY583" fmla="*/ 94611 h 391607"/>
                <a:gd name="connsiteX584" fmla="*/ 53597 w 1057826"/>
                <a:gd name="connsiteY584" fmla="*/ 99489 h 391607"/>
                <a:gd name="connsiteX585" fmla="*/ 55226 w 1057826"/>
                <a:gd name="connsiteY585" fmla="*/ 104368 h 391607"/>
                <a:gd name="connsiteX586" fmla="*/ 58486 w 1057826"/>
                <a:gd name="connsiteY586" fmla="*/ 105994 h 391607"/>
                <a:gd name="connsiteX587" fmla="*/ 61745 w 1057826"/>
                <a:gd name="connsiteY587" fmla="*/ 107620 h 391607"/>
                <a:gd name="connsiteX588" fmla="*/ 66634 w 1057826"/>
                <a:gd name="connsiteY588" fmla="*/ 110873 h 391607"/>
                <a:gd name="connsiteX589" fmla="*/ 73152 w 1057826"/>
                <a:gd name="connsiteY589" fmla="*/ 114125 h 391607"/>
                <a:gd name="connsiteX590" fmla="*/ 81301 w 1057826"/>
                <a:gd name="connsiteY590" fmla="*/ 120630 h 391607"/>
                <a:gd name="connsiteX591" fmla="*/ 81301 w 1057826"/>
                <a:gd name="connsiteY591" fmla="*/ 125509 h 391607"/>
                <a:gd name="connsiteX592" fmla="*/ 82930 w 1057826"/>
                <a:gd name="connsiteY592" fmla="*/ 127135 h 391607"/>
                <a:gd name="connsiteX593" fmla="*/ 87819 w 1057826"/>
                <a:gd name="connsiteY593" fmla="*/ 130388 h 391607"/>
                <a:gd name="connsiteX594" fmla="*/ 91079 w 1057826"/>
                <a:gd name="connsiteY594" fmla="*/ 133640 h 391607"/>
                <a:gd name="connsiteX595" fmla="*/ 94338 w 1057826"/>
                <a:gd name="connsiteY595" fmla="*/ 136892 h 391607"/>
                <a:gd name="connsiteX596" fmla="*/ 95968 w 1057826"/>
                <a:gd name="connsiteY596" fmla="*/ 135266 h 391607"/>
                <a:gd name="connsiteX597" fmla="*/ 100856 w 1057826"/>
                <a:gd name="connsiteY597" fmla="*/ 136892 h 391607"/>
                <a:gd name="connsiteX598" fmla="*/ 102486 w 1057826"/>
                <a:gd name="connsiteY598" fmla="*/ 141771 h 391607"/>
                <a:gd name="connsiteX599" fmla="*/ 104116 w 1057826"/>
                <a:gd name="connsiteY599" fmla="*/ 143397 h 391607"/>
                <a:gd name="connsiteX600" fmla="*/ 109005 w 1057826"/>
                <a:gd name="connsiteY600" fmla="*/ 138519 h 391607"/>
                <a:gd name="connsiteX601" fmla="*/ 112264 w 1057826"/>
                <a:gd name="connsiteY601" fmla="*/ 143397 h 391607"/>
                <a:gd name="connsiteX602" fmla="*/ 117153 w 1057826"/>
                <a:gd name="connsiteY602" fmla="*/ 145024 h 391607"/>
                <a:gd name="connsiteX603" fmla="*/ 118783 w 1057826"/>
                <a:gd name="connsiteY603" fmla="*/ 148276 h 391607"/>
                <a:gd name="connsiteX604" fmla="*/ 118783 w 1057826"/>
                <a:gd name="connsiteY604" fmla="*/ 151528 h 391607"/>
                <a:gd name="connsiteX605" fmla="*/ 120412 w 1057826"/>
                <a:gd name="connsiteY605" fmla="*/ 154781 h 391607"/>
                <a:gd name="connsiteX606" fmla="*/ 125301 w 1057826"/>
                <a:gd name="connsiteY606" fmla="*/ 156407 h 391607"/>
                <a:gd name="connsiteX607" fmla="*/ 128560 w 1057826"/>
                <a:gd name="connsiteY607" fmla="*/ 158033 h 391607"/>
                <a:gd name="connsiteX608" fmla="*/ 131820 w 1057826"/>
                <a:gd name="connsiteY608" fmla="*/ 162912 h 391607"/>
                <a:gd name="connsiteX609" fmla="*/ 133449 w 1057826"/>
                <a:gd name="connsiteY609" fmla="*/ 164538 h 391607"/>
                <a:gd name="connsiteX610" fmla="*/ 138338 w 1057826"/>
                <a:gd name="connsiteY610" fmla="*/ 162912 h 391607"/>
                <a:gd name="connsiteX611" fmla="*/ 143227 w 1057826"/>
                <a:gd name="connsiteY611" fmla="*/ 167791 h 391607"/>
                <a:gd name="connsiteX612" fmla="*/ 143227 w 1057826"/>
                <a:gd name="connsiteY612" fmla="*/ 171043 h 391607"/>
                <a:gd name="connsiteX613" fmla="*/ 143227 w 1057826"/>
                <a:gd name="connsiteY613" fmla="*/ 174295 h 391607"/>
                <a:gd name="connsiteX614" fmla="*/ 139968 w 1057826"/>
                <a:gd name="connsiteY614" fmla="*/ 177548 h 391607"/>
                <a:gd name="connsiteX615" fmla="*/ 141598 w 1057826"/>
                <a:gd name="connsiteY615" fmla="*/ 180800 h 391607"/>
                <a:gd name="connsiteX616" fmla="*/ 144857 w 1057826"/>
                <a:gd name="connsiteY616" fmla="*/ 180800 h 391607"/>
                <a:gd name="connsiteX617" fmla="*/ 143227 w 1057826"/>
                <a:gd name="connsiteY617" fmla="*/ 184053 h 391607"/>
                <a:gd name="connsiteX618" fmla="*/ 144857 w 1057826"/>
                <a:gd name="connsiteY618" fmla="*/ 188932 h 391607"/>
                <a:gd name="connsiteX619" fmla="*/ 151375 w 1057826"/>
                <a:gd name="connsiteY619" fmla="*/ 188932 h 391607"/>
                <a:gd name="connsiteX620" fmla="*/ 154635 w 1057826"/>
                <a:gd name="connsiteY620" fmla="*/ 190558 h 391607"/>
                <a:gd name="connsiteX621" fmla="*/ 157894 w 1057826"/>
                <a:gd name="connsiteY621" fmla="*/ 193810 h 391607"/>
                <a:gd name="connsiteX622" fmla="*/ 157894 w 1057826"/>
                <a:gd name="connsiteY622" fmla="*/ 195437 h 391607"/>
                <a:gd name="connsiteX623" fmla="*/ 157894 w 1057826"/>
                <a:gd name="connsiteY623" fmla="*/ 200315 h 391607"/>
                <a:gd name="connsiteX624" fmla="*/ 157894 w 1057826"/>
                <a:gd name="connsiteY624" fmla="*/ 201941 h 391607"/>
                <a:gd name="connsiteX625" fmla="*/ 164413 w 1057826"/>
                <a:gd name="connsiteY625" fmla="*/ 206820 h 391607"/>
                <a:gd name="connsiteX626" fmla="*/ 162783 w 1057826"/>
                <a:gd name="connsiteY626" fmla="*/ 208446 h 391607"/>
                <a:gd name="connsiteX627" fmla="*/ 164413 w 1057826"/>
                <a:gd name="connsiteY627" fmla="*/ 211699 h 391607"/>
                <a:gd name="connsiteX628" fmla="*/ 167672 w 1057826"/>
                <a:gd name="connsiteY628" fmla="*/ 213325 h 391607"/>
                <a:gd name="connsiteX629" fmla="*/ 172561 w 1057826"/>
                <a:gd name="connsiteY629" fmla="*/ 213325 h 391607"/>
                <a:gd name="connsiteX630" fmla="*/ 175820 w 1057826"/>
                <a:gd name="connsiteY630" fmla="*/ 216577 h 391607"/>
                <a:gd name="connsiteX631" fmla="*/ 182339 w 1057826"/>
                <a:gd name="connsiteY631" fmla="*/ 223082 h 391607"/>
                <a:gd name="connsiteX632" fmla="*/ 182339 w 1057826"/>
                <a:gd name="connsiteY632" fmla="*/ 227961 h 391607"/>
                <a:gd name="connsiteX633" fmla="*/ 180709 w 1057826"/>
                <a:gd name="connsiteY633" fmla="*/ 234466 h 391607"/>
                <a:gd name="connsiteX634" fmla="*/ 180709 w 1057826"/>
                <a:gd name="connsiteY634" fmla="*/ 242597 h 391607"/>
                <a:gd name="connsiteX635" fmla="*/ 180709 w 1057826"/>
                <a:gd name="connsiteY635" fmla="*/ 247476 h 391607"/>
                <a:gd name="connsiteX636" fmla="*/ 180709 w 1057826"/>
                <a:gd name="connsiteY636" fmla="*/ 257233 h 391607"/>
                <a:gd name="connsiteX637" fmla="*/ 180709 w 1057826"/>
                <a:gd name="connsiteY637" fmla="*/ 262112 h 391607"/>
                <a:gd name="connsiteX638" fmla="*/ 177450 w 1057826"/>
                <a:gd name="connsiteY638" fmla="*/ 270243 h 391607"/>
                <a:gd name="connsiteX639" fmla="*/ 172561 w 1057826"/>
                <a:gd name="connsiteY639" fmla="*/ 271869 h 391607"/>
                <a:gd name="connsiteX640" fmla="*/ 166042 w 1057826"/>
                <a:gd name="connsiteY640" fmla="*/ 268616 h 391607"/>
                <a:gd name="connsiteX641" fmla="*/ 161153 w 1057826"/>
                <a:gd name="connsiteY641" fmla="*/ 265364 h 391607"/>
                <a:gd name="connsiteX642" fmla="*/ 156264 w 1057826"/>
                <a:gd name="connsiteY642" fmla="*/ 270243 h 391607"/>
                <a:gd name="connsiteX643" fmla="*/ 151375 w 1057826"/>
                <a:gd name="connsiteY643" fmla="*/ 265364 h 391607"/>
                <a:gd name="connsiteX644" fmla="*/ 143227 w 1057826"/>
                <a:gd name="connsiteY644" fmla="*/ 260485 h 391607"/>
                <a:gd name="connsiteX645" fmla="*/ 130190 w 1057826"/>
                <a:gd name="connsiteY645" fmla="*/ 249102 h 391607"/>
                <a:gd name="connsiteX646" fmla="*/ 123671 w 1057826"/>
                <a:gd name="connsiteY646" fmla="*/ 236092 h 391607"/>
                <a:gd name="connsiteX647" fmla="*/ 117153 w 1057826"/>
                <a:gd name="connsiteY647" fmla="*/ 232840 h 391607"/>
                <a:gd name="connsiteX648" fmla="*/ 112264 w 1057826"/>
                <a:gd name="connsiteY648" fmla="*/ 229587 h 391607"/>
                <a:gd name="connsiteX649" fmla="*/ 107375 w 1057826"/>
                <a:gd name="connsiteY649" fmla="*/ 224709 h 391607"/>
                <a:gd name="connsiteX650" fmla="*/ 102486 w 1057826"/>
                <a:gd name="connsiteY650" fmla="*/ 219830 h 391607"/>
                <a:gd name="connsiteX651" fmla="*/ 94338 w 1057826"/>
                <a:gd name="connsiteY651" fmla="*/ 205194 h 391607"/>
                <a:gd name="connsiteX652" fmla="*/ 87819 w 1057826"/>
                <a:gd name="connsiteY652" fmla="*/ 192184 h 391607"/>
                <a:gd name="connsiteX653" fmla="*/ 84560 w 1057826"/>
                <a:gd name="connsiteY653" fmla="*/ 187305 h 391607"/>
                <a:gd name="connsiteX654" fmla="*/ 79671 w 1057826"/>
                <a:gd name="connsiteY654" fmla="*/ 179174 h 391607"/>
                <a:gd name="connsiteX655" fmla="*/ 76412 w 1057826"/>
                <a:gd name="connsiteY655" fmla="*/ 172669 h 391607"/>
                <a:gd name="connsiteX656" fmla="*/ 68264 w 1057826"/>
                <a:gd name="connsiteY656" fmla="*/ 167791 h 391607"/>
                <a:gd name="connsiteX657" fmla="*/ 63375 w 1057826"/>
                <a:gd name="connsiteY657" fmla="*/ 156407 h 391607"/>
                <a:gd name="connsiteX658" fmla="*/ 63375 w 1057826"/>
                <a:gd name="connsiteY658" fmla="*/ 149902 h 391607"/>
                <a:gd name="connsiteX659" fmla="*/ 60115 w 1057826"/>
                <a:gd name="connsiteY659" fmla="*/ 141771 h 391607"/>
                <a:gd name="connsiteX660" fmla="*/ 53597 w 1057826"/>
                <a:gd name="connsiteY660" fmla="*/ 136892 h 391607"/>
                <a:gd name="connsiteX661" fmla="*/ 42189 w 1057826"/>
                <a:gd name="connsiteY661" fmla="*/ 132014 h 391607"/>
                <a:gd name="connsiteX662" fmla="*/ 40560 w 1057826"/>
                <a:gd name="connsiteY662" fmla="*/ 125509 h 391607"/>
                <a:gd name="connsiteX663" fmla="*/ 37300 w 1057826"/>
                <a:gd name="connsiteY663" fmla="*/ 117378 h 391607"/>
                <a:gd name="connsiteX664" fmla="*/ 24263 w 1057826"/>
                <a:gd name="connsiteY664" fmla="*/ 114125 h 391607"/>
                <a:gd name="connsiteX665" fmla="*/ 21004 w 1057826"/>
                <a:gd name="connsiteY665" fmla="*/ 110873 h 391607"/>
                <a:gd name="connsiteX666" fmla="*/ 19374 w 1057826"/>
                <a:gd name="connsiteY666" fmla="*/ 105994 h 391607"/>
                <a:gd name="connsiteX667" fmla="*/ 11226 w 1057826"/>
                <a:gd name="connsiteY667" fmla="*/ 99489 h 391607"/>
                <a:gd name="connsiteX668" fmla="*/ 6337 w 1057826"/>
                <a:gd name="connsiteY668" fmla="*/ 94611 h 391607"/>
                <a:gd name="connsiteX669" fmla="*/ 1448 w 1057826"/>
                <a:gd name="connsiteY669" fmla="*/ 86480 h 391607"/>
                <a:gd name="connsiteX670" fmla="*/ 1448 w 1057826"/>
                <a:gd name="connsiteY670" fmla="*/ 76722 h 391607"/>
                <a:gd name="connsiteX671" fmla="*/ 4096 w 1057826"/>
                <a:gd name="connsiteY671" fmla="*/ 75503 h 391607"/>
                <a:gd name="connsiteX672" fmla="*/ 452213 w 1057826"/>
                <a:gd name="connsiteY672" fmla="*/ 67120 h 391607"/>
                <a:gd name="connsiteX673" fmla="*/ 452213 w 1057826"/>
                <a:gd name="connsiteY673" fmla="*/ 73470 h 391607"/>
                <a:gd name="connsiteX674" fmla="*/ 450626 w 1057826"/>
                <a:gd name="connsiteY674" fmla="*/ 71882 h 391607"/>
                <a:gd name="connsiteX675" fmla="*/ 452213 w 1057826"/>
                <a:gd name="connsiteY675" fmla="*/ 67120 h 391607"/>
                <a:gd name="connsiteX676" fmla="*/ 442235 w 1057826"/>
                <a:gd name="connsiteY676" fmla="*/ 67120 h 391607"/>
                <a:gd name="connsiteX677" fmla="*/ 440421 w 1057826"/>
                <a:gd name="connsiteY677" fmla="*/ 75058 h 391607"/>
                <a:gd name="connsiteX678" fmla="*/ 436792 w 1057826"/>
                <a:gd name="connsiteY678" fmla="*/ 71883 h 391607"/>
                <a:gd name="connsiteX679" fmla="*/ 433164 w 1057826"/>
                <a:gd name="connsiteY679" fmla="*/ 70295 h 391607"/>
                <a:gd name="connsiteX680" fmla="*/ 436792 w 1057826"/>
                <a:gd name="connsiteY680" fmla="*/ 68707 h 391607"/>
                <a:gd name="connsiteX681" fmla="*/ 442235 w 1057826"/>
                <a:gd name="connsiteY681" fmla="*/ 67120 h 391607"/>
                <a:gd name="connsiteX682" fmla="*/ 362090 w 1057826"/>
                <a:gd name="connsiteY682" fmla="*/ 54447 h 391607"/>
                <a:gd name="connsiteX683" fmla="*/ 365353 w 1057826"/>
                <a:gd name="connsiteY683" fmla="*/ 54447 h 391607"/>
                <a:gd name="connsiteX684" fmla="*/ 370246 w 1057826"/>
                <a:gd name="connsiteY684" fmla="*/ 56061 h 391607"/>
                <a:gd name="connsiteX685" fmla="*/ 371878 w 1057826"/>
                <a:gd name="connsiteY685" fmla="*/ 59290 h 391607"/>
                <a:gd name="connsiteX686" fmla="*/ 375140 w 1057826"/>
                <a:gd name="connsiteY686" fmla="*/ 59290 h 391607"/>
                <a:gd name="connsiteX687" fmla="*/ 376771 w 1057826"/>
                <a:gd name="connsiteY687" fmla="*/ 62520 h 391607"/>
                <a:gd name="connsiteX688" fmla="*/ 378402 w 1057826"/>
                <a:gd name="connsiteY688" fmla="*/ 65749 h 391607"/>
                <a:gd name="connsiteX689" fmla="*/ 381665 w 1057826"/>
                <a:gd name="connsiteY689" fmla="*/ 68978 h 391607"/>
                <a:gd name="connsiteX690" fmla="*/ 386558 w 1057826"/>
                <a:gd name="connsiteY690" fmla="*/ 72208 h 391607"/>
                <a:gd name="connsiteX691" fmla="*/ 389821 w 1057826"/>
                <a:gd name="connsiteY691" fmla="*/ 73822 h 391607"/>
                <a:gd name="connsiteX692" fmla="*/ 393083 w 1057826"/>
                <a:gd name="connsiteY692" fmla="*/ 75437 h 391607"/>
                <a:gd name="connsiteX693" fmla="*/ 399608 w 1057826"/>
                <a:gd name="connsiteY693" fmla="*/ 78666 h 391607"/>
                <a:gd name="connsiteX694" fmla="*/ 404501 w 1057826"/>
                <a:gd name="connsiteY694" fmla="*/ 80281 h 391607"/>
                <a:gd name="connsiteX695" fmla="*/ 401239 w 1057826"/>
                <a:gd name="connsiteY695" fmla="*/ 86739 h 391607"/>
                <a:gd name="connsiteX696" fmla="*/ 399608 w 1057826"/>
                <a:gd name="connsiteY696" fmla="*/ 88354 h 391607"/>
                <a:gd name="connsiteX697" fmla="*/ 394714 w 1057826"/>
                <a:gd name="connsiteY697" fmla="*/ 88354 h 391607"/>
                <a:gd name="connsiteX698" fmla="*/ 388189 w 1057826"/>
                <a:gd name="connsiteY698" fmla="*/ 86739 h 391607"/>
                <a:gd name="connsiteX699" fmla="*/ 388189 w 1057826"/>
                <a:gd name="connsiteY699" fmla="*/ 91583 h 391607"/>
                <a:gd name="connsiteX700" fmla="*/ 391452 w 1057826"/>
                <a:gd name="connsiteY700" fmla="*/ 94813 h 391607"/>
                <a:gd name="connsiteX701" fmla="*/ 389821 w 1057826"/>
                <a:gd name="connsiteY701" fmla="*/ 98042 h 391607"/>
                <a:gd name="connsiteX702" fmla="*/ 386558 w 1057826"/>
                <a:gd name="connsiteY702" fmla="*/ 99656 h 391607"/>
                <a:gd name="connsiteX703" fmla="*/ 384927 w 1057826"/>
                <a:gd name="connsiteY703" fmla="*/ 101271 h 391607"/>
                <a:gd name="connsiteX704" fmla="*/ 381665 w 1057826"/>
                <a:gd name="connsiteY704" fmla="*/ 101271 h 391607"/>
                <a:gd name="connsiteX705" fmla="*/ 378402 w 1057826"/>
                <a:gd name="connsiteY705" fmla="*/ 104500 h 391607"/>
                <a:gd name="connsiteX706" fmla="*/ 380033 w 1057826"/>
                <a:gd name="connsiteY706" fmla="*/ 106115 h 391607"/>
                <a:gd name="connsiteX707" fmla="*/ 380033 w 1057826"/>
                <a:gd name="connsiteY707" fmla="*/ 110959 h 391607"/>
                <a:gd name="connsiteX708" fmla="*/ 373509 w 1057826"/>
                <a:gd name="connsiteY708" fmla="*/ 109344 h 391607"/>
                <a:gd name="connsiteX709" fmla="*/ 371878 w 1057826"/>
                <a:gd name="connsiteY709" fmla="*/ 114188 h 391607"/>
                <a:gd name="connsiteX710" fmla="*/ 371878 w 1057826"/>
                <a:gd name="connsiteY710" fmla="*/ 115803 h 391607"/>
                <a:gd name="connsiteX711" fmla="*/ 375140 w 1057826"/>
                <a:gd name="connsiteY711" fmla="*/ 120647 h 391607"/>
                <a:gd name="connsiteX712" fmla="*/ 376771 w 1057826"/>
                <a:gd name="connsiteY712" fmla="*/ 122261 h 391607"/>
                <a:gd name="connsiteX713" fmla="*/ 380033 w 1057826"/>
                <a:gd name="connsiteY713" fmla="*/ 127105 h 391607"/>
                <a:gd name="connsiteX714" fmla="*/ 383296 w 1057826"/>
                <a:gd name="connsiteY714" fmla="*/ 130335 h 391607"/>
                <a:gd name="connsiteX715" fmla="*/ 383296 w 1057826"/>
                <a:gd name="connsiteY715" fmla="*/ 135179 h 391607"/>
                <a:gd name="connsiteX716" fmla="*/ 383296 w 1057826"/>
                <a:gd name="connsiteY716" fmla="*/ 138408 h 391607"/>
                <a:gd name="connsiteX717" fmla="*/ 386558 w 1057826"/>
                <a:gd name="connsiteY717" fmla="*/ 144866 h 391607"/>
                <a:gd name="connsiteX718" fmla="*/ 389821 w 1057826"/>
                <a:gd name="connsiteY718" fmla="*/ 148096 h 391607"/>
                <a:gd name="connsiteX719" fmla="*/ 396345 w 1057826"/>
                <a:gd name="connsiteY719" fmla="*/ 151325 h 391607"/>
                <a:gd name="connsiteX720" fmla="*/ 399608 w 1057826"/>
                <a:gd name="connsiteY720" fmla="*/ 154554 h 391607"/>
                <a:gd name="connsiteX721" fmla="*/ 396345 w 1057826"/>
                <a:gd name="connsiteY721" fmla="*/ 156169 h 391607"/>
                <a:gd name="connsiteX722" fmla="*/ 389821 w 1057826"/>
                <a:gd name="connsiteY722" fmla="*/ 157784 h 391607"/>
                <a:gd name="connsiteX723" fmla="*/ 386558 w 1057826"/>
                <a:gd name="connsiteY723" fmla="*/ 154554 h 391607"/>
                <a:gd name="connsiteX724" fmla="*/ 381665 w 1057826"/>
                <a:gd name="connsiteY724" fmla="*/ 157784 h 391607"/>
                <a:gd name="connsiteX725" fmla="*/ 378402 w 1057826"/>
                <a:gd name="connsiteY725" fmla="*/ 161013 h 391607"/>
                <a:gd name="connsiteX726" fmla="*/ 375140 w 1057826"/>
                <a:gd name="connsiteY726" fmla="*/ 165857 h 391607"/>
                <a:gd name="connsiteX727" fmla="*/ 375140 w 1057826"/>
                <a:gd name="connsiteY727" fmla="*/ 170701 h 391607"/>
                <a:gd name="connsiteX728" fmla="*/ 375140 w 1057826"/>
                <a:gd name="connsiteY728" fmla="*/ 177159 h 391607"/>
                <a:gd name="connsiteX729" fmla="*/ 373509 w 1057826"/>
                <a:gd name="connsiteY729" fmla="*/ 183618 h 391607"/>
                <a:gd name="connsiteX730" fmla="*/ 362090 w 1057826"/>
                <a:gd name="connsiteY730" fmla="*/ 196535 h 391607"/>
                <a:gd name="connsiteX731" fmla="*/ 357197 w 1057826"/>
                <a:gd name="connsiteY731" fmla="*/ 198150 h 391607"/>
                <a:gd name="connsiteX732" fmla="*/ 357197 w 1057826"/>
                <a:gd name="connsiteY732" fmla="*/ 202994 h 391607"/>
                <a:gd name="connsiteX733" fmla="*/ 358828 w 1057826"/>
                <a:gd name="connsiteY733" fmla="*/ 209452 h 391607"/>
                <a:gd name="connsiteX734" fmla="*/ 358828 w 1057826"/>
                <a:gd name="connsiteY734" fmla="*/ 212682 h 391607"/>
                <a:gd name="connsiteX735" fmla="*/ 355566 w 1057826"/>
                <a:gd name="connsiteY735" fmla="*/ 219140 h 391607"/>
                <a:gd name="connsiteX736" fmla="*/ 353934 w 1057826"/>
                <a:gd name="connsiteY736" fmla="*/ 222369 h 391607"/>
                <a:gd name="connsiteX737" fmla="*/ 350672 w 1057826"/>
                <a:gd name="connsiteY737" fmla="*/ 227213 h 391607"/>
                <a:gd name="connsiteX738" fmla="*/ 347410 w 1057826"/>
                <a:gd name="connsiteY738" fmla="*/ 232057 h 391607"/>
                <a:gd name="connsiteX739" fmla="*/ 345778 w 1057826"/>
                <a:gd name="connsiteY739" fmla="*/ 233672 h 391607"/>
                <a:gd name="connsiteX740" fmla="*/ 342516 w 1057826"/>
                <a:gd name="connsiteY740" fmla="*/ 236901 h 391607"/>
                <a:gd name="connsiteX741" fmla="*/ 337622 w 1057826"/>
                <a:gd name="connsiteY741" fmla="*/ 238516 h 391607"/>
                <a:gd name="connsiteX742" fmla="*/ 331098 w 1057826"/>
                <a:gd name="connsiteY742" fmla="*/ 240130 h 391607"/>
                <a:gd name="connsiteX743" fmla="*/ 327835 w 1057826"/>
                <a:gd name="connsiteY743" fmla="*/ 240130 h 391607"/>
                <a:gd name="connsiteX744" fmla="*/ 326204 w 1057826"/>
                <a:gd name="connsiteY744" fmla="*/ 235287 h 391607"/>
                <a:gd name="connsiteX745" fmla="*/ 324573 w 1057826"/>
                <a:gd name="connsiteY745" fmla="*/ 227213 h 391607"/>
                <a:gd name="connsiteX746" fmla="*/ 319679 w 1057826"/>
                <a:gd name="connsiteY746" fmla="*/ 227213 h 391607"/>
                <a:gd name="connsiteX747" fmla="*/ 313155 w 1057826"/>
                <a:gd name="connsiteY747" fmla="*/ 228828 h 391607"/>
                <a:gd name="connsiteX748" fmla="*/ 311523 w 1057826"/>
                <a:gd name="connsiteY748" fmla="*/ 225599 h 391607"/>
                <a:gd name="connsiteX749" fmla="*/ 303367 w 1057826"/>
                <a:gd name="connsiteY749" fmla="*/ 222369 h 391607"/>
                <a:gd name="connsiteX750" fmla="*/ 298474 w 1057826"/>
                <a:gd name="connsiteY750" fmla="*/ 225599 h 391607"/>
                <a:gd name="connsiteX751" fmla="*/ 293580 w 1057826"/>
                <a:gd name="connsiteY751" fmla="*/ 227213 h 391607"/>
                <a:gd name="connsiteX752" fmla="*/ 290318 w 1057826"/>
                <a:gd name="connsiteY752" fmla="*/ 225599 h 391607"/>
                <a:gd name="connsiteX753" fmla="*/ 280531 w 1057826"/>
                <a:gd name="connsiteY753" fmla="*/ 227213 h 391607"/>
                <a:gd name="connsiteX754" fmla="*/ 280531 w 1057826"/>
                <a:gd name="connsiteY754" fmla="*/ 223984 h 391607"/>
                <a:gd name="connsiteX755" fmla="*/ 280531 w 1057826"/>
                <a:gd name="connsiteY755" fmla="*/ 220755 h 391607"/>
                <a:gd name="connsiteX756" fmla="*/ 275637 w 1057826"/>
                <a:gd name="connsiteY756" fmla="*/ 217526 h 391607"/>
                <a:gd name="connsiteX757" fmla="*/ 270744 w 1057826"/>
                <a:gd name="connsiteY757" fmla="*/ 220755 h 391607"/>
                <a:gd name="connsiteX758" fmla="*/ 269112 w 1057826"/>
                <a:gd name="connsiteY758" fmla="*/ 220755 h 391607"/>
                <a:gd name="connsiteX759" fmla="*/ 264219 w 1057826"/>
                <a:gd name="connsiteY759" fmla="*/ 219140 h 391607"/>
                <a:gd name="connsiteX760" fmla="*/ 260956 w 1057826"/>
                <a:gd name="connsiteY760" fmla="*/ 220755 h 391607"/>
                <a:gd name="connsiteX761" fmla="*/ 257694 w 1057826"/>
                <a:gd name="connsiteY761" fmla="*/ 219140 h 391607"/>
                <a:gd name="connsiteX762" fmla="*/ 254432 w 1057826"/>
                <a:gd name="connsiteY762" fmla="*/ 217526 h 391607"/>
                <a:gd name="connsiteX763" fmla="*/ 252800 w 1057826"/>
                <a:gd name="connsiteY763" fmla="*/ 215911 h 391607"/>
                <a:gd name="connsiteX764" fmla="*/ 251169 w 1057826"/>
                <a:gd name="connsiteY764" fmla="*/ 211067 h 391607"/>
                <a:gd name="connsiteX765" fmla="*/ 247907 w 1057826"/>
                <a:gd name="connsiteY765" fmla="*/ 204608 h 391607"/>
                <a:gd name="connsiteX766" fmla="*/ 246276 w 1057826"/>
                <a:gd name="connsiteY766" fmla="*/ 198150 h 391607"/>
                <a:gd name="connsiteX767" fmla="*/ 246276 w 1057826"/>
                <a:gd name="connsiteY767" fmla="*/ 194921 h 391607"/>
                <a:gd name="connsiteX768" fmla="*/ 243013 w 1057826"/>
                <a:gd name="connsiteY768" fmla="*/ 190077 h 391607"/>
                <a:gd name="connsiteX769" fmla="*/ 238120 w 1057826"/>
                <a:gd name="connsiteY769" fmla="*/ 173930 h 391607"/>
                <a:gd name="connsiteX770" fmla="*/ 234857 w 1057826"/>
                <a:gd name="connsiteY770" fmla="*/ 170701 h 391607"/>
                <a:gd name="connsiteX771" fmla="*/ 233226 w 1057826"/>
                <a:gd name="connsiteY771" fmla="*/ 167471 h 391607"/>
                <a:gd name="connsiteX772" fmla="*/ 233226 w 1057826"/>
                <a:gd name="connsiteY772" fmla="*/ 161013 h 391607"/>
                <a:gd name="connsiteX773" fmla="*/ 234857 w 1057826"/>
                <a:gd name="connsiteY773" fmla="*/ 149710 h 391607"/>
                <a:gd name="connsiteX774" fmla="*/ 238120 w 1057826"/>
                <a:gd name="connsiteY774" fmla="*/ 143252 h 391607"/>
                <a:gd name="connsiteX775" fmla="*/ 243013 w 1057826"/>
                <a:gd name="connsiteY775" fmla="*/ 140022 h 391607"/>
                <a:gd name="connsiteX776" fmla="*/ 244644 w 1057826"/>
                <a:gd name="connsiteY776" fmla="*/ 144866 h 391607"/>
                <a:gd name="connsiteX777" fmla="*/ 251169 w 1057826"/>
                <a:gd name="connsiteY777" fmla="*/ 143252 h 391607"/>
                <a:gd name="connsiteX778" fmla="*/ 254432 w 1057826"/>
                <a:gd name="connsiteY778" fmla="*/ 143252 h 391607"/>
                <a:gd name="connsiteX779" fmla="*/ 260956 w 1057826"/>
                <a:gd name="connsiteY779" fmla="*/ 144866 h 391607"/>
                <a:gd name="connsiteX780" fmla="*/ 267481 w 1057826"/>
                <a:gd name="connsiteY780" fmla="*/ 144866 h 391607"/>
                <a:gd name="connsiteX781" fmla="*/ 267481 w 1057826"/>
                <a:gd name="connsiteY781" fmla="*/ 138408 h 391607"/>
                <a:gd name="connsiteX782" fmla="*/ 267481 w 1057826"/>
                <a:gd name="connsiteY782" fmla="*/ 133564 h 391607"/>
                <a:gd name="connsiteX783" fmla="*/ 269112 w 1057826"/>
                <a:gd name="connsiteY783" fmla="*/ 127105 h 391607"/>
                <a:gd name="connsiteX784" fmla="*/ 274006 w 1057826"/>
                <a:gd name="connsiteY784" fmla="*/ 127105 h 391607"/>
                <a:gd name="connsiteX785" fmla="*/ 277268 w 1057826"/>
                <a:gd name="connsiteY785" fmla="*/ 125491 h 391607"/>
                <a:gd name="connsiteX786" fmla="*/ 283793 w 1057826"/>
                <a:gd name="connsiteY786" fmla="*/ 123876 h 391607"/>
                <a:gd name="connsiteX787" fmla="*/ 290318 w 1057826"/>
                <a:gd name="connsiteY787" fmla="*/ 122261 h 391607"/>
                <a:gd name="connsiteX788" fmla="*/ 295211 w 1057826"/>
                <a:gd name="connsiteY788" fmla="*/ 117418 h 391607"/>
                <a:gd name="connsiteX789" fmla="*/ 300105 w 1057826"/>
                <a:gd name="connsiteY789" fmla="*/ 115803 h 391607"/>
                <a:gd name="connsiteX790" fmla="*/ 303367 w 1057826"/>
                <a:gd name="connsiteY790" fmla="*/ 110959 h 391607"/>
                <a:gd name="connsiteX791" fmla="*/ 308261 w 1057826"/>
                <a:gd name="connsiteY791" fmla="*/ 104500 h 391607"/>
                <a:gd name="connsiteX792" fmla="*/ 314786 w 1057826"/>
                <a:gd name="connsiteY792" fmla="*/ 101271 h 391607"/>
                <a:gd name="connsiteX793" fmla="*/ 314786 w 1057826"/>
                <a:gd name="connsiteY793" fmla="*/ 98042 h 391607"/>
                <a:gd name="connsiteX794" fmla="*/ 318048 w 1057826"/>
                <a:gd name="connsiteY794" fmla="*/ 94813 h 391607"/>
                <a:gd name="connsiteX795" fmla="*/ 319679 w 1057826"/>
                <a:gd name="connsiteY795" fmla="*/ 96427 h 391607"/>
                <a:gd name="connsiteX796" fmla="*/ 321311 w 1057826"/>
                <a:gd name="connsiteY796" fmla="*/ 99656 h 391607"/>
                <a:gd name="connsiteX797" fmla="*/ 326204 w 1057826"/>
                <a:gd name="connsiteY797" fmla="*/ 104500 h 391607"/>
                <a:gd name="connsiteX798" fmla="*/ 332729 w 1057826"/>
                <a:gd name="connsiteY798" fmla="*/ 99656 h 391607"/>
                <a:gd name="connsiteX799" fmla="*/ 335991 w 1057826"/>
                <a:gd name="connsiteY799" fmla="*/ 98042 h 391607"/>
                <a:gd name="connsiteX800" fmla="*/ 339254 w 1057826"/>
                <a:gd name="connsiteY800" fmla="*/ 96427 h 391607"/>
                <a:gd name="connsiteX801" fmla="*/ 339254 w 1057826"/>
                <a:gd name="connsiteY801" fmla="*/ 91583 h 391607"/>
                <a:gd name="connsiteX802" fmla="*/ 339254 w 1057826"/>
                <a:gd name="connsiteY802" fmla="*/ 88354 h 391607"/>
                <a:gd name="connsiteX803" fmla="*/ 340885 w 1057826"/>
                <a:gd name="connsiteY803" fmla="*/ 83510 h 391607"/>
                <a:gd name="connsiteX804" fmla="*/ 342516 w 1057826"/>
                <a:gd name="connsiteY804" fmla="*/ 78666 h 391607"/>
                <a:gd name="connsiteX805" fmla="*/ 344147 w 1057826"/>
                <a:gd name="connsiteY805" fmla="*/ 75437 h 391607"/>
                <a:gd name="connsiteX806" fmla="*/ 350672 w 1057826"/>
                <a:gd name="connsiteY806" fmla="*/ 70593 h 391607"/>
                <a:gd name="connsiteX807" fmla="*/ 352303 w 1057826"/>
                <a:gd name="connsiteY807" fmla="*/ 67364 h 391607"/>
                <a:gd name="connsiteX808" fmla="*/ 355566 w 1057826"/>
                <a:gd name="connsiteY808" fmla="*/ 64134 h 391607"/>
                <a:gd name="connsiteX809" fmla="*/ 358828 w 1057826"/>
                <a:gd name="connsiteY809" fmla="*/ 57676 h 391607"/>
                <a:gd name="connsiteX810" fmla="*/ 362090 w 1057826"/>
                <a:gd name="connsiteY810" fmla="*/ 54447 h 391607"/>
                <a:gd name="connsiteX811" fmla="*/ 517015 w 1057826"/>
                <a:gd name="connsiteY811" fmla="*/ 5207 h 391607"/>
                <a:gd name="connsiteX812" fmla="*/ 520254 w 1057826"/>
                <a:gd name="connsiteY812" fmla="*/ 6830 h 391607"/>
                <a:gd name="connsiteX813" fmla="*/ 521873 w 1057826"/>
                <a:gd name="connsiteY813" fmla="*/ 11698 h 391607"/>
                <a:gd name="connsiteX814" fmla="*/ 523492 w 1057826"/>
                <a:gd name="connsiteY814" fmla="*/ 16566 h 391607"/>
                <a:gd name="connsiteX815" fmla="*/ 526731 w 1057826"/>
                <a:gd name="connsiteY815" fmla="*/ 19812 h 391607"/>
                <a:gd name="connsiteX816" fmla="*/ 526731 w 1057826"/>
                <a:gd name="connsiteY816" fmla="*/ 21435 h 391607"/>
                <a:gd name="connsiteX817" fmla="*/ 526731 w 1057826"/>
                <a:gd name="connsiteY817" fmla="*/ 24680 h 391607"/>
                <a:gd name="connsiteX818" fmla="*/ 526731 w 1057826"/>
                <a:gd name="connsiteY818" fmla="*/ 27926 h 391607"/>
                <a:gd name="connsiteX819" fmla="*/ 526731 w 1057826"/>
                <a:gd name="connsiteY819" fmla="*/ 31171 h 391607"/>
                <a:gd name="connsiteX820" fmla="*/ 528350 w 1057826"/>
                <a:gd name="connsiteY820" fmla="*/ 36040 h 391607"/>
                <a:gd name="connsiteX821" fmla="*/ 528350 w 1057826"/>
                <a:gd name="connsiteY821" fmla="*/ 37662 h 391607"/>
                <a:gd name="connsiteX822" fmla="*/ 529969 w 1057826"/>
                <a:gd name="connsiteY822" fmla="*/ 40908 h 391607"/>
                <a:gd name="connsiteX823" fmla="*/ 531589 w 1057826"/>
                <a:gd name="connsiteY823" fmla="*/ 45776 h 391607"/>
                <a:gd name="connsiteX824" fmla="*/ 531589 w 1057826"/>
                <a:gd name="connsiteY824" fmla="*/ 49022 h 391607"/>
                <a:gd name="connsiteX825" fmla="*/ 528350 w 1057826"/>
                <a:gd name="connsiteY825" fmla="*/ 52267 h 391607"/>
                <a:gd name="connsiteX826" fmla="*/ 523492 w 1057826"/>
                <a:gd name="connsiteY826" fmla="*/ 63627 h 391607"/>
                <a:gd name="connsiteX827" fmla="*/ 521873 w 1057826"/>
                <a:gd name="connsiteY827" fmla="*/ 58759 h 391607"/>
                <a:gd name="connsiteX828" fmla="*/ 520254 w 1057826"/>
                <a:gd name="connsiteY828" fmla="*/ 53890 h 391607"/>
                <a:gd name="connsiteX829" fmla="*/ 520254 w 1057826"/>
                <a:gd name="connsiteY829" fmla="*/ 49022 h 391607"/>
                <a:gd name="connsiteX830" fmla="*/ 517015 w 1057826"/>
                <a:gd name="connsiteY830" fmla="*/ 50645 h 391607"/>
                <a:gd name="connsiteX831" fmla="*/ 517015 w 1057826"/>
                <a:gd name="connsiteY831" fmla="*/ 53890 h 391607"/>
                <a:gd name="connsiteX832" fmla="*/ 513777 w 1057826"/>
                <a:gd name="connsiteY832" fmla="*/ 52267 h 391607"/>
                <a:gd name="connsiteX833" fmla="*/ 512158 w 1057826"/>
                <a:gd name="connsiteY833" fmla="*/ 57136 h 391607"/>
                <a:gd name="connsiteX834" fmla="*/ 513777 w 1057826"/>
                <a:gd name="connsiteY834" fmla="*/ 60381 h 391607"/>
                <a:gd name="connsiteX835" fmla="*/ 515396 w 1057826"/>
                <a:gd name="connsiteY835" fmla="*/ 62004 h 391607"/>
                <a:gd name="connsiteX836" fmla="*/ 517015 w 1057826"/>
                <a:gd name="connsiteY836" fmla="*/ 66872 h 391607"/>
                <a:gd name="connsiteX837" fmla="*/ 513777 w 1057826"/>
                <a:gd name="connsiteY837" fmla="*/ 71741 h 391607"/>
                <a:gd name="connsiteX838" fmla="*/ 512158 w 1057826"/>
                <a:gd name="connsiteY838" fmla="*/ 76609 h 391607"/>
                <a:gd name="connsiteX839" fmla="*/ 507300 w 1057826"/>
                <a:gd name="connsiteY839" fmla="*/ 78232 h 391607"/>
                <a:gd name="connsiteX840" fmla="*/ 507300 w 1057826"/>
                <a:gd name="connsiteY840" fmla="*/ 76609 h 391607"/>
                <a:gd name="connsiteX841" fmla="*/ 507300 w 1057826"/>
                <a:gd name="connsiteY841" fmla="*/ 74986 h 391607"/>
                <a:gd name="connsiteX842" fmla="*/ 504061 w 1057826"/>
                <a:gd name="connsiteY842" fmla="*/ 70118 h 391607"/>
                <a:gd name="connsiteX843" fmla="*/ 502442 w 1057826"/>
                <a:gd name="connsiteY843" fmla="*/ 70118 h 391607"/>
                <a:gd name="connsiteX844" fmla="*/ 499204 w 1057826"/>
                <a:gd name="connsiteY844" fmla="*/ 70118 h 391607"/>
                <a:gd name="connsiteX845" fmla="*/ 497584 w 1057826"/>
                <a:gd name="connsiteY845" fmla="*/ 70118 h 391607"/>
                <a:gd name="connsiteX846" fmla="*/ 492727 w 1057826"/>
                <a:gd name="connsiteY846" fmla="*/ 66872 h 391607"/>
                <a:gd name="connsiteX847" fmla="*/ 487869 w 1057826"/>
                <a:gd name="connsiteY847" fmla="*/ 63627 h 391607"/>
                <a:gd name="connsiteX848" fmla="*/ 487869 w 1057826"/>
                <a:gd name="connsiteY848" fmla="*/ 60381 h 391607"/>
                <a:gd name="connsiteX849" fmla="*/ 486249 w 1057826"/>
                <a:gd name="connsiteY849" fmla="*/ 55513 h 391607"/>
                <a:gd name="connsiteX850" fmla="*/ 487869 w 1057826"/>
                <a:gd name="connsiteY850" fmla="*/ 49022 h 391607"/>
                <a:gd name="connsiteX851" fmla="*/ 489488 w 1057826"/>
                <a:gd name="connsiteY851" fmla="*/ 45776 h 391607"/>
                <a:gd name="connsiteX852" fmla="*/ 489488 w 1057826"/>
                <a:gd name="connsiteY852" fmla="*/ 44154 h 391607"/>
                <a:gd name="connsiteX853" fmla="*/ 487869 w 1057826"/>
                <a:gd name="connsiteY853" fmla="*/ 39285 h 391607"/>
                <a:gd name="connsiteX854" fmla="*/ 483011 w 1057826"/>
                <a:gd name="connsiteY854" fmla="*/ 37662 h 391607"/>
                <a:gd name="connsiteX855" fmla="*/ 479772 w 1057826"/>
                <a:gd name="connsiteY855" fmla="*/ 37662 h 391607"/>
                <a:gd name="connsiteX856" fmla="*/ 479772 w 1057826"/>
                <a:gd name="connsiteY856" fmla="*/ 40908 h 391607"/>
                <a:gd name="connsiteX857" fmla="*/ 478153 w 1057826"/>
                <a:gd name="connsiteY857" fmla="*/ 44154 h 391607"/>
                <a:gd name="connsiteX858" fmla="*/ 476534 w 1057826"/>
                <a:gd name="connsiteY858" fmla="*/ 44154 h 391607"/>
                <a:gd name="connsiteX859" fmla="*/ 474915 w 1057826"/>
                <a:gd name="connsiteY859" fmla="*/ 40908 h 391607"/>
                <a:gd name="connsiteX860" fmla="*/ 471676 w 1057826"/>
                <a:gd name="connsiteY860" fmla="*/ 42531 h 391607"/>
                <a:gd name="connsiteX861" fmla="*/ 466818 w 1057826"/>
                <a:gd name="connsiteY861" fmla="*/ 42531 h 391607"/>
                <a:gd name="connsiteX862" fmla="*/ 466818 w 1057826"/>
                <a:gd name="connsiteY862" fmla="*/ 40908 h 391607"/>
                <a:gd name="connsiteX863" fmla="*/ 461961 w 1057826"/>
                <a:gd name="connsiteY863" fmla="*/ 40908 h 391607"/>
                <a:gd name="connsiteX864" fmla="*/ 458722 w 1057826"/>
                <a:gd name="connsiteY864" fmla="*/ 44154 h 391607"/>
                <a:gd name="connsiteX865" fmla="*/ 458722 w 1057826"/>
                <a:gd name="connsiteY865" fmla="*/ 47399 h 391607"/>
                <a:gd name="connsiteX866" fmla="*/ 458722 w 1057826"/>
                <a:gd name="connsiteY866" fmla="*/ 50645 h 391607"/>
                <a:gd name="connsiteX867" fmla="*/ 457103 w 1057826"/>
                <a:gd name="connsiteY867" fmla="*/ 52267 h 391607"/>
                <a:gd name="connsiteX868" fmla="*/ 455484 w 1057826"/>
                <a:gd name="connsiteY868" fmla="*/ 57136 h 391607"/>
                <a:gd name="connsiteX869" fmla="*/ 457103 w 1057826"/>
                <a:gd name="connsiteY869" fmla="*/ 58759 h 391607"/>
                <a:gd name="connsiteX870" fmla="*/ 457103 w 1057826"/>
                <a:gd name="connsiteY870" fmla="*/ 62004 h 391607"/>
                <a:gd name="connsiteX871" fmla="*/ 452245 w 1057826"/>
                <a:gd name="connsiteY871" fmla="*/ 62004 h 391607"/>
                <a:gd name="connsiteX872" fmla="*/ 453864 w 1057826"/>
                <a:gd name="connsiteY872" fmla="*/ 57136 h 391607"/>
                <a:gd name="connsiteX873" fmla="*/ 453864 w 1057826"/>
                <a:gd name="connsiteY873" fmla="*/ 52267 h 391607"/>
                <a:gd name="connsiteX874" fmla="*/ 455484 w 1057826"/>
                <a:gd name="connsiteY874" fmla="*/ 47399 h 391607"/>
                <a:gd name="connsiteX875" fmla="*/ 453864 w 1057826"/>
                <a:gd name="connsiteY875" fmla="*/ 45776 h 391607"/>
                <a:gd name="connsiteX876" fmla="*/ 455484 w 1057826"/>
                <a:gd name="connsiteY876" fmla="*/ 40908 h 391607"/>
                <a:gd name="connsiteX877" fmla="*/ 460341 w 1057826"/>
                <a:gd name="connsiteY877" fmla="*/ 34417 h 391607"/>
                <a:gd name="connsiteX878" fmla="*/ 466818 w 1057826"/>
                <a:gd name="connsiteY878" fmla="*/ 32794 h 391607"/>
                <a:gd name="connsiteX879" fmla="*/ 470057 w 1057826"/>
                <a:gd name="connsiteY879" fmla="*/ 31171 h 391607"/>
                <a:gd name="connsiteX880" fmla="*/ 471676 w 1057826"/>
                <a:gd name="connsiteY880" fmla="*/ 29549 h 391607"/>
                <a:gd name="connsiteX881" fmla="*/ 473295 w 1057826"/>
                <a:gd name="connsiteY881" fmla="*/ 26303 h 391607"/>
                <a:gd name="connsiteX882" fmla="*/ 476534 w 1057826"/>
                <a:gd name="connsiteY882" fmla="*/ 24680 h 391607"/>
                <a:gd name="connsiteX883" fmla="*/ 479772 w 1057826"/>
                <a:gd name="connsiteY883" fmla="*/ 24680 h 391607"/>
                <a:gd name="connsiteX884" fmla="*/ 484630 w 1057826"/>
                <a:gd name="connsiteY884" fmla="*/ 26303 h 391607"/>
                <a:gd name="connsiteX885" fmla="*/ 484630 w 1057826"/>
                <a:gd name="connsiteY885" fmla="*/ 27926 h 391607"/>
                <a:gd name="connsiteX886" fmla="*/ 486249 w 1057826"/>
                <a:gd name="connsiteY886" fmla="*/ 32794 h 391607"/>
                <a:gd name="connsiteX887" fmla="*/ 491107 w 1057826"/>
                <a:gd name="connsiteY887" fmla="*/ 31171 h 391607"/>
                <a:gd name="connsiteX888" fmla="*/ 491107 w 1057826"/>
                <a:gd name="connsiteY888" fmla="*/ 27926 h 391607"/>
                <a:gd name="connsiteX889" fmla="*/ 492727 w 1057826"/>
                <a:gd name="connsiteY889" fmla="*/ 26303 h 391607"/>
                <a:gd name="connsiteX890" fmla="*/ 497584 w 1057826"/>
                <a:gd name="connsiteY890" fmla="*/ 26303 h 391607"/>
                <a:gd name="connsiteX891" fmla="*/ 499204 w 1057826"/>
                <a:gd name="connsiteY891" fmla="*/ 24680 h 391607"/>
                <a:gd name="connsiteX892" fmla="*/ 502442 w 1057826"/>
                <a:gd name="connsiteY892" fmla="*/ 21435 h 391607"/>
                <a:gd name="connsiteX893" fmla="*/ 507300 w 1057826"/>
                <a:gd name="connsiteY893" fmla="*/ 18189 h 391607"/>
                <a:gd name="connsiteX894" fmla="*/ 510538 w 1057826"/>
                <a:gd name="connsiteY894" fmla="*/ 14944 h 391607"/>
                <a:gd name="connsiteX895" fmla="*/ 512158 w 1057826"/>
                <a:gd name="connsiteY895" fmla="*/ 10075 h 391607"/>
                <a:gd name="connsiteX896" fmla="*/ 517015 w 1057826"/>
                <a:gd name="connsiteY896" fmla="*/ 5207 h 391607"/>
                <a:gd name="connsiteX897" fmla="*/ 522064 w 1057826"/>
                <a:gd name="connsiteY897" fmla="*/ 444 h 391607"/>
                <a:gd name="connsiteX898" fmla="*/ 525239 w 1057826"/>
                <a:gd name="connsiteY898" fmla="*/ 2032 h 391607"/>
                <a:gd name="connsiteX899" fmla="*/ 525239 w 1057826"/>
                <a:gd name="connsiteY899" fmla="*/ 5207 h 391607"/>
                <a:gd name="connsiteX900" fmla="*/ 523652 w 1057826"/>
                <a:gd name="connsiteY900" fmla="*/ 6795 h 391607"/>
                <a:gd name="connsiteX901" fmla="*/ 522064 w 1057826"/>
                <a:gd name="connsiteY901" fmla="*/ 5207 h 391607"/>
                <a:gd name="connsiteX902" fmla="*/ 522064 w 1057826"/>
                <a:gd name="connsiteY902" fmla="*/ 444 h 39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</a:cxnLst>
              <a:rect l="l" t="t" r="r" b="b"/>
              <a:pathLst>
                <a:path w="1057826" h="391607">
                  <a:moveTo>
                    <a:pt x="407763" y="329202"/>
                  </a:moveTo>
                  <a:cubicBezTo>
                    <a:pt x="407763" y="329202"/>
                    <a:pt x="407763" y="329202"/>
                    <a:pt x="412526" y="329202"/>
                  </a:cubicBezTo>
                  <a:cubicBezTo>
                    <a:pt x="417289" y="330934"/>
                    <a:pt x="417289" y="327470"/>
                    <a:pt x="420464" y="329202"/>
                  </a:cubicBezTo>
                  <a:cubicBezTo>
                    <a:pt x="422051" y="330934"/>
                    <a:pt x="425226" y="329202"/>
                    <a:pt x="425226" y="332666"/>
                  </a:cubicBezTo>
                  <a:cubicBezTo>
                    <a:pt x="426814" y="334397"/>
                    <a:pt x="426814" y="336129"/>
                    <a:pt x="429989" y="337861"/>
                  </a:cubicBezTo>
                  <a:cubicBezTo>
                    <a:pt x="431576" y="337861"/>
                    <a:pt x="431576" y="337861"/>
                    <a:pt x="433164" y="341325"/>
                  </a:cubicBezTo>
                  <a:cubicBezTo>
                    <a:pt x="433164" y="343056"/>
                    <a:pt x="431576" y="343056"/>
                    <a:pt x="429989" y="344788"/>
                  </a:cubicBezTo>
                  <a:cubicBezTo>
                    <a:pt x="429989" y="344788"/>
                    <a:pt x="426814" y="346520"/>
                    <a:pt x="423639" y="346520"/>
                  </a:cubicBezTo>
                  <a:cubicBezTo>
                    <a:pt x="422051" y="344788"/>
                    <a:pt x="422051" y="344788"/>
                    <a:pt x="420464" y="344788"/>
                  </a:cubicBezTo>
                  <a:cubicBezTo>
                    <a:pt x="417289" y="343056"/>
                    <a:pt x="417289" y="341325"/>
                    <a:pt x="415701" y="341325"/>
                  </a:cubicBezTo>
                  <a:cubicBezTo>
                    <a:pt x="410938" y="339593"/>
                    <a:pt x="409351" y="339593"/>
                    <a:pt x="407763" y="339593"/>
                  </a:cubicBezTo>
                  <a:cubicBezTo>
                    <a:pt x="406176" y="341325"/>
                    <a:pt x="404588" y="343056"/>
                    <a:pt x="403001" y="337861"/>
                  </a:cubicBezTo>
                  <a:cubicBezTo>
                    <a:pt x="401413" y="332666"/>
                    <a:pt x="399826" y="330934"/>
                    <a:pt x="403001" y="330934"/>
                  </a:cubicBezTo>
                  <a:cubicBezTo>
                    <a:pt x="404588" y="329202"/>
                    <a:pt x="406176" y="329202"/>
                    <a:pt x="407763" y="329202"/>
                  </a:cubicBezTo>
                  <a:close/>
                  <a:moveTo>
                    <a:pt x="498251" y="324295"/>
                  </a:moveTo>
                  <a:lnTo>
                    <a:pt x="498252" y="324295"/>
                  </a:lnTo>
                  <a:lnTo>
                    <a:pt x="499839" y="324295"/>
                  </a:lnTo>
                  <a:lnTo>
                    <a:pt x="503014" y="324295"/>
                  </a:lnTo>
                  <a:cubicBezTo>
                    <a:pt x="507777" y="324295"/>
                    <a:pt x="504602" y="325982"/>
                    <a:pt x="506189" y="331042"/>
                  </a:cubicBezTo>
                  <a:cubicBezTo>
                    <a:pt x="506189" y="331042"/>
                    <a:pt x="506189" y="332729"/>
                    <a:pt x="504602" y="334416"/>
                  </a:cubicBezTo>
                  <a:cubicBezTo>
                    <a:pt x="504602" y="336102"/>
                    <a:pt x="501427" y="337789"/>
                    <a:pt x="501427" y="337789"/>
                  </a:cubicBezTo>
                  <a:cubicBezTo>
                    <a:pt x="499839" y="339476"/>
                    <a:pt x="498252" y="341163"/>
                    <a:pt x="495077" y="344536"/>
                  </a:cubicBezTo>
                  <a:cubicBezTo>
                    <a:pt x="493489" y="346223"/>
                    <a:pt x="493489" y="344536"/>
                    <a:pt x="490314" y="344536"/>
                  </a:cubicBezTo>
                  <a:cubicBezTo>
                    <a:pt x="487139" y="342849"/>
                    <a:pt x="485551" y="346223"/>
                    <a:pt x="483964" y="347910"/>
                  </a:cubicBezTo>
                  <a:cubicBezTo>
                    <a:pt x="480789" y="349596"/>
                    <a:pt x="480789" y="351283"/>
                    <a:pt x="479201" y="349596"/>
                  </a:cubicBezTo>
                  <a:cubicBezTo>
                    <a:pt x="479201" y="347910"/>
                    <a:pt x="479201" y="346223"/>
                    <a:pt x="477614" y="341163"/>
                  </a:cubicBezTo>
                  <a:cubicBezTo>
                    <a:pt x="477614" y="336102"/>
                    <a:pt x="479201" y="339476"/>
                    <a:pt x="480789" y="336102"/>
                  </a:cubicBezTo>
                  <a:cubicBezTo>
                    <a:pt x="482376" y="334416"/>
                    <a:pt x="483964" y="332729"/>
                    <a:pt x="485551" y="331042"/>
                  </a:cubicBezTo>
                  <a:cubicBezTo>
                    <a:pt x="488726" y="327669"/>
                    <a:pt x="488726" y="329355"/>
                    <a:pt x="490314" y="327669"/>
                  </a:cubicBezTo>
                  <a:lnTo>
                    <a:pt x="498251" y="324296"/>
                  </a:lnTo>
                  <a:close/>
                  <a:moveTo>
                    <a:pt x="370152" y="313182"/>
                  </a:moveTo>
                  <a:cubicBezTo>
                    <a:pt x="370152" y="313182"/>
                    <a:pt x="373571" y="313182"/>
                    <a:pt x="375281" y="313182"/>
                  </a:cubicBezTo>
                  <a:cubicBezTo>
                    <a:pt x="376991" y="313182"/>
                    <a:pt x="376991" y="314770"/>
                    <a:pt x="382120" y="317945"/>
                  </a:cubicBezTo>
                  <a:cubicBezTo>
                    <a:pt x="382120" y="317945"/>
                    <a:pt x="385539" y="319532"/>
                    <a:pt x="382120" y="322707"/>
                  </a:cubicBezTo>
                  <a:cubicBezTo>
                    <a:pt x="380410" y="324295"/>
                    <a:pt x="376991" y="325882"/>
                    <a:pt x="375281" y="327470"/>
                  </a:cubicBezTo>
                  <a:cubicBezTo>
                    <a:pt x="371862" y="329057"/>
                    <a:pt x="371862" y="327470"/>
                    <a:pt x="368443" y="325882"/>
                  </a:cubicBezTo>
                  <a:cubicBezTo>
                    <a:pt x="366733" y="325882"/>
                    <a:pt x="365023" y="324295"/>
                    <a:pt x="365023" y="321120"/>
                  </a:cubicBezTo>
                  <a:cubicBezTo>
                    <a:pt x="363314" y="319532"/>
                    <a:pt x="365023" y="316357"/>
                    <a:pt x="365023" y="314770"/>
                  </a:cubicBezTo>
                  <a:cubicBezTo>
                    <a:pt x="366733" y="313182"/>
                    <a:pt x="370152" y="313182"/>
                    <a:pt x="370152" y="313182"/>
                  </a:cubicBezTo>
                  <a:close/>
                  <a:moveTo>
                    <a:pt x="352201" y="311595"/>
                  </a:moveTo>
                  <a:cubicBezTo>
                    <a:pt x="356964" y="311595"/>
                    <a:pt x="360139" y="311595"/>
                    <a:pt x="361726" y="311595"/>
                  </a:cubicBezTo>
                  <a:cubicBezTo>
                    <a:pt x="363314" y="316358"/>
                    <a:pt x="360139" y="317945"/>
                    <a:pt x="360139" y="319533"/>
                  </a:cubicBezTo>
                  <a:cubicBezTo>
                    <a:pt x="358551" y="322708"/>
                    <a:pt x="360139" y="321121"/>
                    <a:pt x="358551" y="322708"/>
                  </a:cubicBezTo>
                  <a:cubicBezTo>
                    <a:pt x="356964" y="322708"/>
                    <a:pt x="352201" y="322708"/>
                    <a:pt x="352201" y="322708"/>
                  </a:cubicBezTo>
                  <a:cubicBezTo>
                    <a:pt x="352201" y="322708"/>
                    <a:pt x="352201" y="322708"/>
                    <a:pt x="350613" y="321121"/>
                  </a:cubicBezTo>
                  <a:cubicBezTo>
                    <a:pt x="349026" y="319533"/>
                    <a:pt x="349026" y="319533"/>
                    <a:pt x="349026" y="317945"/>
                  </a:cubicBezTo>
                  <a:cubicBezTo>
                    <a:pt x="350613" y="314770"/>
                    <a:pt x="350613" y="311595"/>
                    <a:pt x="352201" y="311595"/>
                  </a:cubicBezTo>
                  <a:close/>
                  <a:moveTo>
                    <a:pt x="536057" y="311595"/>
                  </a:moveTo>
                  <a:cubicBezTo>
                    <a:pt x="540996" y="311595"/>
                    <a:pt x="544289" y="310007"/>
                    <a:pt x="544289" y="313182"/>
                  </a:cubicBezTo>
                  <a:cubicBezTo>
                    <a:pt x="542642" y="314770"/>
                    <a:pt x="542642" y="314770"/>
                    <a:pt x="540996" y="316357"/>
                  </a:cubicBezTo>
                  <a:cubicBezTo>
                    <a:pt x="539350" y="317945"/>
                    <a:pt x="537704" y="317945"/>
                    <a:pt x="534411" y="319532"/>
                  </a:cubicBezTo>
                  <a:cubicBezTo>
                    <a:pt x="531118" y="321120"/>
                    <a:pt x="532765" y="317945"/>
                    <a:pt x="526179" y="322707"/>
                  </a:cubicBezTo>
                  <a:cubicBezTo>
                    <a:pt x="521241" y="327470"/>
                    <a:pt x="511363" y="327470"/>
                    <a:pt x="508070" y="329057"/>
                  </a:cubicBezTo>
                  <a:cubicBezTo>
                    <a:pt x="506424" y="329057"/>
                    <a:pt x="508070" y="324295"/>
                    <a:pt x="506424" y="324295"/>
                  </a:cubicBezTo>
                  <a:cubicBezTo>
                    <a:pt x="504778" y="322707"/>
                    <a:pt x="503131" y="321120"/>
                    <a:pt x="501485" y="322707"/>
                  </a:cubicBezTo>
                  <a:cubicBezTo>
                    <a:pt x="499839" y="322707"/>
                    <a:pt x="499839" y="319532"/>
                    <a:pt x="503131" y="319532"/>
                  </a:cubicBezTo>
                  <a:cubicBezTo>
                    <a:pt x="504778" y="317945"/>
                    <a:pt x="504778" y="314770"/>
                    <a:pt x="506424" y="316357"/>
                  </a:cubicBezTo>
                  <a:cubicBezTo>
                    <a:pt x="509717" y="316357"/>
                    <a:pt x="511363" y="314770"/>
                    <a:pt x="513009" y="314770"/>
                  </a:cubicBezTo>
                  <a:cubicBezTo>
                    <a:pt x="514655" y="314770"/>
                    <a:pt x="519594" y="313182"/>
                    <a:pt x="519594" y="313182"/>
                  </a:cubicBezTo>
                  <a:cubicBezTo>
                    <a:pt x="519594" y="313182"/>
                    <a:pt x="522887" y="313182"/>
                    <a:pt x="524533" y="313182"/>
                  </a:cubicBezTo>
                  <a:cubicBezTo>
                    <a:pt x="526179" y="313182"/>
                    <a:pt x="536057" y="311595"/>
                    <a:pt x="536057" y="311595"/>
                  </a:cubicBezTo>
                  <a:close/>
                  <a:moveTo>
                    <a:pt x="424092" y="311595"/>
                  </a:moveTo>
                  <a:cubicBezTo>
                    <a:pt x="425737" y="310007"/>
                    <a:pt x="427381" y="311595"/>
                    <a:pt x="430669" y="311595"/>
                  </a:cubicBezTo>
                  <a:cubicBezTo>
                    <a:pt x="432314" y="310007"/>
                    <a:pt x="432314" y="311595"/>
                    <a:pt x="435602" y="311595"/>
                  </a:cubicBezTo>
                  <a:cubicBezTo>
                    <a:pt x="440535" y="310007"/>
                    <a:pt x="438890" y="311595"/>
                    <a:pt x="438890" y="313182"/>
                  </a:cubicBezTo>
                  <a:cubicBezTo>
                    <a:pt x="440535" y="314770"/>
                    <a:pt x="442179" y="316357"/>
                    <a:pt x="445467" y="314770"/>
                  </a:cubicBezTo>
                  <a:cubicBezTo>
                    <a:pt x="448756" y="314770"/>
                    <a:pt x="447111" y="316357"/>
                    <a:pt x="448756" y="314770"/>
                  </a:cubicBezTo>
                  <a:cubicBezTo>
                    <a:pt x="452044" y="313182"/>
                    <a:pt x="452044" y="313182"/>
                    <a:pt x="455333" y="313182"/>
                  </a:cubicBezTo>
                  <a:cubicBezTo>
                    <a:pt x="456977" y="313182"/>
                    <a:pt x="456977" y="313182"/>
                    <a:pt x="455333" y="317945"/>
                  </a:cubicBezTo>
                  <a:cubicBezTo>
                    <a:pt x="453688" y="319532"/>
                    <a:pt x="450400" y="319532"/>
                    <a:pt x="445467" y="319532"/>
                  </a:cubicBezTo>
                  <a:cubicBezTo>
                    <a:pt x="445467" y="319532"/>
                    <a:pt x="437246" y="321120"/>
                    <a:pt x="435602" y="322707"/>
                  </a:cubicBezTo>
                  <a:cubicBezTo>
                    <a:pt x="432314" y="322707"/>
                    <a:pt x="429025" y="321120"/>
                    <a:pt x="429025" y="321120"/>
                  </a:cubicBezTo>
                  <a:cubicBezTo>
                    <a:pt x="427381" y="321120"/>
                    <a:pt x="422448" y="321120"/>
                    <a:pt x="420804" y="319532"/>
                  </a:cubicBezTo>
                  <a:cubicBezTo>
                    <a:pt x="417516" y="317945"/>
                    <a:pt x="410939" y="314770"/>
                    <a:pt x="412583" y="316357"/>
                  </a:cubicBezTo>
                  <a:cubicBezTo>
                    <a:pt x="415871" y="317945"/>
                    <a:pt x="419160" y="313182"/>
                    <a:pt x="419160" y="313182"/>
                  </a:cubicBezTo>
                  <a:cubicBezTo>
                    <a:pt x="419160" y="313182"/>
                    <a:pt x="422448" y="313182"/>
                    <a:pt x="424092" y="311595"/>
                  </a:cubicBezTo>
                  <a:close/>
                  <a:moveTo>
                    <a:pt x="379188" y="310008"/>
                  </a:moveTo>
                  <a:cubicBezTo>
                    <a:pt x="382363" y="308420"/>
                    <a:pt x="388713" y="308420"/>
                    <a:pt x="393476" y="311595"/>
                  </a:cubicBezTo>
                  <a:cubicBezTo>
                    <a:pt x="393476" y="313183"/>
                    <a:pt x="398239" y="311595"/>
                    <a:pt x="403001" y="313183"/>
                  </a:cubicBezTo>
                  <a:cubicBezTo>
                    <a:pt x="403001" y="313183"/>
                    <a:pt x="404589" y="316358"/>
                    <a:pt x="404589" y="317945"/>
                  </a:cubicBezTo>
                  <a:cubicBezTo>
                    <a:pt x="404589" y="319533"/>
                    <a:pt x="403001" y="321121"/>
                    <a:pt x="401414" y="321121"/>
                  </a:cubicBezTo>
                  <a:cubicBezTo>
                    <a:pt x="399826" y="321121"/>
                    <a:pt x="398239" y="322708"/>
                    <a:pt x="396651" y="322708"/>
                  </a:cubicBezTo>
                  <a:cubicBezTo>
                    <a:pt x="395064" y="322708"/>
                    <a:pt x="391889" y="321121"/>
                    <a:pt x="390301" y="319533"/>
                  </a:cubicBezTo>
                  <a:cubicBezTo>
                    <a:pt x="388713" y="317945"/>
                    <a:pt x="388713" y="319533"/>
                    <a:pt x="388713" y="314770"/>
                  </a:cubicBezTo>
                  <a:cubicBezTo>
                    <a:pt x="387126" y="311595"/>
                    <a:pt x="377601" y="311595"/>
                    <a:pt x="379188" y="310008"/>
                  </a:cubicBezTo>
                  <a:close/>
                  <a:moveTo>
                    <a:pt x="466501" y="310007"/>
                  </a:moveTo>
                  <a:cubicBezTo>
                    <a:pt x="469676" y="306832"/>
                    <a:pt x="471264" y="308420"/>
                    <a:pt x="472851" y="310007"/>
                  </a:cubicBezTo>
                  <a:cubicBezTo>
                    <a:pt x="474439" y="313182"/>
                    <a:pt x="471264" y="316358"/>
                    <a:pt x="471264" y="316358"/>
                  </a:cubicBezTo>
                  <a:cubicBezTo>
                    <a:pt x="469676" y="316358"/>
                    <a:pt x="466501" y="314770"/>
                    <a:pt x="466501" y="314770"/>
                  </a:cubicBezTo>
                  <a:cubicBezTo>
                    <a:pt x="466501" y="314770"/>
                    <a:pt x="466501" y="314770"/>
                    <a:pt x="463326" y="317945"/>
                  </a:cubicBezTo>
                  <a:cubicBezTo>
                    <a:pt x="463326" y="317945"/>
                    <a:pt x="461738" y="317945"/>
                    <a:pt x="458563" y="317945"/>
                  </a:cubicBezTo>
                  <a:cubicBezTo>
                    <a:pt x="456976" y="317945"/>
                    <a:pt x="461738" y="316358"/>
                    <a:pt x="461738" y="316358"/>
                  </a:cubicBezTo>
                  <a:cubicBezTo>
                    <a:pt x="461738" y="316358"/>
                    <a:pt x="463326" y="314770"/>
                    <a:pt x="463326" y="313182"/>
                  </a:cubicBezTo>
                  <a:cubicBezTo>
                    <a:pt x="463326" y="311595"/>
                    <a:pt x="464913" y="311595"/>
                    <a:pt x="466501" y="310007"/>
                  </a:cubicBezTo>
                  <a:close/>
                  <a:moveTo>
                    <a:pt x="496664" y="308420"/>
                  </a:moveTo>
                  <a:cubicBezTo>
                    <a:pt x="498251" y="306832"/>
                    <a:pt x="501426" y="308420"/>
                    <a:pt x="501426" y="308420"/>
                  </a:cubicBezTo>
                  <a:cubicBezTo>
                    <a:pt x="501426" y="308420"/>
                    <a:pt x="504601" y="310007"/>
                    <a:pt x="504601" y="310007"/>
                  </a:cubicBezTo>
                  <a:cubicBezTo>
                    <a:pt x="506189" y="311595"/>
                    <a:pt x="504601" y="310007"/>
                    <a:pt x="503014" y="314770"/>
                  </a:cubicBezTo>
                  <a:cubicBezTo>
                    <a:pt x="499839" y="316357"/>
                    <a:pt x="501426" y="314770"/>
                    <a:pt x="496664" y="314770"/>
                  </a:cubicBezTo>
                  <a:cubicBezTo>
                    <a:pt x="496664" y="314770"/>
                    <a:pt x="496664" y="316357"/>
                    <a:pt x="490314" y="316357"/>
                  </a:cubicBezTo>
                  <a:cubicBezTo>
                    <a:pt x="488726" y="316357"/>
                    <a:pt x="488726" y="314770"/>
                    <a:pt x="483964" y="314770"/>
                  </a:cubicBezTo>
                  <a:cubicBezTo>
                    <a:pt x="482376" y="313182"/>
                    <a:pt x="483964" y="314770"/>
                    <a:pt x="480789" y="314770"/>
                  </a:cubicBezTo>
                  <a:cubicBezTo>
                    <a:pt x="477614" y="316357"/>
                    <a:pt x="477614" y="314770"/>
                    <a:pt x="476026" y="313182"/>
                  </a:cubicBezTo>
                  <a:cubicBezTo>
                    <a:pt x="474439" y="313182"/>
                    <a:pt x="476026" y="313182"/>
                    <a:pt x="479201" y="311595"/>
                  </a:cubicBezTo>
                  <a:cubicBezTo>
                    <a:pt x="480789" y="310007"/>
                    <a:pt x="482376" y="311595"/>
                    <a:pt x="483964" y="311595"/>
                  </a:cubicBezTo>
                  <a:cubicBezTo>
                    <a:pt x="485551" y="311595"/>
                    <a:pt x="490314" y="313182"/>
                    <a:pt x="490314" y="313182"/>
                  </a:cubicBezTo>
                  <a:cubicBezTo>
                    <a:pt x="490314" y="313182"/>
                    <a:pt x="490314" y="313182"/>
                    <a:pt x="493489" y="310007"/>
                  </a:cubicBezTo>
                  <a:cubicBezTo>
                    <a:pt x="493489" y="310007"/>
                    <a:pt x="495076" y="310007"/>
                    <a:pt x="496664" y="308420"/>
                  </a:cubicBezTo>
                  <a:close/>
                  <a:moveTo>
                    <a:pt x="331563" y="308420"/>
                  </a:moveTo>
                  <a:cubicBezTo>
                    <a:pt x="333151" y="306832"/>
                    <a:pt x="333151" y="310007"/>
                    <a:pt x="337913" y="308420"/>
                  </a:cubicBezTo>
                  <a:cubicBezTo>
                    <a:pt x="337913" y="308420"/>
                    <a:pt x="341089" y="310007"/>
                    <a:pt x="345851" y="311595"/>
                  </a:cubicBezTo>
                  <a:cubicBezTo>
                    <a:pt x="347439" y="313182"/>
                    <a:pt x="345851" y="313182"/>
                    <a:pt x="341089" y="317945"/>
                  </a:cubicBezTo>
                  <a:cubicBezTo>
                    <a:pt x="339501" y="319532"/>
                    <a:pt x="341089" y="319532"/>
                    <a:pt x="339501" y="321120"/>
                  </a:cubicBezTo>
                  <a:cubicBezTo>
                    <a:pt x="337913" y="322707"/>
                    <a:pt x="336326" y="322707"/>
                    <a:pt x="333151" y="317945"/>
                  </a:cubicBezTo>
                  <a:cubicBezTo>
                    <a:pt x="331563" y="316357"/>
                    <a:pt x="329976" y="317945"/>
                    <a:pt x="329976" y="314770"/>
                  </a:cubicBezTo>
                  <a:cubicBezTo>
                    <a:pt x="329976" y="313182"/>
                    <a:pt x="329976" y="313182"/>
                    <a:pt x="331563" y="308420"/>
                  </a:cubicBezTo>
                  <a:close/>
                  <a:moveTo>
                    <a:pt x="523651" y="298895"/>
                  </a:moveTo>
                  <a:cubicBezTo>
                    <a:pt x="526826" y="298895"/>
                    <a:pt x="534764" y="297307"/>
                    <a:pt x="536351" y="300482"/>
                  </a:cubicBezTo>
                  <a:cubicBezTo>
                    <a:pt x="537939" y="303657"/>
                    <a:pt x="537939" y="303657"/>
                    <a:pt x="531589" y="305245"/>
                  </a:cubicBezTo>
                  <a:cubicBezTo>
                    <a:pt x="525238" y="306833"/>
                    <a:pt x="520476" y="303657"/>
                    <a:pt x="518888" y="306833"/>
                  </a:cubicBezTo>
                  <a:cubicBezTo>
                    <a:pt x="517301" y="308420"/>
                    <a:pt x="520476" y="298895"/>
                    <a:pt x="523651" y="298895"/>
                  </a:cubicBezTo>
                  <a:close/>
                  <a:moveTo>
                    <a:pt x="202023" y="270320"/>
                  </a:moveTo>
                  <a:cubicBezTo>
                    <a:pt x="202023" y="270320"/>
                    <a:pt x="205265" y="275083"/>
                    <a:pt x="205265" y="275083"/>
                  </a:cubicBezTo>
                  <a:cubicBezTo>
                    <a:pt x="205265" y="275083"/>
                    <a:pt x="208507" y="275083"/>
                    <a:pt x="211749" y="276670"/>
                  </a:cubicBezTo>
                  <a:cubicBezTo>
                    <a:pt x="211749" y="276670"/>
                    <a:pt x="211749" y="276670"/>
                    <a:pt x="218233" y="278258"/>
                  </a:cubicBezTo>
                  <a:cubicBezTo>
                    <a:pt x="219854" y="276670"/>
                    <a:pt x="221474" y="278258"/>
                    <a:pt x="224716" y="281433"/>
                  </a:cubicBezTo>
                  <a:cubicBezTo>
                    <a:pt x="224716" y="283020"/>
                    <a:pt x="226337" y="284608"/>
                    <a:pt x="226337" y="286195"/>
                  </a:cubicBezTo>
                  <a:cubicBezTo>
                    <a:pt x="226337" y="287783"/>
                    <a:pt x="229579" y="287783"/>
                    <a:pt x="231200" y="287783"/>
                  </a:cubicBezTo>
                  <a:cubicBezTo>
                    <a:pt x="232821" y="286195"/>
                    <a:pt x="239305" y="287783"/>
                    <a:pt x="242547" y="286195"/>
                  </a:cubicBezTo>
                  <a:cubicBezTo>
                    <a:pt x="247409" y="283020"/>
                    <a:pt x="242547" y="286195"/>
                    <a:pt x="245788" y="286195"/>
                  </a:cubicBezTo>
                  <a:cubicBezTo>
                    <a:pt x="247409" y="287783"/>
                    <a:pt x="247409" y="286195"/>
                    <a:pt x="252272" y="289370"/>
                  </a:cubicBezTo>
                  <a:cubicBezTo>
                    <a:pt x="252272" y="289370"/>
                    <a:pt x="255514" y="289370"/>
                    <a:pt x="255514" y="289370"/>
                  </a:cubicBezTo>
                  <a:cubicBezTo>
                    <a:pt x="255514" y="289370"/>
                    <a:pt x="258756" y="289370"/>
                    <a:pt x="258756" y="284608"/>
                  </a:cubicBezTo>
                  <a:cubicBezTo>
                    <a:pt x="258756" y="281433"/>
                    <a:pt x="260377" y="283020"/>
                    <a:pt x="260377" y="283020"/>
                  </a:cubicBezTo>
                  <a:cubicBezTo>
                    <a:pt x="260377" y="283020"/>
                    <a:pt x="260377" y="283020"/>
                    <a:pt x="261998" y="281433"/>
                  </a:cubicBezTo>
                  <a:cubicBezTo>
                    <a:pt x="263619" y="278258"/>
                    <a:pt x="265239" y="283020"/>
                    <a:pt x="266860" y="281433"/>
                  </a:cubicBezTo>
                  <a:cubicBezTo>
                    <a:pt x="268481" y="281433"/>
                    <a:pt x="268481" y="281433"/>
                    <a:pt x="270102" y="281433"/>
                  </a:cubicBezTo>
                  <a:cubicBezTo>
                    <a:pt x="271723" y="281433"/>
                    <a:pt x="276586" y="286195"/>
                    <a:pt x="276586" y="286195"/>
                  </a:cubicBezTo>
                  <a:cubicBezTo>
                    <a:pt x="276586" y="286195"/>
                    <a:pt x="279828" y="286195"/>
                    <a:pt x="281449" y="286195"/>
                  </a:cubicBezTo>
                  <a:cubicBezTo>
                    <a:pt x="283070" y="286195"/>
                    <a:pt x="284691" y="286195"/>
                    <a:pt x="289553" y="289370"/>
                  </a:cubicBezTo>
                  <a:cubicBezTo>
                    <a:pt x="289553" y="289370"/>
                    <a:pt x="291174" y="289370"/>
                    <a:pt x="292795" y="289370"/>
                  </a:cubicBezTo>
                  <a:cubicBezTo>
                    <a:pt x="294416" y="289370"/>
                    <a:pt x="296037" y="289370"/>
                    <a:pt x="297658" y="287783"/>
                  </a:cubicBezTo>
                  <a:cubicBezTo>
                    <a:pt x="299279" y="286195"/>
                    <a:pt x="299279" y="287783"/>
                    <a:pt x="302521" y="287783"/>
                  </a:cubicBezTo>
                  <a:cubicBezTo>
                    <a:pt x="305763" y="287783"/>
                    <a:pt x="305763" y="289370"/>
                    <a:pt x="307384" y="289370"/>
                  </a:cubicBezTo>
                  <a:cubicBezTo>
                    <a:pt x="307384" y="289370"/>
                    <a:pt x="313867" y="289370"/>
                    <a:pt x="315488" y="287783"/>
                  </a:cubicBezTo>
                  <a:cubicBezTo>
                    <a:pt x="317109" y="287783"/>
                    <a:pt x="318730" y="289370"/>
                    <a:pt x="318730" y="289370"/>
                  </a:cubicBezTo>
                  <a:cubicBezTo>
                    <a:pt x="318730" y="289370"/>
                    <a:pt x="317109" y="290958"/>
                    <a:pt x="315488" y="292545"/>
                  </a:cubicBezTo>
                  <a:cubicBezTo>
                    <a:pt x="315488" y="292545"/>
                    <a:pt x="313867" y="292545"/>
                    <a:pt x="312246" y="292545"/>
                  </a:cubicBezTo>
                  <a:cubicBezTo>
                    <a:pt x="310625" y="294133"/>
                    <a:pt x="310625" y="294133"/>
                    <a:pt x="300900" y="294133"/>
                  </a:cubicBezTo>
                  <a:cubicBezTo>
                    <a:pt x="291174" y="292545"/>
                    <a:pt x="299279" y="294133"/>
                    <a:pt x="297658" y="295720"/>
                  </a:cubicBezTo>
                  <a:cubicBezTo>
                    <a:pt x="296037" y="297308"/>
                    <a:pt x="297658" y="298895"/>
                    <a:pt x="297658" y="298895"/>
                  </a:cubicBezTo>
                  <a:cubicBezTo>
                    <a:pt x="297658" y="298895"/>
                    <a:pt x="300900" y="300483"/>
                    <a:pt x="305763" y="303658"/>
                  </a:cubicBezTo>
                  <a:cubicBezTo>
                    <a:pt x="305763" y="303658"/>
                    <a:pt x="310625" y="300483"/>
                    <a:pt x="312246" y="300483"/>
                  </a:cubicBezTo>
                  <a:cubicBezTo>
                    <a:pt x="313867" y="298895"/>
                    <a:pt x="315488" y="300483"/>
                    <a:pt x="315488" y="300483"/>
                  </a:cubicBezTo>
                  <a:cubicBezTo>
                    <a:pt x="315488" y="300483"/>
                    <a:pt x="318730" y="302070"/>
                    <a:pt x="320351" y="302070"/>
                  </a:cubicBezTo>
                  <a:cubicBezTo>
                    <a:pt x="320351" y="300483"/>
                    <a:pt x="325214" y="303658"/>
                    <a:pt x="325214" y="303658"/>
                  </a:cubicBezTo>
                  <a:cubicBezTo>
                    <a:pt x="325214" y="303658"/>
                    <a:pt x="325214" y="308421"/>
                    <a:pt x="325214" y="310008"/>
                  </a:cubicBezTo>
                  <a:cubicBezTo>
                    <a:pt x="325214" y="311596"/>
                    <a:pt x="325214" y="313183"/>
                    <a:pt x="325214" y="313183"/>
                  </a:cubicBezTo>
                  <a:cubicBezTo>
                    <a:pt x="325214" y="313183"/>
                    <a:pt x="325214" y="316358"/>
                    <a:pt x="320351" y="316358"/>
                  </a:cubicBezTo>
                  <a:cubicBezTo>
                    <a:pt x="320351" y="316358"/>
                    <a:pt x="318730" y="316358"/>
                    <a:pt x="315488" y="314771"/>
                  </a:cubicBezTo>
                  <a:cubicBezTo>
                    <a:pt x="312246" y="314771"/>
                    <a:pt x="310625" y="314771"/>
                    <a:pt x="305763" y="311596"/>
                  </a:cubicBezTo>
                  <a:cubicBezTo>
                    <a:pt x="305763" y="311596"/>
                    <a:pt x="305763" y="311596"/>
                    <a:pt x="297658" y="313183"/>
                  </a:cubicBezTo>
                  <a:cubicBezTo>
                    <a:pt x="297658" y="310008"/>
                    <a:pt x="291174" y="313183"/>
                    <a:pt x="289553" y="311596"/>
                  </a:cubicBezTo>
                  <a:cubicBezTo>
                    <a:pt x="286312" y="311596"/>
                    <a:pt x="289553" y="311596"/>
                    <a:pt x="284691" y="311596"/>
                  </a:cubicBezTo>
                  <a:cubicBezTo>
                    <a:pt x="281449" y="311596"/>
                    <a:pt x="281449" y="313183"/>
                    <a:pt x="279828" y="311596"/>
                  </a:cubicBezTo>
                  <a:cubicBezTo>
                    <a:pt x="278207" y="311596"/>
                    <a:pt x="273344" y="313183"/>
                    <a:pt x="271723" y="311596"/>
                  </a:cubicBezTo>
                  <a:cubicBezTo>
                    <a:pt x="271723" y="310008"/>
                    <a:pt x="268481" y="311596"/>
                    <a:pt x="266860" y="311596"/>
                  </a:cubicBezTo>
                  <a:cubicBezTo>
                    <a:pt x="265239" y="310008"/>
                    <a:pt x="260377" y="310008"/>
                    <a:pt x="258756" y="310008"/>
                  </a:cubicBezTo>
                  <a:cubicBezTo>
                    <a:pt x="258756" y="308421"/>
                    <a:pt x="253893" y="308421"/>
                    <a:pt x="253893" y="308421"/>
                  </a:cubicBezTo>
                  <a:cubicBezTo>
                    <a:pt x="252272" y="306833"/>
                    <a:pt x="247409" y="306833"/>
                    <a:pt x="247409" y="305246"/>
                  </a:cubicBezTo>
                  <a:cubicBezTo>
                    <a:pt x="247409" y="305246"/>
                    <a:pt x="245788" y="305246"/>
                    <a:pt x="244167" y="303658"/>
                  </a:cubicBezTo>
                  <a:cubicBezTo>
                    <a:pt x="244167" y="302070"/>
                    <a:pt x="240926" y="303658"/>
                    <a:pt x="239305" y="302070"/>
                  </a:cubicBezTo>
                  <a:cubicBezTo>
                    <a:pt x="239305" y="300483"/>
                    <a:pt x="237684" y="302070"/>
                    <a:pt x="232821" y="302070"/>
                  </a:cubicBezTo>
                  <a:cubicBezTo>
                    <a:pt x="227958" y="302070"/>
                    <a:pt x="231200" y="303658"/>
                    <a:pt x="226337" y="303658"/>
                  </a:cubicBezTo>
                  <a:cubicBezTo>
                    <a:pt x="224716" y="303658"/>
                    <a:pt x="216612" y="303658"/>
                    <a:pt x="216612" y="303658"/>
                  </a:cubicBezTo>
                  <a:cubicBezTo>
                    <a:pt x="216612" y="303658"/>
                    <a:pt x="216612" y="303658"/>
                    <a:pt x="211749" y="300483"/>
                  </a:cubicBezTo>
                  <a:cubicBezTo>
                    <a:pt x="211749" y="300483"/>
                    <a:pt x="211749" y="300483"/>
                    <a:pt x="203644" y="297308"/>
                  </a:cubicBezTo>
                  <a:cubicBezTo>
                    <a:pt x="203644" y="297308"/>
                    <a:pt x="203644" y="297308"/>
                    <a:pt x="198781" y="297308"/>
                  </a:cubicBezTo>
                  <a:cubicBezTo>
                    <a:pt x="198781" y="297308"/>
                    <a:pt x="193919" y="298895"/>
                    <a:pt x="192298" y="298895"/>
                  </a:cubicBezTo>
                  <a:cubicBezTo>
                    <a:pt x="192298" y="298895"/>
                    <a:pt x="190677" y="297308"/>
                    <a:pt x="190677" y="295720"/>
                  </a:cubicBezTo>
                  <a:cubicBezTo>
                    <a:pt x="189056" y="294133"/>
                    <a:pt x="190677" y="294133"/>
                    <a:pt x="190677" y="292545"/>
                  </a:cubicBezTo>
                  <a:cubicBezTo>
                    <a:pt x="189056" y="290958"/>
                    <a:pt x="187435" y="289370"/>
                    <a:pt x="185814" y="289370"/>
                  </a:cubicBezTo>
                  <a:cubicBezTo>
                    <a:pt x="184193" y="289370"/>
                    <a:pt x="184193" y="289370"/>
                    <a:pt x="182572" y="289370"/>
                  </a:cubicBezTo>
                  <a:cubicBezTo>
                    <a:pt x="179330" y="289370"/>
                    <a:pt x="177709" y="289370"/>
                    <a:pt x="174468" y="286195"/>
                  </a:cubicBezTo>
                  <a:cubicBezTo>
                    <a:pt x="171226" y="284608"/>
                    <a:pt x="174468" y="286195"/>
                    <a:pt x="177709" y="283020"/>
                  </a:cubicBezTo>
                  <a:cubicBezTo>
                    <a:pt x="179330" y="279845"/>
                    <a:pt x="179330" y="279845"/>
                    <a:pt x="182572" y="273495"/>
                  </a:cubicBezTo>
                  <a:cubicBezTo>
                    <a:pt x="184193" y="271908"/>
                    <a:pt x="185814" y="275083"/>
                    <a:pt x="189056" y="273495"/>
                  </a:cubicBezTo>
                  <a:cubicBezTo>
                    <a:pt x="192298" y="273495"/>
                    <a:pt x="197161" y="276670"/>
                    <a:pt x="197161" y="275083"/>
                  </a:cubicBezTo>
                  <a:cubicBezTo>
                    <a:pt x="195540" y="270320"/>
                    <a:pt x="200402" y="271908"/>
                    <a:pt x="202023" y="270320"/>
                  </a:cubicBezTo>
                  <a:close/>
                  <a:moveTo>
                    <a:pt x="209326" y="214758"/>
                  </a:moveTo>
                  <a:cubicBezTo>
                    <a:pt x="210914" y="213170"/>
                    <a:pt x="217264" y="214758"/>
                    <a:pt x="217264" y="216345"/>
                  </a:cubicBezTo>
                  <a:cubicBezTo>
                    <a:pt x="218852" y="217933"/>
                    <a:pt x="218852" y="219520"/>
                    <a:pt x="218852" y="222695"/>
                  </a:cubicBezTo>
                  <a:cubicBezTo>
                    <a:pt x="218852" y="225871"/>
                    <a:pt x="218852" y="227458"/>
                    <a:pt x="214089" y="225871"/>
                  </a:cubicBezTo>
                  <a:cubicBezTo>
                    <a:pt x="210914" y="224283"/>
                    <a:pt x="210914" y="225871"/>
                    <a:pt x="209326" y="224283"/>
                  </a:cubicBezTo>
                  <a:cubicBezTo>
                    <a:pt x="207739" y="222695"/>
                    <a:pt x="207739" y="217933"/>
                    <a:pt x="209326" y="214758"/>
                  </a:cubicBezTo>
                  <a:close/>
                  <a:moveTo>
                    <a:pt x="182339" y="198883"/>
                  </a:moveTo>
                  <a:cubicBezTo>
                    <a:pt x="183926" y="198883"/>
                    <a:pt x="183926" y="200470"/>
                    <a:pt x="185514" y="205233"/>
                  </a:cubicBezTo>
                  <a:cubicBezTo>
                    <a:pt x="185514" y="208408"/>
                    <a:pt x="185514" y="206820"/>
                    <a:pt x="185514" y="209995"/>
                  </a:cubicBezTo>
                  <a:cubicBezTo>
                    <a:pt x="185514" y="213170"/>
                    <a:pt x="187101" y="213170"/>
                    <a:pt x="190276" y="216345"/>
                  </a:cubicBezTo>
                  <a:cubicBezTo>
                    <a:pt x="191864" y="217933"/>
                    <a:pt x="191864" y="219520"/>
                    <a:pt x="190276" y="222695"/>
                  </a:cubicBezTo>
                  <a:cubicBezTo>
                    <a:pt x="190276" y="225870"/>
                    <a:pt x="190276" y="222695"/>
                    <a:pt x="187101" y="219520"/>
                  </a:cubicBezTo>
                  <a:cubicBezTo>
                    <a:pt x="183926" y="217933"/>
                    <a:pt x="183926" y="217933"/>
                    <a:pt x="180751" y="214758"/>
                  </a:cubicBezTo>
                  <a:cubicBezTo>
                    <a:pt x="179164" y="211583"/>
                    <a:pt x="179164" y="209995"/>
                    <a:pt x="177576" y="208408"/>
                  </a:cubicBezTo>
                  <a:cubicBezTo>
                    <a:pt x="174401" y="205233"/>
                    <a:pt x="174401" y="208408"/>
                    <a:pt x="171226" y="205233"/>
                  </a:cubicBezTo>
                  <a:cubicBezTo>
                    <a:pt x="169639" y="202058"/>
                    <a:pt x="171226" y="202058"/>
                    <a:pt x="172814" y="200470"/>
                  </a:cubicBezTo>
                  <a:cubicBezTo>
                    <a:pt x="172814" y="200470"/>
                    <a:pt x="179164" y="197295"/>
                    <a:pt x="182339" y="198883"/>
                  </a:cubicBezTo>
                  <a:close/>
                  <a:moveTo>
                    <a:pt x="495511" y="198088"/>
                  </a:moveTo>
                  <a:cubicBezTo>
                    <a:pt x="496135" y="197295"/>
                    <a:pt x="496966" y="197295"/>
                    <a:pt x="498629" y="198882"/>
                  </a:cubicBezTo>
                  <a:cubicBezTo>
                    <a:pt x="501955" y="202057"/>
                    <a:pt x="498629" y="200470"/>
                    <a:pt x="501955" y="202057"/>
                  </a:cubicBezTo>
                  <a:cubicBezTo>
                    <a:pt x="503619" y="203645"/>
                    <a:pt x="506945" y="203645"/>
                    <a:pt x="508608" y="202057"/>
                  </a:cubicBezTo>
                  <a:cubicBezTo>
                    <a:pt x="510271" y="202057"/>
                    <a:pt x="511934" y="200470"/>
                    <a:pt x="515260" y="202057"/>
                  </a:cubicBezTo>
                  <a:cubicBezTo>
                    <a:pt x="516923" y="202057"/>
                    <a:pt x="525239" y="202057"/>
                    <a:pt x="523576" y="203645"/>
                  </a:cubicBezTo>
                  <a:cubicBezTo>
                    <a:pt x="521913" y="205232"/>
                    <a:pt x="518586" y="200470"/>
                    <a:pt x="520249" y="206820"/>
                  </a:cubicBezTo>
                  <a:cubicBezTo>
                    <a:pt x="521913" y="211583"/>
                    <a:pt x="521913" y="213170"/>
                    <a:pt x="520249" y="209995"/>
                  </a:cubicBezTo>
                  <a:cubicBezTo>
                    <a:pt x="516923" y="205232"/>
                    <a:pt x="520249" y="206820"/>
                    <a:pt x="516923" y="205232"/>
                  </a:cubicBezTo>
                  <a:cubicBezTo>
                    <a:pt x="515260" y="203645"/>
                    <a:pt x="515260" y="202057"/>
                    <a:pt x="513597" y="203645"/>
                  </a:cubicBezTo>
                  <a:cubicBezTo>
                    <a:pt x="506945" y="205232"/>
                    <a:pt x="498629" y="206820"/>
                    <a:pt x="498629" y="205232"/>
                  </a:cubicBezTo>
                  <a:cubicBezTo>
                    <a:pt x="495303" y="203645"/>
                    <a:pt x="490314" y="205232"/>
                    <a:pt x="493640" y="202057"/>
                  </a:cubicBezTo>
                  <a:cubicBezTo>
                    <a:pt x="494472" y="200470"/>
                    <a:pt x="494887" y="198882"/>
                    <a:pt x="495511" y="198088"/>
                  </a:cubicBezTo>
                  <a:close/>
                  <a:moveTo>
                    <a:pt x="476026" y="186182"/>
                  </a:moveTo>
                  <a:cubicBezTo>
                    <a:pt x="480789" y="189754"/>
                    <a:pt x="480789" y="191540"/>
                    <a:pt x="480789" y="193326"/>
                  </a:cubicBezTo>
                  <a:cubicBezTo>
                    <a:pt x="480789" y="196898"/>
                    <a:pt x="483964" y="196898"/>
                    <a:pt x="480789" y="198684"/>
                  </a:cubicBezTo>
                  <a:cubicBezTo>
                    <a:pt x="477614" y="200470"/>
                    <a:pt x="474439" y="198684"/>
                    <a:pt x="472851" y="198684"/>
                  </a:cubicBezTo>
                  <a:cubicBezTo>
                    <a:pt x="469676" y="200470"/>
                    <a:pt x="466501" y="193326"/>
                    <a:pt x="468089" y="191540"/>
                  </a:cubicBezTo>
                  <a:cubicBezTo>
                    <a:pt x="471264" y="189754"/>
                    <a:pt x="464914" y="189754"/>
                    <a:pt x="471264" y="189754"/>
                  </a:cubicBezTo>
                  <a:cubicBezTo>
                    <a:pt x="476026" y="187968"/>
                    <a:pt x="474439" y="186182"/>
                    <a:pt x="476026" y="186182"/>
                  </a:cubicBezTo>
                  <a:close/>
                  <a:moveTo>
                    <a:pt x="745902" y="183184"/>
                  </a:moveTo>
                  <a:cubicBezTo>
                    <a:pt x="749077" y="181420"/>
                    <a:pt x="752252" y="181420"/>
                    <a:pt x="757014" y="183184"/>
                  </a:cubicBezTo>
                  <a:cubicBezTo>
                    <a:pt x="761777" y="186712"/>
                    <a:pt x="763364" y="186712"/>
                    <a:pt x="760189" y="192003"/>
                  </a:cubicBezTo>
                  <a:cubicBezTo>
                    <a:pt x="757014" y="197295"/>
                    <a:pt x="758602" y="193767"/>
                    <a:pt x="752252" y="192003"/>
                  </a:cubicBezTo>
                  <a:cubicBezTo>
                    <a:pt x="747489" y="190240"/>
                    <a:pt x="741139" y="183184"/>
                    <a:pt x="745902" y="183184"/>
                  </a:cubicBezTo>
                  <a:close/>
                  <a:moveTo>
                    <a:pt x="680182" y="175070"/>
                  </a:moveTo>
                  <a:cubicBezTo>
                    <a:pt x="683431" y="176693"/>
                    <a:pt x="689928" y="176693"/>
                    <a:pt x="691552" y="176693"/>
                  </a:cubicBezTo>
                  <a:cubicBezTo>
                    <a:pt x="691552" y="176693"/>
                    <a:pt x="693176" y="176693"/>
                    <a:pt x="693176" y="176693"/>
                  </a:cubicBezTo>
                  <a:cubicBezTo>
                    <a:pt x="693176" y="176693"/>
                    <a:pt x="694800" y="175070"/>
                    <a:pt x="696425" y="178316"/>
                  </a:cubicBezTo>
                  <a:cubicBezTo>
                    <a:pt x="698049" y="181562"/>
                    <a:pt x="702922" y="184808"/>
                    <a:pt x="702922" y="184808"/>
                  </a:cubicBezTo>
                  <a:cubicBezTo>
                    <a:pt x="702922" y="184808"/>
                    <a:pt x="709419" y="183185"/>
                    <a:pt x="711043" y="183185"/>
                  </a:cubicBezTo>
                  <a:cubicBezTo>
                    <a:pt x="711043" y="184808"/>
                    <a:pt x="711043" y="183185"/>
                    <a:pt x="712668" y="183185"/>
                  </a:cubicBezTo>
                  <a:cubicBezTo>
                    <a:pt x="715916" y="183185"/>
                    <a:pt x="719165" y="181562"/>
                    <a:pt x="719165" y="184808"/>
                  </a:cubicBezTo>
                  <a:cubicBezTo>
                    <a:pt x="719165" y="189678"/>
                    <a:pt x="719165" y="188054"/>
                    <a:pt x="719165" y="194547"/>
                  </a:cubicBezTo>
                  <a:cubicBezTo>
                    <a:pt x="719165" y="202662"/>
                    <a:pt x="724037" y="196170"/>
                    <a:pt x="719165" y="202662"/>
                  </a:cubicBezTo>
                  <a:cubicBezTo>
                    <a:pt x="717540" y="204285"/>
                    <a:pt x="717540" y="204285"/>
                    <a:pt x="717540" y="205908"/>
                  </a:cubicBezTo>
                  <a:cubicBezTo>
                    <a:pt x="719165" y="210777"/>
                    <a:pt x="719165" y="212400"/>
                    <a:pt x="719165" y="214023"/>
                  </a:cubicBezTo>
                  <a:cubicBezTo>
                    <a:pt x="722413" y="210777"/>
                    <a:pt x="720789" y="217269"/>
                    <a:pt x="720789" y="217269"/>
                  </a:cubicBezTo>
                  <a:cubicBezTo>
                    <a:pt x="722413" y="218892"/>
                    <a:pt x="724037" y="220515"/>
                    <a:pt x="725662" y="223761"/>
                  </a:cubicBezTo>
                  <a:cubicBezTo>
                    <a:pt x="725662" y="225385"/>
                    <a:pt x="728910" y="227008"/>
                    <a:pt x="728910" y="230254"/>
                  </a:cubicBezTo>
                  <a:cubicBezTo>
                    <a:pt x="730535" y="231877"/>
                    <a:pt x="730535" y="231877"/>
                    <a:pt x="730535" y="233500"/>
                  </a:cubicBezTo>
                  <a:cubicBezTo>
                    <a:pt x="732159" y="235123"/>
                    <a:pt x="737032" y="235123"/>
                    <a:pt x="740280" y="235123"/>
                  </a:cubicBezTo>
                  <a:cubicBezTo>
                    <a:pt x="741905" y="235123"/>
                    <a:pt x="741905" y="235123"/>
                    <a:pt x="741905" y="235123"/>
                  </a:cubicBezTo>
                  <a:cubicBezTo>
                    <a:pt x="743529" y="235123"/>
                    <a:pt x="743529" y="235123"/>
                    <a:pt x="745154" y="233500"/>
                  </a:cubicBezTo>
                  <a:cubicBezTo>
                    <a:pt x="746778" y="231877"/>
                    <a:pt x="748402" y="231877"/>
                    <a:pt x="750026" y="228631"/>
                  </a:cubicBezTo>
                  <a:cubicBezTo>
                    <a:pt x="751651" y="225385"/>
                    <a:pt x="751651" y="225385"/>
                    <a:pt x="754899" y="223761"/>
                  </a:cubicBezTo>
                  <a:cubicBezTo>
                    <a:pt x="756524" y="220515"/>
                    <a:pt x="759772" y="220515"/>
                    <a:pt x="763021" y="214023"/>
                  </a:cubicBezTo>
                  <a:cubicBezTo>
                    <a:pt x="763021" y="214023"/>
                    <a:pt x="766269" y="214023"/>
                    <a:pt x="767893" y="212400"/>
                  </a:cubicBezTo>
                  <a:cubicBezTo>
                    <a:pt x="767893" y="212400"/>
                    <a:pt x="767893" y="212400"/>
                    <a:pt x="769518" y="214023"/>
                  </a:cubicBezTo>
                  <a:cubicBezTo>
                    <a:pt x="769518" y="214023"/>
                    <a:pt x="769518" y="214023"/>
                    <a:pt x="771142" y="214023"/>
                  </a:cubicBezTo>
                  <a:cubicBezTo>
                    <a:pt x="772766" y="214023"/>
                    <a:pt x="772766" y="214023"/>
                    <a:pt x="776015" y="210777"/>
                  </a:cubicBezTo>
                  <a:cubicBezTo>
                    <a:pt x="777639" y="209154"/>
                    <a:pt x="777639" y="207531"/>
                    <a:pt x="777639" y="207531"/>
                  </a:cubicBezTo>
                  <a:cubicBezTo>
                    <a:pt x="777639" y="205908"/>
                    <a:pt x="777639" y="205908"/>
                    <a:pt x="777639" y="204285"/>
                  </a:cubicBezTo>
                  <a:cubicBezTo>
                    <a:pt x="779263" y="202662"/>
                    <a:pt x="780888" y="202662"/>
                    <a:pt x="782512" y="201039"/>
                  </a:cubicBezTo>
                  <a:cubicBezTo>
                    <a:pt x="784136" y="197793"/>
                    <a:pt x="787385" y="197793"/>
                    <a:pt x="790633" y="196170"/>
                  </a:cubicBezTo>
                  <a:cubicBezTo>
                    <a:pt x="790633" y="196170"/>
                    <a:pt x="792258" y="196170"/>
                    <a:pt x="792258" y="196170"/>
                  </a:cubicBezTo>
                  <a:cubicBezTo>
                    <a:pt x="792258" y="196170"/>
                    <a:pt x="792258" y="196170"/>
                    <a:pt x="793882" y="196170"/>
                  </a:cubicBezTo>
                  <a:cubicBezTo>
                    <a:pt x="795506" y="196170"/>
                    <a:pt x="795506" y="199416"/>
                    <a:pt x="797130" y="199416"/>
                  </a:cubicBezTo>
                  <a:cubicBezTo>
                    <a:pt x="798755" y="199416"/>
                    <a:pt x="800379" y="199416"/>
                    <a:pt x="803628" y="201039"/>
                  </a:cubicBezTo>
                  <a:cubicBezTo>
                    <a:pt x="805252" y="201039"/>
                    <a:pt x="806876" y="204285"/>
                    <a:pt x="810125" y="204285"/>
                  </a:cubicBezTo>
                  <a:cubicBezTo>
                    <a:pt x="811749" y="204285"/>
                    <a:pt x="814998" y="205908"/>
                    <a:pt x="818246" y="204285"/>
                  </a:cubicBezTo>
                  <a:cubicBezTo>
                    <a:pt x="821495" y="204285"/>
                    <a:pt x="821495" y="209154"/>
                    <a:pt x="824743" y="210777"/>
                  </a:cubicBezTo>
                  <a:cubicBezTo>
                    <a:pt x="827992" y="212400"/>
                    <a:pt x="831240" y="214023"/>
                    <a:pt x="836113" y="214023"/>
                  </a:cubicBezTo>
                  <a:cubicBezTo>
                    <a:pt x="840986" y="214023"/>
                    <a:pt x="842610" y="215646"/>
                    <a:pt x="845859" y="215646"/>
                  </a:cubicBezTo>
                  <a:cubicBezTo>
                    <a:pt x="849107" y="215646"/>
                    <a:pt x="847483" y="218892"/>
                    <a:pt x="850732" y="220515"/>
                  </a:cubicBezTo>
                  <a:cubicBezTo>
                    <a:pt x="852356" y="222138"/>
                    <a:pt x="855604" y="220515"/>
                    <a:pt x="855604" y="220515"/>
                  </a:cubicBezTo>
                  <a:cubicBezTo>
                    <a:pt x="855604" y="220515"/>
                    <a:pt x="857229" y="220515"/>
                    <a:pt x="858853" y="220515"/>
                  </a:cubicBezTo>
                  <a:cubicBezTo>
                    <a:pt x="858853" y="220515"/>
                    <a:pt x="858853" y="220515"/>
                    <a:pt x="858853" y="225385"/>
                  </a:cubicBezTo>
                  <a:cubicBezTo>
                    <a:pt x="860477" y="225385"/>
                    <a:pt x="862102" y="225385"/>
                    <a:pt x="863726" y="225385"/>
                  </a:cubicBezTo>
                  <a:cubicBezTo>
                    <a:pt x="866974" y="227008"/>
                    <a:pt x="870223" y="228631"/>
                    <a:pt x="871847" y="230254"/>
                  </a:cubicBezTo>
                  <a:cubicBezTo>
                    <a:pt x="875096" y="231877"/>
                    <a:pt x="884841" y="236746"/>
                    <a:pt x="886466" y="236746"/>
                  </a:cubicBezTo>
                  <a:cubicBezTo>
                    <a:pt x="889714" y="236746"/>
                    <a:pt x="891339" y="236746"/>
                    <a:pt x="897836" y="238369"/>
                  </a:cubicBezTo>
                  <a:cubicBezTo>
                    <a:pt x="904333" y="241615"/>
                    <a:pt x="907581" y="241615"/>
                    <a:pt x="909205" y="243238"/>
                  </a:cubicBezTo>
                  <a:cubicBezTo>
                    <a:pt x="912454" y="244861"/>
                    <a:pt x="917327" y="246484"/>
                    <a:pt x="918951" y="248107"/>
                  </a:cubicBezTo>
                  <a:cubicBezTo>
                    <a:pt x="918951" y="248107"/>
                    <a:pt x="927072" y="251353"/>
                    <a:pt x="928697" y="252976"/>
                  </a:cubicBezTo>
                  <a:cubicBezTo>
                    <a:pt x="930321" y="252976"/>
                    <a:pt x="935194" y="256222"/>
                    <a:pt x="936818" y="259468"/>
                  </a:cubicBezTo>
                  <a:cubicBezTo>
                    <a:pt x="936818" y="259468"/>
                    <a:pt x="946564" y="262715"/>
                    <a:pt x="953061" y="270830"/>
                  </a:cubicBezTo>
                  <a:cubicBezTo>
                    <a:pt x="959558" y="278945"/>
                    <a:pt x="954685" y="275699"/>
                    <a:pt x="956310" y="277322"/>
                  </a:cubicBezTo>
                  <a:cubicBezTo>
                    <a:pt x="956310" y="278945"/>
                    <a:pt x="957934" y="278945"/>
                    <a:pt x="961182" y="280568"/>
                  </a:cubicBezTo>
                  <a:cubicBezTo>
                    <a:pt x="962807" y="280568"/>
                    <a:pt x="962807" y="282191"/>
                    <a:pt x="964431" y="283814"/>
                  </a:cubicBezTo>
                  <a:cubicBezTo>
                    <a:pt x="966055" y="285437"/>
                    <a:pt x="964431" y="287060"/>
                    <a:pt x="966055" y="287060"/>
                  </a:cubicBezTo>
                  <a:cubicBezTo>
                    <a:pt x="966055" y="288683"/>
                    <a:pt x="972552" y="288683"/>
                    <a:pt x="975801" y="288683"/>
                  </a:cubicBezTo>
                  <a:cubicBezTo>
                    <a:pt x="980674" y="290306"/>
                    <a:pt x="983922" y="293552"/>
                    <a:pt x="987171" y="293552"/>
                  </a:cubicBezTo>
                  <a:cubicBezTo>
                    <a:pt x="990419" y="295175"/>
                    <a:pt x="988795" y="296798"/>
                    <a:pt x="990419" y="298422"/>
                  </a:cubicBezTo>
                  <a:cubicBezTo>
                    <a:pt x="993668" y="298422"/>
                    <a:pt x="993668" y="300045"/>
                    <a:pt x="995292" y="300045"/>
                  </a:cubicBezTo>
                  <a:cubicBezTo>
                    <a:pt x="996916" y="301668"/>
                    <a:pt x="995292" y="303291"/>
                    <a:pt x="995292" y="304914"/>
                  </a:cubicBezTo>
                  <a:cubicBezTo>
                    <a:pt x="995292" y="306537"/>
                    <a:pt x="995292" y="306537"/>
                    <a:pt x="993668" y="308160"/>
                  </a:cubicBezTo>
                  <a:cubicBezTo>
                    <a:pt x="990419" y="309783"/>
                    <a:pt x="992044" y="309783"/>
                    <a:pt x="983922" y="309783"/>
                  </a:cubicBezTo>
                  <a:cubicBezTo>
                    <a:pt x="974177" y="308160"/>
                    <a:pt x="980674" y="309783"/>
                    <a:pt x="979049" y="311406"/>
                  </a:cubicBezTo>
                  <a:cubicBezTo>
                    <a:pt x="977425" y="313029"/>
                    <a:pt x="979049" y="313029"/>
                    <a:pt x="979049" y="316275"/>
                  </a:cubicBezTo>
                  <a:cubicBezTo>
                    <a:pt x="980674" y="319521"/>
                    <a:pt x="982298" y="319521"/>
                    <a:pt x="983922" y="321144"/>
                  </a:cubicBezTo>
                  <a:cubicBezTo>
                    <a:pt x="985546" y="321144"/>
                    <a:pt x="985546" y="324390"/>
                    <a:pt x="985546" y="326013"/>
                  </a:cubicBezTo>
                  <a:cubicBezTo>
                    <a:pt x="987171" y="327636"/>
                    <a:pt x="990419" y="329259"/>
                    <a:pt x="992044" y="330882"/>
                  </a:cubicBezTo>
                  <a:cubicBezTo>
                    <a:pt x="993668" y="332505"/>
                    <a:pt x="996916" y="334129"/>
                    <a:pt x="998541" y="334129"/>
                  </a:cubicBezTo>
                  <a:cubicBezTo>
                    <a:pt x="1000165" y="334129"/>
                    <a:pt x="1001789" y="335752"/>
                    <a:pt x="1001789" y="338998"/>
                  </a:cubicBezTo>
                  <a:cubicBezTo>
                    <a:pt x="1001789" y="340621"/>
                    <a:pt x="1003414" y="342244"/>
                    <a:pt x="1006662" y="342244"/>
                  </a:cubicBezTo>
                  <a:cubicBezTo>
                    <a:pt x="1009911" y="342244"/>
                    <a:pt x="1008286" y="347113"/>
                    <a:pt x="1011535" y="350359"/>
                  </a:cubicBezTo>
                  <a:cubicBezTo>
                    <a:pt x="1013159" y="351982"/>
                    <a:pt x="1013159" y="353605"/>
                    <a:pt x="1013159" y="355228"/>
                  </a:cubicBezTo>
                  <a:cubicBezTo>
                    <a:pt x="1013159" y="356851"/>
                    <a:pt x="1013159" y="356851"/>
                    <a:pt x="1018032" y="356851"/>
                  </a:cubicBezTo>
                  <a:cubicBezTo>
                    <a:pt x="1021281" y="355228"/>
                    <a:pt x="1018032" y="356851"/>
                    <a:pt x="1019656" y="355228"/>
                  </a:cubicBezTo>
                  <a:cubicBezTo>
                    <a:pt x="1021281" y="351982"/>
                    <a:pt x="1022905" y="356851"/>
                    <a:pt x="1024529" y="358474"/>
                  </a:cubicBezTo>
                  <a:cubicBezTo>
                    <a:pt x="1024529" y="358474"/>
                    <a:pt x="1024529" y="361720"/>
                    <a:pt x="1024529" y="363343"/>
                  </a:cubicBezTo>
                  <a:cubicBezTo>
                    <a:pt x="1024529" y="363343"/>
                    <a:pt x="1024529" y="364966"/>
                    <a:pt x="1026153" y="366589"/>
                  </a:cubicBezTo>
                  <a:cubicBezTo>
                    <a:pt x="1027778" y="368212"/>
                    <a:pt x="1031026" y="368212"/>
                    <a:pt x="1032651" y="368212"/>
                  </a:cubicBezTo>
                  <a:cubicBezTo>
                    <a:pt x="1034275" y="366589"/>
                    <a:pt x="1037523" y="371459"/>
                    <a:pt x="1037523" y="371459"/>
                  </a:cubicBezTo>
                  <a:cubicBezTo>
                    <a:pt x="1037523" y="373082"/>
                    <a:pt x="1039148" y="374705"/>
                    <a:pt x="1040772" y="376328"/>
                  </a:cubicBezTo>
                  <a:cubicBezTo>
                    <a:pt x="1042396" y="377951"/>
                    <a:pt x="1045645" y="377951"/>
                    <a:pt x="1045645" y="377951"/>
                  </a:cubicBezTo>
                  <a:cubicBezTo>
                    <a:pt x="1045645" y="377951"/>
                    <a:pt x="1045645" y="377951"/>
                    <a:pt x="1050518" y="379574"/>
                  </a:cubicBezTo>
                  <a:cubicBezTo>
                    <a:pt x="1050518" y="379574"/>
                    <a:pt x="1053766" y="379574"/>
                    <a:pt x="1055390" y="379574"/>
                  </a:cubicBezTo>
                  <a:cubicBezTo>
                    <a:pt x="1058639" y="377951"/>
                    <a:pt x="1058639" y="379574"/>
                    <a:pt x="1055390" y="384443"/>
                  </a:cubicBezTo>
                  <a:cubicBezTo>
                    <a:pt x="1052142" y="386066"/>
                    <a:pt x="1053766" y="386066"/>
                    <a:pt x="1053766" y="386066"/>
                  </a:cubicBezTo>
                  <a:cubicBezTo>
                    <a:pt x="1052142" y="387689"/>
                    <a:pt x="1053766" y="386066"/>
                    <a:pt x="1053766" y="387689"/>
                  </a:cubicBezTo>
                  <a:cubicBezTo>
                    <a:pt x="1053766" y="390935"/>
                    <a:pt x="1052142" y="390935"/>
                    <a:pt x="1050518" y="390935"/>
                  </a:cubicBezTo>
                  <a:cubicBezTo>
                    <a:pt x="1048893" y="392558"/>
                    <a:pt x="1047269" y="390935"/>
                    <a:pt x="1045645" y="389312"/>
                  </a:cubicBezTo>
                  <a:cubicBezTo>
                    <a:pt x="1044020" y="387689"/>
                    <a:pt x="1042396" y="389312"/>
                    <a:pt x="1042396" y="387689"/>
                  </a:cubicBezTo>
                  <a:cubicBezTo>
                    <a:pt x="1040772" y="384443"/>
                    <a:pt x="1039148" y="384443"/>
                    <a:pt x="1037523" y="382820"/>
                  </a:cubicBezTo>
                  <a:cubicBezTo>
                    <a:pt x="1034275" y="381197"/>
                    <a:pt x="1037523" y="382820"/>
                    <a:pt x="1034275" y="382820"/>
                  </a:cubicBezTo>
                  <a:cubicBezTo>
                    <a:pt x="1029402" y="382820"/>
                    <a:pt x="1029402" y="382820"/>
                    <a:pt x="1026153" y="382820"/>
                  </a:cubicBezTo>
                  <a:cubicBezTo>
                    <a:pt x="1024529" y="382820"/>
                    <a:pt x="1018032" y="381197"/>
                    <a:pt x="1016408" y="379574"/>
                  </a:cubicBezTo>
                  <a:cubicBezTo>
                    <a:pt x="1014784" y="379574"/>
                    <a:pt x="1009911" y="379574"/>
                    <a:pt x="1008286" y="377951"/>
                  </a:cubicBezTo>
                  <a:cubicBezTo>
                    <a:pt x="1008286" y="376328"/>
                    <a:pt x="1006662" y="379574"/>
                    <a:pt x="1005038" y="379574"/>
                  </a:cubicBezTo>
                  <a:cubicBezTo>
                    <a:pt x="1003414" y="379574"/>
                    <a:pt x="1001789" y="377951"/>
                    <a:pt x="1000165" y="377951"/>
                  </a:cubicBezTo>
                  <a:cubicBezTo>
                    <a:pt x="1000165" y="377951"/>
                    <a:pt x="998541" y="377951"/>
                    <a:pt x="998541" y="377951"/>
                  </a:cubicBezTo>
                  <a:cubicBezTo>
                    <a:pt x="996916" y="377951"/>
                    <a:pt x="995292" y="377951"/>
                    <a:pt x="993668" y="376328"/>
                  </a:cubicBezTo>
                  <a:cubicBezTo>
                    <a:pt x="993668" y="374705"/>
                    <a:pt x="992044" y="374705"/>
                    <a:pt x="990419" y="374705"/>
                  </a:cubicBezTo>
                  <a:cubicBezTo>
                    <a:pt x="988795" y="373082"/>
                    <a:pt x="988795" y="371459"/>
                    <a:pt x="987171" y="371459"/>
                  </a:cubicBezTo>
                  <a:cubicBezTo>
                    <a:pt x="987171" y="369836"/>
                    <a:pt x="982298" y="369836"/>
                    <a:pt x="982298" y="368212"/>
                  </a:cubicBezTo>
                  <a:cubicBezTo>
                    <a:pt x="982298" y="366589"/>
                    <a:pt x="982298" y="366589"/>
                    <a:pt x="982298" y="364966"/>
                  </a:cubicBezTo>
                  <a:cubicBezTo>
                    <a:pt x="980674" y="363343"/>
                    <a:pt x="977425" y="363343"/>
                    <a:pt x="977425" y="361720"/>
                  </a:cubicBezTo>
                  <a:cubicBezTo>
                    <a:pt x="975801" y="361720"/>
                    <a:pt x="975801" y="360097"/>
                    <a:pt x="975801" y="358474"/>
                  </a:cubicBezTo>
                  <a:cubicBezTo>
                    <a:pt x="974177" y="358474"/>
                    <a:pt x="972552" y="356851"/>
                    <a:pt x="972552" y="351982"/>
                  </a:cubicBezTo>
                  <a:cubicBezTo>
                    <a:pt x="972552" y="351982"/>
                    <a:pt x="969304" y="350359"/>
                    <a:pt x="966055" y="348736"/>
                  </a:cubicBezTo>
                  <a:cubicBezTo>
                    <a:pt x="964431" y="347113"/>
                    <a:pt x="964431" y="347113"/>
                    <a:pt x="964431" y="343867"/>
                  </a:cubicBezTo>
                  <a:cubicBezTo>
                    <a:pt x="964431" y="342244"/>
                    <a:pt x="959558" y="337375"/>
                    <a:pt x="954685" y="334129"/>
                  </a:cubicBezTo>
                  <a:cubicBezTo>
                    <a:pt x="953061" y="332505"/>
                    <a:pt x="951437" y="332505"/>
                    <a:pt x="951437" y="332505"/>
                  </a:cubicBezTo>
                  <a:cubicBezTo>
                    <a:pt x="949812" y="334129"/>
                    <a:pt x="949812" y="334129"/>
                    <a:pt x="948188" y="334129"/>
                  </a:cubicBezTo>
                  <a:cubicBezTo>
                    <a:pt x="948188" y="332505"/>
                    <a:pt x="948188" y="332505"/>
                    <a:pt x="946564" y="332505"/>
                  </a:cubicBezTo>
                  <a:cubicBezTo>
                    <a:pt x="946564" y="332505"/>
                    <a:pt x="944940" y="332505"/>
                    <a:pt x="944940" y="332505"/>
                  </a:cubicBezTo>
                  <a:cubicBezTo>
                    <a:pt x="944940" y="332505"/>
                    <a:pt x="943315" y="332505"/>
                    <a:pt x="943315" y="332505"/>
                  </a:cubicBezTo>
                  <a:cubicBezTo>
                    <a:pt x="941691" y="332505"/>
                    <a:pt x="940067" y="332505"/>
                    <a:pt x="938442" y="330882"/>
                  </a:cubicBezTo>
                  <a:cubicBezTo>
                    <a:pt x="936818" y="329259"/>
                    <a:pt x="935194" y="330882"/>
                    <a:pt x="933570" y="327636"/>
                  </a:cubicBezTo>
                  <a:cubicBezTo>
                    <a:pt x="933570" y="327636"/>
                    <a:pt x="931945" y="327636"/>
                    <a:pt x="930321" y="327636"/>
                  </a:cubicBezTo>
                  <a:cubicBezTo>
                    <a:pt x="928697" y="327636"/>
                    <a:pt x="927072" y="327636"/>
                    <a:pt x="925448" y="327636"/>
                  </a:cubicBezTo>
                  <a:cubicBezTo>
                    <a:pt x="923824" y="326013"/>
                    <a:pt x="925448" y="327636"/>
                    <a:pt x="925448" y="330882"/>
                  </a:cubicBezTo>
                  <a:cubicBezTo>
                    <a:pt x="925448" y="330882"/>
                    <a:pt x="925448" y="330882"/>
                    <a:pt x="920575" y="332505"/>
                  </a:cubicBezTo>
                  <a:cubicBezTo>
                    <a:pt x="920575" y="332505"/>
                    <a:pt x="920575" y="332505"/>
                    <a:pt x="918951" y="330882"/>
                  </a:cubicBezTo>
                  <a:cubicBezTo>
                    <a:pt x="918951" y="330882"/>
                    <a:pt x="918951" y="330882"/>
                    <a:pt x="915703" y="335752"/>
                  </a:cubicBezTo>
                  <a:cubicBezTo>
                    <a:pt x="915703" y="335752"/>
                    <a:pt x="912454" y="337375"/>
                    <a:pt x="909205" y="337375"/>
                  </a:cubicBezTo>
                  <a:cubicBezTo>
                    <a:pt x="904333" y="335752"/>
                    <a:pt x="909205" y="337375"/>
                    <a:pt x="909205" y="340621"/>
                  </a:cubicBezTo>
                  <a:cubicBezTo>
                    <a:pt x="909205" y="343867"/>
                    <a:pt x="905957" y="343867"/>
                    <a:pt x="905957" y="343867"/>
                  </a:cubicBezTo>
                  <a:cubicBezTo>
                    <a:pt x="904333" y="343867"/>
                    <a:pt x="901084" y="345490"/>
                    <a:pt x="899460" y="343867"/>
                  </a:cubicBezTo>
                  <a:cubicBezTo>
                    <a:pt x="897836" y="343867"/>
                    <a:pt x="896211" y="343867"/>
                    <a:pt x="891339" y="342244"/>
                  </a:cubicBezTo>
                  <a:cubicBezTo>
                    <a:pt x="888090" y="340621"/>
                    <a:pt x="881593" y="338998"/>
                    <a:pt x="881593" y="338998"/>
                  </a:cubicBezTo>
                  <a:cubicBezTo>
                    <a:pt x="881593" y="338998"/>
                    <a:pt x="881593" y="338998"/>
                    <a:pt x="888090" y="343867"/>
                  </a:cubicBezTo>
                  <a:cubicBezTo>
                    <a:pt x="889714" y="343867"/>
                    <a:pt x="897836" y="345490"/>
                    <a:pt x="897836" y="345490"/>
                  </a:cubicBezTo>
                  <a:cubicBezTo>
                    <a:pt x="897836" y="345490"/>
                    <a:pt x="901084" y="347113"/>
                    <a:pt x="902709" y="345490"/>
                  </a:cubicBezTo>
                  <a:cubicBezTo>
                    <a:pt x="905957" y="345490"/>
                    <a:pt x="904333" y="347113"/>
                    <a:pt x="907581" y="351982"/>
                  </a:cubicBezTo>
                  <a:cubicBezTo>
                    <a:pt x="907581" y="353605"/>
                    <a:pt x="905957" y="355228"/>
                    <a:pt x="905957" y="356851"/>
                  </a:cubicBezTo>
                  <a:cubicBezTo>
                    <a:pt x="904333" y="356851"/>
                    <a:pt x="902709" y="356851"/>
                    <a:pt x="902709" y="356851"/>
                  </a:cubicBezTo>
                  <a:cubicBezTo>
                    <a:pt x="901084" y="356851"/>
                    <a:pt x="897836" y="358474"/>
                    <a:pt x="896211" y="360097"/>
                  </a:cubicBezTo>
                  <a:cubicBezTo>
                    <a:pt x="894587" y="360097"/>
                    <a:pt x="892963" y="361720"/>
                    <a:pt x="891339" y="361720"/>
                  </a:cubicBezTo>
                  <a:cubicBezTo>
                    <a:pt x="889714" y="363343"/>
                    <a:pt x="886466" y="361720"/>
                    <a:pt x="881593" y="360097"/>
                  </a:cubicBezTo>
                  <a:cubicBezTo>
                    <a:pt x="881593" y="360097"/>
                    <a:pt x="876720" y="360097"/>
                    <a:pt x="876720" y="360097"/>
                  </a:cubicBezTo>
                  <a:cubicBezTo>
                    <a:pt x="876720" y="360097"/>
                    <a:pt x="876720" y="360097"/>
                    <a:pt x="871847" y="360097"/>
                  </a:cubicBezTo>
                  <a:cubicBezTo>
                    <a:pt x="871847" y="360097"/>
                    <a:pt x="865350" y="361720"/>
                    <a:pt x="863726" y="361720"/>
                  </a:cubicBezTo>
                  <a:cubicBezTo>
                    <a:pt x="862102" y="361720"/>
                    <a:pt x="860477" y="361720"/>
                    <a:pt x="857229" y="360097"/>
                  </a:cubicBezTo>
                  <a:cubicBezTo>
                    <a:pt x="857229" y="360097"/>
                    <a:pt x="857229" y="360097"/>
                    <a:pt x="857229" y="355228"/>
                  </a:cubicBezTo>
                  <a:cubicBezTo>
                    <a:pt x="857229" y="355228"/>
                    <a:pt x="855604" y="353605"/>
                    <a:pt x="853980" y="353605"/>
                  </a:cubicBezTo>
                  <a:cubicBezTo>
                    <a:pt x="852356" y="350359"/>
                    <a:pt x="852356" y="351982"/>
                    <a:pt x="852356" y="350359"/>
                  </a:cubicBezTo>
                  <a:cubicBezTo>
                    <a:pt x="850732" y="348736"/>
                    <a:pt x="847483" y="345490"/>
                    <a:pt x="845859" y="343867"/>
                  </a:cubicBezTo>
                  <a:cubicBezTo>
                    <a:pt x="844235" y="342244"/>
                    <a:pt x="842610" y="342244"/>
                    <a:pt x="840986" y="338998"/>
                  </a:cubicBezTo>
                  <a:cubicBezTo>
                    <a:pt x="839362" y="337375"/>
                    <a:pt x="837737" y="335752"/>
                    <a:pt x="837737" y="332505"/>
                  </a:cubicBezTo>
                  <a:cubicBezTo>
                    <a:pt x="837737" y="329259"/>
                    <a:pt x="837737" y="332505"/>
                    <a:pt x="832865" y="334129"/>
                  </a:cubicBezTo>
                  <a:cubicBezTo>
                    <a:pt x="827992" y="335752"/>
                    <a:pt x="829616" y="335752"/>
                    <a:pt x="827992" y="335752"/>
                  </a:cubicBezTo>
                  <a:cubicBezTo>
                    <a:pt x="826367" y="337375"/>
                    <a:pt x="824743" y="337375"/>
                    <a:pt x="823119" y="334129"/>
                  </a:cubicBezTo>
                  <a:cubicBezTo>
                    <a:pt x="821495" y="332505"/>
                    <a:pt x="821495" y="332505"/>
                    <a:pt x="821495" y="334129"/>
                  </a:cubicBezTo>
                  <a:cubicBezTo>
                    <a:pt x="818246" y="334129"/>
                    <a:pt x="816622" y="329259"/>
                    <a:pt x="816622" y="329259"/>
                  </a:cubicBezTo>
                  <a:cubicBezTo>
                    <a:pt x="816622" y="329259"/>
                    <a:pt x="816622" y="330882"/>
                    <a:pt x="818246" y="332505"/>
                  </a:cubicBezTo>
                  <a:cubicBezTo>
                    <a:pt x="819870" y="334129"/>
                    <a:pt x="816622" y="335752"/>
                    <a:pt x="816622" y="337375"/>
                  </a:cubicBezTo>
                  <a:cubicBezTo>
                    <a:pt x="814998" y="338998"/>
                    <a:pt x="813373" y="338998"/>
                    <a:pt x="811749" y="338998"/>
                  </a:cubicBezTo>
                  <a:cubicBezTo>
                    <a:pt x="811749" y="338998"/>
                    <a:pt x="811749" y="338998"/>
                    <a:pt x="810125" y="338998"/>
                  </a:cubicBezTo>
                  <a:cubicBezTo>
                    <a:pt x="808500" y="338998"/>
                    <a:pt x="803628" y="338998"/>
                    <a:pt x="800379" y="338998"/>
                  </a:cubicBezTo>
                  <a:cubicBezTo>
                    <a:pt x="797130" y="338998"/>
                    <a:pt x="793882" y="338998"/>
                    <a:pt x="790633" y="338998"/>
                  </a:cubicBezTo>
                  <a:cubicBezTo>
                    <a:pt x="789009" y="338998"/>
                    <a:pt x="789009" y="340621"/>
                    <a:pt x="789009" y="335752"/>
                  </a:cubicBezTo>
                  <a:cubicBezTo>
                    <a:pt x="789009" y="330882"/>
                    <a:pt x="790633" y="334129"/>
                    <a:pt x="792258" y="327636"/>
                  </a:cubicBezTo>
                  <a:cubicBezTo>
                    <a:pt x="793882" y="322767"/>
                    <a:pt x="793882" y="324390"/>
                    <a:pt x="795506" y="322767"/>
                  </a:cubicBezTo>
                  <a:cubicBezTo>
                    <a:pt x="797130" y="319521"/>
                    <a:pt x="800379" y="321144"/>
                    <a:pt x="802003" y="317898"/>
                  </a:cubicBezTo>
                  <a:cubicBezTo>
                    <a:pt x="803628" y="316275"/>
                    <a:pt x="806876" y="316275"/>
                    <a:pt x="808500" y="316275"/>
                  </a:cubicBezTo>
                  <a:cubicBezTo>
                    <a:pt x="808500" y="316275"/>
                    <a:pt x="808500" y="316275"/>
                    <a:pt x="808500" y="314652"/>
                  </a:cubicBezTo>
                  <a:cubicBezTo>
                    <a:pt x="810125" y="311406"/>
                    <a:pt x="810125" y="313029"/>
                    <a:pt x="810125" y="313029"/>
                  </a:cubicBezTo>
                  <a:cubicBezTo>
                    <a:pt x="810125" y="313029"/>
                    <a:pt x="813373" y="314652"/>
                    <a:pt x="816622" y="313029"/>
                  </a:cubicBezTo>
                  <a:cubicBezTo>
                    <a:pt x="818246" y="311406"/>
                    <a:pt x="816622" y="309783"/>
                    <a:pt x="811749" y="306537"/>
                  </a:cubicBezTo>
                  <a:cubicBezTo>
                    <a:pt x="806876" y="301668"/>
                    <a:pt x="808500" y="303291"/>
                    <a:pt x="808500" y="301668"/>
                  </a:cubicBezTo>
                  <a:cubicBezTo>
                    <a:pt x="808500" y="300045"/>
                    <a:pt x="805252" y="298422"/>
                    <a:pt x="805252" y="296798"/>
                  </a:cubicBezTo>
                  <a:cubicBezTo>
                    <a:pt x="805252" y="295175"/>
                    <a:pt x="803628" y="293552"/>
                    <a:pt x="798755" y="288683"/>
                  </a:cubicBezTo>
                  <a:cubicBezTo>
                    <a:pt x="797130" y="287060"/>
                    <a:pt x="797130" y="285437"/>
                    <a:pt x="797130" y="283814"/>
                  </a:cubicBezTo>
                  <a:cubicBezTo>
                    <a:pt x="797130" y="282191"/>
                    <a:pt x="793882" y="278945"/>
                    <a:pt x="793882" y="277322"/>
                  </a:cubicBezTo>
                  <a:cubicBezTo>
                    <a:pt x="793882" y="274076"/>
                    <a:pt x="787385" y="274076"/>
                    <a:pt x="787385" y="272453"/>
                  </a:cubicBezTo>
                  <a:cubicBezTo>
                    <a:pt x="785761" y="270830"/>
                    <a:pt x="782512" y="270830"/>
                    <a:pt x="780888" y="270830"/>
                  </a:cubicBezTo>
                  <a:cubicBezTo>
                    <a:pt x="779263" y="269207"/>
                    <a:pt x="776015" y="269207"/>
                    <a:pt x="774391" y="269207"/>
                  </a:cubicBezTo>
                  <a:cubicBezTo>
                    <a:pt x="774391" y="269207"/>
                    <a:pt x="769518" y="269207"/>
                    <a:pt x="767893" y="267584"/>
                  </a:cubicBezTo>
                  <a:cubicBezTo>
                    <a:pt x="764645" y="265961"/>
                    <a:pt x="763021" y="265961"/>
                    <a:pt x="759772" y="262715"/>
                  </a:cubicBezTo>
                  <a:cubicBezTo>
                    <a:pt x="756524" y="261092"/>
                    <a:pt x="756524" y="261092"/>
                    <a:pt x="753275" y="261092"/>
                  </a:cubicBezTo>
                  <a:cubicBezTo>
                    <a:pt x="750026" y="261092"/>
                    <a:pt x="745154" y="259468"/>
                    <a:pt x="743529" y="259468"/>
                  </a:cubicBezTo>
                  <a:cubicBezTo>
                    <a:pt x="741905" y="259468"/>
                    <a:pt x="740280" y="257845"/>
                    <a:pt x="740280" y="257845"/>
                  </a:cubicBezTo>
                  <a:cubicBezTo>
                    <a:pt x="740280" y="257845"/>
                    <a:pt x="740280" y="257845"/>
                    <a:pt x="735407" y="257845"/>
                  </a:cubicBezTo>
                  <a:cubicBezTo>
                    <a:pt x="735407" y="257845"/>
                    <a:pt x="732159" y="256222"/>
                    <a:pt x="732159" y="256222"/>
                  </a:cubicBezTo>
                  <a:cubicBezTo>
                    <a:pt x="730535" y="254599"/>
                    <a:pt x="730535" y="254599"/>
                    <a:pt x="730535" y="252976"/>
                  </a:cubicBezTo>
                  <a:cubicBezTo>
                    <a:pt x="730535" y="251353"/>
                    <a:pt x="728910" y="249730"/>
                    <a:pt x="728910" y="248107"/>
                  </a:cubicBezTo>
                  <a:cubicBezTo>
                    <a:pt x="728910" y="248107"/>
                    <a:pt x="727286" y="248107"/>
                    <a:pt x="725662" y="248107"/>
                  </a:cubicBezTo>
                  <a:cubicBezTo>
                    <a:pt x="725662" y="248107"/>
                    <a:pt x="724037" y="249730"/>
                    <a:pt x="722413" y="249730"/>
                  </a:cubicBezTo>
                  <a:cubicBezTo>
                    <a:pt x="722413" y="249730"/>
                    <a:pt x="722413" y="249730"/>
                    <a:pt x="720789" y="249730"/>
                  </a:cubicBezTo>
                  <a:cubicBezTo>
                    <a:pt x="720789" y="249730"/>
                    <a:pt x="720789" y="249730"/>
                    <a:pt x="719165" y="248107"/>
                  </a:cubicBezTo>
                  <a:cubicBezTo>
                    <a:pt x="717540" y="244861"/>
                    <a:pt x="717540" y="246484"/>
                    <a:pt x="714292" y="246484"/>
                  </a:cubicBezTo>
                  <a:cubicBezTo>
                    <a:pt x="712668" y="246484"/>
                    <a:pt x="711043" y="244861"/>
                    <a:pt x="711043" y="244861"/>
                  </a:cubicBezTo>
                  <a:cubicBezTo>
                    <a:pt x="709419" y="243238"/>
                    <a:pt x="709419" y="243238"/>
                    <a:pt x="709419" y="238369"/>
                  </a:cubicBezTo>
                  <a:cubicBezTo>
                    <a:pt x="709419" y="236746"/>
                    <a:pt x="711043" y="236746"/>
                    <a:pt x="711043" y="231877"/>
                  </a:cubicBezTo>
                  <a:cubicBezTo>
                    <a:pt x="712668" y="227008"/>
                    <a:pt x="711043" y="231877"/>
                    <a:pt x="707795" y="235123"/>
                  </a:cubicBezTo>
                  <a:cubicBezTo>
                    <a:pt x="706170" y="235123"/>
                    <a:pt x="706170" y="236746"/>
                    <a:pt x="706170" y="238369"/>
                  </a:cubicBezTo>
                  <a:cubicBezTo>
                    <a:pt x="706170" y="241615"/>
                    <a:pt x="704546" y="243238"/>
                    <a:pt x="704546" y="243238"/>
                  </a:cubicBezTo>
                  <a:cubicBezTo>
                    <a:pt x="704546" y="244861"/>
                    <a:pt x="704546" y="246484"/>
                    <a:pt x="702922" y="249730"/>
                  </a:cubicBezTo>
                  <a:cubicBezTo>
                    <a:pt x="701298" y="251353"/>
                    <a:pt x="701298" y="251353"/>
                    <a:pt x="699673" y="251353"/>
                  </a:cubicBezTo>
                  <a:cubicBezTo>
                    <a:pt x="698049" y="251353"/>
                    <a:pt x="698049" y="251353"/>
                    <a:pt x="694800" y="251353"/>
                  </a:cubicBezTo>
                  <a:cubicBezTo>
                    <a:pt x="689928" y="249730"/>
                    <a:pt x="689928" y="249730"/>
                    <a:pt x="689928" y="248107"/>
                  </a:cubicBezTo>
                  <a:cubicBezTo>
                    <a:pt x="689928" y="246484"/>
                    <a:pt x="689928" y="246484"/>
                    <a:pt x="689928" y="243238"/>
                  </a:cubicBezTo>
                  <a:cubicBezTo>
                    <a:pt x="688303" y="241615"/>
                    <a:pt x="689928" y="239992"/>
                    <a:pt x="688303" y="236746"/>
                  </a:cubicBezTo>
                  <a:cubicBezTo>
                    <a:pt x="686679" y="235123"/>
                    <a:pt x="686679" y="235123"/>
                    <a:pt x="685055" y="233500"/>
                  </a:cubicBezTo>
                  <a:cubicBezTo>
                    <a:pt x="683431" y="231877"/>
                    <a:pt x="683431" y="231877"/>
                    <a:pt x="680182" y="230254"/>
                  </a:cubicBezTo>
                  <a:cubicBezTo>
                    <a:pt x="678558" y="230254"/>
                    <a:pt x="678558" y="228631"/>
                    <a:pt x="675309" y="227008"/>
                  </a:cubicBezTo>
                  <a:cubicBezTo>
                    <a:pt x="673685" y="225385"/>
                    <a:pt x="675309" y="225385"/>
                    <a:pt x="678558" y="220515"/>
                  </a:cubicBezTo>
                  <a:cubicBezTo>
                    <a:pt x="678558" y="218892"/>
                    <a:pt x="678558" y="222138"/>
                    <a:pt x="681806" y="222138"/>
                  </a:cubicBezTo>
                  <a:cubicBezTo>
                    <a:pt x="685055" y="222138"/>
                    <a:pt x="681806" y="225385"/>
                    <a:pt x="686679" y="225385"/>
                  </a:cubicBezTo>
                  <a:cubicBezTo>
                    <a:pt x="689928" y="225385"/>
                    <a:pt x="689928" y="225385"/>
                    <a:pt x="689928" y="222138"/>
                  </a:cubicBezTo>
                  <a:cubicBezTo>
                    <a:pt x="691552" y="220515"/>
                    <a:pt x="694800" y="218892"/>
                    <a:pt x="694800" y="218892"/>
                  </a:cubicBezTo>
                  <a:cubicBezTo>
                    <a:pt x="694800" y="218892"/>
                    <a:pt x="698049" y="218892"/>
                    <a:pt x="699673" y="217269"/>
                  </a:cubicBezTo>
                  <a:cubicBezTo>
                    <a:pt x="702922" y="217269"/>
                    <a:pt x="701298" y="218892"/>
                    <a:pt x="706170" y="218892"/>
                  </a:cubicBezTo>
                  <a:cubicBezTo>
                    <a:pt x="709419" y="218892"/>
                    <a:pt x="707795" y="218892"/>
                    <a:pt x="709419" y="217269"/>
                  </a:cubicBezTo>
                  <a:cubicBezTo>
                    <a:pt x="711043" y="215646"/>
                    <a:pt x="712668" y="215646"/>
                    <a:pt x="714292" y="215646"/>
                  </a:cubicBezTo>
                  <a:cubicBezTo>
                    <a:pt x="711043" y="215646"/>
                    <a:pt x="711043" y="215646"/>
                    <a:pt x="709419" y="215646"/>
                  </a:cubicBezTo>
                  <a:cubicBezTo>
                    <a:pt x="707795" y="214023"/>
                    <a:pt x="707795" y="210777"/>
                    <a:pt x="704546" y="214023"/>
                  </a:cubicBezTo>
                  <a:cubicBezTo>
                    <a:pt x="701298" y="215646"/>
                    <a:pt x="699673" y="214023"/>
                    <a:pt x="696425" y="215646"/>
                  </a:cubicBezTo>
                  <a:cubicBezTo>
                    <a:pt x="693176" y="215646"/>
                    <a:pt x="694800" y="217269"/>
                    <a:pt x="691552" y="215646"/>
                  </a:cubicBezTo>
                  <a:cubicBezTo>
                    <a:pt x="688303" y="212400"/>
                    <a:pt x="691552" y="212400"/>
                    <a:pt x="688303" y="212400"/>
                  </a:cubicBezTo>
                  <a:cubicBezTo>
                    <a:pt x="685055" y="214023"/>
                    <a:pt x="680182" y="214023"/>
                    <a:pt x="680182" y="214023"/>
                  </a:cubicBezTo>
                  <a:cubicBezTo>
                    <a:pt x="678558" y="215646"/>
                    <a:pt x="676933" y="215646"/>
                    <a:pt x="675309" y="214023"/>
                  </a:cubicBezTo>
                  <a:cubicBezTo>
                    <a:pt x="675309" y="210777"/>
                    <a:pt x="672061" y="210777"/>
                    <a:pt x="672061" y="207531"/>
                  </a:cubicBezTo>
                  <a:cubicBezTo>
                    <a:pt x="673685" y="205908"/>
                    <a:pt x="673685" y="201039"/>
                    <a:pt x="672061" y="201039"/>
                  </a:cubicBezTo>
                  <a:cubicBezTo>
                    <a:pt x="668812" y="201039"/>
                    <a:pt x="665563" y="199416"/>
                    <a:pt x="665563" y="199416"/>
                  </a:cubicBezTo>
                  <a:cubicBezTo>
                    <a:pt x="663939" y="199416"/>
                    <a:pt x="663939" y="197793"/>
                    <a:pt x="660691" y="197793"/>
                  </a:cubicBezTo>
                  <a:cubicBezTo>
                    <a:pt x="655818" y="197793"/>
                    <a:pt x="657442" y="199416"/>
                    <a:pt x="655818" y="197793"/>
                  </a:cubicBezTo>
                  <a:cubicBezTo>
                    <a:pt x="652569" y="197793"/>
                    <a:pt x="650945" y="194547"/>
                    <a:pt x="650945" y="194547"/>
                  </a:cubicBezTo>
                  <a:cubicBezTo>
                    <a:pt x="650945" y="194547"/>
                    <a:pt x="646072" y="191301"/>
                    <a:pt x="644448" y="189678"/>
                  </a:cubicBezTo>
                  <a:cubicBezTo>
                    <a:pt x="641199" y="184808"/>
                    <a:pt x="637951" y="184808"/>
                    <a:pt x="642824" y="183185"/>
                  </a:cubicBezTo>
                  <a:cubicBezTo>
                    <a:pt x="647696" y="183185"/>
                    <a:pt x="649321" y="179939"/>
                    <a:pt x="652569" y="184808"/>
                  </a:cubicBezTo>
                  <a:cubicBezTo>
                    <a:pt x="655818" y="189678"/>
                    <a:pt x="652569" y="186431"/>
                    <a:pt x="655818" y="189678"/>
                  </a:cubicBezTo>
                  <a:cubicBezTo>
                    <a:pt x="659066" y="191301"/>
                    <a:pt x="660691" y="186431"/>
                    <a:pt x="660691" y="186431"/>
                  </a:cubicBezTo>
                  <a:cubicBezTo>
                    <a:pt x="660691" y="186431"/>
                    <a:pt x="663939" y="181562"/>
                    <a:pt x="667188" y="181562"/>
                  </a:cubicBezTo>
                  <a:cubicBezTo>
                    <a:pt x="668812" y="181562"/>
                    <a:pt x="670436" y="183185"/>
                    <a:pt x="672061" y="181562"/>
                  </a:cubicBezTo>
                  <a:cubicBezTo>
                    <a:pt x="673685" y="179939"/>
                    <a:pt x="676933" y="175070"/>
                    <a:pt x="680182" y="175070"/>
                  </a:cubicBezTo>
                  <a:close/>
                  <a:moveTo>
                    <a:pt x="643243" y="165545"/>
                  </a:moveTo>
                  <a:cubicBezTo>
                    <a:pt x="651622" y="165545"/>
                    <a:pt x="653297" y="167132"/>
                    <a:pt x="658325" y="170308"/>
                  </a:cubicBezTo>
                  <a:cubicBezTo>
                    <a:pt x="663352" y="173483"/>
                    <a:pt x="661676" y="175070"/>
                    <a:pt x="654973" y="176658"/>
                  </a:cubicBezTo>
                  <a:cubicBezTo>
                    <a:pt x="648270" y="176658"/>
                    <a:pt x="641567" y="171895"/>
                    <a:pt x="636540" y="171895"/>
                  </a:cubicBezTo>
                  <a:cubicBezTo>
                    <a:pt x="633189" y="171895"/>
                    <a:pt x="634864" y="165545"/>
                    <a:pt x="643243" y="165545"/>
                  </a:cubicBezTo>
                  <a:close/>
                  <a:moveTo>
                    <a:pt x="504555" y="140183"/>
                  </a:moveTo>
                  <a:cubicBezTo>
                    <a:pt x="506166" y="138557"/>
                    <a:pt x="506166" y="141809"/>
                    <a:pt x="507777" y="143436"/>
                  </a:cubicBezTo>
                  <a:cubicBezTo>
                    <a:pt x="507777" y="145062"/>
                    <a:pt x="507777" y="146688"/>
                    <a:pt x="506166" y="148314"/>
                  </a:cubicBezTo>
                  <a:cubicBezTo>
                    <a:pt x="504555" y="149940"/>
                    <a:pt x="506166" y="153193"/>
                    <a:pt x="506166" y="154819"/>
                  </a:cubicBezTo>
                  <a:cubicBezTo>
                    <a:pt x="504555" y="156445"/>
                    <a:pt x="502944" y="156445"/>
                    <a:pt x="499722" y="159698"/>
                  </a:cubicBezTo>
                  <a:cubicBezTo>
                    <a:pt x="494890" y="162950"/>
                    <a:pt x="494890" y="164576"/>
                    <a:pt x="493279" y="164576"/>
                  </a:cubicBezTo>
                  <a:cubicBezTo>
                    <a:pt x="490057" y="164576"/>
                    <a:pt x="486836" y="166203"/>
                    <a:pt x="483614" y="167829"/>
                  </a:cubicBezTo>
                  <a:cubicBezTo>
                    <a:pt x="482003" y="167829"/>
                    <a:pt x="480392" y="167829"/>
                    <a:pt x="478781" y="166203"/>
                  </a:cubicBezTo>
                  <a:cubicBezTo>
                    <a:pt x="477171" y="166203"/>
                    <a:pt x="470727" y="164576"/>
                    <a:pt x="470727" y="164576"/>
                  </a:cubicBezTo>
                  <a:cubicBezTo>
                    <a:pt x="470727" y="162950"/>
                    <a:pt x="464284" y="164576"/>
                    <a:pt x="464284" y="164576"/>
                  </a:cubicBezTo>
                  <a:cubicBezTo>
                    <a:pt x="464284" y="164576"/>
                    <a:pt x="459451" y="162950"/>
                    <a:pt x="459451" y="162950"/>
                  </a:cubicBezTo>
                  <a:cubicBezTo>
                    <a:pt x="457840" y="162950"/>
                    <a:pt x="456229" y="164576"/>
                    <a:pt x="454619" y="162950"/>
                  </a:cubicBezTo>
                  <a:cubicBezTo>
                    <a:pt x="451397" y="162950"/>
                    <a:pt x="454619" y="162950"/>
                    <a:pt x="449786" y="162950"/>
                  </a:cubicBezTo>
                  <a:cubicBezTo>
                    <a:pt x="444953" y="162950"/>
                    <a:pt x="446564" y="164576"/>
                    <a:pt x="446564" y="164576"/>
                  </a:cubicBezTo>
                  <a:cubicBezTo>
                    <a:pt x="446564" y="164576"/>
                    <a:pt x="443343" y="164576"/>
                    <a:pt x="438510" y="164576"/>
                  </a:cubicBezTo>
                  <a:cubicBezTo>
                    <a:pt x="432067" y="164576"/>
                    <a:pt x="438510" y="164576"/>
                    <a:pt x="428845" y="162950"/>
                  </a:cubicBezTo>
                  <a:cubicBezTo>
                    <a:pt x="427234" y="162950"/>
                    <a:pt x="427234" y="164576"/>
                    <a:pt x="425623" y="164576"/>
                  </a:cubicBezTo>
                  <a:cubicBezTo>
                    <a:pt x="424012" y="164576"/>
                    <a:pt x="424012" y="166203"/>
                    <a:pt x="422402" y="171081"/>
                  </a:cubicBezTo>
                  <a:cubicBezTo>
                    <a:pt x="420791" y="174334"/>
                    <a:pt x="422402" y="172707"/>
                    <a:pt x="419180" y="175960"/>
                  </a:cubicBezTo>
                  <a:cubicBezTo>
                    <a:pt x="417569" y="180839"/>
                    <a:pt x="419180" y="177586"/>
                    <a:pt x="422402" y="182465"/>
                  </a:cubicBezTo>
                  <a:cubicBezTo>
                    <a:pt x="424012" y="184091"/>
                    <a:pt x="425623" y="185717"/>
                    <a:pt x="427234" y="185717"/>
                  </a:cubicBezTo>
                  <a:cubicBezTo>
                    <a:pt x="427234" y="187344"/>
                    <a:pt x="427234" y="188970"/>
                    <a:pt x="428845" y="190596"/>
                  </a:cubicBezTo>
                  <a:cubicBezTo>
                    <a:pt x="428845" y="192222"/>
                    <a:pt x="430456" y="193849"/>
                    <a:pt x="430456" y="193849"/>
                  </a:cubicBezTo>
                  <a:cubicBezTo>
                    <a:pt x="430456" y="193849"/>
                    <a:pt x="435288" y="195475"/>
                    <a:pt x="443343" y="188970"/>
                  </a:cubicBezTo>
                  <a:cubicBezTo>
                    <a:pt x="449786" y="182465"/>
                    <a:pt x="443343" y="188970"/>
                    <a:pt x="446564" y="188970"/>
                  </a:cubicBezTo>
                  <a:cubicBezTo>
                    <a:pt x="449786" y="188970"/>
                    <a:pt x="446564" y="188970"/>
                    <a:pt x="449786" y="187344"/>
                  </a:cubicBezTo>
                  <a:cubicBezTo>
                    <a:pt x="454619" y="184091"/>
                    <a:pt x="449786" y="187344"/>
                    <a:pt x="453008" y="184091"/>
                  </a:cubicBezTo>
                  <a:cubicBezTo>
                    <a:pt x="456229" y="182465"/>
                    <a:pt x="456229" y="184091"/>
                    <a:pt x="457840" y="184091"/>
                  </a:cubicBezTo>
                  <a:cubicBezTo>
                    <a:pt x="461062" y="184091"/>
                    <a:pt x="464284" y="184091"/>
                    <a:pt x="465895" y="184091"/>
                  </a:cubicBezTo>
                  <a:cubicBezTo>
                    <a:pt x="467505" y="182465"/>
                    <a:pt x="467505" y="182465"/>
                    <a:pt x="470727" y="180839"/>
                  </a:cubicBezTo>
                  <a:cubicBezTo>
                    <a:pt x="475560" y="177586"/>
                    <a:pt x="475560" y="182465"/>
                    <a:pt x="475560" y="185717"/>
                  </a:cubicBezTo>
                  <a:cubicBezTo>
                    <a:pt x="475560" y="187344"/>
                    <a:pt x="469116" y="187344"/>
                    <a:pt x="469116" y="187344"/>
                  </a:cubicBezTo>
                  <a:cubicBezTo>
                    <a:pt x="469116" y="187344"/>
                    <a:pt x="467505" y="188970"/>
                    <a:pt x="467505" y="190596"/>
                  </a:cubicBezTo>
                  <a:cubicBezTo>
                    <a:pt x="465895" y="192222"/>
                    <a:pt x="465895" y="193849"/>
                    <a:pt x="464284" y="193849"/>
                  </a:cubicBezTo>
                  <a:cubicBezTo>
                    <a:pt x="462673" y="195475"/>
                    <a:pt x="461062" y="197101"/>
                    <a:pt x="456229" y="198727"/>
                  </a:cubicBezTo>
                  <a:cubicBezTo>
                    <a:pt x="453008" y="201980"/>
                    <a:pt x="454619" y="201980"/>
                    <a:pt x="453008" y="201980"/>
                  </a:cubicBezTo>
                  <a:cubicBezTo>
                    <a:pt x="449786" y="201980"/>
                    <a:pt x="448175" y="203606"/>
                    <a:pt x="446564" y="206858"/>
                  </a:cubicBezTo>
                  <a:cubicBezTo>
                    <a:pt x="446564" y="206858"/>
                    <a:pt x="446564" y="206858"/>
                    <a:pt x="449786" y="211737"/>
                  </a:cubicBezTo>
                  <a:cubicBezTo>
                    <a:pt x="449786" y="211737"/>
                    <a:pt x="449786" y="211737"/>
                    <a:pt x="453008" y="216616"/>
                  </a:cubicBezTo>
                  <a:cubicBezTo>
                    <a:pt x="453008" y="216616"/>
                    <a:pt x="459451" y="223121"/>
                    <a:pt x="459451" y="223121"/>
                  </a:cubicBezTo>
                  <a:cubicBezTo>
                    <a:pt x="459451" y="224747"/>
                    <a:pt x="459451" y="226373"/>
                    <a:pt x="459451" y="229625"/>
                  </a:cubicBezTo>
                  <a:cubicBezTo>
                    <a:pt x="457840" y="232878"/>
                    <a:pt x="464284" y="236130"/>
                    <a:pt x="467505" y="241009"/>
                  </a:cubicBezTo>
                  <a:cubicBezTo>
                    <a:pt x="470727" y="244261"/>
                    <a:pt x="467505" y="245888"/>
                    <a:pt x="465895" y="245888"/>
                  </a:cubicBezTo>
                  <a:cubicBezTo>
                    <a:pt x="464284" y="247514"/>
                    <a:pt x="462673" y="247514"/>
                    <a:pt x="461062" y="247514"/>
                  </a:cubicBezTo>
                  <a:cubicBezTo>
                    <a:pt x="459451" y="245888"/>
                    <a:pt x="457840" y="249140"/>
                    <a:pt x="457840" y="250766"/>
                  </a:cubicBezTo>
                  <a:cubicBezTo>
                    <a:pt x="457840" y="252392"/>
                    <a:pt x="453008" y="252392"/>
                    <a:pt x="446564" y="252392"/>
                  </a:cubicBezTo>
                  <a:cubicBezTo>
                    <a:pt x="444953" y="250766"/>
                    <a:pt x="444953" y="250766"/>
                    <a:pt x="444953" y="245888"/>
                  </a:cubicBezTo>
                  <a:cubicBezTo>
                    <a:pt x="446564" y="242635"/>
                    <a:pt x="444953" y="244261"/>
                    <a:pt x="443343" y="242635"/>
                  </a:cubicBezTo>
                  <a:cubicBezTo>
                    <a:pt x="441732" y="239383"/>
                    <a:pt x="443343" y="239383"/>
                    <a:pt x="438510" y="232878"/>
                  </a:cubicBezTo>
                  <a:cubicBezTo>
                    <a:pt x="435288" y="227999"/>
                    <a:pt x="438510" y="232878"/>
                    <a:pt x="433678" y="231252"/>
                  </a:cubicBezTo>
                  <a:cubicBezTo>
                    <a:pt x="428845" y="227999"/>
                    <a:pt x="433678" y="229625"/>
                    <a:pt x="433678" y="226373"/>
                  </a:cubicBezTo>
                  <a:cubicBezTo>
                    <a:pt x="433678" y="224747"/>
                    <a:pt x="436899" y="226373"/>
                    <a:pt x="438510" y="221494"/>
                  </a:cubicBezTo>
                  <a:cubicBezTo>
                    <a:pt x="438510" y="218242"/>
                    <a:pt x="435288" y="219868"/>
                    <a:pt x="432067" y="218242"/>
                  </a:cubicBezTo>
                  <a:cubicBezTo>
                    <a:pt x="428845" y="216616"/>
                    <a:pt x="425623" y="219868"/>
                    <a:pt x="425623" y="227999"/>
                  </a:cubicBezTo>
                  <a:cubicBezTo>
                    <a:pt x="424012" y="237757"/>
                    <a:pt x="425623" y="232878"/>
                    <a:pt x="425623" y="237757"/>
                  </a:cubicBezTo>
                  <a:cubicBezTo>
                    <a:pt x="425623" y="242635"/>
                    <a:pt x="425623" y="244261"/>
                    <a:pt x="425623" y="245888"/>
                  </a:cubicBezTo>
                  <a:cubicBezTo>
                    <a:pt x="427234" y="247514"/>
                    <a:pt x="425623" y="254019"/>
                    <a:pt x="425623" y="255645"/>
                  </a:cubicBezTo>
                  <a:cubicBezTo>
                    <a:pt x="424012" y="258897"/>
                    <a:pt x="424012" y="260524"/>
                    <a:pt x="424012" y="263776"/>
                  </a:cubicBezTo>
                  <a:cubicBezTo>
                    <a:pt x="422402" y="267028"/>
                    <a:pt x="420791" y="268655"/>
                    <a:pt x="417569" y="270281"/>
                  </a:cubicBezTo>
                  <a:cubicBezTo>
                    <a:pt x="414347" y="271907"/>
                    <a:pt x="412736" y="270281"/>
                    <a:pt x="409515" y="268655"/>
                  </a:cubicBezTo>
                  <a:cubicBezTo>
                    <a:pt x="407904" y="265402"/>
                    <a:pt x="407904" y="263776"/>
                    <a:pt x="407904" y="260524"/>
                  </a:cubicBezTo>
                  <a:cubicBezTo>
                    <a:pt x="406293" y="258897"/>
                    <a:pt x="409515" y="258897"/>
                    <a:pt x="411126" y="255645"/>
                  </a:cubicBezTo>
                  <a:cubicBezTo>
                    <a:pt x="414347" y="252392"/>
                    <a:pt x="412736" y="252392"/>
                    <a:pt x="414347" y="247514"/>
                  </a:cubicBezTo>
                  <a:cubicBezTo>
                    <a:pt x="414347" y="242635"/>
                    <a:pt x="412736" y="245888"/>
                    <a:pt x="411126" y="242635"/>
                  </a:cubicBezTo>
                  <a:cubicBezTo>
                    <a:pt x="411126" y="239383"/>
                    <a:pt x="411126" y="242635"/>
                    <a:pt x="412736" y="239383"/>
                  </a:cubicBezTo>
                  <a:cubicBezTo>
                    <a:pt x="414347" y="237757"/>
                    <a:pt x="412736" y="236130"/>
                    <a:pt x="412736" y="232878"/>
                  </a:cubicBezTo>
                  <a:cubicBezTo>
                    <a:pt x="412736" y="227999"/>
                    <a:pt x="411126" y="231252"/>
                    <a:pt x="407904" y="231252"/>
                  </a:cubicBezTo>
                  <a:cubicBezTo>
                    <a:pt x="404682" y="229625"/>
                    <a:pt x="403071" y="231252"/>
                    <a:pt x="401460" y="229625"/>
                  </a:cubicBezTo>
                  <a:cubicBezTo>
                    <a:pt x="399850" y="227999"/>
                    <a:pt x="401460" y="226373"/>
                    <a:pt x="399850" y="221494"/>
                  </a:cubicBezTo>
                  <a:cubicBezTo>
                    <a:pt x="398239" y="216616"/>
                    <a:pt x="399850" y="219868"/>
                    <a:pt x="403071" y="216616"/>
                  </a:cubicBezTo>
                  <a:cubicBezTo>
                    <a:pt x="404682" y="213363"/>
                    <a:pt x="404682" y="216616"/>
                    <a:pt x="403071" y="213363"/>
                  </a:cubicBezTo>
                  <a:cubicBezTo>
                    <a:pt x="401460" y="208485"/>
                    <a:pt x="403071" y="211737"/>
                    <a:pt x="404682" y="208485"/>
                  </a:cubicBezTo>
                  <a:cubicBezTo>
                    <a:pt x="406293" y="205232"/>
                    <a:pt x="406293" y="206858"/>
                    <a:pt x="406293" y="203606"/>
                  </a:cubicBezTo>
                  <a:cubicBezTo>
                    <a:pt x="407904" y="198727"/>
                    <a:pt x="406293" y="200353"/>
                    <a:pt x="407904" y="195475"/>
                  </a:cubicBezTo>
                  <a:cubicBezTo>
                    <a:pt x="407904" y="188970"/>
                    <a:pt x="407904" y="195475"/>
                    <a:pt x="409515" y="188970"/>
                  </a:cubicBezTo>
                  <a:cubicBezTo>
                    <a:pt x="412736" y="184091"/>
                    <a:pt x="414347" y="185717"/>
                    <a:pt x="412736" y="184091"/>
                  </a:cubicBezTo>
                  <a:cubicBezTo>
                    <a:pt x="411126" y="180839"/>
                    <a:pt x="415958" y="179212"/>
                    <a:pt x="415958" y="172707"/>
                  </a:cubicBezTo>
                  <a:cubicBezTo>
                    <a:pt x="414347" y="166203"/>
                    <a:pt x="417569" y="169455"/>
                    <a:pt x="415958" y="167829"/>
                  </a:cubicBezTo>
                  <a:cubicBezTo>
                    <a:pt x="415958" y="164576"/>
                    <a:pt x="419180" y="164576"/>
                    <a:pt x="420791" y="162950"/>
                  </a:cubicBezTo>
                  <a:cubicBezTo>
                    <a:pt x="422402" y="159698"/>
                    <a:pt x="420791" y="162950"/>
                    <a:pt x="424012" y="159698"/>
                  </a:cubicBezTo>
                  <a:cubicBezTo>
                    <a:pt x="425623" y="156445"/>
                    <a:pt x="425623" y="159698"/>
                    <a:pt x="427234" y="158072"/>
                  </a:cubicBezTo>
                  <a:cubicBezTo>
                    <a:pt x="427234" y="158072"/>
                    <a:pt x="430456" y="156445"/>
                    <a:pt x="430456" y="156445"/>
                  </a:cubicBezTo>
                  <a:cubicBezTo>
                    <a:pt x="432067" y="154819"/>
                    <a:pt x="433678" y="151567"/>
                    <a:pt x="433678" y="149940"/>
                  </a:cubicBezTo>
                  <a:cubicBezTo>
                    <a:pt x="435288" y="149940"/>
                    <a:pt x="435288" y="149940"/>
                    <a:pt x="438510" y="148314"/>
                  </a:cubicBezTo>
                  <a:cubicBezTo>
                    <a:pt x="440121" y="146688"/>
                    <a:pt x="440121" y="149940"/>
                    <a:pt x="444953" y="151567"/>
                  </a:cubicBezTo>
                  <a:cubicBezTo>
                    <a:pt x="444953" y="153193"/>
                    <a:pt x="449786" y="151567"/>
                    <a:pt x="451397" y="149940"/>
                  </a:cubicBezTo>
                  <a:cubicBezTo>
                    <a:pt x="453008" y="149940"/>
                    <a:pt x="454619" y="151567"/>
                    <a:pt x="457840" y="153193"/>
                  </a:cubicBezTo>
                  <a:cubicBezTo>
                    <a:pt x="461062" y="154819"/>
                    <a:pt x="464284" y="154819"/>
                    <a:pt x="465895" y="154819"/>
                  </a:cubicBezTo>
                  <a:cubicBezTo>
                    <a:pt x="467505" y="156445"/>
                    <a:pt x="467505" y="154819"/>
                    <a:pt x="470727" y="154819"/>
                  </a:cubicBezTo>
                  <a:cubicBezTo>
                    <a:pt x="473949" y="153193"/>
                    <a:pt x="473949" y="154819"/>
                    <a:pt x="475560" y="154819"/>
                  </a:cubicBezTo>
                  <a:cubicBezTo>
                    <a:pt x="477171" y="156445"/>
                    <a:pt x="480392" y="156445"/>
                    <a:pt x="482003" y="156445"/>
                  </a:cubicBezTo>
                  <a:cubicBezTo>
                    <a:pt x="483614" y="158072"/>
                    <a:pt x="485225" y="158072"/>
                    <a:pt x="486836" y="156445"/>
                  </a:cubicBezTo>
                  <a:cubicBezTo>
                    <a:pt x="488447" y="156445"/>
                    <a:pt x="491668" y="153193"/>
                    <a:pt x="493279" y="149940"/>
                  </a:cubicBezTo>
                  <a:cubicBezTo>
                    <a:pt x="494890" y="146688"/>
                    <a:pt x="496501" y="148314"/>
                    <a:pt x="498112" y="143436"/>
                  </a:cubicBezTo>
                  <a:cubicBezTo>
                    <a:pt x="501333" y="140183"/>
                    <a:pt x="501333" y="141809"/>
                    <a:pt x="504555" y="140183"/>
                  </a:cubicBezTo>
                  <a:close/>
                  <a:moveTo>
                    <a:pt x="533176" y="95695"/>
                  </a:moveTo>
                  <a:cubicBezTo>
                    <a:pt x="533176" y="95695"/>
                    <a:pt x="534763" y="95695"/>
                    <a:pt x="536351" y="95695"/>
                  </a:cubicBezTo>
                  <a:cubicBezTo>
                    <a:pt x="539526" y="95695"/>
                    <a:pt x="537938" y="97282"/>
                    <a:pt x="537938" y="98870"/>
                  </a:cubicBezTo>
                  <a:cubicBezTo>
                    <a:pt x="537938" y="100457"/>
                    <a:pt x="537938" y="100457"/>
                    <a:pt x="536351" y="102045"/>
                  </a:cubicBezTo>
                  <a:cubicBezTo>
                    <a:pt x="534763" y="103632"/>
                    <a:pt x="536351" y="106807"/>
                    <a:pt x="533176" y="106807"/>
                  </a:cubicBezTo>
                  <a:cubicBezTo>
                    <a:pt x="530001" y="108395"/>
                    <a:pt x="533176" y="106807"/>
                    <a:pt x="531588" y="103632"/>
                  </a:cubicBezTo>
                  <a:cubicBezTo>
                    <a:pt x="531588" y="100457"/>
                    <a:pt x="530001" y="97282"/>
                    <a:pt x="533176" y="95695"/>
                  </a:cubicBezTo>
                  <a:close/>
                  <a:moveTo>
                    <a:pt x="4096" y="75503"/>
                  </a:moveTo>
                  <a:cubicBezTo>
                    <a:pt x="5522" y="75909"/>
                    <a:pt x="7152" y="76722"/>
                    <a:pt x="7967" y="76722"/>
                  </a:cubicBezTo>
                  <a:cubicBezTo>
                    <a:pt x="9596" y="76722"/>
                    <a:pt x="12856" y="81601"/>
                    <a:pt x="12856" y="81601"/>
                  </a:cubicBezTo>
                  <a:cubicBezTo>
                    <a:pt x="12856" y="81601"/>
                    <a:pt x="17745" y="79975"/>
                    <a:pt x="21004" y="79975"/>
                  </a:cubicBezTo>
                  <a:cubicBezTo>
                    <a:pt x="25893" y="79975"/>
                    <a:pt x="27522" y="83227"/>
                    <a:pt x="29152" y="83227"/>
                  </a:cubicBezTo>
                  <a:cubicBezTo>
                    <a:pt x="30782" y="83227"/>
                    <a:pt x="37300" y="81601"/>
                    <a:pt x="37300" y="81601"/>
                  </a:cubicBezTo>
                  <a:cubicBezTo>
                    <a:pt x="37300" y="81601"/>
                    <a:pt x="37300" y="81601"/>
                    <a:pt x="42189" y="84853"/>
                  </a:cubicBezTo>
                  <a:cubicBezTo>
                    <a:pt x="42189" y="84853"/>
                    <a:pt x="40560" y="83227"/>
                    <a:pt x="42189" y="81601"/>
                  </a:cubicBezTo>
                  <a:cubicBezTo>
                    <a:pt x="43819" y="81601"/>
                    <a:pt x="43819" y="83227"/>
                    <a:pt x="43819" y="84853"/>
                  </a:cubicBezTo>
                  <a:cubicBezTo>
                    <a:pt x="45448" y="88106"/>
                    <a:pt x="45448" y="89732"/>
                    <a:pt x="45448" y="89732"/>
                  </a:cubicBezTo>
                  <a:cubicBezTo>
                    <a:pt x="45448" y="89732"/>
                    <a:pt x="47078" y="89732"/>
                    <a:pt x="50337" y="91358"/>
                  </a:cubicBezTo>
                  <a:cubicBezTo>
                    <a:pt x="51967" y="92985"/>
                    <a:pt x="51967" y="92985"/>
                    <a:pt x="51967" y="94611"/>
                  </a:cubicBezTo>
                  <a:cubicBezTo>
                    <a:pt x="53597" y="97863"/>
                    <a:pt x="53597" y="99489"/>
                    <a:pt x="53597" y="99489"/>
                  </a:cubicBezTo>
                  <a:cubicBezTo>
                    <a:pt x="53597" y="99489"/>
                    <a:pt x="55226" y="102742"/>
                    <a:pt x="55226" y="104368"/>
                  </a:cubicBezTo>
                  <a:cubicBezTo>
                    <a:pt x="56856" y="105994"/>
                    <a:pt x="56856" y="105994"/>
                    <a:pt x="58486" y="105994"/>
                  </a:cubicBezTo>
                  <a:cubicBezTo>
                    <a:pt x="60115" y="105994"/>
                    <a:pt x="60115" y="107620"/>
                    <a:pt x="61745" y="107620"/>
                  </a:cubicBezTo>
                  <a:cubicBezTo>
                    <a:pt x="63375" y="107620"/>
                    <a:pt x="66634" y="110873"/>
                    <a:pt x="66634" y="110873"/>
                  </a:cubicBezTo>
                  <a:cubicBezTo>
                    <a:pt x="66634" y="112499"/>
                    <a:pt x="71523" y="114125"/>
                    <a:pt x="73152" y="114125"/>
                  </a:cubicBezTo>
                  <a:cubicBezTo>
                    <a:pt x="73152" y="114125"/>
                    <a:pt x="78041" y="117378"/>
                    <a:pt x="81301" y="120630"/>
                  </a:cubicBezTo>
                  <a:cubicBezTo>
                    <a:pt x="82930" y="125509"/>
                    <a:pt x="81301" y="123883"/>
                    <a:pt x="81301" y="125509"/>
                  </a:cubicBezTo>
                  <a:cubicBezTo>
                    <a:pt x="81301" y="127135"/>
                    <a:pt x="81301" y="127135"/>
                    <a:pt x="82930" y="127135"/>
                  </a:cubicBezTo>
                  <a:cubicBezTo>
                    <a:pt x="84560" y="128761"/>
                    <a:pt x="86190" y="130388"/>
                    <a:pt x="87819" y="130388"/>
                  </a:cubicBezTo>
                  <a:cubicBezTo>
                    <a:pt x="87819" y="132014"/>
                    <a:pt x="91079" y="132014"/>
                    <a:pt x="91079" y="133640"/>
                  </a:cubicBezTo>
                  <a:cubicBezTo>
                    <a:pt x="92708" y="135266"/>
                    <a:pt x="94338" y="136892"/>
                    <a:pt x="94338" y="136892"/>
                  </a:cubicBezTo>
                  <a:cubicBezTo>
                    <a:pt x="94338" y="136892"/>
                    <a:pt x="95968" y="135266"/>
                    <a:pt x="95968" y="135266"/>
                  </a:cubicBezTo>
                  <a:cubicBezTo>
                    <a:pt x="97597" y="133640"/>
                    <a:pt x="97597" y="133640"/>
                    <a:pt x="100856" y="136892"/>
                  </a:cubicBezTo>
                  <a:cubicBezTo>
                    <a:pt x="102486" y="138519"/>
                    <a:pt x="102486" y="140145"/>
                    <a:pt x="102486" y="141771"/>
                  </a:cubicBezTo>
                  <a:cubicBezTo>
                    <a:pt x="102486" y="141771"/>
                    <a:pt x="104116" y="143397"/>
                    <a:pt x="104116" y="143397"/>
                  </a:cubicBezTo>
                  <a:cubicBezTo>
                    <a:pt x="105745" y="143397"/>
                    <a:pt x="107375" y="140145"/>
                    <a:pt x="109005" y="138519"/>
                  </a:cubicBezTo>
                  <a:cubicBezTo>
                    <a:pt x="112264" y="136892"/>
                    <a:pt x="110634" y="141771"/>
                    <a:pt x="112264" y="143397"/>
                  </a:cubicBezTo>
                  <a:cubicBezTo>
                    <a:pt x="112264" y="143397"/>
                    <a:pt x="115523" y="145024"/>
                    <a:pt x="117153" y="145024"/>
                  </a:cubicBezTo>
                  <a:cubicBezTo>
                    <a:pt x="117153" y="145024"/>
                    <a:pt x="118783" y="148276"/>
                    <a:pt x="118783" y="148276"/>
                  </a:cubicBezTo>
                  <a:cubicBezTo>
                    <a:pt x="118783" y="148276"/>
                    <a:pt x="118783" y="149902"/>
                    <a:pt x="118783" y="151528"/>
                  </a:cubicBezTo>
                  <a:cubicBezTo>
                    <a:pt x="118783" y="153155"/>
                    <a:pt x="118783" y="154781"/>
                    <a:pt x="120412" y="154781"/>
                  </a:cubicBezTo>
                  <a:cubicBezTo>
                    <a:pt x="120412" y="156407"/>
                    <a:pt x="123671" y="156407"/>
                    <a:pt x="125301" y="156407"/>
                  </a:cubicBezTo>
                  <a:cubicBezTo>
                    <a:pt x="125301" y="156407"/>
                    <a:pt x="126931" y="158033"/>
                    <a:pt x="128560" y="158033"/>
                  </a:cubicBezTo>
                  <a:cubicBezTo>
                    <a:pt x="130190" y="159660"/>
                    <a:pt x="130190" y="161286"/>
                    <a:pt x="131820" y="162912"/>
                  </a:cubicBezTo>
                  <a:cubicBezTo>
                    <a:pt x="133449" y="164538"/>
                    <a:pt x="133449" y="164538"/>
                    <a:pt x="133449" y="164538"/>
                  </a:cubicBezTo>
                  <a:cubicBezTo>
                    <a:pt x="135079" y="166164"/>
                    <a:pt x="135079" y="161286"/>
                    <a:pt x="138338" y="162912"/>
                  </a:cubicBezTo>
                  <a:cubicBezTo>
                    <a:pt x="143227" y="164538"/>
                    <a:pt x="139968" y="166164"/>
                    <a:pt x="143227" y="167791"/>
                  </a:cubicBezTo>
                  <a:cubicBezTo>
                    <a:pt x="144857" y="169417"/>
                    <a:pt x="143227" y="169417"/>
                    <a:pt x="143227" y="171043"/>
                  </a:cubicBezTo>
                  <a:cubicBezTo>
                    <a:pt x="144857" y="174295"/>
                    <a:pt x="143227" y="171043"/>
                    <a:pt x="143227" y="174295"/>
                  </a:cubicBezTo>
                  <a:cubicBezTo>
                    <a:pt x="141598" y="175922"/>
                    <a:pt x="141598" y="175922"/>
                    <a:pt x="139968" y="177548"/>
                  </a:cubicBezTo>
                  <a:cubicBezTo>
                    <a:pt x="138338" y="180800"/>
                    <a:pt x="139968" y="179174"/>
                    <a:pt x="141598" y="180800"/>
                  </a:cubicBezTo>
                  <a:cubicBezTo>
                    <a:pt x="141598" y="180800"/>
                    <a:pt x="141598" y="180800"/>
                    <a:pt x="144857" y="180800"/>
                  </a:cubicBezTo>
                  <a:cubicBezTo>
                    <a:pt x="146487" y="180800"/>
                    <a:pt x="144857" y="182427"/>
                    <a:pt x="143227" y="184053"/>
                  </a:cubicBezTo>
                  <a:cubicBezTo>
                    <a:pt x="141598" y="187305"/>
                    <a:pt x="143227" y="185679"/>
                    <a:pt x="144857" y="188932"/>
                  </a:cubicBezTo>
                  <a:cubicBezTo>
                    <a:pt x="144857" y="190558"/>
                    <a:pt x="149746" y="188932"/>
                    <a:pt x="151375" y="188932"/>
                  </a:cubicBezTo>
                  <a:cubicBezTo>
                    <a:pt x="151375" y="188932"/>
                    <a:pt x="154635" y="190558"/>
                    <a:pt x="154635" y="190558"/>
                  </a:cubicBezTo>
                  <a:cubicBezTo>
                    <a:pt x="154635" y="190558"/>
                    <a:pt x="156264" y="190558"/>
                    <a:pt x="157894" y="193810"/>
                  </a:cubicBezTo>
                  <a:cubicBezTo>
                    <a:pt x="159524" y="197063"/>
                    <a:pt x="157894" y="193810"/>
                    <a:pt x="157894" y="195437"/>
                  </a:cubicBezTo>
                  <a:cubicBezTo>
                    <a:pt x="157894" y="198689"/>
                    <a:pt x="157894" y="198689"/>
                    <a:pt x="157894" y="200315"/>
                  </a:cubicBezTo>
                  <a:cubicBezTo>
                    <a:pt x="157894" y="200315"/>
                    <a:pt x="157894" y="201941"/>
                    <a:pt x="157894" y="201941"/>
                  </a:cubicBezTo>
                  <a:cubicBezTo>
                    <a:pt x="157894" y="201941"/>
                    <a:pt x="161153" y="203568"/>
                    <a:pt x="164413" y="206820"/>
                  </a:cubicBezTo>
                  <a:cubicBezTo>
                    <a:pt x="164413" y="206820"/>
                    <a:pt x="162783" y="206820"/>
                    <a:pt x="162783" y="208446"/>
                  </a:cubicBezTo>
                  <a:cubicBezTo>
                    <a:pt x="162783" y="208446"/>
                    <a:pt x="164413" y="211699"/>
                    <a:pt x="164413" y="211699"/>
                  </a:cubicBezTo>
                  <a:cubicBezTo>
                    <a:pt x="164413" y="211699"/>
                    <a:pt x="166042" y="213325"/>
                    <a:pt x="167672" y="213325"/>
                  </a:cubicBezTo>
                  <a:cubicBezTo>
                    <a:pt x="167672" y="213325"/>
                    <a:pt x="170931" y="213325"/>
                    <a:pt x="172561" y="213325"/>
                  </a:cubicBezTo>
                  <a:cubicBezTo>
                    <a:pt x="174191" y="213325"/>
                    <a:pt x="175820" y="216577"/>
                    <a:pt x="175820" y="216577"/>
                  </a:cubicBezTo>
                  <a:cubicBezTo>
                    <a:pt x="175820" y="216577"/>
                    <a:pt x="175820" y="216577"/>
                    <a:pt x="182339" y="223082"/>
                  </a:cubicBezTo>
                  <a:cubicBezTo>
                    <a:pt x="182339" y="223082"/>
                    <a:pt x="182339" y="223082"/>
                    <a:pt x="182339" y="227961"/>
                  </a:cubicBezTo>
                  <a:cubicBezTo>
                    <a:pt x="182339" y="231213"/>
                    <a:pt x="180709" y="234466"/>
                    <a:pt x="180709" y="234466"/>
                  </a:cubicBezTo>
                  <a:cubicBezTo>
                    <a:pt x="180709" y="234466"/>
                    <a:pt x="180709" y="236092"/>
                    <a:pt x="180709" y="242597"/>
                  </a:cubicBezTo>
                  <a:cubicBezTo>
                    <a:pt x="180709" y="242597"/>
                    <a:pt x="180709" y="242597"/>
                    <a:pt x="180709" y="247476"/>
                  </a:cubicBezTo>
                  <a:cubicBezTo>
                    <a:pt x="180709" y="247476"/>
                    <a:pt x="180709" y="250728"/>
                    <a:pt x="180709" y="257233"/>
                  </a:cubicBezTo>
                  <a:cubicBezTo>
                    <a:pt x="180709" y="257233"/>
                    <a:pt x="180709" y="257233"/>
                    <a:pt x="180709" y="262112"/>
                  </a:cubicBezTo>
                  <a:lnTo>
                    <a:pt x="177450" y="270243"/>
                  </a:lnTo>
                  <a:cubicBezTo>
                    <a:pt x="177450" y="270243"/>
                    <a:pt x="177450" y="270243"/>
                    <a:pt x="172561" y="271869"/>
                  </a:cubicBezTo>
                  <a:cubicBezTo>
                    <a:pt x="172561" y="271869"/>
                    <a:pt x="172561" y="271869"/>
                    <a:pt x="166042" y="268616"/>
                  </a:cubicBezTo>
                  <a:cubicBezTo>
                    <a:pt x="166042" y="268616"/>
                    <a:pt x="162783" y="265364"/>
                    <a:pt x="161153" y="265364"/>
                  </a:cubicBezTo>
                  <a:cubicBezTo>
                    <a:pt x="157894" y="265364"/>
                    <a:pt x="157894" y="273495"/>
                    <a:pt x="156264" y="270243"/>
                  </a:cubicBezTo>
                  <a:cubicBezTo>
                    <a:pt x="154635" y="266990"/>
                    <a:pt x="151375" y="266990"/>
                    <a:pt x="151375" y="265364"/>
                  </a:cubicBezTo>
                  <a:cubicBezTo>
                    <a:pt x="151375" y="262112"/>
                    <a:pt x="144857" y="262112"/>
                    <a:pt x="143227" y="260485"/>
                  </a:cubicBezTo>
                  <a:cubicBezTo>
                    <a:pt x="143227" y="258859"/>
                    <a:pt x="135079" y="255607"/>
                    <a:pt x="130190" y="249102"/>
                  </a:cubicBezTo>
                  <a:cubicBezTo>
                    <a:pt x="130190" y="249102"/>
                    <a:pt x="125301" y="244223"/>
                    <a:pt x="123671" y="236092"/>
                  </a:cubicBezTo>
                  <a:cubicBezTo>
                    <a:pt x="120412" y="226335"/>
                    <a:pt x="123671" y="236092"/>
                    <a:pt x="117153" y="232840"/>
                  </a:cubicBezTo>
                  <a:cubicBezTo>
                    <a:pt x="112264" y="231213"/>
                    <a:pt x="113894" y="232840"/>
                    <a:pt x="112264" y="229587"/>
                  </a:cubicBezTo>
                  <a:cubicBezTo>
                    <a:pt x="110634" y="226335"/>
                    <a:pt x="109005" y="227961"/>
                    <a:pt x="107375" y="224709"/>
                  </a:cubicBezTo>
                  <a:cubicBezTo>
                    <a:pt x="105745" y="221456"/>
                    <a:pt x="102486" y="219830"/>
                    <a:pt x="102486" y="219830"/>
                  </a:cubicBezTo>
                  <a:cubicBezTo>
                    <a:pt x="102486" y="219830"/>
                    <a:pt x="95968" y="208446"/>
                    <a:pt x="94338" y="205194"/>
                  </a:cubicBezTo>
                  <a:cubicBezTo>
                    <a:pt x="92708" y="201941"/>
                    <a:pt x="89449" y="197063"/>
                    <a:pt x="87819" y="192184"/>
                  </a:cubicBezTo>
                  <a:cubicBezTo>
                    <a:pt x="86190" y="188932"/>
                    <a:pt x="86190" y="188932"/>
                    <a:pt x="84560" y="187305"/>
                  </a:cubicBezTo>
                  <a:cubicBezTo>
                    <a:pt x="84560" y="184053"/>
                    <a:pt x="81301" y="182427"/>
                    <a:pt x="79671" y="179174"/>
                  </a:cubicBezTo>
                  <a:cubicBezTo>
                    <a:pt x="79671" y="174295"/>
                    <a:pt x="78041" y="175922"/>
                    <a:pt x="76412" y="172669"/>
                  </a:cubicBezTo>
                  <a:cubicBezTo>
                    <a:pt x="76412" y="169417"/>
                    <a:pt x="69893" y="169417"/>
                    <a:pt x="68264" y="167791"/>
                  </a:cubicBezTo>
                  <a:cubicBezTo>
                    <a:pt x="66634" y="164538"/>
                    <a:pt x="66634" y="162912"/>
                    <a:pt x="63375" y="156407"/>
                  </a:cubicBezTo>
                  <a:cubicBezTo>
                    <a:pt x="61745" y="153155"/>
                    <a:pt x="63375" y="151528"/>
                    <a:pt x="63375" y="149902"/>
                  </a:cubicBezTo>
                  <a:cubicBezTo>
                    <a:pt x="63375" y="146650"/>
                    <a:pt x="60115" y="145024"/>
                    <a:pt x="60115" y="141771"/>
                  </a:cubicBezTo>
                  <a:cubicBezTo>
                    <a:pt x="58486" y="138519"/>
                    <a:pt x="56856" y="140145"/>
                    <a:pt x="53597" y="136892"/>
                  </a:cubicBezTo>
                  <a:cubicBezTo>
                    <a:pt x="51967" y="133640"/>
                    <a:pt x="47078" y="138519"/>
                    <a:pt x="42189" y="132014"/>
                  </a:cubicBezTo>
                  <a:cubicBezTo>
                    <a:pt x="42189" y="132014"/>
                    <a:pt x="42189" y="132014"/>
                    <a:pt x="40560" y="125509"/>
                  </a:cubicBezTo>
                  <a:cubicBezTo>
                    <a:pt x="40560" y="125509"/>
                    <a:pt x="37300" y="119004"/>
                    <a:pt x="37300" y="117378"/>
                  </a:cubicBezTo>
                  <a:cubicBezTo>
                    <a:pt x="37300" y="115752"/>
                    <a:pt x="30782" y="110873"/>
                    <a:pt x="24263" y="114125"/>
                  </a:cubicBezTo>
                  <a:cubicBezTo>
                    <a:pt x="17745" y="115752"/>
                    <a:pt x="24263" y="114125"/>
                    <a:pt x="21004" y="110873"/>
                  </a:cubicBezTo>
                  <a:cubicBezTo>
                    <a:pt x="19374" y="109247"/>
                    <a:pt x="21004" y="110873"/>
                    <a:pt x="19374" y="105994"/>
                  </a:cubicBezTo>
                  <a:cubicBezTo>
                    <a:pt x="17745" y="102742"/>
                    <a:pt x="14485" y="101116"/>
                    <a:pt x="11226" y="99489"/>
                  </a:cubicBezTo>
                  <a:cubicBezTo>
                    <a:pt x="7967" y="96237"/>
                    <a:pt x="7967" y="96237"/>
                    <a:pt x="6337" y="94611"/>
                  </a:cubicBezTo>
                  <a:cubicBezTo>
                    <a:pt x="6337" y="92985"/>
                    <a:pt x="3078" y="88106"/>
                    <a:pt x="1448" y="86480"/>
                  </a:cubicBezTo>
                  <a:cubicBezTo>
                    <a:pt x="-1811" y="84853"/>
                    <a:pt x="1448" y="79975"/>
                    <a:pt x="1448" y="76722"/>
                  </a:cubicBezTo>
                  <a:cubicBezTo>
                    <a:pt x="1448" y="75096"/>
                    <a:pt x="2670" y="75096"/>
                    <a:pt x="4096" y="75503"/>
                  </a:cubicBezTo>
                  <a:close/>
                  <a:moveTo>
                    <a:pt x="452213" y="67120"/>
                  </a:moveTo>
                  <a:cubicBezTo>
                    <a:pt x="452213" y="67120"/>
                    <a:pt x="453801" y="68707"/>
                    <a:pt x="452213" y="73470"/>
                  </a:cubicBezTo>
                  <a:cubicBezTo>
                    <a:pt x="450626" y="76645"/>
                    <a:pt x="452213" y="73470"/>
                    <a:pt x="450626" y="71882"/>
                  </a:cubicBezTo>
                  <a:cubicBezTo>
                    <a:pt x="447451" y="71882"/>
                    <a:pt x="450626" y="68707"/>
                    <a:pt x="452213" y="67120"/>
                  </a:cubicBezTo>
                  <a:close/>
                  <a:moveTo>
                    <a:pt x="442235" y="67120"/>
                  </a:moveTo>
                  <a:cubicBezTo>
                    <a:pt x="442235" y="68707"/>
                    <a:pt x="445864" y="73470"/>
                    <a:pt x="440421" y="75058"/>
                  </a:cubicBezTo>
                  <a:cubicBezTo>
                    <a:pt x="438607" y="75058"/>
                    <a:pt x="440421" y="73470"/>
                    <a:pt x="436792" y="71883"/>
                  </a:cubicBezTo>
                  <a:cubicBezTo>
                    <a:pt x="433164" y="71883"/>
                    <a:pt x="433164" y="71883"/>
                    <a:pt x="433164" y="70295"/>
                  </a:cubicBezTo>
                  <a:cubicBezTo>
                    <a:pt x="433164" y="67120"/>
                    <a:pt x="434978" y="70295"/>
                    <a:pt x="436792" y="68707"/>
                  </a:cubicBezTo>
                  <a:cubicBezTo>
                    <a:pt x="438607" y="67120"/>
                    <a:pt x="440421" y="67120"/>
                    <a:pt x="442235" y="67120"/>
                  </a:cubicBezTo>
                  <a:close/>
                  <a:moveTo>
                    <a:pt x="362090" y="54447"/>
                  </a:moveTo>
                  <a:cubicBezTo>
                    <a:pt x="362090" y="54447"/>
                    <a:pt x="363722" y="54447"/>
                    <a:pt x="365353" y="54447"/>
                  </a:cubicBezTo>
                  <a:cubicBezTo>
                    <a:pt x="366984" y="52832"/>
                    <a:pt x="366984" y="54447"/>
                    <a:pt x="370246" y="56061"/>
                  </a:cubicBezTo>
                  <a:cubicBezTo>
                    <a:pt x="370246" y="56061"/>
                    <a:pt x="371878" y="57676"/>
                    <a:pt x="371878" y="59290"/>
                  </a:cubicBezTo>
                  <a:cubicBezTo>
                    <a:pt x="373509" y="59290"/>
                    <a:pt x="375140" y="59290"/>
                    <a:pt x="375140" y="59290"/>
                  </a:cubicBezTo>
                  <a:cubicBezTo>
                    <a:pt x="375140" y="59290"/>
                    <a:pt x="376771" y="60905"/>
                    <a:pt x="376771" y="62520"/>
                  </a:cubicBezTo>
                  <a:cubicBezTo>
                    <a:pt x="376771" y="64134"/>
                    <a:pt x="378402" y="64134"/>
                    <a:pt x="378402" y="65749"/>
                  </a:cubicBezTo>
                  <a:cubicBezTo>
                    <a:pt x="378402" y="67364"/>
                    <a:pt x="380033" y="68978"/>
                    <a:pt x="381665" y="68978"/>
                  </a:cubicBezTo>
                  <a:cubicBezTo>
                    <a:pt x="383296" y="68978"/>
                    <a:pt x="383296" y="70593"/>
                    <a:pt x="386558" y="72208"/>
                  </a:cubicBezTo>
                  <a:cubicBezTo>
                    <a:pt x="388189" y="72208"/>
                    <a:pt x="388189" y="75437"/>
                    <a:pt x="389821" y="73822"/>
                  </a:cubicBezTo>
                  <a:cubicBezTo>
                    <a:pt x="389821" y="73822"/>
                    <a:pt x="393083" y="75437"/>
                    <a:pt x="393083" y="75437"/>
                  </a:cubicBezTo>
                  <a:cubicBezTo>
                    <a:pt x="393083" y="75437"/>
                    <a:pt x="396345" y="77051"/>
                    <a:pt x="399608" y="78666"/>
                  </a:cubicBezTo>
                  <a:cubicBezTo>
                    <a:pt x="399608" y="80281"/>
                    <a:pt x="401239" y="80281"/>
                    <a:pt x="404501" y="80281"/>
                  </a:cubicBezTo>
                  <a:cubicBezTo>
                    <a:pt x="407764" y="80281"/>
                    <a:pt x="401239" y="86739"/>
                    <a:pt x="401239" y="86739"/>
                  </a:cubicBezTo>
                  <a:cubicBezTo>
                    <a:pt x="401239" y="86739"/>
                    <a:pt x="401239" y="86739"/>
                    <a:pt x="399608" y="88354"/>
                  </a:cubicBezTo>
                  <a:cubicBezTo>
                    <a:pt x="399608" y="88354"/>
                    <a:pt x="399608" y="88354"/>
                    <a:pt x="394714" y="88354"/>
                  </a:cubicBezTo>
                  <a:cubicBezTo>
                    <a:pt x="394714" y="88354"/>
                    <a:pt x="389821" y="86739"/>
                    <a:pt x="388189" y="86739"/>
                  </a:cubicBezTo>
                  <a:cubicBezTo>
                    <a:pt x="388189" y="85125"/>
                    <a:pt x="386558" y="88354"/>
                    <a:pt x="388189" y="91583"/>
                  </a:cubicBezTo>
                  <a:cubicBezTo>
                    <a:pt x="389821" y="91583"/>
                    <a:pt x="389821" y="93198"/>
                    <a:pt x="391452" y="94813"/>
                  </a:cubicBezTo>
                  <a:cubicBezTo>
                    <a:pt x="391452" y="94813"/>
                    <a:pt x="389821" y="98042"/>
                    <a:pt x="389821" y="98042"/>
                  </a:cubicBezTo>
                  <a:cubicBezTo>
                    <a:pt x="389821" y="98042"/>
                    <a:pt x="389821" y="98042"/>
                    <a:pt x="386558" y="99656"/>
                  </a:cubicBezTo>
                  <a:cubicBezTo>
                    <a:pt x="386558" y="99656"/>
                    <a:pt x="386558" y="99656"/>
                    <a:pt x="384927" y="101271"/>
                  </a:cubicBezTo>
                  <a:cubicBezTo>
                    <a:pt x="384927" y="101271"/>
                    <a:pt x="383296" y="102886"/>
                    <a:pt x="381665" y="101271"/>
                  </a:cubicBezTo>
                  <a:cubicBezTo>
                    <a:pt x="380033" y="101271"/>
                    <a:pt x="380033" y="102886"/>
                    <a:pt x="378402" y="104500"/>
                  </a:cubicBezTo>
                  <a:cubicBezTo>
                    <a:pt x="376771" y="104500"/>
                    <a:pt x="378402" y="106115"/>
                    <a:pt x="380033" y="106115"/>
                  </a:cubicBezTo>
                  <a:cubicBezTo>
                    <a:pt x="380033" y="107730"/>
                    <a:pt x="381665" y="109344"/>
                    <a:pt x="380033" y="110959"/>
                  </a:cubicBezTo>
                  <a:cubicBezTo>
                    <a:pt x="380033" y="112574"/>
                    <a:pt x="378402" y="110959"/>
                    <a:pt x="373509" y="109344"/>
                  </a:cubicBezTo>
                  <a:cubicBezTo>
                    <a:pt x="370246" y="109344"/>
                    <a:pt x="373509" y="110959"/>
                    <a:pt x="371878" y="114188"/>
                  </a:cubicBezTo>
                  <a:cubicBezTo>
                    <a:pt x="371878" y="115803"/>
                    <a:pt x="371878" y="115803"/>
                    <a:pt x="371878" y="115803"/>
                  </a:cubicBezTo>
                  <a:cubicBezTo>
                    <a:pt x="371878" y="115803"/>
                    <a:pt x="373509" y="119032"/>
                    <a:pt x="375140" y="120647"/>
                  </a:cubicBezTo>
                  <a:cubicBezTo>
                    <a:pt x="375140" y="120647"/>
                    <a:pt x="375140" y="122261"/>
                    <a:pt x="376771" y="122261"/>
                  </a:cubicBezTo>
                  <a:cubicBezTo>
                    <a:pt x="376771" y="123876"/>
                    <a:pt x="378402" y="125491"/>
                    <a:pt x="380033" y="127105"/>
                  </a:cubicBezTo>
                  <a:cubicBezTo>
                    <a:pt x="380033" y="127105"/>
                    <a:pt x="381665" y="128720"/>
                    <a:pt x="383296" y="130335"/>
                  </a:cubicBezTo>
                  <a:cubicBezTo>
                    <a:pt x="383296" y="131949"/>
                    <a:pt x="383296" y="131949"/>
                    <a:pt x="383296" y="135179"/>
                  </a:cubicBezTo>
                  <a:cubicBezTo>
                    <a:pt x="383296" y="138408"/>
                    <a:pt x="383296" y="138408"/>
                    <a:pt x="383296" y="138408"/>
                  </a:cubicBezTo>
                  <a:cubicBezTo>
                    <a:pt x="383296" y="140022"/>
                    <a:pt x="384927" y="144866"/>
                    <a:pt x="386558" y="144866"/>
                  </a:cubicBezTo>
                  <a:cubicBezTo>
                    <a:pt x="388189" y="144866"/>
                    <a:pt x="389821" y="148096"/>
                    <a:pt x="389821" y="148096"/>
                  </a:cubicBezTo>
                  <a:cubicBezTo>
                    <a:pt x="389821" y="148096"/>
                    <a:pt x="394714" y="151325"/>
                    <a:pt x="396345" y="151325"/>
                  </a:cubicBezTo>
                  <a:cubicBezTo>
                    <a:pt x="397977" y="152940"/>
                    <a:pt x="397977" y="154554"/>
                    <a:pt x="399608" y="154554"/>
                  </a:cubicBezTo>
                  <a:cubicBezTo>
                    <a:pt x="401239" y="154554"/>
                    <a:pt x="397977" y="156169"/>
                    <a:pt x="396345" y="156169"/>
                  </a:cubicBezTo>
                  <a:cubicBezTo>
                    <a:pt x="394714" y="156169"/>
                    <a:pt x="393083" y="157784"/>
                    <a:pt x="389821" y="157784"/>
                  </a:cubicBezTo>
                  <a:cubicBezTo>
                    <a:pt x="388189" y="156169"/>
                    <a:pt x="389821" y="156169"/>
                    <a:pt x="386558" y="154554"/>
                  </a:cubicBezTo>
                  <a:cubicBezTo>
                    <a:pt x="384927" y="151325"/>
                    <a:pt x="386558" y="154554"/>
                    <a:pt x="381665" y="157784"/>
                  </a:cubicBezTo>
                  <a:cubicBezTo>
                    <a:pt x="376771" y="162627"/>
                    <a:pt x="381665" y="157784"/>
                    <a:pt x="378402" y="161013"/>
                  </a:cubicBezTo>
                  <a:cubicBezTo>
                    <a:pt x="376771" y="162627"/>
                    <a:pt x="375140" y="164242"/>
                    <a:pt x="375140" y="165857"/>
                  </a:cubicBezTo>
                  <a:cubicBezTo>
                    <a:pt x="375140" y="167471"/>
                    <a:pt x="375140" y="167471"/>
                    <a:pt x="375140" y="170701"/>
                  </a:cubicBezTo>
                  <a:cubicBezTo>
                    <a:pt x="375140" y="172315"/>
                    <a:pt x="375140" y="175545"/>
                    <a:pt x="375140" y="177159"/>
                  </a:cubicBezTo>
                  <a:cubicBezTo>
                    <a:pt x="375140" y="178774"/>
                    <a:pt x="373509" y="183618"/>
                    <a:pt x="373509" y="183618"/>
                  </a:cubicBezTo>
                  <a:cubicBezTo>
                    <a:pt x="373509" y="183618"/>
                    <a:pt x="363722" y="194921"/>
                    <a:pt x="362090" y="196535"/>
                  </a:cubicBezTo>
                  <a:cubicBezTo>
                    <a:pt x="362090" y="196535"/>
                    <a:pt x="358828" y="198150"/>
                    <a:pt x="357197" y="198150"/>
                  </a:cubicBezTo>
                  <a:cubicBezTo>
                    <a:pt x="355566" y="199764"/>
                    <a:pt x="357197" y="201379"/>
                    <a:pt x="357197" y="202994"/>
                  </a:cubicBezTo>
                  <a:cubicBezTo>
                    <a:pt x="358828" y="204608"/>
                    <a:pt x="358828" y="206223"/>
                    <a:pt x="358828" y="209452"/>
                  </a:cubicBezTo>
                  <a:cubicBezTo>
                    <a:pt x="358828" y="211067"/>
                    <a:pt x="358828" y="212682"/>
                    <a:pt x="358828" y="212682"/>
                  </a:cubicBezTo>
                  <a:cubicBezTo>
                    <a:pt x="358828" y="212682"/>
                    <a:pt x="357197" y="217526"/>
                    <a:pt x="355566" y="219140"/>
                  </a:cubicBezTo>
                  <a:cubicBezTo>
                    <a:pt x="355566" y="220755"/>
                    <a:pt x="355566" y="220755"/>
                    <a:pt x="353934" y="222369"/>
                  </a:cubicBezTo>
                  <a:cubicBezTo>
                    <a:pt x="352303" y="223984"/>
                    <a:pt x="352303" y="225599"/>
                    <a:pt x="350672" y="227213"/>
                  </a:cubicBezTo>
                  <a:cubicBezTo>
                    <a:pt x="349041" y="228828"/>
                    <a:pt x="347410" y="232057"/>
                    <a:pt x="347410" y="232057"/>
                  </a:cubicBezTo>
                  <a:cubicBezTo>
                    <a:pt x="347410" y="232057"/>
                    <a:pt x="347410" y="232057"/>
                    <a:pt x="345778" y="233672"/>
                  </a:cubicBezTo>
                  <a:cubicBezTo>
                    <a:pt x="345778" y="233672"/>
                    <a:pt x="345778" y="233672"/>
                    <a:pt x="342516" y="236901"/>
                  </a:cubicBezTo>
                  <a:cubicBezTo>
                    <a:pt x="342516" y="236901"/>
                    <a:pt x="342516" y="236901"/>
                    <a:pt x="337622" y="238516"/>
                  </a:cubicBezTo>
                  <a:cubicBezTo>
                    <a:pt x="337622" y="238516"/>
                    <a:pt x="332729" y="240130"/>
                    <a:pt x="331098" y="240130"/>
                  </a:cubicBezTo>
                  <a:cubicBezTo>
                    <a:pt x="329467" y="240130"/>
                    <a:pt x="327835" y="241745"/>
                    <a:pt x="327835" y="240130"/>
                  </a:cubicBezTo>
                  <a:cubicBezTo>
                    <a:pt x="326204" y="238516"/>
                    <a:pt x="326204" y="236901"/>
                    <a:pt x="326204" y="235287"/>
                  </a:cubicBezTo>
                  <a:cubicBezTo>
                    <a:pt x="326204" y="233672"/>
                    <a:pt x="327835" y="230443"/>
                    <a:pt x="324573" y="227213"/>
                  </a:cubicBezTo>
                  <a:cubicBezTo>
                    <a:pt x="322942" y="222369"/>
                    <a:pt x="322942" y="225599"/>
                    <a:pt x="319679" y="227213"/>
                  </a:cubicBezTo>
                  <a:cubicBezTo>
                    <a:pt x="319679" y="227213"/>
                    <a:pt x="316417" y="228828"/>
                    <a:pt x="313155" y="228828"/>
                  </a:cubicBezTo>
                  <a:cubicBezTo>
                    <a:pt x="309892" y="230443"/>
                    <a:pt x="311523" y="228828"/>
                    <a:pt x="311523" y="225599"/>
                  </a:cubicBezTo>
                  <a:cubicBezTo>
                    <a:pt x="311523" y="225599"/>
                    <a:pt x="308261" y="223984"/>
                    <a:pt x="303367" y="222369"/>
                  </a:cubicBezTo>
                  <a:cubicBezTo>
                    <a:pt x="303367" y="222369"/>
                    <a:pt x="298474" y="225599"/>
                    <a:pt x="298474" y="225599"/>
                  </a:cubicBezTo>
                  <a:cubicBezTo>
                    <a:pt x="296843" y="227213"/>
                    <a:pt x="295211" y="227213"/>
                    <a:pt x="293580" y="227213"/>
                  </a:cubicBezTo>
                  <a:cubicBezTo>
                    <a:pt x="293580" y="225599"/>
                    <a:pt x="290318" y="225599"/>
                    <a:pt x="290318" y="225599"/>
                  </a:cubicBezTo>
                  <a:cubicBezTo>
                    <a:pt x="290318" y="225599"/>
                    <a:pt x="287055" y="227213"/>
                    <a:pt x="280531" y="227213"/>
                  </a:cubicBezTo>
                  <a:cubicBezTo>
                    <a:pt x="280531" y="227213"/>
                    <a:pt x="280531" y="225599"/>
                    <a:pt x="280531" y="223984"/>
                  </a:cubicBezTo>
                  <a:cubicBezTo>
                    <a:pt x="278900" y="222369"/>
                    <a:pt x="280531" y="220755"/>
                    <a:pt x="280531" y="220755"/>
                  </a:cubicBezTo>
                  <a:cubicBezTo>
                    <a:pt x="280531" y="219140"/>
                    <a:pt x="275637" y="217526"/>
                    <a:pt x="275637" y="217526"/>
                  </a:cubicBezTo>
                  <a:cubicBezTo>
                    <a:pt x="274006" y="217526"/>
                    <a:pt x="272375" y="220755"/>
                    <a:pt x="270744" y="220755"/>
                  </a:cubicBezTo>
                  <a:cubicBezTo>
                    <a:pt x="270744" y="222369"/>
                    <a:pt x="269112" y="220755"/>
                    <a:pt x="269112" y="220755"/>
                  </a:cubicBezTo>
                  <a:cubicBezTo>
                    <a:pt x="267481" y="219140"/>
                    <a:pt x="264219" y="219140"/>
                    <a:pt x="264219" y="219140"/>
                  </a:cubicBezTo>
                  <a:cubicBezTo>
                    <a:pt x="264219" y="217526"/>
                    <a:pt x="260956" y="220755"/>
                    <a:pt x="260956" y="220755"/>
                  </a:cubicBezTo>
                  <a:cubicBezTo>
                    <a:pt x="260956" y="220755"/>
                    <a:pt x="260956" y="220755"/>
                    <a:pt x="257694" y="219140"/>
                  </a:cubicBezTo>
                  <a:cubicBezTo>
                    <a:pt x="257694" y="219140"/>
                    <a:pt x="254432" y="219140"/>
                    <a:pt x="254432" y="217526"/>
                  </a:cubicBezTo>
                  <a:cubicBezTo>
                    <a:pt x="254432" y="217526"/>
                    <a:pt x="252800" y="217526"/>
                    <a:pt x="252800" y="215911"/>
                  </a:cubicBezTo>
                  <a:cubicBezTo>
                    <a:pt x="252800" y="214296"/>
                    <a:pt x="251169" y="211067"/>
                    <a:pt x="251169" y="211067"/>
                  </a:cubicBezTo>
                  <a:cubicBezTo>
                    <a:pt x="251169" y="211067"/>
                    <a:pt x="247907" y="207838"/>
                    <a:pt x="247907" y="204608"/>
                  </a:cubicBezTo>
                  <a:cubicBezTo>
                    <a:pt x="246276" y="204608"/>
                    <a:pt x="247907" y="201379"/>
                    <a:pt x="246276" y="198150"/>
                  </a:cubicBezTo>
                  <a:cubicBezTo>
                    <a:pt x="246276" y="196535"/>
                    <a:pt x="246276" y="196535"/>
                    <a:pt x="246276" y="194921"/>
                  </a:cubicBezTo>
                  <a:cubicBezTo>
                    <a:pt x="244644" y="194921"/>
                    <a:pt x="244644" y="193306"/>
                    <a:pt x="243013" y="190077"/>
                  </a:cubicBezTo>
                  <a:cubicBezTo>
                    <a:pt x="243013" y="190077"/>
                    <a:pt x="238120" y="177159"/>
                    <a:pt x="238120" y="173930"/>
                  </a:cubicBezTo>
                  <a:cubicBezTo>
                    <a:pt x="236489" y="172315"/>
                    <a:pt x="236489" y="172315"/>
                    <a:pt x="234857" y="170701"/>
                  </a:cubicBezTo>
                  <a:cubicBezTo>
                    <a:pt x="234857" y="170701"/>
                    <a:pt x="234857" y="169086"/>
                    <a:pt x="233226" y="167471"/>
                  </a:cubicBezTo>
                  <a:cubicBezTo>
                    <a:pt x="229964" y="164242"/>
                    <a:pt x="233226" y="161013"/>
                    <a:pt x="233226" y="161013"/>
                  </a:cubicBezTo>
                  <a:cubicBezTo>
                    <a:pt x="233226" y="159398"/>
                    <a:pt x="234857" y="151325"/>
                    <a:pt x="234857" y="149710"/>
                  </a:cubicBezTo>
                  <a:cubicBezTo>
                    <a:pt x="234857" y="146481"/>
                    <a:pt x="236489" y="146481"/>
                    <a:pt x="238120" y="143252"/>
                  </a:cubicBezTo>
                  <a:cubicBezTo>
                    <a:pt x="238120" y="141637"/>
                    <a:pt x="241382" y="141637"/>
                    <a:pt x="243013" y="140022"/>
                  </a:cubicBezTo>
                  <a:cubicBezTo>
                    <a:pt x="244644" y="140022"/>
                    <a:pt x="243013" y="141637"/>
                    <a:pt x="244644" y="144866"/>
                  </a:cubicBezTo>
                  <a:cubicBezTo>
                    <a:pt x="244644" y="146481"/>
                    <a:pt x="249538" y="146481"/>
                    <a:pt x="251169" y="143252"/>
                  </a:cubicBezTo>
                  <a:cubicBezTo>
                    <a:pt x="252800" y="141637"/>
                    <a:pt x="254432" y="143252"/>
                    <a:pt x="254432" y="143252"/>
                  </a:cubicBezTo>
                  <a:cubicBezTo>
                    <a:pt x="256063" y="144866"/>
                    <a:pt x="257694" y="144866"/>
                    <a:pt x="260956" y="144866"/>
                  </a:cubicBezTo>
                  <a:cubicBezTo>
                    <a:pt x="262588" y="143252"/>
                    <a:pt x="267481" y="144866"/>
                    <a:pt x="267481" y="144866"/>
                  </a:cubicBezTo>
                  <a:cubicBezTo>
                    <a:pt x="267481" y="143252"/>
                    <a:pt x="267481" y="141637"/>
                    <a:pt x="267481" y="138408"/>
                  </a:cubicBezTo>
                  <a:cubicBezTo>
                    <a:pt x="267481" y="135179"/>
                    <a:pt x="267481" y="135179"/>
                    <a:pt x="267481" y="133564"/>
                  </a:cubicBezTo>
                  <a:cubicBezTo>
                    <a:pt x="267481" y="131949"/>
                    <a:pt x="269112" y="130335"/>
                    <a:pt x="269112" y="127105"/>
                  </a:cubicBezTo>
                  <a:cubicBezTo>
                    <a:pt x="270744" y="125491"/>
                    <a:pt x="272375" y="125491"/>
                    <a:pt x="274006" y="127105"/>
                  </a:cubicBezTo>
                  <a:cubicBezTo>
                    <a:pt x="274006" y="127105"/>
                    <a:pt x="277268" y="125491"/>
                    <a:pt x="277268" y="125491"/>
                  </a:cubicBezTo>
                  <a:cubicBezTo>
                    <a:pt x="277268" y="125491"/>
                    <a:pt x="282162" y="123876"/>
                    <a:pt x="283793" y="123876"/>
                  </a:cubicBezTo>
                  <a:cubicBezTo>
                    <a:pt x="285424" y="122261"/>
                    <a:pt x="290318" y="122261"/>
                    <a:pt x="290318" y="122261"/>
                  </a:cubicBezTo>
                  <a:cubicBezTo>
                    <a:pt x="290318" y="122261"/>
                    <a:pt x="290318" y="122261"/>
                    <a:pt x="295211" y="117418"/>
                  </a:cubicBezTo>
                  <a:cubicBezTo>
                    <a:pt x="300105" y="112574"/>
                    <a:pt x="296843" y="117418"/>
                    <a:pt x="300105" y="115803"/>
                  </a:cubicBezTo>
                  <a:cubicBezTo>
                    <a:pt x="301736" y="112574"/>
                    <a:pt x="300105" y="114188"/>
                    <a:pt x="303367" y="110959"/>
                  </a:cubicBezTo>
                  <a:cubicBezTo>
                    <a:pt x="304999" y="109344"/>
                    <a:pt x="304999" y="109344"/>
                    <a:pt x="308261" y="104500"/>
                  </a:cubicBezTo>
                  <a:cubicBezTo>
                    <a:pt x="313155" y="101271"/>
                    <a:pt x="311523" y="102886"/>
                    <a:pt x="314786" y="101271"/>
                  </a:cubicBezTo>
                  <a:cubicBezTo>
                    <a:pt x="316417" y="98042"/>
                    <a:pt x="314786" y="101271"/>
                    <a:pt x="314786" y="98042"/>
                  </a:cubicBezTo>
                  <a:cubicBezTo>
                    <a:pt x="316417" y="94813"/>
                    <a:pt x="316417" y="96427"/>
                    <a:pt x="318048" y="94813"/>
                  </a:cubicBezTo>
                  <a:cubicBezTo>
                    <a:pt x="318048" y="91583"/>
                    <a:pt x="318048" y="96427"/>
                    <a:pt x="319679" y="96427"/>
                  </a:cubicBezTo>
                  <a:cubicBezTo>
                    <a:pt x="321311" y="96427"/>
                    <a:pt x="321311" y="99656"/>
                    <a:pt x="321311" y="99656"/>
                  </a:cubicBezTo>
                  <a:cubicBezTo>
                    <a:pt x="321311" y="101271"/>
                    <a:pt x="324573" y="104500"/>
                    <a:pt x="326204" y="104500"/>
                  </a:cubicBezTo>
                  <a:cubicBezTo>
                    <a:pt x="327835" y="102886"/>
                    <a:pt x="327835" y="102886"/>
                    <a:pt x="332729" y="99656"/>
                  </a:cubicBezTo>
                  <a:cubicBezTo>
                    <a:pt x="334360" y="98042"/>
                    <a:pt x="332729" y="98042"/>
                    <a:pt x="335991" y="98042"/>
                  </a:cubicBezTo>
                  <a:cubicBezTo>
                    <a:pt x="337622" y="98042"/>
                    <a:pt x="337622" y="98042"/>
                    <a:pt x="339254" y="96427"/>
                  </a:cubicBezTo>
                  <a:cubicBezTo>
                    <a:pt x="340885" y="94813"/>
                    <a:pt x="339254" y="93198"/>
                    <a:pt x="339254" y="91583"/>
                  </a:cubicBezTo>
                  <a:cubicBezTo>
                    <a:pt x="339254" y="89969"/>
                    <a:pt x="339254" y="91583"/>
                    <a:pt x="339254" y="88354"/>
                  </a:cubicBezTo>
                  <a:cubicBezTo>
                    <a:pt x="340885" y="83510"/>
                    <a:pt x="340885" y="85125"/>
                    <a:pt x="340885" y="83510"/>
                  </a:cubicBezTo>
                  <a:cubicBezTo>
                    <a:pt x="340885" y="81895"/>
                    <a:pt x="340885" y="81895"/>
                    <a:pt x="342516" y="78666"/>
                  </a:cubicBezTo>
                  <a:cubicBezTo>
                    <a:pt x="345778" y="73822"/>
                    <a:pt x="342516" y="77051"/>
                    <a:pt x="344147" y="75437"/>
                  </a:cubicBezTo>
                  <a:cubicBezTo>
                    <a:pt x="344147" y="73822"/>
                    <a:pt x="349041" y="72208"/>
                    <a:pt x="350672" y="70593"/>
                  </a:cubicBezTo>
                  <a:cubicBezTo>
                    <a:pt x="352303" y="68978"/>
                    <a:pt x="352303" y="67364"/>
                    <a:pt x="352303" y="67364"/>
                  </a:cubicBezTo>
                  <a:cubicBezTo>
                    <a:pt x="352303" y="65749"/>
                    <a:pt x="355566" y="64134"/>
                    <a:pt x="355566" y="64134"/>
                  </a:cubicBezTo>
                  <a:cubicBezTo>
                    <a:pt x="355566" y="64134"/>
                    <a:pt x="357197" y="59290"/>
                    <a:pt x="358828" y="57676"/>
                  </a:cubicBezTo>
                  <a:cubicBezTo>
                    <a:pt x="358828" y="56061"/>
                    <a:pt x="362090" y="54447"/>
                    <a:pt x="362090" y="54447"/>
                  </a:cubicBezTo>
                  <a:close/>
                  <a:moveTo>
                    <a:pt x="517015" y="5207"/>
                  </a:moveTo>
                  <a:cubicBezTo>
                    <a:pt x="518635" y="5207"/>
                    <a:pt x="520254" y="6830"/>
                    <a:pt x="520254" y="6830"/>
                  </a:cubicBezTo>
                  <a:cubicBezTo>
                    <a:pt x="520254" y="6830"/>
                    <a:pt x="521873" y="10075"/>
                    <a:pt x="521873" y="11698"/>
                  </a:cubicBezTo>
                  <a:cubicBezTo>
                    <a:pt x="521873" y="13321"/>
                    <a:pt x="523492" y="14944"/>
                    <a:pt x="523492" y="16566"/>
                  </a:cubicBezTo>
                  <a:cubicBezTo>
                    <a:pt x="525112" y="18189"/>
                    <a:pt x="525112" y="18189"/>
                    <a:pt x="526731" y="19812"/>
                  </a:cubicBezTo>
                  <a:cubicBezTo>
                    <a:pt x="528350" y="21435"/>
                    <a:pt x="526731" y="19812"/>
                    <a:pt x="526731" y="21435"/>
                  </a:cubicBezTo>
                  <a:cubicBezTo>
                    <a:pt x="526731" y="23057"/>
                    <a:pt x="526731" y="24680"/>
                    <a:pt x="526731" y="24680"/>
                  </a:cubicBezTo>
                  <a:cubicBezTo>
                    <a:pt x="526731" y="24680"/>
                    <a:pt x="526731" y="26303"/>
                    <a:pt x="526731" y="27926"/>
                  </a:cubicBezTo>
                  <a:cubicBezTo>
                    <a:pt x="526731" y="27926"/>
                    <a:pt x="526731" y="31171"/>
                    <a:pt x="526731" y="31171"/>
                  </a:cubicBezTo>
                  <a:cubicBezTo>
                    <a:pt x="526731" y="31171"/>
                    <a:pt x="528350" y="34417"/>
                    <a:pt x="528350" y="36040"/>
                  </a:cubicBezTo>
                  <a:cubicBezTo>
                    <a:pt x="528350" y="36040"/>
                    <a:pt x="528350" y="37662"/>
                    <a:pt x="528350" y="37662"/>
                  </a:cubicBezTo>
                  <a:cubicBezTo>
                    <a:pt x="528350" y="37662"/>
                    <a:pt x="528350" y="40908"/>
                    <a:pt x="529969" y="40908"/>
                  </a:cubicBezTo>
                  <a:cubicBezTo>
                    <a:pt x="529969" y="42531"/>
                    <a:pt x="531589" y="45776"/>
                    <a:pt x="531589" y="45776"/>
                  </a:cubicBezTo>
                  <a:cubicBezTo>
                    <a:pt x="531589" y="45776"/>
                    <a:pt x="531589" y="47399"/>
                    <a:pt x="531589" y="49022"/>
                  </a:cubicBezTo>
                  <a:cubicBezTo>
                    <a:pt x="529969" y="50645"/>
                    <a:pt x="528350" y="50645"/>
                    <a:pt x="528350" y="52267"/>
                  </a:cubicBezTo>
                  <a:cubicBezTo>
                    <a:pt x="526731" y="53890"/>
                    <a:pt x="526731" y="53890"/>
                    <a:pt x="523492" y="63627"/>
                  </a:cubicBezTo>
                  <a:cubicBezTo>
                    <a:pt x="521873" y="65250"/>
                    <a:pt x="521873" y="60381"/>
                    <a:pt x="521873" y="58759"/>
                  </a:cubicBezTo>
                  <a:cubicBezTo>
                    <a:pt x="521873" y="55513"/>
                    <a:pt x="521873" y="55513"/>
                    <a:pt x="520254" y="53890"/>
                  </a:cubicBezTo>
                  <a:cubicBezTo>
                    <a:pt x="520254" y="50645"/>
                    <a:pt x="520254" y="50645"/>
                    <a:pt x="520254" y="49022"/>
                  </a:cubicBezTo>
                  <a:cubicBezTo>
                    <a:pt x="520254" y="47399"/>
                    <a:pt x="517015" y="49022"/>
                    <a:pt x="517015" y="50645"/>
                  </a:cubicBezTo>
                  <a:cubicBezTo>
                    <a:pt x="517015" y="52267"/>
                    <a:pt x="517015" y="53890"/>
                    <a:pt x="517015" y="53890"/>
                  </a:cubicBezTo>
                  <a:cubicBezTo>
                    <a:pt x="517015" y="53890"/>
                    <a:pt x="517015" y="55513"/>
                    <a:pt x="513777" y="52267"/>
                  </a:cubicBezTo>
                  <a:cubicBezTo>
                    <a:pt x="513777" y="52267"/>
                    <a:pt x="513777" y="55513"/>
                    <a:pt x="512158" y="57136"/>
                  </a:cubicBezTo>
                  <a:cubicBezTo>
                    <a:pt x="512158" y="57136"/>
                    <a:pt x="513777" y="58759"/>
                    <a:pt x="513777" y="60381"/>
                  </a:cubicBezTo>
                  <a:cubicBezTo>
                    <a:pt x="513777" y="62004"/>
                    <a:pt x="515396" y="62004"/>
                    <a:pt x="515396" y="62004"/>
                  </a:cubicBezTo>
                  <a:cubicBezTo>
                    <a:pt x="515396" y="62004"/>
                    <a:pt x="515396" y="65250"/>
                    <a:pt x="517015" y="66872"/>
                  </a:cubicBezTo>
                  <a:cubicBezTo>
                    <a:pt x="518635" y="70118"/>
                    <a:pt x="517015" y="66872"/>
                    <a:pt x="513777" y="71741"/>
                  </a:cubicBezTo>
                  <a:cubicBezTo>
                    <a:pt x="513777" y="73364"/>
                    <a:pt x="513777" y="74986"/>
                    <a:pt x="512158" y="76609"/>
                  </a:cubicBezTo>
                  <a:cubicBezTo>
                    <a:pt x="512158" y="76609"/>
                    <a:pt x="512158" y="78232"/>
                    <a:pt x="507300" y="78232"/>
                  </a:cubicBezTo>
                  <a:cubicBezTo>
                    <a:pt x="507300" y="78232"/>
                    <a:pt x="507300" y="78232"/>
                    <a:pt x="507300" y="76609"/>
                  </a:cubicBezTo>
                  <a:cubicBezTo>
                    <a:pt x="507300" y="74986"/>
                    <a:pt x="507300" y="76609"/>
                    <a:pt x="507300" y="74986"/>
                  </a:cubicBezTo>
                  <a:cubicBezTo>
                    <a:pt x="507300" y="71741"/>
                    <a:pt x="505681" y="73364"/>
                    <a:pt x="504061" y="70118"/>
                  </a:cubicBezTo>
                  <a:cubicBezTo>
                    <a:pt x="504061" y="70118"/>
                    <a:pt x="504061" y="70118"/>
                    <a:pt x="502442" y="70118"/>
                  </a:cubicBezTo>
                  <a:cubicBezTo>
                    <a:pt x="500823" y="71741"/>
                    <a:pt x="502442" y="70118"/>
                    <a:pt x="499204" y="70118"/>
                  </a:cubicBezTo>
                  <a:cubicBezTo>
                    <a:pt x="495965" y="70118"/>
                    <a:pt x="499204" y="70118"/>
                    <a:pt x="497584" y="70118"/>
                  </a:cubicBezTo>
                  <a:cubicBezTo>
                    <a:pt x="495965" y="71741"/>
                    <a:pt x="494346" y="68495"/>
                    <a:pt x="492727" y="66872"/>
                  </a:cubicBezTo>
                  <a:cubicBezTo>
                    <a:pt x="492727" y="66872"/>
                    <a:pt x="489488" y="66872"/>
                    <a:pt x="487869" y="63627"/>
                  </a:cubicBezTo>
                  <a:cubicBezTo>
                    <a:pt x="486249" y="60381"/>
                    <a:pt x="487869" y="63627"/>
                    <a:pt x="487869" y="60381"/>
                  </a:cubicBezTo>
                  <a:cubicBezTo>
                    <a:pt x="487869" y="57136"/>
                    <a:pt x="486249" y="57136"/>
                    <a:pt x="486249" y="55513"/>
                  </a:cubicBezTo>
                  <a:cubicBezTo>
                    <a:pt x="486249" y="52267"/>
                    <a:pt x="486249" y="52267"/>
                    <a:pt x="487869" y="49022"/>
                  </a:cubicBezTo>
                  <a:cubicBezTo>
                    <a:pt x="487869" y="45776"/>
                    <a:pt x="487869" y="49022"/>
                    <a:pt x="489488" y="45776"/>
                  </a:cubicBezTo>
                  <a:cubicBezTo>
                    <a:pt x="491107" y="44154"/>
                    <a:pt x="489488" y="45776"/>
                    <a:pt x="489488" y="44154"/>
                  </a:cubicBezTo>
                  <a:cubicBezTo>
                    <a:pt x="489488" y="42531"/>
                    <a:pt x="489488" y="40908"/>
                    <a:pt x="487869" y="39285"/>
                  </a:cubicBezTo>
                  <a:cubicBezTo>
                    <a:pt x="487869" y="39285"/>
                    <a:pt x="483011" y="37662"/>
                    <a:pt x="483011" y="37662"/>
                  </a:cubicBezTo>
                  <a:cubicBezTo>
                    <a:pt x="481392" y="37662"/>
                    <a:pt x="479772" y="37662"/>
                    <a:pt x="479772" y="37662"/>
                  </a:cubicBezTo>
                  <a:cubicBezTo>
                    <a:pt x="479772" y="37662"/>
                    <a:pt x="479772" y="37662"/>
                    <a:pt x="479772" y="40908"/>
                  </a:cubicBezTo>
                  <a:cubicBezTo>
                    <a:pt x="479772" y="40908"/>
                    <a:pt x="479772" y="42531"/>
                    <a:pt x="478153" y="44154"/>
                  </a:cubicBezTo>
                  <a:cubicBezTo>
                    <a:pt x="478153" y="45776"/>
                    <a:pt x="476534" y="44154"/>
                    <a:pt x="476534" y="44154"/>
                  </a:cubicBezTo>
                  <a:cubicBezTo>
                    <a:pt x="474915" y="42531"/>
                    <a:pt x="474915" y="42531"/>
                    <a:pt x="474915" y="40908"/>
                  </a:cubicBezTo>
                  <a:cubicBezTo>
                    <a:pt x="473295" y="39285"/>
                    <a:pt x="473295" y="40908"/>
                    <a:pt x="471676" y="42531"/>
                  </a:cubicBezTo>
                  <a:cubicBezTo>
                    <a:pt x="471676" y="42531"/>
                    <a:pt x="471676" y="42531"/>
                    <a:pt x="466818" y="42531"/>
                  </a:cubicBezTo>
                  <a:cubicBezTo>
                    <a:pt x="466818" y="42531"/>
                    <a:pt x="466818" y="40908"/>
                    <a:pt x="466818" y="40908"/>
                  </a:cubicBezTo>
                  <a:cubicBezTo>
                    <a:pt x="465199" y="39285"/>
                    <a:pt x="465199" y="40908"/>
                    <a:pt x="461961" y="40908"/>
                  </a:cubicBezTo>
                  <a:cubicBezTo>
                    <a:pt x="460341" y="40908"/>
                    <a:pt x="461961" y="42531"/>
                    <a:pt x="458722" y="44154"/>
                  </a:cubicBezTo>
                  <a:cubicBezTo>
                    <a:pt x="457103" y="45776"/>
                    <a:pt x="458722" y="44154"/>
                    <a:pt x="458722" y="47399"/>
                  </a:cubicBezTo>
                  <a:cubicBezTo>
                    <a:pt x="458722" y="50645"/>
                    <a:pt x="458722" y="49022"/>
                    <a:pt x="458722" y="50645"/>
                  </a:cubicBezTo>
                  <a:cubicBezTo>
                    <a:pt x="458722" y="52267"/>
                    <a:pt x="458722" y="50645"/>
                    <a:pt x="457103" y="52267"/>
                  </a:cubicBezTo>
                  <a:cubicBezTo>
                    <a:pt x="457103" y="52267"/>
                    <a:pt x="455484" y="53890"/>
                    <a:pt x="455484" y="57136"/>
                  </a:cubicBezTo>
                  <a:cubicBezTo>
                    <a:pt x="455484" y="57136"/>
                    <a:pt x="455484" y="57136"/>
                    <a:pt x="457103" y="58759"/>
                  </a:cubicBezTo>
                  <a:cubicBezTo>
                    <a:pt x="457103" y="60381"/>
                    <a:pt x="457103" y="60381"/>
                    <a:pt x="457103" y="62004"/>
                  </a:cubicBezTo>
                  <a:cubicBezTo>
                    <a:pt x="455484" y="63627"/>
                    <a:pt x="455484" y="62004"/>
                    <a:pt x="452245" y="62004"/>
                  </a:cubicBezTo>
                  <a:cubicBezTo>
                    <a:pt x="450626" y="60381"/>
                    <a:pt x="453864" y="58759"/>
                    <a:pt x="453864" y="57136"/>
                  </a:cubicBezTo>
                  <a:cubicBezTo>
                    <a:pt x="453864" y="55513"/>
                    <a:pt x="453864" y="58759"/>
                    <a:pt x="453864" y="52267"/>
                  </a:cubicBezTo>
                  <a:cubicBezTo>
                    <a:pt x="453864" y="47399"/>
                    <a:pt x="455484" y="49022"/>
                    <a:pt x="455484" y="47399"/>
                  </a:cubicBezTo>
                  <a:cubicBezTo>
                    <a:pt x="455484" y="47399"/>
                    <a:pt x="453864" y="45776"/>
                    <a:pt x="453864" y="45776"/>
                  </a:cubicBezTo>
                  <a:cubicBezTo>
                    <a:pt x="453864" y="44154"/>
                    <a:pt x="455484" y="42531"/>
                    <a:pt x="455484" y="40908"/>
                  </a:cubicBezTo>
                  <a:cubicBezTo>
                    <a:pt x="455484" y="37662"/>
                    <a:pt x="457103" y="37662"/>
                    <a:pt x="460341" y="34417"/>
                  </a:cubicBezTo>
                  <a:cubicBezTo>
                    <a:pt x="460341" y="34417"/>
                    <a:pt x="465199" y="34417"/>
                    <a:pt x="466818" y="32794"/>
                  </a:cubicBezTo>
                  <a:cubicBezTo>
                    <a:pt x="466818" y="32794"/>
                    <a:pt x="468438" y="32794"/>
                    <a:pt x="470057" y="31171"/>
                  </a:cubicBezTo>
                  <a:cubicBezTo>
                    <a:pt x="471676" y="31171"/>
                    <a:pt x="471676" y="31171"/>
                    <a:pt x="471676" y="29549"/>
                  </a:cubicBezTo>
                  <a:cubicBezTo>
                    <a:pt x="471676" y="27926"/>
                    <a:pt x="471676" y="27926"/>
                    <a:pt x="473295" y="26303"/>
                  </a:cubicBezTo>
                  <a:cubicBezTo>
                    <a:pt x="476534" y="23057"/>
                    <a:pt x="474915" y="26303"/>
                    <a:pt x="476534" y="24680"/>
                  </a:cubicBezTo>
                  <a:cubicBezTo>
                    <a:pt x="478153" y="24680"/>
                    <a:pt x="478153" y="24680"/>
                    <a:pt x="479772" y="24680"/>
                  </a:cubicBezTo>
                  <a:cubicBezTo>
                    <a:pt x="481392" y="24680"/>
                    <a:pt x="481392" y="24680"/>
                    <a:pt x="484630" y="26303"/>
                  </a:cubicBezTo>
                  <a:cubicBezTo>
                    <a:pt x="486249" y="26303"/>
                    <a:pt x="484630" y="26303"/>
                    <a:pt x="484630" y="27926"/>
                  </a:cubicBezTo>
                  <a:cubicBezTo>
                    <a:pt x="486249" y="29549"/>
                    <a:pt x="483011" y="31171"/>
                    <a:pt x="486249" y="32794"/>
                  </a:cubicBezTo>
                  <a:cubicBezTo>
                    <a:pt x="486249" y="32794"/>
                    <a:pt x="491107" y="32794"/>
                    <a:pt x="491107" y="31171"/>
                  </a:cubicBezTo>
                  <a:cubicBezTo>
                    <a:pt x="491107" y="29549"/>
                    <a:pt x="492727" y="31171"/>
                    <a:pt x="491107" y="27926"/>
                  </a:cubicBezTo>
                  <a:cubicBezTo>
                    <a:pt x="491107" y="26303"/>
                    <a:pt x="491107" y="27926"/>
                    <a:pt x="492727" y="26303"/>
                  </a:cubicBezTo>
                  <a:cubicBezTo>
                    <a:pt x="495965" y="23057"/>
                    <a:pt x="495965" y="26303"/>
                    <a:pt x="497584" y="26303"/>
                  </a:cubicBezTo>
                  <a:cubicBezTo>
                    <a:pt x="497584" y="26303"/>
                    <a:pt x="499204" y="26303"/>
                    <a:pt x="499204" y="24680"/>
                  </a:cubicBezTo>
                  <a:cubicBezTo>
                    <a:pt x="500823" y="21435"/>
                    <a:pt x="499204" y="23057"/>
                    <a:pt x="502442" y="21435"/>
                  </a:cubicBezTo>
                  <a:cubicBezTo>
                    <a:pt x="502442" y="19812"/>
                    <a:pt x="505681" y="21435"/>
                    <a:pt x="507300" y="18189"/>
                  </a:cubicBezTo>
                  <a:cubicBezTo>
                    <a:pt x="507300" y="18189"/>
                    <a:pt x="510538" y="18189"/>
                    <a:pt x="510538" y="14944"/>
                  </a:cubicBezTo>
                  <a:cubicBezTo>
                    <a:pt x="512158" y="13321"/>
                    <a:pt x="512158" y="13321"/>
                    <a:pt x="512158" y="10075"/>
                  </a:cubicBezTo>
                  <a:cubicBezTo>
                    <a:pt x="513777" y="6830"/>
                    <a:pt x="513777" y="5207"/>
                    <a:pt x="517015" y="5207"/>
                  </a:cubicBezTo>
                  <a:close/>
                  <a:moveTo>
                    <a:pt x="522064" y="444"/>
                  </a:moveTo>
                  <a:cubicBezTo>
                    <a:pt x="523652" y="-1143"/>
                    <a:pt x="525239" y="2032"/>
                    <a:pt x="525239" y="2032"/>
                  </a:cubicBezTo>
                  <a:cubicBezTo>
                    <a:pt x="526827" y="3620"/>
                    <a:pt x="525239" y="2032"/>
                    <a:pt x="525239" y="5207"/>
                  </a:cubicBezTo>
                  <a:cubicBezTo>
                    <a:pt x="525239" y="6795"/>
                    <a:pt x="525239" y="6795"/>
                    <a:pt x="523652" y="6795"/>
                  </a:cubicBezTo>
                  <a:cubicBezTo>
                    <a:pt x="522064" y="6795"/>
                    <a:pt x="523652" y="6795"/>
                    <a:pt x="522064" y="5207"/>
                  </a:cubicBezTo>
                  <a:cubicBezTo>
                    <a:pt x="518889" y="3620"/>
                    <a:pt x="520476" y="2032"/>
                    <a:pt x="522064" y="4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şḷîdê">
              <a:extLst>
                <a:ext uri="{FF2B5EF4-FFF2-40B4-BE49-F238E27FC236}">
                  <a16:creationId xmlns:a16="http://schemas.microsoft.com/office/drawing/2014/main" id="{70F513B5-06FA-464B-86F2-E9B7AD1D91F8}"/>
                </a:ext>
              </a:extLst>
            </p:cNvPr>
            <p:cNvSpPr/>
            <p:nvPr/>
          </p:nvSpPr>
          <p:spPr bwMode="auto">
            <a:xfrm>
              <a:off x="7767639" y="3331477"/>
              <a:ext cx="1166041" cy="809516"/>
            </a:xfrm>
            <a:custGeom>
              <a:avLst/>
              <a:gdLst>
                <a:gd name="connsiteX0" fmla="*/ 946150 w 1166041"/>
                <a:gd name="connsiteY0" fmla="*/ 799197 h 809516"/>
                <a:gd name="connsiteX1" fmla="*/ 949325 w 1166041"/>
                <a:gd name="connsiteY1" fmla="*/ 807135 h 809516"/>
                <a:gd name="connsiteX2" fmla="*/ 939800 w 1166041"/>
                <a:gd name="connsiteY2" fmla="*/ 807135 h 809516"/>
                <a:gd name="connsiteX3" fmla="*/ 946150 w 1166041"/>
                <a:gd name="connsiteY3" fmla="*/ 799197 h 809516"/>
                <a:gd name="connsiteX4" fmla="*/ 655828 w 1166041"/>
                <a:gd name="connsiteY4" fmla="*/ 657944 h 809516"/>
                <a:gd name="connsiteX5" fmla="*/ 663924 w 1166041"/>
                <a:gd name="connsiteY5" fmla="*/ 659566 h 809516"/>
                <a:gd name="connsiteX6" fmla="*/ 675259 w 1166041"/>
                <a:gd name="connsiteY6" fmla="*/ 666054 h 809516"/>
                <a:gd name="connsiteX7" fmla="*/ 684974 w 1166041"/>
                <a:gd name="connsiteY7" fmla="*/ 667676 h 809516"/>
                <a:gd name="connsiteX8" fmla="*/ 689832 w 1166041"/>
                <a:gd name="connsiteY8" fmla="*/ 669298 h 809516"/>
                <a:gd name="connsiteX9" fmla="*/ 699548 w 1166041"/>
                <a:gd name="connsiteY9" fmla="*/ 666054 h 809516"/>
                <a:gd name="connsiteX10" fmla="*/ 714121 w 1166041"/>
                <a:gd name="connsiteY10" fmla="*/ 661188 h 809516"/>
                <a:gd name="connsiteX11" fmla="*/ 722217 w 1166041"/>
                <a:gd name="connsiteY11" fmla="*/ 662810 h 809516"/>
                <a:gd name="connsiteX12" fmla="*/ 723836 w 1166041"/>
                <a:gd name="connsiteY12" fmla="*/ 667676 h 809516"/>
                <a:gd name="connsiteX13" fmla="*/ 723836 w 1166041"/>
                <a:gd name="connsiteY13" fmla="*/ 680652 h 809516"/>
                <a:gd name="connsiteX14" fmla="*/ 722217 w 1166041"/>
                <a:gd name="connsiteY14" fmla="*/ 693628 h 809516"/>
                <a:gd name="connsiteX15" fmla="*/ 718979 w 1166041"/>
                <a:gd name="connsiteY15" fmla="*/ 698494 h 809516"/>
                <a:gd name="connsiteX16" fmla="*/ 717359 w 1166041"/>
                <a:gd name="connsiteY16" fmla="*/ 706605 h 809516"/>
                <a:gd name="connsiteX17" fmla="*/ 717359 w 1166041"/>
                <a:gd name="connsiteY17" fmla="*/ 717959 h 809516"/>
                <a:gd name="connsiteX18" fmla="*/ 710882 w 1166041"/>
                <a:gd name="connsiteY18" fmla="*/ 713093 h 809516"/>
                <a:gd name="connsiteX19" fmla="*/ 706025 w 1166041"/>
                <a:gd name="connsiteY19" fmla="*/ 713093 h 809516"/>
                <a:gd name="connsiteX20" fmla="*/ 704405 w 1166041"/>
                <a:gd name="connsiteY20" fmla="*/ 722825 h 809516"/>
                <a:gd name="connsiteX21" fmla="*/ 699548 w 1166041"/>
                <a:gd name="connsiteY21" fmla="*/ 721203 h 809516"/>
                <a:gd name="connsiteX22" fmla="*/ 694690 w 1166041"/>
                <a:gd name="connsiteY22" fmla="*/ 729313 h 809516"/>
                <a:gd name="connsiteX23" fmla="*/ 686593 w 1166041"/>
                <a:gd name="connsiteY23" fmla="*/ 727691 h 809516"/>
                <a:gd name="connsiteX24" fmla="*/ 680116 w 1166041"/>
                <a:gd name="connsiteY24" fmla="*/ 724447 h 809516"/>
                <a:gd name="connsiteX25" fmla="*/ 672020 w 1166041"/>
                <a:gd name="connsiteY25" fmla="*/ 719581 h 809516"/>
                <a:gd name="connsiteX26" fmla="*/ 662305 w 1166041"/>
                <a:gd name="connsiteY26" fmla="*/ 708227 h 809516"/>
                <a:gd name="connsiteX27" fmla="*/ 662305 w 1166041"/>
                <a:gd name="connsiteY27" fmla="*/ 698494 h 809516"/>
                <a:gd name="connsiteX28" fmla="*/ 660685 w 1166041"/>
                <a:gd name="connsiteY28" fmla="*/ 690384 h 809516"/>
                <a:gd name="connsiteX29" fmla="*/ 655828 w 1166041"/>
                <a:gd name="connsiteY29" fmla="*/ 679030 h 809516"/>
                <a:gd name="connsiteX30" fmla="*/ 649351 w 1166041"/>
                <a:gd name="connsiteY30" fmla="*/ 669298 h 809516"/>
                <a:gd name="connsiteX31" fmla="*/ 652589 w 1166041"/>
                <a:gd name="connsiteY31" fmla="*/ 661188 h 809516"/>
                <a:gd name="connsiteX32" fmla="*/ 655828 w 1166041"/>
                <a:gd name="connsiteY32" fmla="*/ 657944 h 809516"/>
                <a:gd name="connsiteX33" fmla="*/ 1040424 w 1166041"/>
                <a:gd name="connsiteY33" fmla="*/ 645512 h 809516"/>
                <a:gd name="connsiteX34" fmla="*/ 1045113 w 1166041"/>
                <a:gd name="connsiteY34" fmla="*/ 650172 h 809516"/>
                <a:gd name="connsiteX35" fmla="*/ 1051638 w 1166041"/>
                <a:gd name="connsiteY35" fmla="*/ 659898 h 809516"/>
                <a:gd name="connsiteX36" fmla="*/ 1058163 w 1166041"/>
                <a:gd name="connsiteY36" fmla="*/ 661519 h 809516"/>
                <a:gd name="connsiteX37" fmla="*/ 1077737 w 1166041"/>
                <a:gd name="connsiteY37" fmla="*/ 659898 h 809516"/>
                <a:gd name="connsiteX38" fmla="*/ 1069581 w 1166041"/>
                <a:gd name="connsiteY38" fmla="*/ 676107 h 809516"/>
                <a:gd name="connsiteX39" fmla="*/ 1064688 w 1166041"/>
                <a:gd name="connsiteY39" fmla="*/ 692317 h 809516"/>
                <a:gd name="connsiteX40" fmla="*/ 1045113 w 1166041"/>
                <a:gd name="connsiteY40" fmla="*/ 713389 h 809516"/>
                <a:gd name="connsiteX41" fmla="*/ 1053269 w 1166041"/>
                <a:gd name="connsiteY41" fmla="*/ 723114 h 809516"/>
                <a:gd name="connsiteX42" fmla="*/ 1040220 w 1166041"/>
                <a:gd name="connsiteY42" fmla="*/ 724735 h 809516"/>
                <a:gd name="connsiteX43" fmla="*/ 1025539 w 1166041"/>
                <a:gd name="connsiteY43" fmla="*/ 731219 h 809516"/>
                <a:gd name="connsiteX44" fmla="*/ 1015752 w 1166041"/>
                <a:gd name="connsiteY44" fmla="*/ 737702 h 809516"/>
                <a:gd name="connsiteX45" fmla="*/ 1010858 w 1166041"/>
                <a:gd name="connsiteY45" fmla="*/ 755533 h 809516"/>
                <a:gd name="connsiteX46" fmla="*/ 994546 w 1166041"/>
                <a:gd name="connsiteY46" fmla="*/ 778226 h 809516"/>
                <a:gd name="connsiteX47" fmla="*/ 984759 w 1166041"/>
                <a:gd name="connsiteY47" fmla="*/ 789572 h 809516"/>
                <a:gd name="connsiteX48" fmla="*/ 970079 w 1166041"/>
                <a:gd name="connsiteY48" fmla="*/ 792814 h 809516"/>
                <a:gd name="connsiteX49" fmla="*/ 952135 w 1166041"/>
                <a:gd name="connsiteY49" fmla="*/ 792814 h 809516"/>
                <a:gd name="connsiteX50" fmla="*/ 947242 w 1166041"/>
                <a:gd name="connsiteY50" fmla="*/ 792814 h 809516"/>
                <a:gd name="connsiteX51" fmla="*/ 937455 w 1166041"/>
                <a:gd name="connsiteY51" fmla="*/ 786330 h 809516"/>
                <a:gd name="connsiteX52" fmla="*/ 917880 w 1166041"/>
                <a:gd name="connsiteY52" fmla="*/ 779847 h 809516"/>
                <a:gd name="connsiteX53" fmla="*/ 929299 w 1166041"/>
                <a:gd name="connsiteY53" fmla="*/ 765258 h 809516"/>
                <a:gd name="connsiteX54" fmla="*/ 939086 w 1166041"/>
                <a:gd name="connsiteY54" fmla="*/ 750670 h 809516"/>
                <a:gd name="connsiteX55" fmla="*/ 957029 w 1166041"/>
                <a:gd name="connsiteY55" fmla="*/ 732840 h 809516"/>
                <a:gd name="connsiteX56" fmla="*/ 978234 w 1166041"/>
                <a:gd name="connsiteY56" fmla="*/ 719872 h 809516"/>
                <a:gd name="connsiteX57" fmla="*/ 1001071 w 1166041"/>
                <a:gd name="connsiteY57" fmla="*/ 705284 h 809516"/>
                <a:gd name="connsiteX58" fmla="*/ 1009227 w 1166041"/>
                <a:gd name="connsiteY58" fmla="*/ 692317 h 809516"/>
                <a:gd name="connsiteX59" fmla="*/ 1023908 w 1166041"/>
                <a:gd name="connsiteY59" fmla="*/ 671244 h 809516"/>
                <a:gd name="connsiteX60" fmla="*/ 1030433 w 1166041"/>
                <a:gd name="connsiteY60" fmla="*/ 658277 h 809516"/>
                <a:gd name="connsiteX61" fmla="*/ 1036957 w 1166041"/>
                <a:gd name="connsiteY61" fmla="*/ 646931 h 809516"/>
                <a:gd name="connsiteX62" fmla="*/ 1040424 w 1166041"/>
                <a:gd name="connsiteY62" fmla="*/ 645512 h 809516"/>
                <a:gd name="connsiteX63" fmla="*/ 714375 w 1166041"/>
                <a:gd name="connsiteY63" fmla="*/ 637272 h 809516"/>
                <a:gd name="connsiteX64" fmla="*/ 720725 w 1166041"/>
                <a:gd name="connsiteY64" fmla="*/ 638860 h 809516"/>
                <a:gd name="connsiteX65" fmla="*/ 725488 w 1166041"/>
                <a:gd name="connsiteY65" fmla="*/ 645210 h 809516"/>
                <a:gd name="connsiteX66" fmla="*/ 722313 w 1166041"/>
                <a:gd name="connsiteY66" fmla="*/ 649972 h 809516"/>
                <a:gd name="connsiteX67" fmla="*/ 717550 w 1166041"/>
                <a:gd name="connsiteY67" fmla="*/ 642035 h 809516"/>
                <a:gd name="connsiteX68" fmla="*/ 714375 w 1166041"/>
                <a:gd name="connsiteY68" fmla="*/ 637272 h 809516"/>
                <a:gd name="connsiteX69" fmla="*/ 635907 w 1166041"/>
                <a:gd name="connsiteY69" fmla="*/ 634097 h 809516"/>
                <a:gd name="connsiteX70" fmla="*/ 639536 w 1166041"/>
                <a:gd name="connsiteY70" fmla="*/ 638860 h 809516"/>
                <a:gd name="connsiteX71" fmla="*/ 635907 w 1166041"/>
                <a:gd name="connsiteY71" fmla="*/ 646797 h 809516"/>
                <a:gd name="connsiteX72" fmla="*/ 630464 w 1166041"/>
                <a:gd name="connsiteY72" fmla="*/ 640447 h 809516"/>
                <a:gd name="connsiteX73" fmla="*/ 635907 w 1166041"/>
                <a:gd name="connsiteY73" fmla="*/ 634097 h 809516"/>
                <a:gd name="connsiteX74" fmla="*/ 1103885 w 1166041"/>
                <a:gd name="connsiteY74" fmla="*/ 553177 h 809516"/>
                <a:gd name="connsiteX75" fmla="*/ 1111952 w 1166041"/>
                <a:gd name="connsiteY75" fmla="*/ 564438 h 809516"/>
                <a:gd name="connsiteX76" fmla="*/ 1121633 w 1166041"/>
                <a:gd name="connsiteY76" fmla="*/ 578916 h 809516"/>
                <a:gd name="connsiteX77" fmla="*/ 1144223 w 1166041"/>
                <a:gd name="connsiteY77" fmla="*/ 585351 h 809516"/>
                <a:gd name="connsiteX78" fmla="*/ 1158744 w 1166041"/>
                <a:gd name="connsiteY78" fmla="*/ 574090 h 809516"/>
                <a:gd name="connsiteX79" fmla="*/ 1165198 w 1166041"/>
                <a:gd name="connsiteY79" fmla="*/ 586959 h 809516"/>
                <a:gd name="connsiteX80" fmla="*/ 1157131 w 1166041"/>
                <a:gd name="connsiteY80" fmla="*/ 598220 h 809516"/>
                <a:gd name="connsiteX81" fmla="*/ 1150677 w 1166041"/>
                <a:gd name="connsiteY81" fmla="*/ 607872 h 809516"/>
                <a:gd name="connsiteX82" fmla="*/ 1145836 w 1166041"/>
                <a:gd name="connsiteY82" fmla="*/ 612698 h 809516"/>
                <a:gd name="connsiteX83" fmla="*/ 1134542 w 1166041"/>
                <a:gd name="connsiteY83" fmla="*/ 614307 h 809516"/>
                <a:gd name="connsiteX84" fmla="*/ 1134542 w 1166041"/>
                <a:gd name="connsiteY84" fmla="*/ 632002 h 809516"/>
                <a:gd name="connsiteX85" fmla="*/ 1124860 w 1166041"/>
                <a:gd name="connsiteY85" fmla="*/ 644871 h 809516"/>
                <a:gd name="connsiteX86" fmla="*/ 1110339 w 1166041"/>
                <a:gd name="connsiteY86" fmla="*/ 660958 h 809516"/>
                <a:gd name="connsiteX87" fmla="*/ 1097430 w 1166041"/>
                <a:gd name="connsiteY87" fmla="*/ 665784 h 809516"/>
                <a:gd name="connsiteX88" fmla="*/ 1090976 w 1166041"/>
                <a:gd name="connsiteY88" fmla="*/ 656132 h 809516"/>
                <a:gd name="connsiteX89" fmla="*/ 1094203 w 1166041"/>
                <a:gd name="connsiteY89" fmla="*/ 638437 h 809516"/>
                <a:gd name="connsiteX90" fmla="*/ 1084522 w 1166041"/>
                <a:gd name="connsiteY90" fmla="*/ 625567 h 809516"/>
                <a:gd name="connsiteX91" fmla="*/ 1070001 w 1166041"/>
                <a:gd name="connsiteY91" fmla="*/ 619133 h 809516"/>
                <a:gd name="connsiteX92" fmla="*/ 1078068 w 1166041"/>
                <a:gd name="connsiteY92" fmla="*/ 607872 h 809516"/>
                <a:gd name="connsiteX93" fmla="*/ 1086136 w 1166041"/>
                <a:gd name="connsiteY93" fmla="*/ 593394 h 809516"/>
                <a:gd name="connsiteX94" fmla="*/ 1087749 w 1166041"/>
                <a:gd name="connsiteY94" fmla="*/ 575699 h 809516"/>
                <a:gd name="connsiteX95" fmla="*/ 1094203 w 1166041"/>
                <a:gd name="connsiteY95" fmla="*/ 559612 h 809516"/>
                <a:gd name="connsiteX96" fmla="*/ 1102271 w 1166041"/>
                <a:gd name="connsiteY96" fmla="*/ 561221 h 809516"/>
                <a:gd name="connsiteX97" fmla="*/ 1103885 w 1166041"/>
                <a:gd name="connsiteY97" fmla="*/ 553177 h 809516"/>
                <a:gd name="connsiteX98" fmla="*/ 1085850 w 1166041"/>
                <a:gd name="connsiteY98" fmla="*/ 546784 h 809516"/>
                <a:gd name="connsiteX99" fmla="*/ 1084263 w 1166041"/>
                <a:gd name="connsiteY99" fmla="*/ 561072 h 809516"/>
                <a:gd name="connsiteX100" fmla="*/ 1076325 w 1166041"/>
                <a:gd name="connsiteY100" fmla="*/ 553135 h 809516"/>
                <a:gd name="connsiteX101" fmla="*/ 1085850 w 1166041"/>
                <a:gd name="connsiteY101" fmla="*/ 546784 h 809516"/>
                <a:gd name="connsiteX102" fmla="*/ 499393 w 1166041"/>
                <a:gd name="connsiteY102" fmla="*/ 538847 h 809516"/>
                <a:gd name="connsiteX103" fmla="*/ 509420 w 1166041"/>
                <a:gd name="connsiteY103" fmla="*/ 540434 h 809516"/>
                <a:gd name="connsiteX104" fmla="*/ 509420 w 1166041"/>
                <a:gd name="connsiteY104" fmla="*/ 545197 h 809516"/>
                <a:gd name="connsiteX105" fmla="*/ 501064 w 1166041"/>
                <a:gd name="connsiteY105" fmla="*/ 546784 h 809516"/>
                <a:gd name="connsiteX106" fmla="*/ 492709 w 1166041"/>
                <a:gd name="connsiteY106" fmla="*/ 548372 h 809516"/>
                <a:gd name="connsiteX107" fmla="*/ 484354 w 1166041"/>
                <a:gd name="connsiteY107" fmla="*/ 546784 h 809516"/>
                <a:gd name="connsiteX108" fmla="*/ 487696 w 1166041"/>
                <a:gd name="connsiteY108" fmla="*/ 543609 h 809516"/>
                <a:gd name="connsiteX109" fmla="*/ 499393 w 1166041"/>
                <a:gd name="connsiteY109" fmla="*/ 538847 h 809516"/>
                <a:gd name="connsiteX110" fmla="*/ 1043046 w 1166041"/>
                <a:gd name="connsiteY110" fmla="*/ 504035 h 809516"/>
                <a:gd name="connsiteX111" fmla="*/ 1069387 w 1166041"/>
                <a:gd name="connsiteY111" fmla="*/ 515545 h 809516"/>
                <a:gd name="connsiteX112" fmla="*/ 1082557 w 1166041"/>
                <a:gd name="connsiteY112" fmla="*/ 527054 h 809516"/>
                <a:gd name="connsiteX113" fmla="*/ 1082557 w 1166041"/>
                <a:gd name="connsiteY113" fmla="*/ 540208 h 809516"/>
                <a:gd name="connsiteX114" fmla="*/ 1072680 w 1166041"/>
                <a:gd name="connsiteY114" fmla="*/ 545141 h 809516"/>
                <a:gd name="connsiteX115" fmla="*/ 1059509 w 1166041"/>
                <a:gd name="connsiteY115" fmla="*/ 528699 h 809516"/>
                <a:gd name="connsiteX116" fmla="*/ 1051278 w 1166041"/>
                <a:gd name="connsiteY116" fmla="*/ 517189 h 809516"/>
                <a:gd name="connsiteX117" fmla="*/ 1043046 w 1166041"/>
                <a:gd name="connsiteY117" fmla="*/ 504035 h 809516"/>
                <a:gd name="connsiteX118" fmla="*/ 602740 w 1166041"/>
                <a:gd name="connsiteY118" fmla="*/ 722 h 809516"/>
                <a:gd name="connsiteX119" fmla="*/ 605989 w 1166041"/>
                <a:gd name="connsiteY119" fmla="*/ 722 h 809516"/>
                <a:gd name="connsiteX120" fmla="*/ 605989 w 1166041"/>
                <a:gd name="connsiteY120" fmla="*/ 2346 h 809516"/>
                <a:gd name="connsiteX121" fmla="*/ 609238 w 1166041"/>
                <a:gd name="connsiteY121" fmla="*/ 7221 h 809516"/>
                <a:gd name="connsiteX122" fmla="*/ 609238 w 1166041"/>
                <a:gd name="connsiteY122" fmla="*/ 13720 h 809516"/>
                <a:gd name="connsiteX123" fmla="*/ 612487 w 1166041"/>
                <a:gd name="connsiteY123" fmla="*/ 16970 h 809516"/>
                <a:gd name="connsiteX124" fmla="*/ 615737 w 1166041"/>
                <a:gd name="connsiteY124" fmla="*/ 21844 h 809516"/>
                <a:gd name="connsiteX125" fmla="*/ 615737 w 1166041"/>
                <a:gd name="connsiteY125" fmla="*/ 28343 h 809516"/>
                <a:gd name="connsiteX126" fmla="*/ 618986 w 1166041"/>
                <a:gd name="connsiteY126" fmla="*/ 31593 h 809516"/>
                <a:gd name="connsiteX127" fmla="*/ 622235 w 1166041"/>
                <a:gd name="connsiteY127" fmla="*/ 36467 h 809516"/>
                <a:gd name="connsiteX128" fmla="*/ 622235 w 1166041"/>
                <a:gd name="connsiteY128" fmla="*/ 42967 h 809516"/>
                <a:gd name="connsiteX129" fmla="*/ 623860 w 1166041"/>
                <a:gd name="connsiteY129" fmla="*/ 47841 h 809516"/>
                <a:gd name="connsiteX130" fmla="*/ 625485 w 1166041"/>
                <a:gd name="connsiteY130" fmla="*/ 55965 h 809516"/>
                <a:gd name="connsiteX131" fmla="*/ 625485 w 1166041"/>
                <a:gd name="connsiteY131" fmla="*/ 62464 h 809516"/>
                <a:gd name="connsiteX132" fmla="*/ 627109 w 1166041"/>
                <a:gd name="connsiteY132" fmla="*/ 67339 h 809516"/>
                <a:gd name="connsiteX133" fmla="*/ 628734 w 1166041"/>
                <a:gd name="connsiteY133" fmla="*/ 70588 h 809516"/>
                <a:gd name="connsiteX134" fmla="*/ 633608 w 1166041"/>
                <a:gd name="connsiteY134" fmla="*/ 75463 h 809516"/>
                <a:gd name="connsiteX135" fmla="*/ 640106 w 1166041"/>
                <a:gd name="connsiteY135" fmla="*/ 75463 h 809516"/>
                <a:gd name="connsiteX136" fmla="*/ 646605 w 1166041"/>
                <a:gd name="connsiteY136" fmla="*/ 72213 h 809516"/>
                <a:gd name="connsiteX137" fmla="*/ 648230 w 1166041"/>
                <a:gd name="connsiteY137" fmla="*/ 73838 h 809516"/>
                <a:gd name="connsiteX138" fmla="*/ 653103 w 1166041"/>
                <a:gd name="connsiteY138" fmla="*/ 78712 h 809516"/>
                <a:gd name="connsiteX139" fmla="*/ 656353 w 1166041"/>
                <a:gd name="connsiteY139" fmla="*/ 81962 h 809516"/>
                <a:gd name="connsiteX140" fmla="*/ 661227 w 1166041"/>
                <a:gd name="connsiteY140" fmla="*/ 85211 h 809516"/>
                <a:gd name="connsiteX141" fmla="*/ 661227 w 1166041"/>
                <a:gd name="connsiteY141" fmla="*/ 91711 h 809516"/>
                <a:gd name="connsiteX142" fmla="*/ 661227 w 1166041"/>
                <a:gd name="connsiteY142" fmla="*/ 99835 h 809516"/>
                <a:gd name="connsiteX143" fmla="*/ 662851 w 1166041"/>
                <a:gd name="connsiteY143" fmla="*/ 106334 h 809516"/>
                <a:gd name="connsiteX144" fmla="*/ 662851 w 1166041"/>
                <a:gd name="connsiteY144" fmla="*/ 116083 h 809516"/>
                <a:gd name="connsiteX145" fmla="*/ 664476 w 1166041"/>
                <a:gd name="connsiteY145" fmla="*/ 120957 h 809516"/>
                <a:gd name="connsiteX146" fmla="*/ 667725 w 1166041"/>
                <a:gd name="connsiteY146" fmla="*/ 122582 h 809516"/>
                <a:gd name="connsiteX147" fmla="*/ 669350 w 1166041"/>
                <a:gd name="connsiteY147" fmla="*/ 127456 h 809516"/>
                <a:gd name="connsiteX148" fmla="*/ 674224 w 1166041"/>
                <a:gd name="connsiteY148" fmla="*/ 133956 h 809516"/>
                <a:gd name="connsiteX149" fmla="*/ 675848 w 1166041"/>
                <a:gd name="connsiteY149" fmla="*/ 138830 h 809516"/>
                <a:gd name="connsiteX150" fmla="*/ 677473 w 1166041"/>
                <a:gd name="connsiteY150" fmla="*/ 143704 h 809516"/>
                <a:gd name="connsiteX151" fmla="*/ 677473 w 1166041"/>
                <a:gd name="connsiteY151" fmla="*/ 153453 h 809516"/>
                <a:gd name="connsiteX152" fmla="*/ 682347 w 1166041"/>
                <a:gd name="connsiteY152" fmla="*/ 158328 h 809516"/>
                <a:gd name="connsiteX153" fmla="*/ 682347 w 1166041"/>
                <a:gd name="connsiteY153" fmla="*/ 161577 h 809516"/>
                <a:gd name="connsiteX154" fmla="*/ 687221 w 1166041"/>
                <a:gd name="connsiteY154" fmla="*/ 171326 h 809516"/>
                <a:gd name="connsiteX155" fmla="*/ 690470 w 1166041"/>
                <a:gd name="connsiteY155" fmla="*/ 176201 h 809516"/>
                <a:gd name="connsiteX156" fmla="*/ 696969 w 1166041"/>
                <a:gd name="connsiteY156" fmla="*/ 177825 h 809516"/>
                <a:gd name="connsiteX157" fmla="*/ 701843 w 1166041"/>
                <a:gd name="connsiteY157" fmla="*/ 179450 h 809516"/>
                <a:gd name="connsiteX158" fmla="*/ 706716 w 1166041"/>
                <a:gd name="connsiteY158" fmla="*/ 181075 h 809516"/>
                <a:gd name="connsiteX159" fmla="*/ 709966 w 1166041"/>
                <a:gd name="connsiteY159" fmla="*/ 185949 h 809516"/>
                <a:gd name="connsiteX160" fmla="*/ 713215 w 1166041"/>
                <a:gd name="connsiteY160" fmla="*/ 189199 h 809516"/>
                <a:gd name="connsiteX161" fmla="*/ 722963 w 1166041"/>
                <a:gd name="connsiteY161" fmla="*/ 192449 h 809516"/>
                <a:gd name="connsiteX162" fmla="*/ 719713 w 1166041"/>
                <a:gd name="connsiteY162" fmla="*/ 195698 h 809516"/>
                <a:gd name="connsiteX163" fmla="*/ 727837 w 1166041"/>
                <a:gd name="connsiteY163" fmla="*/ 197323 h 809516"/>
                <a:gd name="connsiteX164" fmla="*/ 732711 w 1166041"/>
                <a:gd name="connsiteY164" fmla="*/ 198948 h 809516"/>
                <a:gd name="connsiteX165" fmla="*/ 734335 w 1166041"/>
                <a:gd name="connsiteY165" fmla="*/ 198948 h 809516"/>
                <a:gd name="connsiteX166" fmla="*/ 732711 w 1166041"/>
                <a:gd name="connsiteY166" fmla="*/ 203822 h 809516"/>
                <a:gd name="connsiteX167" fmla="*/ 732711 w 1166041"/>
                <a:gd name="connsiteY167" fmla="*/ 208697 h 809516"/>
                <a:gd name="connsiteX168" fmla="*/ 735960 w 1166041"/>
                <a:gd name="connsiteY168" fmla="*/ 210321 h 809516"/>
                <a:gd name="connsiteX169" fmla="*/ 737585 w 1166041"/>
                <a:gd name="connsiteY169" fmla="*/ 213571 h 809516"/>
                <a:gd name="connsiteX170" fmla="*/ 742458 w 1166041"/>
                <a:gd name="connsiteY170" fmla="*/ 218445 h 809516"/>
                <a:gd name="connsiteX171" fmla="*/ 745708 w 1166041"/>
                <a:gd name="connsiteY171" fmla="*/ 224945 h 809516"/>
                <a:gd name="connsiteX172" fmla="*/ 745708 w 1166041"/>
                <a:gd name="connsiteY172" fmla="*/ 233069 h 809516"/>
                <a:gd name="connsiteX173" fmla="*/ 748957 w 1166041"/>
                <a:gd name="connsiteY173" fmla="*/ 237943 h 809516"/>
                <a:gd name="connsiteX174" fmla="*/ 752206 w 1166041"/>
                <a:gd name="connsiteY174" fmla="*/ 247692 h 809516"/>
                <a:gd name="connsiteX175" fmla="*/ 757080 w 1166041"/>
                <a:gd name="connsiteY175" fmla="*/ 239568 h 809516"/>
                <a:gd name="connsiteX176" fmla="*/ 758705 w 1166041"/>
                <a:gd name="connsiteY176" fmla="*/ 241193 h 809516"/>
                <a:gd name="connsiteX177" fmla="*/ 760329 w 1166041"/>
                <a:gd name="connsiteY177" fmla="*/ 241193 h 809516"/>
                <a:gd name="connsiteX178" fmla="*/ 763579 w 1166041"/>
                <a:gd name="connsiteY178" fmla="*/ 244442 h 809516"/>
                <a:gd name="connsiteX179" fmla="*/ 763579 w 1166041"/>
                <a:gd name="connsiteY179" fmla="*/ 246067 h 809516"/>
                <a:gd name="connsiteX180" fmla="*/ 768453 w 1166041"/>
                <a:gd name="connsiteY180" fmla="*/ 247692 h 809516"/>
                <a:gd name="connsiteX181" fmla="*/ 771702 w 1166041"/>
                <a:gd name="connsiteY181" fmla="*/ 246067 h 809516"/>
                <a:gd name="connsiteX182" fmla="*/ 774951 w 1166041"/>
                <a:gd name="connsiteY182" fmla="*/ 250942 h 809516"/>
                <a:gd name="connsiteX183" fmla="*/ 774951 w 1166041"/>
                <a:gd name="connsiteY183" fmla="*/ 255816 h 809516"/>
                <a:gd name="connsiteX184" fmla="*/ 774951 w 1166041"/>
                <a:gd name="connsiteY184" fmla="*/ 265565 h 809516"/>
                <a:gd name="connsiteX185" fmla="*/ 779825 w 1166041"/>
                <a:gd name="connsiteY185" fmla="*/ 267190 h 809516"/>
                <a:gd name="connsiteX186" fmla="*/ 781450 w 1166041"/>
                <a:gd name="connsiteY186" fmla="*/ 273689 h 809516"/>
                <a:gd name="connsiteX187" fmla="*/ 786324 w 1166041"/>
                <a:gd name="connsiteY187" fmla="*/ 275314 h 809516"/>
                <a:gd name="connsiteX188" fmla="*/ 792822 w 1166041"/>
                <a:gd name="connsiteY188" fmla="*/ 278563 h 809516"/>
                <a:gd name="connsiteX189" fmla="*/ 794447 w 1166041"/>
                <a:gd name="connsiteY189" fmla="*/ 281813 h 809516"/>
                <a:gd name="connsiteX190" fmla="*/ 802570 w 1166041"/>
                <a:gd name="connsiteY190" fmla="*/ 288312 h 809516"/>
                <a:gd name="connsiteX191" fmla="*/ 807444 w 1166041"/>
                <a:gd name="connsiteY191" fmla="*/ 298061 h 809516"/>
                <a:gd name="connsiteX192" fmla="*/ 813942 w 1166041"/>
                <a:gd name="connsiteY192" fmla="*/ 302935 h 809516"/>
                <a:gd name="connsiteX193" fmla="*/ 815567 w 1166041"/>
                <a:gd name="connsiteY193" fmla="*/ 306185 h 809516"/>
                <a:gd name="connsiteX194" fmla="*/ 820441 w 1166041"/>
                <a:gd name="connsiteY194" fmla="*/ 304560 h 809516"/>
                <a:gd name="connsiteX195" fmla="*/ 825315 w 1166041"/>
                <a:gd name="connsiteY195" fmla="*/ 296436 h 809516"/>
                <a:gd name="connsiteX196" fmla="*/ 826939 w 1166041"/>
                <a:gd name="connsiteY196" fmla="*/ 306185 h 809516"/>
                <a:gd name="connsiteX197" fmla="*/ 823690 w 1166041"/>
                <a:gd name="connsiteY197" fmla="*/ 311059 h 809516"/>
                <a:gd name="connsiteX198" fmla="*/ 822066 w 1166041"/>
                <a:gd name="connsiteY198" fmla="*/ 315934 h 809516"/>
                <a:gd name="connsiteX199" fmla="*/ 823690 w 1166041"/>
                <a:gd name="connsiteY199" fmla="*/ 322433 h 809516"/>
                <a:gd name="connsiteX200" fmla="*/ 823690 w 1166041"/>
                <a:gd name="connsiteY200" fmla="*/ 327307 h 809516"/>
                <a:gd name="connsiteX201" fmla="*/ 822066 w 1166041"/>
                <a:gd name="connsiteY201" fmla="*/ 335431 h 809516"/>
                <a:gd name="connsiteX202" fmla="*/ 822066 w 1166041"/>
                <a:gd name="connsiteY202" fmla="*/ 341931 h 809516"/>
                <a:gd name="connsiteX203" fmla="*/ 820441 w 1166041"/>
                <a:gd name="connsiteY203" fmla="*/ 348430 h 809516"/>
                <a:gd name="connsiteX204" fmla="*/ 822066 w 1166041"/>
                <a:gd name="connsiteY204" fmla="*/ 351679 h 809516"/>
                <a:gd name="connsiteX205" fmla="*/ 823690 w 1166041"/>
                <a:gd name="connsiteY205" fmla="*/ 356554 h 809516"/>
                <a:gd name="connsiteX206" fmla="*/ 826939 w 1166041"/>
                <a:gd name="connsiteY206" fmla="*/ 359803 h 809516"/>
                <a:gd name="connsiteX207" fmla="*/ 828564 w 1166041"/>
                <a:gd name="connsiteY207" fmla="*/ 366303 h 809516"/>
                <a:gd name="connsiteX208" fmla="*/ 830189 w 1166041"/>
                <a:gd name="connsiteY208" fmla="*/ 371177 h 809516"/>
                <a:gd name="connsiteX209" fmla="*/ 831813 w 1166041"/>
                <a:gd name="connsiteY209" fmla="*/ 376051 h 809516"/>
                <a:gd name="connsiteX210" fmla="*/ 831813 w 1166041"/>
                <a:gd name="connsiteY210" fmla="*/ 382551 h 809516"/>
                <a:gd name="connsiteX211" fmla="*/ 831813 w 1166041"/>
                <a:gd name="connsiteY211" fmla="*/ 387425 h 809516"/>
                <a:gd name="connsiteX212" fmla="*/ 830189 w 1166041"/>
                <a:gd name="connsiteY212" fmla="*/ 392299 h 809516"/>
                <a:gd name="connsiteX213" fmla="*/ 828564 w 1166041"/>
                <a:gd name="connsiteY213" fmla="*/ 397174 h 809516"/>
                <a:gd name="connsiteX214" fmla="*/ 825315 w 1166041"/>
                <a:gd name="connsiteY214" fmla="*/ 402048 h 809516"/>
                <a:gd name="connsiteX215" fmla="*/ 823690 w 1166041"/>
                <a:gd name="connsiteY215" fmla="*/ 406923 h 809516"/>
                <a:gd name="connsiteX216" fmla="*/ 823690 w 1166041"/>
                <a:gd name="connsiteY216" fmla="*/ 411797 h 809516"/>
                <a:gd name="connsiteX217" fmla="*/ 823690 w 1166041"/>
                <a:gd name="connsiteY217" fmla="*/ 416672 h 809516"/>
                <a:gd name="connsiteX218" fmla="*/ 822066 w 1166041"/>
                <a:gd name="connsiteY218" fmla="*/ 423171 h 809516"/>
                <a:gd name="connsiteX219" fmla="*/ 820441 w 1166041"/>
                <a:gd name="connsiteY219" fmla="*/ 429670 h 809516"/>
                <a:gd name="connsiteX220" fmla="*/ 818816 w 1166041"/>
                <a:gd name="connsiteY220" fmla="*/ 436169 h 809516"/>
                <a:gd name="connsiteX221" fmla="*/ 817192 w 1166041"/>
                <a:gd name="connsiteY221" fmla="*/ 441044 h 809516"/>
                <a:gd name="connsiteX222" fmla="*/ 815567 w 1166041"/>
                <a:gd name="connsiteY222" fmla="*/ 445918 h 809516"/>
                <a:gd name="connsiteX223" fmla="*/ 815567 w 1166041"/>
                <a:gd name="connsiteY223" fmla="*/ 449168 h 809516"/>
                <a:gd name="connsiteX224" fmla="*/ 812318 w 1166041"/>
                <a:gd name="connsiteY224" fmla="*/ 454042 h 809516"/>
                <a:gd name="connsiteX225" fmla="*/ 812318 w 1166041"/>
                <a:gd name="connsiteY225" fmla="*/ 457292 h 809516"/>
                <a:gd name="connsiteX226" fmla="*/ 812318 w 1166041"/>
                <a:gd name="connsiteY226" fmla="*/ 462166 h 809516"/>
                <a:gd name="connsiteX227" fmla="*/ 807444 w 1166041"/>
                <a:gd name="connsiteY227" fmla="*/ 468665 h 809516"/>
                <a:gd name="connsiteX228" fmla="*/ 804195 w 1166041"/>
                <a:gd name="connsiteY228" fmla="*/ 471915 h 809516"/>
                <a:gd name="connsiteX229" fmla="*/ 799321 w 1166041"/>
                <a:gd name="connsiteY229" fmla="*/ 476789 h 809516"/>
                <a:gd name="connsiteX230" fmla="*/ 794447 w 1166041"/>
                <a:gd name="connsiteY230" fmla="*/ 480039 h 809516"/>
                <a:gd name="connsiteX231" fmla="*/ 791197 w 1166041"/>
                <a:gd name="connsiteY231" fmla="*/ 484913 h 809516"/>
                <a:gd name="connsiteX232" fmla="*/ 787948 w 1166041"/>
                <a:gd name="connsiteY232" fmla="*/ 488163 h 809516"/>
                <a:gd name="connsiteX233" fmla="*/ 787948 w 1166041"/>
                <a:gd name="connsiteY233" fmla="*/ 493037 h 809516"/>
                <a:gd name="connsiteX234" fmla="*/ 786324 w 1166041"/>
                <a:gd name="connsiteY234" fmla="*/ 494662 h 809516"/>
                <a:gd name="connsiteX235" fmla="*/ 783074 w 1166041"/>
                <a:gd name="connsiteY235" fmla="*/ 501161 h 809516"/>
                <a:gd name="connsiteX236" fmla="*/ 779825 w 1166041"/>
                <a:gd name="connsiteY236" fmla="*/ 506036 h 809516"/>
                <a:gd name="connsiteX237" fmla="*/ 778200 w 1166041"/>
                <a:gd name="connsiteY237" fmla="*/ 509285 h 809516"/>
                <a:gd name="connsiteX238" fmla="*/ 776576 w 1166041"/>
                <a:gd name="connsiteY238" fmla="*/ 514160 h 809516"/>
                <a:gd name="connsiteX239" fmla="*/ 776576 w 1166041"/>
                <a:gd name="connsiteY239" fmla="*/ 519034 h 809516"/>
                <a:gd name="connsiteX240" fmla="*/ 774951 w 1166041"/>
                <a:gd name="connsiteY240" fmla="*/ 522284 h 809516"/>
                <a:gd name="connsiteX241" fmla="*/ 773327 w 1166041"/>
                <a:gd name="connsiteY241" fmla="*/ 527158 h 809516"/>
                <a:gd name="connsiteX242" fmla="*/ 768453 w 1166041"/>
                <a:gd name="connsiteY242" fmla="*/ 533657 h 809516"/>
                <a:gd name="connsiteX243" fmla="*/ 765203 w 1166041"/>
                <a:gd name="connsiteY243" fmla="*/ 540157 h 809516"/>
                <a:gd name="connsiteX244" fmla="*/ 761954 w 1166041"/>
                <a:gd name="connsiteY244" fmla="*/ 545031 h 809516"/>
                <a:gd name="connsiteX245" fmla="*/ 761954 w 1166041"/>
                <a:gd name="connsiteY245" fmla="*/ 549905 h 809516"/>
                <a:gd name="connsiteX246" fmla="*/ 761954 w 1166041"/>
                <a:gd name="connsiteY246" fmla="*/ 554780 h 809516"/>
                <a:gd name="connsiteX247" fmla="*/ 760329 w 1166041"/>
                <a:gd name="connsiteY247" fmla="*/ 558029 h 809516"/>
                <a:gd name="connsiteX248" fmla="*/ 758705 w 1166041"/>
                <a:gd name="connsiteY248" fmla="*/ 562904 h 809516"/>
                <a:gd name="connsiteX249" fmla="*/ 760329 w 1166041"/>
                <a:gd name="connsiteY249" fmla="*/ 571028 h 809516"/>
                <a:gd name="connsiteX250" fmla="*/ 760329 w 1166041"/>
                <a:gd name="connsiteY250" fmla="*/ 574278 h 809516"/>
                <a:gd name="connsiteX251" fmla="*/ 755455 w 1166041"/>
                <a:gd name="connsiteY251" fmla="*/ 582402 h 809516"/>
                <a:gd name="connsiteX252" fmla="*/ 753831 w 1166041"/>
                <a:gd name="connsiteY252" fmla="*/ 588901 h 809516"/>
                <a:gd name="connsiteX253" fmla="*/ 748957 w 1166041"/>
                <a:gd name="connsiteY253" fmla="*/ 588901 h 809516"/>
                <a:gd name="connsiteX254" fmla="*/ 745708 w 1166041"/>
                <a:gd name="connsiteY254" fmla="*/ 588901 h 809516"/>
                <a:gd name="connsiteX255" fmla="*/ 739209 w 1166041"/>
                <a:gd name="connsiteY255" fmla="*/ 590526 h 809516"/>
                <a:gd name="connsiteX256" fmla="*/ 735960 w 1166041"/>
                <a:gd name="connsiteY256" fmla="*/ 590526 h 809516"/>
                <a:gd name="connsiteX257" fmla="*/ 729461 w 1166041"/>
                <a:gd name="connsiteY257" fmla="*/ 588901 h 809516"/>
                <a:gd name="connsiteX258" fmla="*/ 721338 w 1166041"/>
                <a:gd name="connsiteY258" fmla="*/ 592150 h 809516"/>
                <a:gd name="connsiteX259" fmla="*/ 719713 w 1166041"/>
                <a:gd name="connsiteY259" fmla="*/ 590526 h 809516"/>
                <a:gd name="connsiteX260" fmla="*/ 718089 w 1166041"/>
                <a:gd name="connsiteY260" fmla="*/ 590526 h 809516"/>
                <a:gd name="connsiteX261" fmla="*/ 711590 w 1166041"/>
                <a:gd name="connsiteY261" fmla="*/ 595400 h 809516"/>
                <a:gd name="connsiteX262" fmla="*/ 708341 w 1166041"/>
                <a:gd name="connsiteY262" fmla="*/ 598650 h 809516"/>
                <a:gd name="connsiteX263" fmla="*/ 703467 w 1166041"/>
                <a:gd name="connsiteY263" fmla="*/ 603524 h 809516"/>
                <a:gd name="connsiteX264" fmla="*/ 695344 w 1166041"/>
                <a:gd name="connsiteY264" fmla="*/ 611648 h 809516"/>
                <a:gd name="connsiteX265" fmla="*/ 692095 w 1166041"/>
                <a:gd name="connsiteY265" fmla="*/ 613273 h 809516"/>
                <a:gd name="connsiteX266" fmla="*/ 688845 w 1166041"/>
                <a:gd name="connsiteY266" fmla="*/ 613273 h 809516"/>
                <a:gd name="connsiteX267" fmla="*/ 685596 w 1166041"/>
                <a:gd name="connsiteY267" fmla="*/ 618147 h 809516"/>
                <a:gd name="connsiteX268" fmla="*/ 683972 w 1166041"/>
                <a:gd name="connsiteY268" fmla="*/ 621397 h 809516"/>
                <a:gd name="connsiteX269" fmla="*/ 682347 w 1166041"/>
                <a:gd name="connsiteY269" fmla="*/ 618147 h 809516"/>
                <a:gd name="connsiteX270" fmla="*/ 677473 w 1166041"/>
                <a:gd name="connsiteY270" fmla="*/ 614898 h 809516"/>
                <a:gd name="connsiteX271" fmla="*/ 675848 w 1166041"/>
                <a:gd name="connsiteY271" fmla="*/ 611648 h 809516"/>
                <a:gd name="connsiteX272" fmla="*/ 672599 w 1166041"/>
                <a:gd name="connsiteY272" fmla="*/ 610023 h 809516"/>
                <a:gd name="connsiteX273" fmla="*/ 667725 w 1166041"/>
                <a:gd name="connsiteY273" fmla="*/ 610023 h 809516"/>
                <a:gd name="connsiteX274" fmla="*/ 662851 w 1166041"/>
                <a:gd name="connsiteY274" fmla="*/ 608398 h 809516"/>
                <a:gd name="connsiteX275" fmla="*/ 659602 w 1166041"/>
                <a:gd name="connsiteY275" fmla="*/ 606774 h 809516"/>
                <a:gd name="connsiteX276" fmla="*/ 664476 w 1166041"/>
                <a:gd name="connsiteY276" fmla="*/ 605149 h 809516"/>
                <a:gd name="connsiteX277" fmla="*/ 662851 w 1166041"/>
                <a:gd name="connsiteY277" fmla="*/ 600274 h 809516"/>
                <a:gd name="connsiteX278" fmla="*/ 657977 w 1166041"/>
                <a:gd name="connsiteY278" fmla="*/ 603524 h 809516"/>
                <a:gd name="connsiteX279" fmla="*/ 654728 w 1166041"/>
                <a:gd name="connsiteY279" fmla="*/ 601899 h 809516"/>
                <a:gd name="connsiteX280" fmla="*/ 656353 w 1166041"/>
                <a:gd name="connsiteY280" fmla="*/ 597025 h 809516"/>
                <a:gd name="connsiteX281" fmla="*/ 653103 w 1166041"/>
                <a:gd name="connsiteY281" fmla="*/ 593775 h 809516"/>
                <a:gd name="connsiteX282" fmla="*/ 649854 w 1166041"/>
                <a:gd name="connsiteY282" fmla="*/ 597025 h 809516"/>
                <a:gd name="connsiteX283" fmla="*/ 648230 w 1166041"/>
                <a:gd name="connsiteY283" fmla="*/ 601899 h 809516"/>
                <a:gd name="connsiteX284" fmla="*/ 644980 w 1166041"/>
                <a:gd name="connsiteY284" fmla="*/ 603524 h 809516"/>
                <a:gd name="connsiteX285" fmla="*/ 643356 w 1166041"/>
                <a:gd name="connsiteY285" fmla="*/ 601899 h 809516"/>
                <a:gd name="connsiteX286" fmla="*/ 640106 w 1166041"/>
                <a:gd name="connsiteY286" fmla="*/ 605149 h 809516"/>
                <a:gd name="connsiteX287" fmla="*/ 636857 w 1166041"/>
                <a:gd name="connsiteY287" fmla="*/ 606774 h 809516"/>
                <a:gd name="connsiteX288" fmla="*/ 631983 w 1166041"/>
                <a:gd name="connsiteY288" fmla="*/ 611648 h 809516"/>
                <a:gd name="connsiteX289" fmla="*/ 625485 w 1166041"/>
                <a:gd name="connsiteY289" fmla="*/ 614898 h 809516"/>
                <a:gd name="connsiteX290" fmla="*/ 625485 w 1166041"/>
                <a:gd name="connsiteY290" fmla="*/ 613273 h 809516"/>
                <a:gd name="connsiteX291" fmla="*/ 622235 w 1166041"/>
                <a:gd name="connsiteY291" fmla="*/ 613273 h 809516"/>
                <a:gd name="connsiteX292" fmla="*/ 617361 w 1166041"/>
                <a:gd name="connsiteY292" fmla="*/ 611648 h 809516"/>
                <a:gd name="connsiteX293" fmla="*/ 614112 w 1166041"/>
                <a:gd name="connsiteY293" fmla="*/ 610023 h 809516"/>
                <a:gd name="connsiteX294" fmla="*/ 610863 w 1166041"/>
                <a:gd name="connsiteY294" fmla="*/ 608398 h 809516"/>
                <a:gd name="connsiteX295" fmla="*/ 607613 w 1166041"/>
                <a:gd name="connsiteY295" fmla="*/ 605149 h 809516"/>
                <a:gd name="connsiteX296" fmla="*/ 602740 w 1166041"/>
                <a:gd name="connsiteY296" fmla="*/ 605149 h 809516"/>
                <a:gd name="connsiteX297" fmla="*/ 594616 w 1166041"/>
                <a:gd name="connsiteY297" fmla="*/ 603524 h 809516"/>
                <a:gd name="connsiteX298" fmla="*/ 592992 w 1166041"/>
                <a:gd name="connsiteY298" fmla="*/ 603524 h 809516"/>
                <a:gd name="connsiteX299" fmla="*/ 591367 w 1166041"/>
                <a:gd name="connsiteY299" fmla="*/ 603524 h 809516"/>
                <a:gd name="connsiteX300" fmla="*/ 586493 w 1166041"/>
                <a:gd name="connsiteY300" fmla="*/ 603524 h 809516"/>
                <a:gd name="connsiteX301" fmla="*/ 581619 w 1166041"/>
                <a:gd name="connsiteY301" fmla="*/ 601899 h 809516"/>
                <a:gd name="connsiteX302" fmla="*/ 573496 w 1166041"/>
                <a:gd name="connsiteY302" fmla="*/ 597025 h 809516"/>
                <a:gd name="connsiteX303" fmla="*/ 568622 w 1166041"/>
                <a:gd name="connsiteY303" fmla="*/ 597025 h 809516"/>
                <a:gd name="connsiteX304" fmla="*/ 562124 w 1166041"/>
                <a:gd name="connsiteY304" fmla="*/ 595400 h 809516"/>
                <a:gd name="connsiteX305" fmla="*/ 558874 w 1166041"/>
                <a:gd name="connsiteY305" fmla="*/ 588901 h 809516"/>
                <a:gd name="connsiteX306" fmla="*/ 552376 w 1166041"/>
                <a:gd name="connsiteY306" fmla="*/ 582402 h 809516"/>
                <a:gd name="connsiteX307" fmla="*/ 550751 w 1166041"/>
                <a:gd name="connsiteY307" fmla="*/ 577527 h 809516"/>
                <a:gd name="connsiteX308" fmla="*/ 549127 w 1166041"/>
                <a:gd name="connsiteY308" fmla="*/ 571028 h 809516"/>
                <a:gd name="connsiteX309" fmla="*/ 547502 w 1166041"/>
                <a:gd name="connsiteY309" fmla="*/ 567778 h 809516"/>
                <a:gd name="connsiteX310" fmla="*/ 547502 w 1166041"/>
                <a:gd name="connsiteY310" fmla="*/ 564529 h 809516"/>
                <a:gd name="connsiteX311" fmla="*/ 547502 w 1166041"/>
                <a:gd name="connsiteY311" fmla="*/ 561279 h 809516"/>
                <a:gd name="connsiteX312" fmla="*/ 547502 w 1166041"/>
                <a:gd name="connsiteY312" fmla="*/ 554780 h 809516"/>
                <a:gd name="connsiteX313" fmla="*/ 542628 w 1166041"/>
                <a:gd name="connsiteY313" fmla="*/ 549905 h 809516"/>
                <a:gd name="connsiteX314" fmla="*/ 539379 w 1166041"/>
                <a:gd name="connsiteY314" fmla="*/ 546656 h 809516"/>
                <a:gd name="connsiteX315" fmla="*/ 539379 w 1166041"/>
                <a:gd name="connsiteY315" fmla="*/ 540157 h 809516"/>
                <a:gd name="connsiteX316" fmla="*/ 537754 w 1166041"/>
                <a:gd name="connsiteY316" fmla="*/ 538532 h 809516"/>
                <a:gd name="connsiteX317" fmla="*/ 531256 w 1166041"/>
                <a:gd name="connsiteY317" fmla="*/ 536907 h 809516"/>
                <a:gd name="connsiteX318" fmla="*/ 521508 w 1166041"/>
                <a:gd name="connsiteY318" fmla="*/ 538532 h 809516"/>
                <a:gd name="connsiteX319" fmla="*/ 521508 w 1166041"/>
                <a:gd name="connsiteY319" fmla="*/ 535282 h 809516"/>
                <a:gd name="connsiteX320" fmla="*/ 521508 w 1166041"/>
                <a:gd name="connsiteY320" fmla="*/ 532033 h 809516"/>
                <a:gd name="connsiteX321" fmla="*/ 523132 w 1166041"/>
                <a:gd name="connsiteY321" fmla="*/ 527158 h 809516"/>
                <a:gd name="connsiteX322" fmla="*/ 523132 w 1166041"/>
                <a:gd name="connsiteY322" fmla="*/ 520659 h 809516"/>
                <a:gd name="connsiteX323" fmla="*/ 523132 w 1166041"/>
                <a:gd name="connsiteY323" fmla="*/ 517409 h 809516"/>
                <a:gd name="connsiteX324" fmla="*/ 513385 w 1166041"/>
                <a:gd name="connsiteY324" fmla="*/ 514160 h 809516"/>
                <a:gd name="connsiteX325" fmla="*/ 511760 w 1166041"/>
                <a:gd name="connsiteY325" fmla="*/ 519034 h 809516"/>
                <a:gd name="connsiteX326" fmla="*/ 510135 w 1166041"/>
                <a:gd name="connsiteY326" fmla="*/ 525533 h 809516"/>
                <a:gd name="connsiteX327" fmla="*/ 505261 w 1166041"/>
                <a:gd name="connsiteY327" fmla="*/ 527158 h 809516"/>
                <a:gd name="connsiteX328" fmla="*/ 502012 w 1166041"/>
                <a:gd name="connsiteY328" fmla="*/ 527158 h 809516"/>
                <a:gd name="connsiteX329" fmla="*/ 498763 w 1166041"/>
                <a:gd name="connsiteY329" fmla="*/ 527158 h 809516"/>
                <a:gd name="connsiteX330" fmla="*/ 495514 w 1166041"/>
                <a:gd name="connsiteY330" fmla="*/ 532033 h 809516"/>
                <a:gd name="connsiteX331" fmla="*/ 492264 w 1166041"/>
                <a:gd name="connsiteY331" fmla="*/ 528783 h 809516"/>
                <a:gd name="connsiteX332" fmla="*/ 495514 w 1166041"/>
                <a:gd name="connsiteY332" fmla="*/ 523909 h 809516"/>
                <a:gd name="connsiteX333" fmla="*/ 497138 w 1166041"/>
                <a:gd name="connsiteY333" fmla="*/ 522284 h 809516"/>
                <a:gd name="connsiteX334" fmla="*/ 497138 w 1166041"/>
                <a:gd name="connsiteY334" fmla="*/ 523909 h 809516"/>
                <a:gd name="connsiteX335" fmla="*/ 502012 w 1166041"/>
                <a:gd name="connsiteY335" fmla="*/ 520659 h 809516"/>
                <a:gd name="connsiteX336" fmla="*/ 503637 w 1166041"/>
                <a:gd name="connsiteY336" fmla="*/ 517409 h 809516"/>
                <a:gd name="connsiteX337" fmla="*/ 503637 w 1166041"/>
                <a:gd name="connsiteY337" fmla="*/ 510910 h 809516"/>
                <a:gd name="connsiteX338" fmla="*/ 503637 w 1166041"/>
                <a:gd name="connsiteY338" fmla="*/ 507661 h 809516"/>
                <a:gd name="connsiteX339" fmla="*/ 505261 w 1166041"/>
                <a:gd name="connsiteY339" fmla="*/ 502786 h 809516"/>
                <a:gd name="connsiteX340" fmla="*/ 506886 w 1166041"/>
                <a:gd name="connsiteY340" fmla="*/ 497912 h 809516"/>
                <a:gd name="connsiteX341" fmla="*/ 510135 w 1166041"/>
                <a:gd name="connsiteY341" fmla="*/ 493037 h 809516"/>
                <a:gd name="connsiteX342" fmla="*/ 510135 w 1166041"/>
                <a:gd name="connsiteY342" fmla="*/ 488163 h 809516"/>
                <a:gd name="connsiteX343" fmla="*/ 510135 w 1166041"/>
                <a:gd name="connsiteY343" fmla="*/ 484913 h 809516"/>
                <a:gd name="connsiteX344" fmla="*/ 511760 w 1166041"/>
                <a:gd name="connsiteY344" fmla="*/ 480039 h 809516"/>
                <a:gd name="connsiteX345" fmla="*/ 508511 w 1166041"/>
                <a:gd name="connsiteY345" fmla="*/ 475164 h 809516"/>
                <a:gd name="connsiteX346" fmla="*/ 508511 w 1166041"/>
                <a:gd name="connsiteY346" fmla="*/ 480039 h 809516"/>
                <a:gd name="connsiteX347" fmla="*/ 505261 w 1166041"/>
                <a:gd name="connsiteY347" fmla="*/ 481664 h 809516"/>
                <a:gd name="connsiteX348" fmla="*/ 503637 w 1166041"/>
                <a:gd name="connsiteY348" fmla="*/ 484913 h 809516"/>
                <a:gd name="connsiteX349" fmla="*/ 500387 w 1166041"/>
                <a:gd name="connsiteY349" fmla="*/ 491413 h 809516"/>
                <a:gd name="connsiteX350" fmla="*/ 497138 w 1166041"/>
                <a:gd name="connsiteY350" fmla="*/ 494662 h 809516"/>
                <a:gd name="connsiteX351" fmla="*/ 493889 w 1166041"/>
                <a:gd name="connsiteY351" fmla="*/ 496287 h 809516"/>
                <a:gd name="connsiteX352" fmla="*/ 490640 w 1166041"/>
                <a:gd name="connsiteY352" fmla="*/ 499537 h 809516"/>
                <a:gd name="connsiteX353" fmla="*/ 487390 w 1166041"/>
                <a:gd name="connsiteY353" fmla="*/ 502786 h 809516"/>
                <a:gd name="connsiteX354" fmla="*/ 482517 w 1166041"/>
                <a:gd name="connsiteY354" fmla="*/ 506036 h 809516"/>
                <a:gd name="connsiteX355" fmla="*/ 476018 w 1166041"/>
                <a:gd name="connsiteY355" fmla="*/ 512535 h 809516"/>
                <a:gd name="connsiteX356" fmla="*/ 474393 w 1166041"/>
                <a:gd name="connsiteY356" fmla="*/ 515785 h 809516"/>
                <a:gd name="connsiteX357" fmla="*/ 472769 w 1166041"/>
                <a:gd name="connsiteY357" fmla="*/ 520659 h 809516"/>
                <a:gd name="connsiteX358" fmla="*/ 471144 w 1166041"/>
                <a:gd name="connsiteY358" fmla="*/ 523909 h 809516"/>
                <a:gd name="connsiteX359" fmla="*/ 467895 w 1166041"/>
                <a:gd name="connsiteY359" fmla="*/ 523909 h 809516"/>
                <a:gd name="connsiteX360" fmla="*/ 463021 w 1166041"/>
                <a:gd name="connsiteY360" fmla="*/ 522284 h 809516"/>
                <a:gd name="connsiteX361" fmla="*/ 458147 w 1166041"/>
                <a:gd name="connsiteY361" fmla="*/ 514160 h 809516"/>
                <a:gd name="connsiteX362" fmla="*/ 456522 w 1166041"/>
                <a:gd name="connsiteY362" fmla="*/ 507661 h 809516"/>
                <a:gd name="connsiteX363" fmla="*/ 454898 w 1166041"/>
                <a:gd name="connsiteY363" fmla="*/ 504411 h 809516"/>
                <a:gd name="connsiteX364" fmla="*/ 454898 w 1166041"/>
                <a:gd name="connsiteY364" fmla="*/ 501161 h 809516"/>
                <a:gd name="connsiteX365" fmla="*/ 451648 w 1166041"/>
                <a:gd name="connsiteY365" fmla="*/ 497912 h 809516"/>
                <a:gd name="connsiteX366" fmla="*/ 448399 w 1166041"/>
                <a:gd name="connsiteY366" fmla="*/ 491413 h 809516"/>
                <a:gd name="connsiteX367" fmla="*/ 446775 w 1166041"/>
                <a:gd name="connsiteY367" fmla="*/ 486538 h 809516"/>
                <a:gd name="connsiteX368" fmla="*/ 440276 w 1166041"/>
                <a:gd name="connsiteY368" fmla="*/ 484913 h 809516"/>
                <a:gd name="connsiteX369" fmla="*/ 433777 w 1166041"/>
                <a:gd name="connsiteY369" fmla="*/ 476789 h 809516"/>
                <a:gd name="connsiteX370" fmla="*/ 437027 w 1166041"/>
                <a:gd name="connsiteY370" fmla="*/ 473540 h 809516"/>
                <a:gd name="connsiteX371" fmla="*/ 438651 w 1166041"/>
                <a:gd name="connsiteY371" fmla="*/ 471915 h 809516"/>
                <a:gd name="connsiteX372" fmla="*/ 437027 w 1166041"/>
                <a:gd name="connsiteY372" fmla="*/ 470290 h 809516"/>
                <a:gd name="connsiteX373" fmla="*/ 433777 w 1166041"/>
                <a:gd name="connsiteY373" fmla="*/ 468665 h 809516"/>
                <a:gd name="connsiteX374" fmla="*/ 427279 w 1166041"/>
                <a:gd name="connsiteY374" fmla="*/ 463791 h 809516"/>
                <a:gd name="connsiteX375" fmla="*/ 424030 w 1166041"/>
                <a:gd name="connsiteY375" fmla="*/ 460541 h 809516"/>
                <a:gd name="connsiteX376" fmla="*/ 417531 w 1166041"/>
                <a:gd name="connsiteY376" fmla="*/ 462166 h 809516"/>
                <a:gd name="connsiteX377" fmla="*/ 412657 w 1166041"/>
                <a:gd name="connsiteY377" fmla="*/ 457292 h 809516"/>
                <a:gd name="connsiteX378" fmla="*/ 409408 w 1166041"/>
                <a:gd name="connsiteY378" fmla="*/ 457292 h 809516"/>
                <a:gd name="connsiteX379" fmla="*/ 402909 w 1166041"/>
                <a:gd name="connsiteY379" fmla="*/ 458916 h 809516"/>
                <a:gd name="connsiteX380" fmla="*/ 398035 w 1166041"/>
                <a:gd name="connsiteY380" fmla="*/ 458916 h 809516"/>
                <a:gd name="connsiteX381" fmla="*/ 393162 w 1166041"/>
                <a:gd name="connsiteY381" fmla="*/ 457292 h 809516"/>
                <a:gd name="connsiteX382" fmla="*/ 391537 w 1166041"/>
                <a:gd name="connsiteY382" fmla="*/ 452417 h 809516"/>
                <a:gd name="connsiteX383" fmla="*/ 385038 w 1166041"/>
                <a:gd name="connsiteY383" fmla="*/ 449168 h 809516"/>
                <a:gd name="connsiteX384" fmla="*/ 378540 w 1166041"/>
                <a:gd name="connsiteY384" fmla="*/ 445918 h 809516"/>
                <a:gd name="connsiteX385" fmla="*/ 372041 w 1166041"/>
                <a:gd name="connsiteY385" fmla="*/ 445918 h 809516"/>
                <a:gd name="connsiteX386" fmla="*/ 365543 w 1166041"/>
                <a:gd name="connsiteY386" fmla="*/ 447543 h 809516"/>
                <a:gd name="connsiteX387" fmla="*/ 362293 w 1166041"/>
                <a:gd name="connsiteY387" fmla="*/ 447543 h 809516"/>
                <a:gd name="connsiteX388" fmla="*/ 354170 w 1166041"/>
                <a:gd name="connsiteY388" fmla="*/ 447543 h 809516"/>
                <a:gd name="connsiteX389" fmla="*/ 349296 w 1166041"/>
                <a:gd name="connsiteY389" fmla="*/ 447543 h 809516"/>
                <a:gd name="connsiteX390" fmla="*/ 347672 w 1166041"/>
                <a:gd name="connsiteY390" fmla="*/ 447543 h 809516"/>
                <a:gd name="connsiteX391" fmla="*/ 344422 w 1166041"/>
                <a:gd name="connsiteY391" fmla="*/ 447543 h 809516"/>
                <a:gd name="connsiteX392" fmla="*/ 339549 w 1166041"/>
                <a:gd name="connsiteY392" fmla="*/ 449168 h 809516"/>
                <a:gd name="connsiteX393" fmla="*/ 334675 w 1166041"/>
                <a:gd name="connsiteY393" fmla="*/ 449168 h 809516"/>
                <a:gd name="connsiteX394" fmla="*/ 328176 w 1166041"/>
                <a:gd name="connsiteY394" fmla="*/ 449168 h 809516"/>
                <a:gd name="connsiteX395" fmla="*/ 323302 w 1166041"/>
                <a:gd name="connsiteY395" fmla="*/ 449168 h 809516"/>
                <a:gd name="connsiteX396" fmla="*/ 318428 w 1166041"/>
                <a:gd name="connsiteY396" fmla="*/ 452417 h 809516"/>
                <a:gd name="connsiteX397" fmla="*/ 313554 w 1166041"/>
                <a:gd name="connsiteY397" fmla="*/ 455667 h 809516"/>
                <a:gd name="connsiteX398" fmla="*/ 310305 w 1166041"/>
                <a:gd name="connsiteY398" fmla="*/ 458916 h 809516"/>
                <a:gd name="connsiteX399" fmla="*/ 303807 w 1166041"/>
                <a:gd name="connsiteY399" fmla="*/ 458916 h 809516"/>
                <a:gd name="connsiteX400" fmla="*/ 294059 w 1166041"/>
                <a:gd name="connsiteY400" fmla="*/ 462166 h 809516"/>
                <a:gd name="connsiteX401" fmla="*/ 287560 w 1166041"/>
                <a:gd name="connsiteY401" fmla="*/ 462166 h 809516"/>
                <a:gd name="connsiteX402" fmla="*/ 271314 w 1166041"/>
                <a:gd name="connsiteY402" fmla="*/ 462166 h 809516"/>
                <a:gd name="connsiteX403" fmla="*/ 266440 w 1166041"/>
                <a:gd name="connsiteY403" fmla="*/ 462166 h 809516"/>
                <a:gd name="connsiteX404" fmla="*/ 261566 w 1166041"/>
                <a:gd name="connsiteY404" fmla="*/ 463791 h 809516"/>
                <a:gd name="connsiteX405" fmla="*/ 256692 w 1166041"/>
                <a:gd name="connsiteY405" fmla="*/ 468665 h 809516"/>
                <a:gd name="connsiteX406" fmla="*/ 250194 w 1166041"/>
                <a:gd name="connsiteY406" fmla="*/ 473540 h 809516"/>
                <a:gd name="connsiteX407" fmla="*/ 242070 w 1166041"/>
                <a:gd name="connsiteY407" fmla="*/ 475164 h 809516"/>
                <a:gd name="connsiteX408" fmla="*/ 232323 w 1166041"/>
                <a:gd name="connsiteY408" fmla="*/ 483289 h 809516"/>
                <a:gd name="connsiteX409" fmla="*/ 229073 w 1166041"/>
                <a:gd name="connsiteY409" fmla="*/ 488163 h 809516"/>
                <a:gd name="connsiteX410" fmla="*/ 224199 w 1166041"/>
                <a:gd name="connsiteY410" fmla="*/ 493037 h 809516"/>
                <a:gd name="connsiteX411" fmla="*/ 219326 w 1166041"/>
                <a:gd name="connsiteY411" fmla="*/ 497912 h 809516"/>
                <a:gd name="connsiteX412" fmla="*/ 214452 w 1166041"/>
                <a:gd name="connsiteY412" fmla="*/ 497912 h 809516"/>
                <a:gd name="connsiteX413" fmla="*/ 211202 w 1166041"/>
                <a:gd name="connsiteY413" fmla="*/ 499537 h 809516"/>
                <a:gd name="connsiteX414" fmla="*/ 206328 w 1166041"/>
                <a:gd name="connsiteY414" fmla="*/ 499537 h 809516"/>
                <a:gd name="connsiteX415" fmla="*/ 201455 w 1166041"/>
                <a:gd name="connsiteY415" fmla="*/ 499537 h 809516"/>
                <a:gd name="connsiteX416" fmla="*/ 194956 w 1166041"/>
                <a:gd name="connsiteY416" fmla="*/ 501161 h 809516"/>
                <a:gd name="connsiteX417" fmla="*/ 186833 w 1166041"/>
                <a:gd name="connsiteY417" fmla="*/ 499537 h 809516"/>
                <a:gd name="connsiteX418" fmla="*/ 183584 w 1166041"/>
                <a:gd name="connsiteY418" fmla="*/ 499537 h 809516"/>
                <a:gd name="connsiteX419" fmla="*/ 181959 w 1166041"/>
                <a:gd name="connsiteY419" fmla="*/ 497912 h 809516"/>
                <a:gd name="connsiteX420" fmla="*/ 180334 w 1166041"/>
                <a:gd name="connsiteY420" fmla="*/ 497912 h 809516"/>
                <a:gd name="connsiteX421" fmla="*/ 173836 w 1166041"/>
                <a:gd name="connsiteY421" fmla="*/ 499537 h 809516"/>
                <a:gd name="connsiteX422" fmla="*/ 168962 w 1166041"/>
                <a:gd name="connsiteY422" fmla="*/ 499537 h 809516"/>
                <a:gd name="connsiteX423" fmla="*/ 162463 w 1166041"/>
                <a:gd name="connsiteY423" fmla="*/ 501161 h 809516"/>
                <a:gd name="connsiteX424" fmla="*/ 155965 w 1166041"/>
                <a:gd name="connsiteY424" fmla="*/ 501161 h 809516"/>
                <a:gd name="connsiteX425" fmla="*/ 146217 w 1166041"/>
                <a:gd name="connsiteY425" fmla="*/ 502786 h 809516"/>
                <a:gd name="connsiteX426" fmla="*/ 144592 w 1166041"/>
                <a:gd name="connsiteY426" fmla="*/ 504411 h 809516"/>
                <a:gd name="connsiteX427" fmla="*/ 141343 w 1166041"/>
                <a:gd name="connsiteY427" fmla="*/ 509285 h 809516"/>
                <a:gd name="connsiteX428" fmla="*/ 131595 w 1166041"/>
                <a:gd name="connsiteY428" fmla="*/ 512535 h 809516"/>
                <a:gd name="connsiteX429" fmla="*/ 125097 w 1166041"/>
                <a:gd name="connsiteY429" fmla="*/ 515785 h 809516"/>
                <a:gd name="connsiteX430" fmla="*/ 120223 w 1166041"/>
                <a:gd name="connsiteY430" fmla="*/ 519034 h 809516"/>
                <a:gd name="connsiteX431" fmla="*/ 116974 w 1166041"/>
                <a:gd name="connsiteY431" fmla="*/ 523909 h 809516"/>
                <a:gd name="connsiteX432" fmla="*/ 110475 w 1166041"/>
                <a:gd name="connsiteY432" fmla="*/ 525533 h 809516"/>
                <a:gd name="connsiteX433" fmla="*/ 99103 w 1166041"/>
                <a:gd name="connsiteY433" fmla="*/ 527158 h 809516"/>
                <a:gd name="connsiteX434" fmla="*/ 90979 w 1166041"/>
                <a:gd name="connsiteY434" fmla="*/ 527158 h 809516"/>
                <a:gd name="connsiteX435" fmla="*/ 81232 w 1166041"/>
                <a:gd name="connsiteY435" fmla="*/ 527158 h 809516"/>
                <a:gd name="connsiteX436" fmla="*/ 76358 w 1166041"/>
                <a:gd name="connsiteY436" fmla="*/ 527158 h 809516"/>
                <a:gd name="connsiteX437" fmla="*/ 69859 w 1166041"/>
                <a:gd name="connsiteY437" fmla="*/ 525533 h 809516"/>
                <a:gd name="connsiteX438" fmla="*/ 64985 w 1166041"/>
                <a:gd name="connsiteY438" fmla="*/ 520659 h 809516"/>
                <a:gd name="connsiteX439" fmla="*/ 61736 w 1166041"/>
                <a:gd name="connsiteY439" fmla="*/ 514160 h 809516"/>
                <a:gd name="connsiteX440" fmla="*/ 58487 w 1166041"/>
                <a:gd name="connsiteY440" fmla="*/ 510910 h 809516"/>
                <a:gd name="connsiteX441" fmla="*/ 55237 w 1166041"/>
                <a:gd name="connsiteY441" fmla="*/ 509285 h 809516"/>
                <a:gd name="connsiteX442" fmla="*/ 48739 w 1166041"/>
                <a:gd name="connsiteY442" fmla="*/ 507661 h 809516"/>
                <a:gd name="connsiteX443" fmla="*/ 43865 w 1166041"/>
                <a:gd name="connsiteY443" fmla="*/ 506036 h 809516"/>
                <a:gd name="connsiteX444" fmla="*/ 43865 w 1166041"/>
                <a:gd name="connsiteY444" fmla="*/ 504411 h 809516"/>
                <a:gd name="connsiteX445" fmla="*/ 45490 w 1166041"/>
                <a:gd name="connsiteY445" fmla="*/ 502786 h 809516"/>
                <a:gd name="connsiteX446" fmla="*/ 43865 w 1166041"/>
                <a:gd name="connsiteY446" fmla="*/ 496287 h 809516"/>
                <a:gd name="connsiteX447" fmla="*/ 48739 w 1166041"/>
                <a:gd name="connsiteY447" fmla="*/ 493037 h 809516"/>
                <a:gd name="connsiteX448" fmla="*/ 55237 w 1166041"/>
                <a:gd name="connsiteY448" fmla="*/ 491413 h 809516"/>
                <a:gd name="connsiteX449" fmla="*/ 56862 w 1166041"/>
                <a:gd name="connsiteY449" fmla="*/ 486538 h 809516"/>
                <a:gd name="connsiteX450" fmla="*/ 56862 w 1166041"/>
                <a:gd name="connsiteY450" fmla="*/ 481664 h 809516"/>
                <a:gd name="connsiteX451" fmla="*/ 56862 w 1166041"/>
                <a:gd name="connsiteY451" fmla="*/ 475164 h 809516"/>
                <a:gd name="connsiteX452" fmla="*/ 56862 w 1166041"/>
                <a:gd name="connsiteY452" fmla="*/ 473540 h 809516"/>
                <a:gd name="connsiteX453" fmla="*/ 58487 w 1166041"/>
                <a:gd name="connsiteY453" fmla="*/ 467040 h 809516"/>
                <a:gd name="connsiteX454" fmla="*/ 56862 w 1166041"/>
                <a:gd name="connsiteY454" fmla="*/ 457292 h 809516"/>
                <a:gd name="connsiteX455" fmla="*/ 56862 w 1166041"/>
                <a:gd name="connsiteY455" fmla="*/ 454042 h 809516"/>
                <a:gd name="connsiteX456" fmla="*/ 58487 w 1166041"/>
                <a:gd name="connsiteY456" fmla="*/ 452417 h 809516"/>
                <a:gd name="connsiteX457" fmla="*/ 56862 w 1166041"/>
                <a:gd name="connsiteY457" fmla="*/ 444293 h 809516"/>
                <a:gd name="connsiteX458" fmla="*/ 51988 w 1166041"/>
                <a:gd name="connsiteY458" fmla="*/ 439419 h 809516"/>
                <a:gd name="connsiteX459" fmla="*/ 45490 w 1166041"/>
                <a:gd name="connsiteY459" fmla="*/ 431295 h 809516"/>
                <a:gd name="connsiteX460" fmla="*/ 43865 w 1166041"/>
                <a:gd name="connsiteY460" fmla="*/ 424796 h 809516"/>
                <a:gd name="connsiteX461" fmla="*/ 42240 w 1166041"/>
                <a:gd name="connsiteY461" fmla="*/ 419921 h 809516"/>
                <a:gd name="connsiteX462" fmla="*/ 42240 w 1166041"/>
                <a:gd name="connsiteY462" fmla="*/ 413422 h 809516"/>
                <a:gd name="connsiteX463" fmla="*/ 42240 w 1166041"/>
                <a:gd name="connsiteY463" fmla="*/ 410172 h 809516"/>
                <a:gd name="connsiteX464" fmla="*/ 42240 w 1166041"/>
                <a:gd name="connsiteY464" fmla="*/ 403673 h 809516"/>
                <a:gd name="connsiteX465" fmla="*/ 40616 w 1166041"/>
                <a:gd name="connsiteY465" fmla="*/ 393924 h 809516"/>
                <a:gd name="connsiteX466" fmla="*/ 34117 w 1166041"/>
                <a:gd name="connsiteY466" fmla="*/ 384175 h 809516"/>
                <a:gd name="connsiteX467" fmla="*/ 32492 w 1166041"/>
                <a:gd name="connsiteY467" fmla="*/ 380926 h 809516"/>
                <a:gd name="connsiteX468" fmla="*/ 27619 w 1166041"/>
                <a:gd name="connsiteY468" fmla="*/ 372802 h 809516"/>
                <a:gd name="connsiteX469" fmla="*/ 25994 w 1166041"/>
                <a:gd name="connsiteY469" fmla="*/ 364678 h 809516"/>
                <a:gd name="connsiteX470" fmla="*/ 25994 w 1166041"/>
                <a:gd name="connsiteY470" fmla="*/ 354929 h 809516"/>
                <a:gd name="connsiteX471" fmla="*/ 22745 w 1166041"/>
                <a:gd name="connsiteY471" fmla="*/ 350055 h 809516"/>
                <a:gd name="connsiteX472" fmla="*/ 19495 w 1166041"/>
                <a:gd name="connsiteY472" fmla="*/ 346805 h 809516"/>
                <a:gd name="connsiteX473" fmla="*/ 17871 w 1166041"/>
                <a:gd name="connsiteY473" fmla="*/ 340306 h 809516"/>
                <a:gd name="connsiteX474" fmla="*/ 12997 w 1166041"/>
                <a:gd name="connsiteY474" fmla="*/ 337056 h 809516"/>
                <a:gd name="connsiteX475" fmla="*/ 9748 w 1166041"/>
                <a:gd name="connsiteY475" fmla="*/ 335431 h 809516"/>
                <a:gd name="connsiteX476" fmla="*/ 6498 w 1166041"/>
                <a:gd name="connsiteY476" fmla="*/ 330557 h 809516"/>
                <a:gd name="connsiteX477" fmla="*/ 3249 w 1166041"/>
                <a:gd name="connsiteY477" fmla="*/ 325682 h 809516"/>
                <a:gd name="connsiteX478" fmla="*/ 0 w 1166041"/>
                <a:gd name="connsiteY478" fmla="*/ 315934 h 809516"/>
                <a:gd name="connsiteX479" fmla="*/ 3249 w 1166041"/>
                <a:gd name="connsiteY479" fmla="*/ 320808 h 809516"/>
                <a:gd name="connsiteX480" fmla="*/ 3249 w 1166041"/>
                <a:gd name="connsiteY480" fmla="*/ 322433 h 809516"/>
                <a:gd name="connsiteX481" fmla="*/ 6498 w 1166041"/>
                <a:gd name="connsiteY481" fmla="*/ 325682 h 809516"/>
                <a:gd name="connsiteX482" fmla="*/ 8123 w 1166041"/>
                <a:gd name="connsiteY482" fmla="*/ 330557 h 809516"/>
                <a:gd name="connsiteX483" fmla="*/ 14621 w 1166041"/>
                <a:gd name="connsiteY483" fmla="*/ 333807 h 809516"/>
                <a:gd name="connsiteX484" fmla="*/ 19495 w 1166041"/>
                <a:gd name="connsiteY484" fmla="*/ 337056 h 809516"/>
                <a:gd name="connsiteX485" fmla="*/ 21120 w 1166041"/>
                <a:gd name="connsiteY485" fmla="*/ 333807 h 809516"/>
                <a:gd name="connsiteX486" fmla="*/ 19495 w 1166041"/>
                <a:gd name="connsiteY486" fmla="*/ 332182 h 809516"/>
                <a:gd name="connsiteX487" fmla="*/ 16246 w 1166041"/>
                <a:gd name="connsiteY487" fmla="*/ 325682 h 809516"/>
                <a:gd name="connsiteX488" fmla="*/ 9748 w 1166041"/>
                <a:gd name="connsiteY488" fmla="*/ 319183 h 809516"/>
                <a:gd name="connsiteX489" fmla="*/ 14621 w 1166041"/>
                <a:gd name="connsiteY489" fmla="*/ 320808 h 809516"/>
                <a:gd name="connsiteX490" fmla="*/ 19495 w 1166041"/>
                <a:gd name="connsiteY490" fmla="*/ 325682 h 809516"/>
                <a:gd name="connsiteX491" fmla="*/ 24369 w 1166041"/>
                <a:gd name="connsiteY491" fmla="*/ 332182 h 809516"/>
                <a:gd name="connsiteX492" fmla="*/ 25994 w 1166041"/>
                <a:gd name="connsiteY492" fmla="*/ 327307 h 809516"/>
                <a:gd name="connsiteX493" fmla="*/ 24369 w 1166041"/>
                <a:gd name="connsiteY493" fmla="*/ 322433 h 809516"/>
                <a:gd name="connsiteX494" fmla="*/ 25994 w 1166041"/>
                <a:gd name="connsiteY494" fmla="*/ 319183 h 809516"/>
                <a:gd name="connsiteX495" fmla="*/ 22745 w 1166041"/>
                <a:gd name="connsiteY495" fmla="*/ 314309 h 809516"/>
                <a:gd name="connsiteX496" fmla="*/ 16246 w 1166041"/>
                <a:gd name="connsiteY496" fmla="*/ 301310 h 809516"/>
                <a:gd name="connsiteX497" fmla="*/ 14621 w 1166041"/>
                <a:gd name="connsiteY497" fmla="*/ 299686 h 809516"/>
                <a:gd name="connsiteX498" fmla="*/ 12997 w 1166041"/>
                <a:gd name="connsiteY498" fmla="*/ 299686 h 809516"/>
                <a:gd name="connsiteX499" fmla="*/ 11372 w 1166041"/>
                <a:gd name="connsiteY499" fmla="*/ 291562 h 809516"/>
                <a:gd name="connsiteX500" fmla="*/ 11372 w 1166041"/>
                <a:gd name="connsiteY500" fmla="*/ 285062 h 809516"/>
                <a:gd name="connsiteX501" fmla="*/ 12997 w 1166041"/>
                <a:gd name="connsiteY501" fmla="*/ 278563 h 809516"/>
                <a:gd name="connsiteX502" fmla="*/ 16246 w 1166041"/>
                <a:gd name="connsiteY502" fmla="*/ 273689 h 809516"/>
                <a:gd name="connsiteX503" fmla="*/ 17871 w 1166041"/>
                <a:gd name="connsiteY503" fmla="*/ 268814 h 809516"/>
                <a:gd name="connsiteX504" fmla="*/ 17871 w 1166041"/>
                <a:gd name="connsiteY504" fmla="*/ 263940 h 809516"/>
                <a:gd name="connsiteX505" fmla="*/ 17871 w 1166041"/>
                <a:gd name="connsiteY505" fmla="*/ 255816 h 809516"/>
                <a:gd name="connsiteX506" fmla="*/ 17871 w 1166041"/>
                <a:gd name="connsiteY506" fmla="*/ 250942 h 809516"/>
                <a:gd name="connsiteX507" fmla="*/ 19495 w 1166041"/>
                <a:gd name="connsiteY507" fmla="*/ 246067 h 809516"/>
                <a:gd name="connsiteX508" fmla="*/ 22745 w 1166041"/>
                <a:gd name="connsiteY508" fmla="*/ 236318 h 809516"/>
                <a:gd name="connsiteX509" fmla="*/ 25994 w 1166041"/>
                <a:gd name="connsiteY509" fmla="*/ 236318 h 809516"/>
                <a:gd name="connsiteX510" fmla="*/ 25994 w 1166041"/>
                <a:gd name="connsiteY510" fmla="*/ 239568 h 809516"/>
                <a:gd name="connsiteX511" fmla="*/ 24369 w 1166041"/>
                <a:gd name="connsiteY511" fmla="*/ 244442 h 809516"/>
                <a:gd name="connsiteX512" fmla="*/ 25994 w 1166041"/>
                <a:gd name="connsiteY512" fmla="*/ 246067 h 809516"/>
                <a:gd name="connsiteX513" fmla="*/ 30868 w 1166041"/>
                <a:gd name="connsiteY513" fmla="*/ 247692 h 809516"/>
                <a:gd name="connsiteX514" fmla="*/ 32492 w 1166041"/>
                <a:gd name="connsiteY514" fmla="*/ 242817 h 809516"/>
                <a:gd name="connsiteX515" fmla="*/ 40616 w 1166041"/>
                <a:gd name="connsiteY515" fmla="*/ 234693 h 809516"/>
                <a:gd name="connsiteX516" fmla="*/ 42240 w 1166041"/>
                <a:gd name="connsiteY516" fmla="*/ 231444 h 809516"/>
                <a:gd name="connsiteX517" fmla="*/ 48739 w 1166041"/>
                <a:gd name="connsiteY517" fmla="*/ 233069 h 809516"/>
                <a:gd name="connsiteX518" fmla="*/ 50363 w 1166041"/>
                <a:gd name="connsiteY518" fmla="*/ 228194 h 809516"/>
                <a:gd name="connsiteX519" fmla="*/ 55237 w 1166041"/>
                <a:gd name="connsiteY519" fmla="*/ 226569 h 809516"/>
                <a:gd name="connsiteX520" fmla="*/ 63361 w 1166041"/>
                <a:gd name="connsiteY520" fmla="*/ 221695 h 809516"/>
                <a:gd name="connsiteX521" fmla="*/ 66610 w 1166041"/>
                <a:gd name="connsiteY521" fmla="*/ 216821 h 809516"/>
                <a:gd name="connsiteX522" fmla="*/ 73108 w 1166041"/>
                <a:gd name="connsiteY522" fmla="*/ 211946 h 809516"/>
                <a:gd name="connsiteX523" fmla="*/ 77982 w 1166041"/>
                <a:gd name="connsiteY523" fmla="*/ 210321 h 809516"/>
                <a:gd name="connsiteX524" fmla="*/ 84481 w 1166041"/>
                <a:gd name="connsiteY524" fmla="*/ 208697 h 809516"/>
                <a:gd name="connsiteX525" fmla="*/ 97478 w 1166041"/>
                <a:gd name="connsiteY525" fmla="*/ 208697 h 809516"/>
                <a:gd name="connsiteX526" fmla="*/ 99103 w 1166041"/>
                <a:gd name="connsiteY526" fmla="*/ 210321 h 809516"/>
                <a:gd name="connsiteX527" fmla="*/ 105601 w 1166041"/>
                <a:gd name="connsiteY527" fmla="*/ 207072 h 809516"/>
                <a:gd name="connsiteX528" fmla="*/ 110475 w 1166041"/>
                <a:gd name="connsiteY528" fmla="*/ 203822 h 809516"/>
                <a:gd name="connsiteX529" fmla="*/ 116974 w 1166041"/>
                <a:gd name="connsiteY529" fmla="*/ 200573 h 809516"/>
                <a:gd name="connsiteX530" fmla="*/ 121847 w 1166041"/>
                <a:gd name="connsiteY530" fmla="*/ 198948 h 809516"/>
                <a:gd name="connsiteX531" fmla="*/ 126721 w 1166041"/>
                <a:gd name="connsiteY531" fmla="*/ 195698 h 809516"/>
                <a:gd name="connsiteX532" fmla="*/ 129971 w 1166041"/>
                <a:gd name="connsiteY532" fmla="*/ 197323 h 809516"/>
                <a:gd name="connsiteX533" fmla="*/ 129971 w 1166041"/>
                <a:gd name="connsiteY533" fmla="*/ 198948 h 809516"/>
                <a:gd name="connsiteX534" fmla="*/ 134845 w 1166041"/>
                <a:gd name="connsiteY534" fmla="*/ 198948 h 809516"/>
                <a:gd name="connsiteX535" fmla="*/ 139718 w 1166041"/>
                <a:gd name="connsiteY535" fmla="*/ 195698 h 809516"/>
                <a:gd name="connsiteX536" fmla="*/ 142968 w 1166041"/>
                <a:gd name="connsiteY536" fmla="*/ 194073 h 809516"/>
                <a:gd name="connsiteX537" fmla="*/ 151091 w 1166041"/>
                <a:gd name="connsiteY537" fmla="*/ 192449 h 809516"/>
                <a:gd name="connsiteX538" fmla="*/ 157589 w 1166041"/>
                <a:gd name="connsiteY538" fmla="*/ 190824 h 809516"/>
                <a:gd name="connsiteX539" fmla="*/ 167337 w 1166041"/>
                <a:gd name="connsiteY539" fmla="*/ 185949 h 809516"/>
                <a:gd name="connsiteX540" fmla="*/ 172211 w 1166041"/>
                <a:gd name="connsiteY540" fmla="*/ 181075 h 809516"/>
                <a:gd name="connsiteX541" fmla="*/ 175460 w 1166041"/>
                <a:gd name="connsiteY541" fmla="*/ 177825 h 809516"/>
                <a:gd name="connsiteX542" fmla="*/ 181959 w 1166041"/>
                <a:gd name="connsiteY542" fmla="*/ 168077 h 809516"/>
                <a:gd name="connsiteX543" fmla="*/ 181959 w 1166041"/>
                <a:gd name="connsiteY543" fmla="*/ 164827 h 809516"/>
                <a:gd name="connsiteX544" fmla="*/ 188457 w 1166041"/>
                <a:gd name="connsiteY544" fmla="*/ 159952 h 809516"/>
                <a:gd name="connsiteX545" fmla="*/ 190082 w 1166041"/>
                <a:gd name="connsiteY545" fmla="*/ 155078 h 809516"/>
                <a:gd name="connsiteX546" fmla="*/ 191707 w 1166041"/>
                <a:gd name="connsiteY546" fmla="*/ 146954 h 809516"/>
                <a:gd name="connsiteX547" fmla="*/ 188457 w 1166041"/>
                <a:gd name="connsiteY547" fmla="*/ 142080 h 809516"/>
                <a:gd name="connsiteX548" fmla="*/ 188457 w 1166041"/>
                <a:gd name="connsiteY548" fmla="*/ 138830 h 809516"/>
                <a:gd name="connsiteX549" fmla="*/ 198205 w 1166041"/>
                <a:gd name="connsiteY549" fmla="*/ 129081 h 809516"/>
                <a:gd name="connsiteX550" fmla="*/ 203079 w 1166041"/>
                <a:gd name="connsiteY550" fmla="*/ 122582 h 809516"/>
                <a:gd name="connsiteX551" fmla="*/ 206328 w 1166041"/>
                <a:gd name="connsiteY551" fmla="*/ 124207 h 809516"/>
                <a:gd name="connsiteX552" fmla="*/ 212827 w 1166041"/>
                <a:gd name="connsiteY552" fmla="*/ 130706 h 809516"/>
                <a:gd name="connsiteX553" fmla="*/ 216076 w 1166041"/>
                <a:gd name="connsiteY553" fmla="*/ 143704 h 809516"/>
                <a:gd name="connsiteX554" fmla="*/ 219326 w 1166041"/>
                <a:gd name="connsiteY554" fmla="*/ 137205 h 809516"/>
                <a:gd name="connsiteX555" fmla="*/ 225824 w 1166041"/>
                <a:gd name="connsiteY555" fmla="*/ 127456 h 809516"/>
                <a:gd name="connsiteX556" fmla="*/ 219326 w 1166041"/>
                <a:gd name="connsiteY556" fmla="*/ 120957 h 809516"/>
                <a:gd name="connsiteX557" fmla="*/ 220950 w 1166041"/>
                <a:gd name="connsiteY557" fmla="*/ 112833 h 809516"/>
                <a:gd name="connsiteX558" fmla="*/ 230698 w 1166041"/>
                <a:gd name="connsiteY558" fmla="*/ 117708 h 809516"/>
                <a:gd name="connsiteX559" fmla="*/ 238821 w 1166041"/>
                <a:gd name="connsiteY559" fmla="*/ 116083 h 809516"/>
                <a:gd name="connsiteX560" fmla="*/ 235572 w 1166041"/>
                <a:gd name="connsiteY560" fmla="*/ 107959 h 809516"/>
                <a:gd name="connsiteX561" fmla="*/ 237197 w 1166041"/>
                <a:gd name="connsiteY561" fmla="*/ 101460 h 809516"/>
                <a:gd name="connsiteX562" fmla="*/ 246944 w 1166041"/>
                <a:gd name="connsiteY562" fmla="*/ 98210 h 809516"/>
                <a:gd name="connsiteX563" fmla="*/ 246944 w 1166041"/>
                <a:gd name="connsiteY563" fmla="*/ 88461 h 809516"/>
                <a:gd name="connsiteX564" fmla="*/ 253443 w 1166041"/>
                <a:gd name="connsiteY564" fmla="*/ 80337 h 809516"/>
                <a:gd name="connsiteX565" fmla="*/ 263191 w 1166041"/>
                <a:gd name="connsiteY565" fmla="*/ 81962 h 809516"/>
                <a:gd name="connsiteX566" fmla="*/ 271314 w 1166041"/>
                <a:gd name="connsiteY566" fmla="*/ 72213 h 809516"/>
                <a:gd name="connsiteX567" fmla="*/ 277812 w 1166041"/>
                <a:gd name="connsiteY567" fmla="*/ 70588 h 809516"/>
                <a:gd name="connsiteX568" fmla="*/ 284311 w 1166041"/>
                <a:gd name="connsiteY568" fmla="*/ 65714 h 809516"/>
                <a:gd name="connsiteX569" fmla="*/ 292434 w 1166041"/>
                <a:gd name="connsiteY569" fmla="*/ 72213 h 809516"/>
                <a:gd name="connsiteX570" fmla="*/ 297308 w 1166041"/>
                <a:gd name="connsiteY570" fmla="*/ 72213 h 809516"/>
                <a:gd name="connsiteX571" fmla="*/ 308681 w 1166041"/>
                <a:gd name="connsiteY571" fmla="*/ 81962 h 809516"/>
                <a:gd name="connsiteX572" fmla="*/ 310305 w 1166041"/>
                <a:gd name="connsiteY572" fmla="*/ 91711 h 809516"/>
                <a:gd name="connsiteX573" fmla="*/ 310305 w 1166041"/>
                <a:gd name="connsiteY573" fmla="*/ 98210 h 809516"/>
                <a:gd name="connsiteX574" fmla="*/ 318428 w 1166041"/>
                <a:gd name="connsiteY574" fmla="*/ 88461 h 809516"/>
                <a:gd name="connsiteX575" fmla="*/ 326551 w 1166041"/>
                <a:gd name="connsiteY575" fmla="*/ 86836 h 809516"/>
                <a:gd name="connsiteX576" fmla="*/ 334675 w 1166041"/>
                <a:gd name="connsiteY576" fmla="*/ 90086 h 809516"/>
                <a:gd name="connsiteX577" fmla="*/ 344422 w 1166041"/>
                <a:gd name="connsiteY577" fmla="*/ 90086 h 809516"/>
                <a:gd name="connsiteX578" fmla="*/ 341173 w 1166041"/>
                <a:gd name="connsiteY578" fmla="*/ 83587 h 809516"/>
                <a:gd name="connsiteX579" fmla="*/ 339549 w 1166041"/>
                <a:gd name="connsiteY579" fmla="*/ 77087 h 809516"/>
                <a:gd name="connsiteX580" fmla="*/ 339549 w 1166041"/>
                <a:gd name="connsiteY580" fmla="*/ 68963 h 809516"/>
                <a:gd name="connsiteX581" fmla="*/ 344422 w 1166041"/>
                <a:gd name="connsiteY581" fmla="*/ 62464 h 809516"/>
                <a:gd name="connsiteX582" fmla="*/ 350921 w 1166041"/>
                <a:gd name="connsiteY582" fmla="*/ 59215 h 809516"/>
                <a:gd name="connsiteX583" fmla="*/ 354170 w 1166041"/>
                <a:gd name="connsiteY583" fmla="*/ 51091 h 809516"/>
                <a:gd name="connsiteX584" fmla="*/ 352546 w 1166041"/>
                <a:gd name="connsiteY584" fmla="*/ 46216 h 809516"/>
                <a:gd name="connsiteX585" fmla="*/ 352546 w 1166041"/>
                <a:gd name="connsiteY585" fmla="*/ 44591 h 809516"/>
                <a:gd name="connsiteX586" fmla="*/ 354170 w 1166041"/>
                <a:gd name="connsiteY586" fmla="*/ 44591 h 809516"/>
                <a:gd name="connsiteX587" fmla="*/ 359044 w 1166041"/>
                <a:gd name="connsiteY587" fmla="*/ 41342 h 809516"/>
                <a:gd name="connsiteX588" fmla="*/ 360669 w 1166041"/>
                <a:gd name="connsiteY588" fmla="*/ 39717 h 809516"/>
                <a:gd name="connsiteX589" fmla="*/ 367167 w 1166041"/>
                <a:gd name="connsiteY589" fmla="*/ 38092 h 809516"/>
                <a:gd name="connsiteX590" fmla="*/ 370417 w 1166041"/>
                <a:gd name="connsiteY590" fmla="*/ 33218 h 809516"/>
                <a:gd name="connsiteX591" fmla="*/ 378540 w 1166041"/>
                <a:gd name="connsiteY591" fmla="*/ 29968 h 809516"/>
                <a:gd name="connsiteX592" fmla="*/ 385038 w 1166041"/>
                <a:gd name="connsiteY592" fmla="*/ 34843 h 809516"/>
                <a:gd name="connsiteX593" fmla="*/ 388288 w 1166041"/>
                <a:gd name="connsiteY593" fmla="*/ 31593 h 809516"/>
                <a:gd name="connsiteX594" fmla="*/ 391537 w 1166041"/>
                <a:gd name="connsiteY594" fmla="*/ 28343 h 809516"/>
                <a:gd name="connsiteX595" fmla="*/ 396411 w 1166041"/>
                <a:gd name="connsiteY595" fmla="*/ 29968 h 809516"/>
                <a:gd name="connsiteX596" fmla="*/ 399660 w 1166041"/>
                <a:gd name="connsiteY596" fmla="*/ 29968 h 809516"/>
                <a:gd name="connsiteX597" fmla="*/ 401285 w 1166041"/>
                <a:gd name="connsiteY597" fmla="*/ 25094 h 809516"/>
                <a:gd name="connsiteX598" fmla="*/ 401285 w 1166041"/>
                <a:gd name="connsiteY598" fmla="*/ 20219 h 809516"/>
                <a:gd name="connsiteX599" fmla="*/ 398035 w 1166041"/>
                <a:gd name="connsiteY599" fmla="*/ 16970 h 809516"/>
                <a:gd name="connsiteX600" fmla="*/ 394786 w 1166041"/>
                <a:gd name="connsiteY600" fmla="*/ 16970 h 809516"/>
                <a:gd name="connsiteX601" fmla="*/ 391537 w 1166041"/>
                <a:gd name="connsiteY601" fmla="*/ 16970 h 809516"/>
                <a:gd name="connsiteX602" fmla="*/ 386663 w 1166041"/>
                <a:gd name="connsiteY602" fmla="*/ 12095 h 809516"/>
                <a:gd name="connsiteX603" fmla="*/ 388288 w 1166041"/>
                <a:gd name="connsiteY603" fmla="*/ 8846 h 809516"/>
                <a:gd name="connsiteX604" fmla="*/ 391537 w 1166041"/>
                <a:gd name="connsiteY604" fmla="*/ 7221 h 809516"/>
                <a:gd name="connsiteX605" fmla="*/ 394786 w 1166041"/>
                <a:gd name="connsiteY605" fmla="*/ 7221 h 809516"/>
                <a:gd name="connsiteX606" fmla="*/ 398035 w 1166041"/>
                <a:gd name="connsiteY606" fmla="*/ 7221 h 809516"/>
                <a:gd name="connsiteX607" fmla="*/ 399660 w 1166041"/>
                <a:gd name="connsiteY607" fmla="*/ 7221 h 809516"/>
                <a:gd name="connsiteX608" fmla="*/ 401285 w 1166041"/>
                <a:gd name="connsiteY608" fmla="*/ 10471 h 809516"/>
                <a:gd name="connsiteX609" fmla="*/ 406159 w 1166041"/>
                <a:gd name="connsiteY609" fmla="*/ 13720 h 809516"/>
                <a:gd name="connsiteX610" fmla="*/ 411033 w 1166041"/>
                <a:gd name="connsiteY610" fmla="*/ 12095 h 809516"/>
                <a:gd name="connsiteX611" fmla="*/ 412657 w 1166041"/>
                <a:gd name="connsiteY611" fmla="*/ 16970 h 809516"/>
                <a:gd name="connsiteX612" fmla="*/ 415906 w 1166041"/>
                <a:gd name="connsiteY612" fmla="*/ 18595 h 809516"/>
                <a:gd name="connsiteX613" fmla="*/ 419156 w 1166041"/>
                <a:gd name="connsiteY613" fmla="*/ 20219 h 809516"/>
                <a:gd name="connsiteX614" fmla="*/ 422405 w 1166041"/>
                <a:gd name="connsiteY614" fmla="*/ 20219 h 809516"/>
                <a:gd name="connsiteX615" fmla="*/ 425654 w 1166041"/>
                <a:gd name="connsiteY615" fmla="*/ 20219 h 809516"/>
                <a:gd name="connsiteX616" fmla="*/ 430528 w 1166041"/>
                <a:gd name="connsiteY616" fmla="*/ 23469 h 809516"/>
                <a:gd name="connsiteX617" fmla="*/ 440276 w 1166041"/>
                <a:gd name="connsiteY617" fmla="*/ 28343 h 809516"/>
                <a:gd name="connsiteX618" fmla="*/ 441901 w 1166041"/>
                <a:gd name="connsiteY618" fmla="*/ 25094 h 809516"/>
                <a:gd name="connsiteX619" fmla="*/ 443525 w 1166041"/>
                <a:gd name="connsiteY619" fmla="*/ 25094 h 809516"/>
                <a:gd name="connsiteX620" fmla="*/ 445150 w 1166041"/>
                <a:gd name="connsiteY620" fmla="*/ 26719 h 809516"/>
                <a:gd name="connsiteX621" fmla="*/ 450024 w 1166041"/>
                <a:gd name="connsiteY621" fmla="*/ 26719 h 809516"/>
                <a:gd name="connsiteX622" fmla="*/ 454898 w 1166041"/>
                <a:gd name="connsiteY622" fmla="*/ 31593 h 809516"/>
                <a:gd name="connsiteX623" fmla="*/ 459772 w 1166041"/>
                <a:gd name="connsiteY623" fmla="*/ 29968 h 809516"/>
                <a:gd name="connsiteX624" fmla="*/ 464646 w 1166041"/>
                <a:gd name="connsiteY624" fmla="*/ 26719 h 809516"/>
                <a:gd name="connsiteX625" fmla="*/ 467895 w 1166041"/>
                <a:gd name="connsiteY625" fmla="*/ 23469 h 809516"/>
                <a:gd name="connsiteX626" fmla="*/ 469519 w 1166041"/>
                <a:gd name="connsiteY626" fmla="*/ 29968 h 809516"/>
                <a:gd name="connsiteX627" fmla="*/ 472769 w 1166041"/>
                <a:gd name="connsiteY627" fmla="*/ 31593 h 809516"/>
                <a:gd name="connsiteX628" fmla="*/ 477643 w 1166041"/>
                <a:gd name="connsiteY628" fmla="*/ 33218 h 809516"/>
                <a:gd name="connsiteX629" fmla="*/ 479267 w 1166041"/>
                <a:gd name="connsiteY629" fmla="*/ 31593 h 809516"/>
                <a:gd name="connsiteX630" fmla="*/ 480892 w 1166041"/>
                <a:gd name="connsiteY630" fmla="*/ 25094 h 809516"/>
                <a:gd name="connsiteX631" fmla="*/ 485766 w 1166041"/>
                <a:gd name="connsiteY631" fmla="*/ 28343 h 809516"/>
                <a:gd name="connsiteX632" fmla="*/ 490640 w 1166041"/>
                <a:gd name="connsiteY632" fmla="*/ 36467 h 809516"/>
                <a:gd name="connsiteX633" fmla="*/ 487390 w 1166041"/>
                <a:gd name="connsiteY633" fmla="*/ 41342 h 809516"/>
                <a:gd name="connsiteX634" fmla="*/ 484141 w 1166041"/>
                <a:gd name="connsiteY634" fmla="*/ 44591 h 809516"/>
                <a:gd name="connsiteX635" fmla="*/ 484141 w 1166041"/>
                <a:gd name="connsiteY635" fmla="*/ 51091 h 809516"/>
                <a:gd name="connsiteX636" fmla="*/ 484141 w 1166041"/>
                <a:gd name="connsiteY636" fmla="*/ 54340 h 809516"/>
                <a:gd name="connsiteX637" fmla="*/ 480892 w 1166041"/>
                <a:gd name="connsiteY637" fmla="*/ 55965 h 809516"/>
                <a:gd name="connsiteX638" fmla="*/ 479267 w 1166041"/>
                <a:gd name="connsiteY638" fmla="*/ 54340 h 809516"/>
                <a:gd name="connsiteX639" fmla="*/ 471144 w 1166041"/>
                <a:gd name="connsiteY639" fmla="*/ 54340 h 809516"/>
                <a:gd name="connsiteX640" fmla="*/ 469519 w 1166041"/>
                <a:gd name="connsiteY640" fmla="*/ 59215 h 809516"/>
                <a:gd name="connsiteX641" fmla="*/ 477643 w 1166041"/>
                <a:gd name="connsiteY641" fmla="*/ 60839 h 809516"/>
                <a:gd name="connsiteX642" fmla="*/ 472769 w 1166041"/>
                <a:gd name="connsiteY642" fmla="*/ 64089 h 809516"/>
                <a:gd name="connsiteX643" fmla="*/ 471144 w 1166041"/>
                <a:gd name="connsiteY643" fmla="*/ 67339 h 809516"/>
                <a:gd name="connsiteX644" fmla="*/ 469519 w 1166041"/>
                <a:gd name="connsiteY644" fmla="*/ 72213 h 809516"/>
                <a:gd name="connsiteX645" fmla="*/ 467895 w 1166041"/>
                <a:gd name="connsiteY645" fmla="*/ 75463 h 809516"/>
                <a:gd name="connsiteX646" fmla="*/ 461396 w 1166041"/>
                <a:gd name="connsiteY646" fmla="*/ 81962 h 809516"/>
                <a:gd name="connsiteX647" fmla="*/ 459772 w 1166041"/>
                <a:gd name="connsiteY647" fmla="*/ 85211 h 809516"/>
                <a:gd name="connsiteX648" fmla="*/ 463021 w 1166041"/>
                <a:gd name="connsiteY648" fmla="*/ 90086 h 809516"/>
                <a:gd name="connsiteX649" fmla="*/ 471144 w 1166041"/>
                <a:gd name="connsiteY649" fmla="*/ 94960 h 809516"/>
                <a:gd name="connsiteX650" fmla="*/ 476018 w 1166041"/>
                <a:gd name="connsiteY650" fmla="*/ 98210 h 809516"/>
                <a:gd name="connsiteX651" fmla="*/ 477643 w 1166041"/>
                <a:gd name="connsiteY651" fmla="*/ 101460 h 809516"/>
                <a:gd name="connsiteX652" fmla="*/ 480892 w 1166041"/>
                <a:gd name="connsiteY652" fmla="*/ 104709 h 809516"/>
                <a:gd name="connsiteX653" fmla="*/ 484141 w 1166041"/>
                <a:gd name="connsiteY653" fmla="*/ 107959 h 809516"/>
                <a:gd name="connsiteX654" fmla="*/ 489015 w 1166041"/>
                <a:gd name="connsiteY654" fmla="*/ 107959 h 809516"/>
                <a:gd name="connsiteX655" fmla="*/ 493889 w 1166041"/>
                <a:gd name="connsiteY655" fmla="*/ 106334 h 809516"/>
                <a:gd name="connsiteX656" fmla="*/ 495514 w 1166041"/>
                <a:gd name="connsiteY656" fmla="*/ 106334 h 809516"/>
                <a:gd name="connsiteX657" fmla="*/ 500387 w 1166041"/>
                <a:gd name="connsiteY657" fmla="*/ 112833 h 809516"/>
                <a:gd name="connsiteX658" fmla="*/ 506886 w 1166041"/>
                <a:gd name="connsiteY658" fmla="*/ 119332 h 809516"/>
                <a:gd name="connsiteX659" fmla="*/ 510135 w 1166041"/>
                <a:gd name="connsiteY659" fmla="*/ 120957 h 809516"/>
                <a:gd name="connsiteX660" fmla="*/ 515009 w 1166041"/>
                <a:gd name="connsiteY660" fmla="*/ 124207 h 809516"/>
                <a:gd name="connsiteX661" fmla="*/ 518258 w 1166041"/>
                <a:gd name="connsiteY661" fmla="*/ 125832 h 809516"/>
                <a:gd name="connsiteX662" fmla="*/ 521508 w 1166041"/>
                <a:gd name="connsiteY662" fmla="*/ 125832 h 809516"/>
                <a:gd name="connsiteX663" fmla="*/ 523132 w 1166041"/>
                <a:gd name="connsiteY663" fmla="*/ 125832 h 809516"/>
                <a:gd name="connsiteX664" fmla="*/ 524757 w 1166041"/>
                <a:gd name="connsiteY664" fmla="*/ 127456 h 809516"/>
                <a:gd name="connsiteX665" fmla="*/ 528006 w 1166041"/>
                <a:gd name="connsiteY665" fmla="*/ 127456 h 809516"/>
                <a:gd name="connsiteX666" fmla="*/ 531256 w 1166041"/>
                <a:gd name="connsiteY666" fmla="*/ 129081 h 809516"/>
                <a:gd name="connsiteX667" fmla="*/ 532880 w 1166041"/>
                <a:gd name="connsiteY667" fmla="*/ 132331 h 809516"/>
                <a:gd name="connsiteX668" fmla="*/ 534505 w 1166041"/>
                <a:gd name="connsiteY668" fmla="*/ 135580 h 809516"/>
                <a:gd name="connsiteX669" fmla="*/ 539379 w 1166041"/>
                <a:gd name="connsiteY669" fmla="*/ 137205 h 809516"/>
                <a:gd name="connsiteX670" fmla="*/ 541003 w 1166041"/>
                <a:gd name="connsiteY670" fmla="*/ 138830 h 809516"/>
                <a:gd name="connsiteX671" fmla="*/ 545877 w 1166041"/>
                <a:gd name="connsiteY671" fmla="*/ 140455 h 809516"/>
                <a:gd name="connsiteX672" fmla="*/ 547502 w 1166041"/>
                <a:gd name="connsiteY672" fmla="*/ 145329 h 809516"/>
                <a:gd name="connsiteX673" fmla="*/ 552376 w 1166041"/>
                <a:gd name="connsiteY673" fmla="*/ 143704 h 809516"/>
                <a:gd name="connsiteX674" fmla="*/ 554000 w 1166041"/>
                <a:gd name="connsiteY674" fmla="*/ 143704 h 809516"/>
                <a:gd name="connsiteX675" fmla="*/ 557250 w 1166041"/>
                <a:gd name="connsiteY675" fmla="*/ 143704 h 809516"/>
                <a:gd name="connsiteX676" fmla="*/ 558874 w 1166041"/>
                <a:gd name="connsiteY676" fmla="*/ 143704 h 809516"/>
                <a:gd name="connsiteX677" fmla="*/ 560499 w 1166041"/>
                <a:gd name="connsiteY677" fmla="*/ 142080 h 809516"/>
                <a:gd name="connsiteX678" fmla="*/ 563748 w 1166041"/>
                <a:gd name="connsiteY678" fmla="*/ 142080 h 809516"/>
                <a:gd name="connsiteX679" fmla="*/ 566998 w 1166041"/>
                <a:gd name="connsiteY679" fmla="*/ 142080 h 809516"/>
                <a:gd name="connsiteX680" fmla="*/ 571871 w 1166041"/>
                <a:gd name="connsiteY680" fmla="*/ 135580 h 809516"/>
                <a:gd name="connsiteX681" fmla="*/ 571871 w 1166041"/>
                <a:gd name="connsiteY681" fmla="*/ 132331 h 809516"/>
                <a:gd name="connsiteX682" fmla="*/ 578370 w 1166041"/>
                <a:gd name="connsiteY682" fmla="*/ 125832 h 809516"/>
                <a:gd name="connsiteX683" fmla="*/ 579995 w 1166041"/>
                <a:gd name="connsiteY683" fmla="*/ 122582 h 809516"/>
                <a:gd name="connsiteX684" fmla="*/ 579995 w 1166041"/>
                <a:gd name="connsiteY684" fmla="*/ 120957 h 809516"/>
                <a:gd name="connsiteX685" fmla="*/ 579995 w 1166041"/>
                <a:gd name="connsiteY685" fmla="*/ 119332 h 809516"/>
                <a:gd name="connsiteX686" fmla="*/ 579995 w 1166041"/>
                <a:gd name="connsiteY686" fmla="*/ 116083 h 809516"/>
                <a:gd name="connsiteX687" fmla="*/ 579995 w 1166041"/>
                <a:gd name="connsiteY687" fmla="*/ 112833 h 809516"/>
                <a:gd name="connsiteX688" fmla="*/ 583244 w 1166041"/>
                <a:gd name="connsiteY688" fmla="*/ 106334 h 809516"/>
                <a:gd name="connsiteX689" fmla="*/ 583244 w 1166041"/>
                <a:gd name="connsiteY689" fmla="*/ 101460 h 809516"/>
                <a:gd name="connsiteX690" fmla="*/ 583244 w 1166041"/>
                <a:gd name="connsiteY690" fmla="*/ 99835 h 809516"/>
                <a:gd name="connsiteX691" fmla="*/ 584869 w 1166041"/>
                <a:gd name="connsiteY691" fmla="*/ 96585 h 809516"/>
                <a:gd name="connsiteX692" fmla="*/ 586493 w 1166041"/>
                <a:gd name="connsiteY692" fmla="*/ 94960 h 809516"/>
                <a:gd name="connsiteX693" fmla="*/ 584869 w 1166041"/>
                <a:gd name="connsiteY693" fmla="*/ 86836 h 809516"/>
                <a:gd name="connsiteX694" fmla="*/ 583244 w 1166041"/>
                <a:gd name="connsiteY694" fmla="*/ 81962 h 809516"/>
                <a:gd name="connsiteX695" fmla="*/ 584869 w 1166041"/>
                <a:gd name="connsiteY695" fmla="*/ 75463 h 809516"/>
                <a:gd name="connsiteX696" fmla="*/ 584869 w 1166041"/>
                <a:gd name="connsiteY696" fmla="*/ 68963 h 809516"/>
                <a:gd name="connsiteX697" fmla="*/ 584869 w 1166041"/>
                <a:gd name="connsiteY697" fmla="*/ 64089 h 809516"/>
                <a:gd name="connsiteX698" fmla="*/ 586493 w 1166041"/>
                <a:gd name="connsiteY698" fmla="*/ 57590 h 809516"/>
                <a:gd name="connsiteX699" fmla="*/ 586493 w 1166041"/>
                <a:gd name="connsiteY699" fmla="*/ 55965 h 809516"/>
                <a:gd name="connsiteX700" fmla="*/ 588118 w 1166041"/>
                <a:gd name="connsiteY700" fmla="*/ 54340 h 809516"/>
                <a:gd name="connsiteX701" fmla="*/ 588118 w 1166041"/>
                <a:gd name="connsiteY701" fmla="*/ 46216 h 809516"/>
                <a:gd name="connsiteX702" fmla="*/ 591367 w 1166041"/>
                <a:gd name="connsiteY702" fmla="*/ 42967 h 809516"/>
                <a:gd name="connsiteX703" fmla="*/ 589742 w 1166041"/>
                <a:gd name="connsiteY703" fmla="*/ 38092 h 809516"/>
                <a:gd name="connsiteX704" fmla="*/ 588118 w 1166041"/>
                <a:gd name="connsiteY704" fmla="*/ 34843 h 809516"/>
                <a:gd name="connsiteX705" fmla="*/ 588118 w 1166041"/>
                <a:gd name="connsiteY705" fmla="*/ 33218 h 809516"/>
                <a:gd name="connsiteX706" fmla="*/ 588118 w 1166041"/>
                <a:gd name="connsiteY706" fmla="*/ 31593 h 809516"/>
                <a:gd name="connsiteX707" fmla="*/ 591367 w 1166041"/>
                <a:gd name="connsiteY707" fmla="*/ 26719 h 809516"/>
                <a:gd name="connsiteX708" fmla="*/ 594616 w 1166041"/>
                <a:gd name="connsiteY708" fmla="*/ 20219 h 809516"/>
                <a:gd name="connsiteX709" fmla="*/ 596241 w 1166041"/>
                <a:gd name="connsiteY709" fmla="*/ 15345 h 809516"/>
                <a:gd name="connsiteX710" fmla="*/ 597866 w 1166041"/>
                <a:gd name="connsiteY710" fmla="*/ 7221 h 809516"/>
                <a:gd name="connsiteX711" fmla="*/ 597866 w 1166041"/>
                <a:gd name="connsiteY711" fmla="*/ 2346 h 809516"/>
                <a:gd name="connsiteX712" fmla="*/ 602740 w 1166041"/>
                <a:gd name="connsiteY712" fmla="*/ 722 h 809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</a:cxnLst>
              <a:rect l="l" t="t" r="r" b="b"/>
              <a:pathLst>
                <a:path w="1166041" h="809516">
                  <a:moveTo>
                    <a:pt x="946150" y="799197"/>
                  </a:moveTo>
                  <a:cubicBezTo>
                    <a:pt x="949325" y="799197"/>
                    <a:pt x="954088" y="803960"/>
                    <a:pt x="949325" y="807135"/>
                  </a:cubicBezTo>
                  <a:cubicBezTo>
                    <a:pt x="944563" y="810310"/>
                    <a:pt x="944563" y="810310"/>
                    <a:pt x="939800" y="807135"/>
                  </a:cubicBezTo>
                  <a:cubicBezTo>
                    <a:pt x="933450" y="803960"/>
                    <a:pt x="941388" y="799197"/>
                    <a:pt x="946150" y="799197"/>
                  </a:cubicBezTo>
                  <a:close/>
                  <a:moveTo>
                    <a:pt x="655828" y="657944"/>
                  </a:moveTo>
                  <a:cubicBezTo>
                    <a:pt x="657447" y="656322"/>
                    <a:pt x="659066" y="657944"/>
                    <a:pt x="663924" y="659566"/>
                  </a:cubicBezTo>
                  <a:cubicBezTo>
                    <a:pt x="668782" y="662810"/>
                    <a:pt x="670401" y="666054"/>
                    <a:pt x="675259" y="666054"/>
                  </a:cubicBezTo>
                  <a:cubicBezTo>
                    <a:pt x="680116" y="664432"/>
                    <a:pt x="680116" y="669298"/>
                    <a:pt x="684974" y="667676"/>
                  </a:cubicBezTo>
                  <a:cubicBezTo>
                    <a:pt x="688213" y="666054"/>
                    <a:pt x="688213" y="669298"/>
                    <a:pt x="689832" y="669298"/>
                  </a:cubicBezTo>
                  <a:cubicBezTo>
                    <a:pt x="691451" y="669298"/>
                    <a:pt x="697928" y="669298"/>
                    <a:pt x="699548" y="666054"/>
                  </a:cubicBezTo>
                  <a:cubicBezTo>
                    <a:pt x="701167" y="664432"/>
                    <a:pt x="710882" y="662810"/>
                    <a:pt x="714121" y="661188"/>
                  </a:cubicBezTo>
                  <a:cubicBezTo>
                    <a:pt x="715740" y="659566"/>
                    <a:pt x="718979" y="662810"/>
                    <a:pt x="722217" y="662810"/>
                  </a:cubicBezTo>
                  <a:cubicBezTo>
                    <a:pt x="727075" y="664432"/>
                    <a:pt x="722217" y="662810"/>
                    <a:pt x="723836" y="667676"/>
                  </a:cubicBezTo>
                  <a:cubicBezTo>
                    <a:pt x="723836" y="672542"/>
                    <a:pt x="723836" y="677408"/>
                    <a:pt x="723836" y="680652"/>
                  </a:cubicBezTo>
                  <a:cubicBezTo>
                    <a:pt x="723836" y="685518"/>
                    <a:pt x="723836" y="690384"/>
                    <a:pt x="722217" y="693628"/>
                  </a:cubicBezTo>
                  <a:cubicBezTo>
                    <a:pt x="720598" y="698494"/>
                    <a:pt x="720598" y="695250"/>
                    <a:pt x="718979" y="698494"/>
                  </a:cubicBezTo>
                  <a:cubicBezTo>
                    <a:pt x="715740" y="701738"/>
                    <a:pt x="717359" y="704983"/>
                    <a:pt x="717359" y="706605"/>
                  </a:cubicBezTo>
                  <a:cubicBezTo>
                    <a:pt x="717359" y="709849"/>
                    <a:pt x="720598" y="717959"/>
                    <a:pt x="717359" y="717959"/>
                  </a:cubicBezTo>
                  <a:cubicBezTo>
                    <a:pt x="714121" y="719581"/>
                    <a:pt x="712502" y="717959"/>
                    <a:pt x="710882" y="713093"/>
                  </a:cubicBezTo>
                  <a:cubicBezTo>
                    <a:pt x="709263" y="709849"/>
                    <a:pt x="707644" y="711471"/>
                    <a:pt x="706025" y="713093"/>
                  </a:cubicBezTo>
                  <a:cubicBezTo>
                    <a:pt x="702786" y="714715"/>
                    <a:pt x="706025" y="721203"/>
                    <a:pt x="704405" y="722825"/>
                  </a:cubicBezTo>
                  <a:cubicBezTo>
                    <a:pt x="702786" y="722825"/>
                    <a:pt x="702786" y="721203"/>
                    <a:pt x="699548" y="721203"/>
                  </a:cubicBezTo>
                  <a:cubicBezTo>
                    <a:pt x="694690" y="721203"/>
                    <a:pt x="696309" y="730935"/>
                    <a:pt x="694690" y="729313"/>
                  </a:cubicBezTo>
                  <a:cubicBezTo>
                    <a:pt x="691451" y="726069"/>
                    <a:pt x="691451" y="727691"/>
                    <a:pt x="686593" y="727691"/>
                  </a:cubicBezTo>
                  <a:cubicBezTo>
                    <a:pt x="681736" y="727691"/>
                    <a:pt x="683355" y="726069"/>
                    <a:pt x="680116" y="724447"/>
                  </a:cubicBezTo>
                  <a:cubicBezTo>
                    <a:pt x="676878" y="722825"/>
                    <a:pt x="676878" y="722825"/>
                    <a:pt x="672020" y="719581"/>
                  </a:cubicBezTo>
                  <a:cubicBezTo>
                    <a:pt x="667162" y="716337"/>
                    <a:pt x="668782" y="714715"/>
                    <a:pt x="662305" y="708227"/>
                  </a:cubicBezTo>
                  <a:cubicBezTo>
                    <a:pt x="657447" y="701738"/>
                    <a:pt x="663924" y="704983"/>
                    <a:pt x="662305" y="698494"/>
                  </a:cubicBezTo>
                  <a:cubicBezTo>
                    <a:pt x="660685" y="693628"/>
                    <a:pt x="662305" y="695250"/>
                    <a:pt x="660685" y="690384"/>
                  </a:cubicBezTo>
                  <a:cubicBezTo>
                    <a:pt x="660685" y="685518"/>
                    <a:pt x="660685" y="683896"/>
                    <a:pt x="655828" y="679030"/>
                  </a:cubicBezTo>
                  <a:cubicBezTo>
                    <a:pt x="650970" y="672542"/>
                    <a:pt x="650970" y="675786"/>
                    <a:pt x="649351" y="669298"/>
                  </a:cubicBezTo>
                  <a:cubicBezTo>
                    <a:pt x="646112" y="661188"/>
                    <a:pt x="652589" y="662810"/>
                    <a:pt x="652589" y="661188"/>
                  </a:cubicBezTo>
                  <a:cubicBezTo>
                    <a:pt x="652589" y="659566"/>
                    <a:pt x="654208" y="657944"/>
                    <a:pt x="655828" y="657944"/>
                  </a:cubicBezTo>
                  <a:close/>
                  <a:moveTo>
                    <a:pt x="1040424" y="645512"/>
                  </a:moveTo>
                  <a:cubicBezTo>
                    <a:pt x="1041443" y="646931"/>
                    <a:pt x="1042667" y="649362"/>
                    <a:pt x="1045113" y="650172"/>
                  </a:cubicBezTo>
                  <a:cubicBezTo>
                    <a:pt x="1050007" y="651793"/>
                    <a:pt x="1051638" y="653414"/>
                    <a:pt x="1051638" y="659898"/>
                  </a:cubicBezTo>
                  <a:cubicBezTo>
                    <a:pt x="1051638" y="659898"/>
                    <a:pt x="1054901" y="663140"/>
                    <a:pt x="1058163" y="661519"/>
                  </a:cubicBezTo>
                  <a:cubicBezTo>
                    <a:pt x="1061425" y="658277"/>
                    <a:pt x="1063057" y="656656"/>
                    <a:pt x="1077737" y="659898"/>
                  </a:cubicBezTo>
                  <a:cubicBezTo>
                    <a:pt x="1084262" y="661519"/>
                    <a:pt x="1074475" y="672865"/>
                    <a:pt x="1069581" y="676107"/>
                  </a:cubicBezTo>
                  <a:cubicBezTo>
                    <a:pt x="1066319" y="679349"/>
                    <a:pt x="1067950" y="685833"/>
                    <a:pt x="1064688" y="692317"/>
                  </a:cubicBezTo>
                  <a:cubicBezTo>
                    <a:pt x="1061425" y="698800"/>
                    <a:pt x="1051638" y="705284"/>
                    <a:pt x="1045113" y="713389"/>
                  </a:cubicBezTo>
                  <a:cubicBezTo>
                    <a:pt x="1038589" y="719872"/>
                    <a:pt x="1058163" y="723114"/>
                    <a:pt x="1053269" y="723114"/>
                  </a:cubicBezTo>
                  <a:cubicBezTo>
                    <a:pt x="1048376" y="723114"/>
                    <a:pt x="1053269" y="723114"/>
                    <a:pt x="1040220" y="724735"/>
                  </a:cubicBezTo>
                  <a:cubicBezTo>
                    <a:pt x="1027170" y="727977"/>
                    <a:pt x="1035326" y="727977"/>
                    <a:pt x="1025539" y="731219"/>
                  </a:cubicBezTo>
                  <a:cubicBezTo>
                    <a:pt x="1015752" y="736082"/>
                    <a:pt x="1020645" y="734461"/>
                    <a:pt x="1015752" y="737702"/>
                  </a:cubicBezTo>
                  <a:cubicBezTo>
                    <a:pt x="1012490" y="740944"/>
                    <a:pt x="1014121" y="747428"/>
                    <a:pt x="1010858" y="755533"/>
                  </a:cubicBezTo>
                  <a:cubicBezTo>
                    <a:pt x="1005965" y="763637"/>
                    <a:pt x="1005965" y="766879"/>
                    <a:pt x="994546" y="778226"/>
                  </a:cubicBezTo>
                  <a:cubicBezTo>
                    <a:pt x="983128" y="787951"/>
                    <a:pt x="988022" y="786330"/>
                    <a:pt x="984759" y="789572"/>
                  </a:cubicBezTo>
                  <a:cubicBezTo>
                    <a:pt x="983128" y="792814"/>
                    <a:pt x="976603" y="794435"/>
                    <a:pt x="970079" y="792814"/>
                  </a:cubicBezTo>
                  <a:cubicBezTo>
                    <a:pt x="961923" y="792814"/>
                    <a:pt x="961923" y="794435"/>
                    <a:pt x="952135" y="792814"/>
                  </a:cubicBezTo>
                  <a:cubicBezTo>
                    <a:pt x="943979" y="792814"/>
                    <a:pt x="952135" y="792814"/>
                    <a:pt x="947242" y="792814"/>
                  </a:cubicBezTo>
                  <a:cubicBezTo>
                    <a:pt x="940717" y="791193"/>
                    <a:pt x="943979" y="787951"/>
                    <a:pt x="937455" y="786330"/>
                  </a:cubicBezTo>
                  <a:cubicBezTo>
                    <a:pt x="932561" y="784709"/>
                    <a:pt x="929299" y="786330"/>
                    <a:pt x="917880" y="779847"/>
                  </a:cubicBezTo>
                  <a:cubicBezTo>
                    <a:pt x="906462" y="771742"/>
                    <a:pt x="929299" y="765258"/>
                    <a:pt x="929299" y="765258"/>
                  </a:cubicBezTo>
                  <a:cubicBezTo>
                    <a:pt x="937455" y="740944"/>
                    <a:pt x="932561" y="760395"/>
                    <a:pt x="939086" y="750670"/>
                  </a:cubicBezTo>
                  <a:cubicBezTo>
                    <a:pt x="945611" y="740944"/>
                    <a:pt x="947242" y="742565"/>
                    <a:pt x="957029" y="732840"/>
                  </a:cubicBezTo>
                  <a:cubicBezTo>
                    <a:pt x="966816" y="721493"/>
                    <a:pt x="968447" y="729598"/>
                    <a:pt x="978234" y="719872"/>
                  </a:cubicBezTo>
                  <a:cubicBezTo>
                    <a:pt x="989653" y="708526"/>
                    <a:pt x="994546" y="710147"/>
                    <a:pt x="1001071" y="705284"/>
                  </a:cubicBezTo>
                  <a:cubicBezTo>
                    <a:pt x="1007596" y="698800"/>
                    <a:pt x="1009227" y="698800"/>
                    <a:pt x="1009227" y="692317"/>
                  </a:cubicBezTo>
                  <a:cubicBezTo>
                    <a:pt x="1010858" y="685833"/>
                    <a:pt x="1014121" y="687454"/>
                    <a:pt x="1023908" y="671244"/>
                  </a:cubicBezTo>
                  <a:cubicBezTo>
                    <a:pt x="1027170" y="664761"/>
                    <a:pt x="1028801" y="666382"/>
                    <a:pt x="1030433" y="658277"/>
                  </a:cubicBezTo>
                  <a:cubicBezTo>
                    <a:pt x="1032064" y="650172"/>
                    <a:pt x="1032064" y="653414"/>
                    <a:pt x="1036957" y="646931"/>
                  </a:cubicBezTo>
                  <a:cubicBezTo>
                    <a:pt x="1038589" y="643689"/>
                    <a:pt x="1039404" y="644094"/>
                    <a:pt x="1040424" y="645512"/>
                  </a:cubicBezTo>
                  <a:close/>
                  <a:moveTo>
                    <a:pt x="714375" y="637272"/>
                  </a:moveTo>
                  <a:cubicBezTo>
                    <a:pt x="715963" y="635685"/>
                    <a:pt x="720725" y="638860"/>
                    <a:pt x="720725" y="638860"/>
                  </a:cubicBezTo>
                  <a:cubicBezTo>
                    <a:pt x="722313" y="640447"/>
                    <a:pt x="723900" y="642035"/>
                    <a:pt x="725488" y="645210"/>
                  </a:cubicBezTo>
                  <a:cubicBezTo>
                    <a:pt x="728663" y="648385"/>
                    <a:pt x="728663" y="648385"/>
                    <a:pt x="722313" y="649972"/>
                  </a:cubicBezTo>
                  <a:cubicBezTo>
                    <a:pt x="717550" y="651560"/>
                    <a:pt x="720725" y="645210"/>
                    <a:pt x="717550" y="642035"/>
                  </a:cubicBezTo>
                  <a:cubicBezTo>
                    <a:pt x="714375" y="638860"/>
                    <a:pt x="711200" y="638860"/>
                    <a:pt x="714375" y="637272"/>
                  </a:cubicBezTo>
                  <a:close/>
                  <a:moveTo>
                    <a:pt x="635907" y="634097"/>
                  </a:moveTo>
                  <a:cubicBezTo>
                    <a:pt x="639536" y="637272"/>
                    <a:pt x="639536" y="635685"/>
                    <a:pt x="639536" y="638860"/>
                  </a:cubicBezTo>
                  <a:cubicBezTo>
                    <a:pt x="639536" y="642035"/>
                    <a:pt x="641350" y="643622"/>
                    <a:pt x="635907" y="646797"/>
                  </a:cubicBezTo>
                  <a:cubicBezTo>
                    <a:pt x="630464" y="648385"/>
                    <a:pt x="634093" y="643622"/>
                    <a:pt x="630464" y="640447"/>
                  </a:cubicBezTo>
                  <a:cubicBezTo>
                    <a:pt x="628650" y="637272"/>
                    <a:pt x="632279" y="632510"/>
                    <a:pt x="635907" y="634097"/>
                  </a:cubicBezTo>
                  <a:close/>
                  <a:moveTo>
                    <a:pt x="1103885" y="553177"/>
                  </a:moveTo>
                  <a:cubicBezTo>
                    <a:pt x="1108725" y="556395"/>
                    <a:pt x="1108725" y="556395"/>
                    <a:pt x="1111952" y="564438"/>
                  </a:cubicBezTo>
                  <a:cubicBezTo>
                    <a:pt x="1115179" y="574090"/>
                    <a:pt x="1110339" y="577307"/>
                    <a:pt x="1121633" y="578916"/>
                  </a:cubicBezTo>
                  <a:cubicBezTo>
                    <a:pt x="1134542" y="580525"/>
                    <a:pt x="1139382" y="590177"/>
                    <a:pt x="1144223" y="585351"/>
                  </a:cubicBezTo>
                  <a:cubicBezTo>
                    <a:pt x="1149063" y="578916"/>
                    <a:pt x="1149063" y="570873"/>
                    <a:pt x="1158744" y="574090"/>
                  </a:cubicBezTo>
                  <a:cubicBezTo>
                    <a:pt x="1166812" y="577307"/>
                    <a:pt x="1166812" y="578916"/>
                    <a:pt x="1165198" y="586959"/>
                  </a:cubicBezTo>
                  <a:cubicBezTo>
                    <a:pt x="1161971" y="595003"/>
                    <a:pt x="1160358" y="593394"/>
                    <a:pt x="1157131" y="598220"/>
                  </a:cubicBezTo>
                  <a:cubicBezTo>
                    <a:pt x="1153904" y="601437"/>
                    <a:pt x="1149063" y="599829"/>
                    <a:pt x="1150677" y="607872"/>
                  </a:cubicBezTo>
                  <a:cubicBezTo>
                    <a:pt x="1150677" y="614307"/>
                    <a:pt x="1150677" y="612698"/>
                    <a:pt x="1145836" y="612698"/>
                  </a:cubicBezTo>
                  <a:cubicBezTo>
                    <a:pt x="1140996" y="612698"/>
                    <a:pt x="1134542" y="606263"/>
                    <a:pt x="1134542" y="614307"/>
                  </a:cubicBezTo>
                  <a:cubicBezTo>
                    <a:pt x="1134542" y="622350"/>
                    <a:pt x="1136155" y="625567"/>
                    <a:pt x="1134542" y="632002"/>
                  </a:cubicBezTo>
                  <a:cubicBezTo>
                    <a:pt x="1132928" y="640045"/>
                    <a:pt x="1132928" y="636828"/>
                    <a:pt x="1124860" y="644871"/>
                  </a:cubicBezTo>
                  <a:cubicBezTo>
                    <a:pt x="1116793" y="654523"/>
                    <a:pt x="1113566" y="651306"/>
                    <a:pt x="1110339" y="660958"/>
                  </a:cubicBezTo>
                  <a:cubicBezTo>
                    <a:pt x="1105498" y="669001"/>
                    <a:pt x="1105498" y="670610"/>
                    <a:pt x="1097430" y="665784"/>
                  </a:cubicBezTo>
                  <a:cubicBezTo>
                    <a:pt x="1089363" y="662567"/>
                    <a:pt x="1087749" y="664175"/>
                    <a:pt x="1090976" y="656132"/>
                  </a:cubicBezTo>
                  <a:cubicBezTo>
                    <a:pt x="1094203" y="648089"/>
                    <a:pt x="1099044" y="646480"/>
                    <a:pt x="1094203" y="638437"/>
                  </a:cubicBezTo>
                  <a:cubicBezTo>
                    <a:pt x="1089363" y="632002"/>
                    <a:pt x="1094203" y="628785"/>
                    <a:pt x="1084522" y="625567"/>
                  </a:cubicBezTo>
                  <a:cubicBezTo>
                    <a:pt x="1076455" y="622350"/>
                    <a:pt x="1068387" y="625567"/>
                    <a:pt x="1070001" y="619133"/>
                  </a:cubicBezTo>
                  <a:cubicBezTo>
                    <a:pt x="1070001" y="612698"/>
                    <a:pt x="1073228" y="612698"/>
                    <a:pt x="1078068" y="607872"/>
                  </a:cubicBezTo>
                  <a:cubicBezTo>
                    <a:pt x="1082909" y="603046"/>
                    <a:pt x="1084522" y="599829"/>
                    <a:pt x="1086136" y="593394"/>
                  </a:cubicBezTo>
                  <a:cubicBezTo>
                    <a:pt x="1087749" y="585351"/>
                    <a:pt x="1084522" y="582133"/>
                    <a:pt x="1087749" y="575699"/>
                  </a:cubicBezTo>
                  <a:cubicBezTo>
                    <a:pt x="1090976" y="569264"/>
                    <a:pt x="1087749" y="554786"/>
                    <a:pt x="1094203" y="559612"/>
                  </a:cubicBezTo>
                  <a:cubicBezTo>
                    <a:pt x="1099044" y="562829"/>
                    <a:pt x="1102271" y="561221"/>
                    <a:pt x="1102271" y="561221"/>
                  </a:cubicBezTo>
                  <a:cubicBezTo>
                    <a:pt x="1102271" y="561221"/>
                    <a:pt x="1099044" y="549960"/>
                    <a:pt x="1103885" y="553177"/>
                  </a:cubicBezTo>
                  <a:close/>
                  <a:moveTo>
                    <a:pt x="1085850" y="546784"/>
                  </a:moveTo>
                  <a:cubicBezTo>
                    <a:pt x="1089025" y="548372"/>
                    <a:pt x="1087437" y="551547"/>
                    <a:pt x="1084263" y="561072"/>
                  </a:cubicBezTo>
                  <a:cubicBezTo>
                    <a:pt x="1081087" y="569010"/>
                    <a:pt x="1076325" y="561072"/>
                    <a:pt x="1076325" y="553135"/>
                  </a:cubicBezTo>
                  <a:cubicBezTo>
                    <a:pt x="1076325" y="548372"/>
                    <a:pt x="1084263" y="545197"/>
                    <a:pt x="1085850" y="546784"/>
                  </a:cubicBezTo>
                  <a:close/>
                  <a:moveTo>
                    <a:pt x="499393" y="538847"/>
                  </a:moveTo>
                  <a:cubicBezTo>
                    <a:pt x="502735" y="538847"/>
                    <a:pt x="506078" y="540434"/>
                    <a:pt x="509420" y="540434"/>
                  </a:cubicBezTo>
                  <a:cubicBezTo>
                    <a:pt x="512762" y="542022"/>
                    <a:pt x="512762" y="542022"/>
                    <a:pt x="509420" y="545197"/>
                  </a:cubicBezTo>
                  <a:cubicBezTo>
                    <a:pt x="507749" y="548372"/>
                    <a:pt x="507749" y="548372"/>
                    <a:pt x="501064" y="546784"/>
                  </a:cubicBezTo>
                  <a:cubicBezTo>
                    <a:pt x="494380" y="546784"/>
                    <a:pt x="496051" y="546784"/>
                    <a:pt x="492709" y="548372"/>
                  </a:cubicBezTo>
                  <a:cubicBezTo>
                    <a:pt x="489367" y="551547"/>
                    <a:pt x="486025" y="549959"/>
                    <a:pt x="484354" y="546784"/>
                  </a:cubicBezTo>
                  <a:cubicBezTo>
                    <a:pt x="481012" y="545197"/>
                    <a:pt x="486025" y="543609"/>
                    <a:pt x="487696" y="543609"/>
                  </a:cubicBezTo>
                  <a:cubicBezTo>
                    <a:pt x="487696" y="543609"/>
                    <a:pt x="497722" y="540434"/>
                    <a:pt x="499393" y="538847"/>
                  </a:cubicBezTo>
                  <a:close/>
                  <a:moveTo>
                    <a:pt x="1043046" y="504035"/>
                  </a:moveTo>
                  <a:cubicBezTo>
                    <a:pt x="1041400" y="500747"/>
                    <a:pt x="1061156" y="513901"/>
                    <a:pt x="1069387" y="515545"/>
                  </a:cubicBezTo>
                  <a:cubicBezTo>
                    <a:pt x="1077619" y="517189"/>
                    <a:pt x="1077619" y="518833"/>
                    <a:pt x="1082557" y="527054"/>
                  </a:cubicBezTo>
                  <a:cubicBezTo>
                    <a:pt x="1085850" y="533631"/>
                    <a:pt x="1085850" y="531987"/>
                    <a:pt x="1082557" y="540208"/>
                  </a:cubicBezTo>
                  <a:cubicBezTo>
                    <a:pt x="1079265" y="546785"/>
                    <a:pt x="1072680" y="545141"/>
                    <a:pt x="1072680" y="545141"/>
                  </a:cubicBezTo>
                  <a:cubicBezTo>
                    <a:pt x="1071033" y="541852"/>
                    <a:pt x="1064448" y="531987"/>
                    <a:pt x="1059509" y="528699"/>
                  </a:cubicBezTo>
                  <a:cubicBezTo>
                    <a:pt x="1054570" y="525410"/>
                    <a:pt x="1054570" y="528699"/>
                    <a:pt x="1051278" y="517189"/>
                  </a:cubicBezTo>
                  <a:cubicBezTo>
                    <a:pt x="1047985" y="507324"/>
                    <a:pt x="1046339" y="507324"/>
                    <a:pt x="1043046" y="504035"/>
                  </a:cubicBezTo>
                  <a:close/>
                  <a:moveTo>
                    <a:pt x="602740" y="722"/>
                  </a:moveTo>
                  <a:cubicBezTo>
                    <a:pt x="605989" y="-903"/>
                    <a:pt x="602740" y="722"/>
                    <a:pt x="605989" y="722"/>
                  </a:cubicBezTo>
                  <a:cubicBezTo>
                    <a:pt x="607613" y="722"/>
                    <a:pt x="605989" y="722"/>
                    <a:pt x="605989" y="2346"/>
                  </a:cubicBezTo>
                  <a:cubicBezTo>
                    <a:pt x="607613" y="5596"/>
                    <a:pt x="607613" y="5596"/>
                    <a:pt x="609238" y="7221"/>
                  </a:cubicBezTo>
                  <a:cubicBezTo>
                    <a:pt x="609238" y="10471"/>
                    <a:pt x="607613" y="10471"/>
                    <a:pt x="609238" y="13720"/>
                  </a:cubicBezTo>
                  <a:cubicBezTo>
                    <a:pt x="610863" y="15345"/>
                    <a:pt x="609238" y="13720"/>
                    <a:pt x="612487" y="16970"/>
                  </a:cubicBezTo>
                  <a:cubicBezTo>
                    <a:pt x="617361" y="21844"/>
                    <a:pt x="614112" y="20219"/>
                    <a:pt x="615737" y="21844"/>
                  </a:cubicBezTo>
                  <a:cubicBezTo>
                    <a:pt x="615737" y="25094"/>
                    <a:pt x="615737" y="26719"/>
                    <a:pt x="615737" y="28343"/>
                  </a:cubicBezTo>
                  <a:cubicBezTo>
                    <a:pt x="617361" y="29968"/>
                    <a:pt x="615737" y="29968"/>
                    <a:pt x="618986" y="31593"/>
                  </a:cubicBezTo>
                  <a:cubicBezTo>
                    <a:pt x="622235" y="34843"/>
                    <a:pt x="620611" y="34843"/>
                    <a:pt x="622235" y="36467"/>
                  </a:cubicBezTo>
                  <a:cubicBezTo>
                    <a:pt x="622235" y="38092"/>
                    <a:pt x="622235" y="41342"/>
                    <a:pt x="622235" y="42967"/>
                  </a:cubicBezTo>
                  <a:cubicBezTo>
                    <a:pt x="623860" y="44591"/>
                    <a:pt x="622235" y="46216"/>
                    <a:pt x="623860" y="47841"/>
                  </a:cubicBezTo>
                  <a:cubicBezTo>
                    <a:pt x="623860" y="49466"/>
                    <a:pt x="623860" y="52715"/>
                    <a:pt x="625485" y="55965"/>
                  </a:cubicBezTo>
                  <a:cubicBezTo>
                    <a:pt x="627109" y="59215"/>
                    <a:pt x="625485" y="60839"/>
                    <a:pt x="625485" y="62464"/>
                  </a:cubicBezTo>
                  <a:cubicBezTo>
                    <a:pt x="627109" y="64089"/>
                    <a:pt x="627109" y="65714"/>
                    <a:pt x="627109" y="67339"/>
                  </a:cubicBezTo>
                  <a:cubicBezTo>
                    <a:pt x="628734" y="67339"/>
                    <a:pt x="627109" y="68963"/>
                    <a:pt x="628734" y="70588"/>
                  </a:cubicBezTo>
                  <a:cubicBezTo>
                    <a:pt x="631983" y="73838"/>
                    <a:pt x="630359" y="73838"/>
                    <a:pt x="633608" y="75463"/>
                  </a:cubicBezTo>
                  <a:cubicBezTo>
                    <a:pt x="636857" y="77087"/>
                    <a:pt x="635233" y="77087"/>
                    <a:pt x="640106" y="75463"/>
                  </a:cubicBezTo>
                  <a:cubicBezTo>
                    <a:pt x="640106" y="75463"/>
                    <a:pt x="641731" y="73838"/>
                    <a:pt x="646605" y="72213"/>
                  </a:cubicBezTo>
                  <a:cubicBezTo>
                    <a:pt x="648230" y="72213"/>
                    <a:pt x="646605" y="72213"/>
                    <a:pt x="648230" y="73838"/>
                  </a:cubicBezTo>
                  <a:cubicBezTo>
                    <a:pt x="649854" y="77087"/>
                    <a:pt x="649854" y="77087"/>
                    <a:pt x="653103" y="78712"/>
                  </a:cubicBezTo>
                  <a:cubicBezTo>
                    <a:pt x="654728" y="81962"/>
                    <a:pt x="654728" y="81962"/>
                    <a:pt x="656353" y="81962"/>
                  </a:cubicBezTo>
                  <a:cubicBezTo>
                    <a:pt x="657977" y="81962"/>
                    <a:pt x="657977" y="83587"/>
                    <a:pt x="661227" y="85211"/>
                  </a:cubicBezTo>
                  <a:cubicBezTo>
                    <a:pt x="662851" y="88461"/>
                    <a:pt x="661227" y="85211"/>
                    <a:pt x="661227" y="91711"/>
                  </a:cubicBezTo>
                  <a:cubicBezTo>
                    <a:pt x="661227" y="98210"/>
                    <a:pt x="661227" y="96585"/>
                    <a:pt x="661227" y="99835"/>
                  </a:cubicBezTo>
                  <a:cubicBezTo>
                    <a:pt x="661227" y="101460"/>
                    <a:pt x="661227" y="104709"/>
                    <a:pt x="662851" y="106334"/>
                  </a:cubicBezTo>
                  <a:cubicBezTo>
                    <a:pt x="662851" y="107959"/>
                    <a:pt x="661227" y="112833"/>
                    <a:pt x="662851" y="116083"/>
                  </a:cubicBezTo>
                  <a:cubicBezTo>
                    <a:pt x="662851" y="119332"/>
                    <a:pt x="662851" y="119332"/>
                    <a:pt x="664476" y="120957"/>
                  </a:cubicBezTo>
                  <a:cubicBezTo>
                    <a:pt x="667725" y="120957"/>
                    <a:pt x="666101" y="122582"/>
                    <a:pt x="667725" y="122582"/>
                  </a:cubicBezTo>
                  <a:cubicBezTo>
                    <a:pt x="667725" y="124207"/>
                    <a:pt x="669350" y="127456"/>
                    <a:pt x="669350" y="127456"/>
                  </a:cubicBezTo>
                  <a:cubicBezTo>
                    <a:pt x="669350" y="127456"/>
                    <a:pt x="667725" y="125832"/>
                    <a:pt x="674224" y="133956"/>
                  </a:cubicBezTo>
                  <a:cubicBezTo>
                    <a:pt x="680722" y="140455"/>
                    <a:pt x="675848" y="138830"/>
                    <a:pt x="675848" y="138830"/>
                  </a:cubicBezTo>
                  <a:cubicBezTo>
                    <a:pt x="675848" y="138830"/>
                    <a:pt x="677473" y="142080"/>
                    <a:pt x="677473" y="143704"/>
                  </a:cubicBezTo>
                  <a:cubicBezTo>
                    <a:pt x="675848" y="146954"/>
                    <a:pt x="677473" y="150204"/>
                    <a:pt x="677473" y="153453"/>
                  </a:cubicBezTo>
                  <a:cubicBezTo>
                    <a:pt x="679098" y="155078"/>
                    <a:pt x="679098" y="156703"/>
                    <a:pt x="682347" y="158328"/>
                  </a:cubicBezTo>
                  <a:cubicBezTo>
                    <a:pt x="683972" y="158328"/>
                    <a:pt x="682347" y="159952"/>
                    <a:pt x="682347" y="161577"/>
                  </a:cubicBezTo>
                  <a:cubicBezTo>
                    <a:pt x="682347" y="164827"/>
                    <a:pt x="682347" y="166452"/>
                    <a:pt x="687221" y="171326"/>
                  </a:cubicBezTo>
                  <a:cubicBezTo>
                    <a:pt x="688845" y="172951"/>
                    <a:pt x="688845" y="174576"/>
                    <a:pt x="690470" y="176201"/>
                  </a:cubicBezTo>
                  <a:cubicBezTo>
                    <a:pt x="692095" y="177825"/>
                    <a:pt x="693719" y="179450"/>
                    <a:pt x="696969" y="177825"/>
                  </a:cubicBezTo>
                  <a:cubicBezTo>
                    <a:pt x="701843" y="177825"/>
                    <a:pt x="700218" y="179450"/>
                    <a:pt x="701843" y="179450"/>
                  </a:cubicBezTo>
                  <a:cubicBezTo>
                    <a:pt x="705092" y="179450"/>
                    <a:pt x="705092" y="181075"/>
                    <a:pt x="706716" y="181075"/>
                  </a:cubicBezTo>
                  <a:cubicBezTo>
                    <a:pt x="708341" y="181075"/>
                    <a:pt x="708341" y="184325"/>
                    <a:pt x="709966" y="185949"/>
                  </a:cubicBezTo>
                  <a:cubicBezTo>
                    <a:pt x="709966" y="187574"/>
                    <a:pt x="711590" y="187574"/>
                    <a:pt x="713215" y="189199"/>
                  </a:cubicBezTo>
                  <a:cubicBezTo>
                    <a:pt x="713215" y="190824"/>
                    <a:pt x="719713" y="190824"/>
                    <a:pt x="722963" y="192449"/>
                  </a:cubicBezTo>
                  <a:cubicBezTo>
                    <a:pt x="726212" y="194073"/>
                    <a:pt x="719713" y="195698"/>
                    <a:pt x="719713" y="195698"/>
                  </a:cubicBezTo>
                  <a:cubicBezTo>
                    <a:pt x="719713" y="195698"/>
                    <a:pt x="724587" y="195698"/>
                    <a:pt x="727837" y="197323"/>
                  </a:cubicBezTo>
                  <a:cubicBezTo>
                    <a:pt x="731086" y="198948"/>
                    <a:pt x="731086" y="198948"/>
                    <a:pt x="732711" y="198948"/>
                  </a:cubicBezTo>
                  <a:cubicBezTo>
                    <a:pt x="732711" y="198948"/>
                    <a:pt x="732711" y="198948"/>
                    <a:pt x="734335" y="198948"/>
                  </a:cubicBezTo>
                  <a:cubicBezTo>
                    <a:pt x="737585" y="200573"/>
                    <a:pt x="732711" y="202197"/>
                    <a:pt x="732711" y="203822"/>
                  </a:cubicBezTo>
                  <a:cubicBezTo>
                    <a:pt x="731086" y="205447"/>
                    <a:pt x="732711" y="208697"/>
                    <a:pt x="732711" y="208697"/>
                  </a:cubicBezTo>
                  <a:cubicBezTo>
                    <a:pt x="732711" y="208697"/>
                    <a:pt x="734335" y="208697"/>
                    <a:pt x="735960" y="210321"/>
                  </a:cubicBezTo>
                  <a:cubicBezTo>
                    <a:pt x="737585" y="211946"/>
                    <a:pt x="735960" y="211946"/>
                    <a:pt x="737585" y="213571"/>
                  </a:cubicBezTo>
                  <a:cubicBezTo>
                    <a:pt x="740834" y="215196"/>
                    <a:pt x="739209" y="216821"/>
                    <a:pt x="742458" y="218445"/>
                  </a:cubicBezTo>
                  <a:cubicBezTo>
                    <a:pt x="745708" y="221695"/>
                    <a:pt x="742458" y="221695"/>
                    <a:pt x="745708" y="224945"/>
                  </a:cubicBezTo>
                  <a:cubicBezTo>
                    <a:pt x="747332" y="228194"/>
                    <a:pt x="745708" y="229819"/>
                    <a:pt x="745708" y="233069"/>
                  </a:cubicBezTo>
                  <a:cubicBezTo>
                    <a:pt x="745708" y="236318"/>
                    <a:pt x="747332" y="236318"/>
                    <a:pt x="748957" y="237943"/>
                  </a:cubicBezTo>
                  <a:cubicBezTo>
                    <a:pt x="748957" y="241193"/>
                    <a:pt x="748957" y="244442"/>
                    <a:pt x="752206" y="247692"/>
                  </a:cubicBezTo>
                  <a:cubicBezTo>
                    <a:pt x="753831" y="249317"/>
                    <a:pt x="753831" y="244442"/>
                    <a:pt x="757080" y="239568"/>
                  </a:cubicBezTo>
                  <a:cubicBezTo>
                    <a:pt x="757080" y="239568"/>
                    <a:pt x="757080" y="239568"/>
                    <a:pt x="758705" y="241193"/>
                  </a:cubicBezTo>
                  <a:cubicBezTo>
                    <a:pt x="758705" y="241193"/>
                    <a:pt x="760329" y="241193"/>
                    <a:pt x="760329" y="241193"/>
                  </a:cubicBezTo>
                  <a:cubicBezTo>
                    <a:pt x="763579" y="241193"/>
                    <a:pt x="761954" y="242817"/>
                    <a:pt x="763579" y="244442"/>
                  </a:cubicBezTo>
                  <a:cubicBezTo>
                    <a:pt x="763579" y="244442"/>
                    <a:pt x="763579" y="246067"/>
                    <a:pt x="763579" y="246067"/>
                  </a:cubicBezTo>
                  <a:cubicBezTo>
                    <a:pt x="763579" y="247692"/>
                    <a:pt x="766828" y="247692"/>
                    <a:pt x="768453" y="247692"/>
                  </a:cubicBezTo>
                  <a:cubicBezTo>
                    <a:pt x="771702" y="247692"/>
                    <a:pt x="771702" y="246067"/>
                    <a:pt x="771702" y="246067"/>
                  </a:cubicBezTo>
                  <a:cubicBezTo>
                    <a:pt x="771702" y="246067"/>
                    <a:pt x="771702" y="247692"/>
                    <a:pt x="774951" y="250942"/>
                  </a:cubicBezTo>
                  <a:cubicBezTo>
                    <a:pt x="776576" y="255816"/>
                    <a:pt x="774951" y="254191"/>
                    <a:pt x="774951" y="255816"/>
                  </a:cubicBezTo>
                  <a:cubicBezTo>
                    <a:pt x="774951" y="255816"/>
                    <a:pt x="774951" y="262315"/>
                    <a:pt x="774951" y="265565"/>
                  </a:cubicBezTo>
                  <a:cubicBezTo>
                    <a:pt x="776576" y="267190"/>
                    <a:pt x="778200" y="268814"/>
                    <a:pt x="779825" y="267190"/>
                  </a:cubicBezTo>
                  <a:cubicBezTo>
                    <a:pt x="781450" y="267190"/>
                    <a:pt x="781450" y="272064"/>
                    <a:pt x="781450" y="273689"/>
                  </a:cubicBezTo>
                  <a:cubicBezTo>
                    <a:pt x="781450" y="273689"/>
                    <a:pt x="786324" y="275314"/>
                    <a:pt x="786324" y="275314"/>
                  </a:cubicBezTo>
                  <a:cubicBezTo>
                    <a:pt x="786324" y="275314"/>
                    <a:pt x="791197" y="278563"/>
                    <a:pt x="792822" y="278563"/>
                  </a:cubicBezTo>
                  <a:cubicBezTo>
                    <a:pt x="794447" y="278563"/>
                    <a:pt x="794447" y="281813"/>
                    <a:pt x="794447" y="281813"/>
                  </a:cubicBezTo>
                  <a:cubicBezTo>
                    <a:pt x="794447" y="281813"/>
                    <a:pt x="799321" y="288312"/>
                    <a:pt x="802570" y="288312"/>
                  </a:cubicBezTo>
                  <a:cubicBezTo>
                    <a:pt x="805819" y="286687"/>
                    <a:pt x="807444" y="296436"/>
                    <a:pt x="807444" y="298061"/>
                  </a:cubicBezTo>
                  <a:cubicBezTo>
                    <a:pt x="807444" y="298061"/>
                    <a:pt x="812318" y="301310"/>
                    <a:pt x="813942" y="302935"/>
                  </a:cubicBezTo>
                  <a:cubicBezTo>
                    <a:pt x="813942" y="304560"/>
                    <a:pt x="815567" y="306185"/>
                    <a:pt x="815567" y="306185"/>
                  </a:cubicBezTo>
                  <a:cubicBezTo>
                    <a:pt x="815567" y="306185"/>
                    <a:pt x="817192" y="307810"/>
                    <a:pt x="820441" y="304560"/>
                  </a:cubicBezTo>
                  <a:cubicBezTo>
                    <a:pt x="820441" y="304560"/>
                    <a:pt x="823690" y="296436"/>
                    <a:pt x="825315" y="296436"/>
                  </a:cubicBezTo>
                  <a:cubicBezTo>
                    <a:pt x="825315" y="294811"/>
                    <a:pt x="826939" y="298061"/>
                    <a:pt x="826939" y="306185"/>
                  </a:cubicBezTo>
                  <a:cubicBezTo>
                    <a:pt x="826939" y="314309"/>
                    <a:pt x="825315" y="309434"/>
                    <a:pt x="823690" y="311059"/>
                  </a:cubicBezTo>
                  <a:cubicBezTo>
                    <a:pt x="820441" y="314309"/>
                    <a:pt x="822066" y="315934"/>
                    <a:pt x="822066" y="315934"/>
                  </a:cubicBezTo>
                  <a:cubicBezTo>
                    <a:pt x="823690" y="317558"/>
                    <a:pt x="823690" y="319183"/>
                    <a:pt x="823690" y="322433"/>
                  </a:cubicBezTo>
                  <a:cubicBezTo>
                    <a:pt x="823690" y="324058"/>
                    <a:pt x="823690" y="325682"/>
                    <a:pt x="823690" y="327307"/>
                  </a:cubicBezTo>
                  <a:cubicBezTo>
                    <a:pt x="825315" y="328932"/>
                    <a:pt x="822066" y="333807"/>
                    <a:pt x="822066" y="335431"/>
                  </a:cubicBezTo>
                  <a:cubicBezTo>
                    <a:pt x="822066" y="335431"/>
                    <a:pt x="822066" y="341931"/>
                    <a:pt x="822066" y="341931"/>
                  </a:cubicBezTo>
                  <a:cubicBezTo>
                    <a:pt x="822066" y="343555"/>
                    <a:pt x="820441" y="346805"/>
                    <a:pt x="820441" y="348430"/>
                  </a:cubicBezTo>
                  <a:cubicBezTo>
                    <a:pt x="820441" y="348430"/>
                    <a:pt x="820441" y="351679"/>
                    <a:pt x="822066" y="351679"/>
                  </a:cubicBezTo>
                  <a:cubicBezTo>
                    <a:pt x="822066" y="353304"/>
                    <a:pt x="823690" y="356554"/>
                    <a:pt x="823690" y="356554"/>
                  </a:cubicBezTo>
                  <a:cubicBezTo>
                    <a:pt x="825315" y="358179"/>
                    <a:pt x="825315" y="359803"/>
                    <a:pt x="826939" y="359803"/>
                  </a:cubicBezTo>
                  <a:cubicBezTo>
                    <a:pt x="826939" y="359803"/>
                    <a:pt x="826939" y="364678"/>
                    <a:pt x="828564" y="366303"/>
                  </a:cubicBezTo>
                  <a:cubicBezTo>
                    <a:pt x="830189" y="367927"/>
                    <a:pt x="830189" y="371177"/>
                    <a:pt x="830189" y="371177"/>
                  </a:cubicBezTo>
                  <a:cubicBezTo>
                    <a:pt x="830189" y="371177"/>
                    <a:pt x="830189" y="376051"/>
                    <a:pt x="831813" y="376051"/>
                  </a:cubicBezTo>
                  <a:cubicBezTo>
                    <a:pt x="833438" y="377676"/>
                    <a:pt x="831813" y="382551"/>
                    <a:pt x="831813" y="382551"/>
                  </a:cubicBezTo>
                  <a:cubicBezTo>
                    <a:pt x="831813" y="382551"/>
                    <a:pt x="831813" y="384175"/>
                    <a:pt x="831813" y="387425"/>
                  </a:cubicBezTo>
                  <a:cubicBezTo>
                    <a:pt x="831813" y="390675"/>
                    <a:pt x="830189" y="390675"/>
                    <a:pt x="830189" y="392299"/>
                  </a:cubicBezTo>
                  <a:cubicBezTo>
                    <a:pt x="830189" y="393924"/>
                    <a:pt x="828564" y="395549"/>
                    <a:pt x="828564" y="397174"/>
                  </a:cubicBezTo>
                  <a:cubicBezTo>
                    <a:pt x="828564" y="397174"/>
                    <a:pt x="826939" y="400423"/>
                    <a:pt x="825315" y="402048"/>
                  </a:cubicBezTo>
                  <a:cubicBezTo>
                    <a:pt x="825315" y="403673"/>
                    <a:pt x="823690" y="405298"/>
                    <a:pt x="823690" y="406923"/>
                  </a:cubicBezTo>
                  <a:cubicBezTo>
                    <a:pt x="823690" y="408548"/>
                    <a:pt x="823690" y="410172"/>
                    <a:pt x="823690" y="411797"/>
                  </a:cubicBezTo>
                  <a:cubicBezTo>
                    <a:pt x="823690" y="413422"/>
                    <a:pt x="823690" y="415047"/>
                    <a:pt x="823690" y="416672"/>
                  </a:cubicBezTo>
                  <a:cubicBezTo>
                    <a:pt x="823690" y="419921"/>
                    <a:pt x="822066" y="421546"/>
                    <a:pt x="822066" y="423171"/>
                  </a:cubicBezTo>
                  <a:cubicBezTo>
                    <a:pt x="822066" y="424796"/>
                    <a:pt x="820441" y="429670"/>
                    <a:pt x="820441" y="429670"/>
                  </a:cubicBezTo>
                  <a:cubicBezTo>
                    <a:pt x="820441" y="429670"/>
                    <a:pt x="818816" y="434544"/>
                    <a:pt x="818816" y="436169"/>
                  </a:cubicBezTo>
                  <a:cubicBezTo>
                    <a:pt x="818816" y="436169"/>
                    <a:pt x="817192" y="439419"/>
                    <a:pt x="817192" y="441044"/>
                  </a:cubicBezTo>
                  <a:cubicBezTo>
                    <a:pt x="817192" y="442668"/>
                    <a:pt x="815567" y="445918"/>
                    <a:pt x="815567" y="445918"/>
                  </a:cubicBezTo>
                  <a:cubicBezTo>
                    <a:pt x="815567" y="445918"/>
                    <a:pt x="815567" y="447543"/>
                    <a:pt x="815567" y="449168"/>
                  </a:cubicBezTo>
                  <a:cubicBezTo>
                    <a:pt x="815567" y="450792"/>
                    <a:pt x="812318" y="454042"/>
                    <a:pt x="812318" y="454042"/>
                  </a:cubicBezTo>
                  <a:cubicBezTo>
                    <a:pt x="812318" y="454042"/>
                    <a:pt x="810693" y="457292"/>
                    <a:pt x="812318" y="457292"/>
                  </a:cubicBezTo>
                  <a:cubicBezTo>
                    <a:pt x="813942" y="457292"/>
                    <a:pt x="812318" y="462166"/>
                    <a:pt x="812318" y="462166"/>
                  </a:cubicBezTo>
                  <a:cubicBezTo>
                    <a:pt x="812318" y="462166"/>
                    <a:pt x="809068" y="465416"/>
                    <a:pt x="807444" y="468665"/>
                  </a:cubicBezTo>
                  <a:cubicBezTo>
                    <a:pt x="804195" y="471915"/>
                    <a:pt x="805819" y="470290"/>
                    <a:pt x="804195" y="471915"/>
                  </a:cubicBezTo>
                  <a:cubicBezTo>
                    <a:pt x="802570" y="473540"/>
                    <a:pt x="800945" y="473540"/>
                    <a:pt x="799321" y="476789"/>
                  </a:cubicBezTo>
                  <a:cubicBezTo>
                    <a:pt x="796071" y="480039"/>
                    <a:pt x="796071" y="478414"/>
                    <a:pt x="794447" y="480039"/>
                  </a:cubicBezTo>
                  <a:cubicBezTo>
                    <a:pt x="794447" y="480039"/>
                    <a:pt x="792822" y="483289"/>
                    <a:pt x="791197" y="484913"/>
                  </a:cubicBezTo>
                  <a:cubicBezTo>
                    <a:pt x="787948" y="486538"/>
                    <a:pt x="787948" y="488163"/>
                    <a:pt x="787948" y="488163"/>
                  </a:cubicBezTo>
                  <a:cubicBezTo>
                    <a:pt x="787948" y="488163"/>
                    <a:pt x="787948" y="489788"/>
                    <a:pt x="787948" y="493037"/>
                  </a:cubicBezTo>
                  <a:cubicBezTo>
                    <a:pt x="787948" y="494662"/>
                    <a:pt x="786324" y="494662"/>
                    <a:pt x="786324" y="494662"/>
                  </a:cubicBezTo>
                  <a:cubicBezTo>
                    <a:pt x="786324" y="494662"/>
                    <a:pt x="783074" y="499537"/>
                    <a:pt x="783074" y="501161"/>
                  </a:cubicBezTo>
                  <a:cubicBezTo>
                    <a:pt x="781450" y="502786"/>
                    <a:pt x="779825" y="506036"/>
                    <a:pt x="779825" y="506036"/>
                  </a:cubicBezTo>
                  <a:cubicBezTo>
                    <a:pt x="779825" y="506036"/>
                    <a:pt x="779825" y="509285"/>
                    <a:pt x="778200" y="509285"/>
                  </a:cubicBezTo>
                  <a:cubicBezTo>
                    <a:pt x="776576" y="510910"/>
                    <a:pt x="778200" y="512535"/>
                    <a:pt x="776576" y="514160"/>
                  </a:cubicBezTo>
                  <a:cubicBezTo>
                    <a:pt x="776576" y="515785"/>
                    <a:pt x="776576" y="517409"/>
                    <a:pt x="776576" y="519034"/>
                  </a:cubicBezTo>
                  <a:cubicBezTo>
                    <a:pt x="774951" y="520659"/>
                    <a:pt x="774951" y="522284"/>
                    <a:pt x="774951" y="522284"/>
                  </a:cubicBezTo>
                  <a:cubicBezTo>
                    <a:pt x="774951" y="523909"/>
                    <a:pt x="773327" y="527158"/>
                    <a:pt x="773327" y="527158"/>
                  </a:cubicBezTo>
                  <a:cubicBezTo>
                    <a:pt x="773327" y="527158"/>
                    <a:pt x="773327" y="527158"/>
                    <a:pt x="768453" y="533657"/>
                  </a:cubicBezTo>
                  <a:cubicBezTo>
                    <a:pt x="768453" y="533657"/>
                    <a:pt x="766828" y="536907"/>
                    <a:pt x="765203" y="540157"/>
                  </a:cubicBezTo>
                  <a:cubicBezTo>
                    <a:pt x="765203" y="541781"/>
                    <a:pt x="765203" y="541781"/>
                    <a:pt x="761954" y="545031"/>
                  </a:cubicBezTo>
                  <a:cubicBezTo>
                    <a:pt x="761954" y="545031"/>
                    <a:pt x="761954" y="549905"/>
                    <a:pt x="761954" y="549905"/>
                  </a:cubicBezTo>
                  <a:cubicBezTo>
                    <a:pt x="761954" y="551530"/>
                    <a:pt x="761954" y="553155"/>
                    <a:pt x="761954" y="554780"/>
                  </a:cubicBezTo>
                  <a:cubicBezTo>
                    <a:pt x="761954" y="556405"/>
                    <a:pt x="760329" y="556405"/>
                    <a:pt x="760329" y="558029"/>
                  </a:cubicBezTo>
                  <a:cubicBezTo>
                    <a:pt x="760329" y="559654"/>
                    <a:pt x="758705" y="562904"/>
                    <a:pt x="758705" y="562904"/>
                  </a:cubicBezTo>
                  <a:cubicBezTo>
                    <a:pt x="758705" y="562904"/>
                    <a:pt x="758705" y="567778"/>
                    <a:pt x="760329" y="571028"/>
                  </a:cubicBezTo>
                  <a:cubicBezTo>
                    <a:pt x="760329" y="572653"/>
                    <a:pt x="760329" y="574278"/>
                    <a:pt x="760329" y="574278"/>
                  </a:cubicBezTo>
                  <a:cubicBezTo>
                    <a:pt x="760329" y="574278"/>
                    <a:pt x="757080" y="577527"/>
                    <a:pt x="755455" y="582402"/>
                  </a:cubicBezTo>
                  <a:cubicBezTo>
                    <a:pt x="755455" y="582402"/>
                    <a:pt x="755455" y="584026"/>
                    <a:pt x="753831" y="588901"/>
                  </a:cubicBezTo>
                  <a:cubicBezTo>
                    <a:pt x="753831" y="588901"/>
                    <a:pt x="750582" y="588901"/>
                    <a:pt x="748957" y="588901"/>
                  </a:cubicBezTo>
                  <a:cubicBezTo>
                    <a:pt x="748957" y="588901"/>
                    <a:pt x="745708" y="588901"/>
                    <a:pt x="745708" y="588901"/>
                  </a:cubicBezTo>
                  <a:cubicBezTo>
                    <a:pt x="745708" y="588901"/>
                    <a:pt x="740834" y="590526"/>
                    <a:pt x="739209" y="590526"/>
                  </a:cubicBezTo>
                  <a:cubicBezTo>
                    <a:pt x="739209" y="590526"/>
                    <a:pt x="735960" y="590526"/>
                    <a:pt x="735960" y="590526"/>
                  </a:cubicBezTo>
                  <a:cubicBezTo>
                    <a:pt x="735960" y="590526"/>
                    <a:pt x="731086" y="590526"/>
                    <a:pt x="729461" y="588901"/>
                  </a:cubicBezTo>
                  <a:cubicBezTo>
                    <a:pt x="729461" y="587276"/>
                    <a:pt x="721338" y="592150"/>
                    <a:pt x="721338" y="592150"/>
                  </a:cubicBezTo>
                  <a:cubicBezTo>
                    <a:pt x="721338" y="590526"/>
                    <a:pt x="721338" y="590526"/>
                    <a:pt x="719713" y="590526"/>
                  </a:cubicBezTo>
                  <a:cubicBezTo>
                    <a:pt x="719713" y="592150"/>
                    <a:pt x="718089" y="592150"/>
                    <a:pt x="718089" y="590526"/>
                  </a:cubicBezTo>
                  <a:cubicBezTo>
                    <a:pt x="718089" y="588901"/>
                    <a:pt x="714840" y="592150"/>
                    <a:pt x="711590" y="595400"/>
                  </a:cubicBezTo>
                  <a:cubicBezTo>
                    <a:pt x="708341" y="597025"/>
                    <a:pt x="708341" y="598650"/>
                    <a:pt x="708341" y="598650"/>
                  </a:cubicBezTo>
                  <a:cubicBezTo>
                    <a:pt x="708341" y="598650"/>
                    <a:pt x="705092" y="601899"/>
                    <a:pt x="703467" y="603524"/>
                  </a:cubicBezTo>
                  <a:cubicBezTo>
                    <a:pt x="703467" y="603524"/>
                    <a:pt x="700218" y="606774"/>
                    <a:pt x="695344" y="611648"/>
                  </a:cubicBezTo>
                  <a:cubicBezTo>
                    <a:pt x="695344" y="611648"/>
                    <a:pt x="695344" y="611648"/>
                    <a:pt x="692095" y="613273"/>
                  </a:cubicBezTo>
                  <a:cubicBezTo>
                    <a:pt x="692095" y="613273"/>
                    <a:pt x="692095" y="613273"/>
                    <a:pt x="688845" y="613273"/>
                  </a:cubicBezTo>
                  <a:cubicBezTo>
                    <a:pt x="688845" y="613273"/>
                    <a:pt x="685596" y="616522"/>
                    <a:pt x="685596" y="618147"/>
                  </a:cubicBezTo>
                  <a:cubicBezTo>
                    <a:pt x="685596" y="619772"/>
                    <a:pt x="683972" y="621397"/>
                    <a:pt x="683972" y="621397"/>
                  </a:cubicBezTo>
                  <a:cubicBezTo>
                    <a:pt x="682347" y="619772"/>
                    <a:pt x="682347" y="618147"/>
                    <a:pt x="682347" y="618147"/>
                  </a:cubicBezTo>
                  <a:cubicBezTo>
                    <a:pt x="682347" y="618147"/>
                    <a:pt x="677473" y="616522"/>
                    <a:pt x="677473" y="614898"/>
                  </a:cubicBezTo>
                  <a:cubicBezTo>
                    <a:pt x="677473" y="614898"/>
                    <a:pt x="675848" y="611648"/>
                    <a:pt x="675848" y="611648"/>
                  </a:cubicBezTo>
                  <a:cubicBezTo>
                    <a:pt x="675848" y="611648"/>
                    <a:pt x="675848" y="611648"/>
                    <a:pt x="672599" y="610023"/>
                  </a:cubicBezTo>
                  <a:cubicBezTo>
                    <a:pt x="672599" y="610023"/>
                    <a:pt x="672599" y="610023"/>
                    <a:pt x="667725" y="610023"/>
                  </a:cubicBezTo>
                  <a:cubicBezTo>
                    <a:pt x="667725" y="610023"/>
                    <a:pt x="664476" y="608398"/>
                    <a:pt x="662851" y="608398"/>
                  </a:cubicBezTo>
                  <a:cubicBezTo>
                    <a:pt x="661227" y="606774"/>
                    <a:pt x="659602" y="606774"/>
                    <a:pt x="659602" y="606774"/>
                  </a:cubicBezTo>
                  <a:cubicBezTo>
                    <a:pt x="661227" y="605149"/>
                    <a:pt x="662851" y="606774"/>
                    <a:pt x="664476" y="605149"/>
                  </a:cubicBezTo>
                  <a:cubicBezTo>
                    <a:pt x="667725" y="603524"/>
                    <a:pt x="662851" y="600274"/>
                    <a:pt x="662851" y="600274"/>
                  </a:cubicBezTo>
                  <a:cubicBezTo>
                    <a:pt x="662851" y="600274"/>
                    <a:pt x="662851" y="600274"/>
                    <a:pt x="657977" y="603524"/>
                  </a:cubicBezTo>
                  <a:cubicBezTo>
                    <a:pt x="657977" y="603524"/>
                    <a:pt x="657977" y="603524"/>
                    <a:pt x="654728" y="601899"/>
                  </a:cubicBezTo>
                  <a:cubicBezTo>
                    <a:pt x="654728" y="600274"/>
                    <a:pt x="654728" y="598650"/>
                    <a:pt x="656353" y="597025"/>
                  </a:cubicBezTo>
                  <a:cubicBezTo>
                    <a:pt x="657977" y="595400"/>
                    <a:pt x="653103" y="593775"/>
                    <a:pt x="653103" y="593775"/>
                  </a:cubicBezTo>
                  <a:cubicBezTo>
                    <a:pt x="653103" y="593775"/>
                    <a:pt x="653103" y="593775"/>
                    <a:pt x="649854" y="597025"/>
                  </a:cubicBezTo>
                  <a:cubicBezTo>
                    <a:pt x="649854" y="597025"/>
                    <a:pt x="648230" y="598650"/>
                    <a:pt x="648230" y="601899"/>
                  </a:cubicBezTo>
                  <a:cubicBezTo>
                    <a:pt x="648230" y="601899"/>
                    <a:pt x="648230" y="601899"/>
                    <a:pt x="644980" y="603524"/>
                  </a:cubicBezTo>
                  <a:cubicBezTo>
                    <a:pt x="644980" y="603524"/>
                    <a:pt x="644980" y="603524"/>
                    <a:pt x="643356" y="601899"/>
                  </a:cubicBezTo>
                  <a:cubicBezTo>
                    <a:pt x="643356" y="601899"/>
                    <a:pt x="643356" y="601899"/>
                    <a:pt x="640106" y="605149"/>
                  </a:cubicBezTo>
                  <a:cubicBezTo>
                    <a:pt x="640106" y="605149"/>
                    <a:pt x="640106" y="605149"/>
                    <a:pt x="636857" y="606774"/>
                  </a:cubicBezTo>
                  <a:cubicBezTo>
                    <a:pt x="636857" y="606774"/>
                    <a:pt x="636857" y="606774"/>
                    <a:pt x="631983" y="611648"/>
                  </a:cubicBezTo>
                  <a:cubicBezTo>
                    <a:pt x="631983" y="611648"/>
                    <a:pt x="631983" y="611648"/>
                    <a:pt x="625485" y="614898"/>
                  </a:cubicBezTo>
                  <a:cubicBezTo>
                    <a:pt x="625485" y="614898"/>
                    <a:pt x="625485" y="614898"/>
                    <a:pt x="625485" y="613273"/>
                  </a:cubicBezTo>
                  <a:cubicBezTo>
                    <a:pt x="625485" y="613273"/>
                    <a:pt x="622235" y="613273"/>
                    <a:pt x="622235" y="613273"/>
                  </a:cubicBezTo>
                  <a:cubicBezTo>
                    <a:pt x="622235" y="613273"/>
                    <a:pt x="617361" y="613273"/>
                    <a:pt x="617361" y="611648"/>
                  </a:cubicBezTo>
                  <a:cubicBezTo>
                    <a:pt x="617361" y="610023"/>
                    <a:pt x="614112" y="610023"/>
                    <a:pt x="614112" y="610023"/>
                  </a:cubicBezTo>
                  <a:cubicBezTo>
                    <a:pt x="614112" y="610023"/>
                    <a:pt x="614112" y="610023"/>
                    <a:pt x="610863" y="608398"/>
                  </a:cubicBezTo>
                  <a:cubicBezTo>
                    <a:pt x="610863" y="608398"/>
                    <a:pt x="607613" y="606774"/>
                    <a:pt x="607613" y="605149"/>
                  </a:cubicBezTo>
                  <a:cubicBezTo>
                    <a:pt x="607613" y="603524"/>
                    <a:pt x="602740" y="605149"/>
                    <a:pt x="602740" y="605149"/>
                  </a:cubicBezTo>
                  <a:cubicBezTo>
                    <a:pt x="602740" y="605149"/>
                    <a:pt x="597866" y="605149"/>
                    <a:pt x="594616" y="603524"/>
                  </a:cubicBezTo>
                  <a:cubicBezTo>
                    <a:pt x="592992" y="603524"/>
                    <a:pt x="592992" y="603524"/>
                    <a:pt x="592992" y="603524"/>
                  </a:cubicBezTo>
                  <a:cubicBezTo>
                    <a:pt x="591367" y="603524"/>
                    <a:pt x="591367" y="603524"/>
                    <a:pt x="591367" y="603524"/>
                  </a:cubicBezTo>
                  <a:cubicBezTo>
                    <a:pt x="588118" y="601899"/>
                    <a:pt x="588118" y="603524"/>
                    <a:pt x="586493" y="603524"/>
                  </a:cubicBezTo>
                  <a:cubicBezTo>
                    <a:pt x="586493" y="603524"/>
                    <a:pt x="581619" y="601899"/>
                    <a:pt x="581619" y="601899"/>
                  </a:cubicBezTo>
                  <a:cubicBezTo>
                    <a:pt x="581619" y="600274"/>
                    <a:pt x="573496" y="597025"/>
                    <a:pt x="573496" y="597025"/>
                  </a:cubicBezTo>
                  <a:cubicBezTo>
                    <a:pt x="573496" y="595400"/>
                    <a:pt x="568622" y="597025"/>
                    <a:pt x="568622" y="597025"/>
                  </a:cubicBezTo>
                  <a:cubicBezTo>
                    <a:pt x="566998" y="595400"/>
                    <a:pt x="563748" y="597025"/>
                    <a:pt x="562124" y="595400"/>
                  </a:cubicBezTo>
                  <a:cubicBezTo>
                    <a:pt x="562124" y="593775"/>
                    <a:pt x="560499" y="592150"/>
                    <a:pt x="558874" y="588901"/>
                  </a:cubicBezTo>
                  <a:cubicBezTo>
                    <a:pt x="557250" y="587276"/>
                    <a:pt x="555625" y="585651"/>
                    <a:pt x="552376" y="582402"/>
                  </a:cubicBezTo>
                  <a:cubicBezTo>
                    <a:pt x="552376" y="582402"/>
                    <a:pt x="550751" y="582402"/>
                    <a:pt x="550751" y="577527"/>
                  </a:cubicBezTo>
                  <a:cubicBezTo>
                    <a:pt x="550751" y="575902"/>
                    <a:pt x="550751" y="575902"/>
                    <a:pt x="549127" y="571028"/>
                  </a:cubicBezTo>
                  <a:cubicBezTo>
                    <a:pt x="549127" y="567778"/>
                    <a:pt x="547502" y="569403"/>
                    <a:pt x="547502" y="567778"/>
                  </a:cubicBezTo>
                  <a:cubicBezTo>
                    <a:pt x="549127" y="566154"/>
                    <a:pt x="547502" y="566154"/>
                    <a:pt x="547502" y="564529"/>
                  </a:cubicBezTo>
                  <a:cubicBezTo>
                    <a:pt x="547502" y="562904"/>
                    <a:pt x="547502" y="561279"/>
                    <a:pt x="547502" y="561279"/>
                  </a:cubicBezTo>
                  <a:cubicBezTo>
                    <a:pt x="547502" y="561279"/>
                    <a:pt x="545877" y="559654"/>
                    <a:pt x="547502" y="554780"/>
                  </a:cubicBezTo>
                  <a:cubicBezTo>
                    <a:pt x="547502" y="553155"/>
                    <a:pt x="545877" y="553155"/>
                    <a:pt x="542628" y="549905"/>
                  </a:cubicBezTo>
                  <a:cubicBezTo>
                    <a:pt x="542628" y="549905"/>
                    <a:pt x="539379" y="546656"/>
                    <a:pt x="539379" y="546656"/>
                  </a:cubicBezTo>
                  <a:cubicBezTo>
                    <a:pt x="539379" y="546656"/>
                    <a:pt x="539379" y="541781"/>
                    <a:pt x="539379" y="540157"/>
                  </a:cubicBezTo>
                  <a:cubicBezTo>
                    <a:pt x="541003" y="540157"/>
                    <a:pt x="537754" y="540157"/>
                    <a:pt x="537754" y="538532"/>
                  </a:cubicBezTo>
                  <a:cubicBezTo>
                    <a:pt x="537754" y="535282"/>
                    <a:pt x="531256" y="536907"/>
                    <a:pt x="531256" y="536907"/>
                  </a:cubicBezTo>
                  <a:cubicBezTo>
                    <a:pt x="531256" y="536907"/>
                    <a:pt x="526382" y="540157"/>
                    <a:pt x="521508" y="538532"/>
                  </a:cubicBezTo>
                  <a:cubicBezTo>
                    <a:pt x="519883" y="536907"/>
                    <a:pt x="519883" y="536907"/>
                    <a:pt x="521508" y="535282"/>
                  </a:cubicBezTo>
                  <a:cubicBezTo>
                    <a:pt x="521508" y="533657"/>
                    <a:pt x="521508" y="533657"/>
                    <a:pt x="521508" y="532033"/>
                  </a:cubicBezTo>
                  <a:cubicBezTo>
                    <a:pt x="521508" y="530408"/>
                    <a:pt x="523132" y="528783"/>
                    <a:pt x="523132" y="527158"/>
                  </a:cubicBezTo>
                  <a:cubicBezTo>
                    <a:pt x="524757" y="523909"/>
                    <a:pt x="523132" y="522284"/>
                    <a:pt x="523132" y="520659"/>
                  </a:cubicBezTo>
                  <a:cubicBezTo>
                    <a:pt x="524757" y="519034"/>
                    <a:pt x="521508" y="517409"/>
                    <a:pt x="523132" y="517409"/>
                  </a:cubicBezTo>
                  <a:cubicBezTo>
                    <a:pt x="523132" y="517409"/>
                    <a:pt x="518258" y="514160"/>
                    <a:pt x="513385" y="514160"/>
                  </a:cubicBezTo>
                  <a:cubicBezTo>
                    <a:pt x="513385" y="514160"/>
                    <a:pt x="511760" y="517409"/>
                    <a:pt x="511760" y="519034"/>
                  </a:cubicBezTo>
                  <a:cubicBezTo>
                    <a:pt x="511760" y="520659"/>
                    <a:pt x="510135" y="523909"/>
                    <a:pt x="510135" y="525533"/>
                  </a:cubicBezTo>
                  <a:cubicBezTo>
                    <a:pt x="510135" y="525533"/>
                    <a:pt x="506886" y="527158"/>
                    <a:pt x="505261" y="527158"/>
                  </a:cubicBezTo>
                  <a:cubicBezTo>
                    <a:pt x="505261" y="525533"/>
                    <a:pt x="502012" y="527158"/>
                    <a:pt x="502012" y="527158"/>
                  </a:cubicBezTo>
                  <a:cubicBezTo>
                    <a:pt x="502012" y="527158"/>
                    <a:pt x="502012" y="527158"/>
                    <a:pt x="498763" y="527158"/>
                  </a:cubicBezTo>
                  <a:cubicBezTo>
                    <a:pt x="498763" y="527158"/>
                    <a:pt x="498763" y="527158"/>
                    <a:pt x="495514" y="532033"/>
                  </a:cubicBezTo>
                  <a:cubicBezTo>
                    <a:pt x="495514" y="532033"/>
                    <a:pt x="495514" y="532033"/>
                    <a:pt x="492264" y="528783"/>
                  </a:cubicBezTo>
                  <a:cubicBezTo>
                    <a:pt x="492264" y="528783"/>
                    <a:pt x="493889" y="527158"/>
                    <a:pt x="495514" y="523909"/>
                  </a:cubicBezTo>
                  <a:cubicBezTo>
                    <a:pt x="497138" y="522284"/>
                    <a:pt x="495514" y="522284"/>
                    <a:pt x="497138" y="522284"/>
                  </a:cubicBezTo>
                  <a:cubicBezTo>
                    <a:pt x="497138" y="523909"/>
                    <a:pt x="497138" y="523909"/>
                    <a:pt x="497138" y="523909"/>
                  </a:cubicBezTo>
                  <a:cubicBezTo>
                    <a:pt x="500387" y="522284"/>
                    <a:pt x="500387" y="522284"/>
                    <a:pt x="502012" y="520659"/>
                  </a:cubicBezTo>
                  <a:cubicBezTo>
                    <a:pt x="503637" y="520659"/>
                    <a:pt x="502012" y="520659"/>
                    <a:pt x="503637" y="517409"/>
                  </a:cubicBezTo>
                  <a:cubicBezTo>
                    <a:pt x="505261" y="512535"/>
                    <a:pt x="503637" y="514160"/>
                    <a:pt x="503637" y="510910"/>
                  </a:cubicBezTo>
                  <a:cubicBezTo>
                    <a:pt x="502012" y="509285"/>
                    <a:pt x="502012" y="510910"/>
                    <a:pt x="503637" y="507661"/>
                  </a:cubicBezTo>
                  <a:cubicBezTo>
                    <a:pt x="505261" y="506036"/>
                    <a:pt x="505261" y="504411"/>
                    <a:pt x="505261" y="502786"/>
                  </a:cubicBezTo>
                  <a:cubicBezTo>
                    <a:pt x="505261" y="502786"/>
                    <a:pt x="506886" y="497912"/>
                    <a:pt x="506886" y="497912"/>
                  </a:cubicBezTo>
                  <a:cubicBezTo>
                    <a:pt x="506886" y="496287"/>
                    <a:pt x="508511" y="494662"/>
                    <a:pt x="510135" y="493037"/>
                  </a:cubicBezTo>
                  <a:cubicBezTo>
                    <a:pt x="510135" y="491413"/>
                    <a:pt x="508511" y="489788"/>
                    <a:pt x="510135" y="488163"/>
                  </a:cubicBezTo>
                  <a:cubicBezTo>
                    <a:pt x="510135" y="486538"/>
                    <a:pt x="510135" y="484913"/>
                    <a:pt x="510135" y="484913"/>
                  </a:cubicBezTo>
                  <a:cubicBezTo>
                    <a:pt x="511760" y="484913"/>
                    <a:pt x="511760" y="480039"/>
                    <a:pt x="511760" y="480039"/>
                  </a:cubicBezTo>
                  <a:cubicBezTo>
                    <a:pt x="513385" y="480039"/>
                    <a:pt x="508511" y="473540"/>
                    <a:pt x="508511" y="475164"/>
                  </a:cubicBezTo>
                  <a:cubicBezTo>
                    <a:pt x="506886" y="476789"/>
                    <a:pt x="508511" y="480039"/>
                    <a:pt x="508511" y="480039"/>
                  </a:cubicBezTo>
                  <a:cubicBezTo>
                    <a:pt x="508511" y="480039"/>
                    <a:pt x="508511" y="480039"/>
                    <a:pt x="505261" y="481664"/>
                  </a:cubicBezTo>
                  <a:cubicBezTo>
                    <a:pt x="505261" y="481664"/>
                    <a:pt x="503637" y="484913"/>
                    <a:pt x="503637" y="484913"/>
                  </a:cubicBezTo>
                  <a:cubicBezTo>
                    <a:pt x="503637" y="486538"/>
                    <a:pt x="503637" y="488163"/>
                    <a:pt x="500387" y="491413"/>
                  </a:cubicBezTo>
                  <a:cubicBezTo>
                    <a:pt x="500387" y="491413"/>
                    <a:pt x="497138" y="494662"/>
                    <a:pt x="497138" y="494662"/>
                  </a:cubicBezTo>
                  <a:cubicBezTo>
                    <a:pt x="495514" y="494662"/>
                    <a:pt x="493889" y="496287"/>
                    <a:pt x="493889" y="496287"/>
                  </a:cubicBezTo>
                  <a:cubicBezTo>
                    <a:pt x="493889" y="496287"/>
                    <a:pt x="489015" y="499537"/>
                    <a:pt x="490640" y="499537"/>
                  </a:cubicBezTo>
                  <a:cubicBezTo>
                    <a:pt x="490640" y="499537"/>
                    <a:pt x="487390" y="502786"/>
                    <a:pt x="487390" y="502786"/>
                  </a:cubicBezTo>
                  <a:cubicBezTo>
                    <a:pt x="487390" y="502786"/>
                    <a:pt x="487390" y="502786"/>
                    <a:pt x="482517" y="506036"/>
                  </a:cubicBezTo>
                  <a:cubicBezTo>
                    <a:pt x="482517" y="506036"/>
                    <a:pt x="482517" y="506036"/>
                    <a:pt x="476018" y="512535"/>
                  </a:cubicBezTo>
                  <a:cubicBezTo>
                    <a:pt x="476018" y="512535"/>
                    <a:pt x="474393" y="514160"/>
                    <a:pt x="474393" y="515785"/>
                  </a:cubicBezTo>
                  <a:cubicBezTo>
                    <a:pt x="472769" y="517409"/>
                    <a:pt x="472769" y="520659"/>
                    <a:pt x="472769" y="520659"/>
                  </a:cubicBezTo>
                  <a:cubicBezTo>
                    <a:pt x="474393" y="520659"/>
                    <a:pt x="471144" y="523909"/>
                    <a:pt x="471144" y="523909"/>
                  </a:cubicBezTo>
                  <a:cubicBezTo>
                    <a:pt x="471144" y="523909"/>
                    <a:pt x="469519" y="525533"/>
                    <a:pt x="467895" y="523909"/>
                  </a:cubicBezTo>
                  <a:cubicBezTo>
                    <a:pt x="467895" y="522284"/>
                    <a:pt x="463021" y="522284"/>
                    <a:pt x="463021" y="522284"/>
                  </a:cubicBezTo>
                  <a:cubicBezTo>
                    <a:pt x="463021" y="522284"/>
                    <a:pt x="459772" y="519034"/>
                    <a:pt x="458147" y="514160"/>
                  </a:cubicBezTo>
                  <a:cubicBezTo>
                    <a:pt x="458147" y="512535"/>
                    <a:pt x="458147" y="512535"/>
                    <a:pt x="456522" y="507661"/>
                  </a:cubicBezTo>
                  <a:cubicBezTo>
                    <a:pt x="456522" y="507661"/>
                    <a:pt x="454898" y="506036"/>
                    <a:pt x="454898" y="504411"/>
                  </a:cubicBezTo>
                  <a:cubicBezTo>
                    <a:pt x="454898" y="502786"/>
                    <a:pt x="454898" y="502786"/>
                    <a:pt x="454898" y="501161"/>
                  </a:cubicBezTo>
                  <a:cubicBezTo>
                    <a:pt x="456522" y="499537"/>
                    <a:pt x="451648" y="497912"/>
                    <a:pt x="451648" y="497912"/>
                  </a:cubicBezTo>
                  <a:cubicBezTo>
                    <a:pt x="451648" y="496287"/>
                    <a:pt x="450024" y="496287"/>
                    <a:pt x="448399" y="491413"/>
                  </a:cubicBezTo>
                  <a:cubicBezTo>
                    <a:pt x="448399" y="491413"/>
                    <a:pt x="448399" y="489788"/>
                    <a:pt x="446775" y="486538"/>
                  </a:cubicBezTo>
                  <a:cubicBezTo>
                    <a:pt x="446775" y="486538"/>
                    <a:pt x="440276" y="486538"/>
                    <a:pt x="440276" y="484913"/>
                  </a:cubicBezTo>
                  <a:cubicBezTo>
                    <a:pt x="440276" y="483289"/>
                    <a:pt x="437027" y="483289"/>
                    <a:pt x="433777" y="476789"/>
                  </a:cubicBezTo>
                  <a:cubicBezTo>
                    <a:pt x="432153" y="475164"/>
                    <a:pt x="435402" y="476789"/>
                    <a:pt x="437027" y="473540"/>
                  </a:cubicBezTo>
                  <a:cubicBezTo>
                    <a:pt x="438651" y="470290"/>
                    <a:pt x="438651" y="471915"/>
                    <a:pt x="438651" y="471915"/>
                  </a:cubicBezTo>
                  <a:cubicBezTo>
                    <a:pt x="438651" y="471915"/>
                    <a:pt x="437027" y="471915"/>
                    <a:pt x="437027" y="470290"/>
                  </a:cubicBezTo>
                  <a:cubicBezTo>
                    <a:pt x="437027" y="467040"/>
                    <a:pt x="433777" y="468665"/>
                    <a:pt x="433777" y="468665"/>
                  </a:cubicBezTo>
                  <a:cubicBezTo>
                    <a:pt x="432153" y="467040"/>
                    <a:pt x="430528" y="467040"/>
                    <a:pt x="427279" y="463791"/>
                  </a:cubicBezTo>
                  <a:cubicBezTo>
                    <a:pt x="427279" y="462166"/>
                    <a:pt x="425654" y="462166"/>
                    <a:pt x="424030" y="460541"/>
                  </a:cubicBezTo>
                  <a:cubicBezTo>
                    <a:pt x="422405" y="460541"/>
                    <a:pt x="422405" y="460541"/>
                    <a:pt x="417531" y="462166"/>
                  </a:cubicBezTo>
                  <a:cubicBezTo>
                    <a:pt x="417531" y="462166"/>
                    <a:pt x="414282" y="462166"/>
                    <a:pt x="412657" y="457292"/>
                  </a:cubicBezTo>
                  <a:cubicBezTo>
                    <a:pt x="412657" y="457292"/>
                    <a:pt x="411033" y="455667"/>
                    <a:pt x="409408" y="457292"/>
                  </a:cubicBezTo>
                  <a:cubicBezTo>
                    <a:pt x="407783" y="457292"/>
                    <a:pt x="402909" y="458916"/>
                    <a:pt x="402909" y="458916"/>
                  </a:cubicBezTo>
                  <a:cubicBezTo>
                    <a:pt x="402909" y="458916"/>
                    <a:pt x="402909" y="458916"/>
                    <a:pt x="398035" y="458916"/>
                  </a:cubicBezTo>
                  <a:cubicBezTo>
                    <a:pt x="398035" y="458916"/>
                    <a:pt x="393162" y="458916"/>
                    <a:pt x="393162" y="457292"/>
                  </a:cubicBezTo>
                  <a:cubicBezTo>
                    <a:pt x="391537" y="457292"/>
                    <a:pt x="393162" y="454042"/>
                    <a:pt x="391537" y="452417"/>
                  </a:cubicBezTo>
                  <a:cubicBezTo>
                    <a:pt x="388288" y="452417"/>
                    <a:pt x="385038" y="449168"/>
                    <a:pt x="385038" y="449168"/>
                  </a:cubicBezTo>
                  <a:cubicBezTo>
                    <a:pt x="385038" y="449168"/>
                    <a:pt x="380164" y="445918"/>
                    <a:pt x="378540" y="445918"/>
                  </a:cubicBezTo>
                  <a:cubicBezTo>
                    <a:pt x="376915" y="444293"/>
                    <a:pt x="372041" y="445918"/>
                    <a:pt x="372041" y="445918"/>
                  </a:cubicBezTo>
                  <a:cubicBezTo>
                    <a:pt x="372041" y="445918"/>
                    <a:pt x="367167" y="447543"/>
                    <a:pt x="365543" y="447543"/>
                  </a:cubicBezTo>
                  <a:cubicBezTo>
                    <a:pt x="365543" y="445918"/>
                    <a:pt x="363918" y="445918"/>
                    <a:pt x="362293" y="447543"/>
                  </a:cubicBezTo>
                  <a:cubicBezTo>
                    <a:pt x="359044" y="447543"/>
                    <a:pt x="357420" y="447543"/>
                    <a:pt x="354170" y="447543"/>
                  </a:cubicBezTo>
                  <a:cubicBezTo>
                    <a:pt x="352546" y="447543"/>
                    <a:pt x="350921" y="447543"/>
                    <a:pt x="349296" y="447543"/>
                  </a:cubicBezTo>
                  <a:cubicBezTo>
                    <a:pt x="349296" y="447543"/>
                    <a:pt x="349296" y="447543"/>
                    <a:pt x="347672" y="447543"/>
                  </a:cubicBezTo>
                  <a:cubicBezTo>
                    <a:pt x="347672" y="447543"/>
                    <a:pt x="346047" y="447543"/>
                    <a:pt x="344422" y="447543"/>
                  </a:cubicBezTo>
                  <a:cubicBezTo>
                    <a:pt x="342798" y="449168"/>
                    <a:pt x="341173" y="449168"/>
                    <a:pt x="339549" y="449168"/>
                  </a:cubicBezTo>
                  <a:cubicBezTo>
                    <a:pt x="337924" y="447543"/>
                    <a:pt x="334675" y="449168"/>
                    <a:pt x="334675" y="449168"/>
                  </a:cubicBezTo>
                  <a:cubicBezTo>
                    <a:pt x="334675" y="449168"/>
                    <a:pt x="329801" y="449168"/>
                    <a:pt x="328176" y="449168"/>
                  </a:cubicBezTo>
                  <a:cubicBezTo>
                    <a:pt x="326551" y="449168"/>
                    <a:pt x="324927" y="449168"/>
                    <a:pt x="323302" y="449168"/>
                  </a:cubicBezTo>
                  <a:cubicBezTo>
                    <a:pt x="321678" y="450792"/>
                    <a:pt x="320053" y="450792"/>
                    <a:pt x="318428" y="452417"/>
                  </a:cubicBezTo>
                  <a:cubicBezTo>
                    <a:pt x="316804" y="454042"/>
                    <a:pt x="313554" y="455667"/>
                    <a:pt x="313554" y="455667"/>
                  </a:cubicBezTo>
                  <a:cubicBezTo>
                    <a:pt x="313554" y="455667"/>
                    <a:pt x="313554" y="455667"/>
                    <a:pt x="310305" y="458916"/>
                  </a:cubicBezTo>
                  <a:cubicBezTo>
                    <a:pt x="310305" y="458916"/>
                    <a:pt x="310305" y="458916"/>
                    <a:pt x="303807" y="458916"/>
                  </a:cubicBezTo>
                  <a:cubicBezTo>
                    <a:pt x="303807" y="458916"/>
                    <a:pt x="297308" y="462166"/>
                    <a:pt x="294059" y="462166"/>
                  </a:cubicBezTo>
                  <a:cubicBezTo>
                    <a:pt x="292434" y="462166"/>
                    <a:pt x="287560" y="462166"/>
                    <a:pt x="287560" y="462166"/>
                  </a:cubicBezTo>
                  <a:cubicBezTo>
                    <a:pt x="287560" y="462166"/>
                    <a:pt x="287560" y="462166"/>
                    <a:pt x="271314" y="462166"/>
                  </a:cubicBezTo>
                  <a:cubicBezTo>
                    <a:pt x="271314" y="462166"/>
                    <a:pt x="266440" y="463791"/>
                    <a:pt x="266440" y="462166"/>
                  </a:cubicBezTo>
                  <a:cubicBezTo>
                    <a:pt x="266440" y="462166"/>
                    <a:pt x="261566" y="463791"/>
                    <a:pt x="261566" y="463791"/>
                  </a:cubicBezTo>
                  <a:cubicBezTo>
                    <a:pt x="261566" y="463791"/>
                    <a:pt x="261566" y="463791"/>
                    <a:pt x="256692" y="468665"/>
                  </a:cubicBezTo>
                  <a:cubicBezTo>
                    <a:pt x="256692" y="468665"/>
                    <a:pt x="250194" y="473540"/>
                    <a:pt x="250194" y="473540"/>
                  </a:cubicBezTo>
                  <a:cubicBezTo>
                    <a:pt x="248569" y="473540"/>
                    <a:pt x="243695" y="475164"/>
                    <a:pt x="242070" y="475164"/>
                  </a:cubicBezTo>
                  <a:cubicBezTo>
                    <a:pt x="240446" y="476789"/>
                    <a:pt x="237197" y="478414"/>
                    <a:pt x="232323" y="483289"/>
                  </a:cubicBezTo>
                  <a:cubicBezTo>
                    <a:pt x="227449" y="488163"/>
                    <a:pt x="229073" y="488163"/>
                    <a:pt x="229073" y="488163"/>
                  </a:cubicBezTo>
                  <a:cubicBezTo>
                    <a:pt x="229073" y="489788"/>
                    <a:pt x="224199" y="493037"/>
                    <a:pt x="224199" y="493037"/>
                  </a:cubicBezTo>
                  <a:cubicBezTo>
                    <a:pt x="224199" y="493037"/>
                    <a:pt x="220950" y="496287"/>
                    <a:pt x="219326" y="497912"/>
                  </a:cubicBezTo>
                  <a:cubicBezTo>
                    <a:pt x="217701" y="497912"/>
                    <a:pt x="214452" y="497912"/>
                    <a:pt x="214452" y="497912"/>
                  </a:cubicBezTo>
                  <a:cubicBezTo>
                    <a:pt x="214452" y="497912"/>
                    <a:pt x="211202" y="499537"/>
                    <a:pt x="211202" y="499537"/>
                  </a:cubicBezTo>
                  <a:cubicBezTo>
                    <a:pt x="209578" y="497912"/>
                    <a:pt x="206328" y="499537"/>
                    <a:pt x="206328" y="499537"/>
                  </a:cubicBezTo>
                  <a:cubicBezTo>
                    <a:pt x="206328" y="499537"/>
                    <a:pt x="206328" y="499537"/>
                    <a:pt x="201455" y="499537"/>
                  </a:cubicBezTo>
                  <a:cubicBezTo>
                    <a:pt x="201455" y="499537"/>
                    <a:pt x="201455" y="499537"/>
                    <a:pt x="194956" y="501161"/>
                  </a:cubicBezTo>
                  <a:cubicBezTo>
                    <a:pt x="194956" y="501161"/>
                    <a:pt x="186833" y="501161"/>
                    <a:pt x="186833" y="499537"/>
                  </a:cubicBezTo>
                  <a:cubicBezTo>
                    <a:pt x="185208" y="497912"/>
                    <a:pt x="185208" y="497912"/>
                    <a:pt x="183584" y="499537"/>
                  </a:cubicBezTo>
                  <a:cubicBezTo>
                    <a:pt x="183584" y="499537"/>
                    <a:pt x="183584" y="499537"/>
                    <a:pt x="181959" y="497912"/>
                  </a:cubicBezTo>
                  <a:cubicBezTo>
                    <a:pt x="181959" y="497912"/>
                    <a:pt x="180334" y="497912"/>
                    <a:pt x="180334" y="497912"/>
                  </a:cubicBezTo>
                  <a:cubicBezTo>
                    <a:pt x="180334" y="497912"/>
                    <a:pt x="175460" y="497912"/>
                    <a:pt x="173836" y="499537"/>
                  </a:cubicBezTo>
                  <a:cubicBezTo>
                    <a:pt x="173836" y="499537"/>
                    <a:pt x="168962" y="499537"/>
                    <a:pt x="168962" y="499537"/>
                  </a:cubicBezTo>
                  <a:cubicBezTo>
                    <a:pt x="168962" y="499537"/>
                    <a:pt x="162463" y="502786"/>
                    <a:pt x="162463" y="501161"/>
                  </a:cubicBezTo>
                  <a:cubicBezTo>
                    <a:pt x="162463" y="501161"/>
                    <a:pt x="157589" y="501161"/>
                    <a:pt x="155965" y="501161"/>
                  </a:cubicBezTo>
                  <a:cubicBezTo>
                    <a:pt x="154340" y="499537"/>
                    <a:pt x="146217" y="502786"/>
                    <a:pt x="146217" y="502786"/>
                  </a:cubicBezTo>
                  <a:cubicBezTo>
                    <a:pt x="146217" y="502786"/>
                    <a:pt x="146217" y="502786"/>
                    <a:pt x="144592" y="504411"/>
                  </a:cubicBezTo>
                  <a:cubicBezTo>
                    <a:pt x="144592" y="504411"/>
                    <a:pt x="144592" y="504411"/>
                    <a:pt x="141343" y="509285"/>
                  </a:cubicBezTo>
                  <a:cubicBezTo>
                    <a:pt x="141343" y="509285"/>
                    <a:pt x="141343" y="509285"/>
                    <a:pt x="131595" y="512535"/>
                  </a:cubicBezTo>
                  <a:cubicBezTo>
                    <a:pt x="131595" y="512535"/>
                    <a:pt x="131595" y="512535"/>
                    <a:pt x="125097" y="515785"/>
                  </a:cubicBezTo>
                  <a:cubicBezTo>
                    <a:pt x="125097" y="515785"/>
                    <a:pt x="125097" y="515785"/>
                    <a:pt x="120223" y="519034"/>
                  </a:cubicBezTo>
                  <a:cubicBezTo>
                    <a:pt x="120223" y="519034"/>
                    <a:pt x="120223" y="519034"/>
                    <a:pt x="116974" y="523909"/>
                  </a:cubicBezTo>
                  <a:cubicBezTo>
                    <a:pt x="116974" y="523909"/>
                    <a:pt x="116974" y="523909"/>
                    <a:pt x="110475" y="525533"/>
                  </a:cubicBezTo>
                  <a:cubicBezTo>
                    <a:pt x="110475" y="525533"/>
                    <a:pt x="102352" y="528783"/>
                    <a:pt x="99103" y="527158"/>
                  </a:cubicBezTo>
                  <a:cubicBezTo>
                    <a:pt x="95853" y="525533"/>
                    <a:pt x="90979" y="527158"/>
                    <a:pt x="90979" y="527158"/>
                  </a:cubicBezTo>
                  <a:cubicBezTo>
                    <a:pt x="90979" y="527158"/>
                    <a:pt x="90979" y="527158"/>
                    <a:pt x="81232" y="527158"/>
                  </a:cubicBezTo>
                  <a:cubicBezTo>
                    <a:pt x="81232" y="527158"/>
                    <a:pt x="76358" y="527158"/>
                    <a:pt x="76358" y="527158"/>
                  </a:cubicBezTo>
                  <a:cubicBezTo>
                    <a:pt x="76358" y="525533"/>
                    <a:pt x="69859" y="525533"/>
                    <a:pt x="69859" y="525533"/>
                  </a:cubicBezTo>
                  <a:cubicBezTo>
                    <a:pt x="69859" y="525533"/>
                    <a:pt x="64985" y="522284"/>
                    <a:pt x="64985" y="520659"/>
                  </a:cubicBezTo>
                  <a:cubicBezTo>
                    <a:pt x="63361" y="519034"/>
                    <a:pt x="61736" y="515785"/>
                    <a:pt x="61736" y="514160"/>
                  </a:cubicBezTo>
                  <a:cubicBezTo>
                    <a:pt x="61736" y="512535"/>
                    <a:pt x="58487" y="512535"/>
                    <a:pt x="58487" y="510910"/>
                  </a:cubicBezTo>
                  <a:cubicBezTo>
                    <a:pt x="58487" y="509285"/>
                    <a:pt x="56862" y="510910"/>
                    <a:pt x="55237" y="509285"/>
                  </a:cubicBezTo>
                  <a:cubicBezTo>
                    <a:pt x="53613" y="507661"/>
                    <a:pt x="50363" y="507661"/>
                    <a:pt x="48739" y="507661"/>
                  </a:cubicBezTo>
                  <a:cubicBezTo>
                    <a:pt x="47114" y="507661"/>
                    <a:pt x="45490" y="507661"/>
                    <a:pt x="43865" y="506036"/>
                  </a:cubicBezTo>
                  <a:cubicBezTo>
                    <a:pt x="43865" y="504411"/>
                    <a:pt x="43865" y="504411"/>
                    <a:pt x="43865" y="504411"/>
                  </a:cubicBezTo>
                  <a:cubicBezTo>
                    <a:pt x="43865" y="504411"/>
                    <a:pt x="45490" y="504411"/>
                    <a:pt x="45490" y="502786"/>
                  </a:cubicBezTo>
                  <a:cubicBezTo>
                    <a:pt x="45490" y="501161"/>
                    <a:pt x="43865" y="499537"/>
                    <a:pt x="43865" y="496287"/>
                  </a:cubicBezTo>
                  <a:cubicBezTo>
                    <a:pt x="45490" y="494662"/>
                    <a:pt x="47114" y="494662"/>
                    <a:pt x="48739" y="493037"/>
                  </a:cubicBezTo>
                  <a:cubicBezTo>
                    <a:pt x="50363" y="493037"/>
                    <a:pt x="51988" y="493037"/>
                    <a:pt x="55237" y="491413"/>
                  </a:cubicBezTo>
                  <a:cubicBezTo>
                    <a:pt x="56862" y="489788"/>
                    <a:pt x="55237" y="491413"/>
                    <a:pt x="56862" y="486538"/>
                  </a:cubicBezTo>
                  <a:cubicBezTo>
                    <a:pt x="56862" y="483289"/>
                    <a:pt x="56862" y="483289"/>
                    <a:pt x="56862" y="481664"/>
                  </a:cubicBezTo>
                  <a:cubicBezTo>
                    <a:pt x="56862" y="478414"/>
                    <a:pt x="56862" y="478414"/>
                    <a:pt x="56862" y="475164"/>
                  </a:cubicBezTo>
                  <a:cubicBezTo>
                    <a:pt x="56862" y="473540"/>
                    <a:pt x="56862" y="473540"/>
                    <a:pt x="56862" y="473540"/>
                  </a:cubicBezTo>
                  <a:cubicBezTo>
                    <a:pt x="56862" y="471915"/>
                    <a:pt x="58487" y="467040"/>
                    <a:pt x="58487" y="467040"/>
                  </a:cubicBezTo>
                  <a:cubicBezTo>
                    <a:pt x="58487" y="467040"/>
                    <a:pt x="56862" y="462166"/>
                    <a:pt x="56862" y="457292"/>
                  </a:cubicBezTo>
                  <a:cubicBezTo>
                    <a:pt x="56862" y="454042"/>
                    <a:pt x="56862" y="454042"/>
                    <a:pt x="56862" y="454042"/>
                  </a:cubicBezTo>
                  <a:cubicBezTo>
                    <a:pt x="56862" y="454042"/>
                    <a:pt x="58487" y="454042"/>
                    <a:pt x="58487" y="452417"/>
                  </a:cubicBezTo>
                  <a:cubicBezTo>
                    <a:pt x="58487" y="449168"/>
                    <a:pt x="58487" y="447543"/>
                    <a:pt x="56862" y="444293"/>
                  </a:cubicBezTo>
                  <a:cubicBezTo>
                    <a:pt x="56862" y="442668"/>
                    <a:pt x="53613" y="439419"/>
                    <a:pt x="51988" y="439419"/>
                  </a:cubicBezTo>
                  <a:cubicBezTo>
                    <a:pt x="51988" y="437794"/>
                    <a:pt x="48739" y="434544"/>
                    <a:pt x="45490" y="431295"/>
                  </a:cubicBezTo>
                  <a:cubicBezTo>
                    <a:pt x="43865" y="428045"/>
                    <a:pt x="43865" y="428045"/>
                    <a:pt x="43865" y="424796"/>
                  </a:cubicBezTo>
                  <a:cubicBezTo>
                    <a:pt x="43865" y="421546"/>
                    <a:pt x="42240" y="421546"/>
                    <a:pt x="42240" y="419921"/>
                  </a:cubicBezTo>
                  <a:cubicBezTo>
                    <a:pt x="42240" y="416672"/>
                    <a:pt x="40616" y="415047"/>
                    <a:pt x="42240" y="413422"/>
                  </a:cubicBezTo>
                  <a:cubicBezTo>
                    <a:pt x="43865" y="411797"/>
                    <a:pt x="42240" y="410172"/>
                    <a:pt x="42240" y="410172"/>
                  </a:cubicBezTo>
                  <a:cubicBezTo>
                    <a:pt x="42240" y="410172"/>
                    <a:pt x="42240" y="405298"/>
                    <a:pt x="42240" y="403673"/>
                  </a:cubicBezTo>
                  <a:cubicBezTo>
                    <a:pt x="43865" y="403673"/>
                    <a:pt x="40616" y="395549"/>
                    <a:pt x="40616" y="393924"/>
                  </a:cubicBezTo>
                  <a:cubicBezTo>
                    <a:pt x="40616" y="390675"/>
                    <a:pt x="37366" y="390675"/>
                    <a:pt x="34117" y="384175"/>
                  </a:cubicBezTo>
                  <a:cubicBezTo>
                    <a:pt x="32492" y="380926"/>
                    <a:pt x="32492" y="380926"/>
                    <a:pt x="32492" y="380926"/>
                  </a:cubicBezTo>
                  <a:cubicBezTo>
                    <a:pt x="32492" y="379301"/>
                    <a:pt x="30868" y="376051"/>
                    <a:pt x="27619" y="372802"/>
                  </a:cubicBezTo>
                  <a:cubicBezTo>
                    <a:pt x="27619" y="372802"/>
                    <a:pt x="25994" y="366303"/>
                    <a:pt x="25994" y="364678"/>
                  </a:cubicBezTo>
                  <a:cubicBezTo>
                    <a:pt x="25994" y="363053"/>
                    <a:pt x="25994" y="356554"/>
                    <a:pt x="25994" y="354929"/>
                  </a:cubicBezTo>
                  <a:cubicBezTo>
                    <a:pt x="25994" y="353304"/>
                    <a:pt x="24369" y="353304"/>
                    <a:pt x="22745" y="350055"/>
                  </a:cubicBezTo>
                  <a:cubicBezTo>
                    <a:pt x="21120" y="346805"/>
                    <a:pt x="21120" y="348430"/>
                    <a:pt x="19495" y="346805"/>
                  </a:cubicBezTo>
                  <a:cubicBezTo>
                    <a:pt x="17871" y="346805"/>
                    <a:pt x="19495" y="340306"/>
                    <a:pt x="17871" y="340306"/>
                  </a:cubicBezTo>
                  <a:cubicBezTo>
                    <a:pt x="14621" y="338681"/>
                    <a:pt x="14621" y="338681"/>
                    <a:pt x="12997" y="337056"/>
                  </a:cubicBezTo>
                  <a:cubicBezTo>
                    <a:pt x="11372" y="335431"/>
                    <a:pt x="9748" y="337056"/>
                    <a:pt x="9748" y="335431"/>
                  </a:cubicBezTo>
                  <a:cubicBezTo>
                    <a:pt x="8123" y="333807"/>
                    <a:pt x="6498" y="332182"/>
                    <a:pt x="6498" y="330557"/>
                  </a:cubicBezTo>
                  <a:cubicBezTo>
                    <a:pt x="6498" y="327307"/>
                    <a:pt x="4874" y="325682"/>
                    <a:pt x="3249" y="325682"/>
                  </a:cubicBezTo>
                  <a:cubicBezTo>
                    <a:pt x="0" y="325682"/>
                    <a:pt x="0" y="315934"/>
                    <a:pt x="0" y="315934"/>
                  </a:cubicBezTo>
                  <a:cubicBezTo>
                    <a:pt x="0" y="315934"/>
                    <a:pt x="1624" y="319183"/>
                    <a:pt x="3249" y="320808"/>
                  </a:cubicBezTo>
                  <a:cubicBezTo>
                    <a:pt x="3249" y="320808"/>
                    <a:pt x="3249" y="320808"/>
                    <a:pt x="3249" y="322433"/>
                  </a:cubicBezTo>
                  <a:cubicBezTo>
                    <a:pt x="4874" y="322433"/>
                    <a:pt x="4874" y="324058"/>
                    <a:pt x="6498" y="325682"/>
                  </a:cubicBezTo>
                  <a:cubicBezTo>
                    <a:pt x="8123" y="327307"/>
                    <a:pt x="8123" y="330557"/>
                    <a:pt x="8123" y="330557"/>
                  </a:cubicBezTo>
                  <a:cubicBezTo>
                    <a:pt x="9748" y="332182"/>
                    <a:pt x="9748" y="333807"/>
                    <a:pt x="14621" y="333807"/>
                  </a:cubicBezTo>
                  <a:cubicBezTo>
                    <a:pt x="17871" y="333807"/>
                    <a:pt x="17871" y="337056"/>
                    <a:pt x="19495" y="337056"/>
                  </a:cubicBezTo>
                  <a:cubicBezTo>
                    <a:pt x="19495" y="338681"/>
                    <a:pt x="21120" y="337056"/>
                    <a:pt x="21120" y="333807"/>
                  </a:cubicBezTo>
                  <a:cubicBezTo>
                    <a:pt x="19495" y="330557"/>
                    <a:pt x="19495" y="332182"/>
                    <a:pt x="19495" y="332182"/>
                  </a:cubicBezTo>
                  <a:cubicBezTo>
                    <a:pt x="17871" y="330557"/>
                    <a:pt x="16246" y="328932"/>
                    <a:pt x="16246" y="325682"/>
                  </a:cubicBezTo>
                  <a:cubicBezTo>
                    <a:pt x="16246" y="324058"/>
                    <a:pt x="11372" y="320808"/>
                    <a:pt x="9748" y="319183"/>
                  </a:cubicBezTo>
                  <a:cubicBezTo>
                    <a:pt x="9748" y="315934"/>
                    <a:pt x="11372" y="320808"/>
                    <a:pt x="14621" y="320808"/>
                  </a:cubicBezTo>
                  <a:cubicBezTo>
                    <a:pt x="19495" y="320808"/>
                    <a:pt x="16246" y="325682"/>
                    <a:pt x="19495" y="325682"/>
                  </a:cubicBezTo>
                  <a:cubicBezTo>
                    <a:pt x="21120" y="324058"/>
                    <a:pt x="24369" y="332182"/>
                    <a:pt x="24369" y="332182"/>
                  </a:cubicBezTo>
                  <a:cubicBezTo>
                    <a:pt x="24369" y="332182"/>
                    <a:pt x="25994" y="330557"/>
                    <a:pt x="25994" y="327307"/>
                  </a:cubicBezTo>
                  <a:cubicBezTo>
                    <a:pt x="25994" y="322433"/>
                    <a:pt x="24369" y="324058"/>
                    <a:pt x="24369" y="322433"/>
                  </a:cubicBezTo>
                  <a:cubicBezTo>
                    <a:pt x="24369" y="320808"/>
                    <a:pt x="25994" y="319183"/>
                    <a:pt x="25994" y="319183"/>
                  </a:cubicBezTo>
                  <a:cubicBezTo>
                    <a:pt x="25994" y="317558"/>
                    <a:pt x="22745" y="315934"/>
                    <a:pt x="22745" y="314309"/>
                  </a:cubicBezTo>
                  <a:cubicBezTo>
                    <a:pt x="22745" y="312684"/>
                    <a:pt x="19495" y="307810"/>
                    <a:pt x="16246" y="301310"/>
                  </a:cubicBezTo>
                  <a:cubicBezTo>
                    <a:pt x="16246" y="298061"/>
                    <a:pt x="14621" y="298061"/>
                    <a:pt x="14621" y="299686"/>
                  </a:cubicBezTo>
                  <a:cubicBezTo>
                    <a:pt x="14621" y="299686"/>
                    <a:pt x="12997" y="299686"/>
                    <a:pt x="12997" y="299686"/>
                  </a:cubicBezTo>
                  <a:cubicBezTo>
                    <a:pt x="12997" y="298061"/>
                    <a:pt x="11372" y="296436"/>
                    <a:pt x="11372" y="291562"/>
                  </a:cubicBezTo>
                  <a:cubicBezTo>
                    <a:pt x="9748" y="286687"/>
                    <a:pt x="9748" y="288312"/>
                    <a:pt x="11372" y="285062"/>
                  </a:cubicBezTo>
                  <a:cubicBezTo>
                    <a:pt x="11372" y="283438"/>
                    <a:pt x="11372" y="281813"/>
                    <a:pt x="12997" y="278563"/>
                  </a:cubicBezTo>
                  <a:cubicBezTo>
                    <a:pt x="14621" y="275314"/>
                    <a:pt x="14621" y="275314"/>
                    <a:pt x="16246" y="273689"/>
                  </a:cubicBezTo>
                  <a:cubicBezTo>
                    <a:pt x="17871" y="272064"/>
                    <a:pt x="16246" y="272064"/>
                    <a:pt x="17871" y="268814"/>
                  </a:cubicBezTo>
                  <a:cubicBezTo>
                    <a:pt x="17871" y="263940"/>
                    <a:pt x="17871" y="263940"/>
                    <a:pt x="17871" y="263940"/>
                  </a:cubicBezTo>
                  <a:cubicBezTo>
                    <a:pt x="19495" y="262315"/>
                    <a:pt x="17871" y="257441"/>
                    <a:pt x="17871" y="255816"/>
                  </a:cubicBezTo>
                  <a:cubicBezTo>
                    <a:pt x="17871" y="254191"/>
                    <a:pt x="16246" y="254191"/>
                    <a:pt x="17871" y="250942"/>
                  </a:cubicBezTo>
                  <a:cubicBezTo>
                    <a:pt x="19495" y="249317"/>
                    <a:pt x="19495" y="249317"/>
                    <a:pt x="19495" y="246067"/>
                  </a:cubicBezTo>
                  <a:cubicBezTo>
                    <a:pt x="21120" y="242817"/>
                    <a:pt x="21120" y="239568"/>
                    <a:pt x="22745" y="236318"/>
                  </a:cubicBezTo>
                  <a:cubicBezTo>
                    <a:pt x="24369" y="234693"/>
                    <a:pt x="25994" y="236318"/>
                    <a:pt x="25994" y="236318"/>
                  </a:cubicBezTo>
                  <a:cubicBezTo>
                    <a:pt x="25994" y="236318"/>
                    <a:pt x="25994" y="237943"/>
                    <a:pt x="25994" y="239568"/>
                  </a:cubicBezTo>
                  <a:cubicBezTo>
                    <a:pt x="25994" y="241193"/>
                    <a:pt x="25994" y="242817"/>
                    <a:pt x="24369" y="244442"/>
                  </a:cubicBezTo>
                  <a:cubicBezTo>
                    <a:pt x="22745" y="244442"/>
                    <a:pt x="25994" y="246067"/>
                    <a:pt x="25994" y="246067"/>
                  </a:cubicBezTo>
                  <a:cubicBezTo>
                    <a:pt x="25994" y="246067"/>
                    <a:pt x="29243" y="250942"/>
                    <a:pt x="30868" y="247692"/>
                  </a:cubicBezTo>
                  <a:cubicBezTo>
                    <a:pt x="32492" y="246067"/>
                    <a:pt x="32492" y="244442"/>
                    <a:pt x="32492" y="242817"/>
                  </a:cubicBezTo>
                  <a:cubicBezTo>
                    <a:pt x="32492" y="242817"/>
                    <a:pt x="40616" y="237943"/>
                    <a:pt x="40616" y="234693"/>
                  </a:cubicBezTo>
                  <a:cubicBezTo>
                    <a:pt x="38991" y="233069"/>
                    <a:pt x="42240" y="231444"/>
                    <a:pt x="42240" y="231444"/>
                  </a:cubicBezTo>
                  <a:cubicBezTo>
                    <a:pt x="42240" y="231444"/>
                    <a:pt x="47114" y="233069"/>
                    <a:pt x="48739" y="233069"/>
                  </a:cubicBezTo>
                  <a:cubicBezTo>
                    <a:pt x="50363" y="231444"/>
                    <a:pt x="50363" y="229819"/>
                    <a:pt x="50363" y="228194"/>
                  </a:cubicBezTo>
                  <a:cubicBezTo>
                    <a:pt x="51988" y="228194"/>
                    <a:pt x="55237" y="226569"/>
                    <a:pt x="55237" y="226569"/>
                  </a:cubicBezTo>
                  <a:cubicBezTo>
                    <a:pt x="55237" y="226569"/>
                    <a:pt x="61736" y="223320"/>
                    <a:pt x="63361" y="221695"/>
                  </a:cubicBezTo>
                  <a:cubicBezTo>
                    <a:pt x="66610" y="218445"/>
                    <a:pt x="64985" y="221695"/>
                    <a:pt x="66610" y="216821"/>
                  </a:cubicBezTo>
                  <a:cubicBezTo>
                    <a:pt x="68234" y="213571"/>
                    <a:pt x="68234" y="216821"/>
                    <a:pt x="73108" y="211946"/>
                  </a:cubicBezTo>
                  <a:cubicBezTo>
                    <a:pt x="74733" y="211946"/>
                    <a:pt x="76358" y="211946"/>
                    <a:pt x="77982" y="210321"/>
                  </a:cubicBezTo>
                  <a:cubicBezTo>
                    <a:pt x="77982" y="208697"/>
                    <a:pt x="81232" y="210321"/>
                    <a:pt x="84481" y="208697"/>
                  </a:cubicBezTo>
                  <a:cubicBezTo>
                    <a:pt x="86105" y="208697"/>
                    <a:pt x="97478" y="208697"/>
                    <a:pt x="97478" y="208697"/>
                  </a:cubicBezTo>
                  <a:cubicBezTo>
                    <a:pt x="97478" y="208697"/>
                    <a:pt x="99103" y="210321"/>
                    <a:pt x="99103" y="210321"/>
                  </a:cubicBezTo>
                  <a:cubicBezTo>
                    <a:pt x="100727" y="208697"/>
                    <a:pt x="105601" y="207072"/>
                    <a:pt x="105601" y="207072"/>
                  </a:cubicBezTo>
                  <a:cubicBezTo>
                    <a:pt x="107226" y="205447"/>
                    <a:pt x="110475" y="203822"/>
                    <a:pt x="110475" y="203822"/>
                  </a:cubicBezTo>
                  <a:cubicBezTo>
                    <a:pt x="110475" y="203822"/>
                    <a:pt x="115349" y="202197"/>
                    <a:pt x="116974" y="200573"/>
                  </a:cubicBezTo>
                  <a:cubicBezTo>
                    <a:pt x="118598" y="198948"/>
                    <a:pt x="118598" y="198948"/>
                    <a:pt x="121847" y="198948"/>
                  </a:cubicBezTo>
                  <a:cubicBezTo>
                    <a:pt x="123472" y="197323"/>
                    <a:pt x="125097" y="195698"/>
                    <a:pt x="126721" y="195698"/>
                  </a:cubicBezTo>
                  <a:cubicBezTo>
                    <a:pt x="128346" y="195698"/>
                    <a:pt x="128346" y="197323"/>
                    <a:pt x="129971" y="197323"/>
                  </a:cubicBezTo>
                  <a:cubicBezTo>
                    <a:pt x="129971" y="198948"/>
                    <a:pt x="129971" y="198948"/>
                    <a:pt x="129971" y="198948"/>
                  </a:cubicBezTo>
                  <a:cubicBezTo>
                    <a:pt x="131595" y="197323"/>
                    <a:pt x="134845" y="198948"/>
                    <a:pt x="134845" y="198948"/>
                  </a:cubicBezTo>
                  <a:cubicBezTo>
                    <a:pt x="134845" y="198948"/>
                    <a:pt x="138094" y="197323"/>
                    <a:pt x="139718" y="195698"/>
                  </a:cubicBezTo>
                  <a:cubicBezTo>
                    <a:pt x="141343" y="194073"/>
                    <a:pt x="141343" y="195698"/>
                    <a:pt x="142968" y="194073"/>
                  </a:cubicBezTo>
                  <a:cubicBezTo>
                    <a:pt x="146217" y="192449"/>
                    <a:pt x="146217" y="192449"/>
                    <a:pt x="151091" y="192449"/>
                  </a:cubicBezTo>
                  <a:cubicBezTo>
                    <a:pt x="155965" y="190824"/>
                    <a:pt x="157589" y="190824"/>
                    <a:pt x="157589" y="190824"/>
                  </a:cubicBezTo>
                  <a:cubicBezTo>
                    <a:pt x="157589" y="190824"/>
                    <a:pt x="162463" y="187574"/>
                    <a:pt x="167337" y="185949"/>
                  </a:cubicBezTo>
                  <a:cubicBezTo>
                    <a:pt x="167337" y="185949"/>
                    <a:pt x="170586" y="182700"/>
                    <a:pt x="172211" y="181075"/>
                  </a:cubicBezTo>
                  <a:cubicBezTo>
                    <a:pt x="173836" y="179450"/>
                    <a:pt x="173836" y="179450"/>
                    <a:pt x="175460" y="177825"/>
                  </a:cubicBezTo>
                  <a:cubicBezTo>
                    <a:pt x="177085" y="176201"/>
                    <a:pt x="180334" y="172951"/>
                    <a:pt x="181959" y="168077"/>
                  </a:cubicBezTo>
                  <a:cubicBezTo>
                    <a:pt x="185208" y="164827"/>
                    <a:pt x="181959" y="164827"/>
                    <a:pt x="181959" y="164827"/>
                  </a:cubicBezTo>
                  <a:cubicBezTo>
                    <a:pt x="181959" y="164827"/>
                    <a:pt x="186833" y="161577"/>
                    <a:pt x="188457" y="159952"/>
                  </a:cubicBezTo>
                  <a:cubicBezTo>
                    <a:pt x="190082" y="159952"/>
                    <a:pt x="191707" y="159952"/>
                    <a:pt x="190082" y="155078"/>
                  </a:cubicBezTo>
                  <a:cubicBezTo>
                    <a:pt x="190082" y="153453"/>
                    <a:pt x="191707" y="148579"/>
                    <a:pt x="191707" y="146954"/>
                  </a:cubicBezTo>
                  <a:cubicBezTo>
                    <a:pt x="191707" y="143704"/>
                    <a:pt x="190082" y="143704"/>
                    <a:pt x="188457" y="142080"/>
                  </a:cubicBezTo>
                  <a:cubicBezTo>
                    <a:pt x="188457" y="142080"/>
                    <a:pt x="188457" y="140455"/>
                    <a:pt x="188457" y="138830"/>
                  </a:cubicBezTo>
                  <a:cubicBezTo>
                    <a:pt x="190082" y="138830"/>
                    <a:pt x="196581" y="133956"/>
                    <a:pt x="198205" y="129081"/>
                  </a:cubicBezTo>
                  <a:cubicBezTo>
                    <a:pt x="199830" y="124207"/>
                    <a:pt x="203079" y="124207"/>
                    <a:pt x="203079" y="122582"/>
                  </a:cubicBezTo>
                  <a:cubicBezTo>
                    <a:pt x="203079" y="122582"/>
                    <a:pt x="206328" y="124207"/>
                    <a:pt x="206328" y="124207"/>
                  </a:cubicBezTo>
                  <a:cubicBezTo>
                    <a:pt x="206328" y="124207"/>
                    <a:pt x="206328" y="124207"/>
                    <a:pt x="212827" y="130706"/>
                  </a:cubicBezTo>
                  <a:cubicBezTo>
                    <a:pt x="212827" y="130706"/>
                    <a:pt x="212827" y="130706"/>
                    <a:pt x="216076" y="143704"/>
                  </a:cubicBezTo>
                  <a:cubicBezTo>
                    <a:pt x="216076" y="143704"/>
                    <a:pt x="216076" y="143704"/>
                    <a:pt x="219326" y="137205"/>
                  </a:cubicBezTo>
                  <a:cubicBezTo>
                    <a:pt x="219326" y="137205"/>
                    <a:pt x="219326" y="137205"/>
                    <a:pt x="225824" y="127456"/>
                  </a:cubicBezTo>
                  <a:cubicBezTo>
                    <a:pt x="225824" y="124207"/>
                    <a:pt x="219326" y="120957"/>
                    <a:pt x="219326" y="120957"/>
                  </a:cubicBezTo>
                  <a:cubicBezTo>
                    <a:pt x="219326" y="120957"/>
                    <a:pt x="219326" y="120957"/>
                    <a:pt x="220950" y="112833"/>
                  </a:cubicBezTo>
                  <a:cubicBezTo>
                    <a:pt x="220950" y="112833"/>
                    <a:pt x="220950" y="112833"/>
                    <a:pt x="230698" y="117708"/>
                  </a:cubicBezTo>
                  <a:cubicBezTo>
                    <a:pt x="230698" y="117708"/>
                    <a:pt x="230698" y="117708"/>
                    <a:pt x="238821" y="116083"/>
                  </a:cubicBezTo>
                  <a:cubicBezTo>
                    <a:pt x="237197" y="112833"/>
                    <a:pt x="235572" y="107959"/>
                    <a:pt x="235572" y="107959"/>
                  </a:cubicBezTo>
                  <a:cubicBezTo>
                    <a:pt x="235572" y="106334"/>
                    <a:pt x="237197" y="101460"/>
                    <a:pt x="237197" y="101460"/>
                  </a:cubicBezTo>
                  <a:cubicBezTo>
                    <a:pt x="238821" y="98210"/>
                    <a:pt x="246944" y="98210"/>
                    <a:pt x="246944" y="98210"/>
                  </a:cubicBezTo>
                  <a:cubicBezTo>
                    <a:pt x="246944" y="98210"/>
                    <a:pt x="246944" y="98210"/>
                    <a:pt x="246944" y="88461"/>
                  </a:cubicBezTo>
                  <a:cubicBezTo>
                    <a:pt x="246944" y="88461"/>
                    <a:pt x="246944" y="85211"/>
                    <a:pt x="253443" y="80337"/>
                  </a:cubicBezTo>
                  <a:cubicBezTo>
                    <a:pt x="255068" y="80337"/>
                    <a:pt x="256692" y="81962"/>
                    <a:pt x="263191" y="81962"/>
                  </a:cubicBezTo>
                  <a:cubicBezTo>
                    <a:pt x="263191" y="81962"/>
                    <a:pt x="268065" y="78712"/>
                    <a:pt x="271314" y="72213"/>
                  </a:cubicBezTo>
                  <a:cubicBezTo>
                    <a:pt x="272939" y="68963"/>
                    <a:pt x="277812" y="70588"/>
                    <a:pt x="277812" y="70588"/>
                  </a:cubicBezTo>
                  <a:cubicBezTo>
                    <a:pt x="279437" y="67339"/>
                    <a:pt x="284311" y="65714"/>
                    <a:pt x="284311" y="65714"/>
                  </a:cubicBezTo>
                  <a:cubicBezTo>
                    <a:pt x="284311" y="65714"/>
                    <a:pt x="287560" y="67339"/>
                    <a:pt x="292434" y="72213"/>
                  </a:cubicBezTo>
                  <a:cubicBezTo>
                    <a:pt x="298933" y="75463"/>
                    <a:pt x="292434" y="72213"/>
                    <a:pt x="297308" y="72213"/>
                  </a:cubicBezTo>
                  <a:cubicBezTo>
                    <a:pt x="302182" y="72213"/>
                    <a:pt x="302182" y="75463"/>
                    <a:pt x="308681" y="81962"/>
                  </a:cubicBezTo>
                  <a:cubicBezTo>
                    <a:pt x="308681" y="81962"/>
                    <a:pt x="310305" y="85211"/>
                    <a:pt x="310305" y="91711"/>
                  </a:cubicBezTo>
                  <a:cubicBezTo>
                    <a:pt x="310305" y="91711"/>
                    <a:pt x="310305" y="91711"/>
                    <a:pt x="310305" y="98210"/>
                  </a:cubicBezTo>
                  <a:cubicBezTo>
                    <a:pt x="310305" y="98210"/>
                    <a:pt x="313554" y="98210"/>
                    <a:pt x="318428" y="88461"/>
                  </a:cubicBezTo>
                  <a:cubicBezTo>
                    <a:pt x="318428" y="88461"/>
                    <a:pt x="324927" y="88461"/>
                    <a:pt x="326551" y="86836"/>
                  </a:cubicBezTo>
                  <a:cubicBezTo>
                    <a:pt x="329801" y="85211"/>
                    <a:pt x="334675" y="90086"/>
                    <a:pt x="334675" y="90086"/>
                  </a:cubicBezTo>
                  <a:cubicBezTo>
                    <a:pt x="336299" y="93336"/>
                    <a:pt x="337924" y="93336"/>
                    <a:pt x="344422" y="90086"/>
                  </a:cubicBezTo>
                  <a:cubicBezTo>
                    <a:pt x="344422" y="90086"/>
                    <a:pt x="342798" y="85211"/>
                    <a:pt x="341173" y="83587"/>
                  </a:cubicBezTo>
                  <a:cubicBezTo>
                    <a:pt x="339549" y="81962"/>
                    <a:pt x="339549" y="80337"/>
                    <a:pt x="339549" y="77087"/>
                  </a:cubicBezTo>
                  <a:cubicBezTo>
                    <a:pt x="339549" y="73838"/>
                    <a:pt x="339549" y="77087"/>
                    <a:pt x="339549" y="68963"/>
                  </a:cubicBezTo>
                  <a:cubicBezTo>
                    <a:pt x="339549" y="65714"/>
                    <a:pt x="341173" y="65714"/>
                    <a:pt x="344422" y="62464"/>
                  </a:cubicBezTo>
                  <a:cubicBezTo>
                    <a:pt x="347672" y="59215"/>
                    <a:pt x="350921" y="62464"/>
                    <a:pt x="350921" y="59215"/>
                  </a:cubicBezTo>
                  <a:cubicBezTo>
                    <a:pt x="350921" y="57590"/>
                    <a:pt x="354170" y="51091"/>
                    <a:pt x="354170" y="51091"/>
                  </a:cubicBezTo>
                  <a:cubicBezTo>
                    <a:pt x="352546" y="51091"/>
                    <a:pt x="352546" y="47841"/>
                    <a:pt x="352546" y="46216"/>
                  </a:cubicBezTo>
                  <a:cubicBezTo>
                    <a:pt x="352546" y="44591"/>
                    <a:pt x="352546" y="44591"/>
                    <a:pt x="352546" y="44591"/>
                  </a:cubicBezTo>
                  <a:cubicBezTo>
                    <a:pt x="352546" y="44591"/>
                    <a:pt x="354170" y="44591"/>
                    <a:pt x="354170" y="44591"/>
                  </a:cubicBezTo>
                  <a:cubicBezTo>
                    <a:pt x="355795" y="41342"/>
                    <a:pt x="357420" y="42967"/>
                    <a:pt x="359044" y="41342"/>
                  </a:cubicBezTo>
                  <a:cubicBezTo>
                    <a:pt x="359044" y="39717"/>
                    <a:pt x="360669" y="39717"/>
                    <a:pt x="360669" y="39717"/>
                  </a:cubicBezTo>
                  <a:cubicBezTo>
                    <a:pt x="362293" y="38092"/>
                    <a:pt x="367167" y="38092"/>
                    <a:pt x="367167" y="38092"/>
                  </a:cubicBezTo>
                  <a:cubicBezTo>
                    <a:pt x="368792" y="38092"/>
                    <a:pt x="368792" y="34843"/>
                    <a:pt x="370417" y="33218"/>
                  </a:cubicBezTo>
                  <a:cubicBezTo>
                    <a:pt x="372041" y="31593"/>
                    <a:pt x="378540" y="29968"/>
                    <a:pt x="378540" y="29968"/>
                  </a:cubicBezTo>
                  <a:cubicBezTo>
                    <a:pt x="378540" y="29968"/>
                    <a:pt x="381789" y="34843"/>
                    <a:pt x="385038" y="34843"/>
                  </a:cubicBezTo>
                  <a:cubicBezTo>
                    <a:pt x="385038" y="34843"/>
                    <a:pt x="388288" y="33218"/>
                    <a:pt x="388288" y="31593"/>
                  </a:cubicBezTo>
                  <a:cubicBezTo>
                    <a:pt x="389912" y="28343"/>
                    <a:pt x="389912" y="29968"/>
                    <a:pt x="391537" y="28343"/>
                  </a:cubicBezTo>
                  <a:cubicBezTo>
                    <a:pt x="393162" y="28343"/>
                    <a:pt x="396411" y="29968"/>
                    <a:pt x="396411" y="29968"/>
                  </a:cubicBezTo>
                  <a:cubicBezTo>
                    <a:pt x="396411" y="29968"/>
                    <a:pt x="396411" y="29968"/>
                    <a:pt x="399660" y="29968"/>
                  </a:cubicBezTo>
                  <a:cubicBezTo>
                    <a:pt x="399660" y="29968"/>
                    <a:pt x="401285" y="26719"/>
                    <a:pt x="401285" y="25094"/>
                  </a:cubicBezTo>
                  <a:cubicBezTo>
                    <a:pt x="402909" y="23469"/>
                    <a:pt x="401285" y="21844"/>
                    <a:pt x="401285" y="20219"/>
                  </a:cubicBezTo>
                  <a:cubicBezTo>
                    <a:pt x="401285" y="18595"/>
                    <a:pt x="398035" y="18595"/>
                    <a:pt x="398035" y="16970"/>
                  </a:cubicBezTo>
                  <a:cubicBezTo>
                    <a:pt x="396411" y="16970"/>
                    <a:pt x="394786" y="16970"/>
                    <a:pt x="394786" y="16970"/>
                  </a:cubicBezTo>
                  <a:cubicBezTo>
                    <a:pt x="393162" y="16970"/>
                    <a:pt x="393162" y="16970"/>
                    <a:pt x="391537" y="16970"/>
                  </a:cubicBezTo>
                  <a:cubicBezTo>
                    <a:pt x="388288" y="16970"/>
                    <a:pt x="388288" y="13720"/>
                    <a:pt x="386663" y="12095"/>
                  </a:cubicBezTo>
                  <a:cubicBezTo>
                    <a:pt x="386663" y="12095"/>
                    <a:pt x="386663" y="12095"/>
                    <a:pt x="388288" y="8846"/>
                  </a:cubicBezTo>
                  <a:cubicBezTo>
                    <a:pt x="389912" y="7221"/>
                    <a:pt x="389912" y="7221"/>
                    <a:pt x="391537" y="7221"/>
                  </a:cubicBezTo>
                  <a:cubicBezTo>
                    <a:pt x="391537" y="7221"/>
                    <a:pt x="393162" y="8846"/>
                    <a:pt x="394786" y="7221"/>
                  </a:cubicBezTo>
                  <a:cubicBezTo>
                    <a:pt x="396411" y="5596"/>
                    <a:pt x="396411" y="5596"/>
                    <a:pt x="398035" y="7221"/>
                  </a:cubicBezTo>
                  <a:cubicBezTo>
                    <a:pt x="398035" y="7221"/>
                    <a:pt x="398035" y="7221"/>
                    <a:pt x="399660" y="7221"/>
                  </a:cubicBezTo>
                  <a:cubicBezTo>
                    <a:pt x="401285" y="7221"/>
                    <a:pt x="401285" y="8846"/>
                    <a:pt x="401285" y="10471"/>
                  </a:cubicBezTo>
                  <a:cubicBezTo>
                    <a:pt x="402909" y="10471"/>
                    <a:pt x="404534" y="13720"/>
                    <a:pt x="406159" y="13720"/>
                  </a:cubicBezTo>
                  <a:cubicBezTo>
                    <a:pt x="406159" y="13720"/>
                    <a:pt x="407783" y="13720"/>
                    <a:pt x="411033" y="12095"/>
                  </a:cubicBezTo>
                  <a:cubicBezTo>
                    <a:pt x="412657" y="12095"/>
                    <a:pt x="411033" y="16970"/>
                    <a:pt x="412657" y="16970"/>
                  </a:cubicBezTo>
                  <a:cubicBezTo>
                    <a:pt x="414282" y="16970"/>
                    <a:pt x="414282" y="18595"/>
                    <a:pt x="415906" y="18595"/>
                  </a:cubicBezTo>
                  <a:cubicBezTo>
                    <a:pt x="417531" y="20219"/>
                    <a:pt x="415906" y="20219"/>
                    <a:pt x="419156" y="20219"/>
                  </a:cubicBezTo>
                  <a:cubicBezTo>
                    <a:pt x="420780" y="20219"/>
                    <a:pt x="422405" y="20219"/>
                    <a:pt x="422405" y="20219"/>
                  </a:cubicBezTo>
                  <a:cubicBezTo>
                    <a:pt x="424030" y="21844"/>
                    <a:pt x="424030" y="21844"/>
                    <a:pt x="425654" y="20219"/>
                  </a:cubicBezTo>
                  <a:cubicBezTo>
                    <a:pt x="427279" y="20219"/>
                    <a:pt x="425654" y="21844"/>
                    <a:pt x="430528" y="23469"/>
                  </a:cubicBezTo>
                  <a:cubicBezTo>
                    <a:pt x="432153" y="25094"/>
                    <a:pt x="435402" y="26719"/>
                    <a:pt x="440276" y="28343"/>
                  </a:cubicBezTo>
                  <a:cubicBezTo>
                    <a:pt x="440276" y="29968"/>
                    <a:pt x="438651" y="26719"/>
                    <a:pt x="441901" y="25094"/>
                  </a:cubicBezTo>
                  <a:cubicBezTo>
                    <a:pt x="441901" y="25094"/>
                    <a:pt x="441901" y="25094"/>
                    <a:pt x="443525" y="25094"/>
                  </a:cubicBezTo>
                  <a:cubicBezTo>
                    <a:pt x="443525" y="26719"/>
                    <a:pt x="443525" y="26719"/>
                    <a:pt x="445150" y="26719"/>
                  </a:cubicBezTo>
                  <a:cubicBezTo>
                    <a:pt x="446775" y="25094"/>
                    <a:pt x="446775" y="26719"/>
                    <a:pt x="450024" y="26719"/>
                  </a:cubicBezTo>
                  <a:cubicBezTo>
                    <a:pt x="451648" y="26719"/>
                    <a:pt x="451648" y="28343"/>
                    <a:pt x="454898" y="31593"/>
                  </a:cubicBezTo>
                  <a:cubicBezTo>
                    <a:pt x="456522" y="31593"/>
                    <a:pt x="458147" y="29968"/>
                    <a:pt x="459772" y="29968"/>
                  </a:cubicBezTo>
                  <a:cubicBezTo>
                    <a:pt x="461396" y="28343"/>
                    <a:pt x="463021" y="28343"/>
                    <a:pt x="464646" y="26719"/>
                  </a:cubicBezTo>
                  <a:cubicBezTo>
                    <a:pt x="466270" y="25094"/>
                    <a:pt x="466270" y="25094"/>
                    <a:pt x="467895" y="23469"/>
                  </a:cubicBezTo>
                  <a:cubicBezTo>
                    <a:pt x="469519" y="21844"/>
                    <a:pt x="467895" y="23469"/>
                    <a:pt x="469519" y="29968"/>
                  </a:cubicBezTo>
                  <a:cubicBezTo>
                    <a:pt x="472769" y="31593"/>
                    <a:pt x="469519" y="29968"/>
                    <a:pt x="472769" y="31593"/>
                  </a:cubicBezTo>
                  <a:cubicBezTo>
                    <a:pt x="474393" y="33218"/>
                    <a:pt x="474393" y="34843"/>
                    <a:pt x="477643" y="33218"/>
                  </a:cubicBezTo>
                  <a:cubicBezTo>
                    <a:pt x="480892" y="33218"/>
                    <a:pt x="477643" y="33218"/>
                    <a:pt x="479267" y="31593"/>
                  </a:cubicBezTo>
                  <a:cubicBezTo>
                    <a:pt x="479267" y="28343"/>
                    <a:pt x="479267" y="28343"/>
                    <a:pt x="480892" y="25094"/>
                  </a:cubicBezTo>
                  <a:cubicBezTo>
                    <a:pt x="482517" y="20219"/>
                    <a:pt x="482517" y="26719"/>
                    <a:pt x="485766" y="28343"/>
                  </a:cubicBezTo>
                  <a:cubicBezTo>
                    <a:pt x="485766" y="29968"/>
                    <a:pt x="487390" y="31593"/>
                    <a:pt x="490640" y="36467"/>
                  </a:cubicBezTo>
                  <a:cubicBezTo>
                    <a:pt x="490640" y="36467"/>
                    <a:pt x="489015" y="34843"/>
                    <a:pt x="487390" y="41342"/>
                  </a:cubicBezTo>
                  <a:cubicBezTo>
                    <a:pt x="485766" y="46216"/>
                    <a:pt x="485766" y="44591"/>
                    <a:pt x="484141" y="44591"/>
                  </a:cubicBezTo>
                  <a:cubicBezTo>
                    <a:pt x="482517" y="47841"/>
                    <a:pt x="482517" y="47841"/>
                    <a:pt x="484141" y="51091"/>
                  </a:cubicBezTo>
                  <a:cubicBezTo>
                    <a:pt x="485766" y="52715"/>
                    <a:pt x="484141" y="51091"/>
                    <a:pt x="484141" y="54340"/>
                  </a:cubicBezTo>
                  <a:cubicBezTo>
                    <a:pt x="482517" y="55965"/>
                    <a:pt x="482517" y="55965"/>
                    <a:pt x="480892" y="55965"/>
                  </a:cubicBezTo>
                  <a:cubicBezTo>
                    <a:pt x="480892" y="55965"/>
                    <a:pt x="480892" y="54340"/>
                    <a:pt x="479267" y="54340"/>
                  </a:cubicBezTo>
                  <a:cubicBezTo>
                    <a:pt x="477643" y="55965"/>
                    <a:pt x="479267" y="54340"/>
                    <a:pt x="471144" y="54340"/>
                  </a:cubicBezTo>
                  <a:cubicBezTo>
                    <a:pt x="469519" y="54340"/>
                    <a:pt x="469519" y="55965"/>
                    <a:pt x="469519" y="59215"/>
                  </a:cubicBezTo>
                  <a:cubicBezTo>
                    <a:pt x="469519" y="60839"/>
                    <a:pt x="472769" y="59215"/>
                    <a:pt x="477643" y="60839"/>
                  </a:cubicBezTo>
                  <a:cubicBezTo>
                    <a:pt x="477643" y="60839"/>
                    <a:pt x="471144" y="62464"/>
                    <a:pt x="472769" y="64089"/>
                  </a:cubicBezTo>
                  <a:cubicBezTo>
                    <a:pt x="474393" y="64089"/>
                    <a:pt x="471144" y="65714"/>
                    <a:pt x="471144" y="67339"/>
                  </a:cubicBezTo>
                  <a:cubicBezTo>
                    <a:pt x="471144" y="68963"/>
                    <a:pt x="469519" y="72213"/>
                    <a:pt x="469519" y="72213"/>
                  </a:cubicBezTo>
                  <a:cubicBezTo>
                    <a:pt x="469519" y="72213"/>
                    <a:pt x="467895" y="75463"/>
                    <a:pt x="467895" y="75463"/>
                  </a:cubicBezTo>
                  <a:cubicBezTo>
                    <a:pt x="466270" y="75463"/>
                    <a:pt x="464646" y="77087"/>
                    <a:pt x="461396" y="81962"/>
                  </a:cubicBezTo>
                  <a:cubicBezTo>
                    <a:pt x="461396" y="81962"/>
                    <a:pt x="461396" y="81962"/>
                    <a:pt x="459772" y="85211"/>
                  </a:cubicBezTo>
                  <a:cubicBezTo>
                    <a:pt x="459772" y="85211"/>
                    <a:pt x="459772" y="85211"/>
                    <a:pt x="463021" y="90086"/>
                  </a:cubicBezTo>
                  <a:cubicBezTo>
                    <a:pt x="464646" y="90086"/>
                    <a:pt x="467895" y="91711"/>
                    <a:pt x="471144" y="94960"/>
                  </a:cubicBezTo>
                  <a:cubicBezTo>
                    <a:pt x="472769" y="94960"/>
                    <a:pt x="474393" y="96585"/>
                    <a:pt x="476018" y="98210"/>
                  </a:cubicBezTo>
                  <a:cubicBezTo>
                    <a:pt x="477643" y="99835"/>
                    <a:pt x="476018" y="99835"/>
                    <a:pt x="477643" y="101460"/>
                  </a:cubicBezTo>
                  <a:cubicBezTo>
                    <a:pt x="479267" y="103084"/>
                    <a:pt x="477643" y="104709"/>
                    <a:pt x="480892" y="104709"/>
                  </a:cubicBezTo>
                  <a:cubicBezTo>
                    <a:pt x="482517" y="104709"/>
                    <a:pt x="482517" y="107959"/>
                    <a:pt x="484141" y="107959"/>
                  </a:cubicBezTo>
                  <a:cubicBezTo>
                    <a:pt x="485766" y="107959"/>
                    <a:pt x="487390" y="109584"/>
                    <a:pt x="489015" y="107959"/>
                  </a:cubicBezTo>
                  <a:cubicBezTo>
                    <a:pt x="490640" y="107959"/>
                    <a:pt x="490640" y="106334"/>
                    <a:pt x="493889" y="106334"/>
                  </a:cubicBezTo>
                  <a:cubicBezTo>
                    <a:pt x="495514" y="107959"/>
                    <a:pt x="493889" y="106334"/>
                    <a:pt x="495514" y="106334"/>
                  </a:cubicBezTo>
                  <a:cubicBezTo>
                    <a:pt x="498763" y="106334"/>
                    <a:pt x="497138" y="111208"/>
                    <a:pt x="500387" y="112833"/>
                  </a:cubicBezTo>
                  <a:cubicBezTo>
                    <a:pt x="502012" y="114458"/>
                    <a:pt x="502012" y="114458"/>
                    <a:pt x="506886" y="119332"/>
                  </a:cubicBezTo>
                  <a:cubicBezTo>
                    <a:pt x="508511" y="120957"/>
                    <a:pt x="506886" y="119332"/>
                    <a:pt x="510135" y="120957"/>
                  </a:cubicBezTo>
                  <a:cubicBezTo>
                    <a:pt x="511760" y="122582"/>
                    <a:pt x="513385" y="122582"/>
                    <a:pt x="515009" y="124207"/>
                  </a:cubicBezTo>
                  <a:cubicBezTo>
                    <a:pt x="516634" y="124207"/>
                    <a:pt x="515009" y="125832"/>
                    <a:pt x="518258" y="125832"/>
                  </a:cubicBezTo>
                  <a:cubicBezTo>
                    <a:pt x="519883" y="124207"/>
                    <a:pt x="519883" y="125832"/>
                    <a:pt x="521508" y="125832"/>
                  </a:cubicBezTo>
                  <a:cubicBezTo>
                    <a:pt x="521508" y="125832"/>
                    <a:pt x="523132" y="127456"/>
                    <a:pt x="523132" y="125832"/>
                  </a:cubicBezTo>
                  <a:cubicBezTo>
                    <a:pt x="523132" y="125832"/>
                    <a:pt x="524757" y="125832"/>
                    <a:pt x="524757" y="127456"/>
                  </a:cubicBezTo>
                  <a:cubicBezTo>
                    <a:pt x="526382" y="127456"/>
                    <a:pt x="526382" y="127456"/>
                    <a:pt x="528006" y="127456"/>
                  </a:cubicBezTo>
                  <a:cubicBezTo>
                    <a:pt x="529631" y="127456"/>
                    <a:pt x="531256" y="129081"/>
                    <a:pt x="531256" y="129081"/>
                  </a:cubicBezTo>
                  <a:cubicBezTo>
                    <a:pt x="531256" y="129081"/>
                    <a:pt x="532880" y="130706"/>
                    <a:pt x="532880" y="132331"/>
                  </a:cubicBezTo>
                  <a:cubicBezTo>
                    <a:pt x="534505" y="132331"/>
                    <a:pt x="534505" y="135580"/>
                    <a:pt x="534505" y="135580"/>
                  </a:cubicBezTo>
                  <a:cubicBezTo>
                    <a:pt x="534505" y="135580"/>
                    <a:pt x="536129" y="135580"/>
                    <a:pt x="539379" y="137205"/>
                  </a:cubicBezTo>
                  <a:cubicBezTo>
                    <a:pt x="541003" y="137205"/>
                    <a:pt x="539379" y="138830"/>
                    <a:pt x="541003" y="138830"/>
                  </a:cubicBezTo>
                  <a:cubicBezTo>
                    <a:pt x="542628" y="138830"/>
                    <a:pt x="544253" y="140455"/>
                    <a:pt x="545877" y="140455"/>
                  </a:cubicBezTo>
                  <a:cubicBezTo>
                    <a:pt x="547502" y="140455"/>
                    <a:pt x="547502" y="145329"/>
                    <a:pt x="547502" y="145329"/>
                  </a:cubicBezTo>
                  <a:cubicBezTo>
                    <a:pt x="547502" y="145329"/>
                    <a:pt x="547502" y="145329"/>
                    <a:pt x="552376" y="143704"/>
                  </a:cubicBezTo>
                  <a:cubicBezTo>
                    <a:pt x="554000" y="143704"/>
                    <a:pt x="554000" y="143704"/>
                    <a:pt x="554000" y="143704"/>
                  </a:cubicBezTo>
                  <a:cubicBezTo>
                    <a:pt x="555625" y="143704"/>
                    <a:pt x="555625" y="145329"/>
                    <a:pt x="557250" y="143704"/>
                  </a:cubicBezTo>
                  <a:cubicBezTo>
                    <a:pt x="557250" y="143704"/>
                    <a:pt x="557250" y="143704"/>
                    <a:pt x="558874" y="143704"/>
                  </a:cubicBezTo>
                  <a:cubicBezTo>
                    <a:pt x="558874" y="143704"/>
                    <a:pt x="560499" y="143704"/>
                    <a:pt x="560499" y="142080"/>
                  </a:cubicBezTo>
                  <a:cubicBezTo>
                    <a:pt x="562124" y="140455"/>
                    <a:pt x="562124" y="142080"/>
                    <a:pt x="563748" y="142080"/>
                  </a:cubicBezTo>
                  <a:cubicBezTo>
                    <a:pt x="563748" y="142080"/>
                    <a:pt x="565373" y="143704"/>
                    <a:pt x="566998" y="142080"/>
                  </a:cubicBezTo>
                  <a:cubicBezTo>
                    <a:pt x="566998" y="142080"/>
                    <a:pt x="570247" y="138830"/>
                    <a:pt x="571871" y="135580"/>
                  </a:cubicBezTo>
                  <a:cubicBezTo>
                    <a:pt x="571871" y="133956"/>
                    <a:pt x="571871" y="133956"/>
                    <a:pt x="571871" y="132331"/>
                  </a:cubicBezTo>
                  <a:cubicBezTo>
                    <a:pt x="571871" y="129081"/>
                    <a:pt x="576745" y="127456"/>
                    <a:pt x="578370" y="125832"/>
                  </a:cubicBezTo>
                  <a:cubicBezTo>
                    <a:pt x="581619" y="124207"/>
                    <a:pt x="578370" y="125832"/>
                    <a:pt x="579995" y="122582"/>
                  </a:cubicBezTo>
                  <a:cubicBezTo>
                    <a:pt x="579995" y="120957"/>
                    <a:pt x="579995" y="120957"/>
                    <a:pt x="579995" y="120957"/>
                  </a:cubicBezTo>
                  <a:cubicBezTo>
                    <a:pt x="579995" y="120957"/>
                    <a:pt x="579995" y="120957"/>
                    <a:pt x="579995" y="119332"/>
                  </a:cubicBezTo>
                  <a:cubicBezTo>
                    <a:pt x="579995" y="116083"/>
                    <a:pt x="579995" y="119332"/>
                    <a:pt x="579995" y="116083"/>
                  </a:cubicBezTo>
                  <a:cubicBezTo>
                    <a:pt x="581619" y="112833"/>
                    <a:pt x="579995" y="112833"/>
                    <a:pt x="579995" y="112833"/>
                  </a:cubicBezTo>
                  <a:cubicBezTo>
                    <a:pt x="579995" y="112833"/>
                    <a:pt x="581619" y="111208"/>
                    <a:pt x="583244" y="106334"/>
                  </a:cubicBezTo>
                  <a:cubicBezTo>
                    <a:pt x="583244" y="103084"/>
                    <a:pt x="583244" y="106334"/>
                    <a:pt x="583244" y="101460"/>
                  </a:cubicBezTo>
                  <a:cubicBezTo>
                    <a:pt x="583244" y="101460"/>
                    <a:pt x="583244" y="101460"/>
                    <a:pt x="583244" y="99835"/>
                  </a:cubicBezTo>
                  <a:cubicBezTo>
                    <a:pt x="583244" y="99835"/>
                    <a:pt x="583244" y="99835"/>
                    <a:pt x="584869" y="96585"/>
                  </a:cubicBezTo>
                  <a:cubicBezTo>
                    <a:pt x="586493" y="94960"/>
                    <a:pt x="586493" y="94960"/>
                    <a:pt x="586493" y="94960"/>
                  </a:cubicBezTo>
                  <a:cubicBezTo>
                    <a:pt x="588118" y="93336"/>
                    <a:pt x="586493" y="91711"/>
                    <a:pt x="584869" y="86836"/>
                  </a:cubicBezTo>
                  <a:cubicBezTo>
                    <a:pt x="584869" y="85211"/>
                    <a:pt x="583244" y="85211"/>
                    <a:pt x="583244" y="81962"/>
                  </a:cubicBezTo>
                  <a:cubicBezTo>
                    <a:pt x="583244" y="80337"/>
                    <a:pt x="583244" y="80337"/>
                    <a:pt x="584869" y="75463"/>
                  </a:cubicBezTo>
                  <a:cubicBezTo>
                    <a:pt x="584869" y="73838"/>
                    <a:pt x="584869" y="72213"/>
                    <a:pt x="584869" y="68963"/>
                  </a:cubicBezTo>
                  <a:cubicBezTo>
                    <a:pt x="584869" y="65714"/>
                    <a:pt x="584869" y="67339"/>
                    <a:pt x="584869" y="64089"/>
                  </a:cubicBezTo>
                  <a:cubicBezTo>
                    <a:pt x="583244" y="60839"/>
                    <a:pt x="583244" y="60839"/>
                    <a:pt x="586493" y="57590"/>
                  </a:cubicBezTo>
                  <a:cubicBezTo>
                    <a:pt x="584869" y="57590"/>
                    <a:pt x="586493" y="57590"/>
                    <a:pt x="586493" y="55965"/>
                  </a:cubicBezTo>
                  <a:cubicBezTo>
                    <a:pt x="586493" y="55965"/>
                    <a:pt x="586493" y="55965"/>
                    <a:pt x="588118" y="54340"/>
                  </a:cubicBezTo>
                  <a:cubicBezTo>
                    <a:pt x="588118" y="51091"/>
                    <a:pt x="586493" y="51091"/>
                    <a:pt x="588118" y="46216"/>
                  </a:cubicBezTo>
                  <a:cubicBezTo>
                    <a:pt x="589742" y="42967"/>
                    <a:pt x="588118" y="46216"/>
                    <a:pt x="591367" y="42967"/>
                  </a:cubicBezTo>
                  <a:cubicBezTo>
                    <a:pt x="592992" y="41342"/>
                    <a:pt x="591367" y="39717"/>
                    <a:pt x="589742" y="38092"/>
                  </a:cubicBezTo>
                  <a:cubicBezTo>
                    <a:pt x="588118" y="38092"/>
                    <a:pt x="588118" y="38092"/>
                    <a:pt x="588118" y="34843"/>
                  </a:cubicBezTo>
                  <a:cubicBezTo>
                    <a:pt x="586493" y="33218"/>
                    <a:pt x="586493" y="33218"/>
                    <a:pt x="588118" y="33218"/>
                  </a:cubicBezTo>
                  <a:cubicBezTo>
                    <a:pt x="588118" y="33218"/>
                    <a:pt x="588118" y="33218"/>
                    <a:pt x="588118" y="31593"/>
                  </a:cubicBezTo>
                  <a:cubicBezTo>
                    <a:pt x="589742" y="28343"/>
                    <a:pt x="591367" y="28343"/>
                    <a:pt x="591367" y="26719"/>
                  </a:cubicBezTo>
                  <a:cubicBezTo>
                    <a:pt x="591367" y="25094"/>
                    <a:pt x="591367" y="25094"/>
                    <a:pt x="594616" y="20219"/>
                  </a:cubicBezTo>
                  <a:cubicBezTo>
                    <a:pt x="597866" y="15345"/>
                    <a:pt x="596241" y="16970"/>
                    <a:pt x="596241" y="15345"/>
                  </a:cubicBezTo>
                  <a:cubicBezTo>
                    <a:pt x="597866" y="13720"/>
                    <a:pt x="596241" y="10471"/>
                    <a:pt x="597866" y="7221"/>
                  </a:cubicBezTo>
                  <a:cubicBezTo>
                    <a:pt x="597866" y="3971"/>
                    <a:pt x="597866" y="3971"/>
                    <a:pt x="597866" y="2346"/>
                  </a:cubicBezTo>
                  <a:cubicBezTo>
                    <a:pt x="599490" y="722"/>
                    <a:pt x="601115" y="722"/>
                    <a:pt x="602740" y="72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sliḋê">
              <a:extLst>
                <a:ext uri="{FF2B5EF4-FFF2-40B4-BE49-F238E27FC236}">
                  <a16:creationId xmlns:a16="http://schemas.microsoft.com/office/drawing/2014/main" id="{59081451-0FFD-410D-AFA9-3ACEE2C6751E}"/>
                </a:ext>
              </a:extLst>
            </p:cNvPr>
            <p:cNvSpPr/>
            <p:nvPr/>
          </p:nvSpPr>
          <p:spPr bwMode="auto">
            <a:xfrm>
              <a:off x="4576764" y="1443038"/>
              <a:ext cx="525463" cy="366713"/>
            </a:xfrm>
            <a:custGeom>
              <a:avLst/>
              <a:gdLst>
                <a:gd name="T0" fmla="*/ 193 w 323"/>
                <a:gd name="T1" fmla="*/ 50 h 226"/>
                <a:gd name="T2" fmla="*/ 183 w 323"/>
                <a:gd name="T3" fmla="*/ 44 h 226"/>
                <a:gd name="T4" fmla="*/ 178 w 323"/>
                <a:gd name="T5" fmla="*/ 37 h 226"/>
                <a:gd name="T6" fmla="*/ 162 w 323"/>
                <a:gd name="T7" fmla="*/ 28 h 226"/>
                <a:gd name="T8" fmla="*/ 131 w 323"/>
                <a:gd name="T9" fmla="*/ 31 h 226"/>
                <a:gd name="T10" fmla="*/ 122 w 323"/>
                <a:gd name="T11" fmla="*/ 33 h 226"/>
                <a:gd name="T12" fmla="*/ 105 w 323"/>
                <a:gd name="T13" fmla="*/ 38 h 226"/>
                <a:gd name="T14" fmla="*/ 106 w 323"/>
                <a:gd name="T15" fmla="*/ 15 h 226"/>
                <a:gd name="T16" fmla="*/ 90 w 323"/>
                <a:gd name="T17" fmla="*/ 4 h 226"/>
                <a:gd name="T18" fmla="*/ 60 w 323"/>
                <a:gd name="T19" fmla="*/ 12 h 226"/>
                <a:gd name="T20" fmla="*/ 54 w 323"/>
                <a:gd name="T21" fmla="*/ 31 h 226"/>
                <a:gd name="T22" fmla="*/ 52 w 323"/>
                <a:gd name="T23" fmla="*/ 42 h 226"/>
                <a:gd name="T24" fmla="*/ 50 w 323"/>
                <a:gd name="T25" fmla="*/ 46 h 226"/>
                <a:gd name="T26" fmla="*/ 47 w 323"/>
                <a:gd name="T27" fmla="*/ 20 h 226"/>
                <a:gd name="T28" fmla="*/ 7 w 323"/>
                <a:gd name="T29" fmla="*/ 28 h 226"/>
                <a:gd name="T30" fmla="*/ 20 w 323"/>
                <a:gd name="T31" fmla="*/ 69 h 226"/>
                <a:gd name="T32" fmla="*/ 84 w 323"/>
                <a:gd name="T33" fmla="*/ 80 h 226"/>
                <a:gd name="T34" fmla="*/ 109 w 323"/>
                <a:gd name="T35" fmla="*/ 79 h 226"/>
                <a:gd name="T36" fmla="*/ 130 w 323"/>
                <a:gd name="T37" fmla="*/ 81 h 226"/>
                <a:gd name="T38" fmla="*/ 126 w 323"/>
                <a:gd name="T39" fmla="*/ 70 h 226"/>
                <a:gd name="T40" fmla="*/ 139 w 323"/>
                <a:gd name="T41" fmla="*/ 82 h 226"/>
                <a:gd name="T42" fmla="*/ 154 w 323"/>
                <a:gd name="T43" fmla="*/ 90 h 226"/>
                <a:gd name="T44" fmla="*/ 151 w 323"/>
                <a:gd name="T45" fmla="*/ 100 h 226"/>
                <a:gd name="T46" fmla="*/ 172 w 323"/>
                <a:gd name="T47" fmla="*/ 101 h 226"/>
                <a:gd name="T48" fmla="*/ 183 w 323"/>
                <a:gd name="T49" fmla="*/ 110 h 226"/>
                <a:gd name="T50" fmla="*/ 196 w 323"/>
                <a:gd name="T51" fmla="*/ 135 h 226"/>
                <a:gd name="T52" fmla="*/ 180 w 323"/>
                <a:gd name="T53" fmla="*/ 155 h 226"/>
                <a:gd name="T54" fmla="*/ 168 w 323"/>
                <a:gd name="T55" fmla="*/ 166 h 226"/>
                <a:gd name="T56" fmla="*/ 156 w 323"/>
                <a:gd name="T57" fmla="*/ 166 h 226"/>
                <a:gd name="T58" fmla="*/ 136 w 323"/>
                <a:gd name="T59" fmla="*/ 181 h 226"/>
                <a:gd name="T60" fmla="*/ 160 w 323"/>
                <a:gd name="T61" fmla="*/ 182 h 226"/>
                <a:gd name="T62" fmla="*/ 172 w 323"/>
                <a:gd name="T63" fmla="*/ 177 h 226"/>
                <a:gd name="T64" fmla="*/ 188 w 323"/>
                <a:gd name="T65" fmla="*/ 181 h 226"/>
                <a:gd name="T66" fmla="*/ 200 w 323"/>
                <a:gd name="T67" fmla="*/ 194 h 226"/>
                <a:gd name="T68" fmla="*/ 213 w 323"/>
                <a:gd name="T69" fmla="*/ 205 h 226"/>
                <a:gd name="T70" fmla="*/ 227 w 323"/>
                <a:gd name="T71" fmla="*/ 210 h 226"/>
                <a:gd name="T72" fmla="*/ 252 w 323"/>
                <a:gd name="T73" fmla="*/ 221 h 226"/>
                <a:gd name="T74" fmla="*/ 265 w 323"/>
                <a:gd name="T75" fmla="*/ 217 h 226"/>
                <a:gd name="T76" fmla="*/ 240 w 323"/>
                <a:gd name="T77" fmla="*/ 193 h 226"/>
                <a:gd name="T78" fmla="*/ 272 w 323"/>
                <a:gd name="T79" fmla="*/ 207 h 226"/>
                <a:gd name="T80" fmla="*/ 280 w 323"/>
                <a:gd name="T81" fmla="*/ 210 h 226"/>
                <a:gd name="T82" fmla="*/ 284 w 323"/>
                <a:gd name="T83" fmla="*/ 198 h 226"/>
                <a:gd name="T84" fmla="*/ 277 w 323"/>
                <a:gd name="T85" fmla="*/ 179 h 226"/>
                <a:gd name="T86" fmla="*/ 260 w 323"/>
                <a:gd name="T87" fmla="*/ 168 h 226"/>
                <a:gd name="T88" fmla="*/ 247 w 323"/>
                <a:gd name="T89" fmla="*/ 156 h 226"/>
                <a:gd name="T90" fmla="*/ 254 w 323"/>
                <a:gd name="T91" fmla="*/ 156 h 226"/>
                <a:gd name="T92" fmla="*/ 257 w 323"/>
                <a:gd name="T93" fmla="*/ 144 h 226"/>
                <a:gd name="T94" fmla="*/ 273 w 323"/>
                <a:gd name="T95" fmla="*/ 154 h 226"/>
                <a:gd name="T96" fmla="*/ 287 w 323"/>
                <a:gd name="T97" fmla="*/ 167 h 226"/>
                <a:gd name="T98" fmla="*/ 301 w 323"/>
                <a:gd name="T99" fmla="*/ 160 h 226"/>
                <a:gd name="T100" fmla="*/ 311 w 323"/>
                <a:gd name="T101" fmla="*/ 148 h 226"/>
                <a:gd name="T102" fmla="*/ 312 w 323"/>
                <a:gd name="T103" fmla="*/ 135 h 226"/>
                <a:gd name="T104" fmla="*/ 300 w 323"/>
                <a:gd name="T105" fmla="*/ 124 h 226"/>
                <a:gd name="T106" fmla="*/ 283 w 323"/>
                <a:gd name="T107" fmla="*/ 118 h 226"/>
                <a:gd name="T108" fmla="*/ 270 w 323"/>
                <a:gd name="T109" fmla="*/ 117 h 226"/>
                <a:gd name="T110" fmla="*/ 254 w 323"/>
                <a:gd name="T111" fmla="*/ 111 h 226"/>
                <a:gd name="T112" fmla="*/ 243 w 323"/>
                <a:gd name="T113" fmla="*/ 104 h 226"/>
                <a:gd name="T114" fmla="*/ 251 w 323"/>
                <a:gd name="T115" fmla="*/ 95 h 226"/>
                <a:gd name="T116" fmla="*/ 245 w 323"/>
                <a:gd name="T117" fmla="*/ 88 h 226"/>
                <a:gd name="T118" fmla="*/ 248 w 323"/>
                <a:gd name="T119" fmla="*/ 73 h 226"/>
                <a:gd name="T120" fmla="*/ 244 w 323"/>
                <a:gd name="T121" fmla="*/ 70 h 226"/>
                <a:gd name="T122" fmla="*/ 224 w 323"/>
                <a:gd name="T123" fmla="*/ 66 h 226"/>
                <a:gd name="T124" fmla="*/ 219 w 323"/>
                <a:gd name="T125" fmla="*/ 6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" h="226">
                  <a:moveTo>
                    <a:pt x="212" y="55"/>
                  </a:moveTo>
                  <a:cubicBezTo>
                    <a:pt x="212" y="55"/>
                    <a:pt x="212" y="53"/>
                    <a:pt x="212" y="53"/>
                  </a:cubicBezTo>
                  <a:cubicBezTo>
                    <a:pt x="211" y="52"/>
                    <a:pt x="210" y="51"/>
                    <a:pt x="210" y="51"/>
                  </a:cubicBezTo>
                  <a:cubicBezTo>
                    <a:pt x="209" y="51"/>
                    <a:pt x="208" y="49"/>
                    <a:pt x="207" y="49"/>
                  </a:cubicBezTo>
                  <a:cubicBezTo>
                    <a:pt x="205" y="49"/>
                    <a:pt x="205" y="47"/>
                    <a:pt x="204" y="47"/>
                  </a:cubicBezTo>
                  <a:cubicBezTo>
                    <a:pt x="202" y="48"/>
                    <a:pt x="201" y="47"/>
                    <a:pt x="200" y="48"/>
                  </a:cubicBezTo>
                  <a:cubicBezTo>
                    <a:pt x="199" y="48"/>
                    <a:pt x="199" y="47"/>
                    <a:pt x="198" y="47"/>
                  </a:cubicBezTo>
                  <a:cubicBezTo>
                    <a:pt x="197" y="47"/>
                    <a:pt x="197" y="47"/>
                    <a:pt x="196" y="48"/>
                  </a:cubicBezTo>
                  <a:cubicBezTo>
                    <a:pt x="195" y="49"/>
                    <a:pt x="195" y="48"/>
                    <a:pt x="195" y="49"/>
                  </a:cubicBezTo>
                  <a:cubicBezTo>
                    <a:pt x="194" y="49"/>
                    <a:pt x="194" y="49"/>
                    <a:pt x="193" y="50"/>
                  </a:cubicBezTo>
                  <a:cubicBezTo>
                    <a:pt x="191" y="51"/>
                    <a:pt x="191" y="51"/>
                    <a:pt x="191" y="51"/>
                  </a:cubicBezTo>
                  <a:cubicBezTo>
                    <a:pt x="191" y="51"/>
                    <a:pt x="191" y="48"/>
                    <a:pt x="191" y="49"/>
                  </a:cubicBezTo>
                  <a:cubicBezTo>
                    <a:pt x="188" y="52"/>
                    <a:pt x="189" y="51"/>
                    <a:pt x="188" y="52"/>
                  </a:cubicBezTo>
                  <a:cubicBezTo>
                    <a:pt x="186" y="53"/>
                    <a:pt x="186" y="53"/>
                    <a:pt x="186" y="53"/>
                  </a:cubicBezTo>
                  <a:cubicBezTo>
                    <a:pt x="186" y="50"/>
                    <a:pt x="186" y="50"/>
                    <a:pt x="186" y="50"/>
                  </a:cubicBezTo>
                  <a:cubicBezTo>
                    <a:pt x="186" y="50"/>
                    <a:pt x="185" y="49"/>
                    <a:pt x="185" y="49"/>
                  </a:cubicBezTo>
                  <a:cubicBezTo>
                    <a:pt x="184" y="49"/>
                    <a:pt x="184" y="48"/>
                    <a:pt x="183" y="49"/>
                  </a:cubicBezTo>
                  <a:cubicBezTo>
                    <a:pt x="183" y="49"/>
                    <a:pt x="182" y="49"/>
                    <a:pt x="182" y="48"/>
                  </a:cubicBezTo>
                  <a:cubicBezTo>
                    <a:pt x="183" y="48"/>
                    <a:pt x="184" y="46"/>
                    <a:pt x="184" y="46"/>
                  </a:cubicBezTo>
                  <a:cubicBezTo>
                    <a:pt x="184" y="46"/>
                    <a:pt x="184" y="44"/>
                    <a:pt x="183" y="44"/>
                  </a:cubicBezTo>
                  <a:cubicBezTo>
                    <a:pt x="183" y="45"/>
                    <a:pt x="183" y="44"/>
                    <a:pt x="181" y="45"/>
                  </a:cubicBezTo>
                  <a:cubicBezTo>
                    <a:pt x="180" y="45"/>
                    <a:pt x="181" y="44"/>
                    <a:pt x="180" y="45"/>
                  </a:cubicBezTo>
                  <a:cubicBezTo>
                    <a:pt x="178" y="46"/>
                    <a:pt x="179" y="45"/>
                    <a:pt x="177" y="45"/>
                  </a:cubicBezTo>
                  <a:cubicBezTo>
                    <a:pt x="176" y="46"/>
                    <a:pt x="175" y="46"/>
                    <a:pt x="175" y="46"/>
                  </a:cubicBezTo>
                  <a:cubicBezTo>
                    <a:pt x="175" y="46"/>
                    <a:pt x="174" y="44"/>
                    <a:pt x="174" y="44"/>
                  </a:cubicBezTo>
                  <a:cubicBezTo>
                    <a:pt x="175" y="44"/>
                    <a:pt x="176" y="43"/>
                    <a:pt x="177" y="43"/>
                  </a:cubicBezTo>
                  <a:cubicBezTo>
                    <a:pt x="178" y="43"/>
                    <a:pt x="178" y="42"/>
                    <a:pt x="179" y="42"/>
                  </a:cubicBezTo>
                  <a:cubicBezTo>
                    <a:pt x="179" y="41"/>
                    <a:pt x="179" y="41"/>
                    <a:pt x="179" y="40"/>
                  </a:cubicBezTo>
                  <a:cubicBezTo>
                    <a:pt x="179" y="39"/>
                    <a:pt x="179" y="39"/>
                    <a:pt x="179" y="39"/>
                  </a:cubicBezTo>
                  <a:cubicBezTo>
                    <a:pt x="179" y="39"/>
                    <a:pt x="179" y="37"/>
                    <a:pt x="178" y="37"/>
                  </a:cubicBezTo>
                  <a:cubicBezTo>
                    <a:pt x="177" y="37"/>
                    <a:pt x="178" y="35"/>
                    <a:pt x="176" y="36"/>
                  </a:cubicBezTo>
                  <a:cubicBezTo>
                    <a:pt x="175" y="36"/>
                    <a:pt x="175" y="35"/>
                    <a:pt x="174" y="36"/>
                  </a:cubicBezTo>
                  <a:cubicBezTo>
                    <a:pt x="174" y="36"/>
                    <a:pt x="172" y="36"/>
                    <a:pt x="172" y="36"/>
                  </a:cubicBezTo>
                  <a:cubicBezTo>
                    <a:pt x="171" y="36"/>
                    <a:pt x="170" y="35"/>
                    <a:pt x="170" y="35"/>
                  </a:cubicBezTo>
                  <a:cubicBezTo>
                    <a:pt x="168" y="34"/>
                    <a:pt x="168" y="34"/>
                    <a:pt x="168" y="34"/>
                  </a:cubicBezTo>
                  <a:cubicBezTo>
                    <a:pt x="168" y="33"/>
                    <a:pt x="168" y="33"/>
                    <a:pt x="168" y="33"/>
                  </a:cubicBezTo>
                  <a:cubicBezTo>
                    <a:pt x="167" y="31"/>
                    <a:pt x="167" y="31"/>
                    <a:pt x="167" y="31"/>
                  </a:cubicBezTo>
                  <a:cubicBezTo>
                    <a:pt x="166" y="29"/>
                    <a:pt x="166" y="29"/>
                    <a:pt x="166" y="29"/>
                  </a:cubicBezTo>
                  <a:cubicBezTo>
                    <a:pt x="163" y="28"/>
                    <a:pt x="163" y="28"/>
                    <a:pt x="163" y="28"/>
                  </a:cubicBezTo>
                  <a:cubicBezTo>
                    <a:pt x="163" y="28"/>
                    <a:pt x="163" y="27"/>
                    <a:pt x="162" y="28"/>
                  </a:cubicBezTo>
                  <a:cubicBezTo>
                    <a:pt x="160" y="29"/>
                    <a:pt x="159" y="29"/>
                    <a:pt x="159" y="28"/>
                  </a:cubicBezTo>
                  <a:cubicBezTo>
                    <a:pt x="158" y="28"/>
                    <a:pt x="158" y="28"/>
                    <a:pt x="157" y="27"/>
                  </a:cubicBezTo>
                  <a:cubicBezTo>
                    <a:pt x="155" y="26"/>
                    <a:pt x="156" y="26"/>
                    <a:pt x="155" y="26"/>
                  </a:cubicBezTo>
                  <a:cubicBezTo>
                    <a:pt x="153" y="26"/>
                    <a:pt x="153" y="25"/>
                    <a:pt x="152" y="25"/>
                  </a:cubicBezTo>
                  <a:cubicBezTo>
                    <a:pt x="151" y="25"/>
                    <a:pt x="146" y="24"/>
                    <a:pt x="146" y="24"/>
                  </a:cubicBezTo>
                  <a:cubicBezTo>
                    <a:pt x="145" y="24"/>
                    <a:pt x="146" y="22"/>
                    <a:pt x="143" y="23"/>
                  </a:cubicBezTo>
                  <a:cubicBezTo>
                    <a:pt x="139" y="24"/>
                    <a:pt x="138" y="25"/>
                    <a:pt x="136" y="25"/>
                  </a:cubicBezTo>
                  <a:cubicBezTo>
                    <a:pt x="135" y="26"/>
                    <a:pt x="134" y="26"/>
                    <a:pt x="132" y="27"/>
                  </a:cubicBezTo>
                  <a:cubicBezTo>
                    <a:pt x="131" y="29"/>
                    <a:pt x="131" y="29"/>
                    <a:pt x="131" y="30"/>
                  </a:cubicBezTo>
                  <a:cubicBezTo>
                    <a:pt x="131" y="30"/>
                    <a:pt x="132" y="31"/>
                    <a:pt x="131" y="31"/>
                  </a:cubicBezTo>
                  <a:cubicBezTo>
                    <a:pt x="128" y="33"/>
                    <a:pt x="128" y="33"/>
                    <a:pt x="128" y="34"/>
                  </a:cubicBezTo>
                  <a:cubicBezTo>
                    <a:pt x="128" y="35"/>
                    <a:pt x="128" y="35"/>
                    <a:pt x="129" y="37"/>
                  </a:cubicBezTo>
                  <a:cubicBezTo>
                    <a:pt x="129" y="38"/>
                    <a:pt x="130" y="37"/>
                    <a:pt x="130" y="38"/>
                  </a:cubicBezTo>
                  <a:cubicBezTo>
                    <a:pt x="130" y="39"/>
                    <a:pt x="130" y="39"/>
                    <a:pt x="129" y="40"/>
                  </a:cubicBezTo>
                  <a:cubicBezTo>
                    <a:pt x="128" y="40"/>
                    <a:pt x="128" y="39"/>
                    <a:pt x="127" y="39"/>
                  </a:cubicBezTo>
                  <a:cubicBezTo>
                    <a:pt x="126" y="39"/>
                    <a:pt x="126" y="37"/>
                    <a:pt x="126" y="37"/>
                  </a:cubicBezTo>
                  <a:cubicBezTo>
                    <a:pt x="126" y="35"/>
                    <a:pt x="126" y="35"/>
                    <a:pt x="126" y="35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31"/>
                    <a:pt x="122" y="32"/>
                    <a:pt x="122" y="33"/>
                  </a:cubicBezTo>
                  <a:cubicBezTo>
                    <a:pt x="121" y="33"/>
                    <a:pt x="121" y="31"/>
                    <a:pt x="119" y="32"/>
                  </a:cubicBezTo>
                  <a:cubicBezTo>
                    <a:pt x="118" y="32"/>
                    <a:pt x="117" y="31"/>
                    <a:pt x="116" y="31"/>
                  </a:cubicBezTo>
                  <a:cubicBezTo>
                    <a:pt x="116" y="31"/>
                    <a:pt x="116" y="29"/>
                    <a:pt x="115" y="30"/>
                  </a:cubicBezTo>
                  <a:cubicBezTo>
                    <a:pt x="114" y="31"/>
                    <a:pt x="114" y="30"/>
                    <a:pt x="114" y="32"/>
                  </a:cubicBezTo>
                  <a:cubicBezTo>
                    <a:pt x="113" y="33"/>
                    <a:pt x="113" y="32"/>
                    <a:pt x="113" y="34"/>
                  </a:cubicBezTo>
                  <a:cubicBezTo>
                    <a:pt x="113" y="35"/>
                    <a:pt x="113" y="35"/>
                    <a:pt x="112" y="36"/>
                  </a:cubicBezTo>
                  <a:cubicBezTo>
                    <a:pt x="112" y="37"/>
                    <a:pt x="111" y="37"/>
                    <a:pt x="111" y="37"/>
                  </a:cubicBezTo>
                  <a:cubicBezTo>
                    <a:pt x="110" y="38"/>
                    <a:pt x="110" y="38"/>
                    <a:pt x="109" y="38"/>
                  </a:cubicBezTo>
                  <a:cubicBezTo>
                    <a:pt x="109" y="39"/>
                    <a:pt x="106" y="39"/>
                    <a:pt x="106" y="39"/>
                  </a:cubicBezTo>
                  <a:cubicBezTo>
                    <a:pt x="106" y="39"/>
                    <a:pt x="104" y="39"/>
                    <a:pt x="105" y="38"/>
                  </a:cubicBezTo>
                  <a:cubicBezTo>
                    <a:pt x="106" y="36"/>
                    <a:pt x="107" y="34"/>
                    <a:pt x="107" y="34"/>
                  </a:cubicBezTo>
                  <a:cubicBezTo>
                    <a:pt x="107" y="34"/>
                    <a:pt x="107" y="32"/>
                    <a:pt x="108" y="32"/>
                  </a:cubicBezTo>
                  <a:cubicBezTo>
                    <a:pt x="108" y="31"/>
                    <a:pt x="108" y="31"/>
                    <a:pt x="107" y="30"/>
                  </a:cubicBezTo>
                  <a:cubicBezTo>
                    <a:pt x="107" y="30"/>
                    <a:pt x="107" y="29"/>
                    <a:pt x="108" y="29"/>
                  </a:cubicBezTo>
                  <a:cubicBezTo>
                    <a:pt x="109" y="28"/>
                    <a:pt x="112" y="24"/>
                    <a:pt x="112" y="24"/>
                  </a:cubicBezTo>
                  <a:cubicBezTo>
                    <a:pt x="112" y="23"/>
                    <a:pt x="112" y="24"/>
                    <a:pt x="111" y="22"/>
                  </a:cubicBezTo>
                  <a:cubicBezTo>
                    <a:pt x="111" y="21"/>
                    <a:pt x="109" y="21"/>
                    <a:pt x="109" y="21"/>
                  </a:cubicBezTo>
                  <a:cubicBezTo>
                    <a:pt x="109" y="20"/>
                    <a:pt x="108" y="19"/>
                    <a:pt x="108" y="19"/>
                  </a:cubicBezTo>
                  <a:cubicBezTo>
                    <a:pt x="108" y="19"/>
                    <a:pt x="109" y="18"/>
                    <a:pt x="108" y="17"/>
                  </a:cubicBezTo>
                  <a:cubicBezTo>
                    <a:pt x="108" y="17"/>
                    <a:pt x="108" y="15"/>
                    <a:pt x="106" y="15"/>
                  </a:cubicBezTo>
                  <a:cubicBezTo>
                    <a:pt x="104" y="15"/>
                    <a:pt x="104" y="15"/>
                    <a:pt x="103" y="14"/>
                  </a:cubicBezTo>
                  <a:cubicBezTo>
                    <a:pt x="103" y="14"/>
                    <a:pt x="102" y="13"/>
                    <a:pt x="102" y="13"/>
                  </a:cubicBezTo>
                  <a:cubicBezTo>
                    <a:pt x="101" y="13"/>
                    <a:pt x="101" y="13"/>
                    <a:pt x="101" y="12"/>
                  </a:cubicBezTo>
                  <a:cubicBezTo>
                    <a:pt x="101" y="10"/>
                    <a:pt x="102" y="10"/>
                    <a:pt x="101" y="10"/>
                  </a:cubicBezTo>
                  <a:cubicBezTo>
                    <a:pt x="101" y="9"/>
                    <a:pt x="100" y="9"/>
                    <a:pt x="101" y="8"/>
                  </a:cubicBezTo>
                  <a:cubicBezTo>
                    <a:pt x="101" y="8"/>
                    <a:pt x="102" y="7"/>
                    <a:pt x="102" y="7"/>
                  </a:cubicBezTo>
                  <a:cubicBezTo>
                    <a:pt x="101" y="8"/>
                    <a:pt x="101" y="6"/>
                    <a:pt x="100" y="5"/>
                  </a:cubicBezTo>
                  <a:cubicBezTo>
                    <a:pt x="99" y="5"/>
                    <a:pt x="99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2" y="3"/>
                    <a:pt x="91" y="3"/>
                    <a:pt x="90" y="4"/>
                  </a:cubicBezTo>
                  <a:cubicBezTo>
                    <a:pt x="89" y="4"/>
                    <a:pt x="87" y="4"/>
                    <a:pt x="87" y="4"/>
                  </a:cubicBezTo>
                  <a:cubicBezTo>
                    <a:pt x="86" y="5"/>
                    <a:pt x="86" y="2"/>
                    <a:pt x="84" y="3"/>
                  </a:cubicBezTo>
                  <a:cubicBezTo>
                    <a:pt x="83" y="5"/>
                    <a:pt x="79" y="6"/>
                    <a:pt x="79" y="6"/>
                  </a:cubicBezTo>
                  <a:cubicBezTo>
                    <a:pt x="78" y="6"/>
                    <a:pt x="78" y="5"/>
                    <a:pt x="76" y="6"/>
                  </a:cubicBezTo>
                  <a:cubicBezTo>
                    <a:pt x="74" y="7"/>
                    <a:pt x="72" y="8"/>
                    <a:pt x="71" y="9"/>
                  </a:cubicBezTo>
                  <a:cubicBezTo>
                    <a:pt x="71" y="9"/>
                    <a:pt x="71" y="9"/>
                    <a:pt x="70" y="10"/>
                  </a:cubicBezTo>
                  <a:cubicBezTo>
                    <a:pt x="68" y="10"/>
                    <a:pt x="68" y="10"/>
                    <a:pt x="67" y="10"/>
                  </a:cubicBezTo>
                  <a:cubicBezTo>
                    <a:pt x="66" y="10"/>
                    <a:pt x="66" y="9"/>
                    <a:pt x="64" y="10"/>
                  </a:cubicBezTo>
                  <a:cubicBezTo>
                    <a:pt x="63" y="11"/>
                    <a:pt x="63" y="11"/>
                    <a:pt x="62" y="12"/>
                  </a:cubicBezTo>
                  <a:cubicBezTo>
                    <a:pt x="62" y="13"/>
                    <a:pt x="61" y="12"/>
                    <a:pt x="60" y="12"/>
                  </a:cubicBezTo>
                  <a:cubicBezTo>
                    <a:pt x="58" y="13"/>
                    <a:pt x="59" y="12"/>
                    <a:pt x="58" y="13"/>
                  </a:cubicBezTo>
                  <a:cubicBezTo>
                    <a:pt x="57" y="15"/>
                    <a:pt x="57" y="14"/>
                    <a:pt x="56" y="15"/>
                  </a:cubicBezTo>
                  <a:cubicBezTo>
                    <a:pt x="56" y="16"/>
                    <a:pt x="56" y="17"/>
                    <a:pt x="55" y="17"/>
                  </a:cubicBezTo>
                  <a:cubicBezTo>
                    <a:pt x="55" y="18"/>
                    <a:pt x="54" y="16"/>
                    <a:pt x="54" y="18"/>
                  </a:cubicBezTo>
                  <a:cubicBezTo>
                    <a:pt x="53" y="20"/>
                    <a:pt x="53" y="20"/>
                    <a:pt x="53" y="21"/>
                  </a:cubicBezTo>
                  <a:cubicBezTo>
                    <a:pt x="53" y="21"/>
                    <a:pt x="53" y="21"/>
                    <a:pt x="52" y="22"/>
                  </a:cubicBezTo>
                  <a:cubicBezTo>
                    <a:pt x="51" y="23"/>
                    <a:pt x="51" y="24"/>
                    <a:pt x="51" y="25"/>
                  </a:cubicBezTo>
                  <a:cubicBezTo>
                    <a:pt x="51" y="26"/>
                    <a:pt x="51" y="27"/>
                    <a:pt x="51" y="28"/>
                  </a:cubicBezTo>
                  <a:cubicBezTo>
                    <a:pt x="52" y="28"/>
                    <a:pt x="53" y="29"/>
                    <a:pt x="53" y="30"/>
                  </a:cubicBezTo>
                  <a:cubicBezTo>
                    <a:pt x="53" y="31"/>
                    <a:pt x="53" y="31"/>
                    <a:pt x="54" y="31"/>
                  </a:cubicBezTo>
                  <a:cubicBezTo>
                    <a:pt x="55" y="32"/>
                    <a:pt x="57" y="31"/>
                    <a:pt x="58" y="31"/>
                  </a:cubicBezTo>
                  <a:cubicBezTo>
                    <a:pt x="59" y="31"/>
                    <a:pt x="59" y="31"/>
                    <a:pt x="60" y="31"/>
                  </a:cubicBezTo>
                  <a:cubicBezTo>
                    <a:pt x="61" y="32"/>
                    <a:pt x="63" y="31"/>
                    <a:pt x="63" y="33"/>
                  </a:cubicBezTo>
                  <a:cubicBezTo>
                    <a:pt x="64" y="34"/>
                    <a:pt x="64" y="36"/>
                    <a:pt x="64" y="36"/>
                  </a:cubicBezTo>
                  <a:cubicBezTo>
                    <a:pt x="64" y="36"/>
                    <a:pt x="63" y="34"/>
                    <a:pt x="61" y="34"/>
                  </a:cubicBezTo>
                  <a:cubicBezTo>
                    <a:pt x="60" y="34"/>
                    <a:pt x="59" y="33"/>
                    <a:pt x="58" y="34"/>
                  </a:cubicBezTo>
                  <a:cubicBezTo>
                    <a:pt x="58" y="34"/>
                    <a:pt x="56" y="35"/>
                    <a:pt x="56" y="35"/>
                  </a:cubicBezTo>
                  <a:cubicBezTo>
                    <a:pt x="56" y="35"/>
                    <a:pt x="55" y="36"/>
                    <a:pt x="54" y="38"/>
                  </a:cubicBezTo>
                  <a:cubicBezTo>
                    <a:pt x="54" y="39"/>
                    <a:pt x="52" y="38"/>
                    <a:pt x="51" y="39"/>
                  </a:cubicBezTo>
                  <a:cubicBezTo>
                    <a:pt x="51" y="41"/>
                    <a:pt x="51" y="41"/>
                    <a:pt x="52" y="42"/>
                  </a:cubicBezTo>
                  <a:cubicBezTo>
                    <a:pt x="53" y="43"/>
                    <a:pt x="55" y="44"/>
                    <a:pt x="55" y="45"/>
                  </a:cubicBezTo>
                  <a:cubicBezTo>
                    <a:pt x="55" y="45"/>
                    <a:pt x="57" y="45"/>
                    <a:pt x="57" y="46"/>
                  </a:cubicBezTo>
                  <a:cubicBezTo>
                    <a:pt x="57" y="46"/>
                    <a:pt x="61" y="47"/>
                    <a:pt x="61" y="47"/>
                  </a:cubicBezTo>
                  <a:cubicBezTo>
                    <a:pt x="62" y="47"/>
                    <a:pt x="63" y="47"/>
                    <a:pt x="63" y="48"/>
                  </a:cubicBezTo>
                  <a:cubicBezTo>
                    <a:pt x="63" y="49"/>
                    <a:pt x="65" y="51"/>
                    <a:pt x="64" y="51"/>
                  </a:cubicBezTo>
                  <a:cubicBezTo>
                    <a:pt x="63" y="51"/>
                    <a:pt x="61" y="51"/>
                    <a:pt x="60" y="52"/>
                  </a:cubicBezTo>
                  <a:cubicBezTo>
                    <a:pt x="60" y="52"/>
                    <a:pt x="59" y="51"/>
                    <a:pt x="58" y="51"/>
                  </a:cubicBezTo>
                  <a:cubicBezTo>
                    <a:pt x="57" y="51"/>
                    <a:pt x="54" y="47"/>
                    <a:pt x="54" y="48"/>
                  </a:cubicBezTo>
                  <a:cubicBezTo>
                    <a:pt x="54" y="48"/>
                    <a:pt x="53" y="47"/>
                    <a:pt x="52" y="48"/>
                  </a:cubicBezTo>
                  <a:cubicBezTo>
                    <a:pt x="52" y="48"/>
                    <a:pt x="51" y="46"/>
                    <a:pt x="50" y="46"/>
                  </a:cubicBezTo>
                  <a:cubicBezTo>
                    <a:pt x="49" y="45"/>
                    <a:pt x="49" y="44"/>
                    <a:pt x="48" y="43"/>
                  </a:cubicBezTo>
                  <a:cubicBezTo>
                    <a:pt x="48" y="43"/>
                    <a:pt x="48" y="42"/>
                    <a:pt x="48" y="42"/>
                  </a:cubicBezTo>
                  <a:cubicBezTo>
                    <a:pt x="47" y="41"/>
                    <a:pt x="48" y="40"/>
                    <a:pt x="47" y="40"/>
                  </a:cubicBezTo>
                  <a:cubicBezTo>
                    <a:pt x="46" y="41"/>
                    <a:pt x="46" y="41"/>
                    <a:pt x="45" y="40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8"/>
                    <a:pt x="44" y="37"/>
                    <a:pt x="44" y="36"/>
                  </a:cubicBezTo>
                  <a:cubicBezTo>
                    <a:pt x="44" y="35"/>
                    <a:pt x="45" y="35"/>
                    <a:pt x="45" y="35"/>
                  </a:cubicBezTo>
                  <a:cubicBezTo>
                    <a:pt x="46" y="33"/>
                    <a:pt x="49" y="31"/>
                    <a:pt x="47" y="30"/>
                  </a:cubicBezTo>
                  <a:cubicBezTo>
                    <a:pt x="44" y="29"/>
                    <a:pt x="42" y="27"/>
                    <a:pt x="42" y="27"/>
                  </a:cubicBezTo>
                  <a:cubicBezTo>
                    <a:pt x="42" y="27"/>
                    <a:pt x="46" y="22"/>
                    <a:pt x="47" y="20"/>
                  </a:cubicBezTo>
                  <a:cubicBezTo>
                    <a:pt x="49" y="19"/>
                    <a:pt x="40" y="19"/>
                    <a:pt x="48" y="15"/>
                  </a:cubicBezTo>
                  <a:cubicBezTo>
                    <a:pt x="55" y="11"/>
                    <a:pt x="56" y="10"/>
                    <a:pt x="57" y="8"/>
                  </a:cubicBezTo>
                  <a:cubicBezTo>
                    <a:pt x="62" y="4"/>
                    <a:pt x="62" y="8"/>
                    <a:pt x="62" y="4"/>
                  </a:cubicBezTo>
                  <a:cubicBezTo>
                    <a:pt x="62" y="4"/>
                    <a:pt x="60" y="4"/>
                    <a:pt x="58" y="3"/>
                  </a:cubicBezTo>
                  <a:cubicBezTo>
                    <a:pt x="56" y="1"/>
                    <a:pt x="46" y="0"/>
                    <a:pt x="43" y="1"/>
                  </a:cubicBezTo>
                  <a:cubicBezTo>
                    <a:pt x="39" y="2"/>
                    <a:pt x="36" y="1"/>
                    <a:pt x="34" y="3"/>
                  </a:cubicBezTo>
                  <a:cubicBezTo>
                    <a:pt x="32" y="4"/>
                    <a:pt x="27" y="4"/>
                    <a:pt x="26" y="6"/>
                  </a:cubicBezTo>
                  <a:cubicBezTo>
                    <a:pt x="25" y="8"/>
                    <a:pt x="22" y="9"/>
                    <a:pt x="18" y="12"/>
                  </a:cubicBezTo>
                  <a:cubicBezTo>
                    <a:pt x="15" y="16"/>
                    <a:pt x="13" y="16"/>
                    <a:pt x="12" y="20"/>
                  </a:cubicBezTo>
                  <a:cubicBezTo>
                    <a:pt x="10" y="25"/>
                    <a:pt x="7" y="23"/>
                    <a:pt x="7" y="28"/>
                  </a:cubicBezTo>
                  <a:cubicBezTo>
                    <a:pt x="7" y="32"/>
                    <a:pt x="3" y="35"/>
                    <a:pt x="3" y="35"/>
                  </a:cubicBezTo>
                  <a:cubicBezTo>
                    <a:pt x="3" y="43"/>
                    <a:pt x="0" y="44"/>
                    <a:pt x="3" y="47"/>
                  </a:cubicBezTo>
                  <a:cubicBezTo>
                    <a:pt x="11" y="53"/>
                    <a:pt x="11" y="54"/>
                    <a:pt x="13" y="55"/>
                  </a:cubicBezTo>
                  <a:cubicBezTo>
                    <a:pt x="15" y="56"/>
                    <a:pt x="17" y="55"/>
                    <a:pt x="18" y="56"/>
                  </a:cubicBezTo>
                  <a:cubicBezTo>
                    <a:pt x="24" y="56"/>
                    <a:pt x="26" y="56"/>
                    <a:pt x="27" y="56"/>
                  </a:cubicBezTo>
                  <a:cubicBezTo>
                    <a:pt x="27" y="56"/>
                    <a:pt x="26" y="56"/>
                    <a:pt x="25" y="57"/>
                  </a:cubicBezTo>
                  <a:cubicBezTo>
                    <a:pt x="21" y="58"/>
                    <a:pt x="17" y="57"/>
                    <a:pt x="17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2" y="63"/>
                    <a:pt x="12" y="66"/>
                    <a:pt x="14" y="67"/>
                  </a:cubicBezTo>
                  <a:cubicBezTo>
                    <a:pt x="20" y="69"/>
                    <a:pt x="18" y="66"/>
                    <a:pt x="20" y="69"/>
                  </a:cubicBezTo>
                  <a:cubicBezTo>
                    <a:pt x="23" y="71"/>
                    <a:pt x="22" y="73"/>
                    <a:pt x="24" y="74"/>
                  </a:cubicBezTo>
                  <a:cubicBezTo>
                    <a:pt x="27" y="75"/>
                    <a:pt x="21" y="76"/>
                    <a:pt x="29" y="74"/>
                  </a:cubicBezTo>
                  <a:cubicBezTo>
                    <a:pt x="37" y="72"/>
                    <a:pt x="34" y="70"/>
                    <a:pt x="37" y="72"/>
                  </a:cubicBezTo>
                  <a:cubicBezTo>
                    <a:pt x="43" y="78"/>
                    <a:pt x="42" y="72"/>
                    <a:pt x="44" y="74"/>
                  </a:cubicBezTo>
                  <a:cubicBezTo>
                    <a:pt x="45" y="76"/>
                    <a:pt x="44" y="78"/>
                    <a:pt x="47" y="79"/>
                  </a:cubicBezTo>
                  <a:cubicBezTo>
                    <a:pt x="50" y="80"/>
                    <a:pt x="50" y="80"/>
                    <a:pt x="52" y="80"/>
                  </a:cubicBezTo>
                  <a:cubicBezTo>
                    <a:pt x="54" y="80"/>
                    <a:pt x="58" y="79"/>
                    <a:pt x="60" y="80"/>
                  </a:cubicBezTo>
                  <a:cubicBezTo>
                    <a:pt x="60" y="80"/>
                    <a:pt x="64" y="79"/>
                    <a:pt x="66" y="79"/>
                  </a:cubicBezTo>
                  <a:cubicBezTo>
                    <a:pt x="67" y="80"/>
                    <a:pt x="77" y="80"/>
                    <a:pt x="77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3" y="85"/>
                    <a:pt x="94" y="84"/>
                    <a:pt x="96" y="83"/>
                  </a:cubicBezTo>
                  <a:cubicBezTo>
                    <a:pt x="92" y="78"/>
                    <a:pt x="92" y="78"/>
                    <a:pt x="92" y="78"/>
                  </a:cubicBezTo>
                  <a:cubicBezTo>
                    <a:pt x="92" y="78"/>
                    <a:pt x="95" y="79"/>
                    <a:pt x="97" y="79"/>
                  </a:cubicBezTo>
                  <a:cubicBezTo>
                    <a:pt x="97" y="79"/>
                    <a:pt x="99" y="78"/>
                    <a:pt x="100" y="78"/>
                  </a:cubicBezTo>
                  <a:cubicBezTo>
                    <a:pt x="100" y="78"/>
                    <a:pt x="101" y="77"/>
                    <a:pt x="101" y="77"/>
                  </a:cubicBezTo>
                  <a:cubicBezTo>
                    <a:pt x="102" y="78"/>
                    <a:pt x="102" y="78"/>
                    <a:pt x="103" y="79"/>
                  </a:cubicBezTo>
                  <a:cubicBezTo>
                    <a:pt x="103" y="79"/>
                    <a:pt x="105" y="79"/>
                    <a:pt x="105" y="79"/>
                  </a:cubicBezTo>
                  <a:cubicBezTo>
                    <a:pt x="105" y="79"/>
                    <a:pt x="107" y="78"/>
                    <a:pt x="107" y="78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111" y="80"/>
                    <a:pt x="112" y="80"/>
                    <a:pt x="112" y="80"/>
                  </a:cubicBezTo>
                  <a:cubicBezTo>
                    <a:pt x="114" y="80"/>
                    <a:pt x="114" y="80"/>
                    <a:pt x="114" y="80"/>
                  </a:cubicBezTo>
                  <a:cubicBezTo>
                    <a:pt x="115" y="80"/>
                    <a:pt x="115" y="80"/>
                    <a:pt x="115" y="80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18" y="81"/>
                    <a:pt x="119" y="81"/>
                    <a:pt x="120" y="81"/>
                  </a:cubicBezTo>
                  <a:cubicBezTo>
                    <a:pt x="120" y="81"/>
                    <a:pt x="122" y="81"/>
                    <a:pt x="122" y="82"/>
                  </a:cubicBezTo>
                  <a:cubicBezTo>
                    <a:pt x="123" y="83"/>
                    <a:pt x="123" y="82"/>
                    <a:pt x="124" y="83"/>
                  </a:cubicBezTo>
                  <a:cubicBezTo>
                    <a:pt x="125" y="83"/>
                    <a:pt x="125" y="83"/>
                    <a:pt x="126" y="83"/>
                  </a:cubicBezTo>
                  <a:cubicBezTo>
                    <a:pt x="127" y="82"/>
                    <a:pt x="127" y="81"/>
                    <a:pt x="128" y="81"/>
                  </a:cubicBezTo>
                  <a:cubicBezTo>
                    <a:pt x="130" y="82"/>
                    <a:pt x="130" y="82"/>
                    <a:pt x="130" y="81"/>
                  </a:cubicBezTo>
                  <a:cubicBezTo>
                    <a:pt x="130" y="81"/>
                    <a:pt x="130" y="79"/>
                    <a:pt x="130" y="79"/>
                  </a:cubicBezTo>
                  <a:cubicBezTo>
                    <a:pt x="130" y="79"/>
                    <a:pt x="130" y="79"/>
                    <a:pt x="130" y="78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6" y="73"/>
                    <a:pt x="125" y="73"/>
                  </a:cubicBezTo>
                  <a:cubicBezTo>
                    <a:pt x="124" y="74"/>
                    <a:pt x="123" y="74"/>
                    <a:pt x="123" y="73"/>
                  </a:cubicBezTo>
                  <a:cubicBezTo>
                    <a:pt x="123" y="73"/>
                    <a:pt x="122" y="72"/>
                    <a:pt x="123" y="72"/>
                  </a:cubicBezTo>
                  <a:cubicBezTo>
                    <a:pt x="123" y="71"/>
                    <a:pt x="123" y="71"/>
                    <a:pt x="124" y="71"/>
                  </a:cubicBezTo>
                  <a:cubicBezTo>
                    <a:pt x="125" y="71"/>
                    <a:pt x="124" y="73"/>
                    <a:pt x="126" y="70"/>
                  </a:cubicBezTo>
                  <a:cubicBezTo>
                    <a:pt x="127" y="68"/>
                    <a:pt x="127" y="68"/>
                    <a:pt x="128" y="69"/>
                  </a:cubicBezTo>
                  <a:cubicBezTo>
                    <a:pt x="128" y="70"/>
                    <a:pt x="129" y="70"/>
                    <a:pt x="129" y="71"/>
                  </a:cubicBezTo>
                  <a:cubicBezTo>
                    <a:pt x="129" y="72"/>
                    <a:pt x="128" y="72"/>
                    <a:pt x="129" y="72"/>
                  </a:cubicBezTo>
                  <a:cubicBezTo>
                    <a:pt x="129" y="73"/>
                    <a:pt x="131" y="73"/>
                    <a:pt x="131" y="73"/>
                  </a:cubicBezTo>
                  <a:cubicBezTo>
                    <a:pt x="131" y="73"/>
                    <a:pt x="132" y="72"/>
                    <a:pt x="132" y="74"/>
                  </a:cubicBezTo>
                  <a:cubicBezTo>
                    <a:pt x="132" y="75"/>
                    <a:pt x="131" y="75"/>
                    <a:pt x="133" y="75"/>
                  </a:cubicBezTo>
                  <a:cubicBezTo>
                    <a:pt x="135" y="75"/>
                    <a:pt x="136" y="75"/>
                    <a:pt x="136" y="75"/>
                  </a:cubicBezTo>
                  <a:cubicBezTo>
                    <a:pt x="137" y="76"/>
                    <a:pt x="138" y="75"/>
                    <a:pt x="139" y="76"/>
                  </a:cubicBezTo>
                  <a:cubicBezTo>
                    <a:pt x="139" y="76"/>
                    <a:pt x="140" y="76"/>
                    <a:pt x="140" y="77"/>
                  </a:cubicBezTo>
                  <a:cubicBezTo>
                    <a:pt x="140" y="79"/>
                    <a:pt x="139" y="81"/>
                    <a:pt x="139" y="82"/>
                  </a:cubicBezTo>
                  <a:cubicBezTo>
                    <a:pt x="140" y="82"/>
                    <a:pt x="137" y="82"/>
                    <a:pt x="140" y="83"/>
                  </a:cubicBezTo>
                  <a:cubicBezTo>
                    <a:pt x="144" y="84"/>
                    <a:pt x="145" y="81"/>
                    <a:pt x="146" y="81"/>
                  </a:cubicBezTo>
                  <a:cubicBezTo>
                    <a:pt x="147" y="81"/>
                    <a:pt x="147" y="82"/>
                    <a:pt x="147" y="82"/>
                  </a:cubicBezTo>
                  <a:cubicBezTo>
                    <a:pt x="148" y="82"/>
                    <a:pt x="149" y="82"/>
                    <a:pt x="149" y="83"/>
                  </a:cubicBezTo>
                  <a:cubicBezTo>
                    <a:pt x="149" y="84"/>
                    <a:pt x="148" y="85"/>
                    <a:pt x="148" y="85"/>
                  </a:cubicBezTo>
                  <a:cubicBezTo>
                    <a:pt x="148" y="85"/>
                    <a:pt x="150" y="84"/>
                    <a:pt x="150" y="85"/>
                  </a:cubicBezTo>
                  <a:cubicBezTo>
                    <a:pt x="150" y="86"/>
                    <a:pt x="149" y="86"/>
                    <a:pt x="149" y="86"/>
                  </a:cubicBezTo>
                  <a:cubicBezTo>
                    <a:pt x="150" y="87"/>
                    <a:pt x="152" y="87"/>
                    <a:pt x="152" y="87"/>
                  </a:cubicBezTo>
                  <a:cubicBezTo>
                    <a:pt x="152" y="87"/>
                    <a:pt x="154" y="87"/>
                    <a:pt x="154" y="88"/>
                  </a:cubicBezTo>
                  <a:cubicBezTo>
                    <a:pt x="153" y="89"/>
                    <a:pt x="153" y="90"/>
                    <a:pt x="154" y="90"/>
                  </a:cubicBezTo>
                  <a:cubicBezTo>
                    <a:pt x="154" y="90"/>
                    <a:pt x="156" y="91"/>
                    <a:pt x="157" y="91"/>
                  </a:cubicBezTo>
                  <a:cubicBezTo>
                    <a:pt x="157" y="91"/>
                    <a:pt x="160" y="91"/>
                    <a:pt x="160" y="91"/>
                  </a:cubicBezTo>
                  <a:cubicBezTo>
                    <a:pt x="160" y="92"/>
                    <a:pt x="161" y="92"/>
                    <a:pt x="161" y="92"/>
                  </a:cubicBezTo>
                  <a:cubicBezTo>
                    <a:pt x="162" y="93"/>
                    <a:pt x="164" y="92"/>
                    <a:pt x="163" y="94"/>
                  </a:cubicBezTo>
                  <a:cubicBezTo>
                    <a:pt x="163" y="96"/>
                    <a:pt x="164" y="95"/>
                    <a:pt x="163" y="96"/>
                  </a:cubicBezTo>
                  <a:cubicBezTo>
                    <a:pt x="162" y="96"/>
                    <a:pt x="162" y="96"/>
                    <a:pt x="161" y="97"/>
                  </a:cubicBezTo>
                  <a:cubicBezTo>
                    <a:pt x="160" y="97"/>
                    <a:pt x="161" y="97"/>
                    <a:pt x="160" y="98"/>
                  </a:cubicBezTo>
                  <a:cubicBezTo>
                    <a:pt x="159" y="98"/>
                    <a:pt x="156" y="98"/>
                    <a:pt x="156" y="98"/>
                  </a:cubicBezTo>
                  <a:cubicBezTo>
                    <a:pt x="156" y="98"/>
                    <a:pt x="154" y="96"/>
                    <a:pt x="153" y="97"/>
                  </a:cubicBezTo>
                  <a:cubicBezTo>
                    <a:pt x="153" y="98"/>
                    <a:pt x="151" y="98"/>
                    <a:pt x="151" y="100"/>
                  </a:cubicBezTo>
                  <a:cubicBezTo>
                    <a:pt x="151" y="102"/>
                    <a:pt x="153" y="103"/>
                    <a:pt x="153" y="103"/>
                  </a:cubicBezTo>
                  <a:cubicBezTo>
                    <a:pt x="153" y="104"/>
                    <a:pt x="160" y="102"/>
                    <a:pt x="160" y="102"/>
                  </a:cubicBezTo>
                  <a:cubicBezTo>
                    <a:pt x="161" y="102"/>
                    <a:pt x="160" y="102"/>
                    <a:pt x="163" y="101"/>
                  </a:cubicBezTo>
                  <a:cubicBezTo>
                    <a:pt x="165" y="99"/>
                    <a:pt x="165" y="99"/>
                    <a:pt x="165" y="99"/>
                  </a:cubicBezTo>
                  <a:cubicBezTo>
                    <a:pt x="167" y="98"/>
                    <a:pt x="167" y="98"/>
                    <a:pt x="167" y="98"/>
                  </a:cubicBezTo>
                  <a:cubicBezTo>
                    <a:pt x="168" y="99"/>
                    <a:pt x="168" y="99"/>
                    <a:pt x="168" y="99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70" y="98"/>
                    <a:pt x="173" y="99"/>
                    <a:pt x="173" y="100"/>
                  </a:cubicBezTo>
                  <a:cubicBezTo>
                    <a:pt x="173" y="100"/>
                    <a:pt x="174" y="99"/>
                    <a:pt x="173" y="100"/>
                  </a:cubicBezTo>
                  <a:cubicBezTo>
                    <a:pt x="172" y="101"/>
                    <a:pt x="172" y="100"/>
                    <a:pt x="172" y="101"/>
                  </a:cubicBezTo>
                  <a:cubicBezTo>
                    <a:pt x="172" y="102"/>
                    <a:pt x="174" y="102"/>
                    <a:pt x="175" y="103"/>
                  </a:cubicBezTo>
                  <a:cubicBezTo>
                    <a:pt x="175" y="103"/>
                    <a:pt x="174" y="102"/>
                    <a:pt x="175" y="103"/>
                  </a:cubicBezTo>
                  <a:cubicBezTo>
                    <a:pt x="176" y="105"/>
                    <a:pt x="176" y="105"/>
                    <a:pt x="176" y="106"/>
                  </a:cubicBezTo>
                  <a:cubicBezTo>
                    <a:pt x="176" y="107"/>
                    <a:pt x="177" y="107"/>
                    <a:pt x="177" y="107"/>
                  </a:cubicBezTo>
                  <a:cubicBezTo>
                    <a:pt x="178" y="107"/>
                    <a:pt x="178" y="108"/>
                    <a:pt x="179" y="108"/>
                  </a:cubicBezTo>
                  <a:cubicBezTo>
                    <a:pt x="179" y="107"/>
                    <a:pt x="180" y="107"/>
                    <a:pt x="180" y="106"/>
                  </a:cubicBezTo>
                  <a:cubicBezTo>
                    <a:pt x="180" y="106"/>
                    <a:pt x="180" y="105"/>
                    <a:pt x="181" y="105"/>
                  </a:cubicBezTo>
                  <a:cubicBezTo>
                    <a:pt x="182" y="105"/>
                    <a:pt x="182" y="105"/>
                    <a:pt x="183" y="106"/>
                  </a:cubicBezTo>
                  <a:cubicBezTo>
                    <a:pt x="183" y="107"/>
                    <a:pt x="184" y="108"/>
                    <a:pt x="183" y="108"/>
                  </a:cubicBezTo>
                  <a:cubicBezTo>
                    <a:pt x="183" y="109"/>
                    <a:pt x="182" y="110"/>
                    <a:pt x="183" y="110"/>
                  </a:cubicBezTo>
                  <a:cubicBezTo>
                    <a:pt x="184" y="110"/>
                    <a:pt x="184" y="112"/>
                    <a:pt x="186" y="112"/>
                  </a:cubicBezTo>
                  <a:cubicBezTo>
                    <a:pt x="187" y="112"/>
                    <a:pt x="188" y="111"/>
                    <a:pt x="188" y="112"/>
                  </a:cubicBezTo>
                  <a:cubicBezTo>
                    <a:pt x="190" y="114"/>
                    <a:pt x="194" y="120"/>
                    <a:pt x="194" y="120"/>
                  </a:cubicBezTo>
                  <a:cubicBezTo>
                    <a:pt x="194" y="121"/>
                    <a:pt x="195" y="121"/>
                    <a:pt x="196" y="122"/>
                  </a:cubicBezTo>
                  <a:cubicBezTo>
                    <a:pt x="196" y="123"/>
                    <a:pt x="197" y="122"/>
                    <a:pt x="198" y="124"/>
                  </a:cubicBezTo>
                  <a:cubicBezTo>
                    <a:pt x="198" y="125"/>
                    <a:pt x="199" y="125"/>
                    <a:pt x="199" y="127"/>
                  </a:cubicBezTo>
                  <a:cubicBezTo>
                    <a:pt x="199" y="129"/>
                    <a:pt x="199" y="129"/>
                    <a:pt x="199" y="130"/>
                  </a:cubicBezTo>
                  <a:cubicBezTo>
                    <a:pt x="199" y="131"/>
                    <a:pt x="200" y="130"/>
                    <a:pt x="200" y="131"/>
                  </a:cubicBezTo>
                  <a:cubicBezTo>
                    <a:pt x="199" y="133"/>
                    <a:pt x="200" y="132"/>
                    <a:pt x="198" y="133"/>
                  </a:cubicBezTo>
                  <a:cubicBezTo>
                    <a:pt x="197" y="134"/>
                    <a:pt x="197" y="134"/>
                    <a:pt x="196" y="135"/>
                  </a:cubicBezTo>
                  <a:cubicBezTo>
                    <a:pt x="195" y="136"/>
                    <a:pt x="195" y="135"/>
                    <a:pt x="194" y="137"/>
                  </a:cubicBezTo>
                  <a:cubicBezTo>
                    <a:pt x="192" y="139"/>
                    <a:pt x="192" y="138"/>
                    <a:pt x="191" y="139"/>
                  </a:cubicBezTo>
                  <a:cubicBezTo>
                    <a:pt x="191" y="140"/>
                    <a:pt x="192" y="139"/>
                    <a:pt x="191" y="140"/>
                  </a:cubicBezTo>
                  <a:cubicBezTo>
                    <a:pt x="190" y="141"/>
                    <a:pt x="191" y="140"/>
                    <a:pt x="190" y="141"/>
                  </a:cubicBezTo>
                  <a:cubicBezTo>
                    <a:pt x="188" y="143"/>
                    <a:pt x="189" y="142"/>
                    <a:pt x="187" y="144"/>
                  </a:cubicBezTo>
                  <a:cubicBezTo>
                    <a:pt x="184" y="145"/>
                    <a:pt x="183" y="146"/>
                    <a:pt x="183" y="147"/>
                  </a:cubicBezTo>
                  <a:cubicBezTo>
                    <a:pt x="182" y="147"/>
                    <a:pt x="179" y="148"/>
                    <a:pt x="179" y="149"/>
                  </a:cubicBezTo>
                  <a:cubicBezTo>
                    <a:pt x="178" y="149"/>
                    <a:pt x="177" y="150"/>
                    <a:pt x="177" y="151"/>
                  </a:cubicBezTo>
                  <a:cubicBezTo>
                    <a:pt x="176" y="152"/>
                    <a:pt x="177" y="152"/>
                    <a:pt x="177" y="153"/>
                  </a:cubicBezTo>
                  <a:cubicBezTo>
                    <a:pt x="177" y="154"/>
                    <a:pt x="179" y="154"/>
                    <a:pt x="180" y="155"/>
                  </a:cubicBezTo>
                  <a:cubicBezTo>
                    <a:pt x="182" y="157"/>
                    <a:pt x="182" y="156"/>
                    <a:pt x="183" y="158"/>
                  </a:cubicBezTo>
                  <a:cubicBezTo>
                    <a:pt x="184" y="159"/>
                    <a:pt x="186" y="158"/>
                    <a:pt x="185" y="160"/>
                  </a:cubicBezTo>
                  <a:cubicBezTo>
                    <a:pt x="183" y="161"/>
                    <a:pt x="183" y="161"/>
                    <a:pt x="182" y="162"/>
                  </a:cubicBezTo>
                  <a:cubicBezTo>
                    <a:pt x="181" y="163"/>
                    <a:pt x="181" y="163"/>
                    <a:pt x="180" y="163"/>
                  </a:cubicBezTo>
                  <a:cubicBezTo>
                    <a:pt x="179" y="163"/>
                    <a:pt x="178" y="163"/>
                    <a:pt x="178" y="164"/>
                  </a:cubicBezTo>
                  <a:cubicBezTo>
                    <a:pt x="178" y="164"/>
                    <a:pt x="178" y="164"/>
                    <a:pt x="177" y="165"/>
                  </a:cubicBezTo>
                  <a:cubicBezTo>
                    <a:pt x="176" y="166"/>
                    <a:pt x="175" y="166"/>
                    <a:pt x="174" y="166"/>
                  </a:cubicBezTo>
                  <a:cubicBezTo>
                    <a:pt x="173" y="167"/>
                    <a:pt x="172" y="166"/>
                    <a:pt x="171" y="166"/>
                  </a:cubicBezTo>
                  <a:cubicBezTo>
                    <a:pt x="171" y="166"/>
                    <a:pt x="171" y="165"/>
                    <a:pt x="170" y="166"/>
                  </a:cubicBezTo>
                  <a:cubicBezTo>
                    <a:pt x="169" y="166"/>
                    <a:pt x="169" y="165"/>
                    <a:pt x="168" y="166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66" y="168"/>
                    <a:pt x="166" y="167"/>
                    <a:pt x="165" y="169"/>
                  </a:cubicBezTo>
                  <a:cubicBezTo>
                    <a:pt x="165" y="170"/>
                    <a:pt x="164" y="170"/>
                    <a:pt x="165" y="170"/>
                  </a:cubicBezTo>
                  <a:cubicBezTo>
                    <a:pt x="167" y="170"/>
                    <a:pt x="168" y="169"/>
                    <a:pt x="168" y="170"/>
                  </a:cubicBezTo>
                  <a:cubicBezTo>
                    <a:pt x="168" y="171"/>
                    <a:pt x="168" y="171"/>
                    <a:pt x="167" y="172"/>
                  </a:cubicBezTo>
                  <a:cubicBezTo>
                    <a:pt x="167" y="173"/>
                    <a:pt x="167" y="173"/>
                    <a:pt x="166" y="173"/>
                  </a:cubicBezTo>
                  <a:cubicBezTo>
                    <a:pt x="165" y="174"/>
                    <a:pt x="164" y="172"/>
                    <a:pt x="164" y="172"/>
                  </a:cubicBezTo>
                  <a:cubicBezTo>
                    <a:pt x="164" y="172"/>
                    <a:pt x="165" y="171"/>
                    <a:pt x="162" y="170"/>
                  </a:cubicBezTo>
                  <a:cubicBezTo>
                    <a:pt x="159" y="169"/>
                    <a:pt x="160" y="169"/>
                    <a:pt x="159" y="168"/>
                  </a:cubicBezTo>
                  <a:cubicBezTo>
                    <a:pt x="158" y="167"/>
                    <a:pt x="157" y="166"/>
                    <a:pt x="156" y="166"/>
                  </a:cubicBezTo>
                  <a:cubicBezTo>
                    <a:pt x="156" y="166"/>
                    <a:pt x="154" y="165"/>
                    <a:pt x="153" y="165"/>
                  </a:cubicBezTo>
                  <a:cubicBezTo>
                    <a:pt x="153" y="164"/>
                    <a:pt x="152" y="164"/>
                    <a:pt x="150" y="164"/>
                  </a:cubicBezTo>
                  <a:cubicBezTo>
                    <a:pt x="149" y="165"/>
                    <a:pt x="147" y="165"/>
                    <a:pt x="146" y="166"/>
                  </a:cubicBezTo>
                  <a:cubicBezTo>
                    <a:pt x="145" y="166"/>
                    <a:pt x="145" y="165"/>
                    <a:pt x="144" y="166"/>
                  </a:cubicBezTo>
                  <a:cubicBezTo>
                    <a:pt x="143" y="167"/>
                    <a:pt x="143" y="168"/>
                    <a:pt x="142" y="168"/>
                  </a:cubicBezTo>
                  <a:cubicBezTo>
                    <a:pt x="142" y="169"/>
                    <a:pt x="143" y="170"/>
                    <a:pt x="142" y="170"/>
                  </a:cubicBezTo>
                  <a:cubicBezTo>
                    <a:pt x="141" y="171"/>
                    <a:pt x="140" y="170"/>
                    <a:pt x="139" y="171"/>
                  </a:cubicBezTo>
                  <a:cubicBezTo>
                    <a:pt x="137" y="172"/>
                    <a:pt x="138" y="172"/>
                    <a:pt x="136" y="173"/>
                  </a:cubicBezTo>
                  <a:cubicBezTo>
                    <a:pt x="135" y="175"/>
                    <a:pt x="135" y="177"/>
                    <a:pt x="135" y="179"/>
                  </a:cubicBezTo>
                  <a:cubicBezTo>
                    <a:pt x="136" y="180"/>
                    <a:pt x="135" y="181"/>
                    <a:pt x="136" y="181"/>
                  </a:cubicBezTo>
                  <a:cubicBezTo>
                    <a:pt x="137" y="182"/>
                    <a:pt x="138" y="182"/>
                    <a:pt x="138" y="182"/>
                  </a:cubicBezTo>
                  <a:cubicBezTo>
                    <a:pt x="139" y="183"/>
                    <a:pt x="140" y="182"/>
                    <a:pt x="141" y="183"/>
                  </a:cubicBezTo>
                  <a:cubicBezTo>
                    <a:pt x="141" y="184"/>
                    <a:pt x="142" y="183"/>
                    <a:pt x="142" y="183"/>
                  </a:cubicBezTo>
                  <a:cubicBezTo>
                    <a:pt x="143" y="184"/>
                    <a:pt x="144" y="185"/>
                    <a:pt x="144" y="185"/>
                  </a:cubicBezTo>
                  <a:cubicBezTo>
                    <a:pt x="144" y="185"/>
                    <a:pt x="145" y="184"/>
                    <a:pt x="146" y="184"/>
                  </a:cubicBezTo>
                  <a:cubicBezTo>
                    <a:pt x="147" y="184"/>
                    <a:pt x="149" y="183"/>
                    <a:pt x="149" y="183"/>
                  </a:cubicBezTo>
                  <a:cubicBezTo>
                    <a:pt x="151" y="184"/>
                    <a:pt x="151" y="184"/>
                    <a:pt x="151" y="184"/>
                  </a:cubicBezTo>
                  <a:cubicBezTo>
                    <a:pt x="153" y="185"/>
                    <a:pt x="149" y="185"/>
                    <a:pt x="154" y="185"/>
                  </a:cubicBezTo>
                  <a:cubicBezTo>
                    <a:pt x="158" y="184"/>
                    <a:pt x="158" y="184"/>
                    <a:pt x="159" y="184"/>
                  </a:cubicBezTo>
                  <a:cubicBezTo>
                    <a:pt x="159" y="184"/>
                    <a:pt x="160" y="182"/>
                    <a:pt x="160" y="182"/>
                  </a:cubicBezTo>
                  <a:cubicBezTo>
                    <a:pt x="160" y="182"/>
                    <a:pt x="161" y="181"/>
                    <a:pt x="161" y="181"/>
                  </a:cubicBezTo>
                  <a:cubicBezTo>
                    <a:pt x="161" y="180"/>
                    <a:pt x="162" y="179"/>
                    <a:pt x="163" y="180"/>
                  </a:cubicBezTo>
                  <a:cubicBezTo>
                    <a:pt x="163" y="180"/>
                    <a:pt x="164" y="180"/>
                    <a:pt x="165" y="180"/>
                  </a:cubicBezTo>
                  <a:cubicBezTo>
                    <a:pt x="165" y="181"/>
                    <a:pt x="167" y="182"/>
                    <a:pt x="167" y="182"/>
                  </a:cubicBezTo>
                  <a:cubicBezTo>
                    <a:pt x="168" y="183"/>
                    <a:pt x="169" y="182"/>
                    <a:pt x="169" y="182"/>
                  </a:cubicBezTo>
                  <a:cubicBezTo>
                    <a:pt x="170" y="182"/>
                    <a:pt x="171" y="181"/>
                    <a:pt x="171" y="182"/>
                  </a:cubicBezTo>
                  <a:cubicBezTo>
                    <a:pt x="172" y="182"/>
                    <a:pt x="174" y="181"/>
                    <a:pt x="174" y="181"/>
                  </a:cubicBezTo>
                  <a:cubicBezTo>
                    <a:pt x="175" y="180"/>
                    <a:pt x="175" y="180"/>
                    <a:pt x="175" y="180"/>
                  </a:cubicBezTo>
                  <a:cubicBezTo>
                    <a:pt x="174" y="179"/>
                    <a:pt x="175" y="178"/>
                    <a:pt x="174" y="178"/>
                  </a:cubicBezTo>
                  <a:cubicBezTo>
                    <a:pt x="173" y="177"/>
                    <a:pt x="172" y="177"/>
                    <a:pt x="172" y="177"/>
                  </a:cubicBezTo>
                  <a:cubicBezTo>
                    <a:pt x="171" y="176"/>
                    <a:pt x="171" y="176"/>
                    <a:pt x="171" y="175"/>
                  </a:cubicBezTo>
                  <a:cubicBezTo>
                    <a:pt x="171" y="174"/>
                    <a:pt x="173" y="173"/>
                    <a:pt x="173" y="174"/>
                  </a:cubicBezTo>
                  <a:cubicBezTo>
                    <a:pt x="174" y="174"/>
                    <a:pt x="176" y="176"/>
                    <a:pt x="177" y="177"/>
                  </a:cubicBezTo>
                  <a:cubicBezTo>
                    <a:pt x="177" y="177"/>
                    <a:pt x="178" y="177"/>
                    <a:pt x="178" y="178"/>
                  </a:cubicBezTo>
                  <a:cubicBezTo>
                    <a:pt x="178" y="179"/>
                    <a:pt x="179" y="179"/>
                    <a:pt x="179" y="180"/>
                  </a:cubicBezTo>
                  <a:cubicBezTo>
                    <a:pt x="179" y="181"/>
                    <a:pt x="180" y="183"/>
                    <a:pt x="180" y="183"/>
                  </a:cubicBezTo>
                  <a:cubicBezTo>
                    <a:pt x="181" y="183"/>
                    <a:pt x="182" y="181"/>
                    <a:pt x="182" y="180"/>
                  </a:cubicBezTo>
                  <a:cubicBezTo>
                    <a:pt x="182" y="180"/>
                    <a:pt x="182" y="179"/>
                    <a:pt x="182" y="179"/>
                  </a:cubicBezTo>
                  <a:cubicBezTo>
                    <a:pt x="183" y="180"/>
                    <a:pt x="183" y="179"/>
                    <a:pt x="184" y="180"/>
                  </a:cubicBezTo>
                  <a:cubicBezTo>
                    <a:pt x="185" y="180"/>
                    <a:pt x="188" y="180"/>
                    <a:pt x="188" y="181"/>
                  </a:cubicBezTo>
                  <a:cubicBezTo>
                    <a:pt x="188" y="181"/>
                    <a:pt x="188" y="180"/>
                    <a:pt x="188" y="182"/>
                  </a:cubicBezTo>
                  <a:cubicBezTo>
                    <a:pt x="188" y="184"/>
                    <a:pt x="187" y="183"/>
                    <a:pt x="189" y="185"/>
                  </a:cubicBezTo>
                  <a:cubicBezTo>
                    <a:pt x="191" y="187"/>
                    <a:pt x="192" y="188"/>
                    <a:pt x="193" y="187"/>
                  </a:cubicBezTo>
                  <a:cubicBezTo>
                    <a:pt x="194" y="187"/>
                    <a:pt x="195" y="187"/>
                    <a:pt x="195" y="187"/>
                  </a:cubicBezTo>
                  <a:cubicBezTo>
                    <a:pt x="196" y="188"/>
                    <a:pt x="192" y="187"/>
                    <a:pt x="192" y="188"/>
                  </a:cubicBezTo>
                  <a:cubicBezTo>
                    <a:pt x="192" y="190"/>
                    <a:pt x="193" y="189"/>
                    <a:pt x="194" y="190"/>
                  </a:cubicBezTo>
                  <a:cubicBezTo>
                    <a:pt x="195" y="190"/>
                    <a:pt x="197" y="190"/>
                    <a:pt x="197" y="190"/>
                  </a:cubicBezTo>
                  <a:cubicBezTo>
                    <a:pt x="197" y="193"/>
                    <a:pt x="196" y="192"/>
                    <a:pt x="196" y="193"/>
                  </a:cubicBezTo>
                  <a:cubicBezTo>
                    <a:pt x="196" y="194"/>
                    <a:pt x="197" y="194"/>
                    <a:pt x="197" y="195"/>
                  </a:cubicBezTo>
                  <a:cubicBezTo>
                    <a:pt x="198" y="195"/>
                    <a:pt x="199" y="194"/>
                    <a:pt x="200" y="194"/>
                  </a:cubicBezTo>
                  <a:cubicBezTo>
                    <a:pt x="200" y="194"/>
                    <a:pt x="203" y="193"/>
                    <a:pt x="203" y="194"/>
                  </a:cubicBezTo>
                  <a:cubicBezTo>
                    <a:pt x="203" y="194"/>
                    <a:pt x="205" y="194"/>
                    <a:pt x="206" y="194"/>
                  </a:cubicBezTo>
                  <a:cubicBezTo>
                    <a:pt x="207" y="194"/>
                    <a:pt x="207" y="193"/>
                    <a:pt x="209" y="195"/>
                  </a:cubicBezTo>
                  <a:cubicBezTo>
                    <a:pt x="210" y="196"/>
                    <a:pt x="211" y="196"/>
                    <a:pt x="210" y="197"/>
                  </a:cubicBezTo>
                  <a:cubicBezTo>
                    <a:pt x="210" y="198"/>
                    <a:pt x="210" y="198"/>
                    <a:pt x="208" y="198"/>
                  </a:cubicBezTo>
                  <a:cubicBezTo>
                    <a:pt x="206" y="199"/>
                    <a:pt x="206" y="197"/>
                    <a:pt x="205" y="199"/>
                  </a:cubicBezTo>
                  <a:cubicBezTo>
                    <a:pt x="203" y="200"/>
                    <a:pt x="203" y="200"/>
                    <a:pt x="204" y="201"/>
                  </a:cubicBezTo>
                  <a:cubicBezTo>
                    <a:pt x="205" y="202"/>
                    <a:pt x="207" y="203"/>
                    <a:pt x="207" y="203"/>
                  </a:cubicBezTo>
                  <a:cubicBezTo>
                    <a:pt x="209" y="205"/>
                    <a:pt x="210" y="205"/>
                    <a:pt x="211" y="205"/>
                  </a:cubicBezTo>
                  <a:cubicBezTo>
                    <a:pt x="211" y="205"/>
                    <a:pt x="212" y="205"/>
                    <a:pt x="213" y="205"/>
                  </a:cubicBezTo>
                  <a:cubicBezTo>
                    <a:pt x="214" y="206"/>
                    <a:pt x="214" y="206"/>
                    <a:pt x="214" y="207"/>
                  </a:cubicBezTo>
                  <a:cubicBezTo>
                    <a:pt x="215" y="208"/>
                    <a:pt x="218" y="208"/>
                    <a:pt x="216" y="209"/>
                  </a:cubicBezTo>
                  <a:cubicBezTo>
                    <a:pt x="215" y="210"/>
                    <a:pt x="214" y="210"/>
                    <a:pt x="215" y="211"/>
                  </a:cubicBezTo>
                  <a:cubicBezTo>
                    <a:pt x="215" y="211"/>
                    <a:pt x="217" y="211"/>
                    <a:pt x="217" y="212"/>
                  </a:cubicBezTo>
                  <a:cubicBezTo>
                    <a:pt x="216" y="213"/>
                    <a:pt x="216" y="213"/>
                    <a:pt x="217" y="214"/>
                  </a:cubicBezTo>
                  <a:cubicBezTo>
                    <a:pt x="218" y="215"/>
                    <a:pt x="221" y="215"/>
                    <a:pt x="221" y="214"/>
                  </a:cubicBezTo>
                  <a:cubicBezTo>
                    <a:pt x="221" y="213"/>
                    <a:pt x="222" y="213"/>
                    <a:pt x="222" y="213"/>
                  </a:cubicBezTo>
                  <a:cubicBezTo>
                    <a:pt x="222" y="212"/>
                    <a:pt x="222" y="211"/>
                    <a:pt x="222" y="211"/>
                  </a:cubicBezTo>
                  <a:cubicBezTo>
                    <a:pt x="222" y="211"/>
                    <a:pt x="224" y="210"/>
                    <a:pt x="224" y="211"/>
                  </a:cubicBezTo>
                  <a:cubicBezTo>
                    <a:pt x="225" y="211"/>
                    <a:pt x="224" y="208"/>
                    <a:pt x="227" y="210"/>
                  </a:cubicBezTo>
                  <a:cubicBezTo>
                    <a:pt x="229" y="213"/>
                    <a:pt x="231" y="213"/>
                    <a:pt x="230" y="213"/>
                  </a:cubicBezTo>
                  <a:cubicBezTo>
                    <a:pt x="230" y="214"/>
                    <a:pt x="231" y="214"/>
                    <a:pt x="232" y="214"/>
                  </a:cubicBezTo>
                  <a:cubicBezTo>
                    <a:pt x="232" y="215"/>
                    <a:pt x="233" y="215"/>
                    <a:pt x="234" y="215"/>
                  </a:cubicBezTo>
                  <a:cubicBezTo>
                    <a:pt x="235" y="216"/>
                    <a:pt x="235" y="215"/>
                    <a:pt x="235" y="216"/>
                  </a:cubicBezTo>
                  <a:cubicBezTo>
                    <a:pt x="236" y="218"/>
                    <a:pt x="237" y="219"/>
                    <a:pt x="238" y="219"/>
                  </a:cubicBezTo>
                  <a:cubicBezTo>
                    <a:pt x="239" y="219"/>
                    <a:pt x="242" y="219"/>
                    <a:pt x="242" y="220"/>
                  </a:cubicBezTo>
                  <a:cubicBezTo>
                    <a:pt x="243" y="220"/>
                    <a:pt x="244" y="219"/>
                    <a:pt x="245" y="220"/>
                  </a:cubicBezTo>
                  <a:cubicBezTo>
                    <a:pt x="246" y="221"/>
                    <a:pt x="246" y="220"/>
                    <a:pt x="247" y="221"/>
                  </a:cubicBezTo>
                  <a:cubicBezTo>
                    <a:pt x="248" y="221"/>
                    <a:pt x="248" y="221"/>
                    <a:pt x="249" y="221"/>
                  </a:cubicBezTo>
                  <a:cubicBezTo>
                    <a:pt x="250" y="221"/>
                    <a:pt x="251" y="220"/>
                    <a:pt x="252" y="221"/>
                  </a:cubicBezTo>
                  <a:cubicBezTo>
                    <a:pt x="252" y="221"/>
                    <a:pt x="252" y="221"/>
                    <a:pt x="254" y="222"/>
                  </a:cubicBezTo>
                  <a:cubicBezTo>
                    <a:pt x="256" y="222"/>
                    <a:pt x="256" y="221"/>
                    <a:pt x="257" y="222"/>
                  </a:cubicBezTo>
                  <a:cubicBezTo>
                    <a:pt x="258" y="223"/>
                    <a:pt x="261" y="224"/>
                    <a:pt x="261" y="224"/>
                  </a:cubicBezTo>
                  <a:cubicBezTo>
                    <a:pt x="261" y="224"/>
                    <a:pt x="263" y="224"/>
                    <a:pt x="263" y="225"/>
                  </a:cubicBezTo>
                  <a:cubicBezTo>
                    <a:pt x="264" y="225"/>
                    <a:pt x="265" y="226"/>
                    <a:pt x="265" y="226"/>
                  </a:cubicBezTo>
                  <a:cubicBezTo>
                    <a:pt x="265" y="225"/>
                    <a:pt x="266" y="225"/>
                    <a:pt x="266" y="225"/>
                  </a:cubicBezTo>
                  <a:cubicBezTo>
                    <a:pt x="267" y="225"/>
                    <a:pt x="267" y="224"/>
                    <a:pt x="267" y="223"/>
                  </a:cubicBezTo>
                  <a:cubicBezTo>
                    <a:pt x="267" y="222"/>
                    <a:pt x="267" y="222"/>
                    <a:pt x="267" y="221"/>
                  </a:cubicBezTo>
                  <a:cubicBezTo>
                    <a:pt x="266" y="221"/>
                    <a:pt x="267" y="219"/>
                    <a:pt x="266" y="219"/>
                  </a:cubicBezTo>
                  <a:cubicBezTo>
                    <a:pt x="266" y="218"/>
                    <a:pt x="268" y="219"/>
                    <a:pt x="265" y="217"/>
                  </a:cubicBezTo>
                  <a:cubicBezTo>
                    <a:pt x="262" y="216"/>
                    <a:pt x="257" y="212"/>
                    <a:pt x="257" y="211"/>
                  </a:cubicBezTo>
                  <a:cubicBezTo>
                    <a:pt x="257" y="210"/>
                    <a:pt x="256" y="209"/>
                    <a:pt x="255" y="208"/>
                  </a:cubicBezTo>
                  <a:cubicBezTo>
                    <a:pt x="254" y="208"/>
                    <a:pt x="258" y="208"/>
                    <a:pt x="252" y="206"/>
                  </a:cubicBezTo>
                  <a:cubicBezTo>
                    <a:pt x="246" y="204"/>
                    <a:pt x="245" y="203"/>
                    <a:pt x="245" y="203"/>
                  </a:cubicBezTo>
                  <a:cubicBezTo>
                    <a:pt x="244" y="203"/>
                    <a:pt x="245" y="202"/>
                    <a:pt x="244" y="201"/>
                  </a:cubicBezTo>
                  <a:cubicBezTo>
                    <a:pt x="243" y="200"/>
                    <a:pt x="244" y="200"/>
                    <a:pt x="242" y="199"/>
                  </a:cubicBezTo>
                  <a:cubicBezTo>
                    <a:pt x="240" y="198"/>
                    <a:pt x="240" y="197"/>
                    <a:pt x="240" y="197"/>
                  </a:cubicBezTo>
                  <a:cubicBezTo>
                    <a:pt x="239" y="197"/>
                    <a:pt x="239" y="196"/>
                    <a:pt x="239" y="196"/>
                  </a:cubicBezTo>
                  <a:cubicBezTo>
                    <a:pt x="238" y="195"/>
                    <a:pt x="238" y="194"/>
                    <a:pt x="238" y="194"/>
                  </a:cubicBezTo>
                  <a:cubicBezTo>
                    <a:pt x="238" y="194"/>
                    <a:pt x="240" y="193"/>
                    <a:pt x="240" y="193"/>
                  </a:cubicBezTo>
                  <a:cubicBezTo>
                    <a:pt x="241" y="193"/>
                    <a:pt x="242" y="193"/>
                    <a:pt x="242" y="194"/>
                  </a:cubicBezTo>
                  <a:cubicBezTo>
                    <a:pt x="243" y="194"/>
                    <a:pt x="245" y="194"/>
                    <a:pt x="245" y="195"/>
                  </a:cubicBezTo>
                  <a:cubicBezTo>
                    <a:pt x="245" y="195"/>
                    <a:pt x="247" y="195"/>
                    <a:pt x="247" y="196"/>
                  </a:cubicBezTo>
                  <a:cubicBezTo>
                    <a:pt x="248" y="197"/>
                    <a:pt x="248" y="196"/>
                    <a:pt x="249" y="197"/>
                  </a:cubicBezTo>
                  <a:cubicBezTo>
                    <a:pt x="250" y="198"/>
                    <a:pt x="255" y="200"/>
                    <a:pt x="256" y="201"/>
                  </a:cubicBezTo>
                  <a:cubicBezTo>
                    <a:pt x="257" y="201"/>
                    <a:pt x="261" y="203"/>
                    <a:pt x="261" y="203"/>
                  </a:cubicBezTo>
                  <a:cubicBezTo>
                    <a:pt x="261" y="203"/>
                    <a:pt x="263" y="203"/>
                    <a:pt x="264" y="204"/>
                  </a:cubicBezTo>
                  <a:cubicBezTo>
                    <a:pt x="264" y="205"/>
                    <a:pt x="266" y="206"/>
                    <a:pt x="267" y="207"/>
                  </a:cubicBezTo>
                  <a:cubicBezTo>
                    <a:pt x="267" y="207"/>
                    <a:pt x="267" y="207"/>
                    <a:pt x="269" y="207"/>
                  </a:cubicBezTo>
                  <a:cubicBezTo>
                    <a:pt x="272" y="207"/>
                    <a:pt x="271" y="204"/>
                    <a:pt x="272" y="207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4" y="209"/>
                    <a:pt x="274" y="209"/>
                  </a:cubicBezTo>
                  <a:cubicBezTo>
                    <a:pt x="275" y="210"/>
                    <a:pt x="276" y="210"/>
                    <a:pt x="276" y="210"/>
                  </a:cubicBezTo>
                  <a:cubicBezTo>
                    <a:pt x="277" y="212"/>
                    <a:pt x="277" y="212"/>
                    <a:pt x="277" y="212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9" y="213"/>
                    <a:pt x="280" y="214"/>
                  </a:cubicBezTo>
                  <a:cubicBezTo>
                    <a:pt x="281" y="215"/>
                    <a:pt x="280" y="216"/>
                    <a:pt x="280" y="216"/>
                  </a:cubicBezTo>
                  <a:cubicBezTo>
                    <a:pt x="281" y="215"/>
                    <a:pt x="282" y="213"/>
                    <a:pt x="282" y="213"/>
                  </a:cubicBezTo>
                  <a:cubicBezTo>
                    <a:pt x="282" y="213"/>
                    <a:pt x="281" y="211"/>
                    <a:pt x="281" y="211"/>
                  </a:cubicBezTo>
                  <a:cubicBezTo>
                    <a:pt x="280" y="212"/>
                    <a:pt x="280" y="210"/>
                    <a:pt x="280" y="210"/>
                  </a:cubicBezTo>
                  <a:cubicBezTo>
                    <a:pt x="280" y="210"/>
                    <a:pt x="279" y="210"/>
                    <a:pt x="279" y="209"/>
                  </a:cubicBezTo>
                  <a:cubicBezTo>
                    <a:pt x="278" y="209"/>
                    <a:pt x="277" y="208"/>
                    <a:pt x="277" y="208"/>
                  </a:cubicBezTo>
                  <a:cubicBezTo>
                    <a:pt x="278" y="207"/>
                    <a:pt x="278" y="206"/>
                    <a:pt x="279" y="206"/>
                  </a:cubicBezTo>
                  <a:cubicBezTo>
                    <a:pt x="279" y="207"/>
                    <a:pt x="281" y="209"/>
                    <a:pt x="281" y="208"/>
                  </a:cubicBezTo>
                  <a:cubicBezTo>
                    <a:pt x="282" y="207"/>
                    <a:pt x="282" y="205"/>
                    <a:pt x="282" y="205"/>
                  </a:cubicBezTo>
                  <a:cubicBezTo>
                    <a:pt x="282" y="205"/>
                    <a:pt x="281" y="203"/>
                    <a:pt x="281" y="203"/>
                  </a:cubicBezTo>
                  <a:cubicBezTo>
                    <a:pt x="280" y="203"/>
                    <a:pt x="280" y="202"/>
                    <a:pt x="280" y="202"/>
                  </a:cubicBezTo>
                  <a:cubicBezTo>
                    <a:pt x="282" y="201"/>
                    <a:pt x="282" y="201"/>
                    <a:pt x="282" y="201"/>
                  </a:cubicBezTo>
                  <a:cubicBezTo>
                    <a:pt x="282" y="201"/>
                    <a:pt x="284" y="201"/>
                    <a:pt x="284" y="200"/>
                  </a:cubicBezTo>
                  <a:cubicBezTo>
                    <a:pt x="284" y="200"/>
                    <a:pt x="284" y="198"/>
                    <a:pt x="284" y="198"/>
                  </a:cubicBezTo>
                  <a:cubicBezTo>
                    <a:pt x="284" y="195"/>
                    <a:pt x="284" y="195"/>
                    <a:pt x="284" y="195"/>
                  </a:cubicBezTo>
                  <a:cubicBezTo>
                    <a:pt x="283" y="195"/>
                    <a:pt x="283" y="193"/>
                    <a:pt x="282" y="193"/>
                  </a:cubicBezTo>
                  <a:cubicBezTo>
                    <a:pt x="282" y="193"/>
                    <a:pt x="282" y="192"/>
                    <a:pt x="282" y="191"/>
                  </a:cubicBezTo>
                  <a:cubicBezTo>
                    <a:pt x="281" y="191"/>
                    <a:pt x="282" y="191"/>
                    <a:pt x="281" y="190"/>
                  </a:cubicBezTo>
                  <a:cubicBezTo>
                    <a:pt x="281" y="189"/>
                    <a:pt x="281" y="188"/>
                    <a:pt x="280" y="188"/>
                  </a:cubicBezTo>
                  <a:cubicBezTo>
                    <a:pt x="279" y="188"/>
                    <a:pt x="278" y="187"/>
                    <a:pt x="278" y="187"/>
                  </a:cubicBezTo>
                  <a:cubicBezTo>
                    <a:pt x="277" y="187"/>
                    <a:pt x="277" y="186"/>
                    <a:pt x="277" y="185"/>
                  </a:cubicBezTo>
                  <a:cubicBezTo>
                    <a:pt x="276" y="185"/>
                    <a:pt x="276" y="184"/>
                    <a:pt x="276" y="184"/>
                  </a:cubicBezTo>
                  <a:cubicBezTo>
                    <a:pt x="277" y="184"/>
                    <a:pt x="277" y="182"/>
                    <a:pt x="277" y="182"/>
                  </a:cubicBezTo>
                  <a:cubicBezTo>
                    <a:pt x="277" y="181"/>
                    <a:pt x="278" y="179"/>
                    <a:pt x="277" y="179"/>
                  </a:cubicBezTo>
                  <a:cubicBezTo>
                    <a:pt x="275" y="179"/>
                    <a:pt x="274" y="176"/>
                    <a:pt x="274" y="177"/>
                  </a:cubicBezTo>
                  <a:cubicBezTo>
                    <a:pt x="273" y="177"/>
                    <a:pt x="273" y="176"/>
                    <a:pt x="272" y="176"/>
                  </a:cubicBezTo>
                  <a:cubicBezTo>
                    <a:pt x="272" y="175"/>
                    <a:pt x="272" y="173"/>
                    <a:pt x="271" y="174"/>
                  </a:cubicBezTo>
                  <a:cubicBezTo>
                    <a:pt x="270" y="175"/>
                    <a:pt x="270" y="175"/>
                    <a:pt x="269" y="176"/>
                  </a:cubicBezTo>
                  <a:cubicBezTo>
                    <a:pt x="269" y="176"/>
                    <a:pt x="268" y="176"/>
                    <a:pt x="268" y="176"/>
                  </a:cubicBezTo>
                  <a:cubicBezTo>
                    <a:pt x="267" y="176"/>
                    <a:pt x="267" y="175"/>
                    <a:pt x="266" y="174"/>
                  </a:cubicBezTo>
                  <a:cubicBezTo>
                    <a:pt x="265" y="174"/>
                    <a:pt x="265" y="173"/>
                    <a:pt x="264" y="173"/>
                  </a:cubicBezTo>
                  <a:cubicBezTo>
                    <a:pt x="263" y="174"/>
                    <a:pt x="262" y="173"/>
                    <a:pt x="261" y="174"/>
                  </a:cubicBezTo>
                  <a:cubicBezTo>
                    <a:pt x="261" y="174"/>
                    <a:pt x="261" y="171"/>
                    <a:pt x="260" y="171"/>
                  </a:cubicBezTo>
                  <a:cubicBezTo>
                    <a:pt x="260" y="170"/>
                    <a:pt x="260" y="168"/>
                    <a:pt x="260" y="168"/>
                  </a:cubicBezTo>
                  <a:cubicBezTo>
                    <a:pt x="260" y="169"/>
                    <a:pt x="259" y="167"/>
                    <a:pt x="258" y="167"/>
                  </a:cubicBezTo>
                  <a:cubicBezTo>
                    <a:pt x="258" y="168"/>
                    <a:pt x="257" y="166"/>
                    <a:pt x="257" y="166"/>
                  </a:cubicBezTo>
                  <a:cubicBezTo>
                    <a:pt x="257" y="164"/>
                    <a:pt x="257" y="164"/>
                    <a:pt x="257" y="164"/>
                  </a:cubicBezTo>
                  <a:cubicBezTo>
                    <a:pt x="257" y="164"/>
                    <a:pt x="257" y="163"/>
                    <a:pt x="256" y="163"/>
                  </a:cubicBezTo>
                  <a:cubicBezTo>
                    <a:pt x="255" y="162"/>
                    <a:pt x="256" y="161"/>
                    <a:pt x="254" y="161"/>
                  </a:cubicBezTo>
                  <a:cubicBezTo>
                    <a:pt x="253" y="161"/>
                    <a:pt x="253" y="159"/>
                    <a:pt x="252" y="160"/>
                  </a:cubicBezTo>
                  <a:cubicBezTo>
                    <a:pt x="250" y="161"/>
                    <a:pt x="250" y="161"/>
                    <a:pt x="250" y="161"/>
                  </a:cubicBezTo>
                  <a:cubicBezTo>
                    <a:pt x="249" y="159"/>
                    <a:pt x="249" y="159"/>
                    <a:pt x="249" y="158"/>
                  </a:cubicBezTo>
                  <a:cubicBezTo>
                    <a:pt x="249" y="157"/>
                    <a:pt x="249" y="157"/>
                    <a:pt x="248" y="157"/>
                  </a:cubicBezTo>
                  <a:cubicBezTo>
                    <a:pt x="248" y="157"/>
                    <a:pt x="247" y="156"/>
                    <a:pt x="247" y="156"/>
                  </a:cubicBezTo>
                  <a:cubicBezTo>
                    <a:pt x="246" y="156"/>
                    <a:pt x="247" y="155"/>
                    <a:pt x="246" y="155"/>
                  </a:cubicBezTo>
                  <a:cubicBezTo>
                    <a:pt x="245" y="155"/>
                    <a:pt x="245" y="154"/>
                    <a:pt x="244" y="154"/>
                  </a:cubicBezTo>
                  <a:cubicBezTo>
                    <a:pt x="244" y="153"/>
                    <a:pt x="243" y="152"/>
                    <a:pt x="243" y="152"/>
                  </a:cubicBezTo>
                  <a:cubicBezTo>
                    <a:pt x="242" y="151"/>
                    <a:pt x="242" y="151"/>
                    <a:pt x="242" y="151"/>
                  </a:cubicBezTo>
                  <a:cubicBezTo>
                    <a:pt x="242" y="151"/>
                    <a:pt x="243" y="151"/>
                    <a:pt x="244" y="152"/>
                  </a:cubicBezTo>
                  <a:cubicBezTo>
                    <a:pt x="244" y="152"/>
                    <a:pt x="246" y="152"/>
                    <a:pt x="246" y="153"/>
                  </a:cubicBezTo>
                  <a:cubicBezTo>
                    <a:pt x="246" y="153"/>
                    <a:pt x="247" y="154"/>
                    <a:pt x="247" y="154"/>
                  </a:cubicBezTo>
                  <a:cubicBezTo>
                    <a:pt x="247" y="154"/>
                    <a:pt x="248" y="155"/>
                    <a:pt x="249" y="155"/>
                  </a:cubicBezTo>
                  <a:cubicBezTo>
                    <a:pt x="249" y="156"/>
                    <a:pt x="250" y="156"/>
                    <a:pt x="250" y="156"/>
                  </a:cubicBezTo>
                  <a:cubicBezTo>
                    <a:pt x="251" y="156"/>
                    <a:pt x="253" y="156"/>
                    <a:pt x="254" y="156"/>
                  </a:cubicBezTo>
                  <a:cubicBezTo>
                    <a:pt x="254" y="156"/>
                    <a:pt x="255" y="157"/>
                    <a:pt x="255" y="156"/>
                  </a:cubicBezTo>
                  <a:cubicBezTo>
                    <a:pt x="255" y="154"/>
                    <a:pt x="255" y="155"/>
                    <a:pt x="255" y="154"/>
                  </a:cubicBezTo>
                  <a:cubicBezTo>
                    <a:pt x="255" y="154"/>
                    <a:pt x="256" y="152"/>
                    <a:pt x="255" y="152"/>
                  </a:cubicBezTo>
                  <a:cubicBezTo>
                    <a:pt x="254" y="153"/>
                    <a:pt x="254" y="151"/>
                    <a:pt x="253" y="151"/>
                  </a:cubicBezTo>
                  <a:cubicBezTo>
                    <a:pt x="252" y="151"/>
                    <a:pt x="252" y="151"/>
                    <a:pt x="251" y="150"/>
                  </a:cubicBezTo>
                  <a:cubicBezTo>
                    <a:pt x="251" y="150"/>
                    <a:pt x="251" y="149"/>
                    <a:pt x="251" y="149"/>
                  </a:cubicBezTo>
                  <a:cubicBezTo>
                    <a:pt x="252" y="149"/>
                    <a:pt x="252" y="149"/>
                    <a:pt x="254" y="149"/>
                  </a:cubicBezTo>
                  <a:cubicBezTo>
                    <a:pt x="255" y="149"/>
                    <a:pt x="257" y="148"/>
                    <a:pt x="257" y="148"/>
                  </a:cubicBezTo>
                  <a:cubicBezTo>
                    <a:pt x="256" y="148"/>
                    <a:pt x="257" y="147"/>
                    <a:pt x="257" y="146"/>
                  </a:cubicBezTo>
                  <a:cubicBezTo>
                    <a:pt x="256" y="145"/>
                    <a:pt x="257" y="144"/>
                    <a:pt x="257" y="144"/>
                  </a:cubicBezTo>
                  <a:cubicBezTo>
                    <a:pt x="258" y="144"/>
                    <a:pt x="258" y="143"/>
                    <a:pt x="259" y="144"/>
                  </a:cubicBezTo>
                  <a:cubicBezTo>
                    <a:pt x="260" y="145"/>
                    <a:pt x="261" y="144"/>
                    <a:pt x="261" y="146"/>
                  </a:cubicBezTo>
                  <a:cubicBezTo>
                    <a:pt x="262" y="147"/>
                    <a:pt x="263" y="147"/>
                    <a:pt x="263" y="148"/>
                  </a:cubicBezTo>
                  <a:cubicBezTo>
                    <a:pt x="263" y="148"/>
                    <a:pt x="263" y="149"/>
                    <a:pt x="264" y="149"/>
                  </a:cubicBezTo>
                  <a:cubicBezTo>
                    <a:pt x="264" y="150"/>
                    <a:pt x="266" y="149"/>
                    <a:pt x="266" y="150"/>
                  </a:cubicBezTo>
                  <a:cubicBezTo>
                    <a:pt x="266" y="150"/>
                    <a:pt x="267" y="150"/>
                    <a:pt x="267" y="150"/>
                  </a:cubicBezTo>
                  <a:cubicBezTo>
                    <a:pt x="268" y="151"/>
                    <a:pt x="268" y="150"/>
                    <a:pt x="268" y="151"/>
                  </a:cubicBezTo>
                  <a:cubicBezTo>
                    <a:pt x="268" y="153"/>
                    <a:pt x="269" y="153"/>
                    <a:pt x="269" y="154"/>
                  </a:cubicBezTo>
                  <a:cubicBezTo>
                    <a:pt x="269" y="154"/>
                    <a:pt x="270" y="154"/>
                    <a:pt x="270" y="155"/>
                  </a:cubicBezTo>
                  <a:cubicBezTo>
                    <a:pt x="271" y="155"/>
                    <a:pt x="273" y="154"/>
                    <a:pt x="273" y="154"/>
                  </a:cubicBezTo>
                  <a:cubicBezTo>
                    <a:pt x="274" y="156"/>
                    <a:pt x="275" y="156"/>
                    <a:pt x="275" y="156"/>
                  </a:cubicBezTo>
                  <a:cubicBezTo>
                    <a:pt x="276" y="158"/>
                    <a:pt x="277" y="156"/>
                    <a:pt x="277" y="157"/>
                  </a:cubicBezTo>
                  <a:cubicBezTo>
                    <a:pt x="278" y="158"/>
                    <a:pt x="279" y="158"/>
                    <a:pt x="279" y="159"/>
                  </a:cubicBezTo>
                  <a:cubicBezTo>
                    <a:pt x="278" y="160"/>
                    <a:pt x="277" y="161"/>
                    <a:pt x="278" y="161"/>
                  </a:cubicBezTo>
                  <a:cubicBezTo>
                    <a:pt x="279" y="161"/>
                    <a:pt x="281" y="161"/>
                    <a:pt x="281" y="162"/>
                  </a:cubicBezTo>
                  <a:cubicBezTo>
                    <a:pt x="281" y="162"/>
                    <a:pt x="282" y="161"/>
                    <a:pt x="281" y="163"/>
                  </a:cubicBezTo>
                  <a:cubicBezTo>
                    <a:pt x="280" y="164"/>
                    <a:pt x="280" y="165"/>
                    <a:pt x="281" y="165"/>
                  </a:cubicBezTo>
                  <a:cubicBezTo>
                    <a:pt x="281" y="166"/>
                    <a:pt x="283" y="167"/>
                    <a:pt x="283" y="167"/>
                  </a:cubicBezTo>
                  <a:cubicBezTo>
                    <a:pt x="283" y="168"/>
                    <a:pt x="284" y="168"/>
                    <a:pt x="285" y="168"/>
                  </a:cubicBezTo>
                  <a:cubicBezTo>
                    <a:pt x="286" y="168"/>
                    <a:pt x="286" y="167"/>
                    <a:pt x="287" y="167"/>
                  </a:cubicBezTo>
                  <a:cubicBezTo>
                    <a:pt x="287" y="167"/>
                    <a:pt x="289" y="167"/>
                    <a:pt x="289" y="169"/>
                  </a:cubicBezTo>
                  <a:cubicBezTo>
                    <a:pt x="289" y="170"/>
                    <a:pt x="291" y="170"/>
                    <a:pt x="292" y="170"/>
                  </a:cubicBezTo>
                  <a:cubicBezTo>
                    <a:pt x="292" y="171"/>
                    <a:pt x="293" y="170"/>
                    <a:pt x="294" y="171"/>
                  </a:cubicBezTo>
                  <a:cubicBezTo>
                    <a:pt x="294" y="171"/>
                    <a:pt x="295" y="172"/>
                    <a:pt x="295" y="172"/>
                  </a:cubicBezTo>
                  <a:cubicBezTo>
                    <a:pt x="296" y="172"/>
                    <a:pt x="298" y="171"/>
                    <a:pt x="298" y="170"/>
                  </a:cubicBezTo>
                  <a:cubicBezTo>
                    <a:pt x="298" y="169"/>
                    <a:pt x="300" y="167"/>
                    <a:pt x="299" y="166"/>
                  </a:cubicBezTo>
                  <a:cubicBezTo>
                    <a:pt x="298" y="165"/>
                    <a:pt x="298" y="165"/>
                    <a:pt x="298" y="163"/>
                  </a:cubicBezTo>
                  <a:cubicBezTo>
                    <a:pt x="297" y="161"/>
                    <a:pt x="298" y="162"/>
                    <a:pt x="298" y="160"/>
                  </a:cubicBezTo>
                  <a:cubicBezTo>
                    <a:pt x="298" y="158"/>
                    <a:pt x="300" y="159"/>
                    <a:pt x="299" y="159"/>
                  </a:cubicBezTo>
                  <a:cubicBezTo>
                    <a:pt x="299" y="160"/>
                    <a:pt x="300" y="159"/>
                    <a:pt x="301" y="160"/>
                  </a:cubicBezTo>
                  <a:cubicBezTo>
                    <a:pt x="302" y="161"/>
                    <a:pt x="304" y="160"/>
                    <a:pt x="304" y="160"/>
                  </a:cubicBezTo>
                  <a:cubicBezTo>
                    <a:pt x="307" y="158"/>
                    <a:pt x="307" y="158"/>
                    <a:pt x="307" y="158"/>
                  </a:cubicBezTo>
                  <a:cubicBezTo>
                    <a:pt x="307" y="156"/>
                    <a:pt x="307" y="156"/>
                    <a:pt x="307" y="156"/>
                  </a:cubicBezTo>
                  <a:cubicBezTo>
                    <a:pt x="309" y="156"/>
                    <a:pt x="309" y="156"/>
                    <a:pt x="309" y="156"/>
                  </a:cubicBezTo>
                  <a:cubicBezTo>
                    <a:pt x="309" y="156"/>
                    <a:pt x="310" y="155"/>
                    <a:pt x="310" y="154"/>
                  </a:cubicBezTo>
                  <a:cubicBezTo>
                    <a:pt x="310" y="154"/>
                    <a:pt x="311" y="153"/>
                    <a:pt x="311" y="153"/>
                  </a:cubicBezTo>
                  <a:cubicBezTo>
                    <a:pt x="311" y="153"/>
                    <a:pt x="312" y="152"/>
                    <a:pt x="311" y="152"/>
                  </a:cubicBezTo>
                  <a:cubicBezTo>
                    <a:pt x="310" y="151"/>
                    <a:pt x="309" y="151"/>
                    <a:pt x="309" y="150"/>
                  </a:cubicBezTo>
                  <a:cubicBezTo>
                    <a:pt x="308" y="149"/>
                    <a:pt x="308" y="147"/>
                    <a:pt x="309" y="147"/>
                  </a:cubicBezTo>
                  <a:cubicBezTo>
                    <a:pt x="310" y="147"/>
                    <a:pt x="310" y="147"/>
                    <a:pt x="311" y="148"/>
                  </a:cubicBezTo>
                  <a:cubicBezTo>
                    <a:pt x="312" y="148"/>
                    <a:pt x="315" y="147"/>
                    <a:pt x="315" y="148"/>
                  </a:cubicBezTo>
                  <a:cubicBezTo>
                    <a:pt x="315" y="148"/>
                    <a:pt x="314" y="148"/>
                    <a:pt x="316" y="148"/>
                  </a:cubicBezTo>
                  <a:cubicBezTo>
                    <a:pt x="318" y="149"/>
                    <a:pt x="320" y="148"/>
                    <a:pt x="320" y="148"/>
                  </a:cubicBezTo>
                  <a:cubicBezTo>
                    <a:pt x="321" y="148"/>
                    <a:pt x="322" y="144"/>
                    <a:pt x="322" y="144"/>
                  </a:cubicBezTo>
                  <a:cubicBezTo>
                    <a:pt x="322" y="143"/>
                    <a:pt x="323" y="142"/>
                    <a:pt x="322" y="141"/>
                  </a:cubicBezTo>
                  <a:cubicBezTo>
                    <a:pt x="322" y="141"/>
                    <a:pt x="322" y="139"/>
                    <a:pt x="322" y="139"/>
                  </a:cubicBezTo>
                  <a:cubicBezTo>
                    <a:pt x="321" y="139"/>
                    <a:pt x="321" y="138"/>
                    <a:pt x="320" y="138"/>
                  </a:cubicBezTo>
                  <a:cubicBezTo>
                    <a:pt x="318" y="137"/>
                    <a:pt x="317" y="136"/>
                    <a:pt x="316" y="136"/>
                  </a:cubicBezTo>
                  <a:cubicBezTo>
                    <a:pt x="315" y="137"/>
                    <a:pt x="315" y="136"/>
                    <a:pt x="314" y="136"/>
                  </a:cubicBezTo>
                  <a:cubicBezTo>
                    <a:pt x="313" y="136"/>
                    <a:pt x="314" y="136"/>
                    <a:pt x="312" y="135"/>
                  </a:cubicBezTo>
                  <a:cubicBezTo>
                    <a:pt x="310" y="135"/>
                    <a:pt x="311" y="133"/>
                    <a:pt x="310" y="134"/>
                  </a:cubicBezTo>
                  <a:cubicBezTo>
                    <a:pt x="309" y="136"/>
                    <a:pt x="309" y="135"/>
                    <a:pt x="308" y="136"/>
                  </a:cubicBezTo>
                  <a:cubicBezTo>
                    <a:pt x="307" y="137"/>
                    <a:pt x="307" y="136"/>
                    <a:pt x="306" y="137"/>
                  </a:cubicBezTo>
                  <a:cubicBezTo>
                    <a:pt x="305" y="137"/>
                    <a:pt x="304" y="138"/>
                    <a:pt x="305" y="136"/>
                  </a:cubicBezTo>
                  <a:cubicBezTo>
                    <a:pt x="306" y="135"/>
                    <a:pt x="306" y="134"/>
                    <a:pt x="307" y="134"/>
                  </a:cubicBezTo>
                  <a:cubicBezTo>
                    <a:pt x="307" y="133"/>
                    <a:pt x="309" y="133"/>
                    <a:pt x="308" y="132"/>
                  </a:cubicBezTo>
                  <a:cubicBezTo>
                    <a:pt x="308" y="132"/>
                    <a:pt x="308" y="131"/>
                    <a:pt x="307" y="131"/>
                  </a:cubicBezTo>
                  <a:cubicBezTo>
                    <a:pt x="305" y="131"/>
                    <a:pt x="305" y="130"/>
                    <a:pt x="304" y="130"/>
                  </a:cubicBezTo>
                  <a:cubicBezTo>
                    <a:pt x="303" y="129"/>
                    <a:pt x="303" y="128"/>
                    <a:pt x="303" y="127"/>
                  </a:cubicBezTo>
                  <a:cubicBezTo>
                    <a:pt x="302" y="127"/>
                    <a:pt x="301" y="124"/>
                    <a:pt x="300" y="124"/>
                  </a:cubicBezTo>
                  <a:cubicBezTo>
                    <a:pt x="299" y="124"/>
                    <a:pt x="298" y="124"/>
                    <a:pt x="296" y="124"/>
                  </a:cubicBezTo>
                  <a:cubicBezTo>
                    <a:pt x="294" y="125"/>
                    <a:pt x="294" y="124"/>
                    <a:pt x="293" y="125"/>
                  </a:cubicBezTo>
                  <a:cubicBezTo>
                    <a:pt x="291" y="126"/>
                    <a:pt x="292" y="127"/>
                    <a:pt x="291" y="127"/>
                  </a:cubicBezTo>
                  <a:cubicBezTo>
                    <a:pt x="290" y="128"/>
                    <a:pt x="291" y="129"/>
                    <a:pt x="290" y="129"/>
                  </a:cubicBezTo>
                  <a:cubicBezTo>
                    <a:pt x="288" y="130"/>
                    <a:pt x="288" y="129"/>
                    <a:pt x="288" y="128"/>
                  </a:cubicBezTo>
                  <a:cubicBezTo>
                    <a:pt x="288" y="128"/>
                    <a:pt x="289" y="126"/>
                    <a:pt x="289" y="126"/>
                  </a:cubicBezTo>
                  <a:cubicBezTo>
                    <a:pt x="289" y="126"/>
                    <a:pt x="290" y="126"/>
                    <a:pt x="289" y="124"/>
                  </a:cubicBezTo>
                  <a:cubicBezTo>
                    <a:pt x="289" y="122"/>
                    <a:pt x="290" y="120"/>
                    <a:pt x="288" y="120"/>
                  </a:cubicBezTo>
                  <a:cubicBezTo>
                    <a:pt x="286" y="120"/>
                    <a:pt x="287" y="120"/>
                    <a:pt x="286" y="120"/>
                  </a:cubicBezTo>
                  <a:cubicBezTo>
                    <a:pt x="284" y="119"/>
                    <a:pt x="284" y="118"/>
                    <a:pt x="283" y="118"/>
                  </a:cubicBezTo>
                  <a:cubicBezTo>
                    <a:pt x="283" y="118"/>
                    <a:pt x="281" y="119"/>
                    <a:pt x="280" y="118"/>
                  </a:cubicBezTo>
                  <a:cubicBezTo>
                    <a:pt x="279" y="118"/>
                    <a:pt x="279" y="117"/>
                    <a:pt x="278" y="117"/>
                  </a:cubicBezTo>
                  <a:cubicBezTo>
                    <a:pt x="277" y="117"/>
                    <a:pt x="277" y="116"/>
                    <a:pt x="276" y="117"/>
                  </a:cubicBezTo>
                  <a:cubicBezTo>
                    <a:pt x="276" y="118"/>
                    <a:pt x="276" y="118"/>
                    <a:pt x="275" y="119"/>
                  </a:cubicBezTo>
                  <a:cubicBezTo>
                    <a:pt x="275" y="119"/>
                    <a:pt x="275" y="118"/>
                    <a:pt x="274" y="118"/>
                  </a:cubicBezTo>
                  <a:cubicBezTo>
                    <a:pt x="271" y="119"/>
                    <a:pt x="272" y="118"/>
                    <a:pt x="271" y="119"/>
                  </a:cubicBezTo>
                  <a:cubicBezTo>
                    <a:pt x="270" y="120"/>
                    <a:pt x="270" y="121"/>
                    <a:pt x="270" y="121"/>
                  </a:cubicBezTo>
                  <a:cubicBezTo>
                    <a:pt x="268" y="121"/>
                    <a:pt x="268" y="120"/>
                    <a:pt x="268" y="119"/>
                  </a:cubicBezTo>
                  <a:cubicBezTo>
                    <a:pt x="268" y="119"/>
                    <a:pt x="268" y="119"/>
                    <a:pt x="268" y="118"/>
                  </a:cubicBezTo>
                  <a:cubicBezTo>
                    <a:pt x="269" y="117"/>
                    <a:pt x="270" y="117"/>
                    <a:pt x="270" y="117"/>
                  </a:cubicBezTo>
                  <a:cubicBezTo>
                    <a:pt x="270" y="116"/>
                    <a:pt x="271" y="115"/>
                    <a:pt x="271" y="114"/>
                  </a:cubicBezTo>
                  <a:cubicBezTo>
                    <a:pt x="271" y="114"/>
                    <a:pt x="272" y="113"/>
                    <a:pt x="271" y="112"/>
                  </a:cubicBezTo>
                  <a:cubicBezTo>
                    <a:pt x="269" y="110"/>
                    <a:pt x="272" y="110"/>
                    <a:pt x="269" y="109"/>
                  </a:cubicBezTo>
                  <a:cubicBezTo>
                    <a:pt x="265" y="108"/>
                    <a:pt x="266" y="107"/>
                    <a:pt x="264" y="108"/>
                  </a:cubicBezTo>
                  <a:cubicBezTo>
                    <a:pt x="263" y="108"/>
                    <a:pt x="263" y="108"/>
                    <a:pt x="262" y="108"/>
                  </a:cubicBezTo>
                  <a:cubicBezTo>
                    <a:pt x="260" y="109"/>
                    <a:pt x="259" y="109"/>
                    <a:pt x="259" y="110"/>
                  </a:cubicBezTo>
                  <a:cubicBezTo>
                    <a:pt x="258" y="111"/>
                    <a:pt x="259" y="111"/>
                    <a:pt x="258" y="112"/>
                  </a:cubicBezTo>
                  <a:cubicBezTo>
                    <a:pt x="256" y="113"/>
                    <a:pt x="255" y="111"/>
                    <a:pt x="255" y="113"/>
                  </a:cubicBezTo>
                  <a:cubicBezTo>
                    <a:pt x="254" y="114"/>
                    <a:pt x="254" y="114"/>
                    <a:pt x="254" y="115"/>
                  </a:cubicBezTo>
                  <a:cubicBezTo>
                    <a:pt x="253" y="115"/>
                    <a:pt x="254" y="110"/>
                    <a:pt x="254" y="111"/>
                  </a:cubicBezTo>
                  <a:cubicBezTo>
                    <a:pt x="254" y="111"/>
                    <a:pt x="252" y="111"/>
                    <a:pt x="252" y="111"/>
                  </a:cubicBezTo>
                  <a:cubicBezTo>
                    <a:pt x="251" y="112"/>
                    <a:pt x="250" y="113"/>
                    <a:pt x="250" y="113"/>
                  </a:cubicBezTo>
                  <a:cubicBezTo>
                    <a:pt x="249" y="111"/>
                    <a:pt x="249" y="111"/>
                    <a:pt x="249" y="111"/>
                  </a:cubicBezTo>
                  <a:cubicBezTo>
                    <a:pt x="249" y="111"/>
                    <a:pt x="250" y="110"/>
                    <a:pt x="250" y="110"/>
                  </a:cubicBezTo>
                  <a:cubicBezTo>
                    <a:pt x="250" y="109"/>
                    <a:pt x="251" y="109"/>
                    <a:pt x="251" y="109"/>
                  </a:cubicBezTo>
                  <a:cubicBezTo>
                    <a:pt x="251" y="109"/>
                    <a:pt x="250" y="107"/>
                    <a:pt x="249" y="107"/>
                  </a:cubicBezTo>
                  <a:cubicBezTo>
                    <a:pt x="249" y="107"/>
                    <a:pt x="248" y="106"/>
                    <a:pt x="247" y="107"/>
                  </a:cubicBezTo>
                  <a:cubicBezTo>
                    <a:pt x="247" y="107"/>
                    <a:pt x="246" y="106"/>
                    <a:pt x="246" y="106"/>
                  </a:cubicBezTo>
                  <a:cubicBezTo>
                    <a:pt x="245" y="107"/>
                    <a:pt x="245" y="106"/>
                    <a:pt x="244" y="105"/>
                  </a:cubicBezTo>
                  <a:cubicBezTo>
                    <a:pt x="243" y="104"/>
                    <a:pt x="245" y="103"/>
                    <a:pt x="243" y="104"/>
                  </a:cubicBezTo>
                  <a:cubicBezTo>
                    <a:pt x="241" y="104"/>
                    <a:pt x="241" y="103"/>
                    <a:pt x="240" y="103"/>
                  </a:cubicBezTo>
                  <a:cubicBezTo>
                    <a:pt x="240" y="103"/>
                    <a:pt x="239" y="102"/>
                    <a:pt x="239" y="102"/>
                  </a:cubicBezTo>
                  <a:cubicBezTo>
                    <a:pt x="238" y="102"/>
                    <a:pt x="242" y="101"/>
                    <a:pt x="242" y="101"/>
                  </a:cubicBezTo>
                  <a:cubicBezTo>
                    <a:pt x="242" y="100"/>
                    <a:pt x="242" y="98"/>
                    <a:pt x="242" y="98"/>
                  </a:cubicBezTo>
                  <a:cubicBezTo>
                    <a:pt x="242" y="98"/>
                    <a:pt x="243" y="98"/>
                    <a:pt x="244" y="98"/>
                  </a:cubicBezTo>
                  <a:cubicBezTo>
                    <a:pt x="244" y="98"/>
                    <a:pt x="246" y="98"/>
                    <a:pt x="246" y="98"/>
                  </a:cubicBezTo>
                  <a:cubicBezTo>
                    <a:pt x="247" y="98"/>
                    <a:pt x="248" y="97"/>
                    <a:pt x="248" y="97"/>
                  </a:cubicBezTo>
                  <a:cubicBezTo>
                    <a:pt x="248" y="96"/>
                    <a:pt x="248" y="96"/>
                    <a:pt x="248" y="96"/>
                  </a:cubicBezTo>
                  <a:cubicBezTo>
                    <a:pt x="247" y="95"/>
                    <a:pt x="247" y="95"/>
                    <a:pt x="247" y="95"/>
                  </a:cubicBezTo>
                  <a:cubicBezTo>
                    <a:pt x="247" y="95"/>
                    <a:pt x="250" y="94"/>
                    <a:pt x="251" y="95"/>
                  </a:cubicBezTo>
                  <a:cubicBezTo>
                    <a:pt x="251" y="95"/>
                    <a:pt x="253" y="95"/>
                    <a:pt x="253" y="95"/>
                  </a:cubicBezTo>
                  <a:cubicBezTo>
                    <a:pt x="254" y="96"/>
                    <a:pt x="257" y="96"/>
                    <a:pt x="258" y="96"/>
                  </a:cubicBezTo>
                  <a:cubicBezTo>
                    <a:pt x="258" y="96"/>
                    <a:pt x="261" y="95"/>
                    <a:pt x="261" y="95"/>
                  </a:cubicBezTo>
                  <a:cubicBezTo>
                    <a:pt x="261" y="95"/>
                    <a:pt x="263" y="95"/>
                    <a:pt x="262" y="95"/>
                  </a:cubicBezTo>
                  <a:cubicBezTo>
                    <a:pt x="262" y="95"/>
                    <a:pt x="261" y="94"/>
                    <a:pt x="261" y="93"/>
                  </a:cubicBezTo>
                  <a:cubicBezTo>
                    <a:pt x="260" y="93"/>
                    <a:pt x="260" y="91"/>
                    <a:pt x="258" y="91"/>
                  </a:cubicBezTo>
                  <a:cubicBezTo>
                    <a:pt x="257" y="90"/>
                    <a:pt x="256" y="90"/>
                    <a:pt x="254" y="90"/>
                  </a:cubicBezTo>
                  <a:cubicBezTo>
                    <a:pt x="253" y="89"/>
                    <a:pt x="251" y="89"/>
                    <a:pt x="250" y="89"/>
                  </a:cubicBezTo>
                  <a:cubicBezTo>
                    <a:pt x="249" y="89"/>
                    <a:pt x="249" y="89"/>
                    <a:pt x="248" y="89"/>
                  </a:cubicBezTo>
                  <a:cubicBezTo>
                    <a:pt x="247" y="89"/>
                    <a:pt x="245" y="88"/>
                    <a:pt x="245" y="88"/>
                  </a:cubicBezTo>
                  <a:cubicBezTo>
                    <a:pt x="244" y="88"/>
                    <a:pt x="243" y="87"/>
                    <a:pt x="243" y="87"/>
                  </a:cubicBezTo>
                  <a:cubicBezTo>
                    <a:pt x="243" y="86"/>
                    <a:pt x="243" y="86"/>
                    <a:pt x="244" y="86"/>
                  </a:cubicBezTo>
                  <a:cubicBezTo>
                    <a:pt x="245" y="86"/>
                    <a:pt x="247" y="85"/>
                    <a:pt x="248" y="85"/>
                  </a:cubicBezTo>
                  <a:cubicBezTo>
                    <a:pt x="248" y="85"/>
                    <a:pt x="250" y="84"/>
                    <a:pt x="251" y="84"/>
                  </a:cubicBezTo>
                  <a:cubicBezTo>
                    <a:pt x="252" y="84"/>
                    <a:pt x="254" y="85"/>
                    <a:pt x="255" y="84"/>
                  </a:cubicBezTo>
                  <a:cubicBezTo>
                    <a:pt x="255" y="84"/>
                    <a:pt x="255" y="84"/>
                    <a:pt x="255" y="83"/>
                  </a:cubicBezTo>
                  <a:cubicBezTo>
                    <a:pt x="256" y="83"/>
                    <a:pt x="256" y="81"/>
                    <a:pt x="256" y="81"/>
                  </a:cubicBezTo>
                  <a:cubicBezTo>
                    <a:pt x="256" y="81"/>
                    <a:pt x="256" y="76"/>
                    <a:pt x="254" y="77"/>
                  </a:cubicBezTo>
                  <a:cubicBezTo>
                    <a:pt x="253" y="77"/>
                    <a:pt x="251" y="74"/>
                    <a:pt x="250" y="74"/>
                  </a:cubicBezTo>
                  <a:cubicBezTo>
                    <a:pt x="250" y="74"/>
                    <a:pt x="250" y="72"/>
                    <a:pt x="248" y="73"/>
                  </a:cubicBezTo>
                  <a:cubicBezTo>
                    <a:pt x="246" y="75"/>
                    <a:pt x="246" y="75"/>
                    <a:pt x="245" y="76"/>
                  </a:cubicBezTo>
                  <a:cubicBezTo>
                    <a:pt x="243" y="77"/>
                    <a:pt x="244" y="77"/>
                    <a:pt x="243" y="78"/>
                  </a:cubicBezTo>
                  <a:cubicBezTo>
                    <a:pt x="241" y="79"/>
                    <a:pt x="241" y="78"/>
                    <a:pt x="240" y="78"/>
                  </a:cubicBezTo>
                  <a:cubicBezTo>
                    <a:pt x="238" y="79"/>
                    <a:pt x="238" y="78"/>
                    <a:pt x="238" y="78"/>
                  </a:cubicBezTo>
                  <a:cubicBezTo>
                    <a:pt x="238" y="78"/>
                    <a:pt x="239" y="78"/>
                    <a:pt x="239" y="77"/>
                  </a:cubicBezTo>
                  <a:cubicBezTo>
                    <a:pt x="239" y="76"/>
                    <a:pt x="240" y="75"/>
                    <a:pt x="239" y="75"/>
                  </a:cubicBezTo>
                  <a:cubicBezTo>
                    <a:pt x="237" y="74"/>
                    <a:pt x="236" y="74"/>
                    <a:pt x="236" y="74"/>
                  </a:cubicBezTo>
                  <a:cubicBezTo>
                    <a:pt x="236" y="74"/>
                    <a:pt x="236" y="74"/>
                    <a:pt x="238" y="73"/>
                  </a:cubicBezTo>
                  <a:cubicBezTo>
                    <a:pt x="240" y="72"/>
                    <a:pt x="241" y="71"/>
                    <a:pt x="242" y="71"/>
                  </a:cubicBezTo>
                  <a:cubicBezTo>
                    <a:pt x="243" y="71"/>
                    <a:pt x="244" y="70"/>
                    <a:pt x="244" y="70"/>
                  </a:cubicBezTo>
                  <a:cubicBezTo>
                    <a:pt x="244" y="69"/>
                    <a:pt x="244" y="69"/>
                    <a:pt x="243" y="68"/>
                  </a:cubicBezTo>
                  <a:cubicBezTo>
                    <a:pt x="242" y="67"/>
                    <a:pt x="242" y="66"/>
                    <a:pt x="241" y="67"/>
                  </a:cubicBezTo>
                  <a:cubicBezTo>
                    <a:pt x="240" y="67"/>
                    <a:pt x="237" y="66"/>
                    <a:pt x="237" y="66"/>
                  </a:cubicBezTo>
                  <a:cubicBezTo>
                    <a:pt x="236" y="66"/>
                    <a:pt x="235" y="65"/>
                    <a:pt x="235" y="65"/>
                  </a:cubicBezTo>
                  <a:cubicBezTo>
                    <a:pt x="235" y="65"/>
                    <a:pt x="235" y="63"/>
                    <a:pt x="233" y="63"/>
                  </a:cubicBezTo>
                  <a:cubicBezTo>
                    <a:pt x="232" y="63"/>
                    <a:pt x="232" y="63"/>
                    <a:pt x="231" y="63"/>
                  </a:cubicBezTo>
                  <a:cubicBezTo>
                    <a:pt x="230" y="64"/>
                    <a:pt x="229" y="64"/>
                    <a:pt x="229" y="64"/>
                  </a:cubicBezTo>
                  <a:cubicBezTo>
                    <a:pt x="228" y="65"/>
                    <a:pt x="229" y="64"/>
                    <a:pt x="228" y="64"/>
                  </a:cubicBezTo>
                  <a:cubicBezTo>
                    <a:pt x="227" y="65"/>
                    <a:pt x="227" y="64"/>
                    <a:pt x="226" y="65"/>
                  </a:cubicBezTo>
                  <a:cubicBezTo>
                    <a:pt x="225" y="66"/>
                    <a:pt x="225" y="67"/>
                    <a:pt x="224" y="66"/>
                  </a:cubicBezTo>
                  <a:cubicBezTo>
                    <a:pt x="224" y="65"/>
                    <a:pt x="224" y="64"/>
                    <a:pt x="225" y="64"/>
                  </a:cubicBezTo>
                  <a:cubicBezTo>
                    <a:pt x="225" y="64"/>
                    <a:pt x="226" y="64"/>
                    <a:pt x="226" y="63"/>
                  </a:cubicBezTo>
                  <a:cubicBezTo>
                    <a:pt x="225" y="63"/>
                    <a:pt x="227" y="63"/>
                    <a:pt x="225" y="63"/>
                  </a:cubicBezTo>
                  <a:cubicBezTo>
                    <a:pt x="224" y="63"/>
                    <a:pt x="224" y="62"/>
                    <a:pt x="222" y="63"/>
                  </a:cubicBezTo>
                  <a:cubicBezTo>
                    <a:pt x="221" y="64"/>
                    <a:pt x="222" y="63"/>
                    <a:pt x="220" y="64"/>
                  </a:cubicBezTo>
                  <a:cubicBezTo>
                    <a:pt x="218" y="66"/>
                    <a:pt x="219" y="64"/>
                    <a:pt x="218" y="65"/>
                  </a:cubicBezTo>
                  <a:cubicBezTo>
                    <a:pt x="216" y="66"/>
                    <a:pt x="216" y="65"/>
                    <a:pt x="216" y="65"/>
                  </a:cubicBezTo>
                  <a:cubicBezTo>
                    <a:pt x="217" y="64"/>
                    <a:pt x="218" y="63"/>
                    <a:pt x="218" y="63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19" y="62"/>
                    <a:pt x="219" y="61"/>
                    <a:pt x="219" y="61"/>
                  </a:cubicBezTo>
                  <a:cubicBezTo>
                    <a:pt x="220" y="60"/>
                    <a:pt x="220" y="59"/>
                    <a:pt x="219" y="58"/>
                  </a:cubicBezTo>
                  <a:cubicBezTo>
                    <a:pt x="219" y="58"/>
                    <a:pt x="218" y="56"/>
                    <a:pt x="218" y="57"/>
                  </a:cubicBezTo>
                  <a:cubicBezTo>
                    <a:pt x="217" y="57"/>
                    <a:pt x="218" y="56"/>
                    <a:pt x="216" y="57"/>
                  </a:cubicBezTo>
                  <a:cubicBezTo>
                    <a:pt x="215" y="57"/>
                    <a:pt x="215" y="56"/>
                    <a:pt x="214" y="58"/>
                  </a:cubicBezTo>
                  <a:cubicBezTo>
                    <a:pt x="212" y="59"/>
                    <a:pt x="212" y="59"/>
                    <a:pt x="211" y="60"/>
                  </a:cubicBezTo>
                  <a:cubicBezTo>
                    <a:pt x="210" y="60"/>
                    <a:pt x="209" y="59"/>
                    <a:pt x="209" y="59"/>
                  </a:cubicBezTo>
                  <a:cubicBezTo>
                    <a:pt x="210" y="58"/>
                    <a:pt x="211" y="57"/>
                    <a:pt x="211" y="57"/>
                  </a:cubicBezTo>
                  <a:cubicBezTo>
                    <a:pt x="211" y="57"/>
                    <a:pt x="211" y="56"/>
                    <a:pt x="212" y="5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íṣḻïḓê">
              <a:extLst>
                <a:ext uri="{FF2B5EF4-FFF2-40B4-BE49-F238E27FC236}">
                  <a16:creationId xmlns:a16="http://schemas.microsoft.com/office/drawing/2014/main" id="{B736931B-61FC-4775-AFDA-00E2EC9AE830}"/>
                </a:ext>
              </a:extLst>
            </p:cNvPr>
            <p:cNvSpPr/>
            <p:nvPr/>
          </p:nvSpPr>
          <p:spPr bwMode="auto">
            <a:xfrm>
              <a:off x="4632691" y="1696810"/>
              <a:ext cx="621029" cy="507831"/>
            </a:xfrm>
            <a:custGeom>
              <a:avLst/>
              <a:gdLst>
                <a:gd name="connsiteX0" fmla="*/ 487395 w 621029"/>
                <a:gd name="connsiteY0" fmla="*/ 493146 h 507831"/>
                <a:gd name="connsiteX1" fmla="*/ 490173 w 621029"/>
                <a:gd name="connsiteY1" fmla="*/ 495528 h 507831"/>
                <a:gd name="connsiteX2" fmla="*/ 490173 w 621029"/>
                <a:gd name="connsiteY2" fmla="*/ 501878 h 507831"/>
                <a:gd name="connsiteX3" fmla="*/ 483823 w 621029"/>
                <a:gd name="connsiteY3" fmla="*/ 506641 h 507831"/>
                <a:gd name="connsiteX4" fmla="*/ 477473 w 621029"/>
                <a:gd name="connsiteY4" fmla="*/ 506641 h 507831"/>
                <a:gd name="connsiteX5" fmla="*/ 477473 w 621029"/>
                <a:gd name="connsiteY5" fmla="*/ 503465 h 507831"/>
                <a:gd name="connsiteX6" fmla="*/ 482235 w 621029"/>
                <a:gd name="connsiteY6" fmla="*/ 495528 h 507831"/>
                <a:gd name="connsiteX7" fmla="*/ 487395 w 621029"/>
                <a:gd name="connsiteY7" fmla="*/ 493146 h 507831"/>
                <a:gd name="connsiteX8" fmla="*/ 448104 w 621029"/>
                <a:gd name="connsiteY8" fmla="*/ 487343 h 507831"/>
                <a:gd name="connsiteX9" fmla="*/ 447310 w 621029"/>
                <a:gd name="connsiteY9" fmla="*/ 489575 h 507831"/>
                <a:gd name="connsiteX10" fmla="*/ 445723 w 621029"/>
                <a:gd name="connsiteY10" fmla="*/ 494933 h 507831"/>
                <a:gd name="connsiteX11" fmla="*/ 440960 w 621029"/>
                <a:gd name="connsiteY11" fmla="*/ 498505 h 507831"/>
                <a:gd name="connsiteX12" fmla="*/ 436198 w 621029"/>
                <a:gd name="connsiteY12" fmla="*/ 498505 h 507831"/>
                <a:gd name="connsiteX13" fmla="*/ 431435 w 621029"/>
                <a:gd name="connsiteY13" fmla="*/ 496719 h 507831"/>
                <a:gd name="connsiteX14" fmla="*/ 423498 w 621029"/>
                <a:gd name="connsiteY14" fmla="*/ 493147 h 507831"/>
                <a:gd name="connsiteX15" fmla="*/ 423498 w 621029"/>
                <a:gd name="connsiteY15" fmla="*/ 487789 h 507831"/>
                <a:gd name="connsiteX16" fmla="*/ 444135 w 621029"/>
                <a:gd name="connsiteY16" fmla="*/ 487789 h 507831"/>
                <a:gd name="connsiteX17" fmla="*/ 448104 w 621029"/>
                <a:gd name="connsiteY17" fmla="*/ 487343 h 507831"/>
                <a:gd name="connsiteX18" fmla="*/ 476838 w 621029"/>
                <a:gd name="connsiteY18" fmla="*/ 478264 h 507831"/>
                <a:gd name="connsiteX19" fmla="*/ 480225 w 621029"/>
                <a:gd name="connsiteY19" fmla="*/ 479950 h 507831"/>
                <a:gd name="connsiteX20" fmla="*/ 483612 w 621029"/>
                <a:gd name="connsiteY20" fmla="*/ 486697 h 507831"/>
                <a:gd name="connsiteX21" fmla="*/ 471758 w 621029"/>
                <a:gd name="connsiteY21" fmla="*/ 500191 h 507831"/>
                <a:gd name="connsiteX22" fmla="*/ 466678 w 621029"/>
                <a:gd name="connsiteY22" fmla="*/ 500191 h 507831"/>
                <a:gd name="connsiteX23" fmla="*/ 461598 w 621029"/>
                <a:gd name="connsiteY23" fmla="*/ 496818 h 507831"/>
                <a:gd name="connsiteX24" fmla="*/ 461598 w 621029"/>
                <a:gd name="connsiteY24" fmla="*/ 495131 h 507831"/>
                <a:gd name="connsiteX25" fmla="*/ 473452 w 621029"/>
                <a:gd name="connsiteY25" fmla="*/ 481637 h 507831"/>
                <a:gd name="connsiteX26" fmla="*/ 476838 w 621029"/>
                <a:gd name="connsiteY26" fmla="*/ 478264 h 507831"/>
                <a:gd name="connsiteX27" fmla="*/ 415561 w 621029"/>
                <a:gd name="connsiteY27" fmla="*/ 476478 h 507831"/>
                <a:gd name="connsiteX28" fmla="*/ 417148 w 621029"/>
                <a:gd name="connsiteY28" fmla="*/ 481674 h 507831"/>
                <a:gd name="connsiteX29" fmla="*/ 418736 w 621029"/>
                <a:gd name="connsiteY29" fmla="*/ 485137 h 507831"/>
                <a:gd name="connsiteX30" fmla="*/ 420323 w 621029"/>
                <a:gd name="connsiteY30" fmla="*/ 492064 h 507831"/>
                <a:gd name="connsiteX31" fmla="*/ 413973 w 621029"/>
                <a:gd name="connsiteY31" fmla="*/ 488601 h 507831"/>
                <a:gd name="connsiteX32" fmla="*/ 410798 w 621029"/>
                <a:gd name="connsiteY32" fmla="*/ 483405 h 507831"/>
                <a:gd name="connsiteX33" fmla="*/ 415561 w 621029"/>
                <a:gd name="connsiteY33" fmla="*/ 476478 h 507831"/>
                <a:gd name="connsiteX34" fmla="*/ 415759 w 621029"/>
                <a:gd name="connsiteY34" fmla="*/ 409491 h 507831"/>
                <a:gd name="connsiteX35" fmla="*/ 423498 w 621029"/>
                <a:gd name="connsiteY35" fmla="*/ 409916 h 507831"/>
                <a:gd name="connsiteX36" fmla="*/ 433023 w 621029"/>
                <a:gd name="connsiteY36" fmla="*/ 411617 h 507831"/>
                <a:gd name="connsiteX37" fmla="*/ 442548 w 621029"/>
                <a:gd name="connsiteY37" fmla="*/ 415019 h 507831"/>
                <a:gd name="connsiteX38" fmla="*/ 456836 w 621029"/>
                <a:gd name="connsiteY38" fmla="*/ 423523 h 507831"/>
                <a:gd name="connsiteX39" fmla="*/ 456836 w 621029"/>
                <a:gd name="connsiteY39" fmla="*/ 428626 h 507831"/>
                <a:gd name="connsiteX40" fmla="*/ 453661 w 621029"/>
                <a:gd name="connsiteY40" fmla="*/ 432028 h 507831"/>
                <a:gd name="connsiteX41" fmla="*/ 444136 w 621029"/>
                <a:gd name="connsiteY41" fmla="*/ 430327 h 507831"/>
                <a:gd name="connsiteX42" fmla="*/ 434611 w 621029"/>
                <a:gd name="connsiteY42" fmla="*/ 426925 h 507831"/>
                <a:gd name="connsiteX43" fmla="*/ 428260 w 621029"/>
                <a:gd name="connsiteY43" fmla="*/ 421823 h 507831"/>
                <a:gd name="connsiteX44" fmla="*/ 417148 w 621029"/>
                <a:gd name="connsiteY44" fmla="*/ 416720 h 507831"/>
                <a:gd name="connsiteX45" fmla="*/ 409210 w 621029"/>
                <a:gd name="connsiteY45" fmla="*/ 411617 h 507831"/>
                <a:gd name="connsiteX46" fmla="*/ 415759 w 621029"/>
                <a:gd name="connsiteY46" fmla="*/ 409491 h 507831"/>
                <a:gd name="connsiteX47" fmla="*/ 569762 w 621029"/>
                <a:gd name="connsiteY47" fmla="*/ 371703 h 507831"/>
                <a:gd name="connsiteX48" fmla="*/ 568132 w 621029"/>
                <a:gd name="connsiteY48" fmla="*/ 378145 h 507831"/>
                <a:gd name="connsiteX49" fmla="*/ 561610 w 621029"/>
                <a:gd name="connsiteY49" fmla="*/ 379756 h 507831"/>
                <a:gd name="connsiteX50" fmla="*/ 564871 w 621029"/>
                <a:gd name="connsiteY50" fmla="*/ 386198 h 507831"/>
                <a:gd name="connsiteX51" fmla="*/ 555089 w 621029"/>
                <a:gd name="connsiteY51" fmla="*/ 395861 h 507831"/>
                <a:gd name="connsiteX52" fmla="*/ 550197 w 621029"/>
                <a:gd name="connsiteY52" fmla="*/ 402303 h 507831"/>
                <a:gd name="connsiteX53" fmla="*/ 550197 w 621029"/>
                <a:gd name="connsiteY53" fmla="*/ 408745 h 507831"/>
                <a:gd name="connsiteX54" fmla="*/ 546937 w 621029"/>
                <a:gd name="connsiteY54" fmla="*/ 411966 h 507831"/>
                <a:gd name="connsiteX55" fmla="*/ 545306 w 621029"/>
                <a:gd name="connsiteY55" fmla="*/ 418408 h 507831"/>
                <a:gd name="connsiteX56" fmla="*/ 553458 w 621029"/>
                <a:gd name="connsiteY56" fmla="*/ 410355 h 507831"/>
                <a:gd name="connsiteX57" fmla="*/ 556719 w 621029"/>
                <a:gd name="connsiteY57" fmla="*/ 407134 h 507831"/>
                <a:gd name="connsiteX58" fmla="*/ 561610 w 621029"/>
                <a:gd name="connsiteY58" fmla="*/ 408745 h 507831"/>
                <a:gd name="connsiteX59" fmla="*/ 568132 w 621029"/>
                <a:gd name="connsiteY59" fmla="*/ 408745 h 507831"/>
                <a:gd name="connsiteX60" fmla="*/ 566501 w 621029"/>
                <a:gd name="connsiteY60" fmla="*/ 411966 h 507831"/>
                <a:gd name="connsiteX61" fmla="*/ 563241 w 621029"/>
                <a:gd name="connsiteY61" fmla="*/ 415187 h 507831"/>
                <a:gd name="connsiteX62" fmla="*/ 561610 w 621029"/>
                <a:gd name="connsiteY62" fmla="*/ 420018 h 507831"/>
                <a:gd name="connsiteX63" fmla="*/ 564871 w 621029"/>
                <a:gd name="connsiteY63" fmla="*/ 421629 h 507831"/>
                <a:gd name="connsiteX64" fmla="*/ 571393 w 621029"/>
                <a:gd name="connsiteY64" fmla="*/ 421629 h 507831"/>
                <a:gd name="connsiteX65" fmla="*/ 574653 w 621029"/>
                <a:gd name="connsiteY65" fmla="*/ 429681 h 507831"/>
                <a:gd name="connsiteX66" fmla="*/ 577914 w 621029"/>
                <a:gd name="connsiteY66" fmla="*/ 428071 h 507831"/>
                <a:gd name="connsiteX67" fmla="*/ 581175 w 621029"/>
                <a:gd name="connsiteY67" fmla="*/ 423239 h 507831"/>
                <a:gd name="connsiteX68" fmla="*/ 586066 w 621029"/>
                <a:gd name="connsiteY68" fmla="*/ 420018 h 507831"/>
                <a:gd name="connsiteX69" fmla="*/ 589327 w 621029"/>
                <a:gd name="connsiteY69" fmla="*/ 416797 h 507831"/>
                <a:gd name="connsiteX70" fmla="*/ 595849 w 621029"/>
                <a:gd name="connsiteY70" fmla="*/ 421629 h 507831"/>
                <a:gd name="connsiteX71" fmla="*/ 599110 w 621029"/>
                <a:gd name="connsiteY71" fmla="*/ 423239 h 507831"/>
                <a:gd name="connsiteX72" fmla="*/ 607262 w 621029"/>
                <a:gd name="connsiteY72" fmla="*/ 426460 h 507831"/>
                <a:gd name="connsiteX73" fmla="*/ 604001 w 621029"/>
                <a:gd name="connsiteY73" fmla="*/ 431292 h 507831"/>
                <a:gd name="connsiteX74" fmla="*/ 599110 w 621029"/>
                <a:gd name="connsiteY74" fmla="*/ 432902 h 507831"/>
                <a:gd name="connsiteX75" fmla="*/ 599110 w 621029"/>
                <a:gd name="connsiteY75" fmla="*/ 439344 h 507831"/>
                <a:gd name="connsiteX76" fmla="*/ 599110 w 621029"/>
                <a:gd name="connsiteY76" fmla="*/ 442565 h 507831"/>
                <a:gd name="connsiteX77" fmla="*/ 599110 w 621029"/>
                <a:gd name="connsiteY77" fmla="*/ 444176 h 507831"/>
                <a:gd name="connsiteX78" fmla="*/ 605631 w 621029"/>
                <a:gd name="connsiteY78" fmla="*/ 445786 h 507831"/>
                <a:gd name="connsiteX79" fmla="*/ 610522 w 621029"/>
                <a:gd name="connsiteY79" fmla="*/ 442565 h 507831"/>
                <a:gd name="connsiteX80" fmla="*/ 615414 w 621029"/>
                <a:gd name="connsiteY80" fmla="*/ 440955 h 507831"/>
                <a:gd name="connsiteX81" fmla="*/ 612153 w 621029"/>
                <a:gd name="connsiteY81" fmla="*/ 445786 h 507831"/>
                <a:gd name="connsiteX82" fmla="*/ 604001 w 621029"/>
                <a:gd name="connsiteY82" fmla="*/ 450618 h 507831"/>
                <a:gd name="connsiteX83" fmla="*/ 599110 w 621029"/>
                <a:gd name="connsiteY83" fmla="*/ 458671 h 507831"/>
                <a:gd name="connsiteX84" fmla="*/ 604001 w 621029"/>
                <a:gd name="connsiteY84" fmla="*/ 461892 h 507831"/>
                <a:gd name="connsiteX85" fmla="*/ 608892 w 621029"/>
                <a:gd name="connsiteY85" fmla="*/ 453839 h 507831"/>
                <a:gd name="connsiteX86" fmla="*/ 613783 w 621029"/>
                <a:gd name="connsiteY86" fmla="*/ 452228 h 507831"/>
                <a:gd name="connsiteX87" fmla="*/ 613783 w 621029"/>
                <a:gd name="connsiteY87" fmla="*/ 460281 h 507831"/>
                <a:gd name="connsiteX88" fmla="*/ 612153 w 621029"/>
                <a:gd name="connsiteY88" fmla="*/ 463502 h 507831"/>
                <a:gd name="connsiteX89" fmla="*/ 620305 w 621029"/>
                <a:gd name="connsiteY89" fmla="*/ 461892 h 507831"/>
                <a:gd name="connsiteX90" fmla="*/ 620305 w 621029"/>
                <a:gd name="connsiteY90" fmla="*/ 466723 h 507831"/>
                <a:gd name="connsiteX91" fmla="*/ 618674 w 621029"/>
                <a:gd name="connsiteY91" fmla="*/ 471555 h 507831"/>
                <a:gd name="connsiteX92" fmla="*/ 617044 w 621029"/>
                <a:gd name="connsiteY92" fmla="*/ 476386 h 507831"/>
                <a:gd name="connsiteX93" fmla="*/ 615414 w 621029"/>
                <a:gd name="connsiteY93" fmla="*/ 479607 h 507831"/>
                <a:gd name="connsiteX94" fmla="*/ 608892 w 621029"/>
                <a:gd name="connsiteY94" fmla="*/ 482828 h 507831"/>
                <a:gd name="connsiteX95" fmla="*/ 604001 w 621029"/>
                <a:gd name="connsiteY95" fmla="*/ 474776 h 507831"/>
                <a:gd name="connsiteX96" fmla="*/ 595849 w 621029"/>
                <a:gd name="connsiteY96" fmla="*/ 477997 h 507831"/>
                <a:gd name="connsiteX97" fmla="*/ 595849 w 621029"/>
                <a:gd name="connsiteY97" fmla="*/ 468334 h 507831"/>
                <a:gd name="connsiteX98" fmla="*/ 595849 w 621029"/>
                <a:gd name="connsiteY98" fmla="*/ 466723 h 507831"/>
                <a:gd name="connsiteX99" fmla="*/ 587697 w 621029"/>
                <a:gd name="connsiteY99" fmla="*/ 465113 h 507831"/>
                <a:gd name="connsiteX100" fmla="*/ 581175 w 621029"/>
                <a:gd name="connsiteY100" fmla="*/ 469944 h 507831"/>
                <a:gd name="connsiteX101" fmla="*/ 576284 w 621029"/>
                <a:gd name="connsiteY101" fmla="*/ 474776 h 507831"/>
                <a:gd name="connsiteX102" fmla="*/ 569762 w 621029"/>
                <a:gd name="connsiteY102" fmla="*/ 477997 h 507831"/>
                <a:gd name="connsiteX103" fmla="*/ 564871 w 621029"/>
                <a:gd name="connsiteY103" fmla="*/ 477997 h 507831"/>
                <a:gd name="connsiteX104" fmla="*/ 561610 w 621029"/>
                <a:gd name="connsiteY104" fmla="*/ 476386 h 507831"/>
                <a:gd name="connsiteX105" fmla="*/ 564871 w 621029"/>
                <a:gd name="connsiteY105" fmla="*/ 473165 h 507831"/>
                <a:gd name="connsiteX106" fmla="*/ 569762 w 621029"/>
                <a:gd name="connsiteY106" fmla="*/ 471555 h 507831"/>
                <a:gd name="connsiteX107" fmla="*/ 566501 w 621029"/>
                <a:gd name="connsiteY107" fmla="*/ 466723 h 507831"/>
                <a:gd name="connsiteX108" fmla="*/ 564871 w 621029"/>
                <a:gd name="connsiteY108" fmla="*/ 463502 h 507831"/>
                <a:gd name="connsiteX109" fmla="*/ 563241 w 621029"/>
                <a:gd name="connsiteY109" fmla="*/ 458671 h 507831"/>
                <a:gd name="connsiteX110" fmla="*/ 556719 w 621029"/>
                <a:gd name="connsiteY110" fmla="*/ 460281 h 507831"/>
                <a:gd name="connsiteX111" fmla="*/ 548567 w 621029"/>
                <a:gd name="connsiteY111" fmla="*/ 463502 h 507831"/>
                <a:gd name="connsiteX112" fmla="*/ 542045 w 621029"/>
                <a:gd name="connsiteY112" fmla="*/ 463502 h 507831"/>
                <a:gd name="connsiteX113" fmla="*/ 535524 w 621029"/>
                <a:gd name="connsiteY113" fmla="*/ 463502 h 507831"/>
                <a:gd name="connsiteX114" fmla="*/ 520850 w 621029"/>
                <a:gd name="connsiteY114" fmla="*/ 463502 h 507831"/>
                <a:gd name="connsiteX115" fmla="*/ 509437 w 621029"/>
                <a:gd name="connsiteY115" fmla="*/ 461892 h 507831"/>
                <a:gd name="connsiteX116" fmla="*/ 502916 w 621029"/>
                <a:gd name="connsiteY116" fmla="*/ 461892 h 507831"/>
                <a:gd name="connsiteX117" fmla="*/ 504546 w 621029"/>
                <a:gd name="connsiteY117" fmla="*/ 455450 h 507831"/>
                <a:gd name="connsiteX118" fmla="*/ 507807 w 621029"/>
                <a:gd name="connsiteY118" fmla="*/ 450618 h 507831"/>
                <a:gd name="connsiteX119" fmla="*/ 512698 w 621029"/>
                <a:gd name="connsiteY119" fmla="*/ 447397 h 507831"/>
                <a:gd name="connsiteX120" fmla="*/ 512698 w 621029"/>
                <a:gd name="connsiteY120" fmla="*/ 444176 h 507831"/>
                <a:gd name="connsiteX121" fmla="*/ 507807 w 621029"/>
                <a:gd name="connsiteY121" fmla="*/ 442565 h 507831"/>
                <a:gd name="connsiteX122" fmla="*/ 511068 w 621029"/>
                <a:gd name="connsiteY122" fmla="*/ 439344 h 507831"/>
                <a:gd name="connsiteX123" fmla="*/ 515959 w 621029"/>
                <a:gd name="connsiteY123" fmla="*/ 434513 h 507831"/>
                <a:gd name="connsiteX124" fmla="*/ 517589 w 621029"/>
                <a:gd name="connsiteY124" fmla="*/ 429681 h 507831"/>
                <a:gd name="connsiteX125" fmla="*/ 519220 w 621029"/>
                <a:gd name="connsiteY125" fmla="*/ 426460 h 507831"/>
                <a:gd name="connsiteX126" fmla="*/ 522481 w 621029"/>
                <a:gd name="connsiteY126" fmla="*/ 421629 h 507831"/>
                <a:gd name="connsiteX127" fmla="*/ 527372 w 621029"/>
                <a:gd name="connsiteY127" fmla="*/ 416797 h 507831"/>
                <a:gd name="connsiteX128" fmla="*/ 527372 w 621029"/>
                <a:gd name="connsiteY128" fmla="*/ 411966 h 507831"/>
                <a:gd name="connsiteX129" fmla="*/ 529002 w 621029"/>
                <a:gd name="connsiteY129" fmla="*/ 407134 h 507831"/>
                <a:gd name="connsiteX130" fmla="*/ 535524 w 621029"/>
                <a:gd name="connsiteY130" fmla="*/ 397471 h 507831"/>
                <a:gd name="connsiteX131" fmla="*/ 540415 w 621029"/>
                <a:gd name="connsiteY131" fmla="*/ 392640 h 507831"/>
                <a:gd name="connsiteX132" fmla="*/ 546937 w 621029"/>
                <a:gd name="connsiteY132" fmla="*/ 386198 h 507831"/>
                <a:gd name="connsiteX133" fmla="*/ 551828 w 621029"/>
                <a:gd name="connsiteY133" fmla="*/ 376535 h 507831"/>
                <a:gd name="connsiteX134" fmla="*/ 558349 w 621029"/>
                <a:gd name="connsiteY134" fmla="*/ 373314 h 507831"/>
                <a:gd name="connsiteX135" fmla="*/ 564871 w 621029"/>
                <a:gd name="connsiteY135" fmla="*/ 373314 h 507831"/>
                <a:gd name="connsiteX136" fmla="*/ 569762 w 621029"/>
                <a:gd name="connsiteY136" fmla="*/ 371703 h 507831"/>
                <a:gd name="connsiteX137" fmla="*/ 142510 w 621029"/>
                <a:gd name="connsiteY137" fmla="*/ 98653 h 507831"/>
                <a:gd name="connsiteX138" fmla="*/ 140923 w 621029"/>
                <a:gd name="connsiteY138" fmla="*/ 108178 h 507831"/>
                <a:gd name="connsiteX139" fmla="*/ 136160 w 621029"/>
                <a:gd name="connsiteY139" fmla="*/ 119290 h 507831"/>
                <a:gd name="connsiteX140" fmla="*/ 129810 w 621029"/>
                <a:gd name="connsiteY140" fmla="*/ 116115 h 507831"/>
                <a:gd name="connsiteX141" fmla="*/ 126635 w 621029"/>
                <a:gd name="connsiteY141" fmla="*/ 108178 h 507831"/>
                <a:gd name="connsiteX142" fmla="*/ 129810 w 621029"/>
                <a:gd name="connsiteY142" fmla="*/ 100240 h 507831"/>
                <a:gd name="connsiteX143" fmla="*/ 142510 w 621029"/>
                <a:gd name="connsiteY143" fmla="*/ 98653 h 507831"/>
                <a:gd name="connsiteX144" fmla="*/ 93100 w 621029"/>
                <a:gd name="connsiteY144" fmla="*/ 82579 h 507831"/>
                <a:gd name="connsiteX145" fmla="*/ 96473 w 621029"/>
                <a:gd name="connsiteY145" fmla="*/ 85953 h 507831"/>
                <a:gd name="connsiteX146" fmla="*/ 88536 w 621029"/>
                <a:gd name="connsiteY146" fmla="*/ 93890 h 507831"/>
                <a:gd name="connsiteX147" fmla="*/ 79010 w 621029"/>
                <a:gd name="connsiteY147" fmla="*/ 101828 h 507831"/>
                <a:gd name="connsiteX148" fmla="*/ 67898 w 621029"/>
                <a:gd name="connsiteY148" fmla="*/ 101828 h 507831"/>
                <a:gd name="connsiteX149" fmla="*/ 61548 w 621029"/>
                <a:gd name="connsiteY149" fmla="*/ 97065 h 507831"/>
                <a:gd name="connsiteX150" fmla="*/ 67898 w 621029"/>
                <a:gd name="connsiteY150" fmla="*/ 87540 h 507831"/>
                <a:gd name="connsiteX151" fmla="*/ 75835 w 621029"/>
                <a:gd name="connsiteY151" fmla="*/ 85953 h 507831"/>
                <a:gd name="connsiteX152" fmla="*/ 88536 w 621029"/>
                <a:gd name="connsiteY152" fmla="*/ 82778 h 507831"/>
                <a:gd name="connsiteX153" fmla="*/ 93100 w 621029"/>
                <a:gd name="connsiteY153" fmla="*/ 82579 h 507831"/>
                <a:gd name="connsiteX154" fmla="*/ 166322 w 621029"/>
                <a:gd name="connsiteY154" fmla="*/ 66903 h 507831"/>
                <a:gd name="connsiteX155" fmla="*/ 172672 w 621029"/>
                <a:gd name="connsiteY155" fmla="*/ 70078 h 507831"/>
                <a:gd name="connsiteX156" fmla="*/ 172672 w 621029"/>
                <a:gd name="connsiteY156" fmla="*/ 76428 h 507831"/>
                <a:gd name="connsiteX157" fmla="*/ 169497 w 621029"/>
                <a:gd name="connsiteY157" fmla="*/ 78016 h 507831"/>
                <a:gd name="connsiteX158" fmla="*/ 161560 w 621029"/>
                <a:gd name="connsiteY158" fmla="*/ 74841 h 507831"/>
                <a:gd name="connsiteX159" fmla="*/ 159972 w 621029"/>
                <a:gd name="connsiteY159" fmla="*/ 70078 h 507831"/>
                <a:gd name="connsiteX160" fmla="*/ 166322 w 621029"/>
                <a:gd name="connsiteY160" fmla="*/ 66903 h 507831"/>
                <a:gd name="connsiteX161" fmla="*/ 182776 w 621029"/>
                <a:gd name="connsiteY161" fmla="*/ 62140 h 507831"/>
                <a:gd name="connsiteX162" fmla="*/ 191435 w 621029"/>
                <a:gd name="connsiteY162" fmla="*/ 66903 h 507831"/>
                <a:gd name="connsiteX163" fmla="*/ 187971 w 621029"/>
                <a:gd name="connsiteY163" fmla="*/ 71665 h 507831"/>
                <a:gd name="connsiteX164" fmla="*/ 177580 w 621029"/>
                <a:gd name="connsiteY164" fmla="*/ 65315 h 507831"/>
                <a:gd name="connsiteX165" fmla="*/ 182776 w 621029"/>
                <a:gd name="connsiteY165" fmla="*/ 62140 h 507831"/>
                <a:gd name="connsiteX166" fmla="*/ 30631 w 621029"/>
                <a:gd name="connsiteY166" fmla="*/ 259 h 507831"/>
                <a:gd name="connsiteX167" fmla="*/ 38767 w 621029"/>
                <a:gd name="connsiteY167" fmla="*/ 5117 h 507831"/>
                <a:gd name="connsiteX168" fmla="*/ 40394 w 621029"/>
                <a:gd name="connsiteY168" fmla="*/ 11594 h 507831"/>
                <a:gd name="connsiteX169" fmla="*/ 42021 w 621029"/>
                <a:gd name="connsiteY169" fmla="*/ 14833 h 507831"/>
                <a:gd name="connsiteX170" fmla="*/ 48530 w 621029"/>
                <a:gd name="connsiteY170" fmla="*/ 13213 h 507831"/>
                <a:gd name="connsiteX171" fmla="*/ 55039 w 621029"/>
                <a:gd name="connsiteY171" fmla="*/ 19690 h 507831"/>
                <a:gd name="connsiteX172" fmla="*/ 61547 w 621029"/>
                <a:gd name="connsiteY172" fmla="*/ 21310 h 507831"/>
                <a:gd name="connsiteX173" fmla="*/ 72938 w 621029"/>
                <a:gd name="connsiteY173" fmla="*/ 26167 h 507831"/>
                <a:gd name="connsiteX174" fmla="*/ 84328 w 621029"/>
                <a:gd name="connsiteY174" fmla="*/ 35883 h 507831"/>
                <a:gd name="connsiteX175" fmla="*/ 90837 w 621029"/>
                <a:gd name="connsiteY175" fmla="*/ 35883 h 507831"/>
                <a:gd name="connsiteX176" fmla="*/ 95718 w 621029"/>
                <a:gd name="connsiteY176" fmla="*/ 39121 h 507831"/>
                <a:gd name="connsiteX177" fmla="*/ 103854 w 621029"/>
                <a:gd name="connsiteY177" fmla="*/ 52076 h 507831"/>
                <a:gd name="connsiteX178" fmla="*/ 118499 w 621029"/>
                <a:gd name="connsiteY178" fmla="*/ 52076 h 507831"/>
                <a:gd name="connsiteX179" fmla="*/ 125008 w 621029"/>
                <a:gd name="connsiteY179" fmla="*/ 58553 h 507831"/>
                <a:gd name="connsiteX180" fmla="*/ 121753 w 621029"/>
                <a:gd name="connsiteY180" fmla="*/ 66649 h 507831"/>
                <a:gd name="connsiteX181" fmla="*/ 110363 w 621029"/>
                <a:gd name="connsiteY181" fmla="*/ 69888 h 507831"/>
                <a:gd name="connsiteX182" fmla="*/ 100600 w 621029"/>
                <a:gd name="connsiteY182" fmla="*/ 66649 h 507831"/>
                <a:gd name="connsiteX183" fmla="*/ 84328 w 621029"/>
                <a:gd name="connsiteY183" fmla="*/ 60172 h 507831"/>
                <a:gd name="connsiteX184" fmla="*/ 74565 w 621029"/>
                <a:gd name="connsiteY184" fmla="*/ 52076 h 507831"/>
                <a:gd name="connsiteX185" fmla="*/ 68056 w 621029"/>
                <a:gd name="connsiteY185" fmla="*/ 52076 h 507831"/>
                <a:gd name="connsiteX186" fmla="*/ 59920 w 621029"/>
                <a:gd name="connsiteY186" fmla="*/ 61791 h 507831"/>
                <a:gd name="connsiteX187" fmla="*/ 53411 w 621029"/>
                <a:gd name="connsiteY187" fmla="*/ 68268 h 507831"/>
                <a:gd name="connsiteX188" fmla="*/ 45275 w 621029"/>
                <a:gd name="connsiteY188" fmla="*/ 76365 h 507831"/>
                <a:gd name="connsiteX189" fmla="*/ 30631 w 621029"/>
                <a:gd name="connsiteY189" fmla="*/ 73126 h 507831"/>
                <a:gd name="connsiteX190" fmla="*/ 30631 w 621029"/>
                <a:gd name="connsiteY190" fmla="*/ 61791 h 507831"/>
                <a:gd name="connsiteX191" fmla="*/ 15986 w 621029"/>
                <a:gd name="connsiteY191" fmla="*/ 63410 h 507831"/>
                <a:gd name="connsiteX192" fmla="*/ 1341 w 621029"/>
                <a:gd name="connsiteY192" fmla="*/ 61791 h 507831"/>
                <a:gd name="connsiteX193" fmla="*/ 9477 w 621029"/>
                <a:gd name="connsiteY193" fmla="*/ 56933 h 507831"/>
                <a:gd name="connsiteX194" fmla="*/ 19240 w 621029"/>
                <a:gd name="connsiteY194" fmla="*/ 50456 h 507831"/>
                <a:gd name="connsiteX195" fmla="*/ 15986 w 621029"/>
                <a:gd name="connsiteY195" fmla="*/ 42360 h 507831"/>
                <a:gd name="connsiteX196" fmla="*/ 20868 w 621029"/>
                <a:gd name="connsiteY196" fmla="*/ 29406 h 507831"/>
                <a:gd name="connsiteX197" fmla="*/ 19240 w 621029"/>
                <a:gd name="connsiteY197" fmla="*/ 11594 h 507831"/>
                <a:gd name="connsiteX198" fmla="*/ 30631 w 621029"/>
                <a:gd name="connsiteY198" fmla="*/ 259 h 50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621029" h="507831">
                  <a:moveTo>
                    <a:pt x="487395" y="493146"/>
                  </a:moveTo>
                  <a:cubicBezTo>
                    <a:pt x="488586" y="492750"/>
                    <a:pt x="489379" y="493147"/>
                    <a:pt x="490173" y="495528"/>
                  </a:cubicBezTo>
                  <a:cubicBezTo>
                    <a:pt x="491761" y="500290"/>
                    <a:pt x="493348" y="500290"/>
                    <a:pt x="490173" y="501878"/>
                  </a:cubicBezTo>
                  <a:cubicBezTo>
                    <a:pt x="486998" y="505053"/>
                    <a:pt x="485411" y="505053"/>
                    <a:pt x="483823" y="506641"/>
                  </a:cubicBezTo>
                  <a:cubicBezTo>
                    <a:pt x="480648" y="508228"/>
                    <a:pt x="477473" y="508228"/>
                    <a:pt x="477473" y="506641"/>
                  </a:cubicBezTo>
                  <a:cubicBezTo>
                    <a:pt x="477473" y="505053"/>
                    <a:pt x="475885" y="505053"/>
                    <a:pt x="477473" y="503465"/>
                  </a:cubicBezTo>
                  <a:cubicBezTo>
                    <a:pt x="479060" y="501878"/>
                    <a:pt x="477473" y="497115"/>
                    <a:pt x="482235" y="495528"/>
                  </a:cubicBezTo>
                  <a:cubicBezTo>
                    <a:pt x="484617" y="494734"/>
                    <a:pt x="486204" y="493543"/>
                    <a:pt x="487395" y="493146"/>
                  </a:cubicBezTo>
                  <a:close/>
                  <a:moveTo>
                    <a:pt x="448104" y="487343"/>
                  </a:moveTo>
                  <a:cubicBezTo>
                    <a:pt x="448104" y="487789"/>
                    <a:pt x="447310" y="488682"/>
                    <a:pt x="447310" y="489575"/>
                  </a:cubicBezTo>
                  <a:cubicBezTo>
                    <a:pt x="448898" y="491361"/>
                    <a:pt x="447310" y="491361"/>
                    <a:pt x="445723" y="494933"/>
                  </a:cubicBezTo>
                  <a:cubicBezTo>
                    <a:pt x="442548" y="498505"/>
                    <a:pt x="442548" y="498505"/>
                    <a:pt x="440960" y="498505"/>
                  </a:cubicBezTo>
                  <a:cubicBezTo>
                    <a:pt x="439373" y="500291"/>
                    <a:pt x="437785" y="500291"/>
                    <a:pt x="436198" y="498505"/>
                  </a:cubicBezTo>
                  <a:cubicBezTo>
                    <a:pt x="434610" y="496719"/>
                    <a:pt x="431435" y="496719"/>
                    <a:pt x="431435" y="496719"/>
                  </a:cubicBezTo>
                  <a:cubicBezTo>
                    <a:pt x="429848" y="496719"/>
                    <a:pt x="425085" y="496719"/>
                    <a:pt x="423498" y="493147"/>
                  </a:cubicBezTo>
                  <a:cubicBezTo>
                    <a:pt x="421910" y="491361"/>
                    <a:pt x="421910" y="487789"/>
                    <a:pt x="423498" y="487789"/>
                  </a:cubicBezTo>
                  <a:cubicBezTo>
                    <a:pt x="425085" y="486003"/>
                    <a:pt x="437785" y="489575"/>
                    <a:pt x="444135" y="487789"/>
                  </a:cubicBezTo>
                  <a:cubicBezTo>
                    <a:pt x="447310" y="486896"/>
                    <a:pt x="448104" y="486896"/>
                    <a:pt x="448104" y="487343"/>
                  </a:cubicBezTo>
                  <a:close/>
                  <a:moveTo>
                    <a:pt x="476838" y="478264"/>
                  </a:moveTo>
                  <a:cubicBezTo>
                    <a:pt x="477685" y="477420"/>
                    <a:pt x="478532" y="477420"/>
                    <a:pt x="480225" y="479950"/>
                  </a:cubicBezTo>
                  <a:cubicBezTo>
                    <a:pt x="483612" y="485011"/>
                    <a:pt x="486998" y="481637"/>
                    <a:pt x="483612" y="486697"/>
                  </a:cubicBezTo>
                  <a:cubicBezTo>
                    <a:pt x="480225" y="493444"/>
                    <a:pt x="476838" y="498505"/>
                    <a:pt x="471758" y="500191"/>
                  </a:cubicBezTo>
                  <a:cubicBezTo>
                    <a:pt x="468372" y="500191"/>
                    <a:pt x="470065" y="501878"/>
                    <a:pt x="466678" y="500191"/>
                  </a:cubicBezTo>
                  <a:cubicBezTo>
                    <a:pt x="463292" y="500191"/>
                    <a:pt x="461598" y="498505"/>
                    <a:pt x="461598" y="496818"/>
                  </a:cubicBezTo>
                  <a:cubicBezTo>
                    <a:pt x="461598" y="496818"/>
                    <a:pt x="461598" y="496818"/>
                    <a:pt x="461598" y="495131"/>
                  </a:cubicBezTo>
                  <a:cubicBezTo>
                    <a:pt x="463292" y="493444"/>
                    <a:pt x="470065" y="483324"/>
                    <a:pt x="473452" y="481637"/>
                  </a:cubicBezTo>
                  <a:cubicBezTo>
                    <a:pt x="475145" y="480794"/>
                    <a:pt x="475992" y="479107"/>
                    <a:pt x="476838" y="478264"/>
                  </a:cubicBezTo>
                  <a:close/>
                  <a:moveTo>
                    <a:pt x="415561" y="476478"/>
                  </a:moveTo>
                  <a:cubicBezTo>
                    <a:pt x="415561" y="476478"/>
                    <a:pt x="417148" y="479942"/>
                    <a:pt x="417148" y="481674"/>
                  </a:cubicBezTo>
                  <a:cubicBezTo>
                    <a:pt x="415561" y="483405"/>
                    <a:pt x="417148" y="483405"/>
                    <a:pt x="418736" y="485137"/>
                  </a:cubicBezTo>
                  <a:cubicBezTo>
                    <a:pt x="418736" y="486869"/>
                    <a:pt x="420323" y="490333"/>
                    <a:pt x="420323" y="492064"/>
                  </a:cubicBezTo>
                  <a:cubicBezTo>
                    <a:pt x="420323" y="495528"/>
                    <a:pt x="417148" y="490333"/>
                    <a:pt x="413973" y="488601"/>
                  </a:cubicBezTo>
                  <a:cubicBezTo>
                    <a:pt x="410798" y="486869"/>
                    <a:pt x="410798" y="485137"/>
                    <a:pt x="410798" y="483405"/>
                  </a:cubicBezTo>
                  <a:cubicBezTo>
                    <a:pt x="409210" y="481674"/>
                    <a:pt x="412385" y="478210"/>
                    <a:pt x="415561" y="476478"/>
                  </a:cubicBezTo>
                  <a:close/>
                  <a:moveTo>
                    <a:pt x="415759" y="409491"/>
                  </a:moveTo>
                  <a:cubicBezTo>
                    <a:pt x="418735" y="409491"/>
                    <a:pt x="421910" y="409916"/>
                    <a:pt x="423498" y="409916"/>
                  </a:cubicBezTo>
                  <a:cubicBezTo>
                    <a:pt x="428260" y="411617"/>
                    <a:pt x="429848" y="411617"/>
                    <a:pt x="433023" y="411617"/>
                  </a:cubicBezTo>
                  <a:cubicBezTo>
                    <a:pt x="434611" y="411617"/>
                    <a:pt x="439373" y="413318"/>
                    <a:pt x="442548" y="415019"/>
                  </a:cubicBezTo>
                  <a:cubicBezTo>
                    <a:pt x="444136" y="415019"/>
                    <a:pt x="453661" y="423523"/>
                    <a:pt x="456836" y="423523"/>
                  </a:cubicBezTo>
                  <a:cubicBezTo>
                    <a:pt x="458423" y="425224"/>
                    <a:pt x="456836" y="428626"/>
                    <a:pt x="456836" y="428626"/>
                  </a:cubicBezTo>
                  <a:cubicBezTo>
                    <a:pt x="456836" y="428626"/>
                    <a:pt x="455248" y="432028"/>
                    <a:pt x="453661" y="432028"/>
                  </a:cubicBezTo>
                  <a:cubicBezTo>
                    <a:pt x="450486" y="432028"/>
                    <a:pt x="447311" y="430327"/>
                    <a:pt x="444136" y="430327"/>
                  </a:cubicBezTo>
                  <a:cubicBezTo>
                    <a:pt x="440961" y="430327"/>
                    <a:pt x="436198" y="428626"/>
                    <a:pt x="434611" y="426925"/>
                  </a:cubicBezTo>
                  <a:cubicBezTo>
                    <a:pt x="433023" y="426925"/>
                    <a:pt x="429848" y="423523"/>
                    <a:pt x="428260" y="421823"/>
                  </a:cubicBezTo>
                  <a:cubicBezTo>
                    <a:pt x="426673" y="421823"/>
                    <a:pt x="421910" y="418421"/>
                    <a:pt x="417148" y="416720"/>
                  </a:cubicBezTo>
                  <a:cubicBezTo>
                    <a:pt x="412385" y="416720"/>
                    <a:pt x="409210" y="411617"/>
                    <a:pt x="409210" y="411617"/>
                  </a:cubicBezTo>
                  <a:cubicBezTo>
                    <a:pt x="410004" y="409916"/>
                    <a:pt x="412782" y="409491"/>
                    <a:pt x="415759" y="409491"/>
                  </a:cubicBezTo>
                  <a:close/>
                  <a:moveTo>
                    <a:pt x="569762" y="371703"/>
                  </a:moveTo>
                  <a:cubicBezTo>
                    <a:pt x="571393" y="376535"/>
                    <a:pt x="571393" y="376535"/>
                    <a:pt x="568132" y="378145"/>
                  </a:cubicBezTo>
                  <a:cubicBezTo>
                    <a:pt x="563241" y="379756"/>
                    <a:pt x="561610" y="376535"/>
                    <a:pt x="561610" y="379756"/>
                  </a:cubicBezTo>
                  <a:cubicBezTo>
                    <a:pt x="563241" y="382977"/>
                    <a:pt x="566501" y="381366"/>
                    <a:pt x="564871" y="386198"/>
                  </a:cubicBezTo>
                  <a:cubicBezTo>
                    <a:pt x="563241" y="391029"/>
                    <a:pt x="558349" y="394250"/>
                    <a:pt x="555089" y="395861"/>
                  </a:cubicBezTo>
                  <a:cubicBezTo>
                    <a:pt x="551828" y="399082"/>
                    <a:pt x="550197" y="400692"/>
                    <a:pt x="550197" y="402303"/>
                  </a:cubicBezTo>
                  <a:cubicBezTo>
                    <a:pt x="550197" y="405524"/>
                    <a:pt x="550197" y="407134"/>
                    <a:pt x="550197" y="408745"/>
                  </a:cubicBezTo>
                  <a:cubicBezTo>
                    <a:pt x="550197" y="410355"/>
                    <a:pt x="550197" y="408745"/>
                    <a:pt x="546937" y="411966"/>
                  </a:cubicBezTo>
                  <a:cubicBezTo>
                    <a:pt x="545306" y="416797"/>
                    <a:pt x="545306" y="418408"/>
                    <a:pt x="545306" y="418408"/>
                  </a:cubicBezTo>
                  <a:cubicBezTo>
                    <a:pt x="545306" y="418408"/>
                    <a:pt x="548567" y="415187"/>
                    <a:pt x="553458" y="410355"/>
                  </a:cubicBezTo>
                  <a:cubicBezTo>
                    <a:pt x="556719" y="407134"/>
                    <a:pt x="555089" y="407134"/>
                    <a:pt x="556719" y="407134"/>
                  </a:cubicBezTo>
                  <a:cubicBezTo>
                    <a:pt x="559980" y="407134"/>
                    <a:pt x="559980" y="408745"/>
                    <a:pt x="561610" y="408745"/>
                  </a:cubicBezTo>
                  <a:cubicBezTo>
                    <a:pt x="564871" y="408745"/>
                    <a:pt x="566501" y="408745"/>
                    <a:pt x="568132" y="408745"/>
                  </a:cubicBezTo>
                  <a:cubicBezTo>
                    <a:pt x="568132" y="408745"/>
                    <a:pt x="569762" y="410355"/>
                    <a:pt x="566501" y="411966"/>
                  </a:cubicBezTo>
                  <a:cubicBezTo>
                    <a:pt x="563241" y="415187"/>
                    <a:pt x="563241" y="413576"/>
                    <a:pt x="563241" y="415187"/>
                  </a:cubicBezTo>
                  <a:cubicBezTo>
                    <a:pt x="561610" y="416797"/>
                    <a:pt x="561610" y="418408"/>
                    <a:pt x="561610" y="420018"/>
                  </a:cubicBezTo>
                  <a:cubicBezTo>
                    <a:pt x="559980" y="421629"/>
                    <a:pt x="561610" y="421629"/>
                    <a:pt x="564871" y="421629"/>
                  </a:cubicBezTo>
                  <a:cubicBezTo>
                    <a:pt x="568132" y="421629"/>
                    <a:pt x="571393" y="420018"/>
                    <a:pt x="571393" y="421629"/>
                  </a:cubicBezTo>
                  <a:cubicBezTo>
                    <a:pt x="574653" y="424850"/>
                    <a:pt x="574653" y="429681"/>
                    <a:pt x="574653" y="429681"/>
                  </a:cubicBezTo>
                  <a:cubicBezTo>
                    <a:pt x="574653" y="429681"/>
                    <a:pt x="576284" y="429681"/>
                    <a:pt x="577914" y="428071"/>
                  </a:cubicBezTo>
                  <a:cubicBezTo>
                    <a:pt x="579545" y="428071"/>
                    <a:pt x="579545" y="424850"/>
                    <a:pt x="581175" y="423239"/>
                  </a:cubicBezTo>
                  <a:cubicBezTo>
                    <a:pt x="582806" y="423239"/>
                    <a:pt x="586066" y="420018"/>
                    <a:pt x="586066" y="420018"/>
                  </a:cubicBezTo>
                  <a:cubicBezTo>
                    <a:pt x="586066" y="420018"/>
                    <a:pt x="589327" y="415187"/>
                    <a:pt x="589327" y="416797"/>
                  </a:cubicBezTo>
                  <a:cubicBezTo>
                    <a:pt x="589327" y="421629"/>
                    <a:pt x="594218" y="423239"/>
                    <a:pt x="595849" y="421629"/>
                  </a:cubicBezTo>
                  <a:cubicBezTo>
                    <a:pt x="597479" y="421629"/>
                    <a:pt x="597479" y="423239"/>
                    <a:pt x="599110" y="423239"/>
                  </a:cubicBezTo>
                  <a:cubicBezTo>
                    <a:pt x="600740" y="423239"/>
                    <a:pt x="607262" y="424850"/>
                    <a:pt x="607262" y="426460"/>
                  </a:cubicBezTo>
                  <a:cubicBezTo>
                    <a:pt x="607262" y="428071"/>
                    <a:pt x="604001" y="429681"/>
                    <a:pt x="604001" y="431292"/>
                  </a:cubicBezTo>
                  <a:cubicBezTo>
                    <a:pt x="602370" y="432902"/>
                    <a:pt x="600740" y="431292"/>
                    <a:pt x="599110" y="432902"/>
                  </a:cubicBezTo>
                  <a:cubicBezTo>
                    <a:pt x="595849" y="437734"/>
                    <a:pt x="599110" y="437734"/>
                    <a:pt x="599110" y="439344"/>
                  </a:cubicBezTo>
                  <a:cubicBezTo>
                    <a:pt x="599110" y="442565"/>
                    <a:pt x="604001" y="439344"/>
                    <a:pt x="599110" y="442565"/>
                  </a:cubicBezTo>
                  <a:cubicBezTo>
                    <a:pt x="595849" y="445786"/>
                    <a:pt x="599110" y="444176"/>
                    <a:pt x="599110" y="444176"/>
                  </a:cubicBezTo>
                  <a:cubicBezTo>
                    <a:pt x="599110" y="444176"/>
                    <a:pt x="602370" y="447397"/>
                    <a:pt x="605631" y="445786"/>
                  </a:cubicBezTo>
                  <a:cubicBezTo>
                    <a:pt x="607262" y="445786"/>
                    <a:pt x="608892" y="442565"/>
                    <a:pt x="610522" y="442565"/>
                  </a:cubicBezTo>
                  <a:cubicBezTo>
                    <a:pt x="612153" y="442565"/>
                    <a:pt x="615414" y="439344"/>
                    <a:pt x="615414" y="440955"/>
                  </a:cubicBezTo>
                  <a:cubicBezTo>
                    <a:pt x="615414" y="442565"/>
                    <a:pt x="615414" y="442565"/>
                    <a:pt x="612153" y="445786"/>
                  </a:cubicBezTo>
                  <a:cubicBezTo>
                    <a:pt x="607262" y="449007"/>
                    <a:pt x="605631" y="447397"/>
                    <a:pt x="604001" y="450618"/>
                  </a:cubicBezTo>
                  <a:cubicBezTo>
                    <a:pt x="599110" y="457060"/>
                    <a:pt x="597479" y="457060"/>
                    <a:pt x="599110" y="458671"/>
                  </a:cubicBezTo>
                  <a:cubicBezTo>
                    <a:pt x="599110" y="458671"/>
                    <a:pt x="602370" y="463502"/>
                    <a:pt x="604001" y="461892"/>
                  </a:cubicBezTo>
                  <a:cubicBezTo>
                    <a:pt x="607262" y="460281"/>
                    <a:pt x="607262" y="455450"/>
                    <a:pt x="608892" y="453839"/>
                  </a:cubicBezTo>
                  <a:cubicBezTo>
                    <a:pt x="610522" y="452228"/>
                    <a:pt x="613783" y="452228"/>
                    <a:pt x="613783" y="452228"/>
                  </a:cubicBezTo>
                  <a:cubicBezTo>
                    <a:pt x="615414" y="457060"/>
                    <a:pt x="615414" y="458671"/>
                    <a:pt x="613783" y="460281"/>
                  </a:cubicBezTo>
                  <a:cubicBezTo>
                    <a:pt x="612153" y="461892"/>
                    <a:pt x="612153" y="463502"/>
                    <a:pt x="612153" y="463502"/>
                  </a:cubicBezTo>
                  <a:cubicBezTo>
                    <a:pt x="612153" y="463502"/>
                    <a:pt x="612153" y="463502"/>
                    <a:pt x="620305" y="461892"/>
                  </a:cubicBezTo>
                  <a:cubicBezTo>
                    <a:pt x="620305" y="461892"/>
                    <a:pt x="621935" y="465113"/>
                    <a:pt x="620305" y="466723"/>
                  </a:cubicBezTo>
                  <a:cubicBezTo>
                    <a:pt x="620305" y="469944"/>
                    <a:pt x="618674" y="468334"/>
                    <a:pt x="618674" y="471555"/>
                  </a:cubicBezTo>
                  <a:cubicBezTo>
                    <a:pt x="617044" y="473165"/>
                    <a:pt x="617044" y="474776"/>
                    <a:pt x="617044" y="476386"/>
                  </a:cubicBezTo>
                  <a:cubicBezTo>
                    <a:pt x="615414" y="477997"/>
                    <a:pt x="618674" y="476386"/>
                    <a:pt x="615414" y="479607"/>
                  </a:cubicBezTo>
                  <a:cubicBezTo>
                    <a:pt x="612153" y="482828"/>
                    <a:pt x="608892" y="482828"/>
                    <a:pt x="608892" y="482828"/>
                  </a:cubicBezTo>
                  <a:cubicBezTo>
                    <a:pt x="608892" y="482828"/>
                    <a:pt x="608892" y="482828"/>
                    <a:pt x="604001" y="474776"/>
                  </a:cubicBezTo>
                  <a:cubicBezTo>
                    <a:pt x="604001" y="474776"/>
                    <a:pt x="604001" y="474776"/>
                    <a:pt x="595849" y="477997"/>
                  </a:cubicBezTo>
                  <a:cubicBezTo>
                    <a:pt x="594218" y="471555"/>
                    <a:pt x="595849" y="471555"/>
                    <a:pt x="595849" y="468334"/>
                  </a:cubicBezTo>
                  <a:cubicBezTo>
                    <a:pt x="595849" y="466723"/>
                    <a:pt x="595849" y="466723"/>
                    <a:pt x="595849" y="466723"/>
                  </a:cubicBezTo>
                  <a:cubicBezTo>
                    <a:pt x="589327" y="465113"/>
                    <a:pt x="586066" y="463502"/>
                    <a:pt x="587697" y="465113"/>
                  </a:cubicBezTo>
                  <a:cubicBezTo>
                    <a:pt x="587697" y="466723"/>
                    <a:pt x="584436" y="468334"/>
                    <a:pt x="581175" y="469944"/>
                  </a:cubicBezTo>
                  <a:cubicBezTo>
                    <a:pt x="579545" y="471555"/>
                    <a:pt x="576284" y="473165"/>
                    <a:pt x="576284" y="474776"/>
                  </a:cubicBezTo>
                  <a:cubicBezTo>
                    <a:pt x="574653" y="476386"/>
                    <a:pt x="573023" y="477997"/>
                    <a:pt x="569762" y="477997"/>
                  </a:cubicBezTo>
                  <a:cubicBezTo>
                    <a:pt x="568132" y="479607"/>
                    <a:pt x="566501" y="479607"/>
                    <a:pt x="564871" y="477997"/>
                  </a:cubicBezTo>
                  <a:cubicBezTo>
                    <a:pt x="563241" y="477997"/>
                    <a:pt x="561610" y="477997"/>
                    <a:pt x="561610" y="476386"/>
                  </a:cubicBezTo>
                  <a:cubicBezTo>
                    <a:pt x="561610" y="474776"/>
                    <a:pt x="563241" y="474776"/>
                    <a:pt x="564871" y="473165"/>
                  </a:cubicBezTo>
                  <a:cubicBezTo>
                    <a:pt x="568132" y="473165"/>
                    <a:pt x="568132" y="471555"/>
                    <a:pt x="569762" y="471555"/>
                  </a:cubicBezTo>
                  <a:cubicBezTo>
                    <a:pt x="569762" y="471555"/>
                    <a:pt x="568132" y="466723"/>
                    <a:pt x="566501" y="466723"/>
                  </a:cubicBezTo>
                  <a:cubicBezTo>
                    <a:pt x="564871" y="465113"/>
                    <a:pt x="564871" y="465113"/>
                    <a:pt x="564871" y="463502"/>
                  </a:cubicBezTo>
                  <a:cubicBezTo>
                    <a:pt x="564871" y="460281"/>
                    <a:pt x="566501" y="458671"/>
                    <a:pt x="563241" y="458671"/>
                  </a:cubicBezTo>
                  <a:cubicBezTo>
                    <a:pt x="561610" y="458671"/>
                    <a:pt x="561610" y="458671"/>
                    <a:pt x="556719" y="460281"/>
                  </a:cubicBezTo>
                  <a:cubicBezTo>
                    <a:pt x="551828" y="461892"/>
                    <a:pt x="550197" y="463502"/>
                    <a:pt x="548567" y="463502"/>
                  </a:cubicBezTo>
                  <a:cubicBezTo>
                    <a:pt x="548567" y="463502"/>
                    <a:pt x="546937" y="463502"/>
                    <a:pt x="542045" y="463502"/>
                  </a:cubicBezTo>
                  <a:cubicBezTo>
                    <a:pt x="537154" y="463502"/>
                    <a:pt x="540415" y="461892"/>
                    <a:pt x="535524" y="463502"/>
                  </a:cubicBezTo>
                  <a:cubicBezTo>
                    <a:pt x="529002" y="463502"/>
                    <a:pt x="522481" y="463502"/>
                    <a:pt x="520850" y="463502"/>
                  </a:cubicBezTo>
                  <a:cubicBezTo>
                    <a:pt x="517589" y="463502"/>
                    <a:pt x="514328" y="461892"/>
                    <a:pt x="509437" y="461892"/>
                  </a:cubicBezTo>
                  <a:cubicBezTo>
                    <a:pt x="506176" y="463502"/>
                    <a:pt x="502916" y="461892"/>
                    <a:pt x="502916" y="461892"/>
                  </a:cubicBezTo>
                  <a:cubicBezTo>
                    <a:pt x="502916" y="461892"/>
                    <a:pt x="501285" y="457060"/>
                    <a:pt x="504546" y="455450"/>
                  </a:cubicBezTo>
                  <a:cubicBezTo>
                    <a:pt x="506176" y="452228"/>
                    <a:pt x="506176" y="452228"/>
                    <a:pt x="507807" y="450618"/>
                  </a:cubicBezTo>
                  <a:cubicBezTo>
                    <a:pt x="509437" y="449007"/>
                    <a:pt x="512698" y="447397"/>
                    <a:pt x="512698" y="447397"/>
                  </a:cubicBezTo>
                  <a:cubicBezTo>
                    <a:pt x="512698" y="447397"/>
                    <a:pt x="515959" y="444176"/>
                    <a:pt x="512698" y="444176"/>
                  </a:cubicBezTo>
                  <a:cubicBezTo>
                    <a:pt x="509437" y="444176"/>
                    <a:pt x="507807" y="442565"/>
                    <a:pt x="507807" y="442565"/>
                  </a:cubicBezTo>
                  <a:cubicBezTo>
                    <a:pt x="507807" y="442565"/>
                    <a:pt x="509437" y="440955"/>
                    <a:pt x="511068" y="439344"/>
                  </a:cubicBezTo>
                  <a:cubicBezTo>
                    <a:pt x="512698" y="437734"/>
                    <a:pt x="514328" y="437734"/>
                    <a:pt x="515959" y="434513"/>
                  </a:cubicBezTo>
                  <a:cubicBezTo>
                    <a:pt x="515959" y="432902"/>
                    <a:pt x="517589" y="432902"/>
                    <a:pt x="517589" y="429681"/>
                  </a:cubicBezTo>
                  <a:cubicBezTo>
                    <a:pt x="517589" y="428071"/>
                    <a:pt x="517589" y="426460"/>
                    <a:pt x="519220" y="426460"/>
                  </a:cubicBezTo>
                  <a:cubicBezTo>
                    <a:pt x="519220" y="426460"/>
                    <a:pt x="519220" y="426460"/>
                    <a:pt x="522481" y="421629"/>
                  </a:cubicBezTo>
                  <a:cubicBezTo>
                    <a:pt x="522481" y="421629"/>
                    <a:pt x="522481" y="421629"/>
                    <a:pt x="527372" y="416797"/>
                  </a:cubicBezTo>
                  <a:cubicBezTo>
                    <a:pt x="527372" y="416797"/>
                    <a:pt x="529002" y="413576"/>
                    <a:pt x="527372" y="411966"/>
                  </a:cubicBezTo>
                  <a:cubicBezTo>
                    <a:pt x="527372" y="410355"/>
                    <a:pt x="527372" y="408745"/>
                    <a:pt x="529002" y="407134"/>
                  </a:cubicBezTo>
                  <a:cubicBezTo>
                    <a:pt x="532263" y="403913"/>
                    <a:pt x="532263" y="400692"/>
                    <a:pt x="535524" y="397471"/>
                  </a:cubicBezTo>
                  <a:cubicBezTo>
                    <a:pt x="537154" y="394250"/>
                    <a:pt x="538785" y="394250"/>
                    <a:pt x="540415" y="392640"/>
                  </a:cubicBezTo>
                  <a:cubicBezTo>
                    <a:pt x="540415" y="389419"/>
                    <a:pt x="546937" y="387808"/>
                    <a:pt x="546937" y="386198"/>
                  </a:cubicBezTo>
                  <a:cubicBezTo>
                    <a:pt x="548567" y="382977"/>
                    <a:pt x="548567" y="378145"/>
                    <a:pt x="551828" y="376535"/>
                  </a:cubicBezTo>
                  <a:cubicBezTo>
                    <a:pt x="555089" y="374924"/>
                    <a:pt x="555089" y="373314"/>
                    <a:pt x="558349" y="373314"/>
                  </a:cubicBezTo>
                  <a:cubicBezTo>
                    <a:pt x="561610" y="373314"/>
                    <a:pt x="559980" y="373314"/>
                    <a:pt x="564871" y="373314"/>
                  </a:cubicBezTo>
                  <a:cubicBezTo>
                    <a:pt x="569762" y="371703"/>
                    <a:pt x="566501" y="371703"/>
                    <a:pt x="569762" y="371703"/>
                  </a:cubicBezTo>
                  <a:close/>
                  <a:moveTo>
                    <a:pt x="142510" y="98653"/>
                  </a:moveTo>
                  <a:cubicBezTo>
                    <a:pt x="144098" y="100240"/>
                    <a:pt x="142510" y="103415"/>
                    <a:pt x="140923" y="108178"/>
                  </a:cubicBezTo>
                  <a:cubicBezTo>
                    <a:pt x="139335" y="111353"/>
                    <a:pt x="137748" y="114528"/>
                    <a:pt x="136160" y="119290"/>
                  </a:cubicBezTo>
                  <a:cubicBezTo>
                    <a:pt x="132985" y="124053"/>
                    <a:pt x="132985" y="120878"/>
                    <a:pt x="129810" y="116115"/>
                  </a:cubicBezTo>
                  <a:cubicBezTo>
                    <a:pt x="126635" y="112940"/>
                    <a:pt x="126635" y="112940"/>
                    <a:pt x="126635" y="108178"/>
                  </a:cubicBezTo>
                  <a:cubicBezTo>
                    <a:pt x="126635" y="103415"/>
                    <a:pt x="126635" y="101828"/>
                    <a:pt x="129810" y="100240"/>
                  </a:cubicBezTo>
                  <a:cubicBezTo>
                    <a:pt x="136160" y="97065"/>
                    <a:pt x="139335" y="97065"/>
                    <a:pt x="142510" y="98653"/>
                  </a:cubicBezTo>
                  <a:close/>
                  <a:moveTo>
                    <a:pt x="93100" y="82579"/>
                  </a:moveTo>
                  <a:cubicBezTo>
                    <a:pt x="93695" y="83174"/>
                    <a:pt x="94092" y="84365"/>
                    <a:pt x="96473" y="85953"/>
                  </a:cubicBezTo>
                  <a:cubicBezTo>
                    <a:pt x="101236" y="90715"/>
                    <a:pt x="91711" y="89128"/>
                    <a:pt x="88536" y="93890"/>
                  </a:cubicBezTo>
                  <a:cubicBezTo>
                    <a:pt x="85361" y="97065"/>
                    <a:pt x="83773" y="100240"/>
                    <a:pt x="79010" y="101828"/>
                  </a:cubicBezTo>
                  <a:cubicBezTo>
                    <a:pt x="72660" y="105003"/>
                    <a:pt x="74248" y="105003"/>
                    <a:pt x="67898" y="101828"/>
                  </a:cubicBezTo>
                  <a:cubicBezTo>
                    <a:pt x="61548" y="98653"/>
                    <a:pt x="61548" y="100240"/>
                    <a:pt x="61548" y="97065"/>
                  </a:cubicBezTo>
                  <a:cubicBezTo>
                    <a:pt x="61548" y="92303"/>
                    <a:pt x="66310" y="90715"/>
                    <a:pt x="67898" y="87540"/>
                  </a:cubicBezTo>
                  <a:cubicBezTo>
                    <a:pt x="71073" y="84365"/>
                    <a:pt x="74248" y="87540"/>
                    <a:pt x="75835" y="85953"/>
                  </a:cubicBezTo>
                  <a:cubicBezTo>
                    <a:pt x="75835" y="84365"/>
                    <a:pt x="83773" y="84365"/>
                    <a:pt x="88536" y="82778"/>
                  </a:cubicBezTo>
                  <a:cubicBezTo>
                    <a:pt x="91711" y="81984"/>
                    <a:pt x="92505" y="81984"/>
                    <a:pt x="93100" y="82579"/>
                  </a:cubicBezTo>
                  <a:close/>
                  <a:moveTo>
                    <a:pt x="166322" y="66903"/>
                  </a:moveTo>
                  <a:cubicBezTo>
                    <a:pt x="169497" y="66903"/>
                    <a:pt x="169497" y="68491"/>
                    <a:pt x="172672" y="70078"/>
                  </a:cubicBezTo>
                  <a:cubicBezTo>
                    <a:pt x="174260" y="71666"/>
                    <a:pt x="174260" y="73253"/>
                    <a:pt x="172672" y="76428"/>
                  </a:cubicBezTo>
                  <a:cubicBezTo>
                    <a:pt x="172672" y="81191"/>
                    <a:pt x="171085" y="78016"/>
                    <a:pt x="169497" y="78016"/>
                  </a:cubicBezTo>
                  <a:cubicBezTo>
                    <a:pt x="166322" y="76428"/>
                    <a:pt x="166322" y="76428"/>
                    <a:pt x="161560" y="74841"/>
                  </a:cubicBezTo>
                  <a:cubicBezTo>
                    <a:pt x="155210" y="74841"/>
                    <a:pt x="156797" y="71666"/>
                    <a:pt x="159972" y="70078"/>
                  </a:cubicBezTo>
                  <a:cubicBezTo>
                    <a:pt x="161560" y="68491"/>
                    <a:pt x="164735" y="68491"/>
                    <a:pt x="166322" y="66903"/>
                  </a:cubicBezTo>
                  <a:close/>
                  <a:moveTo>
                    <a:pt x="182776" y="62140"/>
                  </a:moveTo>
                  <a:cubicBezTo>
                    <a:pt x="186239" y="62140"/>
                    <a:pt x="187971" y="63728"/>
                    <a:pt x="191435" y="66903"/>
                  </a:cubicBezTo>
                  <a:cubicBezTo>
                    <a:pt x="194898" y="70078"/>
                    <a:pt x="189703" y="70078"/>
                    <a:pt x="187971" y="71665"/>
                  </a:cubicBezTo>
                  <a:cubicBezTo>
                    <a:pt x="184507" y="73253"/>
                    <a:pt x="175848" y="68490"/>
                    <a:pt x="177580" y="65315"/>
                  </a:cubicBezTo>
                  <a:cubicBezTo>
                    <a:pt x="177580" y="63728"/>
                    <a:pt x="181044" y="62140"/>
                    <a:pt x="182776" y="62140"/>
                  </a:cubicBezTo>
                  <a:close/>
                  <a:moveTo>
                    <a:pt x="30631" y="259"/>
                  </a:moveTo>
                  <a:cubicBezTo>
                    <a:pt x="37139" y="-1360"/>
                    <a:pt x="38767" y="5117"/>
                    <a:pt x="38767" y="5117"/>
                  </a:cubicBezTo>
                  <a:cubicBezTo>
                    <a:pt x="38767" y="5117"/>
                    <a:pt x="38767" y="5117"/>
                    <a:pt x="40394" y="11594"/>
                  </a:cubicBezTo>
                  <a:cubicBezTo>
                    <a:pt x="40394" y="18071"/>
                    <a:pt x="40394" y="11594"/>
                    <a:pt x="42021" y="14833"/>
                  </a:cubicBezTo>
                  <a:cubicBezTo>
                    <a:pt x="43648" y="18071"/>
                    <a:pt x="48530" y="13213"/>
                    <a:pt x="48530" y="13213"/>
                  </a:cubicBezTo>
                  <a:cubicBezTo>
                    <a:pt x="48530" y="13213"/>
                    <a:pt x="51784" y="13213"/>
                    <a:pt x="55039" y="19690"/>
                  </a:cubicBezTo>
                  <a:cubicBezTo>
                    <a:pt x="56666" y="27787"/>
                    <a:pt x="59920" y="22929"/>
                    <a:pt x="61547" y="21310"/>
                  </a:cubicBezTo>
                  <a:cubicBezTo>
                    <a:pt x="63174" y="19690"/>
                    <a:pt x="66429" y="21310"/>
                    <a:pt x="72938" y="26167"/>
                  </a:cubicBezTo>
                  <a:cubicBezTo>
                    <a:pt x="74565" y="26167"/>
                    <a:pt x="77819" y="29406"/>
                    <a:pt x="84328" y="35883"/>
                  </a:cubicBezTo>
                  <a:cubicBezTo>
                    <a:pt x="85955" y="35883"/>
                    <a:pt x="89209" y="35883"/>
                    <a:pt x="90837" y="35883"/>
                  </a:cubicBezTo>
                  <a:cubicBezTo>
                    <a:pt x="94091" y="35883"/>
                    <a:pt x="95718" y="39121"/>
                    <a:pt x="95718" y="39121"/>
                  </a:cubicBezTo>
                  <a:cubicBezTo>
                    <a:pt x="95718" y="39121"/>
                    <a:pt x="98973" y="45598"/>
                    <a:pt x="103854" y="52076"/>
                  </a:cubicBezTo>
                  <a:cubicBezTo>
                    <a:pt x="105481" y="53695"/>
                    <a:pt x="115244" y="52076"/>
                    <a:pt x="118499" y="52076"/>
                  </a:cubicBezTo>
                  <a:cubicBezTo>
                    <a:pt x="121753" y="52076"/>
                    <a:pt x="121753" y="53695"/>
                    <a:pt x="125008" y="58553"/>
                  </a:cubicBezTo>
                  <a:cubicBezTo>
                    <a:pt x="126635" y="65030"/>
                    <a:pt x="126635" y="63410"/>
                    <a:pt x="121753" y="66649"/>
                  </a:cubicBezTo>
                  <a:cubicBezTo>
                    <a:pt x="118499" y="69888"/>
                    <a:pt x="118499" y="71507"/>
                    <a:pt x="110363" y="69888"/>
                  </a:cubicBezTo>
                  <a:cubicBezTo>
                    <a:pt x="110363" y="69888"/>
                    <a:pt x="102227" y="68268"/>
                    <a:pt x="100600" y="66649"/>
                  </a:cubicBezTo>
                  <a:cubicBezTo>
                    <a:pt x="98973" y="65030"/>
                    <a:pt x="95718" y="65030"/>
                    <a:pt x="84328" y="60172"/>
                  </a:cubicBezTo>
                  <a:cubicBezTo>
                    <a:pt x="81074" y="58553"/>
                    <a:pt x="77819" y="53695"/>
                    <a:pt x="74565" y="52076"/>
                  </a:cubicBezTo>
                  <a:cubicBezTo>
                    <a:pt x="69683" y="48837"/>
                    <a:pt x="68056" y="52076"/>
                    <a:pt x="68056" y="52076"/>
                  </a:cubicBezTo>
                  <a:cubicBezTo>
                    <a:pt x="68056" y="52076"/>
                    <a:pt x="66429" y="56933"/>
                    <a:pt x="59920" y="61791"/>
                  </a:cubicBezTo>
                  <a:cubicBezTo>
                    <a:pt x="58293" y="65030"/>
                    <a:pt x="56666" y="66649"/>
                    <a:pt x="53411" y="68268"/>
                  </a:cubicBezTo>
                  <a:cubicBezTo>
                    <a:pt x="51784" y="69888"/>
                    <a:pt x="50157" y="73126"/>
                    <a:pt x="45275" y="76365"/>
                  </a:cubicBezTo>
                  <a:cubicBezTo>
                    <a:pt x="40394" y="79603"/>
                    <a:pt x="42021" y="77984"/>
                    <a:pt x="30631" y="73126"/>
                  </a:cubicBezTo>
                  <a:cubicBezTo>
                    <a:pt x="27376" y="71507"/>
                    <a:pt x="32258" y="65030"/>
                    <a:pt x="30631" y="61791"/>
                  </a:cubicBezTo>
                  <a:cubicBezTo>
                    <a:pt x="29004" y="58553"/>
                    <a:pt x="22495" y="61791"/>
                    <a:pt x="15986" y="63410"/>
                  </a:cubicBezTo>
                  <a:cubicBezTo>
                    <a:pt x="9477" y="65030"/>
                    <a:pt x="6223" y="65030"/>
                    <a:pt x="1341" y="61791"/>
                  </a:cubicBezTo>
                  <a:cubicBezTo>
                    <a:pt x="-3540" y="58553"/>
                    <a:pt x="6223" y="58553"/>
                    <a:pt x="9477" y="56933"/>
                  </a:cubicBezTo>
                  <a:cubicBezTo>
                    <a:pt x="11104" y="55314"/>
                    <a:pt x="17613" y="55314"/>
                    <a:pt x="19240" y="50456"/>
                  </a:cubicBezTo>
                  <a:cubicBezTo>
                    <a:pt x="20868" y="43979"/>
                    <a:pt x="19240" y="47218"/>
                    <a:pt x="15986" y="42360"/>
                  </a:cubicBezTo>
                  <a:cubicBezTo>
                    <a:pt x="12732" y="37502"/>
                    <a:pt x="15986" y="39121"/>
                    <a:pt x="20868" y="29406"/>
                  </a:cubicBezTo>
                  <a:cubicBezTo>
                    <a:pt x="24122" y="21310"/>
                    <a:pt x="22495" y="19690"/>
                    <a:pt x="19240" y="11594"/>
                  </a:cubicBezTo>
                  <a:cubicBezTo>
                    <a:pt x="15986" y="3498"/>
                    <a:pt x="25749" y="1878"/>
                    <a:pt x="30631" y="2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ṡḷiďé">
              <a:extLst>
                <a:ext uri="{FF2B5EF4-FFF2-40B4-BE49-F238E27FC236}">
                  <a16:creationId xmlns:a16="http://schemas.microsoft.com/office/drawing/2014/main" id="{B22DEEB0-4441-420E-A527-D373BE4C57BA}"/>
                </a:ext>
              </a:extLst>
            </p:cNvPr>
            <p:cNvSpPr/>
            <p:nvPr/>
          </p:nvSpPr>
          <p:spPr bwMode="auto">
            <a:xfrm>
              <a:off x="3940175" y="1058177"/>
              <a:ext cx="2044700" cy="800786"/>
            </a:xfrm>
            <a:custGeom>
              <a:avLst/>
              <a:gdLst>
                <a:gd name="connsiteX0" fmla="*/ 923925 w 2044700"/>
                <a:gd name="connsiteY0" fmla="*/ 572186 h 800786"/>
                <a:gd name="connsiteX1" fmla="*/ 927100 w 2044700"/>
                <a:gd name="connsiteY1" fmla="*/ 573774 h 800786"/>
                <a:gd name="connsiteX2" fmla="*/ 939800 w 2044700"/>
                <a:gd name="connsiteY2" fmla="*/ 576949 h 800786"/>
                <a:gd name="connsiteX3" fmla="*/ 941387 w 2044700"/>
                <a:gd name="connsiteY3" fmla="*/ 583299 h 800786"/>
                <a:gd name="connsiteX4" fmla="*/ 935037 w 2044700"/>
                <a:gd name="connsiteY4" fmla="*/ 583299 h 800786"/>
                <a:gd name="connsiteX5" fmla="*/ 923925 w 2044700"/>
                <a:gd name="connsiteY5" fmla="*/ 583299 h 800786"/>
                <a:gd name="connsiteX6" fmla="*/ 919162 w 2044700"/>
                <a:gd name="connsiteY6" fmla="*/ 576949 h 800786"/>
                <a:gd name="connsiteX7" fmla="*/ 919162 w 2044700"/>
                <a:gd name="connsiteY7" fmla="*/ 573774 h 800786"/>
                <a:gd name="connsiteX8" fmla="*/ 923925 w 2044700"/>
                <a:gd name="connsiteY8" fmla="*/ 572186 h 800786"/>
                <a:gd name="connsiteX9" fmla="*/ 705446 w 2044700"/>
                <a:gd name="connsiteY9" fmla="*/ 567225 h 800786"/>
                <a:gd name="connsiteX10" fmla="*/ 708025 w 2044700"/>
                <a:gd name="connsiteY10" fmla="*/ 570598 h 800786"/>
                <a:gd name="connsiteX11" fmla="*/ 706438 w 2044700"/>
                <a:gd name="connsiteY11" fmla="*/ 578536 h 800786"/>
                <a:gd name="connsiteX12" fmla="*/ 701675 w 2044700"/>
                <a:gd name="connsiteY12" fmla="*/ 581711 h 800786"/>
                <a:gd name="connsiteX13" fmla="*/ 696912 w 2044700"/>
                <a:gd name="connsiteY13" fmla="*/ 578536 h 800786"/>
                <a:gd name="connsiteX14" fmla="*/ 701675 w 2044700"/>
                <a:gd name="connsiteY14" fmla="*/ 567423 h 800786"/>
                <a:gd name="connsiteX15" fmla="*/ 705446 w 2044700"/>
                <a:gd name="connsiteY15" fmla="*/ 567225 h 800786"/>
                <a:gd name="connsiteX16" fmla="*/ 898429 w 2044700"/>
                <a:gd name="connsiteY16" fmla="*/ 567027 h 800786"/>
                <a:gd name="connsiteX17" fmla="*/ 906272 w 2044700"/>
                <a:gd name="connsiteY17" fmla="*/ 569011 h 800786"/>
                <a:gd name="connsiteX18" fmla="*/ 909574 w 2044700"/>
                <a:gd name="connsiteY18" fmla="*/ 575361 h 800786"/>
                <a:gd name="connsiteX19" fmla="*/ 907923 w 2044700"/>
                <a:gd name="connsiteY19" fmla="*/ 588061 h 800786"/>
                <a:gd name="connsiteX20" fmla="*/ 896366 w 2044700"/>
                <a:gd name="connsiteY20" fmla="*/ 597586 h 800786"/>
                <a:gd name="connsiteX21" fmla="*/ 876554 w 2044700"/>
                <a:gd name="connsiteY21" fmla="*/ 594411 h 800786"/>
                <a:gd name="connsiteX22" fmla="*/ 871601 w 2044700"/>
                <a:gd name="connsiteY22" fmla="*/ 586474 h 800786"/>
                <a:gd name="connsiteX23" fmla="*/ 876554 w 2044700"/>
                <a:gd name="connsiteY23" fmla="*/ 572186 h 800786"/>
                <a:gd name="connsiteX24" fmla="*/ 888111 w 2044700"/>
                <a:gd name="connsiteY24" fmla="*/ 567424 h 800786"/>
                <a:gd name="connsiteX25" fmla="*/ 898429 w 2044700"/>
                <a:gd name="connsiteY25" fmla="*/ 567027 h 800786"/>
                <a:gd name="connsiteX26" fmla="*/ 911226 w 2044700"/>
                <a:gd name="connsiteY26" fmla="*/ 554723 h 800786"/>
                <a:gd name="connsiteX27" fmla="*/ 909638 w 2044700"/>
                <a:gd name="connsiteY27" fmla="*/ 561073 h 800786"/>
                <a:gd name="connsiteX28" fmla="*/ 906463 w 2044700"/>
                <a:gd name="connsiteY28" fmla="*/ 557898 h 800786"/>
                <a:gd name="connsiteX29" fmla="*/ 911226 w 2044700"/>
                <a:gd name="connsiteY29" fmla="*/ 554723 h 800786"/>
                <a:gd name="connsiteX30" fmla="*/ 1327156 w 2044700"/>
                <a:gd name="connsiteY30" fmla="*/ 552144 h 800786"/>
                <a:gd name="connsiteX31" fmla="*/ 1331446 w 2044700"/>
                <a:gd name="connsiteY31" fmla="*/ 554724 h 800786"/>
                <a:gd name="connsiteX32" fmla="*/ 1337983 w 2044700"/>
                <a:gd name="connsiteY32" fmla="*/ 556311 h 800786"/>
                <a:gd name="connsiteX33" fmla="*/ 1341251 w 2044700"/>
                <a:gd name="connsiteY33" fmla="*/ 562661 h 800786"/>
                <a:gd name="connsiteX34" fmla="*/ 1337983 w 2044700"/>
                <a:gd name="connsiteY34" fmla="*/ 565836 h 800786"/>
                <a:gd name="connsiteX35" fmla="*/ 1324909 w 2044700"/>
                <a:gd name="connsiteY35" fmla="*/ 569011 h 800786"/>
                <a:gd name="connsiteX36" fmla="*/ 1336349 w 2044700"/>
                <a:gd name="connsiteY36" fmla="*/ 570599 h 800786"/>
                <a:gd name="connsiteX37" fmla="*/ 1344520 w 2044700"/>
                <a:gd name="connsiteY37" fmla="*/ 572186 h 800786"/>
                <a:gd name="connsiteX38" fmla="*/ 1346154 w 2044700"/>
                <a:gd name="connsiteY38" fmla="*/ 576949 h 800786"/>
                <a:gd name="connsiteX39" fmla="*/ 1337983 w 2044700"/>
                <a:gd name="connsiteY39" fmla="*/ 580124 h 800786"/>
                <a:gd name="connsiteX40" fmla="*/ 1331446 w 2044700"/>
                <a:gd name="connsiteY40" fmla="*/ 576949 h 800786"/>
                <a:gd name="connsiteX41" fmla="*/ 1324909 w 2044700"/>
                <a:gd name="connsiteY41" fmla="*/ 580124 h 800786"/>
                <a:gd name="connsiteX42" fmla="*/ 1318372 w 2044700"/>
                <a:gd name="connsiteY42" fmla="*/ 578536 h 800786"/>
                <a:gd name="connsiteX43" fmla="*/ 1311835 w 2044700"/>
                <a:gd name="connsiteY43" fmla="*/ 580124 h 800786"/>
                <a:gd name="connsiteX44" fmla="*/ 1297127 w 2044700"/>
                <a:gd name="connsiteY44" fmla="*/ 584886 h 800786"/>
                <a:gd name="connsiteX45" fmla="*/ 1298762 w 2044700"/>
                <a:gd name="connsiteY45" fmla="*/ 578536 h 800786"/>
                <a:gd name="connsiteX46" fmla="*/ 1305298 w 2044700"/>
                <a:gd name="connsiteY46" fmla="*/ 575361 h 800786"/>
                <a:gd name="connsiteX47" fmla="*/ 1315104 w 2044700"/>
                <a:gd name="connsiteY47" fmla="*/ 570599 h 800786"/>
                <a:gd name="connsiteX48" fmla="*/ 1318372 w 2044700"/>
                <a:gd name="connsiteY48" fmla="*/ 567424 h 800786"/>
                <a:gd name="connsiteX49" fmla="*/ 1308567 w 2044700"/>
                <a:gd name="connsiteY49" fmla="*/ 564249 h 800786"/>
                <a:gd name="connsiteX50" fmla="*/ 1316738 w 2044700"/>
                <a:gd name="connsiteY50" fmla="*/ 561074 h 800786"/>
                <a:gd name="connsiteX51" fmla="*/ 1320006 w 2044700"/>
                <a:gd name="connsiteY51" fmla="*/ 556311 h 800786"/>
                <a:gd name="connsiteX52" fmla="*/ 1316738 w 2044700"/>
                <a:gd name="connsiteY52" fmla="*/ 553136 h 800786"/>
                <a:gd name="connsiteX53" fmla="*/ 1327156 w 2044700"/>
                <a:gd name="connsiteY53" fmla="*/ 552144 h 800786"/>
                <a:gd name="connsiteX54" fmla="*/ 850107 w 2044700"/>
                <a:gd name="connsiteY54" fmla="*/ 533061 h 800786"/>
                <a:gd name="connsiteX55" fmla="*/ 854076 w 2044700"/>
                <a:gd name="connsiteY55" fmla="*/ 534351 h 800786"/>
                <a:gd name="connsiteX56" fmla="*/ 852488 w 2044700"/>
                <a:gd name="connsiteY56" fmla="*/ 539510 h 800786"/>
                <a:gd name="connsiteX57" fmla="*/ 842963 w 2044700"/>
                <a:gd name="connsiteY57" fmla="*/ 548109 h 800786"/>
                <a:gd name="connsiteX58" fmla="*/ 836613 w 2044700"/>
                <a:gd name="connsiteY58" fmla="*/ 551549 h 800786"/>
                <a:gd name="connsiteX59" fmla="*/ 835025 w 2044700"/>
                <a:gd name="connsiteY59" fmla="*/ 546390 h 800786"/>
                <a:gd name="connsiteX60" fmla="*/ 846138 w 2044700"/>
                <a:gd name="connsiteY60" fmla="*/ 534351 h 800786"/>
                <a:gd name="connsiteX61" fmla="*/ 850107 w 2044700"/>
                <a:gd name="connsiteY61" fmla="*/ 533061 h 800786"/>
                <a:gd name="connsiteX62" fmla="*/ 871970 w 2044700"/>
                <a:gd name="connsiteY62" fmla="*/ 530911 h 800786"/>
                <a:gd name="connsiteX63" fmla="*/ 882361 w 2044700"/>
                <a:gd name="connsiteY63" fmla="*/ 535673 h 800786"/>
                <a:gd name="connsiteX64" fmla="*/ 877166 w 2044700"/>
                <a:gd name="connsiteY64" fmla="*/ 540436 h 800786"/>
                <a:gd name="connsiteX65" fmla="*/ 868507 w 2044700"/>
                <a:gd name="connsiteY65" fmla="*/ 538848 h 800786"/>
                <a:gd name="connsiteX66" fmla="*/ 871970 w 2044700"/>
                <a:gd name="connsiteY66" fmla="*/ 530911 h 800786"/>
                <a:gd name="connsiteX67" fmla="*/ 854075 w 2044700"/>
                <a:gd name="connsiteY67" fmla="*/ 519799 h 800786"/>
                <a:gd name="connsiteX68" fmla="*/ 858838 w 2044700"/>
                <a:gd name="connsiteY68" fmla="*/ 524561 h 800786"/>
                <a:gd name="connsiteX69" fmla="*/ 852488 w 2044700"/>
                <a:gd name="connsiteY69" fmla="*/ 529324 h 800786"/>
                <a:gd name="connsiteX70" fmla="*/ 846138 w 2044700"/>
                <a:gd name="connsiteY70" fmla="*/ 527736 h 800786"/>
                <a:gd name="connsiteX71" fmla="*/ 854075 w 2044700"/>
                <a:gd name="connsiteY71" fmla="*/ 519799 h 800786"/>
                <a:gd name="connsiteX72" fmla="*/ 499038 w 2044700"/>
                <a:gd name="connsiteY72" fmla="*/ 518211 h 800786"/>
                <a:gd name="connsiteX73" fmla="*/ 503899 w 2044700"/>
                <a:gd name="connsiteY73" fmla="*/ 518211 h 800786"/>
                <a:gd name="connsiteX74" fmla="*/ 508761 w 2044700"/>
                <a:gd name="connsiteY74" fmla="*/ 519857 h 800786"/>
                <a:gd name="connsiteX75" fmla="*/ 515244 w 2044700"/>
                <a:gd name="connsiteY75" fmla="*/ 523150 h 800786"/>
                <a:gd name="connsiteX76" fmla="*/ 518485 w 2044700"/>
                <a:gd name="connsiteY76" fmla="*/ 526443 h 800786"/>
                <a:gd name="connsiteX77" fmla="*/ 523346 w 2044700"/>
                <a:gd name="connsiteY77" fmla="*/ 528089 h 800786"/>
                <a:gd name="connsiteX78" fmla="*/ 524967 w 2044700"/>
                <a:gd name="connsiteY78" fmla="*/ 528089 h 800786"/>
                <a:gd name="connsiteX79" fmla="*/ 526588 w 2044700"/>
                <a:gd name="connsiteY79" fmla="*/ 528089 h 800786"/>
                <a:gd name="connsiteX80" fmla="*/ 531449 w 2044700"/>
                <a:gd name="connsiteY80" fmla="*/ 526443 h 800786"/>
                <a:gd name="connsiteX81" fmla="*/ 537932 w 2044700"/>
                <a:gd name="connsiteY81" fmla="*/ 526443 h 800786"/>
                <a:gd name="connsiteX82" fmla="*/ 542793 w 2044700"/>
                <a:gd name="connsiteY82" fmla="*/ 526443 h 800786"/>
                <a:gd name="connsiteX83" fmla="*/ 547655 w 2044700"/>
                <a:gd name="connsiteY83" fmla="*/ 528089 h 800786"/>
                <a:gd name="connsiteX84" fmla="*/ 547655 w 2044700"/>
                <a:gd name="connsiteY84" fmla="*/ 531381 h 800786"/>
                <a:gd name="connsiteX85" fmla="*/ 546035 w 2044700"/>
                <a:gd name="connsiteY85" fmla="*/ 534674 h 800786"/>
                <a:gd name="connsiteX86" fmla="*/ 541173 w 2044700"/>
                <a:gd name="connsiteY86" fmla="*/ 537967 h 800786"/>
                <a:gd name="connsiteX87" fmla="*/ 537932 w 2044700"/>
                <a:gd name="connsiteY87" fmla="*/ 533028 h 800786"/>
                <a:gd name="connsiteX88" fmla="*/ 534691 w 2044700"/>
                <a:gd name="connsiteY88" fmla="*/ 533028 h 800786"/>
                <a:gd name="connsiteX89" fmla="*/ 533070 w 2044700"/>
                <a:gd name="connsiteY89" fmla="*/ 539613 h 800786"/>
                <a:gd name="connsiteX90" fmla="*/ 536311 w 2044700"/>
                <a:gd name="connsiteY90" fmla="*/ 542906 h 800786"/>
                <a:gd name="connsiteX91" fmla="*/ 541173 w 2044700"/>
                <a:gd name="connsiteY91" fmla="*/ 544552 h 800786"/>
                <a:gd name="connsiteX92" fmla="*/ 542793 w 2044700"/>
                <a:gd name="connsiteY92" fmla="*/ 547844 h 800786"/>
                <a:gd name="connsiteX93" fmla="*/ 547655 w 2044700"/>
                <a:gd name="connsiteY93" fmla="*/ 547844 h 800786"/>
                <a:gd name="connsiteX94" fmla="*/ 549276 w 2044700"/>
                <a:gd name="connsiteY94" fmla="*/ 552783 h 800786"/>
                <a:gd name="connsiteX95" fmla="*/ 547655 w 2044700"/>
                <a:gd name="connsiteY95" fmla="*/ 554430 h 800786"/>
                <a:gd name="connsiteX96" fmla="*/ 544414 w 2044700"/>
                <a:gd name="connsiteY96" fmla="*/ 554430 h 800786"/>
                <a:gd name="connsiteX97" fmla="*/ 536311 w 2044700"/>
                <a:gd name="connsiteY97" fmla="*/ 557722 h 800786"/>
                <a:gd name="connsiteX98" fmla="*/ 534691 w 2044700"/>
                <a:gd name="connsiteY98" fmla="*/ 561015 h 800786"/>
                <a:gd name="connsiteX99" fmla="*/ 529829 w 2044700"/>
                <a:gd name="connsiteY99" fmla="*/ 562661 h 800786"/>
                <a:gd name="connsiteX100" fmla="*/ 524967 w 2044700"/>
                <a:gd name="connsiteY100" fmla="*/ 561015 h 800786"/>
                <a:gd name="connsiteX101" fmla="*/ 521726 w 2044700"/>
                <a:gd name="connsiteY101" fmla="*/ 561015 h 800786"/>
                <a:gd name="connsiteX102" fmla="*/ 516864 w 2044700"/>
                <a:gd name="connsiteY102" fmla="*/ 557722 h 800786"/>
                <a:gd name="connsiteX103" fmla="*/ 510382 w 2044700"/>
                <a:gd name="connsiteY103" fmla="*/ 557722 h 800786"/>
                <a:gd name="connsiteX104" fmla="*/ 507141 w 2044700"/>
                <a:gd name="connsiteY104" fmla="*/ 556076 h 800786"/>
                <a:gd name="connsiteX105" fmla="*/ 502279 w 2044700"/>
                <a:gd name="connsiteY105" fmla="*/ 554430 h 800786"/>
                <a:gd name="connsiteX106" fmla="*/ 499038 w 2044700"/>
                <a:gd name="connsiteY106" fmla="*/ 554430 h 800786"/>
                <a:gd name="connsiteX107" fmla="*/ 490935 w 2044700"/>
                <a:gd name="connsiteY107" fmla="*/ 554430 h 800786"/>
                <a:gd name="connsiteX108" fmla="*/ 490935 w 2044700"/>
                <a:gd name="connsiteY108" fmla="*/ 549491 h 800786"/>
                <a:gd name="connsiteX109" fmla="*/ 484452 w 2044700"/>
                <a:gd name="connsiteY109" fmla="*/ 549491 h 800786"/>
                <a:gd name="connsiteX110" fmla="*/ 476350 w 2044700"/>
                <a:gd name="connsiteY110" fmla="*/ 549491 h 800786"/>
                <a:gd name="connsiteX111" fmla="*/ 473108 w 2044700"/>
                <a:gd name="connsiteY111" fmla="*/ 547844 h 800786"/>
                <a:gd name="connsiteX112" fmla="*/ 474729 w 2044700"/>
                <a:gd name="connsiteY112" fmla="*/ 542906 h 800786"/>
                <a:gd name="connsiteX113" fmla="*/ 476350 w 2044700"/>
                <a:gd name="connsiteY113" fmla="*/ 539613 h 800786"/>
                <a:gd name="connsiteX114" fmla="*/ 481211 w 2044700"/>
                <a:gd name="connsiteY114" fmla="*/ 541259 h 800786"/>
                <a:gd name="connsiteX115" fmla="*/ 486073 w 2044700"/>
                <a:gd name="connsiteY115" fmla="*/ 541259 h 800786"/>
                <a:gd name="connsiteX116" fmla="*/ 487694 w 2044700"/>
                <a:gd name="connsiteY116" fmla="*/ 537967 h 800786"/>
                <a:gd name="connsiteX117" fmla="*/ 490935 w 2044700"/>
                <a:gd name="connsiteY117" fmla="*/ 536320 h 800786"/>
                <a:gd name="connsiteX118" fmla="*/ 492555 w 2044700"/>
                <a:gd name="connsiteY118" fmla="*/ 533028 h 800786"/>
                <a:gd name="connsiteX119" fmla="*/ 492555 w 2044700"/>
                <a:gd name="connsiteY119" fmla="*/ 531381 h 800786"/>
                <a:gd name="connsiteX120" fmla="*/ 494176 w 2044700"/>
                <a:gd name="connsiteY120" fmla="*/ 526443 h 800786"/>
                <a:gd name="connsiteX121" fmla="*/ 495797 w 2044700"/>
                <a:gd name="connsiteY121" fmla="*/ 521504 h 800786"/>
                <a:gd name="connsiteX122" fmla="*/ 499038 w 2044700"/>
                <a:gd name="connsiteY122" fmla="*/ 518211 h 800786"/>
                <a:gd name="connsiteX123" fmla="*/ 822325 w 2044700"/>
                <a:gd name="connsiteY123" fmla="*/ 518211 h 800786"/>
                <a:gd name="connsiteX124" fmla="*/ 831850 w 2044700"/>
                <a:gd name="connsiteY124" fmla="*/ 521386 h 800786"/>
                <a:gd name="connsiteX125" fmla="*/ 831850 w 2044700"/>
                <a:gd name="connsiteY125" fmla="*/ 524561 h 800786"/>
                <a:gd name="connsiteX126" fmla="*/ 822325 w 2044700"/>
                <a:gd name="connsiteY126" fmla="*/ 529323 h 800786"/>
                <a:gd name="connsiteX127" fmla="*/ 814387 w 2044700"/>
                <a:gd name="connsiteY127" fmla="*/ 524561 h 800786"/>
                <a:gd name="connsiteX128" fmla="*/ 815975 w 2044700"/>
                <a:gd name="connsiteY128" fmla="*/ 521386 h 800786"/>
                <a:gd name="connsiteX129" fmla="*/ 822325 w 2044700"/>
                <a:gd name="connsiteY129" fmla="*/ 518211 h 800786"/>
                <a:gd name="connsiteX130" fmla="*/ 696913 w 2044700"/>
                <a:gd name="connsiteY130" fmla="*/ 508686 h 800786"/>
                <a:gd name="connsiteX131" fmla="*/ 708025 w 2044700"/>
                <a:gd name="connsiteY131" fmla="*/ 513449 h 800786"/>
                <a:gd name="connsiteX132" fmla="*/ 701675 w 2044700"/>
                <a:gd name="connsiteY132" fmla="*/ 513449 h 800786"/>
                <a:gd name="connsiteX133" fmla="*/ 693738 w 2044700"/>
                <a:gd name="connsiteY133" fmla="*/ 511861 h 800786"/>
                <a:gd name="connsiteX134" fmla="*/ 696913 w 2044700"/>
                <a:gd name="connsiteY134" fmla="*/ 508686 h 800786"/>
                <a:gd name="connsiteX135" fmla="*/ 1300806 w 2044700"/>
                <a:gd name="connsiteY135" fmla="*/ 502336 h 800786"/>
                <a:gd name="connsiteX136" fmla="*/ 1310588 w 2044700"/>
                <a:gd name="connsiteY136" fmla="*/ 505511 h 800786"/>
                <a:gd name="connsiteX137" fmla="*/ 1317110 w 2044700"/>
                <a:gd name="connsiteY137" fmla="*/ 513448 h 800786"/>
                <a:gd name="connsiteX138" fmla="*/ 1333414 w 2044700"/>
                <a:gd name="connsiteY138" fmla="*/ 518211 h 800786"/>
                <a:gd name="connsiteX139" fmla="*/ 1330154 w 2044700"/>
                <a:gd name="connsiteY139" fmla="*/ 527736 h 800786"/>
                <a:gd name="connsiteX140" fmla="*/ 1323632 w 2044700"/>
                <a:gd name="connsiteY140" fmla="*/ 530911 h 800786"/>
                <a:gd name="connsiteX141" fmla="*/ 1304067 w 2044700"/>
                <a:gd name="connsiteY141" fmla="*/ 534086 h 800786"/>
                <a:gd name="connsiteX142" fmla="*/ 1292654 w 2044700"/>
                <a:gd name="connsiteY142" fmla="*/ 530911 h 800786"/>
                <a:gd name="connsiteX143" fmla="*/ 1297545 w 2044700"/>
                <a:gd name="connsiteY143" fmla="*/ 526148 h 800786"/>
                <a:gd name="connsiteX144" fmla="*/ 1284502 w 2044700"/>
                <a:gd name="connsiteY144" fmla="*/ 526148 h 800786"/>
                <a:gd name="connsiteX145" fmla="*/ 1279611 w 2044700"/>
                <a:gd name="connsiteY145" fmla="*/ 518211 h 800786"/>
                <a:gd name="connsiteX146" fmla="*/ 1287763 w 2044700"/>
                <a:gd name="connsiteY146" fmla="*/ 515036 h 800786"/>
                <a:gd name="connsiteX147" fmla="*/ 1281241 w 2044700"/>
                <a:gd name="connsiteY147" fmla="*/ 513448 h 800786"/>
                <a:gd name="connsiteX148" fmla="*/ 1279611 w 2044700"/>
                <a:gd name="connsiteY148" fmla="*/ 503923 h 800786"/>
                <a:gd name="connsiteX149" fmla="*/ 1300806 w 2044700"/>
                <a:gd name="connsiteY149" fmla="*/ 502336 h 800786"/>
                <a:gd name="connsiteX150" fmla="*/ 1335088 w 2044700"/>
                <a:gd name="connsiteY150" fmla="*/ 478523 h 800786"/>
                <a:gd name="connsiteX151" fmla="*/ 1341438 w 2044700"/>
                <a:gd name="connsiteY151" fmla="*/ 483286 h 800786"/>
                <a:gd name="connsiteX152" fmla="*/ 1335088 w 2044700"/>
                <a:gd name="connsiteY152" fmla="*/ 484873 h 800786"/>
                <a:gd name="connsiteX153" fmla="*/ 1330326 w 2044700"/>
                <a:gd name="connsiteY153" fmla="*/ 481698 h 800786"/>
                <a:gd name="connsiteX154" fmla="*/ 1335088 w 2044700"/>
                <a:gd name="connsiteY154" fmla="*/ 478523 h 800786"/>
                <a:gd name="connsiteX155" fmla="*/ 1301750 w 2044700"/>
                <a:gd name="connsiteY155" fmla="*/ 469452 h 800786"/>
                <a:gd name="connsiteX156" fmla="*/ 1304727 w 2044700"/>
                <a:gd name="connsiteY156" fmla="*/ 469452 h 800786"/>
                <a:gd name="connsiteX157" fmla="*/ 1306513 w 2044700"/>
                <a:gd name="connsiteY157" fmla="*/ 474894 h 800786"/>
                <a:gd name="connsiteX158" fmla="*/ 1301750 w 2044700"/>
                <a:gd name="connsiteY158" fmla="*/ 478523 h 800786"/>
                <a:gd name="connsiteX159" fmla="*/ 1298575 w 2044700"/>
                <a:gd name="connsiteY159" fmla="*/ 474894 h 800786"/>
                <a:gd name="connsiteX160" fmla="*/ 1301750 w 2044700"/>
                <a:gd name="connsiteY160" fmla="*/ 469452 h 800786"/>
                <a:gd name="connsiteX161" fmla="*/ 1316038 w 2044700"/>
                <a:gd name="connsiteY161" fmla="*/ 466088 h 800786"/>
                <a:gd name="connsiteX162" fmla="*/ 1319213 w 2044700"/>
                <a:gd name="connsiteY162" fmla="*/ 467940 h 800786"/>
                <a:gd name="connsiteX163" fmla="*/ 1317625 w 2044700"/>
                <a:gd name="connsiteY163" fmla="*/ 473497 h 800786"/>
                <a:gd name="connsiteX164" fmla="*/ 1311275 w 2044700"/>
                <a:gd name="connsiteY164" fmla="*/ 473497 h 800786"/>
                <a:gd name="connsiteX165" fmla="*/ 1311275 w 2044700"/>
                <a:gd name="connsiteY165" fmla="*/ 467940 h 800786"/>
                <a:gd name="connsiteX166" fmla="*/ 1316038 w 2044700"/>
                <a:gd name="connsiteY166" fmla="*/ 466088 h 800786"/>
                <a:gd name="connsiteX167" fmla="*/ 1319212 w 2044700"/>
                <a:gd name="connsiteY167" fmla="*/ 462648 h 800786"/>
                <a:gd name="connsiteX168" fmla="*/ 1327150 w 2044700"/>
                <a:gd name="connsiteY168" fmla="*/ 466352 h 800786"/>
                <a:gd name="connsiteX169" fmla="*/ 1328738 w 2044700"/>
                <a:gd name="connsiteY169" fmla="*/ 468204 h 800786"/>
                <a:gd name="connsiteX170" fmla="*/ 1325563 w 2044700"/>
                <a:gd name="connsiteY170" fmla="*/ 471909 h 800786"/>
                <a:gd name="connsiteX171" fmla="*/ 1322387 w 2044700"/>
                <a:gd name="connsiteY171" fmla="*/ 466352 h 800786"/>
                <a:gd name="connsiteX172" fmla="*/ 1319212 w 2044700"/>
                <a:gd name="connsiteY172" fmla="*/ 462648 h 800786"/>
                <a:gd name="connsiteX173" fmla="*/ 1308100 w 2044700"/>
                <a:gd name="connsiteY173" fmla="*/ 456298 h 800786"/>
                <a:gd name="connsiteX174" fmla="*/ 1309687 w 2044700"/>
                <a:gd name="connsiteY174" fmla="*/ 461061 h 800786"/>
                <a:gd name="connsiteX175" fmla="*/ 1304925 w 2044700"/>
                <a:gd name="connsiteY175" fmla="*/ 457886 h 800786"/>
                <a:gd name="connsiteX176" fmla="*/ 1308100 w 2044700"/>
                <a:gd name="connsiteY176" fmla="*/ 456298 h 800786"/>
                <a:gd name="connsiteX177" fmla="*/ 1279526 w 2044700"/>
                <a:gd name="connsiteY177" fmla="*/ 429310 h 800786"/>
                <a:gd name="connsiteX178" fmla="*/ 1279526 w 2044700"/>
                <a:gd name="connsiteY178" fmla="*/ 434073 h 800786"/>
                <a:gd name="connsiteX179" fmla="*/ 1276351 w 2044700"/>
                <a:gd name="connsiteY179" fmla="*/ 442011 h 800786"/>
                <a:gd name="connsiteX180" fmla="*/ 1273176 w 2044700"/>
                <a:gd name="connsiteY180" fmla="*/ 442011 h 800786"/>
                <a:gd name="connsiteX181" fmla="*/ 1266825 w 2044700"/>
                <a:gd name="connsiteY181" fmla="*/ 442011 h 800786"/>
                <a:gd name="connsiteX182" fmla="*/ 1265238 w 2044700"/>
                <a:gd name="connsiteY182" fmla="*/ 437248 h 800786"/>
                <a:gd name="connsiteX183" fmla="*/ 1273176 w 2044700"/>
                <a:gd name="connsiteY183" fmla="*/ 435661 h 800786"/>
                <a:gd name="connsiteX184" fmla="*/ 1268413 w 2044700"/>
                <a:gd name="connsiteY184" fmla="*/ 434073 h 800786"/>
                <a:gd name="connsiteX185" fmla="*/ 1270000 w 2044700"/>
                <a:gd name="connsiteY185" fmla="*/ 430898 h 800786"/>
                <a:gd name="connsiteX186" fmla="*/ 1279526 w 2044700"/>
                <a:gd name="connsiteY186" fmla="*/ 429310 h 800786"/>
                <a:gd name="connsiteX187" fmla="*/ 1833944 w 2044700"/>
                <a:gd name="connsiteY187" fmla="*/ 419786 h 800786"/>
                <a:gd name="connsiteX188" fmla="*/ 1838897 w 2044700"/>
                <a:gd name="connsiteY188" fmla="*/ 421373 h 800786"/>
                <a:gd name="connsiteX189" fmla="*/ 1847152 w 2044700"/>
                <a:gd name="connsiteY189" fmla="*/ 424548 h 800786"/>
                <a:gd name="connsiteX190" fmla="*/ 1853756 w 2044700"/>
                <a:gd name="connsiteY190" fmla="*/ 426136 h 800786"/>
                <a:gd name="connsiteX191" fmla="*/ 1860360 w 2044700"/>
                <a:gd name="connsiteY191" fmla="*/ 427723 h 800786"/>
                <a:gd name="connsiteX192" fmla="*/ 1863662 w 2044700"/>
                <a:gd name="connsiteY192" fmla="*/ 432486 h 800786"/>
                <a:gd name="connsiteX193" fmla="*/ 1862011 w 2044700"/>
                <a:gd name="connsiteY193" fmla="*/ 435661 h 800786"/>
                <a:gd name="connsiteX194" fmla="*/ 1865313 w 2044700"/>
                <a:gd name="connsiteY194" fmla="*/ 442011 h 800786"/>
                <a:gd name="connsiteX195" fmla="*/ 1855407 w 2044700"/>
                <a:gd name="connsiteY195" fmla="*/ 442011 h 800786"/>
                <a:gd name="connsiteX196" fmla="*/ 1847152 w 2044700"/>
                <a:gd name="connsiteY196" fmla="*/ 437248 h 800786"/>
                <a:gd name="connsiteX197" fmla="*/ 1840548 w 2044700"/>
                <a:gd name="connsiteY197" fmla="*/ 432486 h 800786"/>
                <a:gd name="connsiteX198" fmla="*/ 1835595 w 2044700"/>
                <a:gd name="connsiteY198" fmla="*/ 432486 h 800786"/>
                <a:gd name="connsiteX199" fmla="*/ 1827340 w 2044700"/>
                <a:gd name="connsiteY199" fmla="*/ 426136 h 800786"/>
                <a:gd name="connsiteX200" fmla="*/ 1828991 w 2044700"/>
                <a:gd name="connsiteY200" fmla="*/ 421373 h 800786"/>
                <a:gd name="connsiteX201" fmla="*/ 1833944 w 2044700"/>
                <a:gd name="connsiteY201" fmla="*/ 419786 h 800786"/>
                <a:gd name="connsiteX202" fmla="*/ 1263650 w 2044700"/>
                <a:gd name="connsiteY202" fmla="*/ 419786 h 800786"/>
                <a:gd name="connsiteX203" fmla="*/ 1274763 w 2044700"/>
                <a:gd name="connsiteY203" fmla="*/ 422961 h 800786"/>
                <a:gd name="connsiteX204" fmla="*/ 1266825 w 2044700"/>
                <a:gd name="connsiteY204" fmla="*/ 424548 h 800786"/>
                <a:gd name="connsiteX205" fmla="*/ 1257300 w 2044700"/>
                <a:gd name="connsiteY205" fmla="*/ 422961 h 800786"/>
                <a:gd name="connsiteX206" fmla="*/ 1263650 w 2044700"/>
                <a:gd name="connsiteY206" fmla="*/ 419786 h 800786"/>
                <a:gd name="connsiteX207" fmla="*/ 1830541 w 2044700"/>
                <a:gd name="connsiteY207" fmla="*/ 410261 h 800786"/>
                <a:gd name="connsiteX208" fmla="*/ 1835458 w 2044700"/>
                <a:gd name="connsiteY208" fmla="*/ 410261 h 800786"/>
                <a:gd name="connsiteX209" fmla="*/ 1845290 w 2044700"/>
                <a:gd name="connsiteY209" fmla="*/ 410261 h 800786"/>
                <a:gd name="connsiteX210" fmla="*/ 1851845 w 2044700"/>
                <a:gd name="connsiteY210" fmla="*/ 413436 h 800786"/>
                <a:gd name="connsiteX211" fmla="*/ 1871509 w 2044700"/>
                <a:gd name="connsiteY211" fmla="*/ 419786 h 800786"/>
                <a:gd name="connsiteX212" fmla="*/ 1869870 w 2044700"/>
                <a:gd name="connsiteY212" fmla="*/ 424548 h 800786"/>
                <a:gd name="connsiteX213" fmla="*/ 1858399 w 2044700"/>
                <a:gd name="connsiteY213" fmla="*/ 424548 h 800786"/>
                <a:gd name="connsiteX214" fmla="*/ 1850206 w 2044700"/>
                <a:gd name="connsiteY214" fmla="*/ 424548 h 800786"/>
                <a:gd name="connsiteX215" fmla="*/ 1843651 w 2044700"/>
                <a:gd name="connsiteY215" fmla="*/ 422961 h 800786"/>
                <a:gd name="connsiteX216" fmla="*/ 1835458 w 2044700"/>
                <a:gd name="connsiteY216" fmla="*/ 418198 h 800786"/>
                <a:gd name="connsiteX217" fmla="*/ 1828903 w 2044700"/>
                <a:gd name="connsiteY217" fmla="*/ 415023 h 800786"/>
                <a:gd name="connsiteX218" fmla="*/ 1830541 w 2044700"/>
                <a:gd name="connsiteY218" fmla="*/ 410261 h 800786"/>
                <a:gd name="connsiteX219" fmla="*/ 817990 w 2044700"/>
                <a:gd name="connsiteY219" fmla="*/ 389692 h 800786"/>
                <a:gd name="connsiteX220" fmla="*/ 821287 w 2044700"/>
                <a:gd name="connsiteY220" fmla="*/ 393006 h 800786"/>
                <a:gd name="connsiteX221" fmla="*/ 824584 w 2044700"/>
                <a:gd name="connsiteY221" fmla="*/ 391349 h 800786"/>
                <a:gd name="connsiteX222" fmla="*/ 827881 w 2044700"/>
                <a:gd name="connsiteY222" fmla="*/ 391349 h 800786"/>
                <a:gd name="connsiteX223" fmla="*/ 832827 w 2044700"/>
                <a:gd name="connsiteY223" fmla="*/ 394662 h 800786"/>
                <a:gd name="connsiteX224" fmla="*/ 839421 w 2044700"/>
                <a:gd name="connsiteY224" fmla="*/ 393006 h 800786"/>
                <a:gd name="connsiteX225" fmla="*/ 842718 w 2044700"/>
                <a:gd name="connsiteY225" fmla="*/ 393006 h 800786"/>
                <a:gd name="connsiteX226" fmla="*/ 847664 w 2044700"/>
                <a:gd name="connsiteY226" fmla="*/ 391349 h 800786"/>
                <a:gd name="connsiteX227" fmla="*/ 854258 w 2044700"/>
                <a:gd name="connsiteY227" fmla="*/ 394662 h 800786"/>
                <a:gd name="connsiteX228" fmla="*/ 859204 w 2044700"/>
                <a:gd name="connsiteY228" fmla="*/ 394662 h 800786"/>
                <a:gd name="connsiteX229" fmla="*/ 864149 w 2044700"/>
                <a:gd name="connsiteY229" fmla="*/ 394662 h 800786"/>
                <a:gd name="connsiteX230" fmla="*/ 869095 w 2044700"/>
                <a:gd name="connsiteY230" fmla="*/ 397975 h 800786"/>
                <a:gd name="connsiteX231" fmla="*/ 874041 w 2044700"/>
                <a:gd name="connsiteY231" fmla="*/ 399632 h 800786"/>
                <a:gd name="connsiteX232" fmla="*/ 878986 w 2044700"/>
                <a:gd name="connsiteY232" fmla="*/ 402945 h 800786"/>
                <a:gd name="connsiteX233" fmla="*/ 882283 w 2044700"/>
                <a:gd name="connsiteY233" fmla="*/ 404601 h 800786"/>
                <a:gd name="connsiteX234" fmla="*/ 885581 w 2044700"/>
                <a:gd name="connsiteY234" fmla="*/ 407914 h 800786"/>
                <a:gd name="connsiteX235" fmla="*/ 887229 w 2044700"/>
                <a:gd name="connsiteY235" fmla="*/ 414540 h 800786"/>
                <a:gd name="connsiteX236" fmla="*/ 892175 w 2044700"/>
                <a:gd name="connsiteY236" fmla="*/ 421166 h 800786"/>
                <a:gd name="connsiteX237" fmla="*/ 887229 w 2044700"/>
                <a:gd name="connsiteY237" fmla="*/ 422823 h 800786"/>
                <a:gd name="connsiteX238" fmla="*/ 874041 w 2044700"/>
                <a:gd name="connsiteY238" fmla="*/ 419510 h 800786"/>
                <a:gd name="connsiteX239" fmla="*/ 867446 w 2044700"/>
                <a:gd name="connsiteY239" fmla="*/ 419510 h 800786"/>
                <a:gd name="connsiteX240" fmla="*/ 864149 w 2044700"/>
                <a:gd name="connsiteY240" fmla="*/ 417853 h 800786"/>
                <a:gd name="connsiteX241" fmla="*/ 857555 w 2044700"/>
                <a:gd name="connsiteY241" fmla="*/ 417853 h 800786"/>
                <a:gd name="connsiteX242" fmla="*/ 854258 w 2044700"/>
                <a:gd name="connsiteY242" fmla="*/ 417853 h 800786"/>
                <a:gd name="connsiteX243" fmla="*/ 846015 w 2044700"/>
                <a:gd name="connsiteY243" fmla="*/ 422823 h 800786"/>
                <a:gd name="connsiteX244" fmla="*/ 839421 w 2044700"/>
                <a:gd name="connsiteY244" fmla="*/ 424479 h 800786"/>
                <a:gd name="connsiteX245" fmla="*/ 832827 w 2044700"/>
                <a:gd name="connsiteY245" fmla="*/ 424479 h 800786"/>
                <a:gd name="connsiteX246" fmla="*/ 829530 w 2044700"/>
                <a:gd name="connsiteY246" fmla="*/ 424479 h 800786"/>
                <a:gd name="connsiteX247" fmla="*/ 826232 w 2044700"/>
                <a:gd name="connsiteY247" fmla="*/ 421166 h 800786"/>
                <a:gd name="connsiteX248" fmla="*/ 821287 w 2044700"/>
                <a:gd name="connsiteY248" fmla="*/ 417853 h 800786"/>
                <a:gd name="connsiteX249" fmla="*/ 819638 w 2044700"/>
                <a:gd name="connsiteY249" fmla="*/ 414540 h 800786"/>
                <a:gd name="connsiteX250" fmla="*/ 819638 w 2044700"/>
                <a:gd name="connsiteY250" fmla="*/ 409571 h 800786"/>
                <a:gd name="connsiteX251" fmla="*/ 816341 w 2044700"/>
                <a:gd name="connsiteY251" fmla="*/ 406258 h 800786"/>
                <a:gd name="connsiteX252" fmla="*/ 813044 w 2044700"/>
                <a:gd name="connsiteY252" fmla="*/ 404601 h 800786"/>
                <a:gd name="connsiteX253" fmla="*/ 809747 w 2044700"/>
                <a:gd name="connsiteY253" fmla="*/ 404601 h 800786"/>
                <a:gd name="connsiteX254" fmla="*/ 808098 w 2044700"/>
                <a:gd name="connsiteY254" fmla="*/ 401288 h 800786"/>
                <a:gd name="connsiteX255" fmla="*/ 806450 w 2044700"/>
                <a:gd name="connsiteY255" fmla="*/ 396319 h 800786"/>
                <a:gd name="connsiteX256" fmla="*/ 808098 w 2044700"/>
                <a:gd name="connsiteY256" fmla="*/ 391349 h 800786"/>
                <a:gd name="connsiteX257" fmla="*/ 817990 w 2044700"/>
                <a:gd name="connsiteY257" fmla="*/ 389692 h 800786"/>
                <a:gd name="connsiteX258" fmla="*/ 371195 w 2044700"/>
                <a:gd name="connsiteY258" fmla="*/ 388036 h 800786"/>
                <a:gd name="connsiteX259" fmla="*/ 379327 w 2044700"/>
                <a:gd name="connsiteY259" fmla="*/ 391300 h 800786"/>
                <a:gd name="connsiteX260" fmla="*/ 380953 w 2044700"/>
                <a:gd name="connsiteY260" fmla="*/ 392932 h 800786"/>
                <a:gd name="connsiteX261" fmla="*/ 382580 w 2044700"/>
                <a:gd name="connsiteY261" fmla="*/ 401092 h 800786"/>
                <a:gd name="connsiteX262" fmla="*/ 382580 w 2044700"/>
                <a:gd name="connsiteY262" fmla="*/ 404356 h 800786"/>
                <a:gd name="connsiteX263" fmla="*/ 377701 w 2044700"/>
                <a:gd name="connsiteY263" fmla="*/ 409252 h 800786"/>
                <a:gd name="connsiteX264" fmla="*/ 374448 w 2044700"/>
                <a:gd name="connsiteY264" fmla="*/ 415780 h 800786"/>
                <a:gd name="connsiteX265" fmla="*/ 371195 w 2044700"/>
                <a:gd name="connsiteY265" fmla="*/ 419044 h 800786"/>
                <a:gd name="connsiteX266" fmla="*/ 364689 w 2044700"/>
                <a:gd name="connsiteY266" fmla="*/ 419044 h 800786"/>
                <a:gd name="connsiteX267" fmla="*/ 366316 w 2044700"/>
                <a:gd name="connsiteY267" fmla="*/ 420676 h 800786"/>
                <a:gd name="connsiteX268" fmla="*/ 367942 w 2044700"/>
                <a:gd name="connsiteY268" fmla="*/ 425572 h 800786"/>
                <a:gd name="connsiteX269" fmla="*/ 369569 w 2044700"/>
                <a:gd name="connsiteY269" fmla="*/ 433732 h 800786"/>
                <a:gd name="connsiteX270" fmla="*/ 374448 w 2044700"/>
                <a:gd name="connsiteY270" fmla="*/ 440260 h 800786"/>
                <a:gd name="connsiteX271" fmla="*/ 376074 w 2044700"/>
                <a:gd name="connsiteY271" fmla="*/ 445156 h 800786"/>
                <a:gd name="connsiteX272" fmla="*/ 382580 w 2044700"/>
                <a:gd name="connsiteY272" fmla="*/ 453316 h 800786"/>
                <a:gd name="connsiteX273" fmla="*/ 387459 w 2044700"/>
                <a:gd name="connsiteY273" fmla="*/ 459844 h 800786"/>
                <a:gd name="connsiteX274" fmla="*/ 387459 w 2044700"/>
                <a:gd name="connsiteY274" fmla="*/ 468004 h 800786"/>
                <a:gd name="connsiteX275" fmla="*/ 384206 w 2044700"/>
                <a:gd name="connsiteY275" fmla="*/ 471268 h 800786"/>
                <a:gd name="connsiteX276" fmla="*/ 382580 w 2044700"/>
                <a:gd name="connsiteY276" fmla="*/ 477796 h 800786"/>
                <a:gd name="connsiteX277" fmla="*/ 390712 w 2044700"/>
                <a:gd name="connsiteY277" fmla="*/ 481061 h 800786"/>
                <a:gd name="connsiteX278" fmla="*/ 395591 w 2044700"/>
                <a:gd name="connsiteY278" fmla="*/ 487589 h 800786"/>
                <a:gd name="connsiteX279" fmla="*/ 400470 w 2044700"/>
                <a:gd name="connsiteY279" fmla="*/ 494117 h 800786"/>
                <a:gd name="connsiteX280" fmla="*/ 408602 w 2044700"/>
                <a:gd name="connsiteY280" fmla="*/ 490853 h 800786"/>
                <a:gd name="connsiteX281" fmla="*/ 411855 w 2044700"/>
                <a:gd name="connsiteY281" fmla="*/ 492485 h 800786"/>
                <a:gd name="connsiteX282" fmla="*/ 416735 w 2044700"/>
                <a:gd name="connsiteY282" fmla="*/ 495749 h 800786"/>
                <a:gd name="connsiteX283" fmla="*/ 421614 w 2044700"/>
                <a:gd name="connsiteY283" fmla="*/ 500645 h 800786"/>
                <a:gd name="connsiteX284" fmla="*/ 423240 w 2044700"/>
                <a:gd name="connsiteY284" fmla="*/ 503909 h 800786"/>
                <a:gd name="connsiteX285" fmla="*/ 431372 w 2044700"/>
                <a:gd name="connsiteY285" fmla="*/ 502277 h 800786"/>
                <a:gd name="connsiteX286" fmla="*/ 434625 w 2044700"/>
                <a:gd name="connsiteY286" fmla="*/ 505541 h 800786"/>
                <a:gd name="connsiteX287" fmla="*/ 436251 w 2044700"/>
                <a:gd name="connsiteY287" fmla="*/ 508805 h 800786"/>
                <a:gd name="connsiteX288" fmla="*/ 442757 w 2044700"/>
                <a:gd name="connsiteY288" fmla="*/ 508805 h 800786"/>
                <a:gd name="connsiteX289" fmla="*/ 447636 w 2044700"/>
                <a:gd name="connsiteY289" fmla="*/ 512069 h 800786"/>
                <a:gd name="connsiteX290" fmla="*/ 449263 w 2044700"/>
                <a:gd name="connsiteY290" fmla="*/ 518597 h 800786"/>
                <a:gd name="connsiteX291" fmla="*/ 447636 w 2044700"/>
                <a:gd name="connsiteY291" fmla="*/ 523493 h 800786"/>
                <a:gd name="connsiteX292" fmla="*/ 444384 w 2044700"/>
                <a:gd name="connsiteY292" fmla="*/ 523493 h 800786"/>
                <a:gd name="connsiteX293" fmla="*/ 436251 w 2044700"/>
                <a:gd name="connsiteY293" fmla="*/ 523493 h 800786"/>
                <a:gd name="connsiteX294" fmla="*/ 431372 w 2044700"/>
                <a:gd name="connsiteY294" fmla="*/ 523493 h 800786"/>
                <a:gd name="connsiteX295" fmla="*/ 429746 w 2044700"/>
                <a:gd name="connsiteY295" fmla="*/ 520229 h 800786"/>
                <a:gd name="connsiteX296" fmla="*/ 424867 w 2044700"/>
                <a:gd name="connsiteY296" fmla="*/ 520229 h 800786"/>
                <a:gd name="connsiteX297" fmla="*/ 418361 w 2044700"/>
                <a:gd name="connsiteY297" fmla="*/ 520229 h 800786"/>
                <a:gd name="connsiteX298" fmla="*/ 416735 w 2044700"/>
                <a:gd name="connsiteY298" fmla="*/ 526757 h 800786"/>
                <a:gd name="connsiteX299" fmla="*/ 416735 w 2044700"/>
                <a:gd name="connsiteY299" fmla="*/ 528389 h 800786"/>
                <a:gd name="connsiteX300" fmla="*/ 411855 w 2044700"/>
                <a:gd name="connsiteY300" fmla="*/ 528389 h 800786"/>
                <a:gd name="connsiteX301" fmla="*/ 408602 w 2044700"/>
                <a:gd name="connsiteY301" fmla="*/ 530021 h 800786"/>
                <a:gd name="connsiteX302" fmla="*/ 413482 w 2044700"/>
                <a:gd name="connsiteY302" fmla="*/ 530021 h 800786"/>
                <a:gd name="connsiteX303" fmla="*/ 411855 w 2044700"/>
                <a:gd name="connsiteY303" fmla="*/ 533285 h 800786"/>
                <a:gd name="connsiteX304" fmla="*/ 413482 w 2044700"/>
                <a:gd name="connsiteY304" fmla="*/ 536549 h 800786"/>
                <a:gd name="connsiteX305" fmla="*/ 416735 w 2044700"/>
                <a:gd name="connsiteY305" fmla="*/ 533285 h 800786"/>
                <a:gd name="connsiteX306" fmla="*/ 419987 w 2044700"/>
                <a:gd name="connsiteY306" fmla="*/ 531653 h 800786"/>
                <a:gd name="connsiteX307" fmla="*/ 426493 w 2044700"/>
                <a:gd name="connsiteY307" fmla="*/ 533285 h 800786"/>
                <a:gd name="connsiteX308" fmla="*/ 428119 w 2044700"/>
                <a:gd name="connsiteY308" fmla="*/ 536549 h 800786"/>
                <a:gd name="connsiteX309" fmla="*/ 434625 w 2044700"/>
                <a:gd name="connsiteY309" fmla="*/ 541445 h 800786"/>
                <a:gd name="connsiteX310" fmla="*/ 432999 w 2044700"/>
                <a:gd name="connsiteY310" fmla="*/ 543077 h 800786"/>
                <a:gd name="connsiteX311" fmla="*/ 429746 w 2044700"/>
                <a:gd name="connsiteY311" fmla="*/ 544709 h 800786"/>
                <a:gd name="connsiteX312" fmla="*/ 426493 w 2044700"/>
                <a:gd name="connsiteY312" fmla="*/ 546341 h 800786"/>
                <a:gd name="connsiteX313" fmla="*/ 421614 w 2044700"/>
                <a:gd name="connsiteY313" fmla="*/ 549605 h 800786"/>
                <a:gd name="connsiteX314" fmla="*/ 416735 w 2044700"/>
                <a:gd name="connsiteY314" fmla="*/ 549605 h 800786"/>
                <a:gd name="connsiteX315" fmla="*/ 410229 w 2044700"/>
                <a:gd name="connsiteY315" fmla="*/ 551237 h 800786"/>
                <a:gd name="connsiteX316" fmla="*/ 393965 w 2044700"/>
                <a:gd name="connsiteY316" fmla="*/ 551237 h 800786"/>
                <a:gd name="connsiteX317" fmla="*/ 389086 w 2044700"/>
                <a:gd name="connsiteY317" fmla="*/ 549605 h 800786"/>
                <a:gd name="connsiteX318" fmla="*/ 384206 w 2044700"/>
                <a:gd name="connsiteY318" fmla="*/ 549605 h 800786"/>
                <a:gd name="connsiteX319" fmla="*/ 380953 w 2044700"/>
                <a:gd name="connsiteY319" fmla="*/ 551237 h 800786"/>
                <a:gd name="connsiteX320" fmla="*/ 377701 w 2044700"/>
                <a:gd name="connsiteY320" fmla="*/ 549605 h 800786"/>
                <a:gd name="connsiteX321" fmla="*/ 371195 w 2044700"/>
                <a:gd name="connsiteY321" fmla="*/ 544709 h 800786"/>
                <a:gd name="connsiteX322" fmla="*/ 366316 w 2044700"/>
                <a:gd name="connsiteY322" fmla="*/ 541445 h 800786"/>
                <a:gd name="connsiteX323" fmla="*/ 358184 w 2044700"/>
                <a:gd name="connsiteY323" fmla="*/ 541445 h 800786"/>
                <a:gd name="connsiteX324" fmla="*/ 351678 w 2044700"/>
                <a:gd name="connsiteY324" fmla="*/ 541445 h 800786"/>
                <a:gd name="connsiteX325" fmla="*/ 351678 w 2044700"/>
                <a:gd name="connsiteY325" fmla="*/ 536549 h 800786"/>
                <a:gd name="connsiteX326" fmla="*/ 346799 w 2044700"/>
                <a:gd name="connsiteY326" fmla="*/ 533285 h 800786"/>
                <a:gd name="connsiteX327" fmla="*/ 341920 w 2044700"/>
                <a:gd name="connsiteY327" fmla="*/ 536549 h 800786"/>
                <a:gd name="connsiteX328" fmla="*/ 340293 w 2044700"/>
                <a:gd name="connsiteY328" fmla="*/ 541445 h 800786"/>
                <a:gd name="connsiteX329" fmla="*/ 335414 w 2044700"/>
                <a:gd name="connsiteY329" fmla="*/ 544709 h 800786"/>
                <a:gd name="connsiteX330" fmla="*/ 328908 w 2044700"/>
                <a:gd name="connsiteY330" fmla="*/ 546341 h 800786"/>
                <a:gd name="connsiteX331" fmla="*/ 322403 w 2044700"/>
                <a:gd name="connsiteY331" fmla="*/ 547973 h 800786"/>
                <a:gd name="connsiteX332" fmla="*/ 312644 w 2044700"/>
                <a:gd name="connsiteY332" fmla="*/ 549605 h 800786"/>
                <a:gd name="connsiteX333" fmla="*/ 307765 w 2044700"/>
                <a:gd name="connsiteY333" fmla="*/ 552869 h 800786"/>
                <a:gd name="connsiteX334" fmla="*/ 299633 w 2044700"/>
                <a:gd name="connsiteY334" fmla="*/ 556133 h 800786"/>
                <a:gd name="connsiteX335" fmla="*/ 288248 w 2044700"/>
                <a:gd name="connsiteY335" fmla="*/ 556133 h 800786"/>
                <a:gd name="connsiteX336" fmla="*/ 267105 w 2044700"/>
                <a:gd name="connsiteY336" fmla="*/ 557765 h 800786"/>
                <a:gd name="connsiteX337" fmla="*/ 258973 w 2044700"/>
                <a:gd name="connsiteY337" fmla="*/ 559397 h 800786"/>
                <a:gd name="connsiteX338" fmla="*/ 255720 w 2044700"/>
                <a:gd name="connsiteY338" fmla="*/ 561029 h 800786"/>
                <a:gd name="connsiteX339" fmla="*/ 245961 w 2044700"/>
                <a:gd name="connsiteY339" fmla="*/ 561029 h 800786"/>
                <a:gd name="connsiteX340" fmla="*/ 241082 w 2044700"/>
                <a:gd name="connsiteY340" fmla="*/ 561029 h 800786"/>
                <a:gd name="connsiteX341" fmla="*/ 232950 w 2044700"/>
                <a:gd name="connsiteY341" fmla="*/ 561029 h 800786"/>
                <a:gd name="connsiteX342" fmla="*/ 228071 w 2044700"/>
                <a:gd name="connsiteY342" fmla="*/ 559397 h 800786"/>
                <a:gd name="connsiteX343" fmla="*/ 223192 w 2044700"/>
                <a:gd name="connsiteY343" fmla="*/ 556133 h 800786"/>
                <a:gd name="connsiteX344" fmla="*/ 219939 w 2044700"/>
                <a:gd name="connsiteY344" fmla="*/ 554501 h 800786"/>
                <a:gd name="connsiteX345" fmla="*/ 219939 w 2044700"/>
                <a:gd name="connsiteY345" fmla="*/ 552869 h 800786"/>
                <a:gd name="connsiteX346" fmla="*/ 219939 w 2044700"/>
                <a:gd name="connsiteY346" fmla="*/ 547973 h 800786"/>
                <a:gd name="connsiteX347" fmla="*/ 219939 w 2044700"/>
                <a:gd name="connsiteY347" fmla="*/ 541445 h 800786"/>
                <a:gd name="connsiteX348" fmla="*/ 215060 w 2044700"/>
                <a:gd name="connsiteY348" fmla="*/ 539813 h 800786"/>
                <a:gd name="connsiteX349" fmla="*/ 210180 w 2044700"/>
                <a:gd name="connsiteY349" fmla="*/ 539813 h 800786"/>
                <a:gd name="connsiteX350" fmla="*/ 203675 w 2044700"/>
                <a:gd name="connsiteY350" fmla="*/ 539813 h 800786"/>
                <a:gd name="connsiteX351" fmla="*/ 200422 w 2044700"/>
                <a:gd name="connsiteY351" fmla="*/ 541445 h 800786"/>
                <a:gd name="connsiteX352" fmla="*/ 190663 w 2044700"/>
                <a:gd name="connsiteY352" fmla="*/ 538181 h 800786"/>
                <a:gd name="connsiteX353" fmla="*/ 179279 w 2044700"/>
                <a:gd name="connsiteY353" fmla="*/ 538181 h 800786"/>
                <a:gd name="connsiteX354" fmla="*/ 174399 w 2044700"/>
                <a:gd name="connsiteY354" fmla="*/ 534917 h 800786"/>
                <a:gd name="connsiteX355" fmla="*/ 171146 w 2044700"/>
                <a:gd name="connsiteY355" fmla="*/ 533285 h 800786"/>
                <a:gd name="connsiteX356" fmla="*/ 158135 w 2044700"/>
                <a:gd name="connsiteY356" fmla="*/ 525125 h 800786"/>
                <a:gd name="connsiteX357" fmla="*/ 154882 w 2044700"/>
                <a:gd name="connsiteY357" fmla="*/ 516965 h 800786"/>
                <a:gd name="connsiteX358" fmla="*/ 153256 w 2044700"/>
                <a:gd name="connsiteY358" fmla="*/ 510437 h 800786"/>
                <a:gd name="connsiteX359" fmla="*/ 156509 w 2044700"/>
                <a:gd name="connsiteY359" fmla="*/ 508805 h 800786"/>
                <a:gd name="connsiteX360" fmla="*/ 164641 w 2044700"/>
                <a:gd name="connsiteY360" fmla="*/ 507173 h 800786"/>
                <a:gd name="connsiteX361" fmla="*/ 172773 w 2044700"/>
                <a:gd name="connsiteY361" fmla="*/ 507173 h 800786"/>
                <a:gd name="connsiteX362" fmla="*/ 185784 w 2044700"/>
                <a:gd name="connsiteY362" fmla="*/ 505541 h 800786"/>
                <a:gd name="connsiteX363" fmla="*/ 193916 w 2044700"/>
                <a:gd name="connsiteY363" fmla="*/ 505541 h 800786"/>
                <a:gd name="connsiteX364" fmla="*/ 203675 w 2044700"/>
                <a:gd name="connsiteY364" fmla="*/ 503909 h 800786"/>
                <a:gd name="connsiteX365" fmla="*/ 211807 w 2044700"/>
                <a:gd name="connsiteY365" fmla="*/ 503909 h 800786"/>
                <a:gd name="connsiteX366" fmla="*/ 226444 w 2044700"/>
                <a:gd name="connsiteY366" fmla="*/ 502277 h 800786"/>
                <a:gd name="connsiteX367" fmla="*/ 236203 w 2044700"/>
                <a:gd name="connsiteY367" fmla="*/ 503909 h 800786"/>
                <a:gd name="connsiteX368" fmla="*/ 245961 w 2044700"/>
                <a:gd name="connsiteY368" fmla="*/ 500645 h 800786"/>
                <a:gd name="connsiteX369" fmla="*/ 241082 w 2044700"/>
                <a:gd name="connsiteY369" fmla="*/ 497381 h 800786"/>
                <a:gd name="connsiteX370" fmla="*/ 224818 w 2044700"/>
                <a:gd name="connsiteY370" fmla="*/ 495749 h 800786"/>
                <a:gd name="connsiteX371" fmla="*/ 213433 w 2044700"/>
                <a:gd name="connsiteY371" fmla="*/ 492485 h 800786"/>
                <a:gd name="connsiteX372" fmla="*/ 203675 w 2044700"/>
                <a:gd name="connsiteY372" fmla="*/ 494117 h 800786"/>
                <a:gd name="connsiteX373" fmla="*/ 193916 w 2044700"/>
                <a:gd name="connsiteY373" fmla="*/ 494117 h 800786"/>
                <a:gd name="connsiteX374" fmla="*/ 185784 w 2044700"/>
                <a:gd name="connsiteY374" fmla="*/ 494117 h 800786"/>
                <a:gd name="connsiteX375" fmla="*/ 172773 w 2044700"/>
                <a:gd name="connsiteY375" fmla="*/ 494117 h 800786"/>
                <a:gd name="connsiteX376" fmla="*/ 166267 w 2044700"/>
                <a:gd name="connsiteY376" fmla="*/ 494117 h 800786"/>
                <a:gd name="connsiteX377" fmla="*/ 158135 w 2044700"/>
                <a:gd name="connsiteY377" fmla="*/ 495749 h 800786"/>
                <a:gd name="connsiteX378" fmla="*/ 153256 w 2044700"/>
                <a:gd name="connsiteY378" fmla="*/ 495749 h 800786"/>
                <a:gd name="connsiteX379" fmla="*/ 143497 w 2044700"/>
                <a:gd name="connsiteY379" fmla="*/ 490853 h 800786"/>
                <a:gd name="connsiteX380" fmla="*/ 133739 w 2044700"/>
                <a:gd name="connsiteY380" fmla="*/ 485957 h 800786"/>
                <a:gd name="connsiteX381" fmla="*/ 136992 w 2044700"/>
                <a:gd name="connsiteY381" fmla="*/ 479429 h 800786"/>
                <a:gd name="connsiteX382" fmla="*/ 146750 w 2044700"/>
                <a:gd name="connsiteY382" fmla="*/ 476164 h 800786"/>
                <a:gd name="connsiteX383" fmla="*/ 153256 w 2044700"/>
                <a:gd name="connsiteY383" fmla="*/ 476164 h 800786"/>
                <a:gd name="connsiteX384" fmla="*/ 161388 w 2044700"/>
                <a:gd name="connsiteY384" fmla="*/ 472900 h 800786"/>
                <a:gd name="connsiteX385" fmla="*/ 167894 w 2044700"/>
                <a:gd name="connsiteY385" fmla="*/ 471268 h 800786"/>
                <a:gd name="connsiteX386" fmla="*/ 176026 w 2044700"/>
                <a:gd name="connsiteY386" fmla="*/ 469636 h 800786"/>
                <a:gd name="connsiteX387" fmla="*/ 185784 w 2044700"/>
                <a:gd name="connsiteY387" fmla="*/ 464740 h 800786"/>
                <a:gd name="connsiteX388" fmla="*/ 182531 w 2044700"/>
                <a:gd name="connsiteY388" fmla="*/ 464740 h 800786"/>
                <a:gd name="connsiteX389" fmla="*/ 174399 w 2044700"/>
                <a:gd name="connsiteY389" fmla="*/ 464740 h 800786"/>
                <a:gd name="connsiteX390" fmla="*/ 164641 w 2044700"/>
                <a:gd name="connsiteY390" fmla="*/ 466372 h 800786"/>
                <a:gd name="connsiteX391" fmla="*/ 156509 w 2044700"/>
                <a:gd name="connsiteY391" fmla="*/ 468004 h 800786"/>
                <a:gd name="connsiteX392" fmla="*/ 148377 w 2044700"/>
                <a:gd name="connsiteY392" fmla="*/ 469636 h 800786"/>
                <a:gd name="connsiteX393" fmla="*/ 141871 w 2044700"/>
                <a:gd name="connsiteY393" fmla="*/ 468004 h 800786"/>
                <a:gd name="connsiteX394" fmla="*/ 138618 w 2044700"/>
                <a:gd name="connsiteY394" fmla="*/ 466372 h 800786"/>
                <a:gd name="connsiteX395" fmla="*/ 143497 w 2044700"/>
                <a:gd name="connsiteY395" fmla="*/ 461476 h 800786"/>
                <a:gd name="connsiteX396" fmla="*/ 136992 w 2044700"/>
                <a:gd name="connsiteY396" fmla="*/ 461476 h 800786"/>
                <a:gd name="connsiteX397" fmla="*/ 125607 w 2044700"/>
                <a:gd name="connsiteY397" fmla="*/ 461476 h 800786"/>
                <a:gd name="connsiteX398" fmla="*/ 120728 w 2044700"/>
                <a:gd name="connsiteY398" fmla="*/ 459844 h 800786"/>
                <a:gd name="connsiteX399" fmla="*/ 122354 w 2044700"/>
                <a:gd name="connsiteY399" fmla="*/ 454948 h 800786"/>
                <a:gd name="connsiteX400" fmla="*/ 123981 w 2044700"/>
                <a:gd name="connsiteY400" fmla="*/ 450052 h 800786"/>
                <a:gd name="connsiteX401" fmla="*/ 127233 w 2044700"/>
                <a:gd name="connsiteY401" fmla="*/ 445156 h 800786"/>
                <a:gd name="connsiteX402" fmla="*/ 132113 w 2044700"/>
                <a:gd name="connsiteY402" fmla="*/ 445156 h 800786"/>
                <a:gd name="connsiteX403" fmla="*/ 140245 w 2044700"/>
                <a:gd name="connsiteY403" fmla="*/ 440260 h 800786"/>
                <a:gd name="connsiteX404" fmla="*/ 133739 w 2044700"/>
                <a:gd name="connsiteY404" fmla="*/ 438628 h 800786"/>
                <a:gd name="connsiteX405" fmla="*/ 130486 w 2044700"/>
                <a:gd name="connsiteY405" fmla="*/ 435364 h 800786"/>
                <a:gd name="connsiteX406" fmla="*/ 135365 w 2044700"/>
                <a:gd name="connsiteY406" fmla="*/ 428836 h 800786"/>
                <a:gd name="connsiteX407" fmla="*/ 141871 w 2044700"/>
                <a:gd name="connsiteY407" fmla="*/ 423940 h 800786"/>
                <a:gd name="connsiteX408" fmla="*/ 146750 w 2044700"/>
                <a:gd name="connsiteY408" fmla="*/ 420676 h 800786"/>
                <a:gd name="connsiteX409" fmla="*/ 153256 w 2044700"/>
                <a:gd name="connsiteY409" fmla="*/ 419044 h 800786"/>
                <a:gd name="connsiteX410" fmla="*/ 156509 w 2044700"/>
                <a:gd name="connsiteY410" fmla="*/ 419044 h 800786"/>
                <a:gd name="connsiteX411" fmla="*/ 161388 w 2044700"/>
                <a:gd name="connsiteY411" fmla="*/ 415780 h 800786"/>
                <a:gd name="connsiteX412" fmla="*/ 164641 w 2044700"/>
                <a:gd name="connsiteY412" fmla="*/ 412516 h 800786"/>
                <a:gd name="connsiteX413" fmla="*/ 169520 w 2044700"/>
                <a:gd name="connsiteY413" fmla="*/ 412516 h 800786"/>
                <a:gd name="connsiteX414" fmla="*/ 174399 w 2044700"/>
                <a:gd name="connsiteY414" fmla="*/ 410884 h 800786"/>
                <a:gd name="connsiteX415" fmla="*/ 177652 w 2044700"/>
                <a:gd name="connsiteY415" fmla="*/ 409252 h 800786"/>
                <a:gd name="connsiteX416" fmla="*/ 182531 w 2044700"/>
                <a:gd name="connsiteY416" fmla="*/ 407620 h 800786"/>
                <a:gd name="connsiteX417" fmla="*/ 187411 w 2044700"/>
                <a:gd name="connsiteY417" fmla="*/ 407620 h 800786"/>
                <a:gd name="connsiteX418" fmla="*/ 193916 w 2044700"/>
                <a:gd name="connsiteY418" fmla="*/ 405988 h 800786"/>
                <a:gd name="connsiteX419" fmla="*/ 197169 w 2044700"/>
                <a:gd name="connsiteY419" fmla="*/ 402724 h 800786"/>
                <a:gd name="connsiteX420" fmla="*/ 205301 w 2044700"/>
                <a:gd name="connsiteY420" fmla="*/ 401092 h 800786"/>
                <a:gd name="connsiteX421" fmla="*/ 210180 w 2044700"/>
                <a:gd name="connsiteY421" fmla="*/ 402724 h 800786"/>
                <a:gd name="connsiteX422" fmla="*/ 213433 w 2044700"/>
                <a:gd name="connsiteY422" fmla="*/ 407620 h 800786"/>
                <a:gd name="connsiteX423" fmla="*/ 213433 w 2044700"/>
                <a:gd name="connsiteY423" fmla="*/ 412516 h 800786"/>
                <a:gd name="connsiteX424" fmla="*/ 211807 w 2044700"/>
                <a:gd name="connsiteY424" fmla="*/ 419044 h 800786"/>
                <a:gd name="connsiteX425" fmla="*/ 211807 w 2044700"/>
                <a:gd name="connsiteY425" fmla="*/ 422308 h 800786"/>
                <a:gd name="connsiteX426" fmla="*/ 205301 w 2044700"/>
                <a:gd name="connsiteY426" fmla="*/ 425572 h 800786"/>
                <a:gd name="connsiteX427" fmla="*/ 205301 w 2044700"/>
                <a:gd name="connsiteY427" fmla="*/ 428836 h 800786"/>
                <a:gd name="connsiteX428" fmla="*/ 210180 w 2044700"/>
                <a:gd name="connsiteY428" fmla="*/ 428836 h 800786"/>
                <a:gd name="connsiteX429" fmla="*/ 213433 w 2044700"/>
                <a:gd name="connsiteY429" fmla="*/ 428836 h 800786"/>
                <a:gd name="connsiteX430" fmla="*/ 219939 w 2044700"/>
                <a:gd name="connsiteY430" fmla="*/ 425572 h 800786"/>
                <a:gd name="connsiteX431" fmla="*/ 216686 w 2044700"/>
                <a:gd name="connsiteY431" fmla="*/ 425572 h 800786"/>
                <a:gd name="connsiteX432" fmla="*/ 219939 w 2044700"/>
                <a:gd name="connsiteY432" fmla="*/ 422308 h 800786"/>
                <a:gd name="connsiteX433" fmla="*/ 224818 w 2044700"/>
                <a:gd name="connsiteY433" fmla="*/ 417412 h 800786"/>
                <a:gd name="connsiteX434" fmla="*/ 228071 w 2044700"/>
                <a:gd name="connsiteY434" fmla="*/ 415780 h 800786"/>
                <a:gd name="connsiteX435" fmla="*/ 231324 w 2044700"/>
                <a:gd name="connsiteY435" fmla="*/ 415780 h 800786"/>
                <a:gd name="connsiteX436" fmla="*/ 234577 w 2044700"/>
                <a:gd name="connsiteY436" fmla="*/ 415780 h 800786"/>
                <a:gd name="connsiteX437" fmla="*/ 239456 w 2044700"/>
                <a:gd name="connsiteY437" fmla="*/ 415780 h 800786"/>
                <a:gd name="connsiteX438" fmla="*/ 244335 w 2044700"/>
                <a:gd name="connsiteY438" fmla="*/ 417412 h 800786"/>
                <a:gd name="connsiteX439" fmla="*/ 249214 w 2044700"/>
                <a:gd name="connsiteY439" fmla="*/ 419044 h 800786"/>
                <a:gd name="connsiteX440" fmla="*/ 252467 w 2044700"/>
                <a:gd name="connsiteY440" fmla="*/ 420676 h 800786"/>
                <a:gd name="connsiteX441" fmla="*/ 260599 w 2044700"/>
                <a:gd name="connsiteY441" fmla="*/ 423940 h 800786"/>
                <a:gd name="connsiteX442" fmla="*/ 263852 w 2044700"/>
                <a:gd name="connsiteY442" fmla="*/ 425572 h 800786"/>
                <a:gd name="connsiteX443" fmla="*/ 262225 w 2044700"/>
                <a:gd name="connsiteY443" fmla="*/ 430468 h 800786"/>
                <a:gd name="connsiteX444" fmla="*/ 257346 w 2044700"/>
                <a:gd name="connsiteY444" fmla="*/ 436996 h 800786"/>
                <a:gd name="connsiteX445" fmla="*/ 260599 w 2044700"/>
                <a:gd name="connsiteY445" fmla="*/ 436996 h 800786"/>
                <a:gd name="connsiteX446" fmla="*/ 265478 w 2044700"/>
                <a:gd name="connsiteY446" fmla="*/ 433732 h 800786"/>
                <a:gd name="connsiteX447" fmla="*/ 271984 w 2044700"/>
                <a:gd name="connsiteY447" fmla="*/ 430468 h 800786"/>
                <a:gd name="connsiteX448" fmla="*/ 275237 w 2044700"/>
                <a:gd name="connsiteY448" fmla="*/ 432100 h 800786"/>
                <a:gd name="connsiteX449" fmla="*/ 280116 w 2044700"/>
                <a:gd name="connsiteY449" fmla="*/ 428836 h 800786"/>
                <a:gd name="connsiteX450" fmla="*/ 283369 w 2044700"/>
                <a:gd name="connsiteY450" fmla="*/ 428836 h 800786"/>
                <a:gd name="connsiteX451" fmla="*/ 286622 w 2044700"/>
                <a:gd name="connsiteY451" fmla="*/ 428836 h 800786"/>
                <a:gd name="connsiteX452" fmla="*/ 283369 w 2044700"/>
                <a:gd name="connsiteY452" fmla="*/ 425572 h 800786"/>
                <a:gd name="connsiteX453" fmla="*/ 280116 w 2044700"/>
                <a:gd name="connsiteY453" fmla="*/ 423940 h 800786"/>
                <a:gd name="connsiteX454" fmla="*/ 273610 w 2044700"/>
                <a:gd name="connsiteY454" fmla="*/ 419044 h 800786"/>
                <a:gd name="connsiteX455" fmla="*/ 273610 w 2044700"/>
                <a:gd name="connsiteY455" fmla="*/ 415780 h 800786"/>
                <a:gd name="connsiteX456" fmla="*/ 276863 w 2044700"/>
                <a:gd name="connsiteY456" fmla="*/ 414148 h 800786"/>
                <a:gd name="connsiteX457" fmla="*/ 280116 w 2044700"/>
                <a:gd name="connsiteY457" fmla="*/ 414148 h 800786"/>
                <a:gd name="connsiteX458" fmla="*/ 284995 w 2044700"/>
                <a:gd name="connsiteY458" fmla="*/ 415780 h 800786"/>
                <a:gd name="connsiteX459" fmla="*/ 288248 w 2044700"/>
                <a:gd name="connsiteY459" fmla="*/ 417412 h 800786"/>
                <a:gd name="connsiteX460" fmla="*/ 291501 w 2044700"/>
                <a:gd name="connsiteY460" fmla="*/ 420676 h 800786"/>
                <a:gd name="connsiteX461" fmla="*/ 299633 w 2044700"/>
                <a:gd name="connsiteY461" fmla="*/ 425572 h 800786"/>
                <a:gd name="connsiteX462" fmla="*/ 304512 w 2044700"/>
                <a:gd name="connsiteY462" fmla="*/ 427204 h 800786"/>
                <a:gd name="connsiteX463" fmla="*/ 307765 w 2044700"/>
                <a:gd name="connsiteY463" fmla="*/ 432100 h 800786"/>
                <a:gd name="connsiteX464" fmla="*/ 309391 w 2044700"/>
                <a:gd name="connsiteY464" fmla="*/ 436996 h 800786"/>
                <a:gd name="connsiteX465" fmla="*/ 311018 w 2044700"/>
                <a:gd name="connsiteY465" fmla="*/ 443524 h 800786"/>
                <a:gd name="connsiteX466" fmla="*/ 315897 w 2044700"/>
                <a:gd name="connsiteY466" fmla="*/ 446788 h 800786"/>
                <a:gd name="connsiteX467" fmla="*/ 315897 w 2044700"/>
                <a:gd name="connsiteY467" fmla="*/ 453316 h 800786"/>
                <a:gd name="connsiteX468" fmla="*/ 320776 w 2044700"/>
                <a:gd name="connsiteY468" fmla="*/ 458212 h 800786"/>
                <a:gd name="connsiteX469" fmla="*/ 324029 w 2044700"/>
                <a:gd name="connsiteY469" fmla="*/ 459844 h 800786"/>
                <a:gd name="connsiteX470" fmla="*/ 327282 w 2044700"/>
                <a:gd name="connsiteY470" fmla="*/ 456580 h 800786"/>
                <a:gd name="connsiteX471" fmla="*/ 332161 w 2044700"/>
                <a:gd name="connsiteY471" fmla="*/ 454948 h 800786"/>
                <a:gd name="connsiteX472" fmla="*/ 330535 w 2044700"/>
                <a:gd name="connsiteY472" fmla="*/ 450052 h 800786"/>
                <a:gd name="connsiteX473" fmla="*/ 330535 w 2044700"/>
                <a:gd name="connsiteY473" fmla="*/ 441892 h 800786"/>
                <a:gd name="connsiteX474" fmla="*/ 327282 w 2044700"/>
                <a:gd name="connsiteY474" fmla="*/ 436996 h 800786"/>
                <a:gd name="connsiteX475" fmla="*/ 320776 w 2044700"/>
                <a:gd name="connsiteY475" fmla="*/ 430468 h 800786"/>
                <a:gd name="connsiteX476" fmla="*/ 319150 w 2044700"/>
                <a:gd name="connsiteY476" fmla="*/ 425572 h 800786"/>
                <a:gd name="connsiteX477" fmla="*/ 317523 w 2044700"/>
                <a:gd name="connsiteY477" fmla="*/ 422308 h 800786"/>
                <a:gd name="connsiteX478" fmla="*/ 317523 w 2044700"/>
                <a:gd name="connsiteY478" fmla="*/ 412516 h 800786"/>
                <a:gd name="connsiteX479" fmla="*/ 319150 w 2044700"/>
                <a:gd name="connsiteY479" fmla="*/ 407620 h 800786"/>
                <a:gd name="connsiteX480" fmla="*/ 324029 w 2044700"/>
                <a:gd name="connsiteY480" fmla="*/ 402724 h 800786"/>
                <a:gd name="connsiteX481" fmla="*/ 327282 w 2044700"/>
                <a:gd name="connsiteY481" fmla="*/ 404356 h 800786"/>
                <a:gd name="connsiteX482" fmla="*/ 338667 w 2044700"/>
                <a:gd name="connsiteY482" fmla="*/ 407620 h 800786"/>
                <a:gd name="connsiteX483" fmla="*/ 340293 w 2044700"/>
                <a:gd name="connsiteY483" fmla="*/ 402724 h 800786"/>
                <a:gd name="connsiteX484" fmla="*/ 346799 w 2044700"/>
                <a:gd name="connsiteY484" fmla="*/ 407620 h 800786"/>
                <a:gd name="connsiteX485" fmla="*/ 351678 w 2044700"/>
                <a:gd name="connsiteY485" fmla="*/ 410884 h 800786"/>
                <a:gd name="connsiteX486" fmla="*/ 356557 w 2044700"/>
                <a:gd name="connsiteY486" fmla="*/ 414148 h 800786"/>
                <a:gd name="connsiteX487" fmla="*/ 356557 w 2044700"/>
                <a:gd name="connsiteY487" fmla="*/ 407620 h 800786"/>
                <a:gd name="connsiteX488" fmla="*/ 353304 w 2044700"/>
                <a:gd name="connsiteY488" fmla="*/ 404356 h 800786"/>
                <a:gd name="connsiteX489" fmla="*/ 345172 w 2044700"/>
                <a:gd name="connsiteY489" fmla="*/ 399460 h 800786"/>
                <a:gd name="connsiteX490" fmla="*/ 340293 w 2044700"/>
                <a:gd name="connsiteY490" fmla="*/ 396196 h 800786"/>
                <a:gd name="connsiteX491" fmla="*/ 345172 w 2044700"/>
                <a:gd name="connsiteY491" fmla="*/ 392932 h 800786"/>
                <a:gd name="connsiteX492" fmla="*/ 351678 w 2044700"/>
                <a:gd name="connsiteY492" fmla="*/ 389668 h 800786"/>
                <a:gd name="connsiteX493" fmla="*/ 358184 w 2044700"/>
                <a:gd name="connsiteY493" fmla="*/ 389668 h 800786"/>
                <a:gd name="connsiteX494" fmla="*/ 371195 w 2044700"/>
                <a:gd name="connsiteY494" fmla="*/ 388036 h 800786"/>
                <a:gd name="connsiteX495" fmla="*/ 496434 w 2044700"/>
                <a:gd name="connsiteY495" fmla="*/ 378564 h 800786"/>
                <a:gd name="connsiteX496" fmla="*/ 499654 w 2044700"/>
                <a:gd name="connsiteY496" fmla="*/ 378564 h 800786"/>
                <a:gd name="connsiteX497" fmla="*/ 504485 w 2044700"/>
                <a:gd name="connsiteY497" fmla="*/ 378564 h 800786"/>
                <a:gd name="connsiteX498" fmla="*/ 506095 w 2044700"/>
                <a:gd name="connsiteY498" fmla="*/ 383488 h 800786"/>
                <a:gd name="connsiteX499" fmla="*/ 502875 w 2044700"/>
                <a:gd name="connsiteY499" fmla="*/ 385130 h 800786"/>
                <a:gd name="connsiteX500" fmla="*/ 507705 w 2044700"/>
                <a:gd name="connsiteY500" fmla="*/ 386771 h 800786"/>
                <a:gd name="connsiteX501" fmla="*/ 510926 w 2044700"/>
                <a:gd name="connsiteY501" fmla="*/ 385130 h 800786"/>
                <a:gd name="connsiteX502" fmla="*/ 517366 w 2044700"/>
                <a:gd name="connsiteY502" fmla="*/ 390054 h 800786"/>
                <a:gd name="connsiteX503" fmla="*/ 517366 w 2044700"/>
                <a:gd name="connsiteY503" fmla="*/ 394977 h 800786"/>
                <a:gd name="connsiteX504" fmla="*/ 515756 w 2044700"/>
                <a:gd name="connsiteY504" fmla="*/ 398260 h 800786"/>
                <a:gd name="connsiteX505" fmla="*/ 512536 w 2044700"/>
                <a:gd name="connsiteY505" fmla="*/ 398260 h 800786"/>
                <a:gd name="connsiteX506" fmla="*/ 510926 w 2044700"/>
                <a:gd name="connsiteY506" fmla="*/ 403184 h 800786"/>
                <a:gd name="connsiteX507" fmla="*/ 504485 w 2044700"/>
                <a:gd name="connsiteY507" fmla="*/ 406467 h 800786"/>
                <a:gd name="connsiteX508" fmla="*/ 501265 w 2044700"/>
                <a:gd name="connsiteY508" fmla="*/ 409749 h 800786"/>
                <a:gd name="connsiteX509" fmla="*/ 498044 w 2044700"/>
                <a:gd name="connsiteY509" fmla="*/ 413032 h 800786"/>
                <a:gd name="connsiteX510" fmla="*/ 496434 w 2044700"/>
                <a:gd name="connsiteY510" fmla="*/ 416315 h 800786"/>
                <a:gd name="connsiteX511" fmla="*/ 494824 w 2044700"/>
                <a:gd name="connsiteY511" fmla="*/ 417956 h 800786"/>
                <a:gd name="connsiteX512" fmla="*/ 498044 w 2044700"/>
                <a:gd name="connsiteY512" fmla="*/ 416315 h 800786"/>
                <a:gd name="connsiteX513" fmla="*/ 504485 w 2044700"/>
                <a:gd name="connsiteY513" fmla="*/ 413032 h 800786"/>
                <a:gd name="connsiteX514" fmla="*/ 506095 w 2044700"/>
                <a:gd name="connsiteY514" fmla="*/ 413032 h 800786"/>
                <a:gd name="connsiteX515" fmla="*/ 510926 w 2044700"/>
                <a:gd name="connsiteY515" fmla="*/ 416315 h 800786"/>
                <a:gd name="connsiteX516" fmla="*/ 514146 w 2044700"/>
                <a:gd name="connsiteY516" fmla="*/ 421239 h 800786"/>
                <a:gd name="connsiteX517" fmla="*/ 515756 w 2044700"/>
                <a:gd name="connsiteY517" fmla="*/ 424521 h 800786"/>
                <a:gd name="connsiteX518" fmla="*/ 520587 w 2044700"/>
                <a:gd name="connsiteY518" fmla="*/ 421239 h 800786"/>
                <a:gd name="connsiteX519" fmla="*/ 518977 w 2044700"/>
                <a:gd name="connsiteY519" fmla="*/ 417956 h 800786"/>
                <a:gd name="connsiteX520" fmla="*/ 515756 w 2044700"/>
                <a:gd name="connsiteY520" fmla="*/ 417956 h 800786"/>
                <a:gd name="connsiteX521" fmla="*/ 517366 w 2044700"/>
                <a:gd name="connsiteY521" fmla="*/ 411391 h 800786"/>
                <a:gd name="connsiteX522" fmla="*/ 520587 w 2044700"/>
                <a:gd name="connsiteY522" fmla="*/ 411391 h 800786"/>
                <a:gd name="connsiteX523" fmla="*/ 525417 w 2044700"/>
                <a:gd name="connsiteY523" fmla="*/ 411391 h 800786"/>
                <a:gd name="connsiteX524" fmla="*/ 527028 w 2044700"/>
                <a:gd name="connsiteY524" fmla="*/ 414673 h 800786"/>
                <a:gd name="connsiteX525" fmla="*/ 525417 w 2044700"/>
                <a:gd name="connsiteY525" fmla="*/ 419597 h 800786"/>
                <a:gd name="connsiteX526" fmla="*/ 523807 w 2044700"/>
                <a:gd name="connsiteY526" fmla="*/ 424521 h 800786"/>
                <a:gd name="connsiteX527" fmla="*/ 527028 w 2044700"/>
                <a:gd name="connsiteY527" fmla="*/ 426163 h 800786"/>
                <a:gd name="connsiteX528" fmla="*/ 528638 w 2044700"/>
                <a:gd name="connsiteY528" fmla="*/ 429445 h 800786"/>
                <a:gd name="connsiteX529" fmla="*/ 525417 w 2044700"/>
                <a:gd name="connsiteY529" fmla="*/ 436011 h 800786"/>
                <a:gd name="connsiteX530" fmla="*/ 523807 w 2044700"/>
                <a:gd name="connsiteY530" fmla="*/ 437652 h 800786"/>
                <a:gd name="connsiteX531" fmla="*/ 525417 w 2044700"/>
                <a:gd name="connsiteY531" fmla="*/ 442576 h 800786"/>
                <a:gd name="connsiteX532" fmla="*/ 527028 w 2044700"/>
                <a:gd name="connsiteY532" fmla="*/ 447500 h 800786"/>
                <a:gd name="connsiteX533" fmla="*/ 525417 w 2044700"/>
                <a:gd name="connsiteY533" fmla="*/ 452424 h 800786"/>
                <a:gd name="connsiteX534" fmla="*/ 522197 w 2044700"/>
                <a:gd name="connsiteY534" fmla="*/ 455706 h 800786"/>
                <a:gd name="connsiteX535" fmla="*/ 517366 w 2044700"/>
                <a:gd name="connsiteY535" fmla="*/ 457348 h 800786"/>
                <a:gd name="connsiteX536" fmla="*/ 515756 w 2044700"/>
                <a:gd name="connsiteY536" fmla="*/ 460630 h 800786"/>
                <a:gd name="connsiteX537" fmla="*/ 509316 w 2044700"/>
                <a:gd name="connsiteY537" fmla="*/ 462272 h 800786"/>
                <a:gd name="connsiteX538" fmla="*/ 504485 w 2044700"/>
                <a:gd name="connsiteY538" fmla="*/ 462272 h 800786"/>
                <a:gd name="connsiteX539" fmla="*/ 501265 w 2044700"/>
                <a:gd name="connsiteY539" fmla="*/ 463913 h 800786"/>
                <a:gd name="connsiteX540" fmla="*/ 498044 w 2044700"/>
                <a:gd name="connsiteY540" fmla="*/ 458989 h 800786"/>
                <a:gd name="connsiteX541" fmla="*/ 496434 w 2044700"/>
                <a:gd name="connsiteY541" fmla="*/ 455706 h 800786"/>
                <a:gd name="connsiteX542" fmla="*/ 494824 w 2044700"/>
                <a:gd name="connsiteY542" fmla="*/ 458989 h 800786"/>
                <a:gd name="connsiteX543" fmla="*/ 498044 w 2044700"/>
                <a:gd name="connsiteY543" fmla="*/ 463913 h 800786"/>
                <a:gd name="connsiteX544" fmla="*/ 496434 w 2044700"/>
                <a:gd name="connsiteY544" fmla="*/ 468837 h 800786"/>
                <a:gd name="connsiteX545" fmla="*/ 491603 w 2044700"/>
                <a:gd name="connsiteY545" fmla="*/ 473761 h 800786"/>
                <a:gd name="connsiteX546" fmla="*/ 488383 w 2044700"/>
                <a:gd name="connsiteY546" fmla="*/ 472120 h 800786"/>
                <a:gd name="connsiteX547" fmla="*/ 483553 w 2044700"/>
                <a:gd name="connsiteY547" fmla="*/ 472120 h 800786"/>
                <a:gd name="connsiteX548" fmla="*/ 480332 w 2044700"/>
                <a:gd name="connsiteY548" fmla="*/ 470478 h 800786"/>
                <a:gd name="connsiteX549" fmla="*/ 477112 w 2044700"/>
                <a:gd name="connsiteY549" fmla="*/ 465554 h 800786"/>
                <a:gd name="connsiteX550" fmla="*/ 473891 w 2044700"/>
                <a:gd name="connsiteY550" fmla="*/ 462272 h 800786"/>
                <a:gd name="connsiteX551" fmla="*/ 469061 w 2044700"/>
                <a:gd name="connsiteY551" fmla="*/ 457348 h 800786"/>
                <a:gd name="connsiteX552" fmla="*/ 464230 w 2044700"/>
                <a:gd name="connsiteY552" fmla="*/ 452424 h 800786"/>
                <a:gd name="connsiteX553" fmla="*/ 459400 w 2044700"/>
                <a:gd name="connsiteY553" fmla="*/ 452424 h 800786"/>
                <a:gd name="connsiteX554" fmla="*/ 456179 w 2044700"/>
                <a:gd name="connsiteY554" fmla="*/ 447500 h 800786"/>
                <a:gd name="connsiteX555" fmla="*/ 451349 w 2044700"/>
                <a:gd name="connsiteY555" fmla="*/ 444217 h 800786"/>
                <a:gd name="connsiteX556" fmla="*/ 446518 w 2044700"/>
                <a:gd name="connsiteY556" fmla="*/ 442576 h 800786"/>
                <a:gd name="connsiteX557" fmla="*/ 444908 w 2044700"/>
                <a:gd name="connsiteY557" fmla="*/ 442576 h 800786"/>
                <a:gd name="connsiteX558" fmla="*/ 443298 w 2044700"/>
                <a:gd name="connsiteY558" fmla="*/ 439293 h 800786"/>
                <a:gd name="connsiteX559" fmla="*/ 436857 w 2044700"/>
                <a:gd name="connsiteY559" fmla="*/ 439293 h 800786"/>
                <a:gd name="connsiteX560" fmla="*/ 433637 w 2044700"/>
                <a:gd name="connsiteY560" fmla="*/ 439293 h 800786"/>
                <a:gd name="connsiteX561" fmla="*/ 430416 w 2044700"/>
                <a:gd name="connsiteY561" fmla="*/ 437652 h 800786"/>
                <a:gd name="connsiteX562" fmla="*/ 428806 w 2044700"/>
                <a:gd name="connsiteY562" fmla="*/ 434369 h 800786"/>
                <a:gd name="connsiteX563" fmla="*/ 422365 w 2044700"/>
                <a:gd name="connsiteY563" fmla="*/ 431087 h 800786"/>
                <a:gd name="connsiteX564" fmla="*/ 419145 w 2044700"/>
                <a:gd name="connsiteY564" fmla="*/ 426163 h 800786"/>
                <a:gd name="connsiteX565" fmla="*/ 415925 w 2044700"/>
                <a:gd name="connsiteY565" fmla="*/ 422880 h 800786"/>
                <a:gd name="connsiteX566" fmla="*/ 415925 w 2044700"/>
                <a:gd name="connsiteY566" fmla="*/ 419597 h 800786"/>
                <a:gd name="connsiteX567" fmla="*/ 420755 w 2044700"/>
                <a:gd name="connsiteY567" fmla="*/ 416315 h 800786"/>
                <a:gd name="connsiteX568" fmla="*/ 428806 w 2044700"/>
                <a:gd name="connsiteY568" fmla="*/ 413032 h 800786"/>
                <a:gd name="connsiteX569" fmla="*/ 433637 w 2044700"/>
                <a:gd name="connsiteY569" fmla="*/ 416315 h 800786"/>
                <a:gd name="connsiteX570" fmla="*/ 441688 w 2044700"/>
                <a:gd name="connsiteY570" fmla="*/ 424521 h 800786"/>
                <a:gd name="connsiteX571" fmla="*/ 444908 w 2044700"/>
                <a:gd name="connsiteY571" fmla="*/ 426163 h 800786"/>
                <a:gd name="connsiteX572" fmla="*/ 449739 w 2044700"/>
                <a:gd name="connsiteY572" fmla="*/ 426163 h 800786"/>
                <a:gd name="connsiteX573" fmla="*/ 454569 w 2044700"/>
                <a:gd name="connsiteY573" fmla="*/ 422880 h 800786"/>
                <a:gd name="connsiteX574" fmla="*/ 457790 w 2044700"/>
                <a:gd name="connsiteY574" fmla="*/ 421239 h 800786"/>
                <a:gd name="connsiteX575" fmla="*/ 456179 w 2044700"/>
                <a:gd name="connsiteY575" fmla="*/ 416315 h 800786"/>
                <a:gd name="connsiteX576" fmla="*/ 459400 w 2044700"/>
                <a:gd name="connsiteY576" fmla="*/ 414673 h 800786"/>
                <a:gd name="connsiteX577" fmla="*/ 456179 w 2044700"/>
                <a:gd name="connsiteY577" fmla="*/ 411391 h 800786"/>
                <a:gd name="connsiteX578" fmla="*/ 452959 w 2044700"/>
                <a:gd name="connsiteY578" fmla="*/ 409749 h 800786"/>
                <a:gd name="connsiteX579" fmla="*/ 449739 w 2044700"/>
                <a:gd name="connsiteY579" fmla="*/ 409749 h 800786"/>
                <a:gd name="connsiteX580" fmla="*/ 441688 w 2044700"/>
                <a:gd name="connsiteY580" fmla="*/ 408108 h 800786"/>
                <a:gd name="connsiteX581" fmla="*/ 440078 w 2044700"/>
                <a:gd name="connsiteY581" fmla="*/ 404825 h 800786"/>
                <a:gd name="connsiteX582" fmla="*/ 436857 w 2044700"/>
                <a:gd name="connsiteY582" fmla="*/ 401543 h 800786"/>
                <a:gd name="connsiteX583" fmla="*/ 435247 w 2044700"/>
                <a:gd name="connsiteY583" fmla="*/ 399901 h 800786"/>
                <a:gd name="connsiteX584" fmla="*/ 436857 w 2044700"/>
                <a:gd name="connsiteY584" fmla="*/ 396619 h 800786"/>
                <a:gd name="connsiteX585" fmla="*/ 441688 w 2044700"/>
                <a:gd name="connsiteY585" fmla="*/ 393336 h 800786"/>
                <a:gd name="connsiteX586" fmla="*/ 443298 w 2044700"/>
                <a:gd name="connsiteY586" fmla="*/ 394977 h 800786"/>
                <a:gd name="connsiteX587" fmla="*/ 446518 w 2044700"/>
                <a:gd name="connsiteY587" fmla="*/ 391695 h 800786"/>
                <a:gd name="connsiteX588" fmla="*/ 446518 w 2044700"/>
                <a:gd name="connsiteY588" fmla="*/ 388412 h 800786"/>
                <a:gd name="connsiteX589" fmla="*/ 449739 w 2044700"/>
                <a:gd name="connsiteY589" fmla="*/ 386771 h 800786"/>
                <a:gd name="connsiteX590" fmla="*/ 452959 w 2044700"/>
                <a:gd name="connsiteY590" fmla="*/ 388412 h 800786"/>
                <a:gd name="connsiteX591" fmla="*/ 459400 w 2044700"/>
                <a:gd name="connsiteY591" fmla="*/ 388412 h 800786"/>
                <a:gd name="connsiteX592" fmla="*/ 462620 w 2044700"/>
                <a:gd name="connsiteY592" fmla="*/ 386771 h 800786"/>
                <a:gd name="connsiteX593" fmla="*/ 462620 w 2044700"/>
                <a:gd name="connsiteY593" fmla="*/ 383488 h 800786"/>
                <a:gd name="connsiteX594" fmla="*/ 465841 w 2044700"/>
                <a:gd name="connsiteY594" fmla="*/ 383488 h 800786"/>
                <a:gd name="connsiteX595" fmla="*/ 470671 w 2044700"/>
                <a:gd name="connsiteY595" fmla="*/ 386771 h 800786"/>
                <a:gd name="connsiteX596" fmla="*/ 475502 w 2044700"/>
                <a:gd name="connsiteY596" fmla="*/ 390054 h 800786"/>
                <a:gd name="connsiteX597" fmla="*/ 481942 w 2044700"/>
                <a:gd name="connsiteY597" fmla="*/ 391695 h 800786"/>
                <a:gd name="connsiteX598" fmla="*/ 483553 w 2044700"/>
                <a:gd name="connsiteY598" fmla="*/ 390054 h 800786"/>
                <a:gd name="connsiteX599" fmla="*/ 480332 w 2044700"/>
                <a:gd name="connsiteY599" fmla="*/ 386771 h 800786"/>
                <a:gd name="connsiteX600" fmla="*/ 477112 w 2044700"/>
                <a:gd name="connsiteY600" fmla="*/ 383488 h 800786"/>
                <a:gd name="connsiteX601" fmla="*/ 481942 w 2044700"/>
                <a:gd name="connsiteY601" fmla="*/ 381847 h 800786"/>
                <a:gd name="connsiteX602" fmla="*/ 485163 w 2044700"/>
                <a:gd name="connsiteY602" fmla="*/ 381847 h 800786"/>
                <a:gd name="connsiteX603" fmla="*/ 489993 w 2044700"/>
                <a:gd name="connsiteY603" fmla="*/ 381847 h 800786"/>
                <a:gd name="connsiteX604" fmla="*/ 493214 w 2044700"/>
                <a:gd name="connsiteY604" fmla="*/ 380206 h 800786"/>
                <a:gd name="connsiteX605" fmla="*/ 496434 w 2044700"/>
                <a:gd name="connsiteY605" fmla="*/ 378564 h 800786"/>
                <a:gd name="connsiteX606" fmla="*/ 55336 w 2044700"/>
                <a:gd name="connsiteY606" fmla="*/ 361091 h 800786"/>
                <a:gd name="connsiteX607" fmla="*/ 61846 w 2044700"/>
                <a:gd name="connsiteY607" fmla="*/ 362721 h 800786"/>
                <a:gd name="connsiteX608" fmla="*/ 69983 w 2044700"/>
                <a:gd name="connsiteY608" fmla="*/ 364350 h 800786"/>
                <a:gd name="connsiteX609" fmla="*/ 79748 w 2044700"/>
                <a:gd name="connsiteY609" fmla="*/ 365980 h 800786"/>
                <a:gd name="connsiteX610" fmla="*/ 86258 w 2044700"/>
                <a:gd name="connsiteY610" fmla="*/ 362721 h 800786"/>
                <a:gd name="connsiteX611" fmla="*/ 100906 w 2044700"/>
                <a:gd name="connsiteY611" fmla="*/ 374129 h 800786"/>
                <a:gd name="connsiteX612" fmla="*/ 105789 w 2044700"/>
                <a:gd name="connsiteY612" fmla="*/ 372500 h 800786"/>
                <a:gd name="connsiteX613" fmla="*/ 117181 w 2044700"/>
                <a:gd name="connsiteY613" fmla="*/ 372500 h 800786"/>
                <a:gd name="connsiteX614" fmla="*/ 123691 w 2044700"/>
                <a:gd name="connsiteY614" fmla="*/ 377389 h 800786"/>
                <a:gd name="connsiteX615" fmla="*/ 130202 w 2044700"/>
                <a:gd name="connsiteY615" fmla="*/ 374129 h 800786"/>
                <a:gd name="connsiteX616" fmla="*/ 138339 w 2044700"/>
                <a:gd name="connsiteY616" fmla="*/ 372500 h 800786"/>
                <a:gd name="connsiteX617" fmla="*/ 144849 w 2044700"/>
                <a:gd name="connsiteY617" fmla="*/ 372500 h 800786"/>
                <a:gd name="connsiteX618" fmla="*/ 154614 w 2044700"/>
                <a:gd name="connsiteY618" fmla="*/ 374129 h 800786"/>
                <a:gd name="connsiteX619" fmla="*/ 164379 w 2044700"/>
                <a:gd name="connsiteY619" fmla="*/ 375759 h 800786"/>
                <a:gd name="connsiteX620" fmla="*/ 170890 w 2044700"/>
                <a:gd name="connsiteY620" fmla="*/ 385538 h 800786"/>
                <a:gd name="connsiteX621" fmla="*/ 192047 w 2044700"/>
                <a:gd name="connsiteY621" fmla="*/ 395317 h 800786"/>
                <a:gd name="connsiteX622" fmla="*/ 187165 w 2044700"/>
                <a:gd name="connsiteY622" fmla="*/ 400207 h 800786"/>
                <a:gd name="connsiteX623" fmla="*/ 179027 w 2044700"/>
                <a:gd name="connsiteY623" fmla="*/ 403467 h 800786"/>
                <a:gd name="connsiteX624" fmla="*/ 169262 w 2044700"/>
                <a:gd name="connsiteY624" fmla="*/ 406726 h 800786"/>
                <a:gd name="connsiteX625" fmla="*/ 159497 w 2044700"/>
                <a:gd name="connsiteY625" fmla="*/ 413246 h 800786"/>
                <a:gd name="connsiteX626" fmla="*/ 149732 w 2044700"/>
                <a:gd name="connsiteY626" fmla="*/ 418135 h 800786"/>
                <a:gd name="connsiteX627" fmla="*/ 143222 w 2044700"/>
                <a:gd name="connsiteY627" fmla="*/ 419765 h 800786"/>
                <a:gd name="connsiteX628" fmla="*/ 130202 w 2044700"/>
                <a:gd name="connsiteY628" fmla="*/ 426284 h 800786"/>
                <a:gd name="connsiteX629" fmla="*/ 123691 w 2044700"/>
                <a:gd name="connsiteY629" fmla="*/ 429544 h 800786"/>
                <a:gd name="connsiteX630" fmla="*/ 115554 w 2044700"/>
                <a:gd name="connsiteY630" fmla="*/ 439323 h 800786"/>
                <a:gd name="connsiteX631" fmla="*/ 105789 w 2044700"/>
                <a:gd name="connsiteY631" fmla="*/ 445842 h 800786"/>
                <a:gd name="connsiteX632" fmla="*/ 102534 w 2044700"/>
                <a:gd name="connsiteY632" fmla="*/ 450732 h 800786"/>
                <a:gd name="connsiteX633" fmla="*/ 100906 w 2044700"/>
                <a:gd name="connsiteY633" fmla="*/ 455621 h 800786"/>
                <a:gd name="connsiteX634" fmla="*/ 99279 w 2044700"/>
                <a:gd name="connsiteY634" fmla="*/ 462141 h 800786"/>
                <a:gd name="connsiteX635" fmla="*/ 94396 w 2044700"/>
                <a:gd name="connsiteY635" fmla="*/ 468660 h 800786"/>
                <a:gd name="connsiteX636" fmla="*/ 86258 w 2044700"/>
                <a:gd name="connsiteY636" fmla="*/ 468660 h 800786"/>
                <a:gd name="connsiteX637" fmla="*/ 78121 w 2044700"/>
                <a:gd name="connsiteY637" fmla="*/ 470290 h 800786"/>
                <a:gd name="connsiteX638" fmla="*/ 66728 w 2044700"/>
                <a:gd name="connsiteY638" fmla="*/ 476809 h 800786"/>
                <a:gd name="connsiteX639" fmla="*/ 61846 w 2044700"/>
                <a:gd name="connsiteY639" fmla="*/ 478439 h 800786"/>
                <a:gd name="connsiteX640" fmla="*/ 56963 w 2044700"/>
                <a:gd name="connsiteY640" fmla="*/ 480069 h 800786"/>
                <a:gd name="connsiteX641" fmla="*/ 48826 w 2044700"/>
                <a:gd name="connsiteY641" fmla="*/ 478439 h 800786"/>
                <a:gd name="connsiteX642" fmla="*/ 42315 w 2044700"/>
                <a:gd name="connsiteY642" fmla="*/ 470290 h 800786"/>
                <a:gd name="connsiteX643" fmla="*/ 34178 w 2044700"/>
                <a:gd name="connsiteY643" fmla="*/ 467030 h 800786"/>
                <a:gd name="connsiteX644" fmla="*/ 30923 w 2044700"/>
                <a:gd name="connsiteY644" fmla="*/ 458881 h 800786"/>
                <a:gd name="connsiteX645" fmla="*/ 24413 w 2044700"/>
                <a:gd name="connsiteY645" fmla="*/ 457251 h 800786"/>
                <a:gd name="connsiteX646" fmla="*/ 14648 w 2044700"/>
                <a:gd name="connsiteY646" fmla="*/ 452362 h 800786"/>
                <a:gd name="connsiteX647" fmla="*/ 3255 w 2044700"/>
                <a:gd name="connsiteY647" fmla="*/ 452362 h 800786"/>
                <a:gd name="connsiteX648" fmla="*/ 0 w 2044700"/>
                <a:gd name="connsiteY648" fmla="*/ 450732 h 800786"/>
                <a:gd name="connsiteX649" fmla="*/ 9765 w 2044700"/>
                <a:gd name="connsiteY649" fmla="*/ 436063 h 800786"/>
                <a:gd name="connsiteX650" fmla="*/ 11393 w 2044700"/>
                <a:gd name="connsiteY650" fmla="*/ 429544 h 800786"/>
                <a:gd name="connsiteX651" fmla="*/ 14648 w 2044700"/>
                <a:gd name="connsiteY651" fmla="*/ 423025 h 800786"/>
                <a:gd name="connsiteX652" fmla="*/ 21158 w 2044700"/>
                <a:gd name="connsiteY652" fmla="*/ 418135 h 800786"/>
                <a:gd name="connsiteX653" fmla="*/ 19530 w 2044700"/>
                <a:gd name="connsiteY653" fmla="*/ 411616 h 800786"/>
                <a:gd name="connsiteX654" fmla="*/ 26040 w 2044700"/>
                <a:gd name="connsiteY654" fmla="*/ 403467 h 800786"/>
                <a:gd name="connsiteX655" fmla="*/ 30923 w 2044700"/>
                <a:gd name="connsiteY655" fmla="*/ 395317 h 800786"/>
                <a:gd name="connsiteX656" fmla="*/ 34178 w 2044700"/>
                <a:gd name="connsiteY656" fmla="*/ 390428 h 800786"/>
                <a:gd name="connsiteX657" fmla="*/ 30923 w 2044700"/>
                <a:gd name="connsiteY657" fmla="*/ 382279 h 800786"/>
                <a:gd name="connsiteX658" fmla="*/ 27668 w 2044700"/>
                <a:gd name="connsiteY658" fmla="*/ 375759 h 800786"/>
                <a:gd name="connsiteX659" fmla="*/ 19530 w 2044700"/>
                <a:gd name="connsiteY659" fmla="*/ 369240 h 800786"/>
                <a:gd name="connsiteX660" fmla="*/ 35805 w 2044700"/>
                <a:gd name="connsiteY660" fmla="*/ 364350 h 800786"/>
                <a:gd name="connsiteX661" fmla="*/ 40688 w 2044700"/>
                <a:gd name="connsiteY661" fmla="*/ 367610 h 800786"/>
                <a:gd name="connsiteX662" fmla="*/ 55336 w 2044700"/>
                <a:gd name="connsiteY662" fmla="*/ 361091 h 800786"/>
                <a:gd name="connsiteX663" fmla="*/ 543918 w 2044700"/>
                <a:gd name="connsiteY663" fmla="*/ 357873 h 800786"/>
                <a:gd name="connsiteX664" fmla="*/ 547490 w 2044700"/>
                <a:gd name="connsiteY664" fmla="*/ 361048 h 800786"/>
                <a:gd name="connsiteX665" fmla="*/ 547490 w 2044700"/>
                <a:gd name="connsiteY665" fmla="*/ 365810 h 800786"/>
                <a:gd name="connsiteX666" fmla="*/ 543918 w 2044700"/>
                <a:gd name="connsiteY666" fmla="*/ 365810 h 800786"/>
                <a:gd name="connsiteX667" fmla="*/ 540346 w 2044700"/>
                <a:gd name="connsiteY667" fmla="*/ 364223 h 800786"/>
                <a:gd name="connsiteX668" fmla="*/ 536774 w 2044700"/>
                <a:gd name="connsiteY668" fmla="*/ 362635 h 800786"/>
                <a:gd name="connsiteX669" fmla="*/ 536774 w 2044700"/>
                <a:gd name="connsiteY669" fmla="*/ 361048 h 800786"/>
                <a:gd name="connsiteX670" fmla="*/ 540346 w 2044700"/>
                <a:gd name="connsiteY670" fmla="*/ 359460 h 800786"/>
                <a:gd name="connsiteX671" fmla="*/ 543918 w 2044700"/>
                <a:gd name="connsiteY671" fmla="*/ 357873 h 800786"/>
                <a:gd name="connsiteX672" fmla="*/ 386329 w 2044700"/>
                <a:gd name="connsiteY672" fmla="*/ 332473 h 800786"/>
                <a:gd name="connsiteX673" fmla="*/ 398236 w 2044700"/>
                <a:gd name="connsiteY673" fmla="*/ 335648 h 800786"/>
                <a:gd name="connsiteX674" fmla="*/ 399937 w 2044700"/>
                <a:gd name="connsiteY674" fmla="*/ 340410 h 800786"/>
                <a:gd name="connsiteX675" fmla="*/ 398236 w 2044700"/>
                <a:gd name="connsiteY675" fmla="*/ 346760 h 800786"/>
                <a:gd name="connsiteX676" fmla="*/ 391432 w 2044700"/>
                <a:gd name="connsiteY676" fmla="*/ 348348 h 800786"/>
                <a:gd name="connsiteX677" fmla="*/ 386329 w 2044700"/>
                <a:gd name="connsiteY677" fmla="*/ 346760 h 800786"/>
                <a:gd name="connsiteX678" fmla="*/ 381227 w 2044700"/>
                <a:gd name="connsiteY678" fmla="*/ 346760 h 800786"/>
                <a:gd name="connsiteX679" fmla="*/ 377825 w 2044700"/>
                <a:gd name="connsiteY679" fmla="*/ 341998 h 800786"/>
                <a:gd name="connsiteX680" fmla="*/ 377825 w 2044700"/>
                <a:gd name="connsiteY680" fmla="*/ 337235 h 800786"/>
                <a:gd name="connsiteX681" fmla="*/ 386329 w 2044700"/>
                <a:gd name="connsiteY681" fmla="*/ 332473 h 800786"/>
                <a:gd name="connsiteX682" fmla="*/ 546717 w 2044700"/>
                <a:gd name="connsiteY682" fmla="*/ 324602 h 800786"/>
                <a:gd name="connsiteX683" fmla="*/ 554875 w 2044700"/>
                <a:gd name="connsiteY683" fmla="*/ 324602 h 800786"/>
                <a:gd name="connsiteX684" fmla="*/ 559770 w 2044700"/>
                <a:gd name="connsiteY684" fmla="*/ 324602 h 800786"/>
                <a:gd name="connsiteX685" fmla="*/ 564665 w 2044700"/>
                <a:gd name="connsiteY685" fmla="*/ 326255 h 800786"/>
                <a:gd name="connsiteX686" fmla="*/ 567928 w 2044700"/>
                <a:gd name="connsiteY686" fmla="*/ 326255 h 800786"/>
                <a:gd name="connsiteX687" fmla="*/ 572823 w 2044700"/>
                <a:gd name="connsiteY687" fmla="*/ 332870 h 800786"/>
                <a:gd name="connsiteX688" fmla="*/ 576086 w 2044700"/>
                <a:gd name="connsiteY688" fmla="*/ 334524 h 800786"/>
                <a:gd name="connsiteX689" fmla="*/ 579350 w 2044700"/>
                <a:gd name="connsiteY689" fmla="*/ 346099 h 800786"/>
                <a:gd name="connsiteX690" fmla="*/ 580981 w 2044700"/>
                <a:gd name="connsiteY690" fmla="*/ 349407 h 800786"/>
                <a:gd name="connsiteX691" fmla="*/ 580981 w 2044700"/>
                <a:gd name="connsiteY691" fmla="*/ 354368 h 800786"/>
                <a:gd name="connsiteX692" fmla="*/ 577718 w 2044700"/>
                <a:gd name="connsiteY692" fmla="*/ 360982 h 800786"/>
                <a:gd name="connsiteX693" fmla="*/ 574455 w 2044700"/>
                <a:gd name="connsiteY693" fmla="*/ 360982 h 800786"/>
                <a:gd name="connsiteX694" fmla="*/ 567928 w 2044700"/>
                <a:gd name="connsiteY694" fmla="*/ 360982 h 800786"/>
                <a:gd name="connsiteX695" fmla="*/ 564665 w 2044700"/>
                <a:gd name="connsiteY695" fmla="*/ 360982 h 800786"/>
                <a:gd name="connsiteX696" fmla="*/ 558139 w 2044700"/>
                <a:gd name="connsiteY696" fmla="*/ 359329 h 800786"/>
                <a:gd name="connsiteX697" fmla="*/ 545086 w 2044700"/>
                <a:gd name="connsiteY697" fmla="*/ 354368 h 800786"/>
                <a:gd name="connsiteX698" fmla="*/ 540191 w 2044700"/>
                <a:gd name="connsiteY698" fmla="*/ 352714 h 800786"/>
                <a:gd name="connsiteX699" fmla="*/ 533664 w 2044700"/>
                <a:gd name="connsiteY699" fmla="*/ 351060 h 800786"/>
                <a:gd name="connsiteX700" fmla="*/ 530401 w 2044700"/>
                <a:gd name="connsiteY700" fmla="*/ 349407 h 800786"/>
                <a:gd name="connsiteX701" fmla="*/ 527138 w 2044700"/>
                <a:gd name="connsiteY701" fmla="*/ 346099 h 800786"/>
                <a:gd name="connsiteX702" fmla="*/ 527138 w 2044700"/>
                <a:gd name="connsiteY702" fmla="*/ 341138 h 800786"/>
                <a:gd name="connsiteX703" fmla="*/ 530401 w 2044700"/>
                <a:gd name="connsiteY703" fmla="*/ 337831 h 800786"/>
                <a:gd name="connsiteX704" fmla="*/ 533664 w 2044700"/>
                <a:gd name="connsiteY704" fmla="*/ 334524 h 800786"/>
                <a:gd name="connsiteX705" fmla="*/ 538559 w 2044700"/>
                <a:gd name="connsiteY705" fmla="*/ 332870 h 800786"/>
                <a:gd name="connsiteX706" fmla="*/ 541822 w 2044700"/>
                <a:gd name="connsiteY706" fmla="*/ 329563 h 800786"/>
                <a:gd name="connsiteX707" fmla="*/ 546717 w 2044700"/>
                <a:gd name="connsiteY707" fmla="*/ 324602 h 800786"/>
                <a:gd name="connsiteX708" fmla="*/ 533034 w 2044700"/>
                <a:gd name="connsiteY708" fmla="*/ 323147 h 800786"/>
                <a:gd name="connsiteX709" fmla="*/ 538163 w 2044700"/>
                <a:gd name="connsiteY709" fmla="*/ 326719 h 800786"/>
                <a:gd name="connsiteX710" fmla="*/ 536453 w 2044700"/>
                <a:gd name="connsiteY710" fmla="*/ 330291 h 800786"/>
                <a:gd name="connsiteX711" fmla="*/ 527905 w 2044700"/>
                <a:gd name="connsiteY711" fmla="*/ 332077 h 800786"/>
                <a:gd name="connsiteX712" fmla="*/ 524486 w 2044700"/>
                <a:gd name="connsiteY712" fmla="*/ 333863 h 800786"/>
                <a:gd name="connsiteX713" fmla="*/ 521067 w 2044700"/>
                <a:gd name="connsiteY713" fmla="*/ 333863 h 800786"/>
                <a:gd name="connsiteX714" fmla="*/ 517647 w 2044700"/>
                <a:gd name="connsiteY714" fmla="*/ 330291 h 800786"/>
                <a:gd name="connsiteX715" fmla="*/ 517647 w 2044700"/>
                <a:gd name="connsiteY715" fmla="*/ 328505 h 800786"/>
                <a:gd name="connsiteX716" fmla="*/ 526195 w 2044700"/>
                <a:gd name="connsiteY716" fmla="*/ 324933 h 800786"/>
                <a:gd name="connsiteX717" fmla="*/ 533034 w 2044700"/>
                <a:gd name="connsiteY717" fmla="*/ 323147 h 800786"/>
                <a:gd name="connsiteX718" fmla="*/ 558800 w 2044700"/>
                <a:gd name="connsiteY718" fmla="*/ 311836 h 800786"/>
                <a:gd name="connsiteX719" fmla="*/ 561975 w 2044700"/>
                <a:gd name="connsiteY719" fmla="*/ 311836 h 800786"/>
                <a:gd name="connsiteX720" fmla="*/ 565150 w 2044700"/>
                <a:gd name="connsiteY720" fmla="*/ 315011 h 800786"/>
                <a:gd name="connsiteX721" fmla="*/ 566737 w 2044700"/>
                <a:gd name="connsiteY721" fmla="*/ 318186 h 800786"/>
                <a:gd name="connsiteX722" fmla="*/ 563562 w 2044700"/>
                <a:gd name="connsiteY722" fmla="*/ 318186 h 800786"/>
                <a:gd name="connsiteX723" fmla="*/ 558800 w 2044700"/>
                <a:gd name="connsiteY723" fmla="*/ 318186 h 800786"/>
                <a:gd name="connsiteX724" fmla="*/ 555625 w 2044700"/>
                <a:gd name="connsiteY724" fmla="*/ 315011 h 800786"/>
                <a:gd name="connsiteX725" fmla="*/ 558800 w 2044700"/>
                <a:gd name="connsiteY725" fmla="*/ 311836 h 800786"/>
                <a:gd name="connsiteX726" fmla="*/ 143688 w 2044700"/>
                <a:gd name="connsiteY726" fmla="*/ 304412 h 800786"/>
                <a:gd name="connsiteX727" fmla="*/ 145762 w 2044700"/>
                <a:gd name="connsiteY727" fmla="*/ 305673 h 800786"/>
                <a:gd name="connsiteX728" fmla="*/ 152401 w 2044700"/>
                <a:gd name="connsiteY728" fmla="*/ 310715 h 800786"/>
                <a:gd name="connsiteX729" fmla="*/ 147422 w 2044700"/>
                <a:gd name="connsiteY729" fmla="*/ 317439 h 800786"/>
                <a:gd name="connsiteX730" fmla="*/ 142443 w 2044700"/>
                <a:gd name="connsiteY730" fmla="*/ 324162 h 800786"/>
                <a:gd name="connsiteX731" fmla="*/ 139123 w 2044700"/>
                <a:gd name="connsiteY731" fmla="*/ 325843 h 800786"/>
                <a:gd name="connsiteX732" fmla="*/ 134144 w 2044700"/>
                <a:gd name="connsiteY732" fmla="*/ 329205 h 800786"/>
                <a:gd name="connsiteX733" fmla="*/ 127506 w 2044700"/>
                <a:gd name="connsiteY733" fmla="*/ 329205 h 800786"/>
                <a:gd name="connsiteX734" fmla="*/ 122527 w 2044700"/>
                <a:gd name="connsiteY734" fmla="*/ 327524 h 800786"/>
                <a:gd name="connsiteX735" fmla="*/ 119207 w 2044700"/>
                <a:gd name="connsiteY735" fmla="*/ 324162 h 800786"/>
                <a:gd name="connsiteX736" fmla="*/ 125846 w 2044700"/>
                <a:gd name="connsiteY736" fmla="*/ 317439 h 800786"/>
                <a:gd name="connsiteX737" fmla="*/ 135804 w 2044700"/>
                <a:gd name="connsiteY737" fmla="*/ 310715 h 800786"/>
                <a:gd name="connsiteX738" fmla="*/ 139123 w 2044700"/>
                <a:gd name="connsiteY738" fmla="*/ 307354 h 800786"/>
                <a:gd name="connsiteX739" fmla="*/ 144102 w 2044700"/>
                <a:gd name="connsiteY739" fmla="*/ 305673 h 800786"/>
                <a:gd name="connsiteX740" fmla="*/ 143688 w 2044700"/>
                <a:gd name="connsiteY740" fmla="*/ 304412 h 800786"/>
                <a:gd name="connsiteX741" fmla="*/ 613554 w 2044700"/>
                <a:gd name="connsiteY741" fmla="*/ 284848 h 800786"/>
                <a:gd name="connsiteX742" fmla="*/ 618439 w 2044700"/>
                <a:gd name="connsiteY742" fmla="*/ 284848 h 800786"/>
                <a:gd name="connsiteX743" fmla="*/ 621696 w 2044700"/>
                <a:gd name="connsiteY743" fmla="*/ 284848 h 800786"/>
                <a:gd name="connsiteX744" fmla="*/ 626581 w 2044700"/>
                <a:gd name="connsiteY744" fmla="*/ 288085 h 800786"/>
                <a:gd name="connsiteX745" fmla="*/ 633095 w 2044700"/>
                <a:gd name="connsiteY745" fmla="*/ 291322 h 800786"/>
                <a:gd name="connsiteX746" fmla="*/ 634724 w 2044700"/>
                <a:gd name="connsiteY746" fmla="*/ 294560 h 800786"/>
                <a:gd name="connsiteX747" fmla="*/ 637981 w 2044700"/>
                <a:gd name="connsiteY747" fmla="*/ 296178 h 800786"/>
                <a:gd name="connsiteX748" fmla="*/ 644495 w 2044700"/>
                <a:gd name="connsiteY748" fmla="*/ 299416 h 800786"/>
                <a:gd name="connsiteX749" fmla="*/ 649380 w 2044700"/>
                <a:gd name="connsiteY749" fmla="*/ 299416 h 800786"/>
                <a:gd name="connsiteX750" fmla="*/ 655894 w 2044700"/>
                <a:gd name="connsiteY750" fmla="*/ 301034 h 800786"/>
                <a:gd name="connsiteX751" fmla="*/ 654265 w 2044700"/>
                <a:gd name="connsiteY751" fmla="*/ 305890 h 800786"/>
                <a:gd name="connsiteX752" fmla="*/ 651009 w 2044700"/>
                <a:gd name="connsiteY752" fmla="*/ 305890 h 800786"/>
                <a:gd name="connsiteX753" fmla="*/ 647752 w 2044700"/>
                <a:gd name="connsiteY753" fmla="*/ 305890 h 800786"/>
                <a:gd name="connsiteX754" fmla="*/ 641238 w 2044700"/>
                <a:gd name="connsiteY754" fmla="*/ 305890 h 800786"/>
                <a:gd name="connsiteX755" fmla="*/ 637981 w 2044700"/>
                <a:gd name="connsiteY755" fmla="*/ 304271 h 800786"/>
                <a:gd name="connsiteX756" fmla="*/ 633095 w 2044700"/>
                <a:gd name="connsiteY756" fmla="*/ 304271 h 800786"/>
                <a:gd name="connsiteX757" fmla="*/ 629838 w 2044700"/>
                <a:gd name="connsiteY757" fmla="*/ 307509 h 800786"/>
                <a:gd name="connsiteX758" fmla="*/ 634724 w 2044700"/>
                <a:gd name="connsiteY758" fmla="*/ 309127 h 800786"/>
                <a:gd name="connsiteX759" fmla="*/ 634724 w 2044700"/>
                <a:gd name="connsiteY759" fmla="*/ 312365 h 800786"/>
                <a:gd name="connsiteX760" fmla="*/ 639609 w 2044700"/>
                <a:gd name="connsiteY760" fmla="*/ 310746 h 800786"/>
                <a:gd name="connsiteX761" fmla="*/ 642866 w 2044700"/>
                <a:gd name="connsiteY761" fmla="*/ 310746 h 800786"/>
                <a:gd name="connsiteX762" fmla="*/ 646123 w 2044700"/>
                <a:gd name="connsiteY762" fmla="*/ 312365 h 800786"/>
                <a:gd name="connsiteX763" fmla="*/ 646123 w 2044700"/>
                <a:gd name="connsiteY763" fmla="*/ 315602 h 800786"/>
                <a:gd name="connsiteX764" fmla="*/ 649380 w 2044700"/>
                <a:gd name="connsiteY764" fmla="*/ 315602 h 800786"/>
                <a:gd name="connsiteX765" fmla="*/ 654265 w 2044700"/>
                <a:gd name="connsiteY765" fmla="*/ 315602 h 800786"/>
                <a:gd name="connsiteX766" fmla="*/ 657522 w 2044700"/>
                <a:gd name="connsiteY766" fmla="*/ 318839 h 800786"/>
                <a:gd name="connsiteX767" fmla="*/ 657522 w 2044700"/>
                <a:gd name="connsiteY767" fmla="*/ 320458 h 800786"/>
                <a:gd name="connsiteX768" fmla="*/ 659151 w 2044700"/>
                <a:gd name="connsiteY768" fmla="*/ 326932 h 800786"/>
                <a:gd name="connsiteX769" fmla="*/ 662408 w 2044700"/>
                <a:gd name="connsiteY769" fmla="*/ 330170 h 800786"/>
                <a:gd name="connsiteX770" fmla="*/ 662408 w 2044700"/>
                <a:gd name="connsiteY770" fmla="*/ 326932 h 800786"/>
                <a:gd name="connsiteX771" fmla="*/ 664036 w 2044700"/>
                <a:gd name="connsiteY771" fmla="*/ 325314 h 800786"/>
                <a:gd name="connsiteX772" fmla="*/ 668922 w 2044700"/>
                <a:gd name="connsiteY772" fmla="*/ 323695 h 800786"/>
                <a:gd name="connsiteX773" fmla="*/ 672179 w 2044700"/>
                <a:gd name="connsiteY773" fmla="*/ 323695 h 800786"/>
                <a:gd name="connsiteX774" fmla="*/ 675436 w 2044700"/>
                <a:gd name="connsiteY774" fmla="*/ 326932 h 800786"/>
                <a:gd name="connsiteX775" fmla="*/ 680321 w 2044700"/>
                <a:gd name="connsiteY775" fmla="*/ 325314 h 800786"/>
                <a:gd name="connsiteX776" fmla="*/ 683578 w 2044700"/>
                <a:gd name="connsiteY776" fmla="*/ 325314 h 800786"/>
                <a:gd name="connsiteX777" fmla="*/ 686835 w 2044700"/>
                <a:gd name="connsiteY777" fmla="*/ 325314 h 800786"/>
                <a:gd name="connsiteX778" fmla="*/ 691720 w 2044700"/>
                <a:gd name="connsiteY778" fmla="*/ 325314 h 800786"/>
                <a:gd name="connsiteX779" fmla="*/ 694977 w 2044700"/>
                <a:gd name="connsiteY779" fmla="*/ 325314 h 800786"/>
                <a:gd name="connsiteX780" fmla="*/ 699863 w 2044700"/>
                <a:gd name="connsiteY780" fmla="*/ 328551 h 800786"/>
                <a:gd name="connsiteX781" fmla="*/ 704748 w 2044700"/>
                <a:gd name="connsiteY781" fmla="*/ 331788 h 800786"/>
                <a:gd name="connsiteX782" fmla="*/ 712890 w 2044700"/>
                <a:gd name="connsiteY782" fmla="*/ 331788 h 800786"/>
                <a:gd name="connsiteX783" fmla="*/ 711262 w 2044700"/>
                <a:gd name="connsiteY783" fmla="*/ 328551 h 800786"/>
                <a:gd name="connsiteX784" fmla="*/ 714519 w 2044700"/>
                <a:gd name="connsiteY784" fmla="*/ 326932 h 800786"/>
                <a:gd name="connsiteX785" fmla="*/ 717776 w 2044700"/>
                <a:gd name="connsiteY785" fmla="*/ 325314 h 800786"/>
                <a:gd name="connsiteX786" fmla="*/ 724290 w 2044700"/>
                <a:gd name="connsiteY786" fmla="*/ 326932 h 800786"/>
                <a:gd name="connsiteX787" fmla="*/ 729175 w 2044700"/>
                <a:gd name="connsiteY787" fmla="*/ 325314 h 800786"/>
                <a:gd name="connsiteX788" fmla="*/ 735689 w 2044700"/>
                <a:gd name="connsiteY788" fmla="*/ 323695 h 800786"/>
                <a:gd name="connsiteX789" fmla="*/ 743831 w 2044700"/>
                <a:gd name="connsiteY789" fmla="*/ 320458 h 800786"/>
                <a:gd name="connsiteX790" fmla="*/ 748717 w 2044700"/>
                <a:gd name="connsiteY790" fmla="*/ 317220 h 800786"/>
                <a:gd name="connsiteX791" fmla="*/ 751974 w 2044700"/>
                <a:gd name="connsiteY791" fmla="*/ 317220 h 800786"/>
                <a:gd name="connsiteX792" fmla="*/ 755231 w 2044700"/>
                <a:gd name="connsiteY792" fmla="*/ 317220 h 800786"/>
                <a:gd name="connsiteX793" fmla="*/ 760116 w 2044700"/>
                <a:gd name="connsiteY793" fmla="*/ 318839 h 800786"/>
                <a:gd name="connsiteX794" fmla="*/ 763373 w 2044700"/>
                <a:gd name="connsiteY794" fmla="*/ 322076 h 800786"/>
                <a:gd name="connsiteX795" fmla="*/ 765002 w 2044700"/>
                <a:gd name="connsiteY795" fmla="*/ 322076 h 800786"/>
                <a:gd name="connsiteX796" fmla="*/ 768258 w 2044700"/>
                <a:gd name="connsiteY796" fmla="*/ 320458 h 800786"/>
                <a:gd name="connsiteX797" fmla="*/ 771515 w 2044700"/>
                <a:gd name="connsiteY797" fmla="*/ 318839 h 800786"/>
                <a:gd name="connsiteX798" fmla="*/ 776401 w 2044700"/>
                <a:gd name="connsiteY798" fmla="*/ 315602 h 800786"/>
                <a:gd name="connsiteX799" fmla="*/ 781286 w 2044700"/>
                <a:gd name="connsiteY799" fmla="*/ 317220 h 800786"/>
                <a:gd name="connsiteX800" fmla="*/ 787800 w 2044700"/>
                <a:gd name="connsiteY800" fmla="*/ 315602 h 800786"/>
                <a:gd name="connsiteX801" fmla="*/ 789429 w 2044700"/>
                <a:gd name="connsiteY801" fmla="*/ 318839 h 800786"/>
                <a:gd name="connsiteX802" fmla="*/ 794314 w 2044700"/>
                <a:gd name="connsiteY802" fmla="*/ 318839 h 800786"/>
                <a:gd name="connsiteX803" fmla="*/ 802456 w 2044700"/>
                <a:gd name="connsiteY803" fmla="*/ 322076 h 800786"/>
                <a:gd name="connsiteX804" fmla="*/ 805713 w 2044700"/>
                <a:gd name="connsiteY804" fmla="*/ 323695 h 800786"/>
                <a:gd name="connsiteX805" fmla="*/ 812227 w 2044700"/>
                <a:gd name="connsiteY805" fmla="*/ 323695 h 800786"/>
                <a:gd name="connsiteX806" fmla="*/ 817113 w 2044700"/>
                <a:gd name="connsiteY806" fmla="*/ 323695 h 800786"/>
                <a:gd name="connsiteX807" fmla="*/ 820370 w 2044700"/>
                <a:gd name="connsiteY807" fmla="*/ 325314 h 800786"/>
                <a:gd name="connsiteX808" fmla="*/ 821998 w 2044700"/>
                <a:gd name="connsiteY808" fmla="*/ 330170 h 800786"/>
                <a:gd name="connsiteX809" fmla="*/ 828512 w 2044700"/>
                <a:gd name="connsiteY809" fmla="*/ 330170 h 800786"/>
                <a:gd name="connsiteX810" fmla="*/ 831769 w 2044700"/>
                <a:gd name="connsiteY810" fmla="*/ 331788 h 800786"/>
                <a:gd name="connsiteX811" fmla="*/ 831769 w 2044700"/>
                <a:gd name="connsiteY811" fmla="*/ 338263 h 800786"/>
                <a:gd name="connsiteX812" fmla="*/ 828512 w 2044700"/>
                <a:gd name="connsiteY812" fmla="*/ 339881 h 800786"/>
                <a:gd name="connsiteX813" fmla="*/ 826883 w 2044700"/>
                <a:gd name="connsiteY813" fmla="*/ 344737 h 800786"/>
                <a:gd name="connsiteX814" fmla="*/ 828512 w 2044700"/>
                <a:gd name="connsiteY814" fmla="*/ 347974 h 800786"/>
                <a:gd name="connsiteX815" fmla="*/ 833397 w 2044700"/>
                <a:gd name="connsiteY815" fmla="*/ 347974 h 800786"/>
                <a:gd name="connsiteX816" fmla="*/ 831769 w 2044700"/>
                <a:gd name="connsiteY816" fmla="*/ 351212 h 800786"/>
                <a:gd name="connsiteX817" fmla="*/ 825255 w 2044700"/>
                <a:gd name="connsiteY817" fmla="*/ 351212 h 800786"/>
                <a:gd name="connsiteX818" fmla="*/ 820370 w 2044700"/>
                <a:gd name="connsiteY818" fmla="*/ 351212 h 800786"/>
                <a:gd name="connsiteX819" fmla="*/ 820370 w 2044700"/>
                <a:gd name="connsiteY819" fmla="*/ 354449 h 800786"/>
                <a:gd name="connsiteX820" fmla="*/ 818741 w 2044700"/>
                <a:gd name="connsiteY820" fmla="*/ 360923 h 800786"/>
                <a:gd name="connsiteX821" fmla="*/ 815484 w 2044700"/>
                <a:gd name="connsiteY821" fmla="*/ 362542 h 800786"/>
                <a:gd name="connsiteX822" fmla="*/ 808970 w 2044700"/>
                <a:gd name="connsiteY822" fmla="*/ 362542 h 800786"/>
                <a:gd name="connsiteX823" fmla="*/ 800828 w 2044700"/>
                <a:gd name="connsiteY823" fmla="*/ 364161 h 800786"/>
                <a:gd name="connsiteX824" fmla="*/ 794314 w 2044700"/>
                <a:gd name="connsiteY824" fmla="*/ 367398 h 800786"/>
                <a:gd name="connsiteX825" fmla="*/ 784543 w 2044700"/>
                <a:gd name="connsiteY825" fmla="*/ 365779 h 800786"/>
                <a:gd name="connsiteX826" fmla="*/ 778029 w 2044700"/>
                <a:gd name="connsiteY826" fmla="*/ 364161 h 800786"/>
                <a:gd name="connsiteX827" fmla="*/ 774772 w 2044700"/>
                <a:gd name="connsiteY827" fmla="*/ 364161 h 800786"/>
                <a:gd name="connsiteX828" fmla="*/ 766630 w 2044700"/>
                <a:gd name="connsiteY828" fmla="*/ 360923 h 800786"/>
                <a:gd name="connsiteX829" fmla="*/ 766630 w 2044700"/>
                <a:gd name="connsiteY829" fmla="*/ 357686 h 800786"/>
                <a:gd name="connsiteX830" fmla="*/ 761745 w 2044700"/>
                <a:gd name="connsiteY830" fmla="*/ 356068 h 800786"/>
                <a:gd name="connsiteX831" fmla="*/ 761745 w 2044700"/>
                <a:gd name="connsiteY831" fmla="*/ 359305 h 800786"/>
                <a:gd name="connsiteX832" fmla="*/ 761745 w 2044700"/>
                <a:gd name="connsiteY832" fmla="*/ 362542 h 800786"/>
                <a:gd name="connsiteX833" fmla="*/ 753602 w 2044700"/>
                <a:gd name="connsiteY833" fmla="*/ 362542 h 800786"/>
                <a:gd name="connsiteX834" fmla="*/ 748717 w 2044700"/>
                <a:gd name="connsiteY834" fmla="*/ 364161 h 800786"/>
                <a:gd name="connsiteX835" fmla="*/ 742203 w 2044700"/>
                <a:gd name="connsiteY835" fmla="*/ 365779 h 800786"/>
                <a:gd name="connsiteX836" fmla="*/ 737317 w 2044700"/>
                <a:gd name="connsiteY836" fmla="*/ 362542 h 800786"/>
                <a:gd name="connsiteX837" fmla="*/ 734061 w 2044700"/>
                <a:gd name="connsiteY837" fmla="*/ 362542 h 800786"/>
                <a:gd name="connsiteX838" fmla="*/ 730804 w 2044700"/>
                <a:gd name="connsiteY838" fmla="*/ 364161 h 800786"/>
                <a:gd name="connsiteX839" fmla="*/ 727547 w 2044700"/>
                <a:gd name="connsiteY839" fmla="*/ 362542 h 800786"/>
                <a:gd name="connsiteX840" fmla="*/ 724290 w 2044700"/>
                <a:gd name="connsiteY840" fmla="*/ 362542 h 800786"/>
                <a:gd name="connsiteX841" fmla="*/ 722661 w 2044700"/>
                <a:gd name="connsiteY841" fmla="*/ 364161 h 800786"/>
                <a:gd name="connsiteX842" fmla="*/ 719404 w 2044700"/>
                <a:gd name="connsiteY842" fmla="*/ 364161 h 800786"/>
                <a:gd name="connsiteX843" fmla="*/ 716147 w 2044700"/>
                <a:gd name="connsiteY843" fmla="*/ 362542 h 800786"/>
                <a:gd name="connsiteX844" fmla="*/ 711262 w 2044700"/>
                <a:gd name="connsiteY844" fmla="*/ 364161 h 800786"/>
                <a:gd name="connsiteX845" fmla="*/ 708005 w 2044700"/>
                <a:gd name="connsiteY845" fmla="*/ 365779 h 800786"/>
                <a:gd name="connsiteX846" fmla="*/ 703120 w 2044700"/>
                <a:gd name="connsiteY846" fmla="*/ 364161 h 800786"/>
                <a:gd name="connsiteX847" fmla="*/ 696606 w 2044700"/>
                <a:gd name="connsiteY847" fmla="*/ 364161 h 800786"/>
                <a:gd name="connsiteX848" fmla="*/ 694977 w 2044700"/>
                <a:gd name="connsiteY848" fmla="*/ 362542 h 800786"/>
                <a:gd name="connsiteX849" fmla="*/ 691720 w 2044700"/>
                <a:gd name="connsiteY849" fmla="*/ 362542 h 800786"/>
                <a:gd name="connsiteX850" fmla="*/ 686835 w 2044700"/>
                <a:gd name="connsiteY850" fmla="*/ 365779 h 800786"/>
                <a:gd name="connsiteX851" fmla="*/ 680321 w 2044700"/>
                <a:gd name="connsiteY851" fmla="*/ 365779 h 800786"/>
                <a:gd name="connsiteX852" fmla="*/ 677064 w 2044700"/>
                <a:gd name="connsiteY852" fmla="*/ 365779 h 800786"/>
                <a:gd name="connsiteX853" fmla="*/ 670550 w 2044700"/>
                <a:gd name="connsiteY853" fmla="*/ 365779 h 800786"/>
                <a:gd name="connsiteX854" fmla="*/ 668922 w 2044700"/>
                <a:gd name="connsiteY854" fmla="*/ 360923 h 800786"/>
                <a:gd name="connsiteX855" fmla="*/ 668922 w 2044700"/>
                <a:gd name="connsiteY855" fmla="*/ 354449 h 800786"/>
                <a:gd name="connsiteX856" fmla="*/ 665665 w 2044700"/>
                <a:gd name="connsiteY856" fmla="*/ 356068 h 800786"/>
                <a:gd name="connsiteX857" fmla="*/ 662408 w 2044700"/>
                <a:gd name="connsiteY857" fmla="*/ 359305 h 800786"/>
                <a:gd name="connsiteX858" fmla="*/ 655894 w 2044700"/>
                <a:gd name="connsiteY858" fmla="*/ 362542 h 800786"/>
                <a:gd name="connsiteX859" fmla="*/ 654265 w 2044700"/>
                <a:gd name="connsiteY859" fmla="*/ 362542 h 800786"/>
                <a:gd name="connsiteX860" fmla="*/ 649380 w 2044700"/>
                <a:gd name="connsiteY860" fmla="*/ 364161 h 800786"/>
                <a:gd name="connsiteX861" fmla="*/ 646123 w 2044700"/>
                <a:gd name="connsiteY861" fmla="*/ 364161 h 800786"/>
                <a:gd name="connsiteX862" fmla="*/ 642866 w 2044700"/>
                <a:gd name="connsiteY862" fmla="*/ 364161 h 800786"/>
                <a:gd name="connsiteX863" fmla="*/ 639609 w 2044700"/>
                <a:gd name="connsiteY863" fmla="*/ 364161 h 800786"/>
                <a:gd name="connsiteX864" fmla="*/ 634724 w 2044700"/>
                <a:gd name="connsiteY864" fmla="*/ 362542 h 800786"/>
                <a:gd name="connsiteX865" fmla="*/ 631467 w 2044700"/>
                <a:gd name="connsiteY865" fmla="*/ 360923 h 800786"/>
                <a:gd name="connsiteX866" fmla="*/ 628210 w 2044700"/>
                <a:gd name="connsiteY866" fmla="*/ 357686 h 800786"/>
                <a:gd name="connsiteX867" fmla="*/ 628210 w 2044700"/>
                <a:gd name="connsiteY867" fmla="*/ 354449 h 800786"/>
                <a:gd name="connsiteX868" fmla="*/ 624953 w 2044700"/>
                <a:gd name="connsiteY868" fmla="*/ 354449 h 800786"/>
                <a:gd name="connsiteX869" fmla="*/ 624953 w 2044700"/>
                <a:gd name="connsiteY869" fmla="*/ 357686 h 800786"/>
                <a:gd name="connsiteX870" fmla="*/ 621696 w 2044700"/>
                <a:gd name="connsiteY870" fmla="*/ 359305 h 800786"/>
                <a:gd name="connsiteX871" fmla="*/ 618439 w 2044700"/>
                <a:gd name="connsiteY871" fmla="*/ 359305 h 800786"/>
                <a:gd name="connsiteX872" fmla="*/ 615182 w 2044700"/>
                <a:gd name="connsiteY872" fmla="*/ 357686 h 800786"/>
                <a:gd name="connsiteX873" fmla="*/ 611925 w 2044700"/>
                <a:gd name="connsiteY873" fmla="*/ 354449 h 800786"/>
                <a:gd name="connsiteX874" fmla="*/ 608668 w 2044700"/>
                <a:gd name="connsiteY874" fmla="*/ 354449 h 800786"/>
                <a:gd name="connsiteX875" fmla="*/ 605411 w 2044700"/>
                <a:gd name="connsiteY875" fmla="*/ 347974 h 800786"/>
                <a:gd name="connsiteX876" fmla="*/ 605411 w 2044700"/>
                <a:gd name="connsiteY876" fmla="*/ 344737 h 800786"/>
                <a:gd name="connsiteX877" fmla="*/ 602154 w 2044700"/>
                <a:gd name="connsiteY877" fmla="*/ 339881 h 800786"/>
                <a:gd name="connsiteX878" fmla="*/ 600526 w 2044700"/>
                <a:gd name="connsiteY878" fmla="*/ 336644 h 800786"/>
                <a:gd name="connsiteX879" fmla="*/ 600526 w 2044700"/>
                <a:gd name="connsiteY879" fmla="*/ 333407 h 800786"/>
                <a:gd name="connsiteX880" fmla="*/ 602154 w 2044700"/>
                <a:gd name="connsiteY880" fmla="*/ 330170 h 800786"/>
                <a:gd name="connsiteX881" fmla="*/ 607040 w 2044700"/>
                <a:gd name="connsiteY881" fmla="*/ 325314 h 800786"/>
                <a:gd name="connsiteX882" fmla="*/ 605411 w 2044700"/>
                <a:gd name="connsiteY882" fmla="*/ 320458 h 800786"/>
                <a:gd name="connsiteX883" fmla="*/ 605411 w 2044700"/>
                <a:gd name="connsiteY883" fmla="*/ 317220 h 800786"/>
                <a:gd name="connsiteX884" fmla="*/ 602154 w 2044700"/>
                <a:gd name="connsiteY884" fmla="*/ 313983 h 800786"/>
                <a:gd name="connsiteX885" fmla="*/ 598897 w 2044700"/>
                <a:gd name="connsiteY885" fmla="*/ 312365 h 800786"/>
                <a:gd name="connsiteX886" fmla="*/ 595641 w 2044700"/>
                <a:gd name="connsiteY886" fmla="*/ 309127 h 800786"/>
                <a:gd name="connsiteX887" fmla="*/ 592384 w 2044700"/>
                <a:gd name="connsiteY887" fmla="*/ 309127 h 800786"/>
                <a:gd name="connsiteX888" fmla="*/ 589127 w 2044700"/>
                <a:gd name="connsiteY888" fmla="*/ 305890 h 800786"/>
                <a:gd name="connsiteX889" fmla="*/ 587498 w 2044700"/>
                <a:gd name="connsiteY889" fmla="*/ 301034 h 800786"/>
                <a:gd name="connsiteX890" fmla="*/ 584241 w 2044700"/>
                <a:gd name="connsiteY890" fmla="*/ 297797 h 800786"/>
                <a:gd name="connsiteX891" fmla="*/ 584241 w 2044700"/>
                <a:gd name="connsiteY891" fmla="*/ 296178 h 800786"/>
                <a:gd name="connsiteX892" fmla="*/ 587498 w 2044700"/>
                <a:gd name="connsiteY892" fmla="*/ 291322 h 800786"/>
                <a:gd name="connsiteX893" fmla="*/ 590755 w 2044700"/>
                <a:gd name="connsiteY893" fmla="*/ 288085 h 800786"/>
                <a:gd name="connsiteX894" fmla="*/ 595641 w 2044700"/>
                <a:gd name="connsiteY894" fmla="*/ 288085 h 800786"/>
                <a:gd name="connsiteX895" fmla="*/ 600526 w 2044700"/>
                <a:gd name="connsiteY895" fmla="*/ 288085 h 800786"/>
                <a:gd name="connsiteX896" fmla="*/ 603783 w 2044700"/>
                <a:gd name="connsiteY896" fmla="*/ 286467 h 800786"/>
                <a:gd name="connsiteX897" fmla="*/ 613554 w 2044700"/>
                <a:gd name="connsiteY897" fmla="*/ 284848 h 800786"/>
                <a:gd name="connsiteX898" fmla="*/ 471065 w 2044700"/>
                <a:gd name="connsiteY898" fmla="*/ 282116 h 800786"/>
                <a:gd name="connsiteX899" fmla="*/ 473707 w 2044700"/>
                <a:gd name="connsiteY899" fmla="*/ 283335 h 800786"/>
                <a:gd name="connsiteX900" fmla="*/ 473707 w 2044700"/>
                <a:gd name="connsiteY900" fmla="*/ 289832 h 800786"/>
                <a:gd name="connsiteX901" fmla="*/ 476958 w 2044700"/>
                <a:gd name="connsiteY901" fmla="*/ 291457 h 800786"/>
                <a:gd name="connsiteX902" fmla="*/ 483461 w 2044700"/>
                <a:gd name="connsiteY902" fmla="*/ 289832 h 800786"/>
                <a:gd name="connsiteX903" fmla="*/ 486713 w 2044700"/>
                <a:gd name="connsiteY903" fmla="*/ 288208 h 800786"/>
                <a:gd name="connsiteX904" fmla="*/ 494842 w 2044700"/>
                <a:gd name="connsiteY904" fmla="*/ 286584 h 800786"/>
                <a:gd name="connsiteX905" fmla="*/ 499719 w 2044700"/>
                <a:gd name="connsiteY905" fmla="*/ 289832 h 800786"/>
                <a:gd name="connsiteX906" fmla="*/ 507848 w 2044700"/>
                <a:gd name="connsiteY906" fmla="*/ 293081 h 800786"/>
                <a:gd name="connsiteX907" fmla="*/ 506222 w 2044700"/>
                <a:gd name="connsiteY907" fmla="*/ 296330 h 800786"/>
                <a:gd name="connsiteX908" fmla="*/ 506222 w 2044700"/>
                <a:gd name="connsiteY908" fmla="*/ 299579 h 800786"/>
                <a:gd name="connsiteX909" fmla="*/ 507848 w 2044700"/>
                <a:gd name="connsiteY909" fmla="*/ 302828 h 800786"/>
                <a:gd name="connsiteX910" fmla="*/ 507848 w 2044700"/>
                <a:gd name="connsiteY910" fmla="*/ 310950 h 800786"/>
                <a:gd name="connsiteX911" fmla="*/ 506222 w 2044700"/>
                <a:gd name="connsiteY911" fmla="*/ 314199 h 800786"/>
                <a:gd name="connsiteX912" fmla="*/ 507848 w 2044700"/>
                <a:gd name="connsiteY912" fmla="*/ 317448 h 800786"/>
                <a:gd name="connsiteX913" fmla="*/ 509473 w 2044700"/>
                <a:gd name="connsiteY913" fmla="*/ 320696 h 800786"/>
                <a:gd name="connsiteX914" fmla="*/ 509473 w 2044700"/>
                <a:gd name="connsiteY914" fmla="*/ 322321 h 800786"/>
                <a:gd name="connsiteX915" fmla="*/ 512725 w 2044700"/>
                <a:gd name="connsiteY915" fmla="*/ 325570 h 800786"/>
                <a:gd name="connsiteX916" fmla="*/ 511099 w 2044700"/>
                <a:gd name="connsiteY916" fmla="*/ 328818 h 800786"/>
                <a:gd name="connsiteX917" fmla="*/ 512725 w 2044700"/>
                <a:gd name="connsiteY917" fmla="*/ 333692 h 800786"/>
                <a:gd name="connsiteX918" fmla="*/ 507848 w 2044700"/>
                <a:gd name="connsiteY918" fmla="*/ 333692 h 800786"/>
                <a:gd name="connsiteX919" fmla="*/ 506222 w 2044700"/>
                <a:gd name="connsiteY919" fmla="*/ 330443 h 800786"/>
                <a:gd name="connsiteX920" fmla="*/ 501345 w 2044700"/>
                <a:gd name="connsiteY920" fmla="*/ 332067 h 800786"/>
                <a:gd name="connsiteX921" fmla="*/ 501345 w 2044700"/>
                <a:gd name="connsiteY921" fmla="*/ 336941 h 800786"/>
                <a:gd name="connsiteX922" fmla="*/ 506222 w 2044700"/>
                <a:gd name="connsiteY922" fmla="*/ 336941 h 800786"/>
                <a:gd name="connsiteX923" fmla="*/ 506222 w 2044700"/>
                <a:gd name="connsiteY923" fmla="*/ 340189 h 800786"/>
                <a:gd name="connsiteX924" fmla="*/ 501345 w 2044700"/>
                <a:gd name="connsiteY924" fmla="*/ 345063 h 800786"/>
                <a:gd name="connsiteX925" fmla="*/ 498093 w 2044700"/>
                <a:gd name="connsiteY925" fmla="*/ 348312 h 800786"/>
                <a:gd name="connsiteX926" fmla="*/ 491590 w 2044700"/>
                <a:gd name="connsiteY926" fmla="*/ 349936 h 800786"/>
                <a:gd name="connsiteX927" fmla="*/ 488339 w 2044700"/>
                <a:gd name="connsiteY927" fmla="*/ 348312 h 800786"/>
                <a:gd name="connsiteX928" fmla="*/ 485087 w 2044700"/>
                <a:gd name="connsiteY928" fmla="*/ 348312 h 800786"/>
                <a:gd name="connsiteX929" fmla="*/ 480210 w 2044700"/>
                <a:gd name="connsiteY929" fmla="*/ 348312 h 800786"/>
                <a:gd name="connsiteX930" fmla="*/ 475333 w 2044700"/>
                <a:gd name="connsiteY930" fmla="*/ 348312 h 800786"/>
                <a:gd name="connsiteX931" fmla="*/ 472081 w 2044700"/>
                <a:gd name="connsiteY931" fmla="*/ 349936 h 800786"/>
                <a:gd name="connsiteX932" fmla="*/ 457449 w 2044700"/>
                <a:gd name="connsiteY932" fmla="*/ 348312 h 800786"/>
                <a:gd name="connsiteX933" fmla="*/ 455823 w 2044700"/>
                <a:gd name="connsiteY933" fmla="*/ 341814 h 800786"/>
                <a:gd name="connsiteX934" fmla="*/ 455823 w 2044700"/>
                <a:gd name="connsiteY934" fmla="*/ 336941 h 800786"/>
                <a:gd name="connsiteX935" fmla="*/ 452572 w 2044700"/>
                <a:gd name="connsiteY935" fmla="*/ 332067 h 800786"/>
                <a:gd name="connsiteX936" fmla="*/ 455823 w 2044700"/>
                <a:gd name="connsiteY936" fmla="*/ 328818 h 800786"/>
                <a:gd name="connsiteX937" fmla="*/ 460701 w 2044700"/>
                <a:gd name="connsiteY937" fmla="*/ 327194 h 800786"/>
                <a:gd name="connsiteX938" fmla="*/ 462326 w 2044700"/>
                <a:gd name="connsiteY938" fmla="*/ 323945 h 800786"/>
                <a:gd name="connsiteX939" fmla="*/ 455823 w 2044700"/>
                <a:gd name="connsiteY939" fmla="*/ 323945 h 800786"/>
                <a:gd name="connsiteX940" fmla="*/ 450946 w 2044700"/>
                <a:gd name="connsiteY940" fmla="*/ 325570 h 800786"/>
                <a:gd name="connsiteX941" fmla="*/ 447695 w 2044700"/>
                <a:gd name="connsiteY941" fmla="*/ 328818 h 800786"/>
                <a:gd name="connsiteX942" fmla="*/ 442817 w 2044700"/>
                <a:gd name="connsiteY942" fmla="*/ 328818 h 800786"/>
                <a:gd name="connsiteX943" fmla="*/ 436314 w 2044700"/>
                <a:gd name="connsiteY943" fmla="*/ 328818 h 800786"/>
                <a:gd name="connsiteX944" fmla="*/ 429811 w 2044700"/>
                <a:gd name="connsiteY944" fmla="*/ 325570 h 800786"/>
                <a:gd name="connsiteX945" fmla="*/ 424934 w 2044700"/>
                <a:gd name="connsiteY945" fmla="*/ 328818 h 800786"/>
                <a:gd name="connsiteX946" fmla="*/ 421682 w 2044700"/>
                <a:gd name="connsiteY946" fmla="*/ 330443 h 800786"/>
                <a:gd name="connsiteX947" fmla="*/ 413554 w 2044700"/>
                <a:gd name="connsiteY947" fmla="*/ 327194 h 800786"/>
                <a:gd name="connsiteX948" fmla="*/ 413554 w 2044700"/>
                <a:gd name="connsiteY948" fmla="*/ 323945 h 800786"/>
                <a:gd name="connsiteX949" fmla="*/ 415179 w 2044700"/>
                <a:gd name="connsiteY949" fmla="*/ 320696 h 800786"/>
                <a:gd name="connsiteX950" fmla="*/ 411928 w 2044700"/>
                <a:gd name="connsiteY950" fmla="*/ 319072 h 800786"/>
                <a:gd name="connsiteX951" fmla="*/ 408676 w 2044700"/>
                <a:gd name="connsiteY951" fmla="*/ 319072 h 800786"/>
                <a:gd name="connsiteX952" fmla="*/ 403799 w 2044700"/>
                <a:gd name="connsiteY952" fmla="*/ 319072 h 800786"/>
                <a:gd name="connsiteX953" fmla="*/ 400548 w 2044700"/>
                <a:gd name="connsiteY953" fmla="*/ 315823 h 800786"/>
                <a:gd name="connsiteX954" fmla="*/ 397296 w 2044700"/>
                <a:gd name="connsiteY954" fmla="*/ 317448 h 800786"/>
                <a:gd name="connsiteX955" fmla="*/ 395670 w 2044700"/>
                <a:gd name="connsiteY955" fmla="*/ 312574 h 800786"/>
                <a:gd name="connsiteX956" fmla="*/ 395670 w 2044700"/>
                <a:gd name="connsiteY956" fmla="*/ 309325 h 800786"/>
                <a:gd name="connsiteX957" fmla="*/ 387542 w 2044700"/>
                <a:gd name="connsiteY957" fmla="*/ 310950 h 800786"/>
                <a:gd name="connsiteX958" fmla="*/ 384290 w 2044700"/>
                <a:gd name="connsiteY958" fmla="*/ 307701 h 800786"/>
                <a:gd name="connsiteX959" fmla="*/ 385916 w 2044700"/>
                <a:gd name="connsiteY959" fmla="*/ 299579 h 800786"/>
                <a:gd name="connsiteX960" fmla="*/ 381039 w 2044700"/>
                <a:gd name="connsiteY960" fmla="*/ 294706 h 800786"/>
                <a:gd name="connsiteX961" fmla="*/ 381039 w 2044700"/>
                <a:gd name="connsiteY961" fmla="*/ 288208 h 800786"/>
                <a:gd name="connsiteX962" fmla="*/ 397296 w 2044700"/>
                <a:gd name="connsiteY962" fmla="*/ 288208 h 800786"/>
                <a:gd name="connsiteX963" fmla="*/ 403799 w 2044700"/>
                <a:gd name="connsiteY963" fmla="*/ 293081 h 800786"/>
                <a:gd name="connsiteX964" fmla="*/ 407051 w 2044700"/>
                <a:gd name="connsiteY964" fmla="*/ 294706 h 800786"/>
                <a:gd name="connsiteX965" fmla="*/ 408676 w 2044700"/>
                <a:gd name="connsiteY965" fmla="*/ 297955 h 800786"/>
                <a:gd name="connsiteX966" fmla="*/ 415179 w 2044700"/>
                <a:gd name="connsiteY966" fmla="*/ 299579 h 800786"/>
                <a:gd name="connsiteX967" fmla="*/ 416805 w 2044700"/>
                <a:gd name="connsiteY967" fmla="*/ 304452 h 800786"/>
                <a:gd name="connsiteX968" fmla="*/ 420057 w 2044700"/>
                <a:gd name="connsiteY968" fmla="*/ 307701 h 800786"/>
                <a:gd name="connsiteX969" fmla="*/ 420057 w 2044700"/>
                <a:gd name="connsiteY969" fmla="*/ 309325 h 800786"/>
                <a:gd name="connsiteX970" fmla="*/ 423308 w 2044700"/>
                <a:gd name="connsiteY970" fmla="*/ 310950 h 800786"/>
                <a:gd name="connsiteX971" fmla="*/ 429811 w 2044700"/>
                <a:gd name="connsiteY971" fmla="*/ 310950 h 800786"/>
                <a:gd name="connsiteX972" fmla="*/ 429811 w 2044700"/>
                <a:gd name="connsiteY972" fmla="*/ 314199 h 800786"/>
                <a:gd name="connsiteX973" fmla="*/ 434689 w 2044700"/>
                <a:gd name="connsiteY973" fmla="*/ 317448 h 800786"/>
                <a:gd name="connsiteX974" fmla="*/ 436314 w 2044700"/>
                <a:gd name="connsiteY974" fmla="*/ 319072 h 800786"/>
                <a:gd name="connsiteX975" fmla="*/ 439566 w 2044700"/>
                <a:gd name="connsiteY975" fmla="*/ 319072 h 800786"/>
                <a:gd name="connsiteX976" fmla="*/ 444443 w 2044700"/>
                <a:gd name="connsiteY976" fmla="*/ 319072 h 800786"/>
                <a:gd name="connsiteX977" fmla="*/ 437940 w 2044700"/>
                <a:gd name="connsiteY977" fmla="*/ 315823 h 800786"/>
                <a:gd name="connsiteX978" fmla="*/ 436314 w 2044700"/>
                <a:gd name="connsiteY978" fmla="*/ 310950 h 800786"/>
                <a:gd name="connsiteX979" fmla="*/ 433063 w 2044700"/>
                <a:gd name="connsiteY979" fmla="*/ 310950 h 800786"/>
                <a:gd name="connsiteX980" fmla="*/ 429811 w 2044700"/>
                <a:gd name="connsiteY980" fmla="*/ 307701 h 800786"/>
                <a:gd name="connsiteX981" fmla="*/ 423308 w 2044700"/>
                <a:gd name="connsiteY981" fmla="*/ 302828 h 800786"/>
                <a:gd name="connsiteX982" fmla="*/ 426560 w 2044700"/>
                <a:gd name="connsiteY982" fmla="*/ 296330 h 800786"/>
                <a:gd name="connsiteX983" fmla="*/ 431437 w 2044700"/>
                <a:gd name="connsiteY983" fmla="*/ 294706 h 800786"/>
                <a:gd name="connsiteX984" fmla="*/ 436314 w 2044700"/>
                <a:gd name="connsiteY984" fmla="*/ 296330 h 800786"/>
                <a:gd name="connsiteX985" fmla="*/ 442817 w 2044700"/>
                <a:gd name="connsiteY985" fmla="*/ 297955 h 800786"/>
                <a:gd name="connsiteX986" fmla="*/ 447695 w 2044700"/>
                <a:gd name="connsiteY986" fmla="*/ 302828 h 800786"/>
                <a:gd name="connsiteX987" fmla="*/ 452572 w 2044700"/>
                <a:gd name="connsiteY987" fmla="*/ 306077 h 800786"/>
                <a:gd name="connsiteX988" fmla="*/ 457449 w 2044700"/>
                <a:gd name="connsiteY988" fmla="*/ 307701 h 800786"/>
                <a:gd name="connsiteX989" fmla="*/ 460701 w 2044700"/>
                <a:gd name="connsiteY989" fmla="*/ 310950 h 800786"/>
                <a:gd name="connsiteX990" fmla="*/ 467204 w 2044700"/>
                <a:gd name="connsiteY990" fmla="*/ 312574 h 800786"/>
                <a:gd name="connsiteX991" fmla="*/ 467204 w 2044700"/>
                <a:gd name="connsiteY991" fmla="*/ 310950 h 800786"/>
                <a:gd name="connsiteX992" fmla="*/ 463952 w 2044700"/>
                <a:gd name="connsiteY992" fmla="*/ 307701 h 800786"/>
                <a:gd name="connsiteX993" fmla="*/ 460701 w 2044700"/>
                <a:gd name="connsiteY993" fmla="*/ 302828 h 800786"/>
                <a:gd name="connsiteX994" fmla="*/ 457449 w 2044700"/>
                <a:gd name="connsiteY994" fmla="*/ 299579 h 800786"/>
                <a:gd name="connsiteX995" fmla="*/ 452572 w 2044700"/>
                <a:gd name="connsiteY995" fmla="*/ 297955 h 800786"/>
                <a:gd name="connsiteX996" fmla="*/ 447695 w 2044700"/>
                <a:gd name="connsiteY996" fmla="*/ 297955 h 800786"/>
                <a:gd name="connsiteX997" fmla="*/ 447695 w 2044700"/>
                <a:gd name="connsiteY997" fmla="*/ 293081 h 800786"/>
                <a:gd name="connsiteX998" fmla="*/ 442817 w 2044700"/>
                <a:gd name="connsiteY998" fmla="*/ 291457 h 800786"/>
                <a:gd name="connsiteX999" fmla="*/ 437940 w 2044700"/>
                <a:gd name="connsiteY999" fmla="*/ 291457 h 800786"/>
                <a:gd name="connsiteX1000" fmla="*/ 441192 w 2044700"/>
                <a:gd name="connsiteY1000" fmla="*/ 284959 h 800786"/>
                <a:gd name="connsiteX1001" fmla="*/ 449320 w 2044700"/>
                <a:gd name="connsiteY1001" fmla="*/ 283335 h 800786"/>
                <a:gd name="connsiteX1002" fmla="*/ 449320 w 2044700"/>
                <a:gd name="connsiteY1002" fmla="*/ 288208 h 800786"/>
                <a:gd name="connsiteX1003" fmla="*/ 457449 w 2044700"/>
                <a:gd name="connsiteY1003" fmla="*/ 283335 h 800786"/>
                <a:gd name="connsiteX1004" fmla="*/ 460701 w 2044700"/>
                <a:gd name="connsiteY1004" fmla="*/ 286584 h 800786"/>
                <a:gd name="connsiteX1005" fmla="*/ 465578 w 2044700"/>
                <a:gd name="connsiteY1005" fmla="*/ 286584 h 800786"/>
                <a:gd name="connsiteX1006" fmla="*/ 467204 w 2044700"/>
                <a:gd name="connsiteY1006" fmla="*/ 283335 h 800786"/>
                <a:gd name="connsiteX1007" fmla="*/ 471065 w 2044700"/>
                <a:gd name="connsiteY1007" fmla="*/ 282116 h 800786"/>
                <a:gd name="connsiteX1008" fmla="*/ 301777 w 2044700"/>
                <a:gd name="connsiteY1008" fmla="*/ 280114 h 800786"/>
                <a:gd name="connsiteX1009" fmla="*/ 308267 w 2044700"/>
                <a:gd name="connsiteY1009" fmla="*/ 280114 h 800786"/>
                <a:gd name="connsiteX1010" fmla="*/ 311512 w 2044700"/>
                <a:gd name="connsiteY1010" fmla="*/ 281730 h 800786"/>
                <a:gd name="connsiteX1011" fmla="*/ 313135 w 2044700"/>
                <a:gd name="connsiteY1011" fmla="*/ 289809 h 800786"/>
                <a:gd name="connsiteX1012" fmla="*/ 314758 w 2044700"/>
                <a:gd name="connsiteY1012" fmla="*/ 297888 h 800786"/>
                <a:gd name="connsiteX1013" fmla="*/ 318003 w 2044700"/>
                <a:gd name="connsiteY1013" fmla="*/ 304352 h 800786"/>
                <a:gd name="connsiteX1014" fmla="*/ 316380 w 2044700"/>
                <a:gd name="connsiteY1014" fmla="*/ 305968 h 800786"/>
                <a:gd name="connsiteX1015" fmla="*/ 326115 w 2044700"/>
                <a:gd name="connsiteY1015" fmla="*/ 309199 h 800786"/>
                <a:gd name="connsiteX1016" fmla="*/ 327738 w 2044700"/>
                <a:gd name="connsiteY1016" fmla="*/ 312431 h 800786"/>
                <a:gd name="connsiteX1017" fmla="*/ 322870 w 2044700"/>
                <a:gd name="connsiteY1017" fmla="*/ 315663 h 800786"/>
                <a:gd name="connsiteX1018" fmla="*/ 330983 w 2044700"/>
                <a:gd name="connsiteY1018" fmla="*/ 314047 h 800786"/>
                <a:gd name="connsiteX1019" fmla="*/ 337473 w 2044700"/>
                <a:gd name="connsiteY1019" fmla="*/ 314047 h 800786"/>
                <a:gd name="connsiteX1020" fmla="*/ 342340 w 2044700"/>
                <a:gd name="connsiteY1020" fmla="*/ 317279 h 800786"/>
                <a:gd name="connsiteX1021" fmla="*/ 343963 w 2044700"/>
                <a:gd name="connsiteY1021" fmla="*/ 312431 h 800786"/>
                <a:gd name="connsiteX1022" fmla="*/ 347208 w 2044700"/>
                <a:gd name="connsiteY1022" fmla="*/ 310815 h 800786"/>
                <a:gd name="connsiteX1023" fmla="*/ 356943 w 2044700"/>
                <a:gd name="connsiteY1023" fmla="*/ 309199 h 800786"/>
                <a:gd name="connsiteX1024" fmla="*/ 366678 w 2044700"/>
                <a:gd name="connsiteY1024" fmla="*/ 312431 h 800786"/>
                <a:gd name="connsiteX1025" fmla="*/ 368301 w 2044700"/>
                <a:gd name="connsiteY1025" fmla="*/ 317279 h 800786"/>
                <a:gd name="connsiteX1026" fmla="*/ 368301 w 2044700"/>
                <a:gd name="connsiteY1026" fmla="*/ 322126 h 800786"/>
                <a:gd name="connsiteX1027" fmla="*/ 365056 w 2044700"/>
                <a:gd name="connsiteY1027" fmla="*/ 325358 h 800786"/>
                <a:gd name="connsiteX1028" fmla="*/ 365056 w 2044700"/>
                <a:gd name="connsiteY1028" fmla="*/ 328590 h 800786"/>
                <a:gd name="connsiteX1029" fmla="*/ 361811 w 2044700"/>
                <a:gd name="connsiteY1029" fmla="*/ 336669 h 800786"/>
                <a:gd name="connsiteX1030" fmla="*/ 356943 w 2044700"/>
                <a:gd name="connsiteY1030" fmla="*/ 339901 h 800786"/>
                <a:gd name="connsiteX1031" fmla="*/ 356943 w 2044700"/>
                <a:gd name="connsiteY1031" fmla="*/ 344748 h 800786"/>
                <a:gd name="connsiteX1032" fmla="*/ 352076 w 2044700"/>
                <a:gd name="connsiteY1032" fmla="*/ 346364 h 800786"/>
                <a:gd name="connsiteX1033" fmla="*/ 347208 w 2044700"/>
                <a:gd name="connsiteY1033" fmla="*/ 349596 h 800786"/>
                <a:gd name="connsiteX1034" fmla="*/ 342340 w 2044700"/>
                <a:gd name="connsiteY1034" fmla="*/ 349596 h 800786"/>
                <a:gd name="connsiteX1035" fmla="*/ 339095 w 2044700"/>
                <a:gd name="connsiteY1035" fmla="*/ 351212 h 800786"/>
                <a:gd name="connsiteX1036" fmla="*/ 334228 w 2044700"/>
                <a:gd name="connsiteY1036" fmla="*/ 351212 h 800786"/>
                <a:gd name="connsiteX1037" fmla="*/ 329360 w 2044700"/>
                <a:gd name="connsiteY1037" fmla="*/ 349596 h 800786"/>
                <a:gd name="connsiteX1038" fmla="*/ 327738 w 2044700"/>
                <a:gd name="connsiteY1038" fmla="*/ 346364 h 800786"/>
                <a:gd name="connsiteX1039" fmla="*/ 322870 w 2044700"/>
                <a:gd name="connsiteY1039" fmla="*/ 347980 h 800786"/>
                <a:gd name="connsiteX1040" fmla="*/ 319625 w 2044700"/>
                <a:gd name="connsiteY1040" fmla="*/ 351212 h 800786"/>
                <a:gd name="connsiteX1041" fmla="*/ 316380 w 2044700"/>
                <a:gd name="connsiteY1041" fmla="*/ 349596 h 800786"/>
                <a:gd name="connsiteX1042" fmla="*/ 311512 w 2044700"/>
                <a:gd name="connsiteY1042" fmla="*/ 347980 h 800786"/>
                <a:gd name="connsiteX1043" fmla="*/ 301777 w 2044700"/>
                <a:gd name="connsiteY1043" fmla="*/ 349596 h 800786"/>
                <a:gd name="connsiteX1044" fmla="*/ 298532 w 2044700"/>
                <a:gd name="connsiteY1044" fmla="*/ 349596 h 800786"/>
                <a:gd name="connsiteX1045" fmla="*/ 292042 w 2044700"/>
                <a:gd name="connsiteY1045" fmla="*/ 354443 h 800786"/>
                <a:gd name="connsiteX1046" fmla="*/ 288797 w 2044700"/>
                <a:gd name="connsiteY1046" fmla="*/ 354443 h 800786"/>
                <a:gd name="connsiteX1047" fmla="*/ 280685 w 2044700"/>
                <a:gd name="connsiteY1047" fmla="*/ 356059 h 800786"/>
                <a:gd name="connsiteX1048" fmla="*/ 280685 w 2044700"/>
                <a:gd name="connsiteY1048" fmla="*/ 354443 h 800786"/>
                <a:gd name="connsiteX1049" fmla="*/ 279062 w 2044700"/>
                <a:gd name="connsiteY1049" fmla="*/ 354443 h 800786"/>
                <a:gd name="connsiteX1050" fmla="*/ 272572 w 2044700"/>
                <a:gd name="connsiteY1050" fmla="*/ 357675 h 800786"/>
                <a:gd name="connsiteX1051" fmla="*/ 269327 w 2044700"/>
                <a:gd name="connsiteY1051" fmla="*/ 359291 h 800786"/>
                <a:gd name="connsiteX1052" fmla="*/ 256347 w 2044700"/>
                <a:gd name="connsiteY1052" fmla="*/ 364138 h 800786"/>
                <a:gd name="connsiteX1053" fmla="*/ 241744 w 2044700"/>
                <a:gd name="connsiteY1053" fmla="*/ 367370 h 800786"/>
                <a:gd name="connsiteX1054" fmla="*/ 232009 w 2044700"/>
                <a:gd name="connsiteY1054" fmla="*/ 368986 h 800786"/>
                <a:gd name="connsiteX1055" fmla="*/ 222274 w 2044700"/>
                <a:gd name="connsiteY1055" fmla="*/ 367370 h 800786"/>
                <a:gd name="connsiteX1056" fmla="*/ 214161 w 2044700"/>
                <a:gd name="connsiteY1056" fmla="*/ 364138 h 800786"/>
                <a:gd name="connsiteX1057" fmla="*/ 209294 w 2044700"/>
                <a:gd name="connsiteY1057" fmla="*/ 360907 h 800786"/>
                <a:gd name="connsiteX1058" fmla="*/ 207671 w 2044700"/>
                <a:gd name="connsiteY1058" fmla="*/ 357675 h 800786"/>
                <a:gd name="connsiteX1059" fmla="*/ 220651 w 2044700"/>
                <a:gd name="connsiteY1059" fmla="*/ 352827 h 800786"/>
                <a:gd name="connsiteX1060" fmla="*/ 225519 w 2044700"/>
                <a:gd name="connsiteY1060" fmla="*/ 351212 h 800786"/>
                <a:gd name="connsiteX1061" fmla="*/ 232009 w 2044700"/>
                <a:gd name="connsiteY1061" fmla="*/ 347980 h 800786"/>
                <a:gd name="connsiteX1062" fmla="*/ 238499 w 2044700"/>
                <a:gd name="connsiteY1062" fmla="*/ 346364 h 800786"/>
                <a:gd name="connsiteX1063" fmla="*/ 249857 w 2044700"/>
                <a:gd name="connsiteY1063" fmla="*/ 346364 h 800786"/>
                <a:gd name="connsiteX1064" fmla="*/ 257969 w 2044700"/>
                <a:gd name="connsiteY1064" fmla="*/ 344748 h 800786"/>
                <a:gd name="connsiteX1065" fmla="*/ 261214 w 2044700"/>
                <a:gd name="connsiteY1065" fmla="*/ 343132 h 800786"/>
                <a:gd name="connsiteX1066" fmla="*/ 267704 w 2044700"/>
                <a:gd name="connsiteY1066" fmla="*/ 339901 h 800786"/>
                <a:gd name="connsiteX1067" fmla="*/ 267704 w 2044700"/>
                <a:gd name="connsiteY1067" fmla="*/ 336669 h 800786"/>
                <a:gd name="connsiteX1068" fmla="*/ 262837 w 2044700"/>
                <a:gd name="connsiteY1068" fmla="*/ 338285 h 800786"/>
                <a:gd name="connsiteX1069" fmla="*/ 257969 w 2044700"/>
                <a:gd name="connsiteY1069" fmla="*/ 339901 h 800786"/>
                <a:gd name="connsiteX1070" fmla="*/ 254724 w 2044700"/>
                <a:gd name="connsiteY1070" fmla="*/ 341516 h 800786"/>
                <a:gd name="connsiteX1071" fmla="*/ 248234 w 2044700"/>
                <a:gd name="connsiteY1071" fmla="*/ 344748 h 800786"/>
                <a:gd name="connsiteX1072" fmla="*/ 244989 w 2044700"/>
                <a:gd name="connsiteY1072" fmla="*/ 341516 h 800786"/>
                <a:gd name="connsiteX1073" fmla="*/ 241744 w 2044700"/>
                <a:gd name="connsiteY1073" fmla="*/ 341516 h 800786"/>
                <a:gd name="connsiteX1074" fmla="*/ 238499 w 2044700"/>
                <a:gd name="connsiteY1074" fmla="*/ 339901 h 800786"/>
                <a:gd name="connsiteX1075" fmla="*/ 233632 w 2044700"/>
                <a:gd name="connsiteY1075" fmla="*/ 343132 h 800786"/>
                <a:gd name="connsiteX1076" fmla="*/ 230386 w 2044700"/>
                <a:gd name="connsiteY1076" fmla="*/ 343132 h 800786"/>
                <a:gd name="connsiteX1077" fmla="*/ 225519 w 2044700"/>
                <a:gd name="connsiteY1077" fmla="*/ 344748 h 800786"/>
                <a:gd name="connsiteX1078" fmla="*/ 220651 w 2044700"/>
                <a:gd name="connsiteY1078" fmla="*/ 347980 h 800786"/>
                <a:gd name="connsiteX1079" fmla="*/ 215784 w 2044700"/>
                <a:gd name="connsiteY1079" fmla="*/ 346364 h 800786"/>
                <a:gd name="connsiteX1080" fmla="*/ 215784 w 2044700"/>
                <a:gd name="connsiteY1080" fmla="*/ 343132 h 800786"/>
                <a:gd name="connsiteX1081" fmla="*/ 219029 w 2044700"/>
                <a:gd name="connsiteY1081" fmla="*/ 336669 h 800786"/>
                <a:gd name="connsiteX1082" fmla="*/ 212539 w 2044700"/>
                <a:gd name="connsiteY1082" fmla="*/ 333437 h 800786"/>
                <a:gd name="connsiteX1083" fmla="*/ 210916 w 2044700"/>
                <a:gd name="connsiteY1083" fmla="*/ 341516 h 800786"/>
                <a:gd name="connsiteX1084" fmla="*/ 206049 w 2044700"/>
                <a:gd name="connsiteY1084" fmla="*/ 339901 h 800786"/>
                <a:gd name="connsiteX1085" fmla="*/ 206049 w 2044700"/>
                <a:gd name="connsiteY1085" fmla="*/ 344748 h 800786"/>
                <a:gd name="connsiteX1086" fmla="*/ 201181 w 2044700"/>
                <a:gd name="connsiteY1086" fmla="*/ 347980 h 800786"/>
                <a:gd name="connsiteX1087" fmla="*/ 191446 w 2044700"/>
                <a:gd name="connsiteY1087" fmla="*/ 347980 h 800786"/>
                <a:gd name="connsiteX1088" fmla="*/ 188201 w 2044700"/>
                <a:gd name="connsiteY1088" fmla="*/ 346364 h 800786"/>
                <a:gd name="connsiteX1089" fmla="*/ 184956 w 2044700"/>
                <a:gd name="connsiteY1089" fmla="*/ 344748 h 800786"/>
                <a:gd name="connsiteX1090" fmla="*/ 180088 w 2044700"/>
                <a:gd name="connsiteY1090" fmla="*/ 346364 h 800786"/>
                <a:gd name="connsiteX1091" fmla="*/ 176843 w 2044700"/>
                <a:gd name="connsiteY1091" fmla="*/ 346364 h 800786"/>
                <a:gd name="connsiteX1092" fmla="*/ 171976 w 2044700"/>
                <a:gd name="connsiteY1092" fmla="*/ 343132 h 800786"/>
                <a:gd name="connsiteX1093" fmla="*/ 170353 w 2044700"/>
                <a:gd name="connsiteY1093" fmla="*/ 339901 h 800786"/>
                <a:gd name="connsiteX1094" fmla="*/ 165486 w 2044700"/>
                <a:gd name="connsiteY1094" fmla="*/ 341516 h 800786"/>
                <a:gd name="connsiteX1095" fmla="*/ 163863 w 2044700"/>
                <a:gd name="connsiteY1095" fmla="*/ 343132 h 800786"/>
                <a:gd name="connsiteX1096" fmla="*/ 157373 w 2044700"/>
                <a:gd name="connsiteY1096" fmla="*/ 343132 h 800786"/>
                <a:gd name="connsiteX1097" fmla="*/ 154128 w 2044700"/>
                <a:gd name="connsiteY1097" fmla="*/ 339901 h 800786"/>
                <a:gd name="connsiteX1098" fmla="*/ 150883 w 2044700"/>
                <a:gd name="connsiteY1098" fmla="*/ 339901 h 800786"/>
                <a:gd name="connsiteX1099" fmla="*/ 149260 w 2044700"/>
                <a:gd name="connsiteY1099" fmla="*/ 333437 h 800786"/>
                <a:gd name="connsiteX1100" fmla="*/ 152505 w 2044700"/>
                <a:gd name="connsiteY1100" fmla="*/ 331821 h 800786"/>
                <a:gd name="connsiteX1101" fmla="*/ 155750 w 2044700"/>
                <a:gd name="connsiteY1101" fmla="*/ 330205 h 800786"/>
                <a:gd name="connsiteX1102" fmla="*/ 163863 w 2044700"/>
                <a:gd name="connsiteY1102" fmla="*/ 330205 h 800786"/>
                <a:gd name="connsiteX1103" fmla="*/ 170353 w 2044700"/>
                <a:gd name="connsiteY1103" fmla="*/ 331821 h 800786"/>
                <a:gd name="connsiteX1104" fmla="*/ 175221 w 2044700"/>
                <a:gd name="connsiteY1104" fmla="*/ 331821 h 800786"/>
                <a:gd name="connsiteX1105" fmla="*/ 176843 w 2044700"/>
                <a:gd name="connsiteY1105" fmla="*/ 330205 h 800786"/>
                <a:gd name="connsiteX1106" fmla="*/ 183333 w 2044700"/>
                <a:gd name="connsiteY1106" fmla="*/ 326974 h 800786"/>
                <a:gd name="connsiteX1107" fmla="*/ 188201 w 2044700"/>
                <a:gd name="connsiteY1107" fmla="*/ 325358 h 800786"/>
                <a:gd name="connsiteX1108" fmla="*/ 181711 w 2044700"/>
                <a:gd name="connsiteY1108" fmla="*/ 325358 h 800786"/>
                <a:gd name="connsiteX1109" fmla="*/ 173598 w 2044700"/>
                <a:gd name="connsiteY1109" fmla="*/ 326974 h 800786"/>
                <a:gd name="connsiteX1110" fmla="*/ 168731 w 2044700"/>
                <a:gd name="connsiteY1110" fmla="*/ 328590 h 800786"/>
                <a:gd name="connsiteX1111" fmla="*/ 162241 w 2044700"/>
                <a:gd name="connsiteY1111" fmla="*/ 326974 h 800786"/>
                <a:gd name="connsiteX1112" fmla="*/ 155750 w 2044700"/>
                <a:gd name="connsiteY1112" fmla="*/ 325358 h 800786"/>
                <a:gd name="connsiteX1113" fmla="*/ 158996 w 2044700"/>
                <a:gd name="connsiteY1113" fmla="*/ 322126 h 800786"/>
                <a:gd name="connsiteX1114" fmla="*/ 163863 w 2044700"/>
                <a:gd name="connsiteY1114" fmla="*/ 318894 h 800786"/>
                <a:gd name="connsiteX1115" fmla="*/ 168731 w 2044700"/>
                <a:gd name="connsiteY1115" fmla="*/ 317279 h 800786"/>
                <a:gd name="connsiteX1116" fmla="*/ 175221 w 2044700"/>
                <a:gd name="connsiteY1116" fmla="*/ 318894 h 800786"/>
                <a:gd name="connsiteX1117" fmla="*/ 181711 w 2044700"/>
                <a:gd name="connsiteY1117" fmla="*/ 317279 h 800786"/>
                <a:gd name="connsiteX1118" fmla="*/ 188201 w 2044700"/>
                <a:gd name="connsiteY1118" fmla="*/ 317279 h 800786"/>
                <a:gd name="connsiteX1119" fmla="*/ 194691 w 2044700"/>
                <a:gd name="connsiteY1119" fmla="*/ 315663 h 800786"/>
                <a:gd name="connsiteX1120" fmla="*/ 194691 w 2044700"/>
                <a:gd name="connsiteY1120" fmla="*/ 314047 h 800786"/>
                <a:gd name="connsiteX1121" fmla="*/ 188201 w 2044700"/>
                <a:gd name="connsiteY1121" fmla="*/ 314047 h 800786"/>
                <a:gd name="connsiteX1122" fmla="*/ 176843 w 2044700"/>
                <a:gd name="connsiteY1122" fmla="*/ 315663 h 800786"/>
                <a:gd name="connsiteX1123" fmla="*/ 171976 w 2044700"/>
                <a:gd name="connsiteY1123" fmla="*/ 315663 h 800786"/>
                <a:gd name="connsiteX1124" fmla="*/ 167108 w 2044700"/>
                <a:gd name="connsiteY1124" fmla="*/ 312431 h 800786"/>
                <a:gd name="connsiteX1125" fmla="*/ 167108 w 2044700"/>
                <a:gd name="connsiteY1125" fmla="*/ 307583 h 800786"/>
                <a:gd name="connsiteX1126" fmla="*/ 171976 w 2044700"/>
                <a:gd name="connsiteY1126" fmla="*/ 304352 h 800786"/>
                <a:gd name="connsiteX1127" fmla="*/ 176843 w 2044700"/>
                <a:gd name="connsiteY1127" fmla="*/ 304352 h 800786"/>
                <a:gd name="connsiteX1128" fmla="*/ 181711 w 2044700"/>
                <a:gd name="connsiteY1128" fmla="*/ 304352 h 800786"/>
                <a:gd name="connsiteX1129" fmla="*/ 180088 w 2044700"/>
                <a:gd name="connsiteY1129" fmla="*/ 301120 h 800786"/>
                <a:gd name="connsiteX1130" fmla="*/ 184956 w 2044700"/>
                <a:gd name="connsiteY1130" fmla="*/ 297888 h 800786"/>
                <a:gd name="connsiteX1131" fmla="*/ 186578 w 2044700"/>
                <a:gd name="connsiteY1131" fmla="*/ 294657 h 800786"/>
                <a:gd name="connsiteX1132" fmla="*/ 193068 w 2044700"/>
                <a:gd name="connsiteY1132" fmla="*/ 293041 h 800786"/>
                <a:gd name="connsiteX1133" fmla="*/ 201181 w 2044700"/>
                <a:gd name="connsiteY1133" fmla="*/ 293041 h 800786"/>
                <a:gd name="connsiteX1134" fmla="*/ 209294 w 2044700"/>
                <a:gd name="connsiteY1134" fmla="*/ 291425 h 800786"/>
                <a:gd name="connsiteX1135" fmla="*/ 212539 w 2044700"/>
                <a:gd name="connsiteY1135" fmla="*/ 296272 h 800786"/>
                <a:gd name="connsiteX1136" fmla="*/ 214161 w 2044700"/>
                <a:gd name="connsiteY1136" fmla="*/ 302736 h 800786"/>
                <a:gd name="connsiteX1137" fmla="*/ 217406 w 2044700"/>
                <a:gd name="connsiteY1137" fmla="*/ 302736 h 800786"/>
                <a:gd name="connsiteX1138" fmla="*/ 223896 w 2044700"/>
                <a:gd name="connsiteY1138" fmla="*/ 301120 h 800786"/>
                <a:gd name="connsiteX1139" fmla="*/ 227141 w 2044700"/>
                <a:gd name="connsiteY1139" fmla="*/ 301120 h 800786"/>
                <a:gd name="connsiteX1140" fmla="*/ 235254 w 2044700"/>
                <a:gd name="connsiteY1140" fmla="*/ 302736 h 800786"/>
                <a:gd name="connsiteX1141" fmla="*/ 240122 w 2044700"/>
                <a:gd name="connsiteY1141" fmla="*/ 307583 h 800786"/>
                <a:gd name="connsiteX1142" fmla="*/ 246612 w 2044700"/>
                <a:gd name="connsiteY1142" fmla="*/ 309199 h 800786"/>
                <a:gd name="connsiteX1143" fmla="*/ 249857 w 2044700"/>
                <a:gd name="connsiteY1143" fmla="*/ 312431 h 800786"/>
                <a:gd name="connsiteX1144" fmla="*/ 254724 w 2044700"/>
                <a:gd name="connsiteY1144" fmla="*/ 314047 h 800786"/>
                <a:gd name="connsiteX1145" fmla="*/ 259592 w 2044700"/>
                <a:gd name="connsiteY1145" fmla="*/ 315663 h 800786"/>
                <a:gd name="connsiteX1146" fmla="*/ 264459 w 2044700"/>
                <a:gd name="connsiteY1146" fmla="*/ 318894 h 800786"/>
                <a:gd name="connsiteX1147" fmla="*/ 262837 w 2044700"/>
                <a:gd name="connsiteY1147" fmla="*/ 323742 h 800786"/>
                <a:gd name="connsiteX1148" fmla="*/ 264459 w 2044700"/>
                <a:gd name="connsiteY1148" fmla="*/ 326974 h 800786"/>
                <a:gd name="connsiteX1149" fmla="*/ 270949 w 2044700"/>
                <a:gd name="connsiteY1149" fmla="*/ 325358 h 800786"/>
                <a:gd name="connsiteX1150" fmla="*/ 275817 w 2044700"/>
                <a:gd name="connsiteY1150" fmla="*/ 325358 h 800786"/>
                <a:gd name="connsiteX1151" fmla="*/ 279062 w 2044700"/>
                <a:gd name="connsiteY1151" fmla="*/ 325358 h 800786"/>
                <a:gd name="connsiteX1152" fmla="*/ 279062 w 2044700"/>
                <a:gd name="connsiteY1152" fmla="*/ 328590 h 800786"/>
                <a:gd name="connsiteX1153" fmla="*/ 285552 w 2044700"/>
                <a:gd name="connsiteY1153" fmla="*/ 328590 h 800786"/>
                <a:gd name="connsiteX1154" fmla="*/ 290420 w 2044700"/>
                <a:gd name="connsiteY1154" fmla="*/ 326974 h 800786"/>
                <a:gd name="connsiteX1155" fmla="*/ 295287 w 2044700"/>
                <a:gd name="connsiteY1155" fmla="*/ 326974 h 800786"/>
                <a:gd name="connsiteX1156" fmla="*/ 298532 w 2044700"/>
                <a:gd name="connsiteY1156" fmla="*/ 325358 h 800786"/>
                <a:gd name="connsiteX1157" fmla="*/ 301777 w 2044700"/>
                <a:gd name="connsiteY1157" fmla="*/ 325358 h 800786"/>
                <a:gd name="connsiteX1158" fmla="*/ 298532 w 2044700"/>
                <a:gd name="connsiteY1158" fmla="*/ 322126 h 800786"/>
                <a:gd name="connsiteX1159" fmla="*/ 295287 w 2044700"/>
                <a:gd name="connsiteY1159" fmla="*/ 320510 h 800786"/>
                <a:gd name="connsiteX1160" fmla="*/ 292042 w 2044700"/>
                <a:gd name="connsiteY1160" fmla="*/ 318894 h 800786"/>
                <a:gd name="connsiteX1161" fmla="*/ 287175 w 2044700"/>
                <a:gd name="connsiteY1161" fmla="*/ 318894 h 800786"/>
                <a:gd name="connsiteX1162" fmla="*/ 283930 w 2044700"/>
                <a:gd name="connsiteY1162" fmla="*/ 317279 h 800786"/>
                <a:gd name="connsiteX1163" fmla="*/ 287175 w 2044700"/>
                <a:gd name="connsiteY1163" fmla="*/ 314047 h 800786"/>
                <a:gd name="connsiteX1164" fmla="*/ 290420 w 2044700"/>
                <a:gd name="connsiteY1164" fmla="*/ 314047 h 800786"/>
                <a:gd name="connsiteX1165" fmla="*/ 293665 w 2044700"/>
                <a:gd name="connsiteY1165" fmla="*/ 310815 h 800786"/>
                <a:gd name="connsiteX1166" fmla="*/ 295287 w 2044700"/>
                <a:gd name="connsiteY1166" fmla="*/ 309199 h 800786"/>
                <a:gd name="connsiteX1167" fmla="*/ 292042 w 2044700"/>
                <a:gd name="connsiteY1167" fmla="*/ 305968 h 800786"/>
                <a:gd name="connsiteX1168" fmla="*/ 288797 w 2044700"/>
                <a:gd name="connsiteY1168" fmla="*/ 304352 h 800786"/>
                <a:gd name="connsiteX1169" fmla="*/ 285552 w 2044700"/>
                <a:gd name="connsiteY1169" fmla="*/ 302736 h 800786"/>
                <a:gd name="connsiteX1170" fmla="*/ 280685 w 2044700"/>
                <a:gd name="connsiteY1170" fmla="*/ 301120 h 800786"/>
                <a:gd name="connsiteX1171" fmla="*/ 282307 w 2044700"/>
                <a:gd name="connsiteY1171" fmla="*/ 296272 h 800786"/>
                <a:gd name="connsiteX1172" fmla="*/ 285552 w 2044700"/>
                <a:gd name="connsiteY1172" fmla="*/ 291425 h 800786"/>
                <a:gd name="connsiteX1173" fmla="*/ 288797 w 2044700"/>
                <a:gd name="connsiteY1173" fmla="*/ 289809 h 800786"/>
                <a:gd name="connsiteX1174" fmla="*/ 293665 w 2044700"/>
                <a:gd name="connsiteY1174" fmla="*/ 284961 h 800786"/>
                <a:gd name="connsiteX1175" fmla="*/ 296910 w 2044700"/>
                <a:gd name="connsiteY1175" fmla="*/ 281730 h 800786"/>
                <a:gd name="connsiteX1176" fmla="*/ 301777 w 2044700"/>
                <a:gd name="connsiteY1176" fmla="*/ 280114 h 800786"/>
                <a:gd name="connsiteX1177" fmla="*/ 201612 w 2044700"/>
                <a:gd name="connsiteY1177" fmla="*/ 278498 h 800786"/>
                <a:gd name="connsiteX1178" fmla="*/ 209550 w 2044700"/>
                <a:gd name="connsiteY1178" fmla="*/ 278498 h 800786"/>
                <a:gd name="connsiteX1179" fmla="*/ 214313 w 2044700"/>
                <a:gd name="connsiteY1179" fmla="*/ 278498 h 800786"/>
                <a:gd name="connsiteX1180" fmla="*/ 223838 w 2044700"/>
                <a:gd name="connsiteY1180" fmla="*/ 280085 h 800786"/>
                <a:gd name="connsiteX1181" fmla="*/ 223838 w 2044700"/>
                <a:gd name="connsiteY1181" fmla="*/ 283260 h 800786"/>
                <a:gd name="connsiteX1182" fmla="*/ 222250 w 2044700"/>
                <a:gd name="connsiteY1182" fmla="*/ 286435 h 800786"/>
                <a:gd name="connsiteX1183" fmla="*/ 219075 w 2044700"/>
                <a:gd name="connsiteY1183" fmla="*/ 286435 h 800786"/>
                <a:gd name="connsiteX1184" fmla="*/ 214313 w 2044700"/>
                <a:gd name="connsiteY1184" fmla="*/ 286435 h 800786"/>
                <a:gd name="connsiteX1185" fmla="*/ 209550 w 2044700"/>
                <a:gd name="connsiteY1185" fmla="*/ 286435 h 800786"/>
                <a:gd name="connsiteX1186" fmla="*/ 204787 w 2044700"/>
                <a:gd name="connsiteY1186" fmla="*/ 286435 h 800786"/>
                <a:gd name="connsiteX1187" fmla="*/ 201612 w 2044700"/>
                <a:gd name="connsiteY1187" fmla="*/ 283260 h 800786"/>
                <a:gd name="connsiteX1188" fmla="*/ 201612 w 2044700"/>
                <a:gd name="connsiteY1188" fmla="*/ 278498 h 800786"/>
                <a:gd name="connsiteX1189" fmla="*/ 533702 w 2044700"/>
                <a:gd name="connsiteY1189" fmla="*/ 273736 h 800786"/>
                <a:gd name="connsiteX1190" fmla="*/ 545079 w 2044700"/>
                <a:gd name="connsiteY1190" fmla="*/ 273736 h 800786"/>
                <a:gd name="connsiteX1191" fmla="*/ 553206 w 2044700"/>
                <a:gd name="connsiteY1191" fmla="*/ 275323 h 800786"/>
                <a:gd name="connsiteX1192" fmla="*/ 559707 w 2044700"/>
                <a:gd name="connsiteY1192" fmla="*/ 276911 h 800786"/>
                <a:gd name="connsiteX1193" fmla="*/ 562958 w 2044700"/>
                <a:gd name="connsiteY1193" fmla="*/ 276911 h 800786"/>
                <a:gd name="connsiteX1194" fmla="*/ 564583 w 2044700"/>
                <a:gd name="connsiteY1194" fmla="*/ 278499 h 800786"/>
                <a:gd name="connsiteX1195" fmla="*/ 569459 w 2044700"/>
                <a:gd name="connsiteY1195" fmla="*/ 276911 h 800786"/>
                <a:gd name="connsiteX1196" fmla="*/ 574335 w 2044700"/>
                <a:gd name="connsiteY1196" fmla="*/ 278499 h 800786"/>
                <a:gd name="connsiteX1197" fmla="*/ 580836 w 2044700"/>
                <a:gd name="connsiteY1197" fmla="*/ 280086 h 800786"/>
                <a:gd name="connsiteX1198" fmla="*/ 585712 w 2044700"/>
                <a:gd name="connsiteY1198" fmla="*/ 286436 h 800786"/>
                <a:gd name="connsiteX1199" fmla="*/ 584087 w 2044700"/>
                <a:gd name="connsiteY1199" fmla="*/ 291199 h 800786"/>
                <a:gd name="connsiteX1200" fmla="*/ 580836 w 2044700"/>
                <a:gd name="connsiteY1200" fmla="*/ 294374 h 800786"/>
                <a:gd name="connsiteX1201" fmla="*/ 582462 w 2044700"/>
                <a:gd name="connsiteY1201" fmla="*/ 297549 h 800786"/>
                <a:gd name="connsiteX1202" fmla="*/ 580836 w 2044700"/>
                <a:gd name="connsiteY1202" fmla="*/ 300724 h 800786"/>
                <a:gd name="connsiteX1203" fmla="*/ 577586 w 2044700"/>
                <a:gd name="connsiteY1203" fmla="*/ 302311 h 800786"/>
                <a:gd name="connsiteX1204" fmla="*/ 569459 w 2044700"/>
                <a:gd name="connsiteY1204" fmla="*/ 303899 h 800786"/>
                <a:gd name="connsiteX1205" fmla="*/ 564583 w 2044700"/>
                <a:gd name="connsiteY1205" fmla="*/ 303899 h 800786"/>
                <a:gd name="connsiteX1206" fmla="*/ 559707 w 2044700"/>
                <a:gd name="connsiteY1206" fmla="*/ 302311 h 800786"/>
                <a:gd name="connsiteX1207" fmla="*/ 554831 w 2044700"/>
                <a:gd name="connsiteY1207" fmla="*/ 300724 h 800786"/>
                <a:gd name="connsiteX1208" fmla="*/ 551581 w 2044700"/>
                <a:gd name="connsiteY1208" fmla="*/ 299136 h 800786"/>
                <a:gd name="connsiteX1209" fmla="*/ 548330 w 2044700"/>
                <a:gd name="connsiteY1209" fmla="*/ 297549 h 800786"/>
                <a:gd name="connsiteX1210" fmla="*/ 546705 w 2044700"/>
                <a:gd name="connsiteY1210" fmla="*/ 297549 h 800786"/>
                <a:gd name="connsiteX1211" fmla="*/ 541829 w 2044700"/>
                <a:gd name="connsiteY1211" fmla="*/ 297549 h 800786"/>
                <a:gd name="connsiteX1212" fmla="*/ 536953 w 2044700"/>
                <a:gd name="connsiteY1212" fmla="*/ 295961 h 800786"/>
                <a:gd name="connsiteX1213" fmla="*/ 538578 w 2044700"/>
                <a:gd name="connsiteY1213" fmla="*/ 292786 h 800786"/>
                <a:gd name="connsiteX1214" fmla="*/ 535328 w 2044700"/>
                <a:gd name="connsiteY1214" fmla="*/ 291199 h 800786"/>
                <a:gd name="connsiteX1215" fmla="*/ 530452 w 2044700"/>
                <a:gd name="connsiteY1215" fmla="*/ 291199 h 800786"/>
                <a:gd name="connsiteX1216" fmla="*/ 527201 w 2044700"/>
                <a:gd name="connsiteY1216" fmla="*/ 288024 h 800786"/>
                <a:gd name="connsiteX1217" fmla="*/ 522325 w 2044700"/>
                <a:gd name="connsiteY1217" fmla="*/ 286436 h 800786"/>
                <a:gd name="connsiteX1218" fmla="*/ 520700 w 2044700"/>
                <a:gd name="connsiteY1218" fmla="*/ 283261 h 800786"/>
                <a:gd name="connsiteX1219" fmla="*/ 522325 w 2044700"/>
                <a:gd name="connsiteY1219" fmla="*/ 278499 h 800786"/>
                <a:gd name="connsiteX1220" fmla="*/ 525576 w 2044700"/>
                <a:gd name="connsiteY1220" fmla="*/ 276911 h 800786"/>
                <a:gd name="connsiteX1221" fmla="*/ 533702 w 2044700"/>
                <a:gd name="connsiteY1221" fmla="*/ 273736 h 800786"/>
                <a:gd name="connsiteX1222" fmla="*/ 159994 w 2044700"/>
                <a:gd name="connsiteY1222" fmla="*/ 253137 h 800786"/>
                <a:gd name="connsiteX1223" fmla="*/ 169633 w 2044700"/>
                <a:gd name="connsiteY1223" fmla="*/ 254763 h 800786"/>
                <a:gd name="connsiteX1224" fmla="*/ 177666 w 2044700"/>
                <a:gd name="connsiteY1224" fmla="*/ 253137 h 800786"/>
                <a:gd name="connsiteX1225" fmla="*/ 182486 w 2044700"/>
                <a:gd name="connsiteY1225" fmla="*/ 256390 h 800786"/>
                <a:gd name="connsiteX1226" fmla="*/ 188913 w 2044700"/>
                <a:gd name="connsiteY1226" fmla="*/ 261268 h 800786"/>
                <a:gd name="connsiteX1227" fmla="*/ 182486 w 2044700"/>
                <a:gd name="connsiteY1227" fmla="*/ 266147 h 800786"/>
                <a:gd name="connsiteX1228" fmla="*/ 176060 w 2044700"/>
                <a:gd name="connsiteY1228" fmla="*/ 267773 h 800786"/>
                <a:gd name="connsiteX1229" fmla="*/ 176060 w 2044700"/>
                <a:gd name="connsiteY1229" fmla="*/ 271026 h 800786"/>
                <a:gd name="connsiteX1230" fmla="*/ 179273 w 2044700"/>
                <a:gd name="connsiteY1230" fmla="*/ 277530 h 800786"/>
                <a:gd name="connsiteX1231" fmla="*/ 174453 w 2044700"/>
                <a:gd name="connsiteY1231" fmla="*/ 279157 h 800786"/>
                <a:gd name="connsiteX1232" fmla="*/ 177666 w 2044700"/>
                <a:gd name="connsiteY1232" fmla="*/ 284035 h 800786"/>
                <a:gd name="connsiteX1233" fmla="*/ 177666 w 2044700"/>
                <a:gd name="connsiteY1233" fmla="*/ 287288 h 800786"/>
                <a:gd name="connsiteX1234" fmla="*/ 169633 w 2044700"/>
                <a:gd name="connsiteY1234" fmla="*/ 290540 h 800786"/>
                <a:gd name="connsiteX1235" fmla="*/ 164813 w 2044700"/>
                <a:gd name="connsiteY1235" fmla="*/ 290540 h 800786"/>
                <a:gd name="connsiteX1236" fmla="*/ 161600 w 2044700"/>
                <a:gd name="connsiteY1236" fmla="*/ 290540 h 800786"/>
                <a:gd name="connsiteX1237" fmla="*/ 159994 w 2044700"/>
                <a:gd name="connsiteY1237" fmla="*/ 295419 h 800786"/>
                <a:gd name="connsiteX1238" fmla="*/ 159994 w 2044700"/>
                <a:gd name="connsiteY1238" fmla="*/ 298671 h 800786"/>
                <a:gd name="connsiteX1239" fmla="*/ 153567 w 2044700"/>
                <a:gd name="connsiteY1239" fmla="*/ 300298 h 800786"/>
                <a:gd name="connsiteX1240" fmla="*/ 145534 w 2044700"/>
                <a:gd name="connsiteY1240" fmla="*/ 300298 h 800786"/>
                <a:gd name="connsiteX1241" fmla="*/ 142321 w 2044700"/>
                <a:gd name="connsiteY1241" fmla="*/ 295419 h 800786"/>
                <a:gd name="connsiteX1242" fmla="*/ 142321 w 2044700"/>
                <a:gd name="connsiteY1242" fmla="*/ 290540 h 800786"/>
                <a:gd name="connsiteX1243" fmla="*/ 143927 w 2044700"/>
                <a:gd name="connsiteY1243" fmla="*/ 285662 h 800786"/>
                <a:gd name="connsiteX1244" fmla="*/ 137501 w 2044700"/>
                <a:gd name="connsiteY1244" fmla="*/ 284035 h 800786"/>
                <a:gd name="connsiteX1245" fmla="*/ 135894 w 2044700"/>
                <a:gd name="connsiteY1245" fmla="*/ 287288 h 800786"/>
                <a:gd name="connsiteX1246" fmla="*/ 134288 w 2044700"/>
                <a:gd name="connsiteY1246" fmla="*/ 288914 h 800786"/>
                <a:gd name="connsiteX1247" fmla="*/ 129468 w 2044700"/>
                <a:gd name="connsiteY1247" fmla="*/ 292166 h 800786"/>
                <a:gd name="connsiteX1248" fmla="*/ 129468 w 2044700"/>
                <a:gd name="connsiteY1248" fmla="*/ 295419 h 800786"/>
                <a:gd name="connsiteX1249" fmla="*/ 129468 w 2044700"/>
                <a:gd name="connsiteY1249" fmla="*/ 298671 h 800786"/>
                <a:gd name="connsiteX1250" fmla="*/ 126254 w 2044700"/>
                <a:gd name="connsiteY1250" fmla="*/ 300298 h 800786"/>
                <a:gd name="connsiteX1251" fmla="*/ 124648 w 2044700"/>
                <a:gd name="connsiteY1251" fmla="*/ 303550 h 800786"/>
                <a:gd name="connsiteX1252" fmla="*/ 121435 w 2044700"/>
                <a:gd name="connsiteY1252" fmla="*/ 306802 h 800786"/>
                <a:gd name="connsiteX1253" fmla="*/ 118221 w 2044700"/>
                <a:gd name="connsiteY1253" fmla="*/ 306802 h 800786"/>
                <a:gd name="connsiteX1254" fmla="*/ 113401 w 2044700"/>
                <a:gd name="connsiteY1254" fmla="*/ 306802 h 800786"/>
                <a:gd name="connsiteX1255" fmla="*/ 113401 w 2044700"/>
                <a:gd name="connsiteY1255" fmla="*/ 310055 h 800786"/>
                <a:gd name="connsiteX1256" fmla="*/ 115008 w 2044700"/>
                <a:gd name="connsiteY1256" fmla="*/ 311681 h 800786"/>
                <a:gd name="connsiteX1257" fmla="*/ 108582 w 2044700"/>
                <a:gd name="connsiteY1257" fmla="*/ 314933 h 800786"/>
                <a:gd name="connsiteX1258" fmla="*/ 103762 w 2044700"/>
                <a:gd name="connsiteY1258" fmla="*/ 318186 h 800786"/>
                <a:gd name="connsiteX1259" fmla="*/ 97335 w 2044700"/>
                <a:gd name="connsiteY1259" fmla="*/ 316560 h 800786"/>
                <a:gd name="connsiteX1260" fmla="*/ 95729 w 2044700"/>
                <a:gd name="connsiteY1260" fmla="*/ 313307 h 800786"/>
                <a:gd name="connsiteX1261" fmla="*/ 92515 w 2044700"/>
                <a:gd name="connsiteY1261" fmla="*/ 306802 h 800786"/>
                <a:gd name="connsiteX1262" fmla="*/ 89302 w 2044700"/>
                <a:gd name="connsiteY1262" fmla="*/ 308429 h 800786"/>
                <a:gd name="connsiteX1263" fmla="*/ 89302 w 2044700"/>
                <a:gd name="connsiteY1263" fmla="*/ 311681 h 800786"/>
                <a:gd name="connsiteX1264" fmla="*/ 84482 w 2044700"/>
                <a:gd name="connsiteY1264" fmla="*/ 314933 h 800786"/>
                <a:gd name="connsiteX1265" fmla="*/ 78056 w 2044700"/>
                <a:gd name="connsiteY1265" fmla="*/ 313307 h 800786"/>
                <a:gd name="connsiteX1266" fmla="*/ 73236 w 2044700"/>
                <a:gd name="connsiteY1266" fmla="*/ 311681 h 800786"/>
                <a:gd name="connsiteX1267" fmla="*/ 68416 w 2044700"/>
                <a:gd name="connsiteY1267" fmla="*/ 311681 h 800786"/>
                <a:gd name="connsiteX1268" fmla="*/ 63596 w 2044700"/>
                <a:gd name="connsiteY1268" fmla="*/ 316560 h 800786"/>
                <a:gd name="connsiteX1269" fmla="*/ 60383 w 2044700"/>
                <a:gd name="connsiteY1269" fmla="*/ 314933 h 800786"/>
                <a:gd name="connsiteX1270" fmla="*/ 58776 w 2044700"/>
                <a:gd name="connsiteY1270" fmla="*/ 311681 h 800786"/>
                <a:gd name="connsiteX1271" fmla="*/ 60383 w 2044700"/>
                <a:gd name="connsiteY1271" fmla="*/ 305176 h 800786"/>
                <a:gd name="connsiteX1272" fmla="*/ 57170 w 2044700"/>
                <a:gd name="connsiteY1272" fmla="*/ 303550 h 800786"/>
                <a:gd name="connsiteX1273" fmla="*/ 61989 w 2044700"/>
                <a:gd name="connsiteY1273" fmla="*/ 295419 h 800786"/>
                <a:gd name="connsiteX1274" fmla="*/ 76449 w 2044700"/>
                <a:gd name="connsiteY1274" fmla="*/ 293793 h 800786"/>
                <a:gd name="connsiteX1275" fmla="*/ 84482 w 2044700"/>
                <a:gd name="connsiteY1275" fmla="*/ 288914 h 800786"/>
                <a:gd name="connsiteX1276" fmla="*/ 89302 w 2044700"/>
                <a:gd name="connsiteY1276" fmla="*/ 285662 h 800786"/>
                <a:gd name="connsiteX1277" fmla="*/ 95729 w 2044700"/>
                <a:gd name="connsiteY1277" fmla="*/ 282409 h 800786"/>
                <a:gd name="connsiteX1278" fmla="*/ 98942 w 2044700"/>
                <a:gd name="connsiteY1278" fmla="*/ 279157 h 800786"/>
                <a:gd name="connsiteX1279" fmla="*/ 103762 w 2044700"/>
                <a:gd name="connsiteY1279" fmla="*/ 275904 h 800786"/>
                <a:gd name="connsiteX1280" fmla="*/ 116615 w 2044700"/>
                <a:gd name="connsiteY1280" fmla="*/ 266147 h 800786"/>
                <a:gd name="connsiteX1281" fmla="*/ 126254 w 2044700"/>
                <a:gd name="connsiteY1281" fmla="*/ 259642 h 800786"/>
                <a:gd name="connsiteX1282" fmla="*/ 129468 w 2044700"/>
                <a:gd name="connsiteY1282" fmla="*/ 259642 h 800786"/>
                <a:gd name="connsiteX1283" fmla="*/ 142321 w 2044700"/>
                <a:gd name="connsiteY1283" fmla="*/ 259642 h 800786"/>
                <a:gd name="connsiteX1284" fmla="*/ 148747 w 2044700"/>
                <a:gd name="connsiteY1284" fmla="*/ 259642 h 800786"/>
                <a:gd name="connsiteX1285" fmla="*/ 155174 w 2044700"/>
                <a:gd name="connsiteY1285" fmla="*/ 261268 h 800786"/>
                <a:gd name="connsiteX1286" fmla="*/ 158387 w 2044700"/>
                <a:gd name="connsiteY1286" fmla="*/ 256390 h 800786"/>
                <a:gd name="connsiteX1287" fmla="*/ 159994 w 2044700"/>
                <a:gd name="connsiteY1287" fmla="*/ 253137 h 800786"/>
                <a:gd name="connsiteX1288" fmla="*/ 642739 w 2044700"/>
                <a:gd name="connsiteY1288" fmla="*/ 248244 h 800786"/>
                <a:gd name="connsiteX1289" fmla="*/ 642937 w 2044700"/>
                <a:gd name="connsiteY1289" fmla="*/ 251877 h 800786"/>
                <a:gd name="connsiteX1290" fmla="*/ 646112 w 2044700"/>
                <a:gd name="connsiteY1290" fmla="*/ 255296 h 800786"/>
                <a:gd name="connsiteX1291" fmla="*/ 649287 w 2044700"/>
                <a:gd name="connsiteY1291" fmla="*/ 258715 h 800786"/>
                <a:gd name="connsiteX1292" fmla="*/ 649287 w 2044700"/>
                <a:gd name="connsiteY1292" fmla="*/ 267263 h 800786"/>
                <a:gd name="connsiteX1293" fmla="*/ 644525 w 2044700"/>
                <a:gd name="connsiteY1293" fmla="*/ 268973 h 800786"/>
                <a:gd name="connsiteX1294" fmla="*/ 638175 w 2044700"/>
                <a:gd name="connsiteY1294" fmla="*/ 267263 h 800786"/>
                <a:gd name="connsiteX1295" fmla="*/ 635000 w 2044700"/>
                <a:gd name="connsiteY1295" fmla="*/ 265554 h 800786"/>
                <a:gd name="connsiteX1296" fmla="*/ 631825 w 2044700"/>
                <a:gd name="connsiteY1296" fmla="*/ 263844 h 800786"/>
                <a:gd name="connsiteX1297" fmla="*/ 630237 w 2044700"/>
                <a:gd name="connsiteY1297" fmla="*/ 267263 h 800786"/>
                <a:gd name="connsiteX1298" fmla="*/ 627062 w 2044700"/>
                <a:gd name="connsiteY1298" fmla="*/ 268973 h 800786"/>
                <a:gd name="connsiteX1299" fmla="*/ 623887 w 2044700"/>
                <a:gd name="connsiteY1299" fmla="*/ 267263 h 800786"/>
                <a:gd name="connsiteX1300" fmla="*/ 622300 w 2044700"/>
                <a:gd name="connsiteY1300" fmla="*/ 263844 h 800786"/>
                <a:gd name="connsiteX1301" fmla="*/ 623887 w 2044700"/>
                <a:gd name="connsiteY1301" fmla="*/ 260425 h 800786"/>
                <a:gd name="connsiteX1302" fmla="*/ 620712 w 2044700"/>
                <a:gd name="connsiteY1302" fmla="*/ 257006 h 800786"/>
                <a:gd name="connsiteX1303" fmla="*/ 631825 w 2044700"/>
                <a:gd name="connsiteY1303" fmla="*/ 248458 h 800786"/>
                <a:gd name="connsiteX1304" fmla="*/ 642739 w 2044700"/>
                <a:gd name="connsiteY1304" fmla="*/ 248244 h 800786"/>
                <a:gd name="connsiteX1305" fmla="*/ 364728 w 2044700"/>
                <a:gd name="connsiteY1305" fmla="*/ 244918 h 800786"/>
                <a:gd name="connsiteX1306" fmla="*/ 368300 w 2044700"/>
                <a:gd name="connsiteY1306" fmla="*/ 247013 h 800786"/>
                <a:gd name="connsiteX1307" fmla="*/ 373063 w 2044700"/>
                <a:gd name="connsiteY1307" fmla="*/ 250365 h 800786"/>
                <a:gd name="connsiteX1308" fmla="*/ 377825 w 2044700"/>
                <a:gd name="connsiteY1308" fmla="*/ 257067 h 800786"/>
                <a:gd name="connsiteX1309" fmla="*/ 382588 w 2044700"/>
                <a:gd name="connsiteY1309" fmla="*/ 262095 h 800786"/>
                <a:gd name="connsiteX1310" fmla="*/ 387350 w 2044700"/>
                <a:gd name="connsiteY1310" fmla="*/ 267122 h 800786"/>
                <a:gd name="connsiteX1311" fmla="*/ 387350 w 2044700"/>
                <a:gd name="connsiteY1311" fmla="*/ 270473 h 800786"/>
                <a:gd name="connsiteX1312" fmla="*/ 381000 w 2044700"/>
                <a:gd name="connsiteY1312" fmla="*/ 270473 h 800786"/>
                <a:gd name="connsiteX1313" fmla="*/ 374650 w 2044700"/>
                <a:gd name="connsiteY1313" fmla="*/ 272149 h 800786"/>
                <a:gd name="connsiteX1314" fmla="*/ 369887 w 2044700"/>
                <a:gd name="connsiteY1314" fmla="*/ 268797 h 800786"/>
                <a:gd name="connsiteX1315" fmla="*/ 360362 w 2044700"/>
                <a:gd name="connsiteY1315" fmla="*/ 260419 h 800786"/>
                <a:gd name="connsiteX1316" fmla="*/ 357187 w 2044700"/>
                <a:gd name="connsiteY1316" fmla="*/ 253716 h 800786"/>
                <a:gd name="connsiteX1317" fmla="*/ 358775 w 2044700"/>
                <a:gd name="connsiteY1317" fmla="*/ 245337 h 800786"/>
                <a:gd name="connsiteX1318" fmla="*/ 364728 w 2044700"/>
                <a:gd name="connsiteY1318" fmla="*/ 244918 h 800786"/>
                <a:gd name="connsiteX1319" fmla="*/ 564533 w 2044700"/>
                <a:gd name="connsiteY1319" fmla="*/ 243718 h 800786"/>
                <a:gd name="connsiteX1320" fmla="*/ 569836 w 2044700"/>
                <a:gd name="connsiteY1320" fmla="*/ 243718 h 800786"/>
                <a:gd name="connsiteX1321" fmla="*/ 572691 w 2044700"/>
                <a:gd name="connsiteY1321" fmla="*/ 243718 h 800786"/>
                <a:gd name="connsiteX1322" fmla="*/ 580849 w 2044700"/>
                <a:gd name="connsiteY1322" fmla="*/ 245450 h 800786"/>
                <a:gd name="connsiteX1323" fmla="*/ 585744 w 2044700"/>
                <a:gd name="connsiteY1323" fmla="*/ 250645 h 800786"/>
                <a:gd name="connsiteX1324" fmla="*/ 584113 w 2044700"/>
                <a:gd name="connsiteY1324" fmla="*/ 254109 h 800786"/>
                <a:gd name="connsiteX1325" fmla="*/ 582481 w 2044700"/>
                <a:gd name="connsiteY1325" fmla="*/ 257572 h 800786"/>
                <a:gd name="connsiteX1326" fmla="*/ 574323 w 2044700"/>
                <a:gd name="connsiteY1326" fmla="*/ 259304 h 800786"/>
                <a:gd name="connsiteX1327" fmla="*/ 569428 w 2044700"/>
                <a:gd name="connsiteY1327" fmla="*/ 259304 h 800786"/>
                <a:gd name="connsiteX1328" fmla="*/ 561270 w 2044700"/>
                <a:gd name="connsiteY1328" fmla="*/ 257572 h 800786"/>
                <a:gd name="connsiteX1329" fmla="*/ 553112 w 2044700"/>
                <a:gd name="connsiteY1329" fmla="*/ 259304 h 800786"/>
                <a:gd name="connsiteX1330" fmla="*/ 544954 w 2044700"/>
                <a:gd name="connsiteY1330" fmla="*/ 261036 h 800786"/>
                <a:gd name="connsiteX1331" fmla="*/ 541691 w 2044700"/>
                <a:gd name="connsiteY1331" fmla="*/ 257572 h 800786"/>
                <a:gd name="connsiteX1332" fmla="*/ 536796 w 2044700"/>
                <a:gd name="connsiteY1332" fmla="*/ 257572 h 800786"/>
                <a:gd name="connsiteX1333" fmla="*/ 530269 w 2044700"/>
                <a:gd name="connsiteY1333" fmla="*/ 254109 h 800786"/>
                <a:gd name="connsiteX1334" fmla="*/ 530269 w 2044700"/>
                <a:gd name="connsiteY1334" fmla="*/ 250645 h 800786"/>
                <a:gd name="connsiteX1335" fmla="*/ 536796 w 2044700"/>
                <a:gd name="connsiteY1335" fmla="*/ 245450 h 800786"/>
                <a:gd name="connsiteX1336" fmla="*/ 543322 w 2044700"/>
                <a:gd name="connsiteY1336" fmla="*/ 245450 h 800786"/>
                <a:gd name="connsiteX1337" fmla="*/ 546585 w 2044700"/>
                <a:gd name="connsiteY1337" fmla="*/ 247181 h 800786"/>
                <a:gd name="connsiteX1338" fmla="*/ 551480 w 2044700"/>
                <a:gd name="connsiteY1338" fmla="*/ 245450 h 800786"/>
                <a:gd name="connsiteX1339" fmla="*/ 564533 w 2044700"/>
                <a:gd name="connsiteY1339" fmla="*/ 243718 h 800786"/>
                <a:gd name="connsiteX1340" fmla="*/ 428625 w 2044700"/>
                <a:gd name="connsiteY1340" fmla="*/ 238811 h 800786"/>
                <a:gd name="connsiteX1341" fmla="*/ 433387 w 2044700"/>
                <a:gd name="connsiteY1341" fmla="*/ 238811 h 800786"/>
                <a:gd name="connsiteX1342" fmla="*/ 439737 w 2044700"/>
                <a:gd name="connsiteY1342" fmla="*/ 241986 h 800786"/>
                <a:gd name="connsiteX1343" fmla="*/ 444500 w 2044700"/>
                <a:gd name="connsiteY1343" fmla="*/ 245161 h 800786"/>
                <a:gd name="connsiteX1344" fmla="*/ 444500 w 2044700"/>
                <a:gd name="connsiteY1344" fmla="*/ 248336 h 800786"/>
                <a:gd name="connsiteX1345" fmla="*/ 434975 w 2044700"/>
                <a:gd name="connsiteY1345" fmla="*/ 249924 h 800786"/>
                <a:gd name="connsiteX1346" fmla="*/ 431800 w 2044700"/>
                <a:gd name="connsiteY1346" fmla="*/ 248336 h 800786"/>
                <a:gd name="connsiteX1347" fmla="*/ 427037 w 2044700"/>
                <a:gd name="connsiteY1347" fmla="*/ 248336 h 800786"/>
                <a:gd name="connsiteX1348" fmla="*/ 422275 w 2044700"/>
                <a:gd name="connsiteY1348" fmla="*/ 248336 h 800786"/>
                <a:gd name="connsiteX1349" fmla="*/ 420687 w 2044700"/>
                <a:gd name="connsiteY1349" fmla="*/ 245161 h 800786"/>
                <a:gd name="connsiteX1350" fmla="*/ 420687 w 2044700"/>
                <a:gd name="connsiteY1350" fmla="*/ 241986 h 800786"/>
                <a:gd name="connsiteX1351" fmla="*/ 423862 w 2044700"/>
                <a:gd name="connsiteY1351" fmla="*/ 240399 h 800786"/>
                <a:gd name="connsiteX1352" fmla="*/ 428625 w 2044700"/>
                <a:gd name="connsiteY1352" fmla="*/ 238811 h 800786"/>
                <a:gd name="connsiteX1353" fmla="*/ 204788 w 2044700"/>
                <a:gd name="connsiteY1353" fmla="*/ 234048 h 800786"/>
                <a:gd name="connsiteX1354" fmla="*/ 209551 w 2044700"/>
                <a:gd name="connsiteY1354" fmla="*/ 234048 h 800786"/>
                <a:gd name="connsiteX1355" fmla="*/ 214313 w 2044700"/>
                <a:gd name="connsiteY1355" fmla="*/ 237223 h 800786"/>
                <a:gd name="connsiteX1356" fmla="*/ 219076 w 2044700"/>
                <a:gd name="connsiteY1356" fmla="*/ 240398 h 800786"/>
                <a:gd name="connsiteX1357" fmla="*/ 220663 w 2044700"/>
                <a:gd name="connsiteY1357" fmla="*/ 241986 h 800786"/>
                <a:gd name="connsiteX1358" fmla="*/ 217488 w 2044700"/>
                <a:gd name="connsiteY1358" fmla="*/ 245161 h 800786"/>
                <a:gd name="connsiteX1359" fmla="*/ 211138 w 2044700"/>
                <a:gd name="connsiteY1359" fmla="*/ 246748 h 800786"/>
                <a:gd name="connsiteX1360" fmla="*/ 203201 w 2044700"/>
                <a:gd name="connsiteY1360" fmla="*/ 245161 h 800786"/>
                <a:gd name="connsiteX1361" fmla="*/ 198438 w 2044700"/>
                <a:gd name="connsiteY1361" fmla="*/ 245161 h 800786"/>
                <a:gd name="connsiteX1362" fmla="*/ 195263 w 2044700"/>
                <a:gd name="connsiteY1362" fmla="*/ 241986 h 800786"/>
                <a:gd name="connsiteX1363" fmla="*/ 195263 w 2044700"/>
                <a:gd name="connsiteY1363" fmla="*/ 238811 h 800786"/>
                <a:gd name="connsiteX1364" fmla="*/ 200025 w 2044700"/>
                <a:gd name="connsiteY1364" fmla="*/ 235635 h 800786"/>
                <a:gd name="connsiteX1365" fmla="*/ 204788 w 2044700"/>
                <a:gd name="connsiteY1365" fmla="*/ 234048 h 800786"/>
                <a:gd name="connsiteX1366" fmla="*/ 262807 w 2044700"/>
                <a:gd name="connsiteY1366" fmla="*/ 232461 h 800786"/>
                <a:gd name="connsiteX1367" fmla="*/ 270933 w 2044700"/>
                <a:gd name="connsiteY1367" fmla="*/ 232461 h 800786"/>
                <a:gd name="connsiteX1368" fmla="*/ 279060 w 2044700"/>
                <a:gd name="connsiteY1368" fmla="*/ 232461 h 800786"/>
                <a:gd name="connsiteX1369" fmla="*/ 287187 w 2044700"/>
                <a:gd name="connsiteY1369" fmla="*/ 234137 h 800786"/>
                <a:gd name="connsiteX1370" fmla="*/ 292062 w 2044700"/>
                <a:gd name="connsiteY1370" fmla="*/ 234137 h 800786"/>
                <a:gd name="connsiteX1371" fmla="*/ 290437 w 2044700"/>
                <a:gd name="connsiteY1371" fmla="*/ 239164 h 800786"/>
                <a:gd name="connsiteX1372" fmla="*/ 283936 w 2044700"/>
                <a:gd name="connsiteY1372" fmla="*/ 239164 h 800786"/>
                <a:gd name="connsiteX1373" fmla="*/ 280685 w 2044700"/>
                <a:gd name="connsiteY1373" fmla="*/ 239164 h 800786"/>
                <a:gd name="connsiteX1374" fmla="*/ 274184 w 2044700"/>
                <a:gd name="connsiteY1374" fmla="*/ 244191 h 800786"/>
                <a:gd name="connsiteX1375" fmla="*/ 280685 w 2044700"/>
                <a:gd name="connsiteY1375" fmla="*/ 245867 h 800786"/>
                <a:gd name="connsiteX1376" fmla="*/ 283936 w 2044700"/>
                <a:gd name="connsiteY1376" fmla="*/ 247542 h 800786"/>
                <a:gd name="connsiteX1377" fmla="*/ 283936 w 2044700"/>
                <a:gd name="connsiteY1377" fmla="*/ 249218 h 800786"/>
                <a:gd name="connsiteX1378" fmla="*/ 285561 w 2044700"/>
                <a:gd name="connsiteY1378" fmla="*/ 252570 h 800786"/>
                <a:gd name="connsiteX1379" fmla="*/ 283936 w 2044700"/>
                <a:gd name="connsiteY1379" fmla="*/ 255921 h 800786"/>
                <a:gd name="connsiteX1380" fmla="*/ 274184 w 2044700"/>
                <a:gd name="connsiteY1380" fmla="*/ 257597 h 800786"/>
                <a:gd name="connsiteX1381" fmla="*/ 269308 w 2044700"/>
                <a:gd name="connsiteY1381" fmla="*/ 259272 h 800786"/>
                <a:gd name="connsiteX1382" fmla="*/ 264432 w 2044700"/>
                <a:gd name="connsiteY1382" fmla="*/ 260948 h 800786"/>
                <a:gd name="connsiteX1383" fmla="*/ 261182 w 2044700"/>
                <a:gd name="connsiteY1383" fmla="*/ 260948 h 800786"/>
                <a:gd name="connsiteX1384" fmla="*/ 254680 w 2044700"/>
                <a:gd name="connsiteY1384" fmla="*/ 260948 h 800786"/>
                <a:gd name="connsiteX1385" fmla="*/ 249805 w 2044700"/>
                <a:gd name="connsiteY1385" fmla="*/ 262624 h 800786"/>
                <a:gd name="connsiteX1386" fmla="*/ 244929 w 2044700"/>
                <a:gd name="connsiteY1386" fmla="*/ 262624 h 800786"/>
                <a:gd name="connsiteX1387" fmla="*/ 241678 w 2044700"/>
                <a:gd name="connsiteY1387" fmla="*/ 260948 h 800786"/>
                <a:gd name="connsiteX1388" fmla="*/ 236802 w 2044700"/>
                <a:gd name="connsiteY1388" fmla="*/ 259272 h 800786"/>
                <a:gd name="connsiteX1389" fmla="*/ 227050 w 2044700"/>
                <a:gd name="connsiteY1389" fmla="*/ 257597 h 800786"/>
                <a:gd name="connsiteX1390" fmla="*/ 225425 w 2044700"/>
                <a:gd name="connsiteY1390" fmla="*/ 250894 h 800786"/>
                <a:gd name="connsiteX1391" fmla="*/ 227050 w 2044700"/>
                <a:gd name="connsiteY1391" fmla="*/ 242515 h 800786"/>
                <a:gd name="connsiteX1392" fmla="*/ 228675 w 2044700"/>
                <a:gd name="connsiteY1392" fmla="*/ 240840 h 800786"/>
                <a:gd name="connsiteX1393" fmla="*/ 231926 w 2044700"/>
                <a:gd name="connsiteY1393" fmla="*/ 237488 h 800786"/>
                <a:gd name="connsiteX1394" fmla="*/ 236802 w 2044700"/>
                <a:gd name="connsiteY1394" fmla="*/ 237488 h 800786"/>
                <a:gd name="connsiteX1395" fmla="*/ 240053 w 2044700"/>
                <a:gd name="connsiteY1395" fmla="*/ 235812 h 800786"/>
                <a:gd name="connsiteX1396" fmla="*/ 246554 w 2044700"/>
                <a:gd name="connsiteY1396" fmla="*/ 234137 h 800786"/>
                <a:gd name="connsiteX1397" fmla="*/ 253055 w 2044700"/>
                <a:gd name="connsiteY1397" fmla="*/ 235812 h 800786"/>
                <a:gd name="connsiteX1398" fmla="*/ 257931 w 2044700"/>
                <a:gd name="connsiteY1398" fmla="*/ 234137 h 800786"/>
                <a:gd name="connsiteX1399" fmla="*/ 262807 w 2044700"/>
                <a:gd name="connsiteY1399" fmla="*/ 232461 h 800786"/>
                <a:gd name="connsiteX1400" fmla="*/ 275742 w 2044700"/>
                <a:gd name="connsiteY1400" fmla="*/ 207061 h 800786"/>
                <a:gd name="connsiteX1401" fmla="*/ 282231 w 2044700"/>
                <a:gd name="connsiteY1401" fmla="*/ 207061 h 800786"/>
                <a:gd name="connsiteX1402" fmla="*/ 287097 w 2044700"/>
                <a:gd name="connsiteY1402" fmla="*/ 210236 h 800786"/>
                <a:gd name="connsiteX1403" fmla="*/ 293585 w 2044700"/>
                <a:gd name="connsiteY1403" fmla="*/ 213411 h 800786"/>
                <a:gd name="connsiteX1404" fmla="*/ 298451 w 2044700"/>
                <a:gd name="connsiteY1404" fmla="*/ 216586 h 800786"/>
                <a:gd name="connsiteX1405" fmla="*/ 296829 w 2044700"/>
                <a:gd name="connsiteY1405" fmla="*/ 224524 h 800786"/>
                <a:gd name="connsiteX1406" fmla="*/ 291963 w 2044700"/>
                <a:gd name="connsiteY1406" fmla="*/ 226111 h 800786"/>
                <a:gd name="connsiteX1407" fmla="*/ 283853 w 2044700"/>
                <a:gd name="connsiteY1407" fmla="*/ 226111 h 800786"/>
                <a:gd name="connsiteX1408" fmla="*/ 275742 w 2044700"/>
                <a:gd name="connsiteY1408" fmla="*/ 226111 h 800786"/>
                <a:gd name="connsiteX1409" fmla="*/ 267632 w 2044700"/>
                <a:gd name="connsiteY1409" fmla="*/ 224524 h 800786"/>
                <a:gd name="connsiteX1410" fmla="*/ 264388 w 2044700"/>
                <a:gd name="connsiteY1410" fmla="*/ 224524 h 800786"/>
                <a:gd name="connsiteX1411" fmla="*/ 261144 w 2044700"/>
                <a:gd name="connsiteY1411" fmla="*/ 224524 h 800786"/>
                <a:gd name="connsiteX1412" fmla="*/ 256278 w 2044700"/>
                <a:gd name="connsiteY1412" fmla="*/ 227699 h 800786"/>
                <a:gd name="connsiteX1413" fmla="*/ 251412 w 2044700"/>
                <a:gd name="connsiteY1413" fmla="*/ 226111 h 800786"/>
                <a:gd name="connsiteX1414" fmla="*/ 248168 w 2044700"/>
                <a:gd name="connsiteY1414" fmla="*/ 224524 h 800786"/>
                <a:gd name="connsiteX1415" fmla="*/ 244924 w 2044700"/>
                <a:gd name="connsiteY1415" fmla="*/ 224524 h 800786"/>
                <a:gd name="connsiteX1416" fmla="*/ 240058 w 2044700"/>
                <a:gd name="connsiteY1416" fmla="*/ 226111 h 800786"/>
                <a:gd name="connsiteX1417" fmla="*/ 236814 w 2044700"/>
                <a:gd name="connsiteY1417" fmla="*/ 227699 h 800786"/>
                <a:gd name="connsiteX1418" fmla="*/ 228704 w 2044700"/>
                <a:gd name="connsiteY1418" fmla="*/ 226111 h 800786"/>
                <a:gd name="connsiteX1419" fmla="*/ 225460 w 2044700"/>
                <a:gd name="connsiteY1419" fmla="*/ 226111 h 800786"/>
                <a:gd name="connsiteX1420" fmla="*/ 225460 w 2044700"/>
                <a:gd name="connsiteY1420" fmla="*/ 224524 h 800786"/>
                <a:gd name="connsiteX1421" fmla="*/ 233570 w 2044700"/>
                <a:gd name="connsiteY1421" fmla="*/ 219761 h 800786"/>
                <a:gd name="connsiteX1422" fmla="*/ 236814 w 2044700"/>
                <a:gd name="connsiteY1422" fmla="*/ 218174 h 800786"/>
                <a:gd name="connsiteX1423" fmla="*/ 240058 w 2044700"/>
                <a:gd name="connsiteY1423" fmla="*/ 216586 h 800786"/>
                <a:gd name="connsiteX1424" fmla="*/ 243302 w 2044700"/>
                <a:gd name="connsiteY1424" fmla="*/ 216586 h 800786"/>
                <a:gd name="connsiteX1425" fmla="*/ 248168 w 2044700"/>
                <a:gd name="connsiteY1425" fmla="*/ 216586 h 800786"/>
                <a:gd name="connsiteX1426" fmla="*/ 253034 w 2044700"/>
                <a:gd name="connsiteY1426" fmla="*/ 214999 h 800786"/>
                <a:gd name="connsiteX1427" fmla="*/ 257900 w 2044700"/>
                <a:gd name="connsiteY1427" fmla="*/ 213411 h 800786"/>
                <a:gd name="connsiteX1428" fmla="*/ 264388 w 2044700"/>
                <a:gd name="connsiteY1428" fmla="*/ 210236 h 800786"/>
                <a:gd name="connsiteX1429" fmla="*/ 267632 w 2044700"/>
                <a:gd name="connsiteY1429" fmla="*/ 208648 h 800786"/>
                <a:gd name="connsiteX1430" fmla="*/ 275742 w 2044700"/>
                <a:gd name="connsiteY1430" fmla="*/ 207061 h 800786"/>
                <a:gd name="connsiteX1431" fmla="*/ 495342 w 2044700"/>
                <a:gd name="connsiteY1431" fmla="*/ 205473 h 800786"/>
                <a:gd name="connsiteX1432" fmla="*/ 505118 w 2044700"/>
                <a:gd name="connsiteY1432" fmla="*/ 205473 h 800786"/>
                <a:gd name="connsiteX1433" fmla="*/ 513264 w 2044700"/>
                <a:gd name="connsiteY1433" fmla="*/ 208648 h 800786"/>
                <a:gd name="connsiteX1434" fmla="*/ 519781 w 2044700"/>
                <a:gd name="connsiteY1434" fmla="*/ 210236 h 800786"/>
                <a:gd name="connsiteX1435" fmla="*/ 531186 w 2044700"/>
                <a:gd name="connsiteY1435" fmla="*/ 211823 h 800786"/>
                <a:gd name="connsiteX1436" fmla="*/ 532816 w 2044700"/>
                <a:gd name="connsiteY1436" fmla="*/ 214998 h 800786"/>
                <a:gd name="connsiteX1437" fmla="*/ 536074 w 2044700"/>
                <a:gd name="connsiteY1437" fmla="*/ 218173 h 800786"/>
                <a:gd name="connsiteX1438" fmla="*/ 540962 w 2044700"/>
                <a:gd name="connsiteY1438" fmla="*/ 218173 h 800786"/>
                <a:gd name="connsiteX1439" fmla="*/ 550738 w 2044700"/>
                <a:gd name="connsiteY1439" fmla="*/ 219761 h 800786"/>
                <a:gd name="connsiteX1440" fmla="*/ 553996 w 2044700"/>
                <a:gd name="connsiteY1440" fmla="*/ 222936 h 800786"/>
                <a:gd name="connsiteX1441" fmla="*/ 555626 w 2044700"/>
                <a:gd name="connsiteY1441" fmla="*/ 224523 h 800786"/>
                <a:gd name="connsiteX1442" fmla="*/ 550738 w 2044700"/>
                <a:gd name="connsiteY1442" fmla="*/ 229286 h 800786"/>
                <a:gd name="connsiteX1443" fmla="*/ 555626 w 2044700"/>
                <a:gd name="connsiteY1443" fmla="*/ 232461 h 800786"/>
                <a:gd name="connsiteX1444" fmla="*/ 553996 w 2044700"/>
                <a:gd name="connsiteY1444" fmla="*/ 237223 h 800786"/>
                <a:gd name="connsiteX1445" fmla="*/ 547479 w 2044700"/>
                <a:gd name="connsiteY1445" fmla="*/ 240398 h 800786"/>
                <a:gd name="connsiteX1446" fmla="*/ 540962 w 2044700"/>
                <a:gd name="connsiteY1446" fmla="*/ 240398 h 800786"/>
                <a:gd name="connsiteX1447" fmla="*/ 532816 w 2044700"/>
                <a:gd name="connsiteY1447" fmla="*/ 243573 h 800786"/>
                <a:gd name="connsiteX1448" fmla="*/ 529557 w 2044700"/>
                <a:gd name="connsiteY1448" fmla="*/ 240398 h 800786"/>
                <a:gd name="connsiteX1449" fmla="*/ 526299 w 2044700"/>
                <a:gd name="connsiteY1449" fmla="*/ 241986 h 800786"/>
                <a:gd name="connsiteX1450" fmla="*/ 523040 w 2044700"/>
                <a:gd name="connsiteY1450" fmla="*/ 245161 h 800786"/>
                <a:gd name="connsiteX1451" fmla="*/ 514894 w 2044700"/>
                <a:gd name="connsiteY1451" fmla="*/ 241986 h 800786"/>
                <a:gd name="connsiteX1452" fmla="*/ 511635 w 2044700"/>
                <a:gd name="connsiteY1452" fmla="*/ 238811 h 800786"/>
                <a:gd name="connsiteX1453" fmla="*/ 510006 w 2044700"/>
                <a:gd name="connsiteY1453" fmla="*/ 235636 h 800786"/>
                <a:gd name="connsiteX1454" fmla="*/ 505118 w 2044700"/>
                <a:gd name="connsiteY1454" fmla="*/ 234048 h 800786"/>
                <a:gd name="connsiteX1455" fmla="*/ 514894 w 2044700"/>
                <a:gd name="connsiteY1455" fmla="*/ 232461 h 800786"/>
                <a:gd name="connsiteX1456" fmla="*/ 508376 w 2044700"/>
                <a:gd name="connsiteY1456" fmla="*/ 227698 h 800786"/>
                <a:gd name="connsiteX1457" fmla="*/ 503488 w 2044700"/>
                <a:gd name="connsiteY1457" fmla="*/ 227698 h 800786"/>
                <a:gd name="connsiteX1458" fmla="*/ 498601 w 2044700"/>
                <a:gd name="connsiteY1458" fmla="*/ 224523 h 800786"/>
                <a:gd name="connsiteX1459" fmla="*/ 495342 w 2044700"/>
                <a:gd name="connsiteY1459" fmla="*/ 216586 h 800786"/>
                <a:gd name="connsiteX1460" fmla="*/ 495342 w 2044700"/>
                <a:gd name="connsiteY1460" fmla="*/ 210236 h 800786"/>
                <a:gd name="connsiteX1461" fmla="*/ 495342 w 2044700"/>
                <a:gd name="connsiteY1461" fmla="*/ 205473 h 800786"/>
                <a:gd name="connsiteX1462" fmla="*/ 383165 w 2044700"/>
                <a:gd name="connsiteY1462" fmla="*/ 184835 h 800786"/>
                <a:gd name="connsiteX1463" fmla="*/ 389680 w 2044700"/>
                <a:gd name="connsiteY1463" fmla="*/ 186423 h 800786"/>
                <a:gd name="connsiteX1464" fmla="*/ 396195 w 2044700"/>
                <a:gd name="connsiteY1464" fmla="*/ 184835 h 800786"/>
                <a:gd name="connsiteX1465" fmla="*/ 401081 w 2044700"/>
                <a:gd name="connsiteY1465" fmla="*/ 184835 h 800786"/>
                <a:gd name="connsiteX1466" fmla="*/ 407596 w 2044700"/>
                <a:gd name="connsiteY1466" fmla="*/ 188010 h 800786"/>
                <a:gd name="connsiteX1467" fmla="*/ 412482 w 2044700"/>
                <a:gd name="connsiteY1467" fmla="*/ 189598 h 800786"/>
                <a:gd name="connsiteX1468" fmla="*/ 415740 w 2044700"/>
                <a:gd name="connsiteY1468" fmla="*/ 191185 h 800786"/>
                <a:gd name="connsiteX1469" fmla="*/ 415740 w 2044700"/>
                <a:gd name="connsiteY1469" fmla="*/ 199123 h 800786"/>
                <a:gd name="connsiteX1470" fmla="*/ 418997 w 2044700"/>
                <a:gd name="connsiteY1470" fmla="*/ 199123 h 800786"/>
                <a:gd name="connsiteX1471" fmla="*/ 425512 w 2044700"/>
                <a:gd name="connsiteY1471" fmla="*/ 195948 h 800786"/>
                <a:gd name="connsiteX1472" fmla="*/ 430399 w 2044700"/>
                <a:gd name="connsiteY1472" fmla="*/ 195948 h 800786"/>
                <a:gd name="connsiteX1473" fmla="*/ 436914 w 2044700"/>
                <a:gd name="connsiteY1473" fmla="*/ 195948 h 800786"/>
                <a:gd name="connsiteX1474" fmla="*/ 441800 w 2044700"/>
                <a:gd name="connsiteY1474" fmla="*/ 197535 h 800786"/>
                <a:gd name="connsiteX1475" fmla="*/ 445057 w 2044700"/>
                <a:gd name="connsiteY1475" fmla="*/ 200710 h 800786"/>
                <a:gd name="connsiteX1476" fmla="*/ 449943 w 2044700"/>
                <a:gd name="connsiteY1476" fmla="*/ 207060 h 800786"/>
                <a:gd name="connsiteX1477" fmla="*/ 454830 w 2044700"/>
                <a:gd name="connsiteY1477" fmla="*/ 203885 h 800786"/>
                <a:gd name="connsiteX1478" fmla="*/ 461345 w 2044700"/>
                <a:gd name="connsiteY1478" fmla="*/ 205473 h 800786"/>
                <a:gd name="connsiteX1479" fmla="*/ 464602 w 2044700"/>
                <a:gd name="connsiteY1479" fmla="*/ 208648 h 800786"/>
                <a:gd name="connsiteX1480" fmla="*/ 467860 w 2044700"/>
                <a:gd name="connsiteY1480" fmla="*/ 213410 h 800786"/>
                <a:gd name="connsiteX1481" fmla="*/ 472746 w 2044700"/>
                <a:gd name="connsiteY1481" fmla="*/ 213410 h 800786"/>
                <a:gd name="connsiteX1482" fmla="*/ 472746 w 2044700"/>
                <a:gd name="connsiteY1482" fmla="*/ 216585 h 800786"/>
                <a:gd name="connsiteX1483" fmla="*/ 471117 w 2044700"/>
                <a:gd name="connsiteY1483" fmla="*/ 219760 h 800786"/>
                <a:gd name="connsiteX1484" fmla="*/ 474375 w 2044700"/>
                <a:gd name="connsiteY1484" fmla="*/ 226110 h 800786"/>
                <a:gd name="connsiteX1485" fmla="*/ 477632 w 2044700"/>
                <a:gd name="connsiteY1485" fmla="*/ 227698 h 800786"/>
                <a:gd name="connsiteX1486" fmla="*/ 482518 w 2044700"/>
                <a:gd name="connsiteY1486" fmla="*/ 230873 h 800786"/>
                <a:gd name="connsiteX1487" fmla="*/ 482518 w 2044700"/>
                <a:gd name="connsiteY1487" fmla="*/ 235635 h 800786"/>
                <a:gd name="connsiteX1488" fmla="*/ 484147 w 2044700"/>
                <a:gd name="connsiteY1488" fmla="*/ 240398 h 800786"/>
                <a:gd name="connsiteX1489" fmla="*/ 479261 w 2044700"/>
                <a:gd name="connsiteY1489" fmla="*/ 245160 h 800786"/>
                <a:gd name="connsiteX1490" fmla="*/ 467860 w 2044700"/>
                <a:gd name="connsiteY1490" fmla="*/ 243573 h 800786"/>
                <a:gd name="connsiteX1491" fmla="*/ 462973 w 2044700"/>
                <a:gd name="connsiteY1491" fmla="*/ 243573 h 800786"/>
                <a:gd name="connsiteX1492" fmla="*/ 453201 w 2044700"/>
                <a:gd name="connsiteY1492" fmla="*/ 241985 h 800786"/>
                <a:gd name="connsiteX1493" fmla="*/ 448315 w 2044700"/>
                <a:gd name="connsiteY1493" fmla="*/ 240398 h 800786"/>
                <a:gd name="connsiteX1494" fmla="*/ 448315 w 2044700"/>
                <a:gd name="connsiteY1494" fmla="*/ 235635 h 800786"/>
                <a:gd name="connsiteX1495" fmla="*/ 445057 w 2044700"/>
                <a:gd name="connsiteY1495" fmla="*/ 234048 h 800786"/>
                <a:gd name="connsiteX1496" fmla="*/ 445057 w 2044700"/>
                <a:gd name="connsiteY1496" fmla="*/ 232460 h 800786"/>
                <a:gd name="connsiteX1497" fmla="*/ 438542 w 2044700"/>
                <a:gd name="connsiteY1497" fmla="*/ 230873 h 800786"/>
                <a:gd name="connsiteX1498" fmla="*/ 435285 w 2044700"/>
                <a:gd name="connsiteY1498" fmla="*/ 230873 h 800786"/>
                <a:gd name="connsiteX1499" fmla="*/ 430399 w 2044700"/>
                <a:gd name="connsiteY1499" fmla="*/ 230873 h 800786"/>
                <a:gd name="connsiteX1500" fmla="*/ 430399 w 2044700"/>
                <a:gd name="connsiteY1500" fmla="*/ 227698 h 800786"/>
                <a:gd name="connsiteX1501" fmla="*/ 425512 w 2044700"/>
                <a:gd name="connsiteY1501" fmla="*/ 226110 h 800786"/>
                <a:gd name="connsiteX1502" fmla="*/ 422255 w 2044700"/>
                <a:gd name="connsiteY1502" fmla="*/ 226110 h 800786"/>
                <a:gd name="connsiteX1503" fmla="*/ 417369 w 2044700"/>
                <a:gd name="connsiteY1503" fmla="*/ 226110 h 800786"/>
                <a:gd name="connsiteX1504" fmla="*/ 414111 w 2044700"/>
                <a:gd name="connsiteY1504" fmla="*/ 226110 h 800786"/>
                <a:gd name="connsiteX1505" fmla="*/ 412482 w 2044700"/>
                <a:gd name="connsiteY1505" fmla="*/ 222935 h 800786"/>
                <a:gd name="connsiteX1506" fmla="*/ 407596 w 2044700"/>
                <a:gd name="connsiteY1506" fmla="*/ 224523 h 800786"/>
                <a:gd name="connsiteX1507" fmla="*/ 402710 w 2044700"/>
                <a:gd name="connsiteY1507" fmla="*/ 226110 h 800786"/>
                <a:gd name="connsiteX1508" fmla="*/ 399453 w 2044700"/>
                <a:gd name="connsiteY1508" fmla="*/ 227698 h 800786"/>
                <a:gd name="connsiteX1509" fmla="*/ 394566 w 2044700"/>
                <a:gd name="connsiteY1509" fmla="*/ 226110 h 800786"/>
                <a:gd name="connsiteX1510" fmla="*/ 388051 w 2044700"/>
                <a:gd name="connsiteY1510" fmla="*/ 227698 h 800786"/>
                <a:gd name="connsiteX1511" fmla="*/ 384794 w 2044700"/>
                <a:gd name="connsiteY1511" fmla="*/ 226110 h 800786"/>
                <a:gd name="connsiteX1512" fmla="*/ 379908 w 2044700"/>
                <a:gd name="connsiteY1512" fmla="*/ 224523 h 800786"/>
                <a:gd name="connsiteX1513" fmla="*/ 375021 w 2044700"/>
                <a:gd name="connsiteY1513" fmla="*/ 221348 h 800786"/>
                <a:gd name="connsiteX1514" fmla="*/ 375021 w 2044700"/>
                <a:gd name="connsiteY1514" fmla="*/ 214998 h 800786"/>
                <a:gd name="connsiteX1515" fmla="*/ 381536 w 2044700"/>
                <a:gd name="connsiteY1515" fmla="*/ 213410 h 800786"/>
                <a:gd name="connsiteX1516" fmla="*/ 388051 w 2044700"/>
                <a:gd name="connsiteY1516" fmla="*/ 211823 h 800786"/>
                <a:gd name="connsiteX1517" fmla="*/ 391309 w 2044700"/>
                <a:gd name="connsiteY1517" fmla="*/ 214998 h 800786"/>
                <a:gd name="connsiteX1518" fmla="*/ 394566 w 2044700"/>
                <a:gd name="connsiteY1518" fmla="*/ 216585 h 800786"/>
                <a:gd name="connsiteX1519" fmla="*/ 399453 w 2044700"/>
                <a:gd name="connsiteY1519" fmla="*/ 216585 h 800786"/>
                <a:gd name="connsiteX1520" fmla="*/ 399453 w 2044700"/>
                <a:gd name="connsiteY1520" fmla="*/ 213410 h 800786"/>
                <a:gd name="connsiteX1521" fmla="*/ 394566 w 2044700"/>
                <a:gd name="connsiteY1521" fmla="*/ 211823 h 800786"/>
                <a:gd name="connsiteX1522" fmla="*/ 399453 w 2044700"/>
                <a:gd name="connsiteY1522" fmla="*/ 211823 h 800786"/>
                <a:gd name="connsiteX1523" fmla="*/ 402710 w 2044700"/>
                <a:gd name="connsiteY1523" fmla="*/ 213410 h 800786"/>
                <a:gd name="connsiteX1524" fmla="*/ 401081 w 2044700"/>
                <a:gd name="connsiteY1524" fmla="*/ 207060 h 800786"/>
                <a:gd name="connsiteX1525" fmla="*/ 394566 w 2044700"/>
                <a:gd name="connsiteY1525" fmla="*/ 207060 h 800786"/>
                <a:gd name="connsiteX1526" fmla="*/ 391309 w 2044700"/>
                <a:gd name="connsiteY1526" fmla="*/ 203885 h 800786"/>
                <a:gd name="connsiteX1527" fmla="*/ 392938 w 2044700"/>
                <a:gd name="connsiteY1527" fmla="*/ 200710 h 800786"/>
                <a:gd name="connsiteX1528" fmla="*/ 388051 w 2044700"/>
                <a:gd name="connsiteY1528" fmla="*/ 200710 h 800786"/>
                <a:gd name="connsiteX1529" fmla="*/ 384794 w 2044700"/>
                <a:gd name="connsiteY1529" fmla="*/ 200710 h 800786"/>
                <a:gd name="connsiteX1530" fmla="*/ 384794 w 2044700"/>
                <a:gd name="connsiteY1530" fmla="*/ 203885 h 800786"/>
                <a:gd name="connsiteX1531" fmla="*/ 378279 w 2044700"/>
                <a:gd name="connsiteY1531" fmla="*/ 205473 h 800786"/>
                <a:gd name="connsiteX1532" fmla="*/ 375021 w 2044700"/>
                <a:gd name="connsiteY1532" fmla="*/ 202298 h 800786"/>
                <a:gd name="connsiteX1533" fmla="*/ 376650 w 2044700"/>
                <a:gd name="connsiteY1533" fmla="*/ 200710 h 800786"/>
                <a:gd name="connsiteX1534" fmla="*/ 375021 w 2044700"/>
                <a:gd name="connsiteY1534" fmla="*/ 197535 h 800786"/>
                <a:gd name="connsiteX1535" fmla="*/ 368506 w 2044700"/>
                <a:gd name="connsiteY1535" fmla="*/ 197535 h 800786"/>
                <a:gd name="connsiteX1536" fmla="*/ 361991 w 2044700"/>
                <a:gd name="connsiteY1536" fmla="*/ 194360 h 800786"/>
                <a:gd name="connsiteX1537" fmla="*/ 363620 w 2044700"/>
                <a:gd name="connsiteY1537" fmla="*/ 189598 h 800786"/>
                <a:gd name="connsiteX1538" fmla="*/ 368506 w 2044700"/>
                <a:gd name="connsiteY1538" fmla="*/ 186423 h 800786"/>
                <a:gd name="connsiteX1539" fmla="*/ 375021 w 2044700"/>
                <a:gd name="connsiteY1539" fmla="*/ 186423 h 800786"/>
                <a:gd name="connsiteX1540" fmla="*/ 383165 w 2044700"/>
                <a:gd name="connsiteY1540" fmla="*/ 184835 h 800786"/>
                <a:gd name="connsiteX1541" fmla="*/ 468842 w 2044700"/>
                <a:gd name="connsiteY1541" fmla="*/ 151498 h 800786"/>
                <a:gd name="connsiteX1542" fmla="*/ 473869 w 2044700"/>
                <a:gd name="connsiteY1542" fmla="*/ 153085 h 800786"/>
                <a:gd name="connsiteX1543" fmla="*/ 480572 w 2044700"/>
                <a:gd name="connsiteY1543" fmla="*/ 153085 h 800786"/>
                <a:gd name="connsiteX1544" fmla="*/ 487275 w 2044700"/>
                <a:gd name="connsiteY1544" fmla="*/ 157848 h 800786"/>
                <a:gd name="connsiteX1545" fmla="*/ 488951 w 2044700"/>
                <a:gd name="connsiteY1545" fmla="*/ 162610 h 800786"/>
                <a:gd name="connsiteX1546" fmla="*/ 485599 w 2044700"/>
                <a:gd name="connsiteY1546" fmla="*/ 168960 h 800786"/>
                <a:gd name="connsiteX1547" fmla="*/ 477221 w 2044700"/>
                <a:gd name="connsiteY1547" fmla="*/ 168960 h 800786"/>
                <a:gd name="connsiteX1548" fmla="*/ 470518 w 2044700"/>
                <a:gd name="connsiteY1548" fmla="*/ 164198 h 800786"/>
                <a:gd name="connsiteX1549" fmla="*/ 465491 w 2044700"/>
                <a:gd name="connsiteY1549" fmla="*/ 165785 h 800786"/>
                <a:gd name="connsiteX1550" fmla="*/ 460463 w 2044700"/>
                <a:gd name="connsiteY1550" fmla="*/ 159435 h 800786"/>
                <a:gd name="connsiteX1551" fmla="*/ 465491 w 2044700"/>
                <a:gd name="connsiteY1551" fmla="*/ 153085 h 800786"/>
                <a:gd name="connsiteX1552" fmla="*/ 468842 w 2044700"/>
                <a:gd name="connsiteY1552" fmla="*/ 151498 h 800786"/>
                <a:gd name="connsiteX1553" fmla="*/ 572616 w 2044700"/>
                <a:gd name="connsiteY1553" fmla="*/ 100698 h 800786"/>
                <a:gd name="connsiteX1554" fmla="*/ 579115 w 2044700"/>
                <a:gd name="connsiteY1554" fmla="*/ 100698 h 800786"/>
                <a:gd name="connsiteX1555" fmla="*/ 585614 w 2044700"/>
                <a:gd name="connsiteY1555" fmla="*/ 100698 h 800786"/>
                <a:gd name="connsiteX1556" fmla="*/ 592113 w 2044700"/>
                <a:gd name="connsiteY1556" fmla="*/ 103949 h 800786"/>
                <a:gd name="connsiteX1557" fmla="*/ 600236 w 2044700"/>
                <a:gd name="connsiteY1557" fmla="*/ 103949 h 800786"/>
                <a:gd name="connsiteX1558" fmla="*/ 605110 w 2044700"/>
                <a:gd name="connsiteY1558" fmla="*/ 107199 h 800786"/>
                <a:gd name="connsiteX1559" fmla="*/ 609984 w 2044700"/>
                <a:gd name="connsiteY1559" fmla="*/ 108824 h 800786"/>
                <a:gd name="connsiteX1560" fmla="*/ 614859 w 2044700"/>
                <a:gd name="connsiteY1560" fmla="*/ 115326 h 800786"/>
                <a:gd name="connsiteX1561" fmla="*/ 619733 w 2044700"/>
                <a:gd name="connsiteY1561" fmla="*/ 120202 h 800786"/>
                <a:gd name="connsiteX1562" fmla="*/ 626232 w 2044700"/>
                <a:gd name="connsiteY1562" fmla="*/ 123452 h 800786"/>
                <a:gd name="connsiteX1563" fmla="*/ 631106 w 2044700"/>
                <a:gd name="connsiteY1563" fmla="*/ 128328 h 800786"/>
                <a:gd name="connsiteX1564" fmla="*/ 632730 w 2044700"/>
                <a:gd name="connsiteY1564" fmla="*/ 134829 h 800786"/>
                <a:gd name="connsiteX1565" fmla="*/ 644103 w 2044700"/>
                <a:gd name="connsiteY1565" fmla="*/ 134829 h 800786"/>
                <a:gd name="connsiteX1566" fmla="*/ 652227 w 2044700"/>
                <a:gd name="connsiteY1566" fmla="*/ 136454 h 800786"/>
                <a:gd name="connsiteX1567" fmla="*/ 657101 w 2044700"/>
                <a:gd name="connsiteY1567" fmla="*/ 138080 h 800786"/>
                <a:gd name="connsiteX1568" fmla="*/ 658726 w 2044700"/>
                <a:gd name="connsiteY1568" fmla="*/ 142956 h 800786"/>
                <a:gd name="connsiteX1569" fmla="*/ 658726 w 2044700"/>
                <a:gd name="connsiteY1569" fmla="*/ 147832 h 800786"/>
                <a:gd name="connsiteX1570" fmla="*/ 661975 w 2044700"/>
                <a:gd name="connsiteY1570" fmla="*/ 151082 h 800786"/>
                <a:gd name="connsiteX1571" fmla="*/ 668474 w 2044700"/>
                <a:gd name="connsiteY1571" fmla="*/ 154333 h 800786"/>
                <a:gd name="connsiteX1572" fmla="*/ 671723 w 2044700"/>
                <a:gd name="connsiteY1572" fmla="*/ 151082 h 800786"/>
                <a:gd name="connsiteX1573" fmla="*/ 666849 w 2044700"/>
                <a:gd name="connsiteY1573" fmla="*/ 146206 h 800786"/>
                <a:gd name="connsiteX1574" fmla="*/ 666849 w 2044700"/>
                <a:gd name="connsiteY1574" fmla="*/ 141330 h 800786"/>
                <a:gd name="connsiteX1575" fmla="*/ 671723 w 2044700"/>
                <a:gd name="connsiteY1575" fmla="*/ 139705 h 800786"/>
                <a:gd name="connsiteX1576" fmla="*/ 683096 w 2044700"/>
                <a:gd name="connsiteY1576" fmla="*/ 142956 h 800786"/>
                <a:gd name="connsiteX1577" fmla="*/ 686346 w 2044700"/>
                <a:gd name="connsiteY1577" fmla="*/ 146206 h 800786"/>
                <a:gd name="connsiteX1578" fmla="*/ 687971 w 2044700"/>
                <a:gd name="connsiteY1578" fmla="*/ 149457 h 800786"/>
                <a:gd name="connsiteX1579" fmla="*/ 676598 w 2044700"/>
                <a:gd name="connsiteY1579" fmla="*/ 154333 h 800786"/>
                <a:gd name="connsiteX1580" fmla="*/ 683096 w 2044700"/>
                <a:gd name="connsiteY1580" fmla="*/ 152707 h 800786"/>
                <a:gd name="connsiteX1581" fmla="*/ 691220 w 2044700"/>
                <a:gd name="connsiteY1581" fmla="*/ 157583 h 800786"/>
                <a:gd name="connsiteX1582" fmla="*/ 696094 w 2044700"/>
                <a:gd name="connsiteY1582" fmla="*/ 159209 h 800786"/>
                <a:gd name="connsiteX1583" fmla="*/ 692845 w 2044700"/>
                <a:gd name="connsiteY1583" fmla="*/ 164085 h 800786"/>
                <a:gd name="connsiteX1584" fmla="*/ 696094 w 2044700"/>
                <a:gd name="connsiteY1584" fmla="*/ 165710 h 800786"/>
                <a:gd name="connsiteX1585" fmla="*/ 697719 w 2044700"/>
                <a:gd name="connsiteY1585" fmla="*/ 167335 h 800786"/>
                <a:gd name="connsiteX1586" fmla="*/ 696094 w 2044700"/>
                <a:gd name="connsiteY1586" fmla="*/ 170586 h 800786"/>
                <a:gd name="connsiteX1587" fmla="*/ 696094 w 2044700"/>
                <a:gd name="connsiteY1587" fmla="*/ 175462 h 800786"/>
                <a:gd name="connsiteX1588" fmla="*/ 702593 w 2044700"/>
                <a:gd name="connsiteY1588" fmla="*/ 173836 h 800786"/>
                <a:gd name="connsiteX1589" fmla="*/ 709092 w 2044700"/>
                <a:gd name="connsiteY1589" fmla="*/ 173836 h 800786"/>
                <a:gd name="connsiteX1590" fmla="*/ 712341 w 2044700"/>
                <a:gd name="connsiteY1590" fmla="*/ 175462 h 800786"/>
                <a:gd name="connsiteX1591" fmla="*/ 715591 w 2044700"/>
                <a:gd name="connsiteY1591" fmla="*/ 177087 h 800786"/>
                <a:gd name="connsiteX1592" fmla="*/ 717215 w 2044700"/>
                <a:gd name="connsiteY1592" fmla="*/ 173836 h 800786"/>
                <a:gd name="connsiteX1593" fmla="*/ 722089 w 2044700"/>
                <a:gd name="connsiteY1593" fmla="*/ 173836 h 800786"/>
                <a:gd name="connsiteX1594" fmla="*/ 725339 w 2044700"/>
                <a:gd name="connsiteY1594" fmla="*/ 177087 h 800786"/>
                <a:gd name="connsiteX1595" fmla="*/ 726964 w 2044700"/>
                <a:gd name="connsiteY1595" fmla="*/ 180338 h 800786"/>
                <a:gd name="connsiteX1596" fmla="*/ 728588 w 2044700"/>
                <a:gd name="connsiteY1596" fmla="*/ 183588 h 800786"/>
                <a:gd name="connsiteX1597" fmla="*/ 730213 w 2044700"/>
                <a:gd name="connsiteY1597" fmla="*/ 186839 h 800786"/>
                <a:gd name="connsiteX1598" fmla="*/ 726964 w 2044700"/>
                <a:gd name="connsiteY1598" fmla="*/ 190089 h 800786"/>
                <a:gd name="connsiteX1599" fmla="*/ 730213 w 2044700"/>
                <a:gd name="connsiteY1599" fmla="*/ 190089 h 800786"/>
                <a:gd name="connsiteX1600" fmla="*/ 723714 w 2044700"/>
                <a:gd name="connsiteY1600" fmla="*/ 193340 h 800786"/>
                <a:gd name="connsiteX1601" fmla="*/ 718840 w 2044700"/>
                <a:gd name="connsiteY1601" fmla="*/ 194965 h 800786"/>
                <a:gd name="connsiteX1602" fmla="*/ 704218 w 2044700"/>
                <a:gd name="connsiteY1602" fmla="*/ 199841 h 800786"/>
                <a:gd name="connsiteX1603" fmla="*/ 696094 w 2044700"/>
                <a:gd name="connsiteY1603" fmla="*/ 204717 h 800786"/>
                <a:gd name="connsiteX1604" fmla="*/ 692845 w 2044700"/>
                <a:gd name="connsiteY1604" fmla="*/ 206342 h 800786"/>
                <a:gd name="connsiteX1605" fmla="*/ 686346 w 2044700"/>
                <a:gd name="connsiteY1605" fmla="*/ 211218 h 800786"/>
                <a:gd name="connsiteX1606" fmla="*/ 681472 w 2044700"/>
                <a:gd name="connsiteY1606" fmla="*/ 211218 h 800786"/>
                <a:gd name="connsiteX1607" fmla="*/ 679847 w 2044700"/>
                <a:gd name="connsiteY1607" fmla="*/ 206342 h 800786"/>
                <a:gd name="connsiteX1608" fmla="*/ 683096 w 2044700"/>
                <a:gd name="connsiteY1608" fmla="*/ 201466 h 800786"/>
                <a:gd name="connsiteX1609" fmla="*/ 678222 w 2044700"/>
                <a:gd name="connsiteY1609" fmla="*/ 199841 h 800786"/>
                <a:gd name="connsiteX1610" fmla="*/ 674973 w 2044700"/>
                <a:gd name="connsiteY1610" fmla="*/ 203092 h 800786"/>
                <a:gd name="connsiteX1611" fmla="*/ 676598 w 2044700"/>
                <a:gd name="connsiteY1611" fmla="*/ 209593 h 800786"/>
                <a:gd name="connsiteX1612" fmla="*/ 679847 w 2044700"/>
                <a:gd name="connsiteY1612" fmla="*/ 212843 h 800786"/>
                <a:gd name="connsiteX1613" fmla="*/ 681472 w 2044700"/>
                <a:gd name="connsiteY1613" fmla="*/ 216094 h 800786"/>
                <a:gd name="connsiteX1614" fmla="*/ 678222 w 2044700"/>
                <a:gd name="connsiteY1614" fmla="*/ 220970 h 800786"/>
                <a:gd name="connsiteX1615" fmla="*/ 678222 w 2044700"/>
                <a:gd name="connsiteY1615" fmla="*/ 219345 h 800786"/>
                <a:gd name="connsiteX1616" fmla="*/ 670099 w 2044700"/>
                <a:gd name="connsiteY1616" fmla="*/ 217719 h 800786"/>
                <a:gd name="connsiteX1617" fmla="*/ 670099 w 2044700"/>
                <a:gd name="connsiteY1617" fmla="*/ 220970 h 800786"/>
                <a:gd name="connsiteX1618" fmla="*/ 668474 w 2044700"/>
                <a:gd name="connsiteY1618" fmla="*/ 229096 h 800786"/>
                <a:gd name="connsiteX1619" fmla="*/ 665225 w 2044700"/>
                <a:gd name="connsiteY1619" fmla="*/ 230722 h 800786"/>
                <a:gd name="connsiteX1620" fmla="*/ 658726 w 2044700"/>
                <a:gd name="connsiteY1620" fmla="*/ 227471 h 800786"/>
                <a:gd name="connsiteX1621" fmla="*/ 653852 w 2044700"/>
                <a:gd name="connsiteY1621" fmla="*/ 224221 h 800786"/>
                <a:gd name="connsiteX1622" fmla="*/ 653852 w 2044700"/>
                <a:gd name="connsiteY1622" fmla="*/ 227471 h 800786"/>
                <a:gd name="connsiteX1623" fmla="*/ 652227 w 2044700"/>
                <a:gd name="connsiteY1623" fmla="*/ 230722 h 800786"/>
                <a:gd name="connsiteX1624" fmla="*/ 648977 w 2044700"/>
                <a:gd name="connsiteY1624" fmla="*/ 227471 h 800786"/>
                <a:gd name="connsiteX1625" fmla="*/ 644103 w 2044700"/>
                <a:gd name="connsiteY1625" fmla="*/ 222595 h 800786"/>
                <a:gd name="connsiteX1626" fmla="*/ 637605 w 2044700"/>
                <a:gd name="connsiteY1626" fmla="*/ 224221 h 800786"/>
                <a:gd name="connsiteX1627" fmla="*/ 639229 w 2044700"/>
                <a:gd name="connsiteY1627" fmla="*/ 230722 h 800786"/>
                <a:gd name="connsiteX1628" fmla="*/ 631106 w 2044700"/>
                <a:gd name="connsiteY1628" fmla="*/ 230722 h 800786"/>
                <a:gd name="connsiteX1629" fmla="*/ 624607 w 2044700"/>
                <a:gd name="connsiteY1629" fmla="*/ 232347 h 800786"/>
                <a:gd name="connsiteX1630" fmla="*/ 618108 w 2044700"/>
                <a:gd name="connsiteY1630" fmla="*/ 232347 h 800786"/>
                <a:gd name="connsiteX1631" fmla="*/ 613234 w 2044700"/>
                <a:gd name="connsiteY1631" fmla="*/ 229096 h 800786"/>
                <a:gd name="connsiteX1632" fmla="*/ 606735 w 2044700"/>
                <a:gd name="connsiteY1632" fmla="*/ 227471 h 800786"/>
                <a:gd name="connsiteX1633" fmla="*/ 598611 w 2044700"/>
                <a:gd name="connsiteY1633" fmla="*/ 225846 h 800786"/>
                <a:gd name="connsiteX1634" fmla="*/ 592113 w 2044700"/>
                <a:gd name="connsiteY1634" fmla="*/ 217719 h 800786"/>
                <a:gd name="connsiteX1635" fmla="*/ 598611 w 2044700"/>
                <a:gd name="connsiteY1635" fmla="*/ 217719 h 800786"/>
                <a:gd name="connsiteX1636" fmla="*/ 609984 w 2044700"/>
                <a:gd name="connsiteY1636" fmla="*/ 216094 h 800786"/>
                <a:gd name="connsiteX1637" fmla="*/ 603486 w 2044700"/>
                <a:gd name="connsiteY1637" fmla="*/ 212843 h 800786"/>
                <a:gd name="connsiteX1638" fmla="*/ 598611 w 2044700"/>
                <a:gd name="connsiteY1638" fmla="*/ 214469 h 800786"/>
                <a:gd name="connsiteX1639" fmla="*/ 592113 w 2044700"/>
                <a:gd name="connsiteY1639" fmla="*/ 214469 h 800786"/>
                <a:gd name="connsiteX1640" fmla="*/ 588863 w 2044700"/>
                <a:gd name="connsiteY1640" fmla="*/ 212843 h 800786"/>
                <a:gd name="connsiteX1641" fmla="*/ 587238 w 2044700"/>
                <a:gd name="connsiteY1641" fmla="*/ 207968 h 800786"/>
                <a:gd name="connsiteX1642" fmla="*/ 580740 w 2044700"/>
                <a:gd name="connsiteY1642" fmla="*/ 207968 h 800786"/>
                <a:gd name="connsiteX1643" fmla="*/ 575866 w 2044700"/>
                <a:gd name="connsiteY1643" fmla="*/ 206342 h 800786"/>
                <a:gd name="connsiteX1644" fmla="*/ 566117 w 2044700"/>
                <a:gd name="connsiteY1644" fmla="*/ 196590 h 800786"/>
                <a:gd name="connsiteX1645" fmla="*/ 570991 w 2044700"/>
                <a:gd name="connsiteY1645" fmla="*/ 196590 h 800786"/>
                <a:gd name="connsiteX1646" fmla="*/ 577490 w 2044700"/>
                <a:gd name="connsiteY1646" fmla="*/ 194965 h 800786"/>
                <a:gd name="connsiteX1647" fmla="*/ 580740 w 2044700"/>
                <a:gd name="connsiteY1647" fmla="*/ 194965 h 800786"/>
                <a:gd name="connsiteX1648" fmla="*/ 588863 w 2044700"/>
                <a:gd name="connsiteY1648" fmla="*/ 193340 h 800786"/>
                <a:gd name="connsiteX1649" fmla="*/ 596987 w 2044700"/>
                <a:gd name="connsiteY1649" fmla="*/ 193340 h 800786"/>
                <a:gd name="connsiteX1650" fmla="*/ 609984 w 2044700"/>
                <a:gd name="connsiteY1650" fmla="*/ 193340 h 800786"/>
                <a:gd name="connsiteX1651" fmla="*/ 619733 w 2044700"/>
                <a:gd name="connsiteY1651" fmla="*/ 188464 h 800786"/>
                <a:gd name="connsiteX1652" fmla="*/ 614859 w 2044700"/>
                <a:gd name="connsiteY1652" fmla="*/ 190089 h 800786"/>
                <a:gd name="connsiteX1653" fmla="*/ 601861 w 2044700"/>
                <a:gd name="connsiteY1653" fmla="*/ 190089 h 800786"/>
                <a:gd name="connsiteX1654" fmla="*/ 595362 w 2044700"/>
                <a:gd name="connsiteY1654" fmla="*/ 188464 h 800786"/>
                <a:gd name="connsiteX1655" fmla="*/ 598611 w 2044700"/>
                <a:gd name="connsiteY1655" fmla="*/ 188464 h 800786"/>
                <a:gd name="connsiteX1656" fmla="*/ 606735 w 2044700"/>
                <a:gd name="connsiteY1656" fmla="*/ 186839 h 800786"/>
                <a:gd name="connsiteX1657" fmla="*/ 609984 w 2044700"/>
                <a:gd name="connsiteY1657" fmla="*/ 183588 h 800786"/>
                <a:gd name="connsiteX1658" fmla="*/ 603486 w 2044700"/>
                <a:gd name="connsiteY1658" fmla="*/ 185213 h 800786"/>
                <a:gd name="connsiteX1659" fmla="*/ 600236 w 2044700"/>
                <a:gd name="connsiteY1659" fmla="*/ 183588 h 800786"/>
                <a:gd name="connsiteX1660" fmla="*/ 593737 w 2044700"/>
                <a:gd name="connsiteY1660" fmla="*/ 180338 h 800786"/>
                <a:gd name="connsiteX1661" fmla="*/ 588863 w 2044700"/>
                <a:gd name="connsiteY1661" fmla="*/ 180338 h 800786"/>
                <a:gd name="connsiteX1662" fmla="*/ 582364 w 2044700"/>
                <a:gd name="connsiteY1662" fmla="*/ 183588 h 800786"/>
                <a:gd name="connsiteX1663" fmla="*/ 579115 w 2044700"/>
                <a:gd name="connsiteY1663" fmla="*/ 185213 h 800786"/>
                <a:gd name="connsiteX1664" fmla="*/ 570991 w 2044700"/>
                <a:gd name="connsiteY1664" fmla="*/ 188464 h 800786"/>
                <a:gd name="connsiteX1665" fmla="*/ 569367 w 2044700"/>
                <a:gd name="connsiteY1665" fmla="*/ 183588 h 800786"/>
                <a:gd name="connsiteX1666" fmla="*/ 567742 w 2044700"/>
                <a:gd name="connsiteY1666" fmla="*/ 183588 h 800786"/>
                <a:gd name="connsiteX1667" fmla="*/ 562868 w 2044700"/>
                <a:gd name="connsiteY1667" fmla="*/ 185213 h 800786"/>
                <a:gd name="connsiteX1668" fmla="*/ 557994 w 2044700"/>
                <a:gd name="connsiteY1668" fmla="*/ 188464 h 800786"/>
                <a:gd name="connsiteX1669" fmla="*/ 556369 w 2044700"/>
                <a:gd name="connsiteY1669" fmla="*/ 186839 h 800786"/>
                <a:gd name="connsiteX1670" fmla="*/ 548245 w 2044700"/>
                <a:gd name="connsiteY1670" fmla="*/ 183588 h 800786"/>
                <a:gd name="connsiteX1671" fmla="*/ 543371 w 2044700"/>
                <a:gd name="connsiteY1671" fmla="*/ 175462 h 800786"/>
                <a:gd name="connsiteX1672" fmla="*/ 549870 w 2044700"/>
                <a:gd name="connsiteY1672" fmla="*/ 173836 h 800786"/>
                <a:gd name="connsiteX1673" fmla="*/ 561243 w 2044700"/>
                <a:gd name="connsiteY1673" fmla="*/ 172211 h 800786"/>
                <a:gd name="connsiteX1674" fmla="*/ 562868 w 2044700"/>
                <a:gd name="connsiteY1674" fmla="*/ 168960 h 800786"/>
                <a:gd name="connsiteX1675" fmla="*/ 556369 w 2044700"/>
                <a:gd name="connsiteY1675" fmla="*/ 170586 h 800786"/>
                <a:gd name="connsiteX1676" fmla="*/ 549870 w 2044700"/>
                <a:gd name="connsiteY1676" fmla="*/ 172211 h 800786"/>
                <a:gd name="connsiteX1677" fmla="*/ 540122 w 2044700"/>
                <a:gd name="connsiteY1677" fmla="*/ 173836 h 800786"/>
                <a:gd name="connsiteX1678" fmla="*/ 535248 w 2044700"/>
                <a:gd name="connsiteY1678" fmla="*/ 172211 h 800786"/>
                <a:gd name="connsiteX1679" fmla="*/ 531998 w 2044700"/>
                <a:gd name="connsiteY1679" fmla="*/ 165710 h 800786"/>
                <a:gd name="connsiteX1680" fmla="*/ 525499 w 2044700"/>
                <a:gd name="connsiteY1680" fmla="*/ 155958 h 800786"/>
                <a:gd name="connsiteX1681" fmla="*/ 525499 w 2044700"/>
                <a:gd name="connsiteY1681" fmla="*/ 152707 h 800786"/>
                <a:gd name="connsiteX1682" fmla="*/ 533623 w 2044700"/>
                <a:gd name="connsiteY1682" fmla="*/ 152707 h 800786"/>
                <a:gd name="connsiteX1683" fmla="*/ 538497 w 2044700"/>
                <a:gd name="connsiteY1683" fmla="*/ 155958 h 800786"/>
                <a:gd name="connsiteX1684" fmla="*/ 544996 w 2044700"/>
                <a:gd name="connsiteY1684" fmla="*/ 155958 h 800786"/>
                <a:gd name="connsiteX1685" fmla="*/ 556369 w 2044700"/>
                <a:gd name="connsiteY1685" fmla="*/ 155958 h 800786"/>
                <a:gd name="connsiteX1686" fmla="*/ 567742 w 2044700"/>
                <a:gd name="connsiteY1686" fmla="*/ 149457 h 800786"/>
                <a:gd name="connsiteX1687" fmla="*/ 561243 w 2044700"/>
                <a:gd name="connsiteY1687" fmla="*/ 152707 h 800786"/>
                <a:gd name="connsiteX1688" fmla="*/ 551495 w 2044700"/>
                <a:gd name="connsiteY1688" fmla="*/ 151082 h 800786"/>
                <a:gd name="connsiteX1689" fmla="*/ 546621 w 2044700"/>
                <a:gd name="connsiteY1689" fmla="*/ 151082 h 800786"/>
                <a:gd name="connsiteX1690" fmla="*/ 540122 w 2044700"/>
                <a:gd name="connsiteY1690" fmla="*/ 151082 h 800786"/>
                <a:gd name="connsiteX1691" fmla="*/ 528749 w 2044700"/>
                <a:gd name="connsiteY1691" fmla="*/ 149457 h 800786"/>
                <a:gd name="connsiteX1692" fmla="*/ 527124 w 2044700"/>
                <a:gd name="connsiteY1692" fmla="*/ 144581 h 800786"/>
                <a:gd name="connsiteX1693" fmla="*/ 528749 w 2044700"/>
                <a:gd name="connsiteY1693" fmla="*/ 142956 h 800786"/>
                <a:gd name="connsiteX1694" fmla="*/ 538497 w 2044700"/>
                <a:gd name="connsiteY1694" fmla="*/ 142956 h 800786"/>
                <a:gd name="connsiteX1695" fmla="*/ 535248 w 2044700"/>
                <a:gd name="connsiteY1695" fmla="*/ 139705 h 800786"/>
                <a:gd name="connsiteX1696" fmla="*/ 540122 w 2044700"/>
                <a:gd name="connsiteY1696" fmla="*/ 134829 h 800786"/>
                <a:gd name="connsiteX1697" fmla="*/ 535248 w 2044700"/>
                <a:gd name="connsiteY1697" fmla="*/ 131579 h 800786"/>
                <a:gd name="connsiteX1698" fmla="*/ 541747 w 2044700"/>
                <a:gd name="connsiteY1698" fmla="*/ 129953 h 800786"/>
                <a:gd name="connsiteX1699" fmla="*/ 546621 w 2044700"/>
                <a:gd name="connsiteY1699" fmla="*/ 129953 h 800786"/>
                <a:gd name="connsiteX1700" fmla="*/ 553120 w 2044700"/>
                <a:gd name="connsiteY1700" fmla="*/ 129953 h 800786"/>
                <a:gd name="connsiteX1701" fmla="*/ 557994 w 2044700"/>
                <a:gd name="connsiteY1701" fmla="*/ 134829 h 800786"/>
                <a:gd name="connsiteX1702" fmla="*/ 561243 w 2044700"/>
                <a:gd name="connsiteY1702" fmla="*/ 133204 h 800786"/>
                <a:gd name="connsiteX1703" fmla="*/ 566117 w 2044700"/>
                <a:gd name="connsiteY1703" fmla="*/ 131579 h 800786"/>
                <a:gd name="connsiteX1704" fmla="*/ 564493 w 2044700"/>
                <a:gd name="connsiteY1704" fmla="*/ 128328 h 800786"/>
                <a:gd name="connsiteX1705" fmla="*/ 557994 w 2044700"/>
                <a:gd name="connsiteY1705" fmla="*/ 128328 h 800786"/>
                <a:gd name="connsiteX1706" fmla="*/ 549870 w 2044700"/>
                <a:gd name="connsiteY1706" fmla="*/ 126703 h 800786"/>
                <a:gd name="connsiteX1707" fmla="*/ 546621 w 2044700"/>
                <a:gd name="connsiteY1707" fmla="*/ 123452 h 800786"/>
                <a:gd name="connsiteX1708" fmla="*/ 546621 w 2044700"/>
                <a:gd name="connsiteY1708" fmla="*/ 118576 h 800786"/>
                <a:gd name="connsiteX1709" fmla="*/ 551495 w 2044700"/>
                <a:gd name="connsiteY1709" fmla="*/ 115326 h 800786"/>
                <a:gd name="connsiteX1710" fmla="*/ 561243 w 2044700"/>
                <a:gd name="connsiteY1710" fmla="*/ 118576 h 800786"/>
                <a:gd name="connsiteX1711" fmla="*/ 564493 w 2044700"/>
                <a:gd name="connsiteY1711" fmla="*/ 118576 h 800786"/>
                <a:gd name="connsiteX1712" fmla="*/ 567742 w 2044700"/>
                <a:gd name="connsiteY1712" fmla="*/ 113700 h 800786"/>
                <a:gd name="connsiteX1713" fmla="*/ 570991 w 2044700"/>
                <a:gd name="connsiteY1713" fmla="*/ 113700 h 800786"/>
                <a:gd name="connsiteX1714" fmla="*/ 579115 w 2044700"/>
                <a:gd name="connsiteY1714" fmla="*/ 113700 h 800786"/>
                <a:gd name="connsiteX1715" fmla="*/ 588863 w 2044700"/>
                <a:gd name="connsiteY1715" fmla="*/ 113700 h 800786"/>
                <a:gd name="connsiteX1716" fmla="*/ 583989 w 2044700"/>
                <a:gd name="connsiteY1716" fmla="*/ 110450 h 800786"/>
                <a:gd name="connsiteX1717" fmla="*/ 577490 w 2044700"/>
                <a:gd name="connsiteY1717" fmla="*/ 110450 h 800786"/>
                <a:gd name="connsiteX1718" fmla="*/ 567742 w 2044700"/>
                <a:gd name="connsiteY1718" fmla="*/ 108824 h 800786"/>
                <a:gd name="connsiteX1719" fmla="*/ 566117 w 2044700"/>
                <a:gd name="connsiteY1719" fmla="*/ 103949 h 800786"/>
                <a:gd name="connsiteX1720" fmla="*/ 572616 w 2044700"/>
                <a:gd name="connsiteY1720" fmla="*/ 100698 h 800786"/>
                <a:gd name="connsiteX1721" fmla="*/ 991378 w 2044700"/>
                <a:gd name="connsiteY1721" fmla="*/ 24498 h 800786"/>
                <a:gd name="connsiteX1722" fmla="*/ 996252 w 2044700"/>
                <a:gd name="connsiteY1722" fmla="*/ 26122 h 800786"/>
                <a:gd name="connsiteX1723" fmla="*/ 997877 w 2044700"/>
                <a:gd name="connsiteY1723" fmla="*/ 26122 h 800786"/>
                <a:gd name="connsiteX1724" fmla="*/ 1001127 w 2044700"/>
                <a:gd name="connsiteY1724" fmla="*/ 27746 h 800786"/>
                <a:gd name="connsiteX1725" fmla="*/ 1009250 w 2044700"/>
                <a:gd name="connsiteY1725" fmla="*/ 29371 h 800786"/>
                <a:gd name="connsiteX1726" fmla="*/ 1012500 w 2044700"/>
                <a:gd name="connsiteY1726" fmla="*/ 29371 h 800786"/>
                <a:gd name="connsiteX1727" fmla="*/ 1015749 w 2044700"/>
                <a:gd name="connsiteY1727" fmla="*/ 30995 h 800786"/>
                <a:gd name="connsiteX1728" fmla="*/ 1020623 w 2044700"/>
                <a:gd name="connsiteY1728" fmla="*/ 30995 h 800786"/>
                <a:gd name="connsiteX1729" fmla="*/ 1023873 w 2044700"/>
                <a:gd name="connsiteY1729" fmla="*/ 32619 h 800786"/>
                <a:gd name="connsiteX1730" fmla="*/ 1028747 w 2044700"/>
                <a:gd name="connsiteY1730" fmla="*/ 30995 h 800786"/>
                <a:gd name="connsiteX1731" fmla="*/ 1033621 w 2044700"/>
                <a:gd name="connsiteY1731" fmla="*/ 30995 h 800786"/>
                <a:gd name="connsiteX1732" fmla="*/ 1040120 w 2044700"/>
                <a:gd name="connsiteY1732" fmla="*/ 32619 h 800786"/>
                <a:gd name="connsiteX1733" fmla="*/ 1041745 w 2044700"/>
                <a:gd name="connsiteY1733" fmla="*/ 34243 h 800786"/>
                <a:gd name="connsiteX1734" fmla="*/ 1044995 w 2044700"/>
                <a:gd name="connsiteY1734" fmla="*/ 34243 h 800786"/>
                <a:gd name="connsiteX1735" fmla="*/ 1054743 w 2044700"/>
                <a:gd name="connsiteY1735" fmla="*/ 35867 h 800786"/>
                <a:gd name="connsiteX1736" fmla="*/ 1059617 w 2044700"/>
                <a:gd name="connsiteY1736" fmla="*/ 34243 h 800786"/>
                <a:gd name="connsiteX1737" fmla="*/ 1066116 w 2044700"/>
                <a:gd name="connsiteY1737" fmla="*/ 35867 h 800786"/>
                <a:gd name="connsiteX1738" fmla="*/ 1066116 w 2044700"/>
                <a:gd name="connsiteY1738" fmla="*/ 37492 h 800786"/>
                <a:gd name="connsiteX1739" fmla="*/ 1062867 w 2044700"/>
                <a:gd name="connsiteY1739" fmla="*/ 39116 h 800786"/>
                <a:gd name="connsiteX1740" fmla="*/ 1053118 w 2044700"/>
                <a:gd name="connsiteY1740" fmla="*/ 42364 h 800786"/>
                <a:gd name="connsiteX1741" fmla="*/ 1043370 w 2044700"/>
                <a:gd name="connsiteY1741" fmla="*/ 42364 h 800786"/>
                <a:gd name="connsiteX1742" fmla="*/ 1023873 w 2044700"/>
                <a:gd name="connsiteY1742" fmla="*/ 50485 h 800786"/>
                <a:gd name="connsiteX1743" fmla="*/ 1031997 w 2044700"/>
                <a:gd name="connsiteY1743" fmla="*/ 47237 h 800786"/>
                <a:gd name="connsiteX1744" fmla="*/ 1040120 w 2044700"/>
                <a:gd name="connsiteY1744" fmla="*/ 47237 h 800786"/>
                <a:gd name="connsiteX1745" fmla="*/ 1044995 w 2044700"/>
                <a:gd name="connsiteY1745" fmla="*/ 47237 h 800786"/>
                <a:gd name="connsiteX1746" fmla="*/ 1057993 w 2044700"/>
                <a:gd name="connsiteY1746" fmla="*/ 43988 h 800786"/>
                <a:gd name="connsiteX1747" fmla="*/ 1064492 w 2044700"/>
                <a:gd name="connsiteY1747" fmla="*/ 42364 h 800786"/>
                <a:gd name="connsiteX1748" fmla="*/ 1070991 w 2044700"/>
                <a:gd name="connsiteY1748" fmla="*/ 39116 h 800786"/>
                <a:gd name="connsiteX1749" fmla="*/ 1077490 w 2044700"/>
                <a:gd name="connsiteY1749" fmla="*/ 40740 h 800786"/>
                <a:gd name="connsiteX1750" fmla="*/ 1082364 w 2044700"/>
                <a:gd name="connsiteY1750" fmla="*/ 40740 h 800786"/>
                <a:gd name="connsiteX1751" fmla="*/ 1085613 w 2044700"/>
                <a:gd name="connsiteY1751" fmla="*/ 35867 h 800786"/>
                <a:gd name="connsiteX1752" fmla="*/ 1096986 w 2044700"/>
                <a:gd name="connsiteY1752" fmla="*/ 37492 h 800786"/>
                <a:gd name="connsiteX1753" fmla="*/ 1108360 w 2044700"/>
                <a:gd name="connsiteY1753" fmla="*/ 37492 h 800786"/>
                <a:gd name="connsiteX1754" fmla="*/ 1119733 w 2044700"/>
                <a:gd name="connsiteY1754" fmla="*/ 37492 h 800786"/>
                <a:gd name="connsiteX1755" fmla="*/ 1116483 w 2044700"/>
                <a:gd name="connsiteY1755" fmla="*/ 45613 h 800786"/>
                <a:gd name="connsiteX1756" fmla="*/ 1127857 w 2044700"/>
                <a:gd name="connsiteY1756" fmla="*/ 53734 h 800786"/>
                <a:gd name="connsiteX1757" fmla="*/ 1135980 w 2044700"/>
                <a:gd name="connsiteY1757" fmla="*/ 53734 h 800786"/>
                <a:gd name="connsiteX1758" fmla="*/ 1145729 w 2044700"/>
                <a:gd name="connsiteY1758" fmla="*/ 53734 h 800786"/>
                <a:gd name="connsiteX1759" fmla="*/ 1157102 w 2044700"/>
                <a:gd name="connsiteY1759" fmla="*/ 56982 h 800786"/>
                <a:gd name="connsiteX1760" fmla="*/ 1163601 w 2044700"/>
                <a:gd name="connsiteY1760" fmla="*/ 61855 h 800786"/>
                <a:gd name="connsiteX1761" fmla="*/ 1161976 w 2044700"/>
                <a:gd name="connsiteY1761" fmla="*/ 65103 h 800786"/>
                <a:gd name="connsiteX1762" fmla="*/ 1157102 w 2044700"/>
                <a:gd name="connsiteY1762" fmla="*/ 66727 h 800786"/>
                <a:gd name="connsiteX1763" fmla="*/ 1155477 w 2044700"/>
                <a:gd name="connsiteY1763" fmla="*/ 68352 h 800786"/>
                <a:gd name="connsiteX1764" fmla="*/ 1153853 w 2044700"/>
                <a:gd name="connsiteY1764" fmla="*/ 69976 h 800786"/>
                <a:gd name="connsiteX1765" fmla="*/ 1150603 w 2044700"/>
                <a:gd name="connsiteY1765" fmla="*/ 73224 h 800786"/>
                <a:gd name="connsiteX1766" fmla="*/ 1144104 w 2044700"/>
                <a:gd name="connsiteY1766" fmla="*/ 73224 h 800786"/>
                <a:gd name="connsiteX1767" fmla="*/ 1137605 w 2044700"/>
                <a:gd name="connsiteY1767" fmla="*/ 78097 h 800786"/>
                <a:gd name="connsiteX1768" fmla="*/ 1132731 w 2044700"/>
                <a:gd name="connsiteY1768" fmla="*/ 79721 h 800786"/>
                <a:gd name="connsiteX1769" fmla="*/ 1124607 w 2044700"/>
                <a:gd name="connsiteY1769" fmla="*/ 81345 h 800786"/>
                <a:gd name="connsiteX1770" fmla="*/ 1121358 w 2044700"/>
                <a:gd name="connsiteY1770" fmla="*/ 81345 h 800786"/>
                <a:gd name="connsiteX1771" fmla="*/ 1118108 w 2044700"/>
                <a:gd name="connsiteY1771" fmla="*/ 82969 h 800786"/>
                <a:gd name="connsiteX1772" fmla="*/ 1114859 w 2044700"/>
                <a:gd name="connsiteY1772" fmla="*/ 82969 h 800786"/>
                <a:gd name="connsiteX1773" fmla="*/ 1108360 w 2044700"/>
                <a:gd name="connsiteY1773" fmla="*/ 84594 h 800786"/>
                <a:gd name="connsiteX1774" fmla="*/ 1106735 w 2044700"/>
                <a:gd name="connsiteY1774" fmla="*/ 86218 h 800786"/>
                <a:gd name="connsiteX1775" fmla="*/ 1096986 w 2044700"/>
                <a:gd name="connsiteY1775" fmla="*/ 87842 h 800786"/>
                <a:gd name="connsiteX1776" fmla="*/ 1092112 w 2044700"/>
                <a:gd name="connsiteY1776" fmla="*/ 89466 h 800786"/>
                <a:gd name="connsiteX1777" fmla="*/ 1075865 w 2044700"/>
                <a:gd name="connsiteY1777" fmla="*/ 92715 h 800786"/>
                <a:gd name="connsiteX1778" fmla="*/ 1069366 w 2044700"/>
                <a:gd name="connsiteY1778" fmla="*/ 94339 h 800786"/>
                <a:gd name="connsiteX1779" fmla="*/ 1059617 w 2044700"/>
                <a:gd name="connsiteY1779" fmla="*/ 97587 h 800786"/>
                <a:gd name="connsiteX1780" fmla="*/ 1056368 w 2044700"/>
                <a:gd name="connsiteY1780" fmla="*/ 99212 h 800786"/>
                <a:gd name="connsiteX1781" fmla="*/ 1062867 w 2044700"/>
                <a:gd name="connsiteY1781" fmla="*/ 100836 h 800786"/>
                <a:gd name="connsiteX1782" fmla="*/ 1070991 w 2044700"/>
                <a:gd name="connsiteY1782" fmla="*/ 97587 h 800786"/>
                <a:gd name="connsiteX1783" fmla="*/ 1075865 w 2044700"/>
                <a:gd name="connsiteY1783" fmla="*/ 95963 h 800786"/>
                <a:gd name="connsiteX1784" fmla="*/ 1082364 w 2044700"/>
                <a:gd name="connsiteY1784" fmla="*/ 95963 h 800786"/>
                <a:gd name="connsiteX1785" fmla="*/ 1092112 w 2044700"/>
                <a:gd name="connsiteY1785" fmla="*/ 94339 h 800786"/>
                <a:gd name="connsiteX1786" fmla="*/ 1100236 w 2044700"/>
                <a:gd name="connsiteY1786" fmla="*/ 92715 h 800786"/>
                <a:gd name="connsiteX1787" fmla="*/ 1105110 w 2044700"/>
                <a:gd name="connsiteY1787" fmla="*/ 94339 h 800786"/>
                <a:gd name="connsiteX1788" fmla="*/ 1105110 w 2044700"/>
                <a:gd name="connsiteY1788" fmla="*/ 95963 h 800786"/>
                <a:gd name="connsiteX1789" fmla="*/ 1077490 w 2044700"/>
                <a:gd name="connsiteY1789" fmla="*/ 107333 h 800786"/>
                <a:gd name="connsiteX1790" fmla="*/ 1074240 w 2044700"/>
                <a:gd name="connsiteY1790" fmla="*/ 108957 h 800786"/>
                <a:gd name="connsiteX1791" fmla="*/ 1069366 w 2044700"/>
                <a:gd name="connsiteY1791" fmla="*/ 112205 h 800786"/>
                <a:gd name="connsiteX1792" fmla="*/ 1064492 w 2044700"/>
                <a:gd name="connsiteY1792" fmla="*/ 113829 h 800786"/>
                <a:gd name="connsiteX1793" fmla="*/ 1059617 w 2044700"/>
                <a:gd name="connsiteY1793" fmla="*/ 117078 h 800786"/>
                <a:gd name="connsiteX1794" fmla="*/ 1053118 w 2044700"/>
                <a:gd name="connsiteY1794" fmla="*/ 117078 h 800786"/>
                <a:gd name="connsiteX1795" fmla="*/ 1048244 w 2044700"/>
                <a:gd name="connsiteY1795" fmla="*/ 120326 h 800786"/>
                <a:gd name="connsiteX1796" fmla="*/ 1041745 w 2044700"/>
                <a:gd name="connsiteY1796" fmla="*/ 120326 h 800786"/>
                <a:gd name="connsiteX1797" fmla="*/ 1025498 w 2044700"/>
                <a:gd name="connsiteY1797" fmla="*/ 133320 h 800786"/>
                <a:gd name="connsiteX1798" fmla="*/ 1017374 w 2044700"/>
                <a:gd name="connsiteY1798" fmla="*/ 139817 h 800786"/>
                <a:gd name="connsiteX1799" fmla="*/ 1012500 w 2044700"/>
                <a:gd name="connsiteY1799" fmla="*/ 141441 h 800786"/>
                <a:gd name="connsiteX1800" fmla="*/ 1007626 w 2044700"/>
                <a:gd name="connsiteY1800" fmla="*/ 141441 h 800786"/>
                <a:gd name="connsiteX1801" fmla="*/ 1001127 w 2044700"/>
                <a:gd name="connsiteY1801" fmla="*/ 141441 h 800786"/>
                <a:gd name="connsiteX1802" fmla="*/ 997877 w 2044700"/>
                <a:gd name="connsiteY1802" fmla="*/ 143065 h 800786"/>
                <a:gd name="connsiteX1803" fmla="*/ 1001127 w 2044700"/>
                <a:gd name="connsiteY1803" fmla="*/ 146314 h 800786"/>
                <a:gd name="connsiteX1804" fmla="*/ 999502 w 2044700"/>
                <a:gd name="connsiteY1804" fmla="*/ 147938 h 800786"/>
                <a:gd name="connsiteX1805" fmla="*/ 997877 w 2044700"/>
                <a:gd name="connsiteY1805" fmla="*/ 149562 h 800786"/>
                <a:gd name="connsiteX1806" fmla="*/ 991378 w 2044700"/>
                <a:gd name="connsiteY1806" fmla="*/ 149562 h 800786"/>
                <a:gd name="connsiteX1807" fmla="*/ 978380 w 2044700"/>
                <a:gd name="connsiteY1807" fmla="*/ 152810 h 800786"/>
                <a:gd name="connsiteX1808" fmla="*/ 980005 w 2044700"/>
                <a:gd name="connsiteY1808" fmla="*/ 152810 h 800786"/>
                <a:gd name="connsiteX1809" fmla="*/ 984879 w 2044700"/>
                <a:gd name="connsiteY1809" fmla="*/ 152810 h 800786"/>
                <a:gd name="connsiteX1810" fmla="*/ 991378 w 2044700"/>
                <a:gd name="connsiteY1810" fmla="*/ 152810 h 800786"/>
                <a:gd name="connsiteX1811" fmla="*/ 993003 w 2044700"/>
                <a:gd name="connsiteY1811" fmla="*/ 154435 h 800786"/>
                <a:gd name="connsiteX1812" fmla="*/ 984879 w 2044700"/>
                <a:gd name="connsiteY1812" fmla="*/ 156059 h 800786"/>
                <a:gd name="connsiteX1813" fmla="*/ 986504 w 2044700"/>
                <a:gd name="connsiteY1813" fmla="*/ 157683 h 800786"/>
                <a:gd name="connsiteX1814" fmla="*/ 986504 w 2044700"/>
                <a:gd name="connsiteY1814" fmla="*/ 160931 h 800786"/>
                <a:gd name="connsiteX1815" fmla="*/ 986504 w 2044700"/>
                <a:gd name="connsiteY1815" fmla="*/ 162556 h 800786"/>
                <a:gd name="connsiteX1816" fmla="*/ 980005 w 2044700"/>
                <a:gd name="connsiteY1816" fmla="*/ 169052 h 800786"/>
                <a:gd name="connsiteX1817" fmla="*/ 975131 w 2044700"/>
                <a:gd name="connsiteY1817" fmla="*/ 170677 h 800786"/>
                <a:gd name="connsiteX1818" fmla="*/ 971881 w 2044700"/>
                <a:gd name="connsiteY1818" fmla="*/ 170677 h 800786"/>
                <a:gd name="connsiteX1819" fmla="*/ 967007 w 2044700"/>
                <a:gd name="connsiteY1819" fmla="*/ 170677 h 800786"/>
                <a:gd name="connsiteX1820" fmla="*/ 963757 w 2044700"/>
                <a:gd name="connsiteY1820" fmla="*/ 170677 h 800786"/>
                <a:gd name="connsiteX1821" fmla="*/ 955634 w 2044700"/>
                <a:gd name="connsiteY1821" fmla="*/ 170677 h 800786"/>
                <a:gd name="connsiteX1822" fmla="*/ 950759 w 2044700"/>
                <a:gd name="connsiteY1822" fmla="*/ 169052 h 800786"/>
                <a:gd name="connsiteX1823" fmla="*/ 947510 w 2044700"/>
                <a:gd name="connsiteY1823" fmla="*/ 167428 h 800786"/>
                <a:gd name="connsiteX1824" fmla="*/ 944260 w 2044700"/>
                <a:gd name="connsiteY1824" fmla="*/ 167428 h 800786"/>
                <a:gd name="connsiteX1825" fmla="*/ 937761 w 2044700"/>
                <a:gd name="connsiteY1825" fmla="*/ 165804 h 800786"/>
                <a:gd name="connsiteX1826" fmla="*/ 941011 w 2044700"/>
                <a:gd name="connsiteY1826" fmla="*/ 169052 h 800786"/>
                <a:gd name="connsiteX1827" fmla="*/ 944260 w 2044700"/>
                <a:gd name="connsiteY1827" fmla="*/ 170677 h 800786"/>
                <a:gd name="connsiteX1828" fmla="*/ 947510 w 2044700"/>
                <a:gd name="connsiteY1828" fmla="*/ 173925 h 800786"/>
                <a:gd name="connsiteX1829" fmla="*/ 945885 w 2044700"/>
                <a:gd name="connsiteY1829" fmla="*/ 177173 h 800786"/>
                <a:gd name="connsiteX1830" fmla="*/ 942636 w 2044700"/>
                <a:gd name="connsiteY1830" fmla="*/ 177173 h 800786"/>
                <a:gd name="connsiteX1831" fmla="*/ 939386 w 2044700"/>
                <a:gd name="connsiteY1831" fmla="*/ 178798 h 800786"/>
                <a:gd name="connsiteX1832" fmla="*/ 934512 w 2044700"/>
                <a:gd name="connsiteY1832" fmla="*/ 180422 h 800786"/>
                <a:gd name="connsiteX1833" fmla="*/ 929638 w 2044700"/>
                <a:gd name="connsiteY1833" fmla="*/ 180422 h 800786"/>
                <a:gd name="connsiteX1834" fmla="*/ 924764 w 2044700"/>
                <a:gd name="connsiteY1834" fmla="*/ 182046 h 800786"/>
                <a:gd name="connsiteX1835" fmla="*/ 921514 w 2044700"/>
                <a:gd name="connsiteY1835" fmla="*/ 180422 h 800786"/>
                <a:gd name="connsiteX1836" fmla="*/ 915015 w 2044700"/>
                <a:gd name="connsiteY1836" fmla="*/ 183670 h 800786"/>
                <a:gd name="connsiteX1837" fmla="*/ 910141 w 2044700"/>
                <a:gd name="connsiteY1837" fmla="*/ 183670 h 800786"/>
                <a:gd name="connsiteX1838" fmla="*/ 905267 w 2044700"/>
                <a:gd name="connsiteY1838" fmla="*/ 183670 h 800786"/>
                <a:gd name="connsiteX1839" fmla="*/ 900392 w 2044700"/>
                <a:gd name="connsiteY1839" fmla="*/ 183670 h 800786"/>
                <a:gd name="connsiteX1840" fmla="*/ 895518 w 2044700"/>
                <a:gd name="connsiteY1840" fmla="*/ 182046 h 800786"/>
                <a:gd name="connsiteX1841" fmla="*/ 893893 w 2044700"/>
                <a:gd name="connsiteY1841" fmla="*/ 180422 h 800786"/>
                <a:gd name="connsiteX1842" fmla="*/ 890644 w 2044700"/>
                <a:gd name="connsiteY1842" fmla="*/ 180422 h 800786"/>
                <a:gd name="connsiteX1843" fmla="*/ 888091 w 2044700"/>
                <a:gd name="connsiteY1843" fmla="*/ 179784 h 800786"/>
                <a:gd name="connsiteX1844" fmla="*/ 888207 w 2044700"/>
                <a:gd name="connsiteY1844" fmla="*/ 179407 h 800786"/>
                <a:gd name="connsiteX1845" fmla="*/ 887394 w 2044700"/>
                <a:gd name="connsiteY1845" fmla="*/ 179610 h 800786"/>
                <a:gd name="connsiteX1846" fmla="*/ 884145 w 2044700"/>
                <a:gd name="connsiteY1846" fmla="*/ 178798 h 800786"/>
                <a:gd name="connsiteX1847" fmla="*/ 879271 w 2044700"/>
                <a:gd name="connsiteY1847" fmla="*/ 178798 h 800786"/>
                <a:gd name="connsiteX1848" fmla="*/ 874396 w 2044700"/>
                <a:gd name="connsiteY1848" fmla="*/ 182046 h 800786"/>
                <a:gd name="connsiteX1849" fmla="*/ 874396 w 2044700"/>
                <a:gd name="connsiteY1849" fmla="*/ 183670 h 800786"/>
                <a:gd name="connsiteX1850" fmla="*/ 884145 w 2044700"/>
                <a:gd name="connsiteY1850" fmla="*/ 180422 h 800786"/>
                <a:gd name="connsiteX1851" fmla="*/ 887394 w 2044700"/>
                <a:gd name="connsiteY1851" fmla="*/ 179610 h 800786"/>
                <a:gd name="connsiteX1852" fmla="*/ 888091 w 2044700"/>
                <a:gd name="connsiteY1852" fmla="*/ 179784 h 800786"/>
                <a:gd name="connsiteX1853" fmla="*/ 887394 w 2044700"/>
                <a:gd name="connsiteY1853" fmla="*/ 182046 h 800786"/>
                <a:gd name="connsiteX1854" fmla="*/ 887394 w 2044700"/>
                <a:gd name="connsiteY1854" fmla="*/ 183670 h 800786"/>
                <a:gd name="connsiteX1855" fmla="*/ 892269 w 2044700"/>
                <a:gd name="connsiteY1855" fmla="*/ 185295 h 800786"/>
                <a:gd name="connsiteX1856" fmla="*/ 895518 w 2044700"/>
                <a:gd name="connsiteY1856" fmla="*/ 185295 h 800786"/>
                <a:gd name="connsiteX1857" fmla="*/ 898768 w 2044700"/>
                <a:gd name="connsiteY1857" fmla="*/ 186919 h 800786"/>
                <a:gd name="connsiteX1858" fmla="*/ 902017 w 2044700"/>
                <a:gd name="connsiteY1858" fmla="*/ 186919 h 800786"/>
                <a:gd name="connsiteX1859" fmla="*/ 908516 w 2044700"/>
                <a:gd name="connsiteY1859" fmla="*/ 186919 h 800786"/>
                <a:gd name="connsiteX1860" fmla="*/ 915015 w 2044700"/>
                <a:gd name="connsiteY1860" fmla="*/ 186919 h 800786"/>
                <a:gd name="connsiteX1861" fmla="*/ 919889 w 2044700"/>
                <a:gd name="connsiteY1861" fmla="*/ 188543 h 800786"/>
                <a:gd name="connsiteX1862" fmla="*/ 919889 w 2044700"/>
                <a:gd name="connsiteY1862" fmla="*/ 191791 h 800786"/>
                <a:gd name="connsiteX1863" fmla="*/ 919889 w 2044700"/>
                <a:gd name="connsiteY1863" fmla="*/ 198288 h 800786"/>
                <a:gd name="connsiteX1864" fmla="*/ 915015 w 2044700"/>
                <a:gd name="connsiteY1864" fmla="*/ 198288 h 800786"/>
                <a:gd name="connsiteX1865" fmla="*/ 910141 w 2044700"/>
                <a:gd name="connsiteY1865" fmla="*/ 198288 h 800786"/>
                <a:gd name="connsiteX1866" fmla="*/ 902017 w 2044700"/>
                <a:gd name="connsiteY1866" fmla="*/ 198288 h 800786"/>
                <a:gd name="connsiteX1867" fmla="*/ 898768 w 2044700"/>
                <a:gd name="connsiteY1867" fmla="*/ 198288 h 800786"/>
                <a:gd name="connsiteX1868" fmla="*/ 908516 w 2044700"/>
                <a:gd name="connsiteY1868" fmla="*/ 201537 h 800786"/>
                <a:gd name="connsiteX1869" fmla="*/ 913390 w 2044700"/>
                <a:gd name="connsiteY1869" fmla="*/ 203161 h 800786"/>
                <a:gd name="connsiteX1870" fmla="*/ 916640 w 2044700"/>
                <a:gd name="connsiteY1870" fmla="*/ 206409 h 800786"/>
                <a:gd name="connsiteX1871" fmla="*/ 924764 w 2044700"/>
                <a:gd name="connsiteY1871" fmla="*/ 208033 h 800786"/>
                <a:gd name="connsiteX1872" fmla="*/ 921514 w 2044700"/>
                <a:gd name="connsiteY1872" fmla="*/ 209658 h 800786"/>
                <a:gd name="connsiteX1873" fmla="*/ 918265 w 2044700"/>
                <a:gd name="connsiteY1873" fmla="*/ 209658 h 800786"/>
                <a:gd name="connsiteX1874" fmla="*/ 918265 w 2044700"/>
                <a:gd name="connsiteY1874" fmla="*/ 212906 h 800786"/>
                <a:gd name="connsiteX1875" fmla="*/ 918265 w 2044700"/>
                <a:gd name="connsiteY1875" fmla="*/ 214530 h 800786"/>
                <a:gd name="connsiteX1876" fmla="*/ 915015 w 2044700"/>
                <a:gd name="connsiteY1876" fmla="*/ 216154 h 800786"/>
                <a:gd name="connsiteX1877" fmla="*/ 911766 w 2044700"/>
                <a:gd name="connsiteY1877" fmla="*/ 216154 h 800786"/>
                <a:gd name="connsiteX1878" fmla="*/ 905267 w 2044700"/>
                <a:gd name="connsiteY1878" fmla="*/ 216154 h 800786"/>
                <a:gd name="connsiteX1879" fmla="*/ 902017 w 2044700"/>
                <a:gd name="connsiteY1879" fmla="*/ 216154 h 800786"/>
                <a:gd name="connsiteX1880" fmla="*/ 902017 w 2044700"/>
                <a:gd name="connsiteY1880" fmla="*/ 219403 h 800786"/>
                <a:gd name="connsiteX1881" fmla="*/ 905267 w 2044700"/>
                <a:gd name="connsiteY1881" fmla="*/ 219403 h 800786"/>
                <a:gd name="connsiteX1882" fmla="*/ 910141 w 2044700"/>
                <a:gd name="connsiteY1882" fmla="*/ 224276 h 800786"/>
                <a:gd name="connsiteX1883" fmla="*/ 906891 w 2044700"/>
                <a:gd name="connsiteY1883" fmla="*/ 225900 h 800786"/>
                <a:gd name="connsiteX1884" fmla="*/ 903642 w 2044700"/>
                <a:gd name="connsiteY1884" fmla="*/ 227524 h 800786"/>
                <a:gd name="connsiteX1885" fmla="*/ 903642 w 2044700"/>
                <a:gd name="connsiteY1885" fmla="*/ 230772 h 800786"/>
                <a:gd name="connsiteX1886" fmla="*/ 903642 w 2044700"/>
                <a:gd name="connsiteY1886" fmla="*/ 235645 h 800786"/>
                <a:gd name="connsiteX1887" fmla="*/ 900392 w 2044700"/>
                <a:gd name="connsiteY1887" fmla="*/ 237269 h 800786"/>
                <a:gd name="connsiteX1888" fmla="*/ 893893 w 2044700"/>
                <a:gd name="connsiteY1888" fmla="*/ 237269 h 800786"/>
                <a:gd name="connsiteX1889" fmla="*/ 892269 w 2044700"/>
                <a:gd name="connsiteY1889" fmla="*/ 238893 h 800786"/>
                <a:gd name="connsiteX1890" fmla="*/ 887394 w 2044700"/>
                <a:gd name="connsiteY1890" fmla="*/ 240518 h 800786"/>
                <a:gd name="connsiteX1891" fmla="*/ 880895 w 2044700"/>
                <a:gd name="connsiteY1891" fmla="*/ 240518 h 800786"/>
                <a:gd name="connsiteX1892" fmla="*/ 877646 w 2044700"/>
                <a:gd name="connsiteY1892" fmla="*/ 240518 h 800786"/>
                <a:gd name="connsiteX1893" fmla="*/ 874396 w 2044700"/>
                <a:gd name="connsiteY1893" fmla="*/ 240518 h 800786"/>
                <a:gd name="connsiteX1894" fmla="*/ 869522 w 2044700"/>
                <a:gd name="connsiteY1894" fmla="*/ 240518 h 800786"/>
                <a:gd name="connsiteX1895" fmla="*/ 866273 w 2044700"/>
                <a:gd name="connsiteY1895" fmla="*/ 240518 h 800786"/>
                <a:gd name="connsiteX1896" fmla="*/ 861398 w 2044700"/>
                <a:gd name="connsiteY1896" fmla="*/ 238893 h 800786"/>
                <a:gd name="connsiteX1897" fmla="*/ 856524 w 2044700"/>
                <a:gd name="connsiteY1897" fmla="*/ 240518 h 800786"/>
                <a:gd name="connsiteX1898" fmla="*/ 856524 w 2044700"/>
                <a:gd name="connsiteY1898" fmla="*/ 242142 h 800786"/>
                <a:gd name="connsiteX1899" fmla="*/ 861398 w 2044700"/>
                <a:gd name="connsiteY1899" fmla="*/ 250263 h 800786"/>
                <a:gd name="connsiteX1900" fmla="*/ 863023 w 2044700"/>
                <a:gd name="connsiteY1900" fmla="*/ 253511 h 800786"/>
                <a:gd name="connsiteX1901" fmla="*/ 861398 w 2044700"/>
                <a:gd name="connsiteY1901" fmla="*/ 255135 h 800786"/>
                <a:gd name="connsiteX1902" fmla="*/ 851650 w 2044700"/>
                <a:gd name="connsiteY1902" fmla="*/ 261632 h 800786"/>
                <a:gd name="connsiteX1903" fmla="*/ 846776 w 2044700"/>
                <a:gd name="connsiteY1903" fmla="*/ 261632 h 800786"/>
                <a:gd name="connsiteX1904" fmla="*/ 845151 w 2044700"/>
                <a:gd name="connsiteY1904" fmla="*/ 263257 h 800786"/>
                <a:gd name="connsiteX1905" fmla="*/ 841902 w 2044700"/>
                <a:gd name="connsiteY1905" fmla="*/ 263257 h 800786"/>
                <a:gd name="connsiteX1906" fmla="*/ 838652 w 2044700"/>
                <a:gd name="connsiteY1906" fmla="*/ 266505 h 800786"/>
                <a:gd name="connsiteX1907" fmla="*/ 840277 w 2044700"/>
                <a:gd name="connsiteY1907" fmla="*/ 268129 h 800786"/>
                <a:gd name="connsiteX1908" fmla="*/ 838652 w 2044700"/>
                <a:gd name="connsiteY1908" fmla="*/ 271378 h 800786"/>
                <a:gd name="connsiteX1909" fmla="*/ 835403 w 2044700"/>
                <a:gd name="connsiteY1909" fmla="*/ 274626 h 800786"/>
                <a:gd name="connsiteX1910" fmla="*/ 837027 w 2044700"/>
                <a:gd name="connsiteY1910" fmla="*/ 276250 h 800786"/>
                <a:gd name="connsiteX1911" fmla="*/ 843526 w 2044700"/>
                <a:gd name="connsiteY1911" fmla="*/ 277874 h 800786"/>
                <a:gd name="connsiteX1912" fmla="*/ 846776 w 2044700"/>
                <a:gd name="connsiteY1912" fmla="*/ 279499 h 800786"/>
                <a:gd name="connsiteX1913" fmla="*/ 850025 w 2044700"/>
                <a:gd name="connsiteY1913" fmla="*/ 276250 h 800786"/>
                <a:gd name="connsiteX1914" fmla="*/ 854899 w 2044700"/>
                <a:gd name="connsiteY1914" fmla="*/ 273002 h 800786"/>
                <a:gd name="connsiteX1915" fmla="*/ 856524 w 2044700"/>
                <a:gd name="connsiteY1915" fmla="*/ 273002 h 800786"/>
                <a:gd name="connsiteX1916" fmla="*/ 863023 w 2044700"/>
                <a:gd name="connsiteY1916" fmla="*/ 281123 h 800786"/>
                <a:gd name="connsiteX1917" fmla="*/ 864648 w 2044700"/>
                <a:gd name="connsiteY1917" fmla="*/ 284371 h 800786"/>
                <a:gd name="connsiteX1918" fmla="*/ 863023 w 2044700"/>
                <a:gd name="connsiteY1918" fmla="*/ 287620 h 800786"/>
                <a:gd name="connsiteX1919" fmla="*/ 861398 w 2044700"/>
                <a:gd name="connsiteY1919" fmla="*/ 289244 h 800786"/>
                <a:gd name="connsiteX1920" fmla="*/ 851650 w 2044700"/>
                <a:gd name="connsiteY1920" fmla="*/ 294116 h 800786"/>
                <a:gd name="connsiteX1921" fmla="*/ 850025 w 2044700"/>
                <a:gd name="connsiteY1921" fmla="*/ 292492 h 800786"/>
                <a:gd name="connsiteX1922" fmla="*/ 848401 w 2044700"/>
                <a:gd name="connsiteY1922" fmla="*/ 290868 h 800786"/>
                <a:gd name="connsiteX1923" fmla="*/ 845151 w 2044700"/>
                <a:gd name="connsiteY1923" fmla="*/ 290868 h 800786"/>
                <a:gd name="connsiteX1924" fmla="*/ 845151 w 2044700"/>
                <a:gd name="connsiteY1924" fmla="*/ 294116 h 800786"/>
                <a:gd name="connsiteX1925" fmla="*/ 843526 w 2044700"/>
                <a:gd name="connsiteY1925" fmla="*/ 295741 h 800786"/>
                <a:gd name="connsiteX1926" fmla="*/ 838652 w 2044700"/>
                <a:gd name="connsiteY1926" fmla="*/ 298989 h 800786"/>
                <a:gd name="connsiteX1927" fmla="*/ 832153 w 2044700"/>
                <a:gd name="connsiteY1927" fmla="*/ 300613 h 800786"/>
                <a:gd name="connsiteX1928" fmla="*/ 828904 w 2044700"/>
                <a:gd name="connsiteY1928" fmla="*/ 300613 h 800786"/>
                <a:gd name="connsiteX1929" fmla="*/ 825654 w 2044700"/>
                <a:gd name="connsiteY1929" fmla="*/ 300613 h 800786"/>
                <a:gd name="connsiteX1930" fmla="*/ 822405 w 2044700"/>
                <a:gd name="connsiteY1930" fmla="*/ 302238 h 800786"/>
                <a:gd name="connsiteX1931" fmla="*/ 820780 w 2044700"/>
                <a:gd name="connsiteY1931" fmla="*/ 302238 h 800786"/>
                <a:gd name="connsiteX1932" fmla="*/ 817530 w 2044700"/>
                <a:gd name="connsiteY1932" fmla="*/ 305486 h 800786"/>
                <a:gd name="connsiteX1933" fmla="*/ 812656 w 2044700"/>
                <a:gd name="connsiteY1933" fmla="*/ 305486 h 800786"/>
                <a:gd name="connsiteX1934" fmla="*/ 807782 w 2044700"/>
                <a:gd name="connsiteY1934" fmla="*/ 305486 h 800786"/>
                <a:gd name="connsiteX1935" fmla="*/ 806157 w 2044700"/>
                <a:gd name="connsiteY1935" fmla="*/ 302238 h 800786"/>
                <a:gd name="connsiteX1936" fmla="*/ 807782 w 2044700"/>
                <a:gd name="connsiteY1936" fmla="*/ 300613 h 800786"/>
                <a:gd name="connsiteX1937" fmla="*/ 809407 w 2044700"/>
                <a:gd name="connsiteY1937" fmla="*/ 295741 h 800786"/>
                <a:gd name="connsiteX1938" fmla="*/ 806157 w 2044700"/>
                <a:gd name="connsiteY1938" fmla="*/ 294116 h 800786"/>
                <a:gd name="connsiteX1939" fmla="*/ 804532 w 2044700"/>
                <a:gd name="connsiteY1939" fmla="*/ 294116 h 800786"/>
                <a:gd name="connsiteX1940" fmla="*/ 799658 w 2044700"/>
                <a:gd name="connsiteY1940" fmla="*/ 294116 h 800786"/>
                <a:gd name="connsiteX1941" fmla="*/ 798033 w 2044700"/>
                <a:gd name="connsiteY1941" fmla="*/ 294116 h 800786"/>
                <a:gd name="connsiteX1942" fmla="*/ 796409 w 2044700"/>
                <a:gd name="connsiteY1942" fmla="*/ 292492 h 800786"/>
                <a:gd name="connsiteX1943" fmla="*/ 793159 w 2044700"/>
                <a:gd name="connsiteY1943" fmla="*/ 292492 h 800786"/>
                <a:gd name="connsiteX1944" fmla="*/ 789910 w 2044700"/>
                <a:gd name="connsiteY1944" fmla="*/ 289244 h 800786"/>
                <a:gd name="connsiteX1945" fmla="*/ 786660 w 2044700"/>
                <a:gd name="connsiteY1945" fmla="*/ 285995 h 800786"/>
                <a:gd name="connsiteX1946" fmla="*/ 783411 w 2044700"/>
                <a:gd name="connsiteY1946" fmla="*/ 287620 h 800786"/>
                <a:gd name="connsiteX1947" fmla="*/ 785035 w 2044700"/>
                <a:gd name="connsiteY1947" fmla="*/ 290868 h 800786"/>
                <a:gd name="connsiteX1948" fmla="*/ 788285 w 2044700"/>
                <a:gd name="connsiteY1948" fmla="*/ 292492 h 800786"/>
                <a:gd name="connsiteX1949" fmla="*/ 791534 w 2044700"/>
                <a:gd name="connsiteY1949" fmla="*/ 294116 h 800786"/>
                <a:gd name="connsiteX1950" fmla="*/ 791534 w 2044700"/>
                <a:gd name="connsiteY1950" fmla="*/ 295741 h 800786"/>
                <a:gd name="connsiteX1951" fmla="*/ 788285 w 2044700"/>
                <a:gd name="connsiteY1951" fmla="*/ 300613 h 800786"/>
                <a:gd name="connsiteX1952" fmla="*/ 786660 w 2044700"/>
                <a:gd name="connsiteY1952" fmla="*/ 302238 h 800786"/>
                <a:gd name="connsiteX1953" fmla="*/ 785035 w 2044700"/>
                <a:gd name="connsiteY1953" fmla="*/ 303862 h 800786"/>
                <a:gd name="connsiteX1954" fmla="*/ 781786 w 2044700"/>
                <a:gd name="connsiteY1954" fmla="*/ 303862 h 800786"/>
                <a:gd name="connsiteX1955" fmla="*/ 776912 w 2044700"/>
                <a:gd name="connsiteY1955" fmla="*/ 302238 h 800786"/>
                <a:gd name="connsiteX1956" fmla="*/ 775287 w 2044700"/>
                <a:gd name="connsiteY1956" fmla="*/ 300613 h 800786"/>
                <a:gd name="connsiteX1957" fmla="*/ 772037 w 2044700"/>
                <a:gd name="connsiteY1957" fmla="*/ 298989 h 800786"/>
                <a:gd name="connsiteX1958" fmla="*/ 772037 w 2044700"/>
                <a:gd name="connsiteY1958" fmla="*/ 297365 h 800786"/>
                <a:gd name="connsiteX1959" fmla="*/ 770413 w 2044700"/>
                <a:gd name="connsiteY1959" fmla="*/ 295741 h 800786"/>
                <a:gd name="connsiteX1960" fmla="*/ 768788 w 2044700"/>
                <a:gd name="connsiteY1960" fmla="*/ 295741 h 800786"/>
                <a:gd name="connsiteX1961" fmla="*/ 765539 w 2044700"/>
                <a:gd name="connsiteY1961" fmla="*/ 294116 h 800786"/>
                <a:gd name="connsiteX1962" fmla="*/ 763914 w 2044700"/>
                <a:gd name="connsiteY1962" fmla="*/ 294116 h 800786"/>
                <a:gd name="connsiteX1963" fmla="*/ 762289 w 2044700"/>
                <a:gd name="connsiteY1963" fmla="*/ 295741 h 800786"/>
                <a:gd name="connsiteX1964" fmla="*/ 757415 w 2044700"/>
                <a:gd name="connsiteY1964" fmla="*/ 294116 h 800786"/>
                <a:gd name="connsiteX1965" fmla="*/ 754165 w 2044700"/>
                <a:gd name="connsiteY1965" fmla="*/ 294116 h 800786"/>
                <a:gd name="connsiteX1966" fmla="*/ 754165 w 2044700"/>
                <a:gd name="connsiteY1966" fmla="*/ 292492 h 800786"/>
                <a:gd name="connsiteX1967" fmla="*/ 750916 w 2044700"/>
                <a:gd name="connsiteY1967" fmla="*/ 289244 h 800786"/>
                <a:gd name="connsiteX1968" fmla="*/ 749291 w 2044700"/>
                <a:gd name="connsiteY1968" fmla="*/ 289244 h 800786"/>
                <a:gd name="connsiteX1969" fmla="*/ 749291 w 2044700"/>
                <a:gd name="connsiteY1969" fmla="*/ 294116 h 800786"/>
                <a:gd name="connsiteX1970" fmla="*/ 747666 w 2044700"/>
                <a:gd name="connsiteY1970" fmla="*/ 295741 h 800786"/>
                <a:gd name="connsiteX1971" fmla="*/ 744417 w 2044700"/>
                <a:gd name="connsiteY1971" fmla="*/ 295741 h 800786"/>
                <a:gd name="connsiteX1972" fmla="*/ 742792 w 2044700"/>
                <a:gd name="connsiteY1972" fmla="*/ 295741 h 800786"/>
                <a:gd name="connsiteX1973" fmla="*/ 739543 w 2044700"/>
                <a:gd name="connsiteY1973" fmla="*/ 294116 h 800786"/>
                <a:gd name="connsiteX1974" fmla="*/ 737918 w 2044700"/>
                <a:gd name="connsiteY1974" fmla="*/ 294116 h 800786"/>
                <a:gd name="connsiteX1975" fmla="*/ 736293 w 2044700"/>
                <a:gd name="connsiteY1975" fmla="*/ 294116 h 800786"/>
                <a:gd name="connsiteX1976" fmla="*/ 737918 w 2044700"/>
                <a:gd name="connsiteY1976" fmla="*/ 297365 h 800786"/>
                <a:gd name="connsiteX1977" fmla="*/ 737918 w 2044700"/>
                <a:gd name="connsiteY1977" fmla="*/ 298989 h 800786"/>
                <a:gd name="connsiteX1978" fmla="*/ 736293 w 2044700"/>
                <a:gd name="connsiteY1978" fmla="*/ 298989 h 800786"/>
                <a:gd name="connsiteX1979" fmla="*/ 734668 w 2044700"/>
                <a:gd name="connsiteY1979" fmla="*/ 300613 h 800786"/>
                <a:gd name="connsiteX1980" fmla="*/ 731419 w 2044700"/>
                <a:gd name="connsiteY1980" fmla="*/ 298989 h 800786"/>
                <a:gd name="connsiteX1981" fmla="*/ 728169 w 2044700"/>
                <a:gd name="connsiteY1981" fmla="*/ 300613 h 800786"/>
                <a:gd name="connsiteX1982" fmla="*/ 724920 w 2044700"/>
                <a:gd name="connsiteY1982" fmla="*/ 300613 h 800786"/>
                <a:gd name="connsiteX1983" fmla="*/ 721670 w 2044700"/>
                <a:gd name="connsiteY1983" fmla="*/ 298989 h 800786"/>
                <a:gd name="connsiteX1984" fmla="*/ 715171 w 2044700"/>
                <a:gd name="connsiteY1984" fmla="*/ 297365 h 800786"/>
                <a:gd name="connsiteX1985" fmla="*/ 711922 w 2044700"/>
                <a:gd name="connsiteY1985" fmla="*/ 295741 h 800786"/>
                <a:gd name="connsiteX1986" fmla="*/ 711922 w 2044700"/>
                <a:gd name="connsiteY1986" fmla="*/ 294116 h 800786"/>
                <a:gd name="connsiteX1987" fmla="*/ 708672 w 2044700"/>
                <a:gd name="connsiteY1987" fmla="*/ 292492 h 800786"/>
                <a:gd name="connsiteX1988" fmla="*/ 707048 w 2044700"/>
                <a:gd name="connsiteY1988" fmla="*/ 297365 h 800786"/>
                <a:gd name="connsiteX1989" fmla="*/ 697299 w 2044700"/>
                <a:gd name="connsiteY1989" fmla="*/ 297365 h 800786"/>
                <a:gd name="connsiteX1990" fmla="*/ 694050 w 2044700"/>
                <a:gd name="connsiteY1990" fmla="*/ 297365 h 800786"/>
                <a:gd name="connsiteX1991" fmla="*/ 690800 w 2044700"/>
                <a:gd name="connsiteY1991" fmla="*/ 295741 h 800786"/>
                <a:gd name="connsiteX1992" fmla="*/ 687551 w 2044700"/>
                <a:gd name="connsiteY1992" fmla="*/ 292492 h 800786"/>
                <a:gd name="connsiteX1993" fmla="*/ 685926 w 2044700"/>
                <a:gd name="connsiteY1993" fmla="*/ 294116 h 800786"/>
                <a:gd name="connsiteX1994" fmla="*/ 682677 w 2044700"/>
                <a:gd name="connsiteY1994" fmla="*/ 295741 h 800786"/>
                <a:gd name="connsiteX1995" fmla="*/ 681052 w 2044700"/>
                <a:gd name="connsiteY1995" fmla="*/ 297365 h 800786"/>
                <a:gd name="connsiteX1996" fmla="*/ 676178 w 2044700"/>
                <a:gd name="connsiteY1996" fmla="*/ 297365 h 800786"/>
                <a:gd name="connsiteX1997" fmla="*/ 671303 w 2044700"/>
                <a:gd name="connsiteY1997" fmla="*/ 294116 h 800786"/>
                <a:gd name="connsiteX1998" fmla="*/ 671303 w 2044700"/>
                <a:gd name="connsiteY1998" fmla="*/ 290868 h 800786"/>
                <a:gd name="connsiteX1999" fmla="*/ 672928 w 2044700"/>
                <a:gd name="connsiteY1999" fmla="*/ 287620 h 800786"/>
                <a:gd name="connsiteX2000" fmla="*/ 669679 w 2044700"/>
                <a:gd name="connsiteY2000" fmla="*/ 285995 h 800786"/>
                <a:gd name="connsiteX2001" fmla="*/ 668054 w 2044700"/>
                <a:gd name="connsiteY2001" fmla="*/ 292492 h 800786"/>
                <a:gd name="connsiteX2002" fmla="*/ 664804 w 2044700"/>
                <a:gd name="connsiteY2002" fmla="*/ 295741 h 800786"/>
                <a:gd name="connsiteX2003" fmla="*/ 659930 w 2044700"/>
                <a:gd name="connsiteY2003" fmla="*/ 295741 h 800786"/>
                <a:gd name="connsiteX2004" fmla="*/ 655056 w 2044700"/>
                <a:gd name="connsiteY2004" fmla="*/ 290868 h 800786"/>
                <a:gd name="connsiteX2005" fmla="*/ 653431 w 2044700"/>
                <a:gd name="connsiteY2005" fmla="*/ 282747 h 800786"/>
                <a:gd name="connsiteX2006" fmla="*/ 656681 w 2044700"/>
                <a:gd name="connsiteY2006" fmla="*/ 279499 h 800786"/>
                <a:gd name="connsiteX2007" fmla="*/ 663180 w 2044700"/>
                <a:gd name="connsiteY2007" fmla="*/ 276250 h 800786"/>
                <a:gd name="connsiteX2008" fmla="*/ 669679 w 2044700"/>
                <a:gd name="connsiteY2008" fmla="*/ 273002 h 800786"/>
                <a:gd name="connsiteX2009" fmla="*/ 672928 w 2044700"/>
                <a:gd name="connsiteY2009" fmla="*/ 269753 h 800786"/>
                <a:gd name="connsiteX2010" fmla="*/ 679427 w 2044700"/>
                <a:gd name="connsiteY2010" fmla="*/ 268129 h 800786"/>
                <a:gd name="connsiteX2011" fmla="*/ 689176 w 2044700"/>
                <a:gd name="connsiteY2011" fmla="*/ 269753 h 800786"/>
                <a:gd name="connsiteX2012" fmla="*/ 697299 w 2044700"/>
                <a:gd name="connsiteY2012" fmla="*/ 269753 h 800786"/>
                <a:gd name="connsiteX2013" fmla="*/ 697299 w 2044700"/>
                <a:gd name="connsiteY2013" fmla="*/ 264881 h 800786"/>
                <a:gd name="connsiteX2014" fmla="*/ 692425 w 2044700"/>
                <a:gd name="connsiteY2014" fmla="*/ 263257 h 800786"/>
                <a:gd name="connsiteX2015" fmla="*/ 687551 w 2044700"/>
                <a:gd name="connsiteY2015" fmla="*/ 261632 h 800786"/>
                <a:gd name="connsiteX2016" fmla="*/ 685926 w 2044700"/>
                <a:gd name="connsiteY2016" fmla="*/ 258384 h 800786"/>
                <a:gd name="connsiteX2017" fmla="*/ 682677 w 2044700"/>
                <a:gd name="connsiteY2017" fmla="*/ 255135 h 800786"/>
                <a:gd name="connsiteX2018" fmla="*/ 681052 w 2044700"/>
                <a:gd name="connsiteY2018" fmla="*/ 253511 h 800786"/>
                <a:gd name="connsiteX2019" fmla="*/ 679427 w 2044700"/>
                <a:gd name="connsiteY2019" fmla="*/ 247014 h 800786"/>
                <a:gd name="connsiteX2020" fmla="*/ 682677 w 2044700"/>
                <a:gd name="connsiteY2020" fmla="*/ 243766 h 800786"/>
                <a:gd name="connsiteX2021" fmla="*/ 685926 w 2044700"/>
                <a:gd name="connsiteY2021" fmla="*/ 242142 h 800786"/>
                <a:gd name="connsiteX2022" fmla="*/ 690800 w 2044700"/>
                <a:gd name="connsiteY2022" fmla="*/ 240518 h 800786"/>
                <a:gd name="connsiteX2023" fmla="*/ 698924 w 2044700"/>
                <a:gd name="connsiteY2023" fmla="*/ 242142 h 800786"/>
                <a:gd name="connsiteX2024" fmla="*/ 703798 w 2044700"/>
                <a:gd name="connsiteY2024" fmla="*/ 242142 h 800786"/>
                <a:gd name="connsiteX2025" fmla="*/ 707048 w 2044700"/>
                <a:gd name="connsiteY2025" fmla="*/ 243766 h 800786"/>
                <a:gd name="connsiteX2026" fmla="*/ 718421 w 2044700"/>
                <a:gd name="connsiteY2026" fmla="*/ 250263 h 800786"/>
                <a:gd name="connsiteX2027" fmla="*/ 728169 w 2044700"/>
                <a:gd name="connsiteY2027" fmla="*/ 258384 h 800786"/>
                <a:gd name="connsiteX2028" fmla="*/ 733044 w 2044700"/>
                <a:gd name="connsiteY2028" fmla="*/ 260008 h 800786"/>
                <a:gd name="connsiteX2029" fmla="*/ 737918 w 2044700"/>
                <a:gd name="connsiteY2029" fmla="*/ 261632 h 800786"/>
                <a:gd name="connsiteX2030" fmla="*/ 742792 w 2044700"/>
                <a:gd name="connsiteY2030" fmla="*/ 260008 h 800786"/>
                <a:gd name="connsiteX2031" fmla="*/ 754165 w 2044700"/>
                <a:gd name="connsiteY2031" fmla="*/ 260008 h 800786"/>
                <a:gd name="connsiteX2032" fmla="*/ 763914 w 2044700"/>
                <a:gd name="connsiteY2032" fmla="*/ 256760 h 800786"/>
                <a:gd name="connsiteX2033" fmla="*/ 767163 w 2044700"/>
                <a:gd name="connsiteY2033" fmla="*/ 253511 h 800786"/>
                <a:gd name="connsiteX2034" fmla="*/ 770413 w 2044700"/>
                <a:gd name="connsiteY2034" fmla="*/ 248639 h 800786"/>
                <a:gd name="connsiteX2035" fmla="*/ 778536 w 2044700"/>
                <a:gd name="connsiteY2035" fmla="*/ 240518 h 800786"/>
                <a:gd name="connsiteX2036" fmla="*/ 778536 w 2044700"/>
                <a:gd name="connsiteY2036" fmla="*/ 237269 h 800786"/>
                <a:gd name="connsiteX2037" fmla="*/ 772037 w 2044700"/>
                <a:gd name="connsiteY2037" fmla="*/ 238893 h 800786"/>
                <a:gd name="connsiteX2038" fmla="*/ 770413 w 2044700"/>
                <a:gd name="connsiteY2038" fmla="*/ 242142 h 800786"/>
                <a:gd name="connsiteX2039" fmla="*/ 767163 w 2044700"/>
                <a:gd name="connsiteY2039" fmla="*/ 247014 h 800786"/>
                <a:gd name="connsiteX2040" fmla="*/ 763914 w 2044700"/>
                <a:gd name="connsiteY2040" fmla="*/ 251887 h 800786"/>
                <a:gd name="connsiteX2041" fmla="*/ 760664 w 2044700"/>
                <a:gd name="connsiteY2041" fmla="*/ 253511 h 800786"/>
                <a:gd name="connsiteX2042" fmla="*/ 742792 w 2044700"/>
                <a:gd name="connsiteY2042" fmla="*/ 253511 h 800786"/>
                <a:gd name="connsiteX2043" fmla="*/ 739543 w 2044700"/>
                <a:gd name="connsiteY2043" fmla="*/ 253511 h 800786"/>
                <a:gd name="connsiteX2044" fmla="*/ 729794 w 2044700"/>
                <a:gd name="connsiteY2044" fmla="*/ 251887 h 800786"/>
                <a:gd name="connsiteX2045" fmla="*/ 731419 w 2044700"/>
                <a:gd name="connsiteY2045" fmla="*/ 248639 h 800786"/>
                <a:gd name="connsiteX2046" fmla="*/ 734668 w 2044700"/>
                <a:gd name="connsiteY2046" fmla="*/ 247014 h 800786"/>
                <a:gd name="connsiteX2047" fmla="*/ 736293 w 2044700"/>
                <a:gd name="connsiteY2047" fmla="*/ 243766 h 800786"/>
                <a:gd name="connsiteX2048" fmla="*/ 733044 w 2044700"/>
                <a:gd name="connsiteY2048" fmla="*/ 240518 h 800786"/>
                <a:gd name="connsiteX2049" fmla="*/ 729794 w 2044700"/>
                <a:gd name="connsiteY2049" fmla="*/ 242142 h 800786"/>
                <a:gd name="connsiteX2050" fmla="*/ 724920 w 2044700"/>
                <a:gd name="connsiteY2050" fmla="*/ 238893 h 800786"/>
                <a:gd name="connsiteX2051" fmla="*/ 729794 w 2044700"/>
                <a:gd name="connsiteY2051" fmla="*/ 235645 h 800786"/>
                <a:gd name="connsiteX2052" fmla="*/ 734668 w 2044700"/>
                <a:gd name="connsiteY2052" fmla="*/ 234021 h 800786"/>
                <a:gd name="connsiteX2053" fmla="*/ 744417 w 2044700"/>
                <a:gd name="connsiteY2053" fmla="*/ 232397 h 800786"/>
                <a:gd name="connsiteX2054" fmla="*/ 747666 w 2044700"/>
                <a:gd name="connsiteY2054" fmla="*/ 230772 h 800786"/>
                <a:gd name="connsiteX2055" fmla="*/ 742792 w 2044700"/>
                <a:gd name="connsiteY2055" fmla="*/ 227524 h 800786"/>
                <a:gd name="connsiteX2056" fmla="*/ 739543 w 2044700"/>
                <a:gd name="connsiteY2056" fmla="*/ 224276 h 800786"/>
                <a:gd name="connsiteX2057" fmla="*/ 739543 w 2044700"/>
                <a:gd name="connsiteY2057" fmla="*/ 219403 h 800786"/>
                <a:gd name="connsiteX2058" fmla="*/ 736293 w 2044700"/>
                <a:gd name="connsiteY2058" fmla="*/ 217779 h 800786"/>
                <a:gd name="connsiteX2059" fmla="*/ 736293 w 2044700"/>
                <a:gd name="connsiteY2059" fmla="*/ 221027 h 800786"/>
                <a:gd name="connsiteX2060" fmla="*/ 733044 w 2044700"/>
                <a:gd name="connsiteY2060" fmla="*/ 225900 h 800786"/>
                <a:gd name="connsiteX2061" fmla="*/ 734668 w 2044700"/>
                <a:gd name="connsiteY2061" fmla="*/ 227524 h 800786"/>
                <a:gd name="connsiteX2062" fmla="*/ 726545 w 2044700"/>
                <a:gd name="connsiteY2062" fmla="*/ 234021 h 800786"/>
                <a:gd name="connsiteX2063" fmla="*/ 721670 w 2044700"/>
                <a:gd name="connsiteY2063" fmla="*/ 234021 h 800786"/>
                <a:gd name="connsiteX2064" fmla="*/ 716796 w 2044700"/>
                <a:gd name="connsiteY2064" fmla="*/ 234021 h 800786"/>
                <a:gd name="connsiteX2065" fmla="*/ 713547 w 2044700"/>
                <a:gd name="connsiteY2065" fmla="*/ 230772 h 800786"/>
                <a:gd name="connsiteX2066" fmla="*/ 711922 w 2044700"/>
                <a:gd name="connsiteY2066" fmla="*/ 227524 h 800786"/>
                <a:gd name="connsiteX2067" fmla="*/ 708672 w 2044700"/>
                <a:gd name="connsiteY2067" fmla="*/ 229148 h 800786"/>
                <a:gd name="connsiteX2068" fmla="*/ 703798 w 2044700"/>
                <a:gd name="connsiteY2068" fmla="*/ 232397 h 800786"/>
                <a:gd name="connsiteX2069" fmla="*/ 698924 w 2044700"/>
                <a:gd name="connsiteY2069" fmla="*/ 234021 h 800786"/>
                <a:gd name="connsiteX2070" fmla="*/ 697299 w 2044700"/>
                <a:gd name="connsiteY2070" fmla="*/ 230772 h 800786"/>
                <a:gd name="connsiteX2071" fmla="*/ 694050 w 2044700"/>
                <a:gd name="connsiteY2071" fmla="*/ 229148 h 800786"/>
                <a:gd name="connsiteX2072" fmla="*/ 690800 w 2044700"/>
                <a:gd name="connsiteY2072" fmla="*/ 227524 h 800786"/>
                <a:gd name="connsiteX2073" fmla="*/ 690800 w 2044700"/>
                <a:gd name="connsiteY2073" fmla="*/ 222651 h 800786"/>
                <a:gd name="connsiteX2074" fmla="*/ 694050 w 2044700"/>
                <a:gd name="connsiteY2074" fmla="*/ 216154 h 800786"/>
                <a:gd name="connsiteX2075" fmla="*/ 698924 w 2044700"/>
                <a:gd name="connsiteY2075" fmla="*/ 211282 h 800786"/>
                <a:gd name="connsiteX2076" fmla="*/ 707048 w 2044700"/>
                <a:gd name="connsiteY2076" fmla="*/ 206409 h 800786"/>
                <a:gd name="connsiteX2077" fmla="*/ 713547 w 2044700"/>
                <a:gd name="connsiteY2077" fmla="*/ 206409 h 800786"/>
                <a:gd name="connsiteX2078" fmla="*/ 718421 w 2044700"/>
                <a:gd name="connsiteY2078" fmla="*/ 203161 h 800786"/>
                <a:gd name="connsiteX2079" fmla="*/ 728169 w 2044700"/>
                <a:gd name="connsiteY2079" fmla="*/ 203161 h 800786"/>
                <a:gd name="connsiteX2080" fmla="*/ 726545 w 2044700"/>
                <a:gd name="connsiteY2080" fmla="*/ 201537 h 800786"/>
                <a:gd name="connsiteX2081" fmla="*/ 731419 w 2044700"/>
                <a:gd name="connsiteY2081" fmla="*/ 201537 h 800786"/>
                <a:gd name="connsiteX2082" fmla="*/ 737918 w 2044700"/>
                <a:gd name="connsiteY2082" fmla="*/ 203161 h 800786"/>
                <a:gd name="connsiteX2083" fmla="*/ 746042 w 2044700"/>
                <a:gd name="connsiteY2083" fmla="*/ 203161 h 800786"/>
                <a:gd name="connsiteX2084" fmla="*/ 757415 w 2044700"/>
                <a:gd name="connsiteY2084" fmla="*/ 204785 h 800786"/>
                <a:gd name="connsiteX2085" fmla="*/ 760664 w 2044700"/>
                <a:gd name="connsiteY2085" fmla="*/ 206409 h 800786"/>
                <a:gd name="connsiteX2086" fmla="*/ 767163 w 2044700"/>
                <a:gd name="connsiteY2086" fmla="*/ 209658 h 800786"/>
                <a:gd name="connsiteX2087" fmla="*/ 772037 w 2044700"/>
                <a:gd name="connsiteY2087" fmla="*/ 212906 h 800786"/>
                <a:gd name="connsiteX2088" fmla="*/ 776912 w 2044700"/>
                <a:gd name="connsiteY2088" fmla="*/ 214530 h 800786"/>
                <a:gd name="connsiteX2089" fmla="*/ 780161 w 2044700"/>
                <a:gd name="connsiteY2089" fmla="*/ 214530 h 800786"/>
                <a:gd name="connsiteX2090" fmla="*/ 783411 w 2044700"/>
                <a:gd name="connsiteY2090" fmla="*/ 212906 h 800786"/>
                <a:gd name="connsiteX2091" fmla="*/ 781786 w 2044700"/>
                <a:gd name="connsiteY2091" fmla="*/ 209658 h 800786"/>
                <a:gd name="connsiteX2092" fmla="*/ 778536 w 2044700"/>
                <a:gd name="connsiteY2092" fmla="*/ 206409 h 800786"/>
                <a:gd name="connsiteX2093" fmla="*/ 773662 w 2044700"/>
                <a:gd name="connsiteY2093" fmla="*/ 206409 h 800786"/>
                <a:gd name="connsiteX2094" fmla="*/ 781786 w 2044700"/>
                <a:gd name="connsiteY2094" fmla="*/ 204785 h 800786"/>
                <a:gd name="connsiteX2095" fmla="*/ 791534 w 2044700"/>
                <a:gd name="connsiteY2095" fmla="*/ 201537 h 800786"/>
                <a:gd name="connsiteX2096" fmla="*/ 794784 w 2044700"/>
                <a:gd name="connsiteY2096" fmla="*/ 198288 h 800786"/>
                <a:gd name="connsiteX2097" fmla="*/ 793159 w 2044700"/>
                <a:gd name="connsiteY2097" fmla="*/ 198288 h 800786"/>
                <a:gd name="connsiteX2098" fmla="*/ 789910 w 2044700"/>
                <a:gd name="connsiteY2098" fmla="*/ 198288 h 800786"/>
                <a:gd name="connsiteX2099" fmla="*/ 785035 w 2044700"/>
                <a:gd name="connsiteY2099" fmla="*/ 199912 h 800786"/>
                <a:gd name="connsiteX2100" fmla="*/ 780161 w 2044700"/>
                <a:gd name="connsiteY2100" fmla="*/ 199912 h 800786"/>
                <a:gd name="connsiteX2101" fmla="*/ 775287 w 2044700"/>
                <a:gd name="connsiteY2101" fmla="*/ 201537 h 800786"/>
                <a:gd name="connsiteX2102" fmla="*/ 773662 w 2044700"/>
                <a:gd name="connsiteY2102" fmla="*/ 201537 h 800786"/>
                <a:gd name="connsiteX2103" fmla="*/ 770413 w 2044700"/>
                <a:gd name="connsiteY2103" fmla="*/ 199912 h 800786"/>
                <a:gd name="connsiteX2104" fmla="*/ 767163 w 2044700"/>
                <a:gd name="connsiteY2104" fmla="*/ 199912 h 800786"/>
                <a:gd name="connsiteX2105" fmla="*/ 763914 w 2044700"/>
                <a:gd name="connsiteY2105" fmla="*/ 198288 h 800786"/>
                <a:gd name="connsiteX2106" fmla="*/ 760664 w 2044700"/>
                <a:gd name="connsiteY2106" fmla="*/ 196664 h 800786"/>
                <a:gd name="connsiteX2107" fmla="*/ 749291 w 2044700"/>
                <a:gd name="connsiteY2107" fmla="*/ 188543 h 800786"/>
                <a:gd name="connsiteX2108" fmla="*/ 746042 w 2044700"/>
                <a:gd name="connsiteY2108" fmla="*/ 186919 h 800786"/>
                <a:gd name="connsiteX2109" fmla="*/ 742792 w 2044700"/>
                <a:gd name="connsiteY2109" fmla="*/ 183670 h 800786"/>
                <a:gd name="connsiteX2110" fmla="*/ 739543 w 2044700"/>
                <a:gd name="connsiteY2110" fmla="*/ 180422 h 800786"/>
                <a:gd name="connsiteX2111" fmla="*/ 736293 w 2044700"/>
                <a:gd name="connsiteY2111" fmla="*/ 175549 h 800786"/>
                <a:gd name="connsiteX2112" fmla="*/ 721670 w 2044700"/>
                <a:gd name="connsiteY2112" fmla="*/ 170677 h 800786"/>
                <a:gd name="connsiteX2113" fmla="*/ 715171 w 2044700"/>
                <a:gd name="connsiteY2113" fmla="*/ 169052 h 800786"/>
                <a:gd name="connsiteX2114" fmla="*/ 710297 w 2044700"/>
                <a:gd name="connsiteY2114" fmla="*/ 167428 h 800786"/>
                <a:gd name="connsiteX2115" fmla="*/ 710297 w 2044700"/>
                <a:gd name="connsiteY2115" fmla="*/ 164180 h 800786"/>
                <a:gd name="connsiteX2116" fmla="*/ 710297 w 2044700"/>
                <a:gd name="connsiteY2116" fmla="*/ 160931 h 800786"/>
                <a:gd name="connsiteX2117" fmla="*/ 708672 w 2044700"/>
                <a:gd name="connsiteY2117" fmla="*/ 159307 h 800786"/>
                <a:gd name="connsiteX2118" fmla="*/ 703798 w 2044700"/>
                <a:gd name="connsiteY2118" fmla="*/ 156059 h 800786"/>
                <a:gd name="connsiteX2119" fmla="*/ 703798 w 2044700"/>
                <a:gd name="connsiteY2119" fmla="*/ 151186 h 800786"/>
                <a:gd name="connsiteX2120" fmla="*/ 707048 w 2044700"/>
                <a:gd name="connsiteY2120" fmla="*/ 146314 h 800786"/>
                <a:gd name="connsiteX2121" fmla="*/ 710297 w 2044700"/>
                <a:gd name="connsiteY2121" fmla="*/ 144689 h 800786"/>
                <a:gd name="connsiteX2122" fmla="*/ 718421 w 2044700"/>
                <a:gd name="connsiteY2122" fmla="*/ 144689 h 800786"/>
                <a:gd name="connsiteX2123" fmla="*/ 723295 w 2044700"/>
                <a:gd name="connsiteY2123" fmla="*/ 146314 h 800786"/>
                <a:gd name="connsiteX2124" fmla="*/ 728169 w 2044700"/>
                <a:gd name="connsiteY2124" fmla="*/ 147938 h 800786"/>
                <a:gd name="connsiteX2125" fmla="*/ 733044 w 2044700"/>
                <a:gd name="connsiteY2125" fmla="*/ 146314 h 800786"/>
                <a:gd name="connsiteX2126" fmla="*/ 737918 w 2044700"/>
                <a:gd name="connsiteY2126" fmla="*/ 146314 h 800786"/>
                <a:gd name="connsiteX2127" fmla="*/ 744417 w 2044700"/>
                <a:gd name="connsiteY2127" fmla="*/ 146314 h 800786"/>
                <a:gd name="connsiteX2128" fmla="*/ 749291 w 2044700"/>
                <a:gd name="connsiteY2128" fmla="*/ 147938 h 800786"/>
                <a:gd name="connsiteX2129" fmla="*/ 755790 w 2044700"/>
                <a:gd name="connsiteY2129" fmla="*/ 147938 h 800786"/>
                <a:gd name="connsiteX2130" fmla="*/ 759040 w 2044700"/>
                <a:gd name="connsiteY2130" fmla="*/ 151186 h 800786"/>
                <a:gd name="connsiteX2131" fmla="*/ 762289 w 2044700"/>
                <a:gd name="connsiteY2131" fmla="*/ 152810 h 800786"/>
                <a:gd name="connsiteX2132" fmla="*/ 768788 w 2044700"/>
                <a:gd name="connsiteY2132" fmla="*/ 156059 h 800786"/>
                <a:gd name="connsiteX2133" fmla="*/ 773662 w 2044700"/>
                <a:gd name="connsiteY2133" fmla="*/ 157683 h 800786"/>
                <a:gd name="connsiteX2134" fmla="*/ 775287 w 2044700"/>
                <a:gd name="connsiteY2134" fmla="*/ 159307 h 800786"/>
                <a:gd name="connsiteX2135" fmla="*/ 783411 w 2044700"/>
                <a:gd name="connsiteY2135" fmla="*/ 160931 h 800786"/>
                <a:gd name="connsiteX2136" fmla="*/ 786660 w 2044700"/>
                <a:gd name="connsiteY2136" fmla="*/ 167428 h 800786"/>
                <a:gd name="connsiteX2137" fmla="*/ 791534 w 2044700"/>
                <a:gd name="connsiteY2137" fmla="*/ 170677 h 800786"/>
                <a:gd name="connsiteX2138" fmla="*/ 798033 w 2044700"/>
                <a:gd name="connsiteY2138" fmla="*/ 172301 h 800786"/>
                <a:gd name="connsiteX2139" fmla="*/ 804532 w 2044700"/>
                <a:gd name="connsiteY2139" fmla="*/ 172301 h 800786"/>
                <a:gd name="connsiteX2140" fmla="*/ 815906 w 2044700"/>
                <a:gd name="connsiteY2140" fmla="*/ 173925 h 800786"/>
                <a:gd name="connsiteX2141" fmla="*/ 825654 w 2044700"/>
                <a:gd name="connsiteY2141" fmla="*/ 172301 h 800786"/>
                <a:gd name="connsiteX2142" fmla="*/ 817530 w 2044700"/>
                <a:gd name="connsiteY2142" fmla="*/ 170677 h 800786"/>
                <a:gd name="connsiteX2143" fmla="*/ 809407 w 2044700"/>
                <a:gd name="connsiteY2143" fmla="*/ 170677 h 800786"/>
                <a:gd name="connsiteX2144" fmla="*/ 802908 w 2044700"/>
                <a:gd name="connsiteY2144" fmla="*/ 170677 h 800786"/>
                <a:gd name="connsiteX2145" fmla="*/ 798033 w 2044700"/>
                <a:gd name="connsiteY2145" fmla="*/ 170677 h 800786"/>
                <a:gd name="connsiteX2146" fmla="*/ 794784 w 2044700"/>
                <a:gd name="connsiteY2146" fmla="*/ 169052 h 800786"/>
                <a:gd name="connsiteX2147" fmla="*/ 798033 w 2044700"/>
                <a:gd name="connsiteY2147" fmla="*/ 165804 h 800786"/>
                <a:gd name="connsiteX2148" fmla="*/ 794784 w 2044700"/>
                <a:gd name="connsiteY2148" fmla="*/ 162556 h 800786"/>
                <a:gd name="connsiteX2149" fmla="*/ 785035 w 2044700"/>
                <a:gd name="connsiteY2149" fmla="*/ 159307 h 800786"/>
                <a:gd name="connsiteX2150" fmla="*/ 780161 w 2044700"/>
                <a:gd name="connsiteY2150" fmla="*/ 154435 h 800786"/>
                <a:gd name="connsiteX2151" fmla="*/ 775287 w 2044700"/>
                <a:gd name="connsiteY2151" fmla="*/ 152810 h 800786"/>
                <a:gd name="connsiteX2152" fmla="*/ 772037 w 2044700"/>
                <a:gd name="connsiteY2152" fmla="*/ 146314 h 800786"/>
                <a:gd name="connsiteX2153" fmla="*/ 773662 w 2044700"/>
                <a:gd name="connsiteY2153" fmla="*/ 144689 h 800786"/>
                <a:gd name="connsiteX2154" fmla="*/ 778536 w 2044700"/>
                <a:gd name="connsiteY2154" fmla="*/ 143065 h 800786"/>
                <a:gd name="connsiteX2155" fmla="*/ 781786 w 2044700"/>
                <a:gd name="connsiteY2155" fmla="*/ 141441 h 800786"/>
                <a:gd name="connsiteX2156" fmla="*/ 788285 w 2044700"/>
                <a:gd name="connsiteY2156" fmla="*/ 143065 h 800786"/>
                <a:gd name="connsiteX2157" fmla="*/ 794784 w 2044700"/>
                <a:gd name="connsiteY2157" fmla="*/ 143065 h 800786"/>
                <a:gd name="connsiteX2158" fmla="*/ 806157 w 2044700"/>
                <a:gd name="connsiteY2158" fmla="*/ 141441 h 800786"/>
                <a:gd name="connsiteX2159" fmla="*/ 811031 w 2044700"/>
                <a:gd name="connsiteY2159" fmla="*/ 141441 h 800786"/>
                <a:gd name="connsiteX2160" fmla="*/ 815906 w 2044700"/>
                <a:gd name="connsiteY2160" fmla="*/ 139817 h 800786"/>
                <a:gd name="connsiteX2161" fmla="*/ 820780 w 2044700"/>
                <a:gd name="connsiteY2161" fmla="*/ 138193 h 800786"/>
                <a:gd name="connsiteX2162" fmla="*/ 827279 w 2044700"/>
                <a:gd name="connsiteY2162" fmla="*/ 133320 h 800786"/>
                <a:gd name="connsiteX2163" fmla="*/ 830528 w 2044700"/>
                <a:gd name="connsiteY2163" fmla="*/ 131696 h 800786"/>
                <a:gd name="connsiteX2164" fmla="*/ 835403 w 2044700"/>
                <a:gd name="connsiteY2164" fmla="*/ 130071 h 800786"/>
                <a:gd name="connsiteX2165" fmla="*/ 840277 w 2044700"/>
                <a:gd name="connsiteY2165" fmla="*/ 128447 h 800786"/>
                <a:gd name="connsiteX2166" fmla="*/ 845151 w 2044700"/>
                <a:gd name="connsiteY2166" fmla="*/ 126823 h 800786"/>
                <a:gd name="connsiteX2167" fmla="*/ 851650 w 2044700"/>
                <a:gd name="connsiteY2167" fmla="*/ 125199 h 800786"/>
                <a:gd name="connsiteX2168" fmla="*/ 858149 w 2044700"/>
                <a:gd name="connsiteY2168" fmla="*/ 125199 h 800786"/>
                <a:gd name="connsiteX2169" fmla="*/ 864648 w 2044700"/>
                <a:gd name="connsiteY2169" fmla="*/ 125199 h 800786"/>
                <a:gd name="connsiteX2170" fmla="*/ 872772 w 2044700"/>
                <a:gd name="connsiteY2170" fmla="*/ 125199 h 800786"/>
                <a:gd name="connsiteX2171" fmla="*/ 872772 w 2044700"/>
                <a:gd name="connsiteY2171" fmla="*/ 123575 h 800786"/>
                <a:gd name="connsiteX2172" fmla="*/ 863023 w 2044700"/>
                <a:gd name="connsiteY2172" fmla="*/ 123575 h 800786"/>
                <a:gd name="connsiteX2173" fmla="*/ 858149 w 2044700"/>
                <a:gd name="connsiteY2173" fmla="*/ 123575 h 800786"/>
                <a:gd name="connsiteX2174" fmla="*/ 853275 w 2044700"/>
                <a:gd name="connsiteY2174" fmla="*/ 123575 h 800786"/>
                <a:gd name="connsiteX2175" fmla="*/ 848401 w 2044700"/>
                <a:gd name="connsiteY2175" fmla="*/ 123575 h 800786"/>
                <a:gd name="connsiteX2176" fmla="*/ 845151 w 2044700"/>
                <a:gd name="connsiteY2176" fmla="*/ 121950 h 800786"/>
                <a:gd name="connsiteX2177" fmla="*/ 845151 w 2044700"/>
                <a:gd name="connsiteY2177" fmla="*/ 120326 h 800786"/>
                <a:gd name="connsiteX2178" fmla="*/ 850025 w 2044700"/>
                <a:gd name="connsiteY2178" fmla="*/ 115454 h 800786"/>
                <a:gd name="connsiteX2179" fmla="*/ 854899 w 2044700"/>
                <a:gd name="connsiteY2179" fmla="*/ 110581 h 800786"/>
                <a:gd name="connsiteX2180" fmla="*/ 876021 w 2044700"/>
                <a:gd name="connsiteY2180" fmla="*/ 100836 h 800786"/>
                <a:gd name="connsiteX2181" fmla="*/ 859774 w 2044700"/>
                <a:gd name="connsiteY2181" fmla="*/ 105708 h 800786"/>
                <a:gd name="connsiteX2182" fmla="*/ 854899 w 2044700"/>
                <a:gd name="connsiteY2182" fmla="*/ 107333 h 800786"/>
                <a:gd name="connsiteX2183" fmla="*/ 851650 w 2044700"/>
                <a:gd name="connsiteY2183" fmla="*/ 110581 h 800786"/>
                <a:gd name="connsiteX2184" fmla="*/ 848401 w 2044700"/>
                <a:gd name="connsiteY2184" fmla="*/ 112205 h 800786"/>
                <a:gd name="connsiteX2185" fmla="*/ 841902 w 2044700"/>
                <a:gd name="connsiteY2185" fmla="*/ 113829 h 800786"/>
                <a:gd name="connsiteX2186" fmla="*/ 837027 w 2044700"/>
                <a:gd name="connsiteY2186" fmla="*/ 118702 h 800786"/>
                <a:gd name="connsiteX2187" fmla="*/ 837027 w 2044700"/>
                <a:gd name="connsiteY2187" fmla="*/ 120326 h 800786"/>
                <a:gd name="connsiteX2188" fmla="*/ 833778 w 2044700"/>
                <a:gd name="connsiteY2188" fmla="*/ 123575 h 800786"/>
                <a:gd name="connsiteX2189" fmla="*/ 830528 w 2044700"/>
                <a:gd name="connsiteY2189" fmla="*/ 125199 h 800786"/>
                <a:gd name="connsiteX2190" fmla="*/ 824029 w 2044700"/>
                <a:gd name="connsiteY2190" fmla="*/ 126823 h 800786"/>
                <a:gd name="connsiteX2191" fmla="*/ 809407 w 2044700"/>
                <a:gd name="connsiteY2191" fmla="*/ 130071 h 800786"/>
                <a:gd name="connsiteX2192" fmla="*/ 801283 w 2044700"/>
                <a:gd name="connsiteY2192" fmla="*/ 133320 h 800786"/>
                <a:gd name="connsiteX2193" fmla="*/ 798033 w 2044700"/>
                <a:gd name="connsiteY2193" fmla="*/ 133320 h 800786"/>
                <a:gd name="connsiteX2194" fmla="*/ 796409 w 2044700"/>
                <a:gd name="connsiteY2194" fmla="*/ 134944 h 800786"/>
                <a:gd name="connsiteX2195" fmla="*/ 788285 w 2044700"/>
                <a:gd name="connsiteY2195" fmla="*/ 136568 h 800786"/>
                <a:gd name="connsiteX2196" fmla="*/ 780161 w 2044700"/>
                <a:gd name="connsiteY2196" fmla="*/ 136568 h 800786"/>
                <a:gd name="connsiteX2197" fmla="*/ 767163 w 2044700"/>
                <a:gd name="connsiteY2197" fmla="*/ 136568 h 800786"/>
                <a:gd name="connsiteX2198" fmla="*/ 765539 w 2044700"/>
                <a:gd name="connsiteY2198" fmla="*/ 134944 h 800786"/>
                <a:gd name="connsiteX2199" fmla="*/ 765539 w 2044700"/>
                <a:gd name="connsiteY2199" fmla="*/ 128447 h 800786"/>
                <a:gd name="connsiteX2200" fmla="*/ 762289 w 2044700"/>
                <a:gd name="connsiteY2200" fmla="*/ 126823 h 800786"/>
                <a:gd name="connsiteX2201" fmla="*/ 759040 w 2044700"/>
                <a:gd name="connsiteY2201" fmla="*/ 128447 h 800786"/>
                <a:gd name="connsiteX2202" fmla="*/ 755790 w 2044700"/>
                <a:gd name="connsiteY2202" fmla="*/ 133320 h 800786"/>
                <a:gd name="connsiteX2203" fmla="*/ 754165 w 2044700"/>
                <a:gd name="connsiteY2203" fmla="*/ 136568 h 800786"/>
                <a:gd name="connsiteX2204" fmla="*/ 752541 w 2044700"/>
                <a:gd name="connsiteY2204" fmla="*/ 138193 h 800786"/>
                <a:gd name="connsiteX2205" fmla="*/ 747666 w 2044700"/>
                <a:gd name="connsiteY2205" fmla="*/ 138193 h 800786"/>
                <a:gd name="connsiteX2206" fmla="*/ 741167 w 2044700"/>
                <a:gd name="connsiteY2206" fmla="*/ 138193 h 800786"/>
                <a:gd name="connsiteX2207" fmla="*/ 736293 w 2044700"/>
                <a:gd name="connsiteY2207" fmla="*/ 138193 h 800786"/>
                <a:gd name="connsiteX2208" fmla="*/ 731419 w 2044700"/>
                <a:gd name="connsiteY2208" fmla="*/ 138193 h 800786"/>
                <a:gd name="connsiteX2209" fmla="*/ 728169 w 2044700"/>
                <a:gd name="connsiteY2209" fmla="*/ 138193 h 800786"/>
                <a:gd name="connsiteX2210" fmla="*/ 711922 w 2044700"/>
                <a:gd name="connsiteY2210" fmla="*/ 136568 h 800786"/>
                <a:gd name="connsiteX2211" fmla="*/ 707048 w 2044700"/>
                <a:gd name="connsiteY2211" fmla="*/ 136568 h 800786"/>
                <a:gd name="connsiteX2212" fmla="*/ 705423 w 2044700"/>
                <a:gd name="connsiteY2212" fmla="*/ 131696 h 800786"/>
                <a:gd name="connsiteX2213" fmla="*/ 708672 w 2044700"/>
                <a:gd name="connsiteY2213" fmla="*/ 128447 h 800786"/>
                <a:gd name="connsiteX2214" fmla="*/ 710297 w 2044700"/>
                <a:gd name="connsiteY2214" fmla="*/ 126823 h 800786"/>
                <a:gd name="connsiteX2215" fmla="*/ 715171 w 2044700"/>
                <a:gd name="connsiteY2215" fmla="*/ 125199 h 800786"/>
                <a:gd name="connsiteX2216" fmla="*/ 721670 w 2044700"/>
                <a:gd name="connsiteY2216" fmla="*/ 120326 h 800786"/>
                <a:gd name="connsiteX2217" fmla="*/ 720046 w 2044700"/>
                <a:gd name="connsiteY2217" fmla="*/ 117078 h 800786"/>
                <a:gd name="connsiteX2218" fmla="*/ 716796 w 2044700"/>
                <a:gd name="connsiteY2218" fmla="*/ 118702 h 800786"/>
                <a:gd name="connsiteX2219" fmla="*/ 708672 w 2044700"/>
                <a:gd name="connsiteY2219" fmla="*/ 120326 h 800786"/>
                <a:gd name="connsiteX2220" fmla="*/ 705423 w 2044700"/>
                <a:gd name="connsiteY2220" fmla="*/ 123575 h 800786"/>
                <a:gd name="connsiteX2221" fmla="*/ 702173 w 2044700"/>
                <a:gd name="connsiteY2221" fmla="*/ 125199 h 800786"/>
                <a:gd name="connsiteX2222" fmla="*/ 698924 w 2044700"/>
                <a:gd name="connsiteY2222" fmla="*/ 130071 h 800786"/>
                <a:gd name="connsiteX2223" fmla="*/ 695674 w 2044700"/>
                <a:gd name="connsiteY2223" fmla="*/ 133320 h 800786"/>
                <a:gd name="connsiteX2224" fmla="*/ 685926 w 2044700"/>
                <a:gd name="connsiteY2224" fmla="*/ 133320 h 800786"/>
                <a:gd name="connsiteX2225" fmla="*/ 681052 w 2044700"/>
                <a:gd name="connsiteY2225" fmla="*/ 133320 h 800786"/>
                <a:gd name="connsiteX2226" fmla="*/ 677802 w 2044700"/>
                <a:gd name="connsiteY2226" fmla="*/ 130071 h 800786"/>
                <a:gd name="connsiteX2227" fmla="*/ 664804 w 2044700"/>
                <a:gd name="connsiteY2227" fmla="*/ 126823 h 800786"/>
                <a:gd name="connsiteX2228" fmla="*/ 658305 w 2044700"/>
                <a:gd name="connsiteY2228" fmla="*/ 125199 h 800786"/>
                <a:gd name="connsiteX2229" fmla="*/ 656681 w 2044700"/>
                <a:gd name="connsiteY2229" fmla="*/ 121950 h 800786"/>
                <a:gd name="connsiteX2230" fmla="*/ 656681 w 2044700"/>
                <a:gd name="connsiteY2230" fmla="*/ 118702 h 800786"/>
                <a:gd name="connsiteX2231" fmla="*/ 651806 w 2044700"/>
                <a:gd name="connsiteY2231" fmla="*/ 117078 h 800786"/>
                <a:gd name="connsiteX2232" fmla="*/ 648557 w 2044700"/>
                <a:gd name="connsiteY2232" fmla="*/ 118702 h 800786"/>
                <a:gd name="connsiteX2233" fmla="*/ 643683 w 2044700"/>
                <a:gd name="connsiteY2233" fmla="*/ 117078 h 800786"/>
                <a:gd name="connsiteX2234" fmla="*/ 638808 w 2044700"/>
                <a:gd name="connsiteY2234" fmla="*/ 115454 h 800786"/>
                <a:gd name="connsiteX2235" fmla="*/ 638808 w 2044700"/>
                <a:gd name="connsiteY2235" fmla="*/ 110581 h 800786"/>
                <a:gd name="connsiteX2236" fmla="*/ 640433 w 2044700"/>
                <a:gd name="connsiteY2236" fmla="*/ 108957 h 800786"/>
                <a:gd name="connsiteX2237" fmla="*/ 645307 w 2044700"/>
                <a:gd name="connsiteY2237" fmla="*/ 104084 h 800786"/>
                <a:gd name="connsiteX2238" fmla="*/ 650182 w 2044700"/>
                <a:gd name="connsiteY2238" fmla="*/ 100836 h 800786"/>
                <a:gd name="connsiteX2239" fmla="*/ 656681 w 2044700"/>
                <a:gd name="connsiteY2239" fmla="*/ 99212 h 800786"/>
                <a:gd name="connsiteX2240" fmla="*/ 663180 w 2044700"/>
                <a:gd name="connsiteY2240" fmla="*/ 95963 h 800786"/>
                <a:gd name="connsiteX2241" fmla="*/ 661555 w 2044700"/>
                <a:gd name="connsiteY2241" fmla="*/ 95963 h 800786"/>
                <a:gd name="connsiteX2242" fmla="*/ 655056 w 2044700"/>
                <a:gd name="connsiteY2242" fmla="*/ 97587 h 800786"/>
                <a:gd name="connsiteX2243" fmla="*/ 648557 w 2044700"/>
                <a:gd name="connsiteY2243" fmla="*/ 99212 h 800786"/>
                <a:gd name="connsiteX2244" fmla="*/ 643683 w 2044700"/>
                <a:gd name="connsiteY2244" fmla="*/ 100836 h 800786"/>
                <a:gd name="connsiteX2245" fmla="*/ 637184 w 2044700"/>
                <a:gd name="connsiteY2245" fmla="*/ 102460 h 800786"/>
                <a:gd name="connsiteX2246" fmla="*/ 630685 w 2044700"/>
                <a:gd name="connsiteY2246" fmla="*/ 99212 h 800786"/>
                <a:gd name="connsiteX2247" fmla="*/ 632309 w 2044700"/>
                <a:gd name="connsiteY2247" fmla="*/ 97587 h 800786"/>
                <a:gd name="connsiteX2248" fmla="*/ 640433 w 2044700"/>
                <a:gd name="connsiteY2248" fmla="*/ 92715 h 800786"/>
                <a:gd name="connsiteX2249" fmla="*/ 645307 w 2044700"/>
                <a:gd name="connsiteY2249" fmla="*/ 91090 h 800786"/>
                <a:gd name="connsiteX2250" fmla="*/ 648557 w 2044700"/>
                <a:gd name="connsiteY2250" fmla="*/ 89466 h 800786"/>
                <a:gd name="connsiteX2251" fmla="*/ 645307 w 2044700"/>
                <a:gd name="connsiteY2251" fmla="*/ 89466 h 800786"/>
                <a:gd name="connsiteX2252" fmla="*/ 635559 w 2044700"/>
                <a:gd name="connsiteY2252" fmla="*/ 89466 h 800786"/>
                <a:gd name="connsiteX2253" fmla="*/ 630685 w 2044700"/>
                <a:gd name="connsiteY2253" fmla="*/ 91090 h 800786"/>
                <a:gd name="connsiteX2254" fmla="*/ 625810 w 2044700"/>
                <a:gd name="connsiteY2254" fmla="*/ 94339 h 800786"/>
                <a:gd name="connsiteX2255" fmla="*/ 620936 w 2044700"/>
                <a:gd name="connsiteY2255" fmla="*/ 95963 h 800786"/>
                <a:gd name="connsiteX2256" fmla="*/ 614437 w 2044700"/>
                <a:gd name="connsiteY2256" fmla="*/ 94339 h 800786"/>
                <a:gd name="connsiteX2257" fmla="*/ 611188 w 2044700"/>
                <a:gd name="connsiteY2257" fmla="*/ 91090 h 800786"/>
                <a:gd name="connsiteX2258" fmla="*/ 612812 w 2044700"/>
                <a:gd name="connsiteY2258" fmla="*/ 87842 h 800786"/>
                <a:gd name="connsiteX2259" fmla="*/ 617687 w 2044700"/>
                <a:gd name="connsiteY2259" fmla="*/ 87842 h 800786"/>
                <a:gd name="connsiteX2260" fmla="*/ 622561 w 2044700"/>
                <a:gd name="connsiteY2260" fmla="*/ 84594 h 800786"/>
                <a:gd name="connsiteX2261" fmla="*/ 625810 w 2044700"/>
                <a:gd name="connsiteY2261" fmla="*/ 82969 h 800786"/>
                <a:gd name="connsiteX2262" fmla="*/ 630685 w 2044700"/>
                <a:gd name="connsiteY2262" fmla="*/ 81345 h 800786"/>
                <a:gd name="connsiteX2263" fmla="*/ 635559 w 2044700"/>
                <a:gd name="connsiteY2263" fmla="*/ 79721 h 800786"/>
                <a:gd name="connsiteX2264" fmla="*/ 640433 w 2044700"/>
                <a:gd name="connsiteY2264" fmla="*/ 78097 h 800786"/>
                <a:gd name="connsiteX2265" fmla="*/ 648557 w 2044700"/>
                <a:gd name="connsiteY2265" fmla="*/ 78097 h 800786"/>
                <a:gd name="connsiteX2266" fmla="*/ 651806 w 2044700"/>
                <a:gd name="connsiteY2266" fmla="*/ 79721 h 800786"/>
                <a:gd name="connsiteX2267" fmla="*/ 655056 w 2044700"/>
                <a:gd name="connsiteY2267" fmla="*/ 81345 h 800786"/>
                <a:gd name="connsiteX2268" fmla="*/ 658305 w 2044700"/>
                <a:gd name="connsiteY2268" fmla="*/ 79721 h 800786"/>
                <a:gd name="connsiteX2269" fmla="*/ 661555 w 2044700"/>
                <a:gd name="connsiteY2269" fmla="*/ 78097 h 800786"/>
                <a:gd name="connsiteX2270" fmla="*/ 668054 w 2044700"/>
                <a:gd name="connsiteY2270" fmla="*/ 73224 h 800786"/>
                <a:gd name="connsiteX2271" fmla="*/ 676178 w 2044700"/>
                <a:gd name="connsiteY2271" fmla="*/ 71600 h 800786"/>
                <a:gd name="connsiteX2272" fmla="*/ 682677 w 2044700"/>
                <a:gd name="connsiteY2272" fmla="*/ 71600 h 800786"/>
                <a:gd name="connsiteX2273" fmla="*/ 690800 w 2044700"/>
                <a:gd name="connsiteY2273" fmla="*/ 71600 h 800786"/>
                <a:gd name="connsiteX2274" fmla="*/ 694050 w 2044700"/>
                <a:gd name="connsiteY2274" fmla="*/ 74848 h 800786"/>
                <a:gd name="connsiteX2275" fmla="*/ 697299 w 2044700"/>
                <a:gd name="connsiteY2275" fmla="*/ 76473 h 800786"/>
                <a:gd name="connsiteX2276" fmla="*/ 700549 w 2044700"/>
                <a:gd name="connsiteY2276" fmla="*/ 76473 h 800786"/>
                <a:gd name="connsiteX2277" fmla="*/ 703798 w 2044700"/>
                <a:gd name="connsiteY2277" fmla="*/ 73224 h 800786"/>
                <a:gd name="connsiteX2278" fmla="*/ 708672 w 2044700"/>
                <a:gd name="connsiteY2278" fmla="*/ 73224 h 800786"/>
                <a:gd name="connsiteX2279" fmla="*/ 718421 w 2044700"/>
                <a:gd name="connsiteY2279" fmla="*/ 74848 h 800786"/>
                <a:gd name="connsiteX2280" fmla="*/ 721670 w 2044700"/>
                <a:gd name="connsiteY2280" fmla="*/ 76473 h 800786"/>
                <a:gd name="connsiteX2281" fmla="*/ 728169 w 2044700"/>
                <a:gd name="connsiteY2281" fmla="*/ 79721 h 800786"/>
                <a:gd name="connsiteX2282" fmla="*/ 736293 w 2044700"/>
                <a:gd name="connsiteY2282" fmla="*/ 78097 h 800786"/>
                <a:gd name="connsiteX2283" fmla="*/ 734668 w 2044700"/>
                <a:gd name="connsiteY2283" fmla="*/ 74848 h 800786"/>
                <a:gd name="connsiteX2284" fmla="*/ 728169 w 2044700"/>
                <a:gd name="connsiteY2284" fmla="*/ 71600 h 800786"/>
                <a:gd name="connsiteX2285" fmla="*/ 723295 w 2044700"/>
                <a:gd name="connsiteY2285" fmla="*/ 69976 h 800786"/>
                <a:gd name="connsiteX2286" fmla="*/ 715171 w 2044700"/>
                <a:gd name="connsiteY2286" fmla="*/ 71600 h 800786"/>
                <a:gd name="connsiteX2287" fmla="*/ 703798 w 2044700"/>
                <a:gd name="connsiteY2287" fmla="*/ 68352 h 800786"/>
                <a:gd name="connsiteX2288" fmla="*/ 702173 w 2044700"/>
                <a:gd name="connsiteY2288" fmla="*/ 66727 h 800786"/>
                <a:gd name="connsiteX2289" fmla="*/ 707048 w 2044700"/>
                <a:gd name="connsiteY2289" fmla="*/ 65103 h 800786"/>
                <a:gd name="connsiteX2290" fmla="*/ 713547 w 2044700"/>
                <a:gd name="connsiteY2290" fmla="*/ 63479 h 800786"/>
                <a:gd name="connsiteX2291" fmla="*/ 720046 w 2044700"/>
                <a:gd name="connsiteY2291" fmla="*/ 65103 h 800786"/>
                <a:gd name="connsiteX2292" fmla="*/ 724920 w 2044700"/>
                <a:gd name="connsiteY2292" fmla="*/ 65103 h 800786"/>
                <a:gd name="connsiteX2293" fmla="*/ 723295 w 2044700"/>
                <a:gd name="connsiteY2293" fmla="*/ 60231 h 800786"/>
                <a:gd name="connsiteX2294" fmla="*/ 724920 w 2044700"/>
                <a:gd name="connsiteY2294" fmla="*/ 56982 h 800786"/>
                <a:gd name="connsiteX2295" fmla="*/ 724920 w 2044700"/>
                <a:gd name="connsiteY2295" fmla="*/ 53734 h 800786"/>
                <a:gd name="connsiteX2296" fmla="*/ 733044 w 2044700"/>
                <a:gd name="connsiteY2296" fmla="*/ 55358 h 800786"/>
                <a:gd name="connsiteX2297" fmla="*/ 739543 w 2044700"/>
                <a:gd name="connsiteY2297" fmla="*/ 56982 h 800786"/>
                <a:gd name="connsiteX2298" fmla="*/ 742792 w 2044700"/>
                <a:gd name="connsiteY2298" fmla="*/ 58606 h 800786"/>
                <a:gd name="connsiteX2299" fmla="*/ 747666 w 2044700"/>
                <a:gd name="connsiteY2299" fmla="*/ 58606 h 800786"/>
                <a:gd name="connsiteX2300" fmla="*/ 754165 w 2044700"/>
                <a:gd name="connsiteY2300" fmla="*/ 58606 h 800786"/>
                <a:gd name="connsiteX2301" fmla="*/ 762289 w 2044700"/>
                <a:gd name="connsiteY2301" fmla="*/ 61855 h 800786"/>
                <a:gd name="connsiteX2302" fmla="*/ 767163 w 2044700"/>
                <a:gd name="connsiteY2302" fmla="*/ 66727 h 800786"/>
                <a:gd name="connsiteX2303" fmla="*/ 770413 w 2044700"/>
                <a:gd name="connsiteY2303" fmla="*/ 69976 h 800786"/>
                <a:gd name="connsiteX2304" fmla="*/ 776912 w 2044700"/>
                <a:gd name="connsiteY2304" fmla="*/ 73224 h 800786"/>
                <a:gd name="connsiteX2305" fmla="*/ 783411 w 2044700"/>
                <a:gd name="connsiteY2305" fmla="*/ 71600 h 800786"/>
                <a:gd name="connsiteX2306" fmla="*/ 781786 w 2044700"/>
                <a:gd name="connsiteY2306" fmla="*/ 69976 h 800786"/>
                <a:gd name="connsiteX2307" fmla="*/ 775287 w 2044700"/>
                <a:gd name="connsiteY2307" fmla="*/ 66727 h 800786"/>
                <a:gd name="connsiteX2308" fmla="*/ 773662 w 2044700"/>
                <a:gd name="connsiteY2308" fmla="*/ 63479 h 800786"/>
                <a:gd name="connsiteX2309" fmla="*/ 776912 w 2044700"/>
                <a:gd name="connsiteY2309" fmla="*/ 63479 h 800786"/>
                <a:gd name="connsiteX2310" fmla="*/ 781786 w 2044700"/>
                <a:gd name="connsiteY2310" fmla="*/ 65103 h 800786"/>
                <a:gd name="connsiteX2311" fmla="*/ 786660 w 2044700"/>
                <a:gd name="connsiteY2311" fmla="*/ 66727 h 800786"/>
                <a:gd name="connsiteX2312" fmla="*/ 793159 w 2044700"/>
                <a:gd name="connsiteY2312" fmla="*/ 69976 h 800786"/>
                <a:gd name="connsiteX2313" fmla="*/ 802908 w 2044700"/>
                <a:gd name="connsiteY2313" fmla="*/ 71600 h 800786"/>
                <a:gd name="connsiteX2314" fmla="*/ 806157 w 2044700"/>
                <a:gd name="connsiteY2314" fmla="*/ 73224 h 800786"/>
                <a:gd name="connsiteX2315" fmla="*/ 815906 w 2044700"/>
                <a:gd name="connsiteY2315" fmla="*/ 74848 h 800786"/>
                <a:gd name="connsiteX2316" fmla="*/ 822405 w 2044700"/>
                <a:gd name="connsiteY2316" fmla="*/ 76473 h 800786"/>
                <a:gd name="connsiteX2317" fmla="*/ 827279 w 2044700"/>
                <a:gd name="connsiteY2317" fmla="*/ 79721 h 800786"/>
                <a:gd name="connsiteX2318" fmla="*/ 833778 w 2044700"/>
                <a:gd name="connsiteY2318" fmla="*/ 82969 h 800786"/>
                <a:gd name="connsiteX2319" fmla="*/ 833778 w 2044700"/>
                <a:gd name="connsiteY2319" fmla="*/ 79721 h 800786"/>
                <a:gd name="connsiteX2320" fmla="*/ 828904 w 2044700"/>
                <a:gd name="connsiteY2320" fmla="*/ 74848 h 800786"/>
                <a:gd name="connsiteX2321" fmla="*/ 824029 w 2044700"/>
                <a:gd name="connsiteY2321" fmla="*/ 73224 h 800786"/>
                <a:gd name="connsiteX2322" fmla="*/ 819155 w 2044700"/>
                <a:gd name="connsiteY2322" fmla="*/ 73224 h 800786"/>
                <a:gd name="connsiteX2323" fmla="*/ 812656 w 2044700"/>
                <a:gd name="connsiteY2323" fmla="*/ 71600 h 800786"/>
                <a:gd name="connsiteX2324" fmla="*/ 806157 w 2044700"/>
                <a:gd name="connsiteY2324" fmla="*/ 69976 h 800786"/>
                <a:gd name="connsiteX2325" fmla="*/ 793159 w 2044700"/>
                <a:gd name="connsiteY2325" fmla="*/ 65103 h 800786"/>
                <a:gd name="connsiteX2326" fmla="*/ 786660 w 2044700"/>
                <a:gd name="connsiteY2326" fmla="*/ 63479 h 800786"/>
                <a:gd name="connsiteX2327" fmla="*/ 783411 w 2044700"/>
                <a:gd name="connsiteY2327" fmla="*/ 63479 h 800786"/>
                <a:gd name="connsiteX2328" fmla="*/ 780161 w 2044700"/>
                <a:gd name="connsiteY2328" fmla="*/ 61855 h 800786"/>
                <a:gd name="connsiteX2329" fmla="*/ 776912 w 2044700"/>
                <a:gd name="connsiteY2329" fmla="*/ 60231 h 800786"/>
                <a:gd name="connsiteX2330" fmla="*/ 776912 w 2044700"/>
                <a:gd name="connsiteY2330" fmla="*/ 56982 h 800786"/>
                <a:gd name="connsiteX2331" fmla="*/ 780161 w 2044700"/>
                <a:gd name="connsiteY2331" fmla="*/ 55358 h 800786"/>
                <a:gd name="connsiteX2332" fmla="*/ 785035 w 2044700"/>
                <a:gd name="connsiteY2332" fmla="*/ 55358 h 800786"/>
                <a:gd name="connsiteX2333" fmla="*/ 785035 w 2044700"/>
                <a:gd name="connsiteY2333" fmla="*/ 52109 h 800786"/>
                <a:gd name="connsiteX2334" fmla="*/ 783411 w 2044700"/>
                <a:gd name="connsiteY2334" fmla="*/ 50485 h 800786"/>
                <a:gd name="connsiteX2335" fmla="*/ 789910 w 2044700"/>
                <a:gd name="connsiteY2335" fmla="*/ 47237 h 800786"/>
                <a:gd name="connsiteX2336" fmla="*/ 796409 w 2044700"/>
                <a:gd name="connsiteY2336" fmla="*/ 47237 h 800786"/>
                <a:gd name="connsiteX2337" fmla="*/ 801283 w 2044700"/>
                <a:gd name="connsiteY2337" fmla="*/ 48861 h 800786"/>
                <a:gd name="connsiteX2338" fmla="*/ 804532 w 2044700"/>
                <a:gd name="connsiteY2338" fmla="*/ 50485 h 800786"/>
                <a:gd name="connsiteX2339" fmla="*/ 809407 w 2044700"/>
                <a:gd name="connsiteY2339" fmla="*/ 50485 h 800786"/>
                <a:gd name="connsiteX2340" fmla="*/ 804532 w 2044700"/>
                <a:gd name="connsiteY2340" fmla="*/ 48861 h 800786"/>
                <a:gd name="connsiteX2341" fmla="*/ 798033 w 2044700"/>
                <a:gd name="connsiteY2341" fmla="*/ 43988 h 800786"/>
                <a:gd name="connsiteX2342" fmla="*/ 796409 w 2044700"/>
                <a:gd name="connsiteY2342" fmla="*/ 42364 h 800786"/>
                <a:gd name="connsiteX2343" fmla="*/ 799658 w 2044700"/>
                <a:gd name="connsiteY2343" fmla="*/ 39116 h 800786"/>
                <a:gd name="connsiteX2344" fmla="*/ 806157 w 2044700"/>
                <a:gd name="connsiteY2344" fmla="*/ 39116 h 800786"/>
                <a:gd name="connsiteX2345" fmla="*/ 812656 w 2044700"/>
                <a:gd name="connsiteY2345" fmla="*/ 39116 h 800786"/>
                <a:gd name="connsiteX2346" fmla="*/ 815906 w 2044700"/>
                <a:gd name="connsiteY2346" fmla="*/ 40740 h 800786"/>
                <a:gd name="connsiteX2347" fmla="*/ 820780 w 2044700"/>
                <a:gd name="connsiteY2347" fmla="*/ 42364 h 800786"/>
                <a:gd name="connsiteX2348" fmla="*/ 824029 w 2044700"/>
                <a:gd name="connsiteY2348" fmla="*/ 43988 h 800786"/>
                <a:gd name="connsiteX2349" fmla="*/ 830528 w 2044700"/>
                <a:gd name="connsiteY2349" fmla="*/ 45613 h 800786"/>
                <a:gd name="connsiteX2350" fmla="*/ 827279 w 2044700"/>
                <a:gd name="connsiteY2350" fmla="*/ 42364 h 800786"/>
                <a:gd name="connsiteX2351" fmla="*/ 822405 w 2044700"/>
                <a:gd name="connsiteY2351" fmla="*/ 40740 h 800786"/>
                <a:gd name="connsiteX2352" fmla="*/ 820780 w 2044700"/>
                <a:gd name="connsiteY2352" fmla="*/ 35867 h 800786"/>
                <a:gd name="connsiteX2353" fmla="*/ 820780 w 2044700"/>
                <a:gd name="connsiteY2353" fmla="*/ 34243 h 800786"/>
                <a:gd name="connsiteX2354" fmla="*/ 824029 w 2044700"/>
                <a:gd name="connsiteY2354" fmla="*/ 34243 h 800786"/>
                <a:gd name="connsiteX2355" fmla="*/ 832153 w 2044700"/>
                <a:gd name="connsiteY2355" fmla="*/ 32619 h 800786"/>
                <a:gd name="connsiteX2356" fmla="*/ 837027 w 2044700"/>
                <a:gd name="connsiteY2356" fmla="*/ 32619 h 800786"/>
                <a:gd name="connsiteX2357" fmla="*/ 840277 w 2044700"/>
                <a:gd name="connsiteY2357" fmla="*/ 34243 h 800786"/>
                <a:gd name="connsiteX2358" fmla="*/ 845151 w 2044700"/>
                <a:gd name="connsiteY2358" fmla="*/ 34243 h 800786"/>
                <a:gd name="connsiteX2359" fmla="*/ 848401 w 2044700"/>
                <a:gd name="connsiteY2359" fmla="*/ 35867 h 800786"/>
                <a:gd name="connsiteX2360" fmla="*/ 853275 w 2044700"/>
                <a:gd name="connsiteY2360" fmla="*/ 37492 h 800786"/>
                <a:gd name="connsiteX2361" fmla="*/ 858149 w 2044700"/>
                <a:gd name="connsiteY2361" fmla="*/ 35867 h 800786"/>
                <a:gd name="connsiteX2362" fmla="*/ 863023 w 2044700"/>
                <a:gd name="connsiteY2362" fmla="*/ 35867 h 800786"/>
                <a:gd name="connsiteX2363" fmla="*/ 869522 w 2044700"/>
                <a:gd name="connsiteY2363" fmla="*/ 35867 h 800786"/>
                <a:gd name="connsiteX2364" fmla="*/ 872772 w 2044700"/>
                <a:gd name="connsiteY2364" fmla="*/ 39116 h 800786"/>
                <a:gd name="connsiteX2365" fmla="*/ 876021 w 2044700"/>
                <a:gd name="connsiteY2365" fmla="*/ 42364 h 800786"/>
                <a:gd name="connsiteX2366" fmla="*/ 877646 w 2044700"/>
                <a:gd name="connsiteY2366" fmla="*/ 43988 h 800786"/>
                <a:gd name="connsiteX2367" fmla="*/ 882520 w 2044700"/>
                <a:gd name="connsiteY2367" fmla="*/ 45613 h 800786"/>
                <a:gd name="connsiteX2368" fmla="*/ 885770 w 2044700"/>
                <a:gd name="connsiteY2368" fmla="*/ 47237 h 800786"/>
                <a:gd name="connsiteX2369" fmla="*/ 889019 w 2044700"/>
                <a:gd name="connsiteY2369" fmla="*/ 48861 h 800786"/>
                <a:gd name="connsiteX2370" fmla="*/ 892269 w 2044700"/>
                <a:gd name="connsiteY2370" fmla="*/ 52109 h 800786"/>
                <a:gd name="connsiteX2371" fmla="*/ 895518 w 2044700"/>
                <a:gd name="connsiteY2371" fmla="*/ 52109 h 800786"/>
                <a:gd name="connsiteX2372" fmla="*/ 895518 w 2044700"/>
                <a:gd name="connsiteY2372" fmla="*/ 48861 h 800786"/>
                <a:gd name="connsiteX2373" fmla="*/ 892269 w 2044700"/>
                <a:gd name="connsiteY2373" fmla="*/ 47237 h 800786"/>
                <a:gd name="connsiteX2374" fmla="*/ 890644 w 2044700"/>
                <a:gd name="connsiteY2374" fmla="*/ 45613 h 800786"/>
                <a:gd name="connsiteX2375" fmla="*/ 885770 w 2044700"/>
                <a:gd name="connsiteY2375" fmla="*/ 42364 h 800786"/>
                <a:gd name="connsiteX2376" fmla="*/ 882520 w 2044700"/>
                <a:gd name="connsiteY2376" fmla="*/ 40740 h 800786"/>
                <a:gd name="connsiteX2377" fmla="*/ 877646 w 2044700"/>
                <a:gd name="connsiteY2377" fmla="*/ 39116 h 800786"/>
                <a:gd name="connsiteX2378" fmla="*/ 874396 w 2044700"/>
                <a:gd name="connsiteY2378" fmla="*/ 35867 h 800786"/>
                <a:gd name="connsiteX2379" fmla="*/ 871147 w 2044700"/>
                <a:gd name="connsiteY2379" fmla="*/ 32619 h 800786"/>
                <a:gd name="connsiteX2380" fmla="*/ 871147 w 2044700"/>
                <a:gd name="connsiteY2380" fmla="*/ 30995 h 800786"/>
                <a:gd name="connsiteX2381" fmla="*/ 877646 w 2044700"/>
                <a:gd name="connsiteY2381" fmla="*/ 27746 h 800786"/>
                <a:gd name="connsiteX2382" fmla="*/ 893893 w 2044700"/>
                <a:gd name="connsiteY2382" fmla="*/ 29371 h 800786"/>
                <a:gd name="connsiteX2383" fmla="*/ 902017 w 2044700"/>
                <a:gd name="connsiteY2383" fmla="*/ 29371 h 800786"/>
                <a:gd name="connsiteX2384" fmla="*/ 906891 w 2044700"/>
                <a:gd name="connsiteY2384" fmla="*/ 29371 h 800786"/>
                <a:gd name="connsiteX2385" fmla="*/ 911766 w 2044700"/>
                <a:gd name="connsiteY2385" fmla="*/ 29371 h 800786"/>
                <a:gd name="connsiteX2386" fmla="*/ 923139 w 2044700"/>
                <a:gd name="connsiteY2386" fmla="*/ 29371 h 800786"/>
                <a:gd name="connsiteX2387" fmla="*/ 926388 w 2044700"/>
                <a:gd name="connsiteY2387" fmla="*/ 32619 h 800786"/>
                <a:gd name="connsiteX2388" fmla="*/ 929638 w 2044700"/>
                <a:gd name="connsiteY2388" fmla="*/ 35867 h 800786"/>
                <a:gd name="connsiteX2389" fmla="*/ 934512 w 2044700"/>
                <a:gd name="connsiteY2389" fmla="*/ 39116 h 800786"/>
                <a:gd name="connsiteX2390" fmla="*/ 937761 w 2044700"/>
                <a:gd name="connsiteY2390" fmla="*/ 40740 h 800786"/>
                <a:gd name="connsiteX2391" fmla="*/ 944260 w 2044700"/>
                <a:gd name="connsiteY2391" fmla="*/ 40740 h 800786"/>
                <a:gd name="connsiteX2392" fmla="*/ 941011 w 2044700"/>
                <a:gd name="connsiteY2392" fmla="*/ 37492 h 800786"/>
                <a:gd name="connsiteX2393" fmla="*/ 937761 w 2044700"/>
                <a:gd name="connsiteY2393" fmla="*/ 34243 h 800786"/>
                <a:gd name="connsiteX2394" fmla="*/ 941011 w 2044700"/>
                <a:gd name="connsiteY2394" fmla="*/ 32619 h 800786"/>
                <a:gd name="connsiteX2395" fmla="*/ 942636 w 2044700"/>
                <a:gd name="connsiteY2395" fmla="*/ 29371 h 800786"/>
                <a:gd name="connsiteX2396" fmla="*/ 947510 w 2044700"/>
                <a:gd name="connsiteY2396" fmla="*/ 26122 h 800786"/>
                <a:gd name="connsiteX2397" fmla="*/ 952384 w 2044700"/>
                <a:gd name="connsiteY2397" fmla="*/ 27746 h 800786"/>
                <a:gd name="connsiteX2398" fmla="*/ 965382 w 2044700"/>
                <a:gd name="connsiteY2398" fmla="*/ 27746 h 800786"/>
                <a:gd name="connsiteX2399" fmla="*/ 970256 w 2044700"/>
                <a:gd name="connsiteY2399" fmla="*/ 27746 h 800786"/>
                <a:gd name="connsiteX2400" fmla="*/ 973506 w 2044700"/>
                <a:gd name="connsiteY2400" fmla="*/ 29371 h 800786"/>
                <a:gd name="connsiteX2401" fmla="*/ 973506 w 2044700"/>
                <a:gd name="connsiteY2401" fmla="*/ 30995 h 800786"/>
                <a:gd name="connsiteX2402" fmla="*/ 973506 w 2044700"/>
                <a:gd name="connsiteY2402" fmla="*/ 32619 h 800786"/>
                <a:gd name="connsiteX2403" fmla="*/ 980005 w 2044700"/>
                <a:gd name="connsiteY2403" fmla="*/ 35867 h 800786"/>
                <a:gd name="connsiteX2404" fmla="*/ 984879 w 2044700"/>
                <a:gd name="connsiteY2404" fmla="*/ 35867 h 800786"/>
                <a:gd name="connsiteX2405" fmla="*/ 984879 w 2044700"/>
                <a:gd name="connsiteY2405" fmla="*/ 34243 h 800786"/>
                <a:gd name="connsiteX2406" fmla="*/ 980005 w 2044700"/>
                <a:gd name="connsiteY2406" fmla="*/ 30995 h 800786"/>
                <a:gd name="connsiteX2407" fmla="*/ 978380 w 2044700"/>
                <a:gd name="connsiteY2407" fmla="*/ 29371 h 800786"/>
                <a:gd name="connsiteX2408" fmla="*/ 981630 w 2044700"/>
                <a:gd name="connsiteY2408" fmla="*/ 27746 h 800786"/>
                <a:gd name="connsiteX2409" fmla="*/ 984879 w 2044700"/>
                <a:gd name="connsiteY2409" fmla="*/ 26122 h 800786"/>
                <a:gd name="connsiteX2410" fmla="*/ 991378 w 2044700"/>
                <a:gd name="connsiteY2410" fmla="*/ 24498 h 800786"/>
                <a:gd name="connsiteX2411" fmla="*/ 1682953 w 2044700"/>
                <a:gd name="connsiteY2411" fmla="*/ 112 h 800786"/>
                <a:gd name="connsiteX2412" fmla="*/ 1697358 w 2044700"/>
                <a:gd name="connsiteY2412" fmla="*/ 721 h 800786"/>
                <a:gd name="connsiteX2413" fmla="*/ 1700604 w 2044700"/>
                <a:gd name="connsiteY2413" fmla="*/ 2344 h 800786"/>
                <a:gd name="connsiteX2414" fmla="*/ 1705474 w 2044700"/>
                <a:gd name="connsiteY2414" fmla="*/ 3966 h 800786"/>
                <a:gd name="connsiteX2415" fmla="*/ 1711966 w 2044700"/>
                <a:gd name="connsiteY2415" fmla="*/ 5589 h 800786"/>
                <a:gd name="connsiteX2416" fmla="*/ 1715212 w 2044700"/>
                <a:gd name="connsiteY2416" fmla="*/ 7212 h 800786"/>
                <a:gd name="connsiteX2417" fmla="*/ 1726574 w 2044700"/>
                <a:gd name="connsiteY2417" fmla="*/ 5589 h 800786"/>
                <a:gd name="connsiteX2418" fmla="*/ 1728197 w 2044700"/>
                <a:gd name="connsiteY2418" fmla="*/ 5589 h 800786"/>
                <a:gd name="connsiteX2419" fmla="*/ 1729820 w 2044700"/>
                <a:gd name="connsiteY2419" fmla="*/ 3966 h 800786"/>
                <a:gd name="connsiteX2420" fmla="*/ 1737935 w 2044700"/>
                <a:gd name="connsiteY2420" fmla="*/ 3966 h 800786"/>
                <a:gd name="connsiteX2421" fmla="*/ 1742805 w 2044700"/>
                <a:gd name="connsiteY2421" fmla="*/ 5589 h 800786"/>
                <a:gd name="connsiteX2422" fmla="*/ 1747674 w 2044700"/>
                <a:gd name="connsiteY2422" fmla="*/ 8835 h 800786"/>
                <a:gd name="connsiteX2423" fmla="*/ 1750920 w 2044700"/>
                <a:gd name="connsiteY2423" fmla="*/ 8835 h 800786"/>
                <a:gd name="connsiteX2424" fmla="*/ 1768774 w 2044700"/>
                <a:gd name="connsiteY2424" fmla="*/ 10458 h 800786"/>
                <a:gd name="connsiteX2425" fmla="*/ 1775267 w 2044700"/>
                <a:gd name="connsiteY2425" fmla="*/ 8835 h 800786"/>
                <a:gd name="connsiteX2426" fmla="*/ 1781759 w 2044700"/>
                <a:gd name="connsiteY2426" fmla="*/ 10458 h 800786"/>
                <a:gd name="connsiteX2427" fmla="*/ 1788251 w 2044700"/>
                <a:gd name="connsiteY2427" fmla="*/ 12081 h 800786"/>
                <a:gd name="connsiteX2428" fmla="*/ 1789874 w 2044700"/>
                <a:gd name="connsiteY2428" fmla="*/ 12081 h 800786"/>
                <a:gd name="connsiteX2429" fmla="*/ 1794744 w 2044700"/>
                <a:gd name="connsiteY2429" fmla="*/ 12081 h 800786"/>
                <a:gd name="connsiteX2430" fmla="*/ 1796367 w 2044700"/>
                <a:gd name="connsiteY2430" fmla="*/ 13704 h 800786"/>
                <a:gd name="connsiteX2431" fmla="*/ 1801236 w 2044700"/>
                <a:gd name="connsiteY2431" fmla="*/ 16949 h 800786"/>
                <a:gd name="connsiteX2432" fmla="*/ 1794744 w 2044700"/>
                <a:gd name="connsiteY2432" fmla="*/ 18572 h 800786"/>
                <a:gd name="connsiteX2433" fmla="*/ 1786628 w 2044700"/>
                <a:gd name="connsiteY2433" fmla="*/ 21818 h 800786"/>
                <a:gd name="connsiteX2434" fmla="*/ 1773643 w 2044700"/>
                <a:gd name="connsiteY2434" fmla="*/ 23441 h 800786"/>
                <a:gd name="connsiteX2435" fmla="*/ 1765528 w 2044700"/>
                <a:gd name="connsiteY2435" fmla="*/ 25064 h 800786"/>
                <a:gd name="connsiteX2436" fmla="*/ 1760659 w 2044700"/>
                <a:gd name="connsiteY2436" fmla="*/ 25064 h 800786"/>
                <a:gd name="connsiteX2437" fmla="*/ 1755789 w 2044700"/>
                <a:gd name="connsiteY2437" fmla="*/ 25064 h 800786"/>
                <a:gd name="connsiteX2438" fmla="*/ 1750920 w 2044700"/>
                <a:gd name="connsiteY2438" fmla="*/ 26686 h 800786"/>
                <a:gd name="connsiteX2439" fmla="*/ 1755789 w 2044700"/>
                <a:gd name="connsiteY2439" fmla="*/ 26686 h 800786"/>
                <a:gd name="connsiteX2440" fmla="*/ 1760659 w 2044700"/>
                <a:gd name="connsiteY2440" fmla="*/ 26686 h 800786"/>
                <a:gd name="connsiteX2441" fmla="*/ 1763905 w 2044700"/>
                <a:gd name="connsiteY2441" fmla="*/ 28309 h 800786"/>
                <a:gd name="connsiteX2442" fmla="*/ 1770397 w 2044700"/>
                <a:gd name="connsiteY2442" fmla="*/ 28309 h 800786"/>
                <a:gd name="connsiteX2443" fmla="*/ 1780136 w 2044700"/>
                <a:gd name="connsiteY2443" fmla="*/ 26686 h 800786"/>
                <a:gd name="connsiteX2444" fmla="*/ 1786628 w 2044700"/>
                <a:gd name="connsiteY2444" fmla="*/ 25064 h 800786"/>
                <a:gd name="connsiteX2445" fmla="*/ 1788251 w 2044700"/>
                <a:gd name="connsiteY2445" fmla="*/ 25064 h 800786"/>
                <a:gd name="connsiteX2446" fmla="*/ 1796367 w 2044700"/>
                <a:gd name="connsiteY2446" fmla="*/ 23441 h 800786"/>
                <a:gd name="connsiteX2447" fmla="*/ 1797990 w 2044700"/>
                <a:gd name="connsiteY2447" fmla="*/ 21818 h 800786"/>
                <a:gd name="connsiteX2448" fmla="*/ 1801236 w 2044700"/>
                <a:gd name="connsiteY2448" fmla="*/ 21818 h 800786"/>
                <a:gd name="connsiteX2449" fmla="*/ 1806105 w 2044700"/>
                <a:gd name="connsiteY2449" fmla="*/ 21818 h 800786"/>
                <a:gd name="connsiteX2450" fmla="*/ 1807728 w 2044700"/>
                <a:gd name="connsiteY2450" fmla="*/ 21818 h 800786"/>
                <a:gd name="connsiteX2451" fmla="*/ 1810975 w 2044700"/>
                <a:gd name="connsiteY2451" fmla="*/ 21818 h 800786"/>
                <a:gd name="connsiteX2452" fmla="*/ 1814221 w 2044700"/>
                <a:gd name="connsiteY2452" fmla="*/ 21818 h 800786"/>
                <a:gd name="connsiteX2453" fmla="*/ 1817467 w 2044700"/>
                <a:gd name="connsiteY2453" fmla="*/ 25064 h 800786"/>
                <a:gd name="connsiteX2454" fmla="*/ 1819090 w 2044700"/>
                <a:gd name="connsiteY2454" fmla="*/ 28309 h 800786"/>
                <a:gd name="connsiteX2455" fmla="*/ 1817467 w 2044700"/>
                <a:gd name="connsiteY2455" fmla="*/ 29932 h 800786"/>
                <a:gd name="connsiteX2456" fmla="*/ 1812598 w 2044700"/>
                <a:gd name="connsiteY2456" fmla="*/ 33178 h 800786"/>
                <a:gd name="connsiteX2457" fmla="*/ 1810975 w 2044700"/>
                <a:gd name="connsiteY2457" fmla="*/ 34801 h 800786"/>
                <a:gd name="connsiteX2458" fmla="*/ 1806105 w 2044700"/>
                <a:gd name="connsiteY2458" fmla="*/ 39669 h 800786"/>
                <a:gd name="connsiteX2459" fmla="*/ 1810975 w 2044700"/>
                <a:gd name="connsiteY2459" fmla="*/ 38046 h 800786"/>
                <a:gd name="connsiteX2460" fmla="*/ 1819090 w 2044700"/>
                <a:gd name="connsiteY2460" fmla="*/ 34801 h 800786"/>
                <a:gd name="connsiteX2461" fmla="*/ 1823959 w 2044700"/>
                <a:gd name="connsiteY2461" fmla="*/ 34801 h 800786"/>
                <a:gd name="connsiteX2462" fmla="*/ 1833698 w 2044700"/>
                <a:gd name="connsiteY2462" fmla="*/ 36423 h 800786"/>
                <a:gd name="connsiteX2463" fmla="*/ 1833698 w 2044700"/>
                <a:gd name="connsiteY2463" fmla="*/ 38046 h 800786"/>
                <a:gd name="connsiteX2464" fmla="*/ 1838567 w 2044700"/>
                <a:gd name="connsiteY2464" fmla="*/ 38046 h 800786"/>
                <a:gd name="connsiteX2465" fmla="*/ 1843437 w 2044700"/>
                <a:gd name="connsiteY2465" fmla="*/ 36423 h 800786"/>
                <a:gd name="connsiteX2466" fmla="*/ 1846683 w 2044700"/>
                <a:gd name="connsiteY2466" fmla="*/ 36423 h 800786"/>
                <a:gd name="connsiteX2467" fmla="*/ 1849929 w 2044700"/>
                <a:gd name="connsiteY2467" fmla="*/ 36423 h 800786"/>
                <a:gd name="connsiteX2468" fmla="*/ 1854798 w 2044700"/>
                <a:gd name="connsiteY2468" fmla="*/ 38046 h 800786"/>
                <a:gd name="connsiteX2469" fmla="*/ 1861291 w 2044700"/>
                <a:gd name="connsiteY2469" fmla="*/ 39669 h 800786"/>
                <a:gd name="connsiteX2470" fmla="*/ 1866160 w 2044700"/>
                <a:gd name="connsiteY2470" fmla="*/ 38046 h 800786"/>
                <a:gd name="connsiteX2471" fmla="*/ 1867783 w 2044700"/>
                <a:gd name="connsiteY2471" fmla="*/ 41292 h 800786"/>
                <a:gd name="connsiteX2472" fmla="*/ 1871029 w 2044700"/>
                <a:gd name="connsiteY2472" fmla="*/ 42915 h 800786"/>
                <a:gd name="connsiteX2473" fmla="*/ 1874275 w 2044700"/>
                <a:gd name="connsiteY2473" fmla="*/ 44538 h 800786"/>
                <a:gd name="connsiteX2474" fmla="*/ 1875898 w 2044700"/>
                <a:gd name="connsiteY2474" fmla="*/ 44538 h 800786"/>
                <a:gd name="connsiteX2475" fmla="*/ 1877522 w 2044700"/>
                <a:gd name="connsiteY2475" fmla="*/ 47783 h 800786"/>
                <a:gd name="connsiteX2476" fmla="*/ 1872652 w 2044700"/>
                <a:gd name="connsiteY2476" fmla="*/ 52652 h 800786"/>
                <a:gd name="connsiteX2477" fmla="*/ 1867783 w 2044700"/>
                <a:gd name="connsiteY2477" fmla="*/ 54275 h 800786"/>
                <a:gd name="connsiteX2478" fmla="*/ 1866160 w 2044700"/>
                <a:gd name="connsiteY2478" fmla="*/ 54275 h 800786"/>
                <a:gd name="connsiteX2479" fmla="*/ 1861291 w 2044700"/>
                <a:gd name="connsiteY2479" fmla="*/ 57521 h 800786"/>
                <a:gd name="connsiteX2480" fmla="*/ 1838567 w 2044700"/>
                <a:gd name="connsiteY2480" fmla="*/ 62389 h 800786"/>
                <a:gd name="connsiteX2481" fmla="*/ 1830452 w 2044700"/>
                <a:gd name="connsiteY2481" fmla="*/ 64012 h 800786"/>
                <a:gd name="connsiteX2482" fmla="*/ 1825583 w 2044700"/>
                <a:gd name="connsiteY2482" fmla="*/ 64012 h 800786"/>
                <a:gd name="connsiteX2483" fmla="*/ 1823959 w 2044700"/>
                <a:gd name="connsiteY2483" fmla="*/ 65635 h 800786"/>
                <a:gd name="connsiteX2484" fmla="*/ 1806105 w 2044700"/>
                <a:gd name="connsiteY2484" fmla="*/ 67258 h 800786"/>
                <a:gd name="connsiteX2485" fmla="*/ 1802859 w 2044700"/>
                <a:gd name="connsiteY2485" fmla="*/ 67258 h 800786"/>
                <a:gd name="connsiteX2486" fmla="*/ 1799613 w 2044700"/>
                <a:gd name="connsiteY2486" fmla="*/ 67258 h 800786"/>
                <a:gd name="connsiteX2487" fmla="*/ 1791498 w 2044700"/>
                <a:gd name="connsiteY2487" fmla="*/ 67258 h 800786"/>
                <a:gd name="connsiteX2488" fmla="*/ 1781759 w 2044700"/>
                <a:gd name="connsiteY2488" fmla="*/ 68880 h 800786"/>
                <a:gd name="connsiteX2489" fmla="*/ 1763905 w 2044700"/>
                <a:gd name="connsiteY2489" fmla="*/ 67258 h 800786"/>
                <a:gd name="connsiteX2490" fmla="*/ 1759036 w 2044700"/>
                <a:gd name="connsiteY2490" fmla="*/ 67258 h 800786"/>
                <a:gd name="connsiteX2491" fmla="*/ 1752543 w 2044700"/>
                <a:gd name="connsiteY2491" fmla="*/ 67258 h 800786"/>
                <a:gd name="connsiteX2492" fmla="*/ 1749297 w 2044700"/>
                <a:gd name="connsiteY2492" fmla="*/ 67258 h 800786"/>
                <a:gd name="connsiteX2493" fmla="*/ 1742805 w 2044700"/>
                <a:gd name="connsiteY2493" fmla="*/ 67258 h 800786"/>
                <a:gd name="connsiteX2494" fmla="*/ 1734689 w 2044700"/>
                <a:gd name="connsiteY2494" fmla="*/ 68880 h 800786"/>
                <a:gd name="connsiteX2495" fmla="*/ 1728197 w 2044700"/>
                <a:gd name="connsiteY2495" fmla="*/ 68880 h 800786"/>
                <a:gd name="connsiteX2496" fmla="*/ 1723328 w 2044700"/>
                <a:gd name="connsiteY2496" fmla="*/ 70503 h 800786"/>
                <a:gd name="connsiteX2497" fmla="*/ 1716835 w 2044700"/>
                <a:gd name="connsiteY2497" fmla="*/ 72126 h 800786"/>
                <a:gd name="connsiteX2498" fmla="*/ 1710343 w 2044700"/>
                <a:gd name="connsiteY2498" fmla="*/ 73749 h 800786"/>
                <a:gd name="connsiteX2499" fmla="*/ 1705474 w 2044700"/>
                <a:gd name="connsiteY2499" fmla="*/ 73749 h 800786"/>
                <a:gd name="connsiteX2500" fmla="*/ 1700604 w 2044700"/>
                <a:gd name="connsiteY2500" fmla="*/ 75372 h 800786"/>
                <a:gd name="connsiteX2501" fmla="*/ 1694112 w 2044700"/>
                <a:gd name="connsiteY2501" fmla="*/ 76995 h 800786"/>
                <a:gd name="connsiteX2502" fmla="*/ 1689243 w 2044700"/>
                <a:gd name="connsiteY2502" fmla="*/ 78618 h 800786"/>
                <a:gd name="connsiteX2503" fmla="*/ 1685996 w 2044700"/>
                <a:gd name="connsiteY2503" fmla="*/ 80240 h 800786"/>
                <a:gd name="connsiteX2504" fmla="*/ 1681127 w 2044700"/>
                <a:gd name="connsiteY2504" fmla="*/ 80240 h 800786"/>
                <a:gd name="connsiteX2505" fmla="*/ 1676258 w 2044700"/>
                <a:gd name="connsiteY2505" fmla="*/ 80240 h 800786"/>
                <a:gd name="connsiteX2506" fmla="*/ 1674635 w 2044700"/>
                <a:gd name="connsiteY2506" fmla="*/ 81863 h 800786"/>
                <a:gd name="connsiteX2507" fmla="*/ 1677881 w 2044700"/>
                <a:gd name="connsiteY2507" fmla="*/ 83486 h 800786"/>
                <a:gd name="connsiteX2508" fmla="*/ 1684373 w 2044700"/>
                <a:gd name="connsiteY2508" fmla="*/ 83486 h 800786"/>
                <a:gd name="connsiteX2509" fmla="*/ 1687620 w 2044700"/>
                <a:gd name="connsiteY2509" fmla="*/ 81863 h 800786"/>
                <a:gd name="connsiteX2510" fmla="*/ 1689243 w 2044700"/>
                <a:gd name="connsiteY2510" fmla="*/ 80240 h 800786"/>
                <a:gd name="connsiteX2511" fmla="*/ 1694112 w 2044700"/>
                <a:gd name="connsiteY2511" fmla="*/ 80240 h 800786"/>
                <a:gd name="connsiteX2512" fmla="*/ 1698981 w 2044700"/>
                <a:gd name="connsiteY2512" fmla="*/ 78618 h 800786"/>
                <a:gd name="connsiteX2513" fmla="*/ 1702227 w 2044700"/>
                <a:gd name="connsiteY2513" fmla="*/ 78618 h 800786"/>
                <a:gd name="connsiteX2514" fmla="*/ 1708720 w 2044700"/>
                <a:gd name="connsiteY2514" fmla="*/ 78618 h 800786"/>
                <a:gd name="connsiteX2515" fmla="*/ 1713589 w 2044700"/>
                <a:gd name="connsiteY2515" fmla="*/ 76995 h 800786"/>
                <a:gd name="connsiteX2516" fmla="*/ 1716835 w 2044700"/>
                <a:gd name="connsiteY2516" fmla="*/ 75372 h 800786"/>
                <a:gd name="connsiteX2517" fmla="*/ 1728197 w 2044700"/>
                <a:gd name="connsiteY2517" fmla="*/ 75372 h 800786"/>
                <a:gd name="connsiteX2518" fmla="*/ 1729820 w 2044700"/>
                <a:gd name="connsiteY2518" fmla="*/ 73749 h 800786"/>
                <a:gd name="connsiteX2519" fmla="*/ 1733066 w 2044700"/>
                <a:gd name="connsiteY2519" fmla="*/ 75372 h 800786"/>
                <a:gd name="connsiteX2520" fmla="*/ 1734689 w 2044700"/>
                <a:gd name="connsiteY2520" fmla="*/ 75372 h 800786"/>
                <a:gd name="connsiteX2521" fmla="*/ 1739559 w 2044700"/>
                <a:gd name="connsiteY2521" fmla="*/ 72126 h 800786"/>
                <a:gd name="connsiteX2522" fmla="*/ 1742805 w 2044700"/>
                <a:gd name="connsiteY2522" fmla="*/ 70503 h 800786"/>
                <a:gd name="connsiteX2523" fmla="*/ 1747674 w 2044700"/>
                <a:gd name="connsiteY2523" fmla="*/ 72126 h 800786"/>
                <a:gd name="connsiteX2524" fmla="*/ 1755789 w 2044700"/>
                <a:gd name="connsiteY2524" fmla="*/ 72126 h 800786"/>
                <a:gd name="connsiteX2525" fmla="*/ 1762282 w 2044700"/>
                <a:gd name="connsiteY2525" fmla="*/ 72126 h 800786"/>
                <a:gd name="connsiteX2526" fmla="*/ 1776890 w 2044700"/>
                <a:gd name="connsiteY2526" fmla="*/ 73749 h 800786"/>
                <a:gd name="connsiteX2527" fmla="*/ 1783382 w 2044700"/>
                <a:gd name="connsiteY2527" fmla="*/ 72126 h 800786"/>
                <a:gd name="connsiteX2528" fmla="*/ 1788251 w 2044700"/>
                <a:gd name="connsiteY2528" fmla="*/ 72126 h 800786"/>
                <a:gd name="connsiteX2529" fmla="*/ 1791498 w 2044700"/>
                <a:gd name="connsiteY2529" fmla="*/ 70503 h 800786"/>
                <a:gd name="connsiteX2530" fmla="*/ 1797990 w 2044700"/>
                <a:gd name="connsiteY2530" fmla="*/ 70503 h 800786"/>
                <a:gd name="connsiteX2531" fmla="*/ 1806105 w 2044700"/>
                <a:gd name="connsiteY2531" fmla="*/ 72126 h 800786"/>
                <a:gd name="connsiteX2532" fmla="*/ 1807728 w 2044700"/>
                <a:gd name="connsiteY2532" fmla="*/ 72126 h 800786"/>
                <a:gd name="connsiteX2533" fmla="*/ 1810975 w 2044700"/>
                <a:gd name="connsiteY2533" fmla="*/ 75372 h 800786"/>
                <a:gd name="connsiteX2534" fmla="*/ 1810975 w 2044700"/>
                <a:gd name="connsiteY2534" fmla="*/ 80240 h 800786"/>
                <a:gd name="connsiteX2535" fmla="*/ 1807728 w 2044700"/>
                <a:gd name="connsiteY2535" fmla="*/ 81863 h 800786"/>
                <a:gd name="connsiteX2536" fmla="*/ 1802859 w 2044700"/>
                <a:gd name="connsiteY2536" fmla="*/ 85109 h 800786"/>
                <a:gd name="connsiteX2537" fmla="*/ 1797990 w 2044700"/>
                <a:gd name="connsiteY2537" fmla="*/ 86732 h 800786"/>
                <a:gd name="connsiteX2538" fmla="*/ 1791498 w 2044700"/>
                <a:gd name="connsiteY2538" fmla="*/ 89978 h 800786"/>
                <a:gd name="connsiteX2539" fmla="*/ 1783382 w 2044700"/>
                <a:gd name="connsiteY2539" fmla="*/ 93223 h 800786"/>
                <a:gd name="connsiteX2540" fmla="*/ 1776890 w 2044700"/>
                <a:gd name="connsiteY2540" fmla="*/ 94846 h 800786"/>
                <a:gd name="connsiteX2541" fmla="*/ 1773643 w 2044700"/>
                <a:gd name="connsiteY2541" fmla="*/ 94846 h 800786"/>
                <a:gd name="connsiteX2542" fmla="*/ 1775267 w 2044700"/>
                <a:gd name="connsiteY2542" fmla="*/ 98092 h 800786"/>
                <a:gd name="connsiteX2543" fmla="*/ 1778513 w 2044700"/>
                <a:gd name="connsiteY2543" fmla="*/ 98092 h 800786"/>
                <a:gd name="connsiteX2544" fmla="*/ 1781759 w 2044700"/>
                <a:gd name="connsiteY2544" fmla="*/ 98092 h 800786"/>
                <a:gd name="connsiteX2545" fmla="*/ 1788251 w 2044700"/>
                <a:gd name="connsiteY2545" fmla="*/ 94846 h 800786"/>
                <a:gd name="connsiteX2546" fmla="*/ 1793121 w 2044700"/>
                <a:gd name="connsiteY2546" fmla="*/ 93223 h 800786"/>
                <a:gd name="connsiteX2547" fmla="*/ 1796367 w 2044700"/>
                <a:gd name="connsiteY2547" fmla="*/ 91600 h 800786"/>
                <a:gd name="connsiteX2548" fmla="*/ 1799613 w 2044700"/>
                <a:gd name="connsiteY2548" fmla="*/ 89978 h 800786"/>
                <a:gd name="connsiteX2549" fmla="*/ 1806105 w 2044700"/>
                <a:gd name="connsiteY2549" fmla="*/ 88355 h 800786"/>
                <a:gd name="connsiteX2550" fmla="*/ 1810975 w 2044700"/>
                <a:gd name="connsiteY2550" fmla="*/ 86732 h 800786"/>
                <a:gd name="connsiteX2551" fmla="*/ 1814221 w 2044700"/>
                <a:gd name="connsiteY2551" fmla="*/ 88355 h 800786"/>
                <a:gd name="connsiteX2552" fmla="*/ 1817467 w 2044700"/>
                <a:gd name="connsiteY2552" fmla="*/ 86732 h 800786"/>
                <a:gd name="connsiteX2553" fmla="*/ 1819090 w 2044700"/>
                <a:gd name="connsiteY2553" fmla="*/ 85109 h 800786"/>
                <a:gd name="connsiteX2554" fmla="*/ 1820713 w 2044700"/>
                <a:gd name="connsiteY2554" fmla="*/ 85109 h 800786"/>
                <a:gd name="connsiteX2555" fmla="*/ 1827206 w 2044700"/>
                <a:gd name="connsiteY2555" fmla="*/ 85109 h 800786"/>
                <a:gd name="connsiteX2556" fmla="*/ 1830452 w 2044700"/>
                <a:gd name="connsiteY2556" fmla="*/ 83486 h 800786"/>
                <a:gd name="connsiteX2557" fmla="*/ 1830452 w 2044700"/>
                <a:gd name="connsiteY2557" fmla="*/ 78618 h 800786"/>
                <a:gd name="connsiteX2558" fmla="*/ 1830452 w 2044700"/>
                <a:gd name="connsiteY2558" fmla="*/ 75372 h 800786"/>
                <a:gd name="connsiteX2559" fmla="*/ 1833698 w 2044700"/>
                <a:gd name="connsiteY2559" fmla="*/ 73749 h 800786"/>
                <a:gd name="connsiteX2560" fmla="*/ 1840190 w 2044700"/>
                <a:gd name="connsiteY2560" fmla="*/ 72126 h 800786"/>
                <a:gd name="connsiteX2561" fmla="*/ 1848306 w 2044700"/>
                <a:gd name="connsiteY2561" fmla="*/ 70503 h 800786"/>
                <a:gd name="connsiteX2562" fmla="*/ 1851552 w 2044700"/>
                <a:gd name="connsiteY2562" fmla="*/ 70503 h 800786"/>
                <a:gd name="connsiteX2563" fmla="*/ 1856421 w 2044700"/>
                <a:gd name="connsiteY2563" fmla="*/ 68880 h 800786"/>
                <a:gd name="connsiteX2564" fmla="*/ 1861291 w 2044700"/>
                <a:gd name="connsiteY2564" fmla="*/ 68880 h 800786"/>
                <a:gd name="connsiteX2565" fmla="*/ 1867783 w 2044700"/>
                <a:gd name="connsiteY2565" fmla="*/ 70503 h 800786"/>
                <a:gd name="connsiteX2566" fmla="*/ 1869406 w 2044700"/>
                <a:gd name="connsiteY2566" fmla="*/ 75372 h 800786"/>
                <a:gd name="connsiteX2567" fmla="*/ 1871029 w 2044700"/>
                <a:gd name="connsiteY2567" fmla="*/ 80240 h 800786"/>
                <a:gd name="connsiteX2568" fmla="*/ 1871029 w 2044700"/>
                <a:gd name="connsiteY2568" fmla="*/ 85109 h 800786"/>
                <a:gd name="connsiteX2569" fmla="*/ 1856421 w 2044700"/>
                <a:gd name="connsiteY2569" fmla="*/ 104583 h 800786"/>
                <a:gd name="connsiteX2570" fmla="*/ 1854798 w 2044700"/>
                <a:gd name="connsiteY2570" fmla="*/ 106206 h 800786"/>
                <a:gd name="connsiteX2571" fmla="*/ 1851552 w 2044700"/>
                <a:gd name="connsiteY2571" fmla="*/ 109452 h 800786"/>
                <a:gd name="connsiteX2572" fmla="*/ 1849929 w 2044700"/>
                <a:gd name="connsiteY2572" fmla="*/ 109452 h 800786"/>
                <a:gd name="connsiteX2573" fmla="*/ 1846683 w 2044700"/>
                <a:gd name="connsiteY2573" fmla="*/ 112697 h 800786"/>
                <a:gd name="connsiteX2574" fmla="*/ 1845060 w 2044700"/>
                <a:gd name="connsiteY2574" fmla="*/ 114320 h 800786"/>
                <a:gd name="connsiteX2575" fmla="*/ 1836944 w 2044700"/>
                <a:gd name="connsiteY2575" fmla="*/ 119189 h 800786"/>
                <a:gd name="connsiteX2576" fmla="*/ 1835321 w 2044700"/>
                <a:gd name="connsiteY2576" fmla="*/ 122435 h 800786"/>
                <a:gd name="connsiteX2577" fmla="*/ 1835321 w 2044700"/>
                <a:gd name="connsiteY2577" fmla="*/ 124057 h 800786"/>
                <a:gd name="connsiteX2578" fmla="*/ 1835321 w 2044700"/>
                <a:gd name="connsiteY2578" fmla="*/ 125680 h 800786"/>
                <a:gd name="connsiteX2579" fmla="*/ 1832075 w 2044700"/>
                <a:gd name="connsiteY2579" fmla="*/ 128926 h 800786"/>
                <a:gd name="connsiteX2580" fmla="*/ 1836944 w 2044700"/>
                <a:gd name="connsiteY2580" fmla="*/ 127303 h 800786"/>
                <a:gd name="connsiteX2581" fmla="*/ 1838567 w 2044700"/>
                <a:gd name="connsiteY2581" fmla="*/ 124057 h 800786"/>
                <a:gd name="connsiteX2582" fmla="*/ 1840190 w 2044700"/>
                <a:gd name="connsiteY2582" fmla="*/ 120812 h 800786"/>
                <a:gd name="connsiteX2583" fmla="*/ 1843437 w 2044700"/>
                <a:gd name="connsiteY2583" fmla="*/ 119189 h 800786"/>
                <a:gd name="connsiteX2584" fmla="*/ 1853175 w 2044700"/>
                <a:gd name="connsiteY2584" fmla="*/ 114320 h 800786"/>
                <a:gd name="connsiteX2585" fmla="*/ 1858044 w 2044700"/>
                <a:gd name="connsiteY2585" fmla="*/ 111075 h 800786"/>
                <a:gd name="connsiteX2586" fmla="*/ 1864537 w 2044700"/>
                <a:gd name="connsiteY2586" fmla="*/ 107829 h 800786"/>
                <a:gd name="connsiteX2587" fmla="*/ 1866160 w 2044700"/>
                <a:gd name="connsiteY2587" fmla="*/ 106206 h 800786"/>
                <a:gd name="connsiteX2588" fmla="*/ 1869406 w 2044700"/>
                <a:gd name="connsiteY2588" fmla="*/ 104583 h 800786"/>
                <a:gd name="connsiteX2589" fmla="*/ 1872652 w 2044700"/>
                <a:gd name="connsiteY2589" fmla="*/ 102960 h 800786"/>
                <a:gd name="connsiteX2590" fmla="*/ 1885637 w 2044700"/>
                <a:gd name="connsiteY2590" fmla="*/ 94846 h 800786"/>
                <a:gd name="connsiteX2591" fmla="*/ 1888883 w 2044700"/>
                <a:gd name="connsiteY2591" fmla="*/ 93223 h 800786"/>
                <a:gd name="connsiteX2592" fmla="*/ 1890506 w 2044700"/>
                <a:gd name="connsiteY2592" fmla="*/ 89978 h 800786"/>
                <a:gd name="connsiteX2593" fmla="*/ 1893752 w 2044700"/>
                <a:gd name="connsiteY2593" fmla="*/ 89978 h 800786"/>
                <a:gd name="connsiteX2594" fmla="*/ 1895376 w 2044700"/>
                <a:gd name="connsiteY2594" fmla="*/ 88355 h 800786"/>
                <a:gd name="connsiteX2595" fmla="*/ 1900245 w 2044700"/>
                <a:gd name="connsiteY2595" fmla="*/ 88355 h 800786"/>
                <a:gd name="connsiteX2596" fmla="*/ 1903491 w 2044700"/>
                <a:gd name="connsiteY2596" fmla="*/ 88355 h 800786"/>
                <a:gd name="connsiteX2597" fmla="*/ 1903491 w 2044700"/>
                <a:gd name="connsiteY2597" fmla="*/ 89978 h 800786"/>
                <a:gd name="connsiteX2598" fmla="*/ 1901868 w 2044700"/>
                <a:gd name="connsiteY2598" fmla="*/ 94846 h 800786"/>
                <a:gd name="connsiteX2599" fmla="*/ 1901868 w 2044700"/>
                <a:gd name="connsiteY2599" fmla="*/ 96469 h 800786"/>
                <a:gd name="connsiteX2600" fmla="*/ 1905114 w 2044700"/>
                <a:gd name="connsiteY2600" fmla="*/ 94846 h 800786"/>
                <a:gd name="connsiteX2601" fmla="*/ 1908360 w 2044700"/>
                <a:gd name="connsiteY2601" fmla="*/ 93223 h 800786"/>
                <a:gd name="connsiteX2602" fmla="*/ 1909983 w 2044700"/>
                <a:gd name="connsiteY2602" fmla="*/ 91600 h 800786"/>
                <a:gd name="connsiteX2603" fmla="*/ 1913230 w 2044700"/>
                <a:gd name="connsiteY2603" fmla="*/ 91600 h 800786"/>
                <a:gd name="connsiteX2604" fmla="*/ 1924591 w 2044700"/>
                <a:gd name="connsiteY2604" fmla="*/ 91600 h 800786"/>
                <a:gd name="connsiteX2605" fmla="*/ 1927837 w 2044700"/>
                <a:gd name="connsiteY2605" fmla="*/ 93223 h 800786"/>
                <a:gd name="connsiteX2606" fmla="*/ 1931084 w 2044700"/>
                <a:gd name="connsiteY2606" fmla="*/ 94846 h 800786"/>
                <a:gd name="connsiteX2607" fmla="*/ 1934330 w 2044700"/>
                <a:gd name="connsiteY2607" fmla="*/ 94846 h 800786"/>
                <a:gd name="connsiteX2608" fmla="*/ 1937576 w 2044700"/>
                <a:gd name="connsiteY2608" fmla="*/ 94846 h 800786"/>
                <a:gd name="connsiteX2609" fmla="*/ 1940822 w 2044700"/>
                <a:gd name="connsiteY2609" fmla="*/ 93223 h 800786"/>
                <a:gd name="connsiteX2610" fmla="*/ 1944068 w 2044700"/>
                <a:gd name="connsiteY2610" fmla="*/ 89978 h 800786"/>
                <a:gd name="connsiteX2611" fmla="*/ 1947315 w 2044700"/>
                <a:gd name="connsiteY2611" fmla="*/ 86732 h 800786"/>
                <a:gd name="connsiteX2612" fmla="*/ 1950561 w 2044700"/>
                <a:gd name="connsiteY2612" fmla="*/ 83486 h 800786"/>
                <a:gd name="connsiteX2613" fmla="*/ 1961922 w 2044700"/>
                <a:gd name="connsiteY2613" fmla="*/ 76995 h 800786"/>
                <a:gd name="connsiteX2614" fmla="*/ 1965169 w 2044700"/>
                <a:gd name="connsiteY2614" fmla="*/ 75372 h 800786"/>
                <a:gd name="connsiteX2615" fmla="*/ 1968415 w 2044700"/>
                <a:gd name="connsiteY2615" fmla="*/ 73749 h 800786"/>
                <a:gd name="connsiteX2616" fmla="*/ 1973284 w 2044700"/>
                <a:gd name="connsiteY2616" fmla="*/ 73749 h 800786"/>
                <a:gd name="connsiteX2617" fmla="*/ 1987892 w 2044700"/>
                <a:gd name="connsiteY2617" fmla="*/ 75372 h 800786"/>
                <a:gd name="connsiteX2618" fmla="*/ 1992761 w 2044700"/>
                <a:gd name="connsiteY2618" fmla="*/ 73749 h 800786"/>
                <a:gd name="connsiteX2619" fmla="*/ 1997630 w 2044700"/>
                <a:gd name="connsiteY2619" fmla="*/ 73749 h 800786"/>
                <a:gd name="connsiteX2620" fmla="*/ 2000877 w 2044700"/>
                <a:gd name="connsiteY2620" fmla="*/ 73749 h 800786"/>
                <a:gd name="connsiteX2621" fmla="*/ 2017108 w 2044700"/>
                <a:gd name="connsiteY2621" fmla="*/ 78618 h 800786"/>
                <a:gd name="connsiteX2622" fmla="*/ 2021977 w 2044700"/>
                <a:gd name="connsiteY2622" fmla="*/ 80240 h 800786"/>
                <a:gd name="connsiteX2623" fmla="*/ 2026846 w 2044700"/>
                <a:gd name="connsiteY2623" fmla="*/ 80240 h 800786"/>
                <a:gd name="connsiteX2624" fmla="*/ 2033339 w 2044700"/>
                <a:gd name="connsiteY2624" fmla="*/ 80240 h 800786"/>
                <a:gd name="connsiteX2625" fmla="*/ 2038208 w 2044700"/>
                <a:gd name="connsiteY2625" fmla="*/ 83486 h 800786"/>
                <a:gd name="connsiteX2626" fmla="*/ 2041454 w 2044700"/>
                <a:gd name="connsiteY2626" fmla="*/ 86732 h 800786"/>
                <a:gd name="connsiteX2627" fmla="*/ 2044700 w 2044700"/>
                <a:gd name="connsiteY2627" fmla="*/ 88355 h 800786"/>
                <a:gd name="connsiteX2628" fmla="*/ 2043077 w 2044700"/>
                <a:gd name="connsiteY2628" fmla="*/ 91600 h 800786"/>
                <a:gd name="connsiteX2629" fmla="*/ 2028469 w 2044700"/>
                <a:gd name="connsiteY2629" fmla="*/ 104583 h 800786"/>
                <a:gd name="connsiteX2630" fmla="*/ 2025223 w 2044700"/>
                <a:gd name="connsiteY2630" fmla="*/ 106206 h 800786"/>
                <a:gd name="connsiteX2631" fmla="*/ 2017108 w 2044700"/>
                <a:gd name="connsiteY2631" fmla="*/ 109452 h 800786"/>
                <a:gd name="connsiteX2632" fmla="*/ 2013861 w 2044700"/>
                <a:gd name="connsiteY2632" fmla="*/ 109452 h 800786"/>
                <a:gd name="connsiteX2633" fmla="*/ 2010615 w 2044700"/>
                <a:gd name="connsiteY2633" fmla="*/ 111075 h 800786"/>
                <a:gd name="connsiteX2634" fmla="*/ 2005746 w 2044700"/>
                <a:gd name="connsiteY2634" fmla="*/ 109452 h 800786"/>
                <a:gd name="connsiteX2635" fmla="*/ 2002500 w 2044700"/>
                <a:gd name="connsiteY2635" fmla="*/ 109452 h 800786"/>
                <a:gd name="connsiteX2636" fmla="*/ 1999254 w 2044700"/>
                <a:gd name="connsiteY2636" fmla="*/ 111075 h 800786"/>
                <a:gd name="connsiteX2637" fmla="*/ 1999254 w 2044700"/>
                <a:gd name="connsiteY2637" fmla="*/ 112697 h 800786"/>
                <a:gd name="connsiteX2638" fmla="*/ 2000877 w 2044700"/>
                <a:gd name="connsiteY2638" fmla="*/ 115943 h 800786"/>
                <a:gd name="connsiteX2639" fmla="*/ 2000877 w 2044700"/>
                <a:gd name="connsiteY2639" fmla="*/ 119189 h 800786"/>
                <a:gd name="connsiteX2640" fmla="*/ 1994384 w 2044700"/>
                <a:gd name="connsiteY2640" fmla="*/ 122435 h 800786"/>
                <a:gd name="connsiteX2641" fmla="*/ 1989515 w 2044700"/>
                <a:gd name="connsiteY2641" fmla="*/ 122435 h 800786"/>
                <a:gd name="connsiteX2642" fmla="*/ 1986269 w 2044700"/>
                <a:gd name="connsiteY2642" fmla="*/ 122435 h 800786"/>
                <a:gd name="connsiteX2643" fmla="*/ 1981400 w 2044700"/>
                <a:gd name="connsiteY2643" fmla="*/ 124057 h 800786"/>
                <a:gd name="connsiteX2644" fmla="*/ 1978153 w 2044700"/>
                <a:gd name="connsiteY2644" fmla="*/ 124057 h 800786"/>
                <a:gd name="connsiteX2645" fmla="*/ 1974907 w 2044700"/>
                <a:gd name="connsiteY2645" fmla="*/ 127303 h 800786"/>
                <a:gd name="connsiteX2646" fmla="*/ 1970038 w 2044700"/>
                <a:gd name="connsiteY2646" fmla="*/ 127303 h 800786"/>
                <a:gd name="connsiteX2647" fmla="*/ 1966792 w 2044700"/>
                <a:gd name="connsiteY2647" fmla="*/ 127303 h 800786"/>
                <a:gd name="connsiteX2648" fmla="*/ 1953807 w 2044700"/>
                <a:gd name="connsiteY2648" fmla="*/ 125680 h 800786"/>
                <a:gd name="connsiteX2649" fmla="*/ 1948938 w 2044700"/>
                <a:gd name="connsiteY2649" fmla="*/ 127303 h 800786"/>
                <a:gd name="connsiteX2650" fmla="*/ 1945691 w 2044700"/>
                <a:gd name="connsiteY2650" fmla="*/ 127303 h 800786"/>
                <a:gd name="connsiteX2651" fmla="*/ 1944068 w 2044700"/>
                <a:gd name="connsiteY2651" fmla="*/ 125680 h 800786"/>
                <a:gd name="connsiteX2652" fmla="*/ 1940822 w 2044700"/>
                <a:gd name="connsiteY2652" fmla="*/ 127303 h 800786"/>
                <a:gd name="connsiteX2653" fmla="*/ 1934330 w 2044700"/>
                <a:gd name="connsiteY2653" fmla="*/ 130549 h 800786"/>
                <a:gd name="connsiteX2654" fmla="*/ 1935953 w 2044700"/>
                <a:gd name="connsiteY2654" fmla="*/ 132172 h 800786"/>
                <a:gd name="connsiteX2655" fmla="*/ 1942445 w 2044700"/>
                <a:gd name="connsiteY2655" fmla="*/ 132172 h 800786"/>
                <a:gd name="connsiteX2656" fmla="*/ 1944068 w 2044700"/>
                <a:gd name="connsiteY2656" fmla="*/ 130549 h 800786"/>
                <a:gd name="connsiteX2657" fmla="*/ 1947315 w 2044700"/>
                <a:gd name="connsiteY2657" fmla="*/ 128926 h 800786"/>
                <a:gd name="connsiteX2658" fmla="*/ 1948938 w 2044700"/>
                <a:gd name="connsiteY2658" fmla="*/ 128926 h 800786"/>
                <a:gd name="connsiteX2659" fmla="*/ 1955430 w 2044700"/>
                <a:gd name="connsiteY2659" fmla="*/ 130549 h 800786"/>
                <a:gd name="connsiteX2660" fmla="*/ 1958676 w 2044700"/>
                <a:gd name="connsiteY2660" fmla="*/ 130549 h 800786"/>
                <a:gd name="connsiteX2661" fmla="*/ 1960299 w 2044700"/>
                <a:gd name="connsiteY2661" fmla="*/ 132172 h 800786"/>
                <a:gd name="connsiteX2662" fmla="*/ 1968415 w 2044700"/>
                <a:gd name="connsiteY2662" fmla="*/ 132172 h 800786"/>
                <a:gd name="connsiteX2663" fmla="*/ 1970038 w 2044700"/>
                <a:gd name="connsiteY2663" fmla="*/ 132172 h 800786"/>
                <a:gd name="connsiteX2664" fmla="*/ 1973284 w 2044700"/>
                <a:gd name="connsiteY2664" fmla="*/ 133794 h 800786"/>
                <a:gd name="connsiteX2665" fmla="*/ 1970038 w 2044700"/>
                <a:gd name="connsiteY2665" fmla="*/ 138663 h 800786"/>
                <a:gd name="connsiteX2666" fmla="*/ 1965169 w 2044700"/>
                <a:gd name="connsiteY2666" fmla="*/ 141909 h 800786"/>
                <a:gd name="connsiteX2667" fmla="*/ 1961922 w 2044700"/>
                <a:gd name="connsiteY2667" fmla="*/ 143532 h 800786"/>
                <a:gd name="connsiteX2668" fmla="*/ 1948938 w 2044700"/>
                <a:gd name="connsiteY2668" fmla="*/ 148400 h 800786"/>
                <a:gd name="connsiteX2669" fmla="*/ 1944068 w 2044700"/>
                <a:gd name="connsiteY2669" fmla="*/ 148400 h 800786"/>
                <a:gd name="connsiteX2670" fmla="*/ 1939199 w 2044700"/>
                <a:gd name="connsiteY2670" fmla="*/ 148400 h 800786"/>
                <a:gd name="connsiteX2671" fmla="*/ 1935953 w 2044700"/>
                <a:gd name="connsiteY2671" fmla="*/ 148400 h 800786"/>
                <a:gd name="connsiteX2672" fmla="*/ 1931084 w 2044700"/>
                <a:gd name="connsiteY2672" fmla="*/ 146777 h 800786"/>
                <a:gd name="connsiteX2673" fmla="*/ 1924591 w 2044700"/>
                <a:gd name="connsiteY2673" fmla="*/ 146777 h 800786"/>
                <a:gd name="connsiteX2674" fmla="*/ 1921345 w 2044700"/>
                <a:gd name="connsiteY2674" fmla="*/ 146777 h 800786"/>
                <a:gd name="connsiteX2675" fmla="*/ 1918099 w 2044700"/>
                <a:gd name="connsiteY2675" fmla="*/ 146777 h 800786"/>
                <a:gd name="connsiteX2676" fmla="*/ 1916476 w 2044700"/>
                <a:gd name="connsiteY2676" fmla="*/ 146777 h 800786"/>
                <a:gd name="connsiteX2677" fmla="*/ 1913230 w 2044700"/>
                <a:gd name="connsiteY2677" fmla="*/ 146777 h 800786"/>
                <a:gd name="connsiteX2678" fmla="*/ 1911606 w 2044700"/>
                <a:gd name="connsiteY2678" fmla="*/ 146777 h 800786"/>
                <a:gd name="connsiteX2679" fmla="*/ 1908360 w 2044700"/>
                <a:gd name="connsiteY2679" fmla="*/ 146777 h 800786"/>
                <a:gd name="connsiteX2680" fmla="*/ 1906737 w 2044700"/>
                <a:gd name="connsiteY2680" fmla="*/ 146777 h 800786"/>
                <a:gd name="connsiteX2681" fmla="*/ 1900245 w 2044700"/>
                <a:gd name="connsiteY2681" fmla="*/ 151646 h 800786"/>
                <a:gd name="connsiteX2682" fmla="*/ 1898622 w 2044700"/>
                <a:gd name="connsiteY2682" fmla="*/ 153269 h 800786"/>
                <a:gd name="connsiteX2683" fmla="*/ 1893752 w 2044700"/>
                <a:gd name="connsiteY2683" fmla="*/ 156514 h 800786"/>
                <a:gd name="connsiteX2684" fmla="*/ 1893752 w 2044700"/>
                <a:gd name="connsiteY2684" fmla="*/ 159760 h 800786"/>
                <a:gd name="connsiteX2685" fmla="*/ 1896999 w 2044700"/>
                <a:gd name="connsiteY2685" fmla="*/ 163006 h 800786"/>
                <a:gd name="connsiteX2686" fmla="*/ 1900245 w 2044700"/>
                <a:gd name="connsiteY2686" fmla="*/ 163006 h 800786"/>
                <a:gd name="connsiteX2687" fmla="*/ 1900245 w 2044700"/>
                <a:gd name="connsiteY2687" fmla="*/ 159760 h 800786"/>
                <a:gd name="connsiteX2688" fmla="*/ 1903491 w 2044700"/>
                <a:gd name="connsiteY2688" fmla="*/ 156514 h 800786"/>
                <a:gd name="connsiteX2689" fmla="*/ 1905114 w 2044700"/>
                <a:gd name="connsiteY2689" fmla="*/ 154892 h 800786"/>
                <a:gd name="connsiteX2690" fmla="*/ 1905114 w 2044700"/>
                <a:gd name="connsiteY2690" fmla="*/ 151646 h 800786"/>
                <a:gd name="connsiteX2691" fmla="*/ 1905114 w 2044700"/>
                <a:gd name="connsiteY2691" fmla="*/ 150023 h 800786"/>
                <a:gd name="connsiteX2692" fmla="*/ 1908360 w 2044700"/>
                <a:gd name="connsiteY2692" fmla="*/ 148400 h 800786"/>
                <a:gd name="connsiteX2693" fmla="*/ 1913230 w 2044700"/>
                <a:gd name="connsiteY2693" fmla="*/ 146777 h 800786"/>
                <a:gd name="connsiteX2694" fmla="*/ 1916476 w 2044700"/>
                <a:gd name="connsiteY2694" fmla="*/ 148400 h 800786"/>
                <a:gd name="connsiteX2695" fmla="*/ 1918099 w 2044700"/>
                <a:gd name="connsiteY2695" fmla="*/ 150023 h 800786"/>
                <a:gd name="connsiteX2696" fmla="*/ 1919722 w 2044700"/>
                <a:gd name="connsiteY2696" fmla="*/ 151646 h 800786"/>
                <a:gd name="connsiteX2697" fmla="*/ 1922968 w 2044700"/>
                <a:gd name="connsiteY2697" fmla="*/ 150023 h 800786"/>
                <a:gd name="connsiteX2698" fmla="*/ 1926214 w 2044700"/>
                <a:gd name="connsiteY2698" fmla="*/ 150023 h 800786"/>
                <a:gd name="connsiteX2699" fmla="*/ 1929461 w 2044700"/>
                <a:gd name="connsiteY2699" fmla="*/ 150023 h 800786"/>
                <a:gd name="connsiteX2700" fmla="*/ 1931084 w 2044700"/>
                <a:gd name="connsiteY2700" fmla="*/ 151646 h 800786"/>
                <a:gd name="connsiteX2701" fmla="*/ 1934330 w 2044700"/>
                <a:gd name="connsiteY2701" fmla="*/ 150023 h 800786"/>
                <a:gd name="connsiteX2702" fmla="*/ 1939199 w 2044700"/>
                <a:gd name="connsiteY2702" fmla="*/ 150023 h 800786"/>
                <a:gd name="connsiteX2703" fmla="*/ 1940822 w 2044700"/>
                <a:gd name="connsiteY2703" fmla="*/ 150023 h 800786"/>
                <a:gd name="connsiteX2704" fmla="*/ 1942445 w 2044700"/>
                <a:gd name="connsiteY2704" fmla="*/ 150023 h 800786"/>
                <a:gd name="connsiteX2705" fmla="*/ 1945691 w 2044700"/>
                <a:gd name="connsiteY2705" fmla="*/ 151646 h 800786"/>
                <a:gd name="connsiteX2706" fmla="*/ 1947315 w 2044700"/>
                <a:gd name="connsiteY2706" fmla="*/ 151646 h 800786"/>
                <a:gd name="connsiteX2707" fmla="*/ 1948938 w 2044700"/>
                <a:gd name="connsiteY2707" fmla="*/ 153269 h 800786"/>
                <a:gd name="connsiteX2708" fmla="*/ 1947315 w 2044700"/>
                <a:gd name="connsiteY2708" fmla="*/ 158137 h 800786"/>
                <a:gd name="connsiteX2709" fmla="*/ 1942445 w 2044700"/>
                <a:gd name="connsiteY2709" fmla="*/ 161383 h 800786"/>
                <a:gd name="connsiteX2710" fmla="*/ 1939199 w 2044700"/>
                <a:gd name="connsiteY2710" fmla="*/ 163006 h 800786"/>
                <a:gd name="connsiteX2711" fmla="*/ 1934330 w 2044700"/>
                <a:gd name="connsiteY2711" fmla="*/ 167874 h 800786"/>
                <a:gd name="connsiteX2712" fmla="*/ 1931084 w 2044700"/>
                <a:gd name="connsiteY2712" fmla="*/ 167874 h 800786"/>
                <a:gd name="connsiteX2713" fmla="*/ 1926214 w 2044700"/>
                <a:gd name="connsiteY2713" fmla="*/ 167874 h 800786"/>
                <a:gd name="connsiteX2714" fmla="*/ 1922968 w 2044700"/>
                <a:gd name="connsiteY2714" fmla="*/ 166252 h 800786"/>
                <a:gd name="connsiteX2715" fmla="*/ 1919722 w 2044700"/>
                <a:gd name="connsiteY2715" fmla="*/ 164629 h 800786"/>
                <a:gd name="connsiteX2716" fmla="*/ 1914853 w 2044700"/>
                <a:gd name="connsiteY2716" fmla="*/ 166252 h 800786"/>
                <a:gd name="connsiteX2717" fmla="*/ 1913230 w 2044700"/>
                <a:gd name="connsiteY2717" fmla="*/ 171120 h 800786"/>
                <a:gd name="connsiteX2718" fmla="*/ 1911606 w 2044700"/>
                <a:gd name="connsiteY2718" fmla="*/ 172743 h 800786"/>
                <a:gd name="connsiteX2719" fmla="*/ 1911606 w 2044700"/>
                <a:gd name="connsiteY2719" fmla="*/ 179234 h 800786"/>
                <a:gd name="connsiteX2720" fmla="*/ 1913230 w 2044700"/>
                <a:gd name="connsiteY2720" fmla="*/ 180857 h 800786"/>
                <a:gd name="connsiteX2721" fmla="*/ 1919722 w 2044700"/>
                <a:gd name="connsiteY2721" fmla="*/ 182480 h 800786"/>
                <a:gd name="connsiteX2722" fmla="*/ 1921345 w 2044700"/>
                <a:gd name="connsiteY2722" fmla="*/ 185726 h 800786"/>
                <a:gd name="connsiteX2723" fmla="*/ 1918099 w 2044700"/>
                <a:gd name="connsiteY2723" fmla="*/ 187349 h 800786"/>
                <a:gd name="connsiteX2724" fmla="*/ 1913230 w 2044700"/>
                <a:gd name="connsiteY2724" fmla="*/ 188971 h 800786"/>
                <a:gd name="connsiteX2725" fmla="*/ 1909983 w 2044700"/>
                <a:gd name="connsiteY2725" fmla="*/ 192217 h 800786"/>
                <a:gd name="connsiteX2726" fmla="*/ 1905114 w 2044700"/>
                <a:gd name="connsiteY2726" fmla="*/ 195463 h 800786"/>
                <a:gd name="connsiteX2727" fmla="*/ 1906737 w 2044700"/>
                <a:gd name="connsiteY2727" fmla="*/ 197086 h 800786"/>
                <a:gd name="connsiteX2728" fmla="*/ 1903491 w 2044700"/>
                <a:gd name="connsiteY2728" fmla="*/ 200331 h 800786"/>
                <a:gd name="connsiteX2729" fmla="*/ 1900245 w 2044700"/>
                <a:gd name="connsiteY2729" fmla="*/ 200331 h 800786"/>
                <a:gd name="connsiteX2730" fmla="*/ 1893752 w 2044700"/>
                <a:gd name="connsiteY2730" fmla="*/ 201954 h 800786"/>
                <a:gd name="connsiteX2731" fmla="*/ 1892129 w 2044700"/>
                <a:gd name="connsiteY2731" fmla="*/ 201954 h 800786"/>
                <a:gd name="connsiteX2732" fmla="*/ 1888883 w 2044700"/>
                <a:gd name="connsiteY2732" fmla="*/ 203577 h 800786"/>
                <a:gd name="connsiteX2733" fmla="*/ 1885637 w 2044700"/>
                <a:gd name="connsiteY2733" fmla="*/ 206823 h 800786"/>
                <a:gd name="connsiteX2734" fmla="*/ 1885637 w 2044700"/>
                <a:gd name="connsiteY2734" fmla="*/ 210068 h 800786"/>
                <a:gd name="connsiteX2735" fmla="*/ 1885637 w 2044700"/>
                <a:gd name="connsiteY2735" fmla="*/ 213314 h 800786"/>
                <a:gd name="connsiteX2736" fmla="*/ 1885637 w 2044700"/>
                <a:gd name="connsiteY2736" fmla="*/ 216560 h 800786"/>
                <a:gd name="connsiteX2737" fmla="*/ 1882391 w 2044700"/>
                <a:gd name="connsiteY2737" fmla="*/ 218183 h 800786"/>
                <a:gd name="connsiteX2738" fmla="*/ 1879145 w 2044700"/>
                <a:gd name="connsiteY2738" fmla="*/ 226297 h 800786"/>
                <a:gd name="connsiteX2739" fmla="*/ 1880768 w 2044700"/>
                <a:gd name="connsiteY2739" fmla="*/ 227920 h 800786"/>
                <a:gd name="connsiteX2740" fmla="*/ 1879145 w 2044700"/>
                <a:gd name="connsiteY2740" fmla="*/ 231166 h 800786"/>
                <a:gd name="connsiteX2741" fmla="*/ 1877522 w 2044700"/>
                <a:gd name="connsiteY2741" fmla="*/ 234411 h 800786"/>
                <a:gd name="connsiteX2742" fmla="*/ 1874275 w 2044700"/>
                <a:gd name="connsiteY2742" fmla="*/ 237657 h 800786"/>
                <a:gd name="connsiteX2743" fmla="*/ 1872652 w 2044700"/>
                <a:gd name="connsiteY2743" fmla="*/ 239280 h 800786"/>
                <a:gd name="connsiteX2744" fmla="*/ 1872652 w 2044700"/>
                <a:gd name="connsiteY2744" fmla="*/ 244148 h 800786"/>
                <a:gd name="connsiteX2745" fmla="*/ 1872652 w 2044700"/>
                <a:gd name="connsiteY2745" fmla="*/ 245771 h 800786"/>
                <a:gd name="connsiteX2746" fmla="*/ 1874275 w 2044700"/>
                <a:gd name="connsiteY2746" fmla="*/ 247394 h 800786"/>
                <a:gd name="connsiteX2747" fmla="*/ 1879145 w 2044700"/>
                <a:gd name="connsiteY2747" fmla="*/ 242525 h 800786"/>
                <a:gd name="connsiteX2748" fmla="*/ 1880768 w 2044700"/>
                <a:gd name="connsiteY2748" fmla="*/ 239280 h 800786"/>
                <a:gd name="connsiteX2749" fmla="*/ 1884014 w 2044700"/>
                <a:gd name="connsiteY2749" fmla="*/ 236034 h 800786"/>
                <a:gd name="connsiteX2750" fmla="*/ 1887260 w 2044700"/>
                <a:gd name="connsiteY2750" fmla="*/ 236034 h 800786"/>
                <a:gd name="connsiteX2751" fmla="*/ 1888883 w 2044700"/>
                <a:gd name="connsiteY2751" fmla="*/ 236034 h 800786"/>
                <a:gd name="connsiteX2752" fmla="*/ 1893752 w 2044700"/>
                <a:gd name="connsiteY2752" fmla="*/ 236034 h 800786"/>
                <a:gd name="connsiteX2753" fmla="*/ 1898622 w 2044700"/>
                <a:gd name="connsiteY2753" fmla="*/ 237657 h 800786"/>
                <a:gd name="connsiteX2754" fmla="*/ 1900245 w 2044700"/>
                <a:gd name="connsiteY2754" fmla="*/ 239280 h 800786"/>
                <a:gd name="connsiteX2755" fmla="*/ 1903491 w 2044700"/>
                <a:gd name="connsiteY2755" fmla="*/ 239280 h 800786"/>
                <a:gd name="connsiteX2756" fmla="*/ 1908360 w 2044700"/>
                <a:gd name="connsiteY2756" fmla="*/ 239280 h 800786"/>
                <a:gd name="connsiteX2757" fmla="*/ 1911606 w 2044700"/>
                <a:gd name="connsiteY2757" fmla="*/ 239280 h 800786"/>
                <a:gd name="connsiteX2758" fmla="*/ 1913230 w 2044700"/>
                <a:gd name="connsiteY2758" fmla="*/ 240903 h 800786"/>
                <a:gd name="connsiteX2759" fmla="*/ 1914853 w 2044700"/>
                <a:gd name="connsiteY2759" fmla="*/ 242525 h 800786"/>
                <a:gd name="connsiteX2760" fmla="*/ 1918099 w 2044700"/>
                <a:gd name="connsiteY2760" fmla="*/ 242525 h 800786"/>
                <a:gd name="connsiteX2761" fmla="*/ 1921345 w 2044700"/>
                <a:gd name="connsiteY2761" fmla="*/ 244148 h 800786"/>
                <a:gd name="connsiteX2762" fmla="*/ 1924591 w 2044700"/>
                <a:gd name="connsiteY2762" fmla="*/ 247394 h 800786"/>
                <a:gd name="connsiteX2763" fmla="*/ 1924591 w 2044700"/>
                <a:gd name="connsiteY2763" fmla="*/ 249017 h 800786"/>
                <a:gd name="connsiteX2764" fmla="*/ 1921345 w 2044700"/>
                <a:gd name="connsiteY2764" fmla="*/ 250640 h 800786"/>
                <a:gd name="connsiteX2765" fmla="*/ 1918099 w 2044700"/>
                <a:gd name="connsiteY2765" fmla="*/ 250640 h 800786"/>
                <a:gd name="connsiteX2766" fmla="*/ 1916476 w 2044700"/>
                <a:gd name="connsiteY2766" fmla="*/ 250640 h 800786"/>
                <a:gd name="connsiteX2767" fmla="*/ 1913230 w 2044700"/>
                <a:gd name="connsiteY2767" fmla="*/ 250640 h 800786"/>
                <a:gd name="connsiteX2768" fmla="*/ 1909983 w 2044700"/>
                <a:gd name="connsiteY2768" fmla="*/ 249017 h 800786"/>
                <a:gd name="connsiteX2769" fmla="*/ 1906737 w 2044700"/>
                <a:gd name="connsiteY2769" fmla="*/ 247394 h 800786"/>
                <a:gd name="connsiteX2770" fmla="*/ 1903491 w 2044700"/>
                <a:gd name="connsiteY2770" fmla="*/ 245771 h 800786"/>
                <a:gd name="connsiteX2771" fmla="*/ 1900245 w 2044700"/>
                <a:gd name="connsiteY2771" fmla="*/ 244148 h 800786"/>
                <a:gd name="connsiteX2772" fmla="*/ 1896999 w 2044700"/>
                <a:gd name="connsiteY2772" fmla="*/ 245771 h 800786"/>
                <a:gd name="connsiteX2773" fmla="*/ 1895376 w 2044700"/>
                <a:gd name="connsiteY2773" fmla="*/ 245771 h 800786"/>
                <a:gd name="connsiteX2774" fmla="*/ 1895376 w 2044700"/>
                <a:gd name="connsiteY2774" fmla="*/ 249017 h 800786"/>
                <a:gd name="connsiteX2775" fmla="*/ 1896999 w 2044700"/>
                <a:gd name="connsiteY2775" fmla="*/ 250640 h 800786"/>
                <a:gd name="connsiteX2776" fmla="*/ 1898622 w 2044700"/>
                <a:gd name="connsiteY2776" fmla="*/ 252263 h 800786"/>
                <a:gd name="connsiteX2777" fmla="*/ 1900245 w 2044700"/>
                <a:gd name="connsiteY2777" fmla="*/ 253885 h 800786"/>
                <a:gd name="connsiteX2778" fmla="*/ 1903491 w 2044700"/>
                <a:gd name="connsiteY2778" fmla="*/ 255508 h 800786"/>
                <a:gd name="connsiteX2779" fmla="*/ 1906737 w 2044700"/>
                <a:gd name="connsiteY2779" fmla="*/ 255508 h 800786"/>
                <a:gd name="connsiteX2780" fmla="*/ 1909983 w 2044700"/>
                <a:gd name="connsiteY2780" fmla="*/ 257131 h 800786"/>
                <a:gd name="connsiteX2781" fmla="*/ 1913230 w 2044700"/>
                <a:gd name="connsiteY2781" fmla="*/ 258754 h 800786"/>
                <a:gd name="connsiteX2782" fmla="*/ 1914853 w 2044700"/>
                <a:gd name="connsiteY2782" fmla="*/ 260377 h 800786"/>
                <a:gd name="connsiteX2783" fmla="*/ 1919722 w 2044700"/>
                <a:gd name="connsiteY2783" fmla="*/ 260377 h 800786"/>
                <a:gd name="connsiteX2784" fmla="*/ 1922968 w 2044700"/>
                <a:gd name="connsiteY2784" fmla="*/ 258754 h 800786"/>
                <a:gd name="connsiteX2785" fmla="*/ 1927837 w 2044700"/>
                <a:gd name="connsiteY2785" fmla="*/ 258754 h 800786"/>
                <a:gd name="connsiteX2786" fmla="*/ 1934330 w 2044700"/>
                <a:gd name="connsiteY2786" fmla="*/ 262000 h 800786"/>
                <a:gd name="connsiteX2787" fmla="*/ 1935953 w 2044700"/>
                <a:gd name="connsiteY2787" fmla="*/ 260377 h 800786"/>
                <a:gd name="connsiteX2788" fmla="*/ 1937576 w 2044700"/>
                <a:gd name="connsiteY2788" fmla="*/ 265245 h 800786"/>
                <a:gd name="connsiteX2789" fmla="*/ 1939199 w 2044700"/>
                <a:gd name="connsiteY2789" fmla="*/ 268491 h 800786"/>
                <a:gd name="connsiteX2790" fmla="*/ 1939199 w 2044700"/>
                <a:gd name="connsiteY2790" fmla="*/ 273360 h 800786"/>
                <a:gd name="connsiteX2791" fmla="*/ 1937576 w 2044700"/>
                <a:gd name="connsiteY2791" fmla="*/ 276605 h 800786"/>
                <a:gd name="connsiteX2792" fmla="*/ 1935953 w 2044700"/>
                <a:gd name="connsiteY2792" fmla="*/ 279851 h 800786"/>
                <a:gd name="connsiteX2793" fmla="*/ 1932707 w 2044700"/>
                <a:gd name="connsiteY2793" fmla="*/ 279851 h 800786"/>
                <a:gd name="connsiteX2794" fmla="*/ 1927837 w 2044700"/>
                <a:gd name="connsiteY2794" fmla="*/ 279851 h 800786"/>
                <a:gd name="connsiteX2795" fmla="*/ 1924591 w 2044700"/>
                <a:gd name="connsiteY2795" fmla="*/ 279851 h 800786"/>
                <a:gd name="connsiteX2796" fmla="*/ 1919722 w 2044700"/>
                <a:gd name="connsiteY2796" fmla="*/ 279851 h 800786"/>
                <a:gd name="connsiteX2797" fmla="*/ 1914853 w 2044700"/>
                <a:gd name="connsiteY2797" fmla="*/ 278228 h 800786"/>
                <a:gd name="connsiteX2798" fmla="*/ 1911606 w 2044700"/>
                <a:gd name="connsiteY2798" fmla="*/ 276605 h 800786"/>
                <a:gd name="connsiteX2799" fmla="*/ 1908360 w 2044700"/>
                <a:gd name="connsiteY2799" fmla="*/ 276605 h 800786"/>
                <a:gd name="connsiteX2800" fmla="*/ 1906737 w 2044700"/>
                <a:gd name="connsiteY2800" fmla="*/ 276605 h 800786"/>
                <a:gd name="connsiteX2801" fmla="*/ 1905114 w 2044700"/>
                <a:gd name="connsiteY2801" fmla="*/ 274982 h 800786"/>
                <a:gd name="connsiteX2802" fmla="*/ 1900245 w 2044700"/>
                <a:gd name="connsiteY2802" fmla="*/ 276605 h 800786"/>
                <a:gd name="connsiteX2803" fmla="*/ 1898622 w 2044700"/>
                <a:gd name="connsiteY2803" fmla="*/ 276605 h 800786"/>
                <a:gd name="connsiteX2804" fmla="*/ 1893752 w 2044700"/>
                <a:gd name="connsiteY2804" fmla="*/ 278228 h 800786"/>
                <a:gd name="connsiteX2805" fmla="*/ 1888883 w 2044700"/>
                <a:gd name="connsiteY2805" fmla="*/ 278228 h 800786"/>
                <a:gd name="connsiteX2806" fmla="*/ 1885637 w 2044700"/>
                <a:gd name="connsiteY2806" fmla="*/ 279851 h 800786"/>
                <a:gd name="connsiteX2807" fmla="*/ 1879145 w 2044700"/>
                <a:gd name="connsiteY2807" fmla="*/ 283097 h 800786"/>
                <a:gd name="connsiteX2808" fmla="*/ 1875898 w 2044700"/>
                <a:gd name="connsiteY2808" fmla="*/ 284720 h 800786"/>
                <a:gd name="connsiteX2809" fmla="*/ 1874275 w 2044700"/>
                <a:gd name="connsiteY2809" fmla="*/ 286342 h 800786"/>
                <a:gd name="connsiteX2810" fmla="*/ 1871029 w 2044700"/>
                <a:gd name="connsiteY2810" fmla="*/ 283097 h 800786"/>
                <a:gd name="connsiteX2811" fmla="*/ 1869406 w 2044700"/>
                <a:gd name="connsiteY2811" fmla="*/ 279851 h 800786"/>
                <a:gd name="connsiteX2812" fmla="*/ 1866160 w 2044700"/>
                <a:gd name="connsiteY2812" fmla="*/ 278228 h 800786"/>
                <a:gd name="connsiteX2813" fmla="*/ 1862914 w 2044700"/>
                <a:gd name="connsiteY2813" fmla="*/ 279851 h 800786"/>
                <a:gd name="connsiteX2814" fmla="*/ 1861291 w 2044700"/>
                <a:gd name="connsiteY2814" fmla="*/ 281474 h 800786"/>
                <a:gd name="connsiteX2815" fmla="*/ 1861291 w 2044700"/>
                <a:gd name="connsiteY2815" fmla="*/ 284720 h 800786"/>
                <a:gd name="connsiteX2816" fmla="*/ 1862914 w 2044700"/>
                <a:gd name="connsiteY2816" fmla="*/ 286342 h 800786"/>
                <a:gd name="connsiteX2817" fmla="*/ 1866160 w 2044700"/>
                <a:gd name="connsiteY2817" fmla="*/ 286342 h 800786"/>
                <a:gd name="connsiteX2818" fmla="*/ 1867783 w 2044700"/>
                <a:gd name="connsiteY2818" fmla="*/ 286342 h 800786"/>
                <a:gd name="connsiteX2819" fmla="*/ 1872652 w 2044700"/>
                <a:gd name="connsiteY2819" fmla="*/ 289588 h 800786"/>
                <a:gd name="connsiteX2820" fmla="*/ 1874275 w 2044700"/>
                <a:gd name="connsiteY2820" fmla="*/ 296080 h 800786"/>
                <a:gd name="connsiteX2821" fmla="*/ 1875898 w 2044700"/>
                <a:gd name="connsiteY2821" fmla="*/ 296080 h 800786"/>
                <a:gd name="connsiteX2822" fmla="*/ 1880768 w 2044700"/>
                <a:gd name="connsiteY2822" fmla="*/ 297702 h 800786"/>
                <a:gd name="connsiteX2823" fmla="*/ 1884014 w 2044700"/>
                <a:gd name="connsiteY2823" fmla="*/ 297702 h 800786"/>
                <a:gd name="connsiteX2824" fmla="*/ 1885637 w 2044700"/>
                <a:gd name="connsiteY2824" fmla="*/ 297702 h 800786"/>
                <a:gd name="connsiteX2825" fmla="*/ 1895376 w 2044700"/>
                <a:gd name="connsiteY2825" fmla="*/ 297702 h 800786"/>
                <a:gd name="connsiteX2826" fmla="*/ 1898622 w 2044700"/>
                <a:gd name="connsiteY2826" fmla="*/ 299325 h 800786"/>
                <a:gd name="connsiteX2827" fmla="*/ 1901868 w 2044700"/>
                <a:gd name="connsiteY2827" fmla="*/ 297702 h 800786"/>
                <a:gd name="connsiteX2828" fmla="*/ 1905114 w 2044700"/>
                <a:gd name="connsiteY2828" fmla="*/ 297702 h 800786"/>
                <a:gd name="connsiteX2829" fmla="*/ 1906737 w 2044700"/>
                <a:gd name="connsiteY2829" fmla="*/ 299325 h 800786"/>
                <a:gd name="connsiteX2830" fmla="*/ 1909983 w 2044700"/>
                <a:gd name="connsiteY2830" fmla="*/ 302571 h 800786"/>
                <a:gd name="connsiteX2831" fmla="*/ 1911606 w 2044700"/>
                <a:gd name="connsiteY2831" fmla="*/ 305817 h 800786"/>
                <a:gd name="connsiteX2832" fmla="*/ 1913230 w 2044700"/>
                <a:gd name="connsiteY2832" fmla="*/ 305817 h 800786"/>
                <a:gd name="connsiteX2833" fmla="*/ 1918099 w 2044700"/>
                <a:gd name="connsiteY2833" fmla="*/ 307439 h 800786"/>
                <a:gd name="connsiteX2834" fmla="*/ 1922968 w 2044700"/>
                <a:gd name="connsiteY2834" fmla="*/ 318799 h 800786"/>
                <a:gd name="connsiteX2835" fmla="*/ 1922968 w 2044700"/>
                <a:gd name="connsiteY2835" fmla="*/ 320422 h 800786"/>
                <a:gd name="connsiteX2836" fmla="*/ 1922968 w 2044700"/>
                <a:gd name="connsiteY2836" fmla="*/ 322045 h 800786"/>
                <a:gd name="connsiteX2837" fmla="*/ 1921345 w 2044700"/>
                <a:gd name="connsiteY2837" fmla="*/ 323668 h 800786"/>
                <a:gd name="connsiteX2838" fmla="*/ 1918099 w 2044700"/>
                <a:gd name="connsiteY2838" fmla="*/ 326914 h 800786"/>
                <a:gd name="connsiteX2839" fmla="*/ 1916476 w 2044700"/>
                <a:gd name="connsiteY2839" fmla="*/ 330159 h 800786"/>
                <a:gd name="connsiteX2840" fmla="*/ 1916476 w 2044700"/>
                <a:gd name="connsiteY2840" fmla="*/ 333405 h 800786"/>
                <a:gd name="connsiteX2841" fmla="*/ 1914853 w 2044700"/>
                <a:gd name="connsiteY2841" fmla="*/ 336651 h 800786"/>
                <a:gd name="connsiteX2842" fmla="*/ 1911606 w 2044700"/>
                <a:gd name="connsiteY2842" fmla="*/ 338274 h 800786"/>
                <a:gd name="connsiteX2843" fmla="*/ 1908360 w 2044700"/>
                <a:gd name="connsiteY2843" fmla="*/ 339896 h 800786"/>
                <a:gd name="connsiteX2844" fmla="*/ 1905114 w 2044700"/>
                <a:gd name="connsiteY2844" fmla="*/ 338274 h 800786"/>
                <a:gd name="connsiteX2845" fmla="*/ 1901868 w 2044700"/>
                <a:gd name="connsiteY2845" fmla="*/ 335028 h 800786"/>
                <a:gd name="connsiteX2846" fmla="*/ 1900245 w 2044700"/>
                <a:gd name="connsiteY2846" fmla="*/ 333405 h 800786"/>
                <a:gd name="connsiteX2847" fmla="*/ 1898622 w 2044700"/>
                <a:gd name="connsiteY2847" fmla="*/ 333405 h 800786"/>
                <a:gd name="connsiteX2848" fmla="*/ 1895376 w 2044700"/>
                <a:gd name="connsiteY2848" fmla="*/ 335028 h 800786"/>
                <a:gd name="connsiteX2849" fmla="*/ 1895376 w 2044700"/>
                <a:gd name="connsiteY2849" fmla="*/ 339896 h 800786"/>
                <a:gd name="connsiteX2850" fmla="*/ 1895376 w 2044700"/>
                <a:gd name="connsiteY2850" fmla="*/ 341519 h 800786"/>
                <a:gd name="connsiteX2851" fmla="*/ 1896999 w 2044700"/>
                <a:gd name="connsiteY2851" fmla="*/ 343142 h 800786"/>
                <a:gd name="connsiteX2852" fmla="*/ 1900245 w 2044700"/>
                <a:gd name="connsiteY2852" fmla="*/ 344765 h 800786"/>
                <a:gd name="connsiteX2853" fmla="*/ 1909983 w 2044700"/>
                <a:gd name="connsiteY2853" fmla="*/ 348011 h 800786"/>
                <a:gd name="connsiteX2854" fmla="*/ 1911606 w 2044700"/>
                <a:gd name="connsiteY2854" fmla="*/ 351256 h 800786"/>
                <a:gd name="connsiteX2855" fmla="*/ 1908360 w 2044700"/>
                <a:gd name="connsiteY2855" fmla="*/ 351256 h 800786"/>
                <a:gd name="connsiteX2856" fmla="*/ 1906737 w 2044700"/>
                <a:gd name="connsiteY2856" fmla="*/ 354502 h 800786"/>
                <a:gd name="connsiteX2857" fmla="*/ 1906737 w 2044700"/>
                <a:gd name="connsiteY2857" fmla="*/ 356125 h 800786"/>
                <a:gd name="connsiteX2858" fmla="*/ 1911606 w 2044700"/>
                <a:gd name="connsiteY2858" fmla="*/ 357748 h 800786"/>
                <a:gd name="connsiteX2859" fmla="*/ 1913230 w 2044700"/>
                <a:gd name="connsiteY2859" fmla="*/ 356125 h 800786"/>
                <a:gd name="connsiteX2860" fmla="*/ 1914853 w 2044700"/>
                <a:gd name="connsiteY2860" fmla="*/ 356125 h 800786"/>
                <a:gd name="connsiteX2861" fmla="*/ 1916476 w 2044700"/>
                <a:gd name="connsiteY2861" fmla="*/ 356125 h 800786"/>
                <a:gd name="connsiteX2862" fmla="*/ 1918099 w 2044700"/>
                <a:gd name="connsiteY2862" fmla="*/ 357748 h 800786"/>
                <a:gd name="connsiteX2863" fmla="*/ 1919722 w 2044700"/>
                <a:gd name="connsiteY2863" fmla="*/ 359371 h 800786"/>
                <a:gd name="connsiteX2864" fmla="*/ 1922968 w 2044700"/>
                <a:gd name="connsiteY2864" fmla="*/ 357748 h 800786"/>
                <a:gd name="connsiteX2865" fmla="*/ 1926214 w 2044700"/>
                <a:gd name="connsiteY2865" fmla="*/ 357748 h 800786"/>
                <a:gd name="connsiteX2866" fmla="*/ 1927837 w 2044700"/>
                <a:gd name="connsiteY2866" fmla="*/ 359371 h 800786"/>
                <a:gd name="connsiteX2867" fmla="*/ 1922968 w 2044700"/>
                <a:gd name="connsiteY2867" fmla="*/ 364239 h 800786"/>
                <a:gd name="connsiteX2868" fmla="*/ 1916476 w 2044700"/>
                <a:gd name="connsiteY2868" fmla="*/ 367485 h 800786"/>
                <a:gd name="connsiteX2869" fmla="*/ 1913230 w 2044700"/>
                <a:gd name="connsiteY2869" fmla="*/ 372353 h 800786"/>
                <a:gd name="connsiteX2870" fmla="*/ 1908360 w 2044700"/>
                <a:gd name="connsiteY2870" fmla="*/ 372353 h 800786"/>
                <a:gd name="connsiteX2871" fmla="*/ 1903491 w 2044700"/>
                <a:gd name="connsiteY2871" fmla="*/ 372353 h 800786"/>
                <a:gd name="connsiteX2872" fmla="*/ 1901868 w 2044700"/>
                <a:gd name="connsiteY2872" fmla="*/ 372353 h 800786"/>
                <a:gd name="connsiteX2873" fmla="*/ 1898622 w 2044700"/>
                <a:gd name="connsiteY2873" fmla="*/ 373976 h 800786"/>
                <a:gd name="connsiteX2874" fmla="*/ 1895376 w 2044700"/>
                <a:gd name="connsiteY2874" fmla="*/ 375599 h 800786"/>
                <a:gd name="connsiteX2875" fmla="*/ 1890506 w 2044700"/>
                <a:gd name="connsiteY2875" fmla="*/ 375599 h 800786"/>
                <a:gd name="connsiteX2876" fmla="*/ 1887260 w 2044700"/>
                <a:gd name="connsiteY2876" fmla="*/ 375599 h 800786"/>
                <a:gd name="connsiteX2877" fmla="*/ 1882391 w 2044700"/>
                <a:gd name="connsiteY2877" fmla="*/ 378845 h 800786"/>
                <a:gd name="connsiteX2878" fmla="*/ 1879145 w 2044700"/>
                <a:gd name="connsiteY2878" fmla="*/ 377222 h 800786"/>
                <a:gd name="connsiteX2879" fmla="*/ 1875898 w 2044700"/>
                <a:gd name="connsiteY2879" fmla="*/ 373976 h 800786"/>
                <a:gd name="connsiteX2880" fmla="*/ 1871029 w 2044700"/>
                <a:gd name="connsiteY2880" fmla="*/ 373976 h 800786"/>
                <a:gd name="connsiteX2881" fmla="*/ 1867783 w 2044700"/>
                <a:gd name="connsiteY2881" fmla="*/ 373976 h 800786"/>
                <a:gd name="connsiteX2882" fmla="*/ 1864537 w 2044700"/>
                <a:gd name="connsiteY2882" fmla="*/ 375599 h 800786"/>
                <a:gd name="connsiteX2883" fmla="*/ 1864537 w 2044700"/>
                <a:gd name="connsiteY2883" fmla="*/ 378845 h 800786"/>
                <a:gd name="connsiteX2884" fmla="*/ 1867783 w 2044700"/>
                <a:gd name="connsiteY2884" fmla="*/ 380468 h 800786"/>
                <a:gd name="connsiteX2885" fmla="*/ 1871029 w 2044700"/>
                <a:gd name="connsiteY2885" fmla="*/ 378845 h 800786"/>
                <a:gd name="connsiteX2886" fmla="*/ 1874275 w 2044700"/>
                <a:gd name="connsiteY2886" fmla="*/ 378845 h 800786"/>
                <a:gd name="connsiteX2887" fmla="*/ 1877522 w 2044700"/>
                <a:gd name="connsiteY2887" fmla="*/ 378845 h 800786"/>
                <a:gd name="connsiteX2888" fmla="*/ 1879145 w 2044700"/>
                <a:gd name="connsiteY2888" fmla="*/ 380468 h 800786"/>
                <a:gd name="connsiteX2889" fmla="*/ 1884014 w 2044700"/>
                <a:gd name="connsiteY2889" fmla="*/ 382091 h 800786"/>
                <a:gd name="connsiteX2890" fmla="*/ 1887260 w 2044700"/>
                <a:gd name="connsiteY2890" fmla="*/ 382091 h 800786"/>
                <a:gd name="connsiteX2891" fmla="*/ 1892129 w 2044700"/>
                <a:gd name="connsiteY2891" fmla="*/ 382091 h 800786"/>
                <a:gd name="connsiteX2892" fmla="*/ 1896999 w 2044700"/>
                <a:gd name="connsiteY2892" fmla="*/ 383713 h 800786"/>
                <a:gd name="connsiteX2893" fmla="*/ 1898622 w 2044700"/>
                <a:gd name="connsiteY2893" fmla="*/ 385336 h 800786"/>
                <a:gd name="connsiteX2894" fmla="*/ 1896999 w 2044700"/>
                <a:gd name="connsiteY2894" fmla="*/ 391828 h 800786"/>
                <a:gd name="connsiteX2895" fmla="*/ 1896999 w 2044700"/>
                <a:gd name="connsiteY2895" fmla="*/ 395073 h 800786"/>
                <a:gd name="connsiteX2896" fmla="*/ 1892129 w 2044700"/>
                <a:gd name="connsiteY2896" fmla="*/ 398319 h 800786"/>
                <a:gd name="connsiteX2897" fmla="*/ 1890506 w 2044700"/>
                <a:gd name="connsiteY2897" fmla="*/ 396696 h 800786"/>
                <a:gd name="connsiteX2898" fmla="*/ 1884014 w 2044700"/>
                <a:gd name="connsiteY2898" fmla="*/ 398319 h 800786"/>
                <a:gd name="connsiteX2899" fmla="*/ 1877522 w 2044700"/>
                <a:gd name="connsiteY2899" fmla="*/ 399942 h 800786"/>
                <a:gd name="connsiteX2900" fmla="*/ 1875898 w 2044700"/>
                <a:gd name="connsiteY2900" fmla="*/ 401565 h 800786"/>
                <a:gd name="connsiteX2901" fmla="*/ 1869406 w 2044700"/>
                <a:gd name="connsiteY2901" fmla="*/ 403188 h 800786"/>
                <a:gd name="connsiteX2902" fmla="*/ 1862914 w 2044700"/>
                <a:gd name="connsiteY2902" fmla="*/ 406433 h 800786"/>
                <a:gd name="connsiteX2903" fmla="*/ 1853175 w 2044700"/>
                <a:gd name="connsiteY2903" fmla="*/ 406433 h 800786"/>
                <a:gd name="connsiteX2904" fmla="*/ 1849929 w 2044700"/>
                <a:gd name="connsiteY2904" fmla="*/ 403188 h 800786"/>
                <a:gd name="connsiteX2905" fmla="*/ 1841813 w 2044700"/>
                <a:gd name="connsiteY2905" fmla="*/ 401565 h 800786"/>
                <a:gd name="connsiteX2906" fmla="*/ 1838567 w 2044700"/>
                <a:gd name="connsiteY2906" fmla="*/ 399942 h 800786"/>
                <a:gd name="connsiteX2907" fmla="*/ 1835321 w 2044700"/>
                <a:gd name="connsiteY2907" fmla="*/ 396696 h 800786"/>
                <a:gd name="connsiteX2908" fmla="*/ 1835321 w 2044700"/>
                <a:gd name="connsiteY2908" fmla="*/ 393451 h 800786"/>
                <a:gd name="connsiteX2909" fmla="*/ 1835321 w 2044700"/>
                <a:gd name="connsiteY2909" fmla="*/ 390205 h 800786"/>
                <a:gd name="connsiteX2910" fmla="*/ 1840190 w 2044700"/>
                <a:gd name="connsiteY2910" fmla="*/ 390205 h 800786"/>
                <a:gd name="connsiteX2911" fmla="*/ 1845060 w 2044700"/>
                <a:gd name="connsiteY2911" fmla="*/ 390205 h 800786"/>
                <a:gd name="connsiteX2912" fmla="*/ 1849929 w 2044700"/>
                <a:gd name="connsiteY2912" fmla="*/ 393451 h 800786"/>
                <a:gd name="connsiteX2913" fmla="*/ 1854798 w 2044700"/>
                <a:gd name="connsiteY2913" fmla="*/ 393451 h 800786"/>
                <a:gd name="connsiteX2914" fmla="*/ 1851552 w 2044700"/>
                <a:gd name="connsiteY2914" fmla="*/ 391828 h 800786"/>
                <a:gd name="connsiteX2915" fmla="*/ 1848306 w 2044700"/>
                <a:gd name="connsiteY2915" fmla="*/ 388582 h 800786"/>
                <a:gd name="connsiteX2916" fmla="*/ 1843437 w 2044700"/>
                <a:gd name="connsiteY2916" fmla="*/ 386959 h 800786"/>
                <a:gd name="connsiteX2917" fmla="*/ 1840190 w 2044700"/>
                <a:gd name="connsiteY2917" fmla="*/ 386959 h 800786"/>
                <a:gd name="connsiteX2918" fmla="*/ 1833698 w 2044700"/>
                <a:gd name="connsiteY2918" fmla="*/ 386959 h 800786"/>
                <a:gd name="connsiteX2919" fmla="*/ 1830452 w 2044700"/>
                <a:gd name="connsiteY2919" fmla="*/ 386959 h 800786"/>
                <a:gd name="connsiteX2920" fmla="*/ 1825583 w 2044700"/>
                <a:gd name="connsiteY2920" fmla="*/ 390205 h 800786"/>
                <a:gd name="connsiteX2921" fmla="*/ 1822336 w 2044700"/>
                <a:gd name="connsiteY2921" fmla="*/ 393451 h 800786"/>
                <a:gd name="connsiteX2922" fmla="*/ 1819090 w 2044700"/>
                <a:gd name="connsiteY2922" fmla="*/ 393451 h 800786"/>
                <a:gd name="connsiteX2923" fmla="*/ 1815844 w 2044700"/>
                <a:gd name="connsiteY2923" fmla="*/ 391828 h 800786"/>
                <a:gd name="connsiteX2924" fmla="*/ 1814221 w 2044700"/>
                <a:gd name="connsiteY2924" fmla="*/ 391828 h 800786"/>
                <a:gd name="connsiteX2925" fmla="*/ 1810975 w 2044700"/>
                <a:gd name="connsiteY2925" fmla="*/ 393451 h 800786"/>
                <a:gd name="connsiteX2926" fmla="*/ 1814221 w 2044700"/>
                <a:gd name="connsiteY2926" fmla="*/ 396696 h 800786"/>
                <a:gd name="connsiteX2927" fmla="*/ 1819090 w 2044700"/>
                <a:gd name="connsiteY2927" fmla="*/ 395073 h 800786"/>
                <a:gd name="connsiteX2928" fmla="*/ 1820713 w 2044700"/>
                <a:gd name="connsiteY2928" fmla="*/ 396696 h 800786"/>
                <a:gd name="connsiteX2929" fmla="*/ 1822336 w 2044700"/>
                <a:gd name="connsiteY2929" fmla="*/ 398319 h 800786"/>
                <a:gd name="connsiteX2930" fmla="*/ 1832075 w 2044700"/>
                <a:gd name="connsiteY2930" fmla="*/ 399942 h 800786"/>
                <a:gd name="connsiteX2931" fmla="*/ 1838567 w 2044700"/>
                <a:gd name="connsiteY2931" fmla="*/ 406433 h 800786"/>
                <a:gd name="connsiteX2932" fmla="*/ 1830452 w 2044700"/>
                <a:gd name="connsiteY2932" fmla="*/ 406433 h 800786"/>
                <a:gd name="connsiteX2933" fmla="*/ 1823959 w 2044700"/>
                <a:gd name="connsiteY2933" fmla="*/ 403188 h 800786"/>
                <a:gd name="connsiteX2934" fmla="*/ 1814221 w 2044700"/>
                <a:gd name="connsiteY2934" fmla="*/ 403188 h 800786"/>
                <a:gd name="connsiteX2935" fmla="*/ 1812598 w 2044700"/>
                <a:gd name="connsiteY2935" fmla="*/ 398319 h 800786"/>
                <a:gd name="connsiteX2936" fmla="*/ 1810975 w 2044700"/>
                <a:gd name="connsiteY2936" fmla="*/ 399942 h 800786"/>
                <a:gd name="connsiteX2937" fmla="*/ 1807728 w 2044700"/>
                <a:gd name="connsiteY2937" fmla="*/ 398319 h 800786"/>
                <a:gd name="connsiteX2938" fmla="*/ 1806105 w 2044700"/>
                <a:gd name="connsiteY2938" fmla="*/ 399942 h 800786"/>
                <a:gd name="connsiteX2939" fmla="*/ 1804482 w 2044700"/>
                <a:gd name="connsiteY2939" fmla="*/ 403188 h 800786"/>
                <a:gd name="connsiteX2940" fmla="*/ 1797990 w 2044700"/>
                <a:gd name="connsiteY2940" fmla="*/ 404810 h 800786"/>
                <a:gd name="connsiteX2941" fmla="*/ 1794744 w 2044700"/>
                <a:gd name="connsiteY2941" fmla="*/ 403188 h 800786"/>
                <a:gd name="connsiteX2942" fmla="*/ 1791498 w 2044700"/>
                <a:gd name="connsiteY2942" fmla="*/ 403188 h 800786"/>
                <a:gd name="connsiteX2943" fmla="*/ 1788251 w 2044700"/>
                <a:gd name="connsiteY2943" fmla="*/ 401565 h 800786"/>
                <a:gd name="connsiteX2944" fmla="*/ 1785005 w 2044700"/>
                <a:gd name="connsiteY2944" fmla="*/ 401565 h 800786"/>
                <a:gd name="connsiteX2945" fmla="*/ 1783382 w 2044700"/>
                <a:gd name="connsiteY2945" fmla="*/ 401565 h 800786"/>
                <a:gd name="connsiteX2946" fmla="*/ 1783382 w 2044700"/>
                <a:gd name="connsiteY2946" fmla="*/ 404810 h 800786"/>
                <a:gd name="connsiteX2947" fmla="*/ 1786628 w 2044700"/>
                <a:gd name="connsiteY2947" fmla="*/ 406433 h 800786"/>
                <a:gd name="connsiteX2948" fmla="*/ 1791498 w 2044700"/>
                <a:gd name="connsiteY2948" fmla="*/ 406433 h 800786"/>
                <a:gd name="connsiteX2949" fmla="*/ 1796367 w 2044700"/>
                <a:gd name="connsiteY2949" fmla="*/ 406433 h 800786"/>
                <a:gd name="connsiteX2950" fmla="*/ 1802859 w 2044700"/>
                <a:gd name="connsiteY2950" fmla="*/ 406433 h 800786"/>
                <a:gd name="connsiteX2951" fmla="*/ 1807728 w 2044700"/>
                <a:gd name="connsiteY2951" fmla="*/ 408056 h 800786"/>
                <a:gd name="connsiteX2952" fmla="*/ 1810975 w 2044700"/>
                <a:gd name="connsiteY2952" fmla="*/ 409679 h 800786"/>
                <a:gd name="connsiteX2953" fmla="*/ 1814221 w 2044700"/>
                <a:gd name="connsiteY2953" fmla="*/ 409679 h 800786"/>
                <a:gd name="connsiteX2954" fmla="*/ 1814221 w 2044700"/>
                <a:gd name="connsiteY2954" fmla="*/ 414548 h 800786"/>
                <a:gd name="connsiteX2955" fmla="*/ 1810975 w 2044700"/>
                <a:gd name="connsiteY2955" fmla="*/ 416170 h 800786"/>
                <a:gd name="connsiteX2956" fmla="*/ 1814221 w 2044700"/>
                <a:gd name="connsiteY2956" fmla="*/ 417793 h 800786"/>
                <a:gd name="connsiteX2957" fmla="*/ 1817467 w 2044700"/>
                <a:gd name="connsiteY2957" fmla="*/ 421039 h 800786"/>
                <a:gd name="connsiteX2958" fmla="*/ 1817467 w 2044700"/>
                <a:gd name="connsiteY2958" fmla="*/ 422662 h 800786"/>
                <a:gd name="connsiteX2959" fmla="*/ 1820713 w 2044700"/>
                <a:gd name="connsiteY2959" fmla="*/ 425908 h 800786"/>
                <a:gd name="connsiteX2960" fmla="*/ 1819090 w 2044700"/>
                <a:gd name="connsiteY2960" fmla="*/ 430776 h 800786"/>
                <a:gd name="connsiteX2961" fmla="*/ 1820713 w 2044700"/>
                <a:gd name="connsiteY2961" fmla="*/ 434022 h 800786"/>
                <a:gd name="connsiteX2962" fmla="*/ 1825583 w 2044700"/>
                <a:gd name="connsiteY2962" fmla="*/ 434022 h 800786"/>
                <a:gd name="connsiteX2963" fmla="*/ 1830452 w 2044700"/>
                <a:gd name="connsiteY2963" fmla="*/ 437267 h 800786"/>
                <a:gd name="connsiteX2964" fmla="*/ 1835321 w 2044700"/>
                <a:gd name="connsiteY2964" fmla="*/ 438890 h 800786"/>
                <a:gd name="connsiteX2965" fmla="*/ 1840190 w 2044700"/>
                <a:gd name="connsiteY2965" fmla="*/ 442136 h 800786"/>
                <a:gd name="connsiteX2966" fmla="*/ 1843437 w 2044700"/>
                <a:gd name="connsiteY2966" fmla="*/ 443759 h 800786"/>
                <a:gd name="connsiteX2967" fmla="*/ 1846683 w 2044700"/>
                <a:gd name="connsiteY2967" fmla="*/ 443759 h 800786"/>
                <a:gd name="connsiteX2968" fmla="*/ 1849929 w 2044700"/>
                <a:gd name="connsiteY2968" fmla="*/ 448627 h 800786"/>
                <a:gd name="connsiteX2969" fmla="*/ 1853175 w 2044700"/>
                <a:gd name="connsiteY2969" fmla="*/ 450250 h 800786"/>
                <a:gd name="connsiteX2970" fmla="*/ 1854798 w 2044700"/>
                <a:gd name="connsiteY2970" fmla="*/ 453496 h 800786"/>
                <a:gd name="connsiteX2971" fmla="*/ 1858044 w 2044700"/>
                <a:gd name="connsiteY2971" fmla="*/ 455119 h 800786"/>
                <a:gd name="connsiteX2972" fmla="*/ 1858044 w 2044700"/>
                <a:gd name="connsiteY2972" fmla="*/ 456742 h 800786"/>
                <a:gd name="connsiteX2973" fmla="*/ 1859667 w 2044700"/>
                <a:gd name="connsiteY2973" fmla="*/ 458365 h 800786"/>
                <a:gd name="connsiteX2974" fmla="*/ 1861291 w 2044700"/>
                <a:gd name="connsiteY2974" fmla="*/ 463233 h 800786"/>
                <a:gd name="connsiteX2975" fmla="*/ 1861291 w 2044700"/>
                <a:gd name="connsiteY2975" fmla="*/ 466479 h 800786"/>
                <a:gd name="connsiteX2976" fmla="*/ 1866160 w 2044700"/>
                <a:gd name="connsiteY2976" fmla="*/ 463233 h 800786"/>
                <a:gd name="connsiteX2977" fmla="*/ 1875898 w 2044700"/>
                <a:gd name="connsiteY2977" fmla="*/ 468102 h 800786"/>
                <a:gd name="connsiteX2978" fmla="*/ 1877522 w 2044700"/>
                <a:gd name="connsiteY2978" fmla="*/ 471347 h 800786"/>
                <a:gd name="connsiteX2979" fmla="*/ 1877522 w 2044700"/>
                <a:gd name="connsiteY2979" fmla="*/ 474593 h 800786"/>
                <a:gd name="connsiteX2980" fmla="*/ 1872652 w 2044700"/>
                <a:gd name="connsiteY2980" fmla="*/ 477839 h 800786"/>
                <a:gd name="connsiteX2981" fmla="*/ 1871029 w 2044700"/>
                <a:gd name="connsiteY2981" fmla="*/ 479462 h 800786"/>
                <a:gd name="connsiteX2982" fmla="*/ 1866160 w 2044700"/>
                <a:gd name="connsiteY2982" fmla="*/ 479462 h 800786"/>
                <a:gd name="connsiteX2983" fmla="*/ 1867783 w 2044700"/>
                <a:gd name="connsiteY2983" fmla="*/ 481085 h 800786"/>
                <a:gd name="connsiteX2984" fmla="*/ 1872652 w 2044700"/>
                <a:gd name="connsiteY2984" fmla="*/ 482707 h 800786"/>
                <a:gd name="connsiteX2985" fmla="*/ 1874275 w 2044700"/>
                <a:gd name="connsiteY2985" fmla="*/ 485953 h 800786"/>
                <a:gd name="connsiteX2986" fmla="*/ 1874275 w 2044700"/>
                <a:gd name="connsiteY2986" fmla="*/ 490822 h 800786"/>
                <a:gd name="connsiteX2987" fmla="*/ 1869406 w 2044700"/>
                <a:gd name="connsiteY2987" fmla="*/ 495690 h 800786"/>
                <a:gd name="connsiteX2988" fmla="*/ 1864537 w 2044700"/>
                <a:gd name="connsiteY2988" fmla="*/ 497313 h 800786"/>
                <a:gd name="connsiteX2989" fmla="*/ 1859667 w 2044700"/>
                <a:gd name="connsiteY2989" fmla="*/ 495690 h 800786"/>
                <a:gd name="connsiteX2990" fmla="*/ 1859667 w 2044700"/>
                <a:gd name="connsiteY2990" fmla="*/ 492445 h 800786"/>
                <a:gd name="connsiteX2991" fmla="*/ 1858044 w 2044700"/>
                <a:gd name="connsiteY2991" fmla="*/ 489199 h 800786"/>
                <a:gd name="connsiteX2992" fmla="*/ 1854798 w 2044700"/>
                <a:gd name="connsiteY2992" fmla="*/ 489199 h 800786"/>
                <a:gd name="connsiteX2993" fmla="*/ 1854798 w 2044700"/>
                <a:gd name="connsiteY2993" fmla="*/ 490822 h 800786"/>
                <a:gd name="connsiteX2994" fmla="*/ 1854798 w 2044700"/>
                <a:gd name="connsiteY2994" fmla="*/ 495690 h 800786"/>
                <a:gd name="connsiteX2995" fmla="*/ 1851552 w 2044700"/>
                <a:gd name="connsiteY2995" fmla="*/ 497313 h 800786"/>
                <a:gd name="connsiteX2996" fmla="*/ 1846683 w 2044700"/>
                <a:gd name="connsiteY2996" fmla="*/ 495690 h 800786"/>
                <a:gd name="connsiteX2997" fmla="*/ 1840190 w 2044700"/>
                <a:gd name="connsiteY2997" fmla="*/ 494067 h 800786"/>
                <a:gd name="connsiteX2998" fmla="*/ 1836944 w 2044700"/>
                <a:gd name="connsiteY2998" fmla="*/ 490822 h 800786"/>
                <a:gd name="connsiteX2999" fmla="*/ 1830452 w 2044700"/>
                <a:gd name="connsiteY2999" fmla="*/ 490822 h 800786"/>
                <a:gd name="connsiteX3000" fmla="*/ 1828829 w 2044700"/>
                <a:gd name="connsiteY3000" fmla="*/ 485953 h 800786"/>
                <a:gd name="connsiteX3001" fmla="*/ 1828829 w 2044700"/>
                <a:gd name="connsiteY3001" fmla="*/ 482707 h 800786"/>
                <a:gd name="connsiteX3002" fmla="*/ 1825583 w 2044700"/>
                <a:gd name="connsiteY3002" fmla="*/ 476216 h 800786"/>
                <a:gd name="connsiteX3003" fmla="*/ 1822336 w 2044700"/>
                <a:gd name="connsiteY3003" fmla="*/ 474593 h 800786"/>
                <a:gd name="connsiteX3004" fmla="*/ 1817467 w 2044700"/>
                <a:gd name="connsiteY3004" fmla="*/ 472970 h 800786"/>
                <a:gd name="connsiteX3005" fmla="*/ 1810975 w 2044700"/>
                <a:gd name="connsiteY3005" fmla="*/ 468102 h 800786"/>
                <a:gd name="connsiteX3006" fmla="*/ 1804482 w 2044700"/>
                <a:gd name="connsiteY3006" fmla="*/ 464856 h 800786"/>
                <a:gd name="connsiteX3007" fmla="*/ 1801236 w 2044700"/>
                <a:gd name="connsiteY3007" fmla="*/ 463233 h 800786"/>
                <a:gd name="connsiteX3008" fmla="*/ 1796367 w 2044700"/>
                <a:gd name="connsiteY3008" fmla="*/ 461610 h 800786"/>
                <a:gd name="connsiteX3009" fmla="*/ 1793121 w 2044700"/>
                <a:gd name="connsiteY3009" fmla="*/ 459987 h 800786"/>
                <a:gd name="connsiteX3010" fmla="*/ 1788251 w 2044700"/>
                <a:gd name="connsiteY3010" fmla="*/ 458365 h 800786"/>
                <a:gd name="connsiteX3011" fmla="*/ 1785005 w 2044700"/>
                <a:gd name="connsiteY3011" fmla="*/ 458365 h 800786"/>
                <a:gd name="connsiteX3012" fmla="*/ 1780136 w 2044700"/>
                <a:gd name="connsiteY3012" fmla="*/ 458365 h 800786"/>
                <a:gd name="connsiteX3013" fmla="*/ 1776890 w 2044700"/>
                <a:gd name="connsiteY3013" fmla="*/ 459987 h 800786"/>
                <a:gd name="connsiteX3014" fmla="*/ 1780136 w 2044700"/>
                <a:gd name="connsiteY3014" fmla="*/ 461610 h 800786"/>
                <a:gd name="connsiteX3015" fmla="*/ 1785005 w 2044700"/>
                <a:gd name="connsiteY3015" fmla="*/ 461610 h 800786"/>
                <a:gd name="connsiteX3016" fmla="*/ 1788251 w 2044700"/>
                <a:gd name="connsiteY3016" fmla="*/ 461610 h 800786"/>
                <a:gd name="connsiteX3017" fmla="*/ 1793121 w 2044700"/>
                <a:gd name="connsiteY3017" fmla="*/ 463233 h 800786"/>
                <a:gd name="connsiteX3018" fmla="*/ 1807728 w 2044700"/>
                <a:gd name="connsiteY3018" fmla="*/ 468102 h 800786"/>
                <a:gd name="connsiteX3019" fmla="*/ 1807728 w 2044700"/>
                <a:gd name="connsiteY3019" fmla="*/ 471347 h 800786"/>
                <a:gd name="connsiteX3020" fmla="*/ 1806105 w 2044700"/>
                <a:gd name="connsiteY3020" fmla="*/ 472970 h 800786"/>
                <a:gd name="connsiteX3021" fmla="*/ 1801236 w 2044700"/>
                <a:gd name="connsiteY3021" fmla="*/ 474593 h 800786"/>
                <a:gd name="connsiteX3022" fmla="*/ 1793121 w 2044700"/>
                <a:gd name="connsiteY3022" fmla="*/ 477839 h 800786"/>
                <a:gd name="connsiteX3023" fmla="*/ 1786628 w 2044700"/>
                <a:gd name="connsiteY3023" fmla="*/ 477839 h 800786"/>
                <a:gd name="connsiteX3024" fmla="*/ 1783382 w 2044700"/>
                <a:gd name="connsiteY3024" fmla="*/ 479462 h 800786"/>
                <a:gd name="connsiteX3025" fmla="*/ 1767151 w 2044700"/>
                <a:gd name="connsiteY3025" fmla="*/ 479462 h 800786"/>
                <a:gd name="connsiteX3026" fmla="*/ 1762282 w 2044700"/>
                <a:gd name="connsiteY3026" fmla="*/ 482707 h 800786"/>
                <a:gd name="connsiteX3027" fmla="*/ 1759036 w 2044700"/>
                <a:gd name="connsiteY3027" fmla="*/ 489199 h 800786"/>
                <a:gd name="connsiteX3028" fmla="*/ 1755789 w 2044700"/>
                <a:gd name="connsiteY3028" fmla="*/ 490822 h 800786"/>
                <a:gd name="connsiteX3029" fmla="*/ 1750920 w 2044700"/>
                <a:gd name="connsiteY3029" fmla="*/ 492445 h 800786"/>
                <a:gd name="connsiteX3030" fmla="*/ 1749297 w 2044700"/>
                <a:gd name="connsiteY3030" fmla="*/ 495690 h 800786"/>
                <a:gd name="connsiteX3031" fmla="*/ 1750920 w 2044700"/>
                <a:gd name="connsiteY3031" fmla="*/ 497313 h 800786"/>
                <a:gd name="connsiteX3032" fmla="*/ 1754166 w 2044700"/>
                <a:gd name="connsiteY3032" fmla="*/ 495690 h 800786"/>
                <a:gd name="connsiteX3033" fmla="*/ 1757413 w 2044700"/>
                <a:gd name="connsiteY3033" fmla="*/ 495690 h 800786"/>
                <a:gd name="connsiteX3034" fmla="*/ 1759036 w 2044700"/>
                <a:gd name="connsiteY3034" fmla="*/ 498936 h 800786"/>
                <a:gd name="connsiteX3035" fmla="*/ 1762282 w 2044700"/>
                <a:gd name="connsiteY3035" fmla="*/ 497313 h 800786"/>
                <a:gd name="connsiteX3036" fmla="*/ 1765528 w 2044700"/>
                <a:gd name="connsiteY3036" fmla="*/ 497313 h 800786"/>
                <a:gd name="connsiteX3037" fmla="*/ 1762282 w 2044700"/>
                <a:gd name="connsiteY3037" fmla="*/ 494067 h 800786"/>
                <a:gd name="connsiteX3038" fmla="*/ 1768774 w 2044700"/>
                <a:gd name="connsiteY3038" fmla="*/ 489199 h 800786"/>
                <a:gd name="connsiteX3039" fmla="*/ 1772020 w 2044700"/>
                <a:gd name="connsiteY3039" fmla="*/ 485953 h 800786"/>
                <a:gd name="connsiteX3040" fmla="*/ 1776890 w 2044700"/>
                <a:gd name="connsiteY3040" fmla="*/ 482707 h 800786"/>
                <a:gd name="connsiteX3041" fmla="*/ 1778513 w 2044700"/>
                <a:gd name="connsiteY3041" fmla="*/ 482707 h 800786"/>
                <a:gd name="connsiteX3042" fmla="*/ 1789874 w 2044700"/>
                <a:gd name="connsiteY3042" fmla="*/ 479462 h 800786"/>
                <a:gd name="connsiteX3043" fmla="*/ 1794744 w 2044700"/>
                <a:gd name="connsiteY3043" fmla="*/ 479462 h 800786"/>
                <a:gd name="connsiteX3044" fmla="*/ 1804482 w 2044700"/>
                <a:gd name="connsiteY3044" fmla="*/ 479462 h 800786"/>
                <a:gd name="connsiteX3045" fmla="*/ 1809352 w 2044700"/>
                <a:gd name="connsiteY3045" fmla="*/ 484330 h 800786"/>
                <a:gd name="connsiteX3046" fmla="*/ 1809352 w 2044700"/>
                <a:gd name="connsiteY3046" fmla="*/ 487576 h 800786"/>
                <a:gd name="connsiteX3047" fmla="*/ 1806105 w 2044700"/>
                <a:gd name="connsiteY3047" fmla="*/ 490822 h 800786"/>
                <a:gd name="connsiteX3048" fmla="*/ 1796367 w 2044700"/>
                <a:gd name="connsiteY3048" fmla="*/ 494067 h 800786"/>
                <a:gd name="connsiteX3049" fmla="*/ 1791498 w 2044700"/>
                <a:gd name="connsiteY3049" fmla="*/ 494067 h 800786"/>
                <a:gd name="connsiteX3050" fmla="*/ 1789874 w 2044700"/>
                <a:gd name="connsiteY3050" fmla="*/ 497313 h 800786"/>
                <a:gd name="connsiteX3051" fmla="*/ 1785005 w 2044700"/>
                <a:gd name="connsiteY3051" fmla="*/ 502182 h 800786"/>
                <a:gd name="connsiteX3052" fmla="*/ 1780136 w 2044700"/>
                <a:gd name="connsiteY3052" fmla="*/ 502182 h 800786"/>
                <a:gd name="connsiteX3053" fmla="*/ 1775267 w 2044700"/>
                <a:gd name="connsiteY3053" fmla="*/ 503804 h 800786"/>
                <a:gd name="connsiteX3054" fmla="*/ 1773643 w 2044700"/>
                <a:gd name="connsiteY3054" fmla="*/ 505427 h 800786"/>
                <a:gd name="connsiteX3055" fmla="*/ 1767151 w 2044700"/>
                <a:gd name="connsiteY3055" fmla="*/ 507050 h 800786"/>
                <a:gd name="connsiteX3056" fmla="*/ 1762282 w 2044700"/>
                <a:gd name="connsiteY3056" fmla="*/ 508673 h 800786"/>
                <a:gd name="connsiteX3057" fmla="*/ 1759036 w 2044700"/>
                <a:gd name="connsiteY3057" fmla="*/ 507050 h 800786"/>
                <a:gd name="connsiteX3058" fmla="*/ 1755789 w 2044700"/>
                <a:gd name="connsiteY3058" fmla="*/ 508673 h 800786"/>
                <a:gd name="connsiteX3059" fmla="*/ 1762282 w 2044700"/>
                <a:gd name="connsiteY3059" fmla="*/ 510296 h 800786"/>
                <a:gd name="connsiteX3060" fmla="*/ 1767151 w 2044700"/>
                <a:gd name="connsiteY3060" fmla="*/ 510296 h 800786"/>
                <a:gd name="connsiteX3061" fmla="*/ 1775267 w 2044700"/>
                <a:gd name="connsiteY3061" fmla="*/ 508673 h 800786"/>
                <a:gd name="connsiteX3062" fmla="*/ 1778513 w 2044700"/>
                <a:gd name="connsiteY3062" fmla="*/ 505427 h 800786"/>
                <a:gd name="connsiteX3063" fmla="*/ 1780136 w 2044700"/>
                <a:gd name="connsiteY3063" fmla="*/ 503804 h 800786"/>
                <a:gd name="connsiteX3064" fmla="*/ 1785005 w 2044700"/>
                <a:gd name="connsiteY3064" fmla="*/ 503804 h 800786"/>
                <a:gd name="connsiteX3065" fmla="*/ 1789874 w 2044700"/>
                <a:gd name="connsiteY3065" fmla="*/ 503804 h 800786"/>
                <a:gd name="connsiteX3066" fmla="*/ 1802859 w 2044700"/>
                <a:gd name="connsiteY3066" fmla="*/ 500559 h 800786"/>
                <a:gd name="connsiteX3067" fmla="*/ 1806105 w 2044700"/>
                <a:gd name="connsiteY3067" fmla="*/ 498936 h 800786"/>
                <a:gd name="connsiteX3068" fmla="*/ 1810975 w 2044700"/>
                <a:gd name="connsiteY3068" fmla="*/ 498936 h 800786"/>
                <a:gd name="connsiteX3069" fmla="*/ 1815844 w 2044700"/>
                <a:gd name="connsiteY3069" fmla="*/ 500559 h 800786"/>
                <a:gd name="connsiteX3070" fmla="*/ 1822336 w 2044700"/>
                <a:gd name="connsiteY3070" fmla="*/ 502182 h 800786"/>
                <a:gd name="connsiteX3071" fmla="*/ 1827206 w 2044700"/>
                <a:gd name="connsiteY3071" fmla="*/ 502182 h 800786"/>
                <a:gd name="connsiteX3072" fmla="*/ 1833698 w 2044700"/>
                <a:gd name="connsiteY3072" fmla="*/ 503804 h 800786"/>
                <a:gd name="connsiteX3073" fmla="*/ 1840190 w 2044700"/>
                <a:gd name="connsiteY3073" fmla="*/ 508673 h 800786"/>
                <a:gd name="connsiteX3074" fmla="*/ 1845060 w 2044700"/>
                <a:gd name="connsiteY3074" fmla="*/ 508673 h 800786"/>
                <a:gd name="connsiteX3075" fmla="*/ 1853175 w 2044700"/>
                <a:gd name="connsiteY3075" fmla="*/ 507050 h 800786"/>
                <a:gd name="connsiteX3076" fmla="*/ 1859667 w 2044700"/>
                <a:gd name="connsiteY3076" fmla="*/ 505427 h 800786"/>
                <a:gd name="connsiteX3077" fmla="*/ 1862914 w 2044700"/>
                <a:gd name="connsiteY3077" fmla="*/ 507050 h 800786"/>
                <a:gd name="connsiteX3078" fmla="*/ 1864537 w 2044700"/>
                <a:gd name="connsiteY3078" fmla="*/ 510296 h 800786"/>
                <a:gd name="connsiteX3079" fmla="*/ 1858044 w 2044700"/>
                <a:gd name="connsiteY3079" fmla="*/ 513542 h 800786"/>
                <a:gd name="connsiteX3080" fmla="*/ 1849929 w 2044700"/>
                <a:gd name="connsiteY3080" fmla="*/ 516787 h 800786"/>
                <a:gd name="connsiteX3081" fmla="*/ 1843437 w 2044700"/>
                <a:gd name="connsiteY3081" fmla="*/ 520033 h 800786"/>
                <a:gd name="connsiteX3082" fmla="*/ 1838567 w 2044700"/>
                <a:gd name="connsiteY3082" fmla="*/ 520033 h 800786"/>
                <a:gd name="connsiteX3083" fmla="*/ 1820713 w 2044700"/>
                <a:gd name="connsiteY3083" fmla="*/ 533016 h 800786"/>
                <a:gd name="connsiteX3084" fmla="*/ 1817467 w 2044700"/>
                <a:gd name="connsiteY3084" fmla="*/ 536262 h 800786"/>
                <a:gd name="connsiteX3085" fmla="*/ 1810975 w 2044700"/>
                <a:gd name="connsiteY3085" fmla="*/ 541130 h 800786"/>
                <a:gd name="connsiteX3086" fmla="*/ 1806105 w 2044700"/>
                <a:gd name="connsiteY3086" fmla="*/ 542753 h 800786"/>
                <a:gd name="connsiteX3087" fmla="*/ 1799613 w 2044700"/>
                <a:gd name="connsiteY3087" fmla="*/ 545999 h 800786"/>
                <a:gd name="connsiteX3088" fmla="*/ 1797990 w 2044700"/>
                <a:gd name="connsiteY3088" fmla="*/ 549244 h 800786"/>
                <a:gd name="connsiteX3089" fmla="*/ 1794744 w 2044700"/>
                <a:gd name="connsiteY3089" fmla="*/ 549244 h 800786"/>
                <a:gd name="connsiteX3090" fmla="*/ 1791498 w 2044700"/>
                <a:gd name="connsiteY3090" fmla="*/ 550867 h 800786"/>
                <a:gd name="connsiteX3091" fmla="*/ 1786628 w 2044700"/>
                <a:gd name="connsiteY3091" fmla="*/ 552490 h 800786"/>
                <a:gd name="connsiteX3092" fmla="*/ 1780136 w 2044700"/>
                <a:gd name="connsiteY3092" fmla="*/ 552490 h 800786"/>
                <a:gd name="connsiteX3093" fmla="*/ 1775267 w 2044700"/>
                <a:gd name="connsiteY3093" fmla="*/ 554113 h 800786"/>
                <a:gd name="connsiteX3094" fmla="*/ 1763905 w 2044700"/>
                <a:gd name="connsiteY3094" fmla="*/ 558981 h 800786"/>
                <a:gd name="connsiteX3095" fmla="*/ 1760659 w 2044700"/>
                <a:gd name="connsiteY3095" fmla="*/ 558981 h 800786"/>
                <a:gd name="connsiteX3096" fmla="*/ 1755789 w 2044700"/>
                <a:gd name="connsiteY3096" fmla="*/ 558981 h 800786"/>
                <a:gd name="connsiteX3097" fmla="*/ 1747674 w 2044700"/>
                <a:gd name="connsiteY3097" fmla="*/ 562227 h 800786"/>
                <a:gd name="connsiteX3098" fmla="*/ 1739559 w 2044700"/>
                <a:gd name="connsiteY3098" fmla="*/ 562227 h 800786"/>
                <a:gd name="connsiteX3099" fmla="*/ 1733066 w 2044700"/>
                <a:gd name="connsiteY3099" fmla="*/ 567096 h 800786"/>
                <a:gd name="connsiteX3100" fmla="*/ 1731443 w 2044700"/>
                <a:gd name="connsiteY3100" fmla="*/ 565473 h 800786"/>
                <a:gd name="connsiteX3101" fmla="*/ 1726574 w 2044700"/>
                <a:gd name="connsiteY3101" fmla="*/ 562227 h 800786"/>
                <a:gd name="connsiteX3102" fmla="*/ 1723328 w 2044700"/>
                <a:gd name="connsiteY3102" fmla="*/ 563850 h 800786"/>
                <a:gd name="connsiteX3103" fmla="*/ 1723328 w 2044700"/>
                <a:gd name="connsiteY3103" fmla="*/ 565473 h 800786"/>
                <a:gd name="connsiteX3104" fmla="*/ 1726574 w 2044700"/>
                <a:gd name="connsiteY3104" fmla="*/ 565473 h 800786"/>
                <a:gd name="connsiteX3105" fmla="*/ 1726574 w 2044700"/>
                <a:gd name="connsiteY3105" fmla="*/ 568719 h 800786"/>
                <a:gd name="connsiteX3106" fmla="*/ 1720081 w 2044700"/>
                <a:gd name="connsiteY3106" fmla="*/ 570341 h 800786"/>
                <a:gd name="connsiteX3107" fmla="*/ 1715212 w 2044700"/>
                <a:gd name="connsiteY3107" fmla="*/ 567096 h 800786"/>
                <a:gd name="connsiteX3108" fmla="*/ 1711966 w 2044700"/>
                <a:gd name="connsiteY3108" fmla="*/ 567096 h 800786"/>
                <a:gd name="connsiteX3109" fmla="*/ 1710343 w 2044700"/>
                <a:gd name="connsiteY3109" fmla="*/ 570341 h 800786"/>
                <a:gd name="connsiteX3110" fmla="*/ 1702227 w 2044700"/>
                <a:gd name="connsiteY3110" fmla="*/ 571964 h 800786"/>
                <a:gd name="connsiteX3111" fmla="*/ 1697358 w 2044700"/>
                <a:gd name="connsiteY3111" fmla="*/ 567096 h 800786"/>
                <a:gd name="connsiteX3112" fmla="*/ 1690866 w 2044700"/>
                <a:gd name="connsiteY3112" fmla="*/ 563850 h 800786"/>
                <a:gd name="connsiteX3113" fmla="*/ 1685996 w 2044700"/>
                <a:gd name="connsiteY3113" fmla="*/ 558981 h 800786"/>
                <a:gd name="connsiteX3114" fmla="*/ 1682750 w 2044700"/>
                <a:gd name="connsiteY3114" fmla="*/ 560604 h 800786"/>
                <a:gd name="connsiteX3115" fmla="*/ 1684373 w 2044700"/>
                <a:gd name="connsiteY3115" fmla="*/ 563850 h 800786"/>
                <a:gd name="connsiteX3116" fmla="*/ 1685996 w 2044700"/>
                <a:gd name="connsiteY3116" fmla="*/ 568719 h 800786"/>
                <a:gd name="connsiteX3117" fmla="*/ 1689243 w 2044700"/>
                <a:gd name="connsiteY3117" fmla="*/ 573587 h 800786"/>
                <a:gd name="connsiteX3118" fmla="*/ 1687620 w 2044700"/>
                <a:gd name="connsiteY3118" fmla="*/ 576833 h 800786"/>
                <a:gd name="connsiteX3119" fmla="*/ 1681127 w 2044700"/>
                <a:gd name="connsiteY3119" fmla="*/ 576833 h 800786"/>
                <a:gd name="connsiteX3120" fmla="*/ 1676258 w 2044700"/>
                <a:gd name="connsiteY3120" fmla="*/ 580078 h 800786"/>
                <a:gd name="connsiteX3121" fmla="*/ 1671389 w 2044700"/>
                <a:gd name="connsiteY3121" fmla="*/ 583324 h 800786"/>
                <a:gd name="connsiteX3122" fmla="*/ 1668142 w 2044700"/>
                <a:gd name="connsiteY3122" fmla="*/ 586570 h 800786"/>
                <a:gd name="connsiteX3123" fmla="*/ 1663273 w 2044700"/>
                <a:gd name="connsiteY3123" fmla="*/ 588193 h 800786"/>
                <a:gd name="connsiteX3124" fmla="*/ 1661650 w 2044700"/>
                <a:gd name="connsiteY3124" fmla="*/ 594684 h 800786"/>
                <a:gd name="connsiteX3125" fmla="*/ 1661650 w 2044700"/>
                <a:gd name="connsiteY3125" fmla="*/ 599553 h 800786"/>
                <a:gd name="connsiteX3126" fmla="*/ 1656781 w 2044700"/>
                <a:gd name="connsiteY3126" fmla="*/ 602798 h 800786"/>
                <a:gd name="connsiteX3127" fmla="*/ 1653535 w 2044700"/>
                <a:gd name="connsiteY3127" fmla="*/ 606044 h 800786"/>
                <a:gd name="connsiteX3128" fmla="*/ 1651911 w 2044700"/>
                <a:gd name="connsiteY3128" fmla="*/ 607667 h 800786"/>
                <a:gd name="connsiteX3129" fmla="*/ 1650288 w 2044700"/>
                <a:gd name="connsiteY3129" fmla="*/ 612535 h 800786"/>
                <a:gd name="connsiteX3130" fmla="*/ 1647042 w 2044700"/>
                <a:gd name="connsiteY3130" fmla="*/ 615781 h 800786"/>
                <a:gd name="connsiteX3131" fmla="*/ 1643796 w 2044700"/>
                <a:gd name="connsiteY3131" fmla="*/ 612535 h 800786"/>
                <a:gd name="connsiteX3132" fmla="*/ 1643796 w 2044700"/>
                <a:gd name="connsiteY3132" fmla="*/ 620650 h 800786"/>
                <a:gd name="connsiteX3133" fmla="*/ 1642173 w 2044700"/>
                <a:gd name="connsiteY3133" fmla="*/ 623895 h 800786"/>
                <a:gd name="connsiteX3134" fmla="*/ 1634057 w 2044700"/>
                <a:gd name="connsiteY3134" fmla="*/ 625518 h 800786"/>
                <a:gd name="connsiteX3135" fmla="*/ 1629188 w 2044700"/>
                <a:gd name="connsiteY3135" fmla="*/ 625518 h 800786"/>
                <a:gd name="connsiteX3136" fmla="*/ 1625942 w 2044700"/>
                <a:gd name="connsiteY3136" fmla="*/ 625518 h 800786"/>
                <a:gd name="connsiteX3137" fmla="*/ 1622696 w 2044700"/>
                <a:gd name="connsiteY3137" fmla="*/ 628764 h 800786"/>
                <a:gd name="connsiteX3138" fmla="*/ 1619450 w 2044700"/>
                <a:gd name="connsiteY3138" fmla="*/ 630387 h 800786"/>
                <a:gd name="connsiteX3139" fmla="*/ 1616203 w 2044700"/>
                <a:gd name="connsiteY3139" fmla="*/ 632010 h 800786"/>
                <a:gd name="connsiteX3140" fmla="*/ 1616203 w 2044700"/>
                <a:gd name="connsiteY3140" fmla="*/ 635255 h 800786"/>
                <a:gd name="connsiteX3141" fmla="*/ 1609711 w 2044700"/>
                <a:gd name="connsiteY3141" fmla="*/ 632010 h 800786"/>
                <a:gd name="connsiteX3142" fmla="*/ 1609711 w 2044700"/>
                <a:gd name="connsiteY3142" fmla="*/ 630387 h 800786"/>
                <a:gd name="connsiteX3143" fmla="*/ 1604842 w 2044700"/>
                <a:gd name="connsiteY3143" fmla="*/ 633633 h 800786"/>
                <a:gd name="connsiteX3144" fmla="*/ 1604842 w 2044700"/>
                <a:gd name="connsiteY3144" fmla="*/ 635255 h 800786"/>
                <a:gd name="connsiteX3145" fmla="*/ 1604842 w 2044700"/>
                <a:gd name="connsiteY3145" fmla="*/ 638501 h 800786"/>
                <a:gd name="connsiteX3146" fmla="*/ 1599972 w 2044700"/>
                <a:gd name="connsiteY3146" fmla="*/ 635255 h 800786"/>
                <a:gd name="connsiteX3147" fmla="*/ 1596726 w 2044700"/>
                <a:gd name="connsiteY3147" fmla="*/ 636878 h 800786"/>
                <a:gd name="connsiteX3148" fmla="*/ 1595103 w 2044700"/>
                <a:gd name="connsiteY3148" fmla="*/ 638501 h 800786"/>
                <a:gd name="connsiteX3149" fmla="*/ 1593480 w 2044700"/>
                <a:gd name="connsiteY3149" fmla="*/ 638501 h 800786"/>
                <a:gd name="connsiteX3150" fmla="*/ 1590234 w 2044700"/>
                <a:gd name="connsiteY3150" fmla="*/ 635255 h 800786"/>
                <a:gd name="connsiteX3151" fmla="*/ 1588611 w 2044700"/>
                <a:gd name="connsiteY3151" fmla="*/ 640124 h 800786"/>
                <a:gd name="connsiteX3152" fmla="*/ 1588611 w 2044700"/>
                <a:gd name="connsiteY3152" fmla="*/ 643370 h 800786"/>
                <a:gd name="connsiteX3153" fmla="*/ 1582118 w 2044700"/>
                <a:gd name="connsiteY3153" fmla="*/ 644992 h 800786"/>
                <a:gd name="connsiteX3154" fmla="*/ 1580495 w 2044700"/>
                <a:gd name="connsiteY3154" fmla="*/ 638501 h 800786"/>
                <a:gd name="connsiteX3155" fmla="*/ 1583741 w 2044700"/>
                <a:gd name="connsiteY3155" fmla="*/ 635255 h 800786"/>
                <a:gd name="connsiteX3156" fmla="*/ 1586988 w 2044700"/>
                <a:gd name="connsiteY3156" fmla="*/ 632010 h 800786"/>
                <a:gd name="connsiteX3157" fmla="*/ 1586988 w 2044700"/>
                <a:gd name="connsiteY3157" fmla="*/ 628764 h 800786"/>
                <a:gd name="connsiteX3158" fmla="*/ 1590234 w 2044700"/>
                <a:gd name="connsiteY3158" fmla="*/ 627141 h 800786"/>
                <a:gd name="connsiteX3159" fmla="*/ 1590234 w 2044700"/>
                <a:gd name="connsiteY3159" fmla="*/ 625518 h 800786"/>
                <a:gd name="connsiteX3160" fmla="*/ 1586988 w 2044700"/>
                <a:gd name="connsiteY3160" fmla="*/ 623895 h 800786"/>
                <a:gd name="connsiteX3161" fmla="*/ 1585365 w 2044700"/>
                <a:gd name="connsiteY3161" fmla="*/ 623895 h 800786"/>
                <a:gd name="connsiteX3162" fmla="*/ 1583741 w 2044700"/>
                <a:gd name="connsiteY3162" fmla="*/ 627141 h 800786"/>
                <a:gd name="connsiteX3163" fmla="*/ 1583741 w 2044700"/>
                <a:gd name="connsiteY3163" fmla="*/ 630387 h 800786"/>
                <a:gd name="connsiteX3164" fmla="*/ 1582118 w 2044700"/>
                <a:gd name="connsiteY3164" fmla="*/ 633633 h 800786"/>
                <a:gd name="connsiteX3165" fmla="*/ 1578872 w 2044700"/>
                <a:gd name="connsiteY3165" fmla="*/ 635255 h 800786"/>
                <a:gd name="connsiteX3166" fmla="*/ 1577249 w 2044700"/>
                <a:gd name="connsiteY3166" fmla="*/ 636878 h 800786"/>
                <a:gd name="connsiteX3167" fmla="*/ 1574003 w 2044700"/>
                <a:gd name="connsiteY3167" fmla="*/ 643370 h 800786"/>
                <a:gd name="connsiteX3168" fmla="*/ 1564264 w 2044700"/>
                <a:gd name="connsiteY3168" fmla="*/ 644992 h 800786"/>
                <a:gd name="connsiteX3169" fmla="*/ 1557772 w 2044700"/>
                <a:gd name="connsiteY3169" fmla="*/ 644992 h 800786"/>
                <a:gd name="connsiteX3170" fmla="*/ 1552903 w 2044700"/>
                <a:gd name="connsiteY3170" fmla="*/ 644992 h 800786"/>
                <a:gd name="connsiteX3171" fmla="*/ 1548033 w 2044700"/>
                <a:gd name="connsiteY3171" fmla="*/ 644992 h 800786"/>
                <a:gd name="connsiteX3172" fmla="*/ 1546410 w 2044700"/>
                <a:gd name="connsiteY3172" fmla="*/ 649861 h 800786"/>
                <a:gd name="connsiteX3173" fmla="*/ 1549656 w 2044700"/>
                <a:gd name="connsiteY3173" fmla="*/ 651484 h 800786"/>
                <a:gd name="connsiteX3174" fmla="*/ 1552903 w 2044700"/>
                <a:gd name="connsiteY3174" fmla="*/ 651484 h 800786"/>
                <a:gd name="connsiteX3175" fmla="*/ 1552903 w 2044700"/>
                <a:gd name="connsiteY3175" fmla="*/ 654730 h 800786"/>
                <a:gd name="connsiteX3176" fmla="*/ 1548033 w 2044700"/>
                <a:gd name="connsiteY3176" fmla="*/ 654730 h 800786"/>
                <a:gd name="connsiteX3177" fmla="*/ 1546410 w 2044700"/>
                <a:gd name="connsiteY3177" fmla="*/ 657975 h 800786"/>
                <a:gd name="connsiteX3178" fmla="*/ 1541541 w 2044700"/>
                <a:gd name="connsiteY3178" fmla="*/ 661221 h 800786"/>
                <a:gd name="connsiteX3179" fmla="*/ 1536672 w 2044700"/>
                <a:gd name="connsiteY3179" fmla="*/ 659598 h 800786"/>
                <a:gd name="connsiteX3180" fmla="*/ 1533426 w 2044700"/>
                <a:gd name="connsiteY3180" fmla="*/ 657975 h 800786"/>
                <a:gd name="connsiteX3181" fmla="*/ 1526933 w 2044700"/>
                <a:gd name="connsiteY3181" fmla="*/ 659598 h 800786"/>
                <a:gd name="connsiteX3182" fmla="*/ 1528556 w 2044700"/>
                <a:gd name="connsiteY3182" fmla="*/ 664467 h 800786"/>
                <a:gd name="connsiteX3183" fmla="*/ 1531802 w 2044700"/>
                <a:gd name="connsiteY3183" fmla="*/ 666090 h 800786"/>
                <a:gd name="connsiteX3184" fmla="*/ 1538295 w 2044700"/>
                <a:gd name="connsiteY3184" fmla="*/ 666090 h 800786"/>
                <a:gd name="connsiteX3185" fmla="*/ 1539918 w 2044700"/>
                <a:gd name="connsiteY3185" fmla="*/ 670958 h 800786"/>
                <a:gd name="connsiteX3186" fmla="*/ 1541541 w 2044700"/>
                <a:gd name="connsiteY3186" fmla="*/ 675827 h 800786"/>
                <a:gd name="connsiteX3187" fmla="*/ 1538295 w 2044700"/>
                <a:gd name="connsiteY3187" fmla="*/ 680695 h 800786"/>
                <a:gd name="connsiteX3188" fmla="*/ 1531802 w 2044700"/>
                <a:gd name="connsiteY3188" fmla="*/ 680695 h 800786"/>
                <a:gd name="connsiteX3189" fmla="*/ 1526933 w 2044700"/>
                <a:gd name="connsiteY3189" fmla="*/ 680695 h 800786"/>
                <a:gd name="connsiteX3190" fmla="*/ 1522064 w 2044700"/>
                <a:gd name="connsiteY3190" fmla="*/ 683941 h 800786"/>
                <a:gd name="connsiteX3191" fmla="*/ 1525310 w 2044700"/>
                <a:gd name="connsiteY3191" fmla="*/ 683941 h 800786"/>
                <a:gd name="connsiteX3192" fmla="*/ 1533426 w 2044700"/>
                <a:gd name="connsiteY3192" fmla="*/ 685564 h 800786"/>
                <a:gd name="connsiteX3193" fmla="*/ 1535049 w 2044700"/>
                <a:gd name="connsiteY3193" fmla="*/ 688809 h 800786"/>
                <a:gd name="connsiteX3194" fmla="*/ 1536672 w 2044700"/>
                <a:gd name="connsiteY3194" fmla="*/ 692055 h 800786"/>
                <a:gd name="connsiteX3195" fmla="*/ 1533426 w 2044700"/>
                <a:gd name="connsiteY3195" fmla="*/ 698547 h 800786"/>
                <a:gd name="connsiteX3196" fmla="*/ 1531802 w 2044700"/>
                <a:gd name="connsiteY3196" fmla="*/ 701792 h 800786"/>
                <a:gd name="connsiteX3197" fmla="*/ 1528556 w 2044700"/>
                <a:gd name="connsiteY3197" fmla="*/ 698547 h 800786"/>
                <a:gd name="connsiteX3198" fmla="*/ 1522064 w 2044700"/>
                <a:gd name="connsiteY3198" fmla="*/ 700169 h 800786"/>
                <a:gd name="connsiteX3199" fmla="*/ 1523687 w 2044700"/>
                <a:gd name="connsiteY3199" fmla="*/ 703415 h 800786"/>
                <a:gd name="connsiteX3200" fmla="*/ 1526933 w 2044700"/>
                <a:gd name="connsiteY3200" fmla="*/ 705038 h 800786"/>
                <a:gd name="connsiteX3201" fmla="*/ 1526933 w 2044700"/>
                <a:gd name="connsiteY3201" fmla="*/ 708284 h 800786"/>
                <a:gd name="connsiteX3202" fmla="*/ 1522064 w 2044700"/>
                <a:gd name="connsiteY3202" fmla="*/ 711529 h 800786"/>
                <a:gd name="connsiteX3203" fmla="*/ 1518818 w 2044700"/>
                <a:gd name="connsiteY3203" fmla="*/ 714775 h 800786"/>
                <a:gd name="connsiteX3204" fmla="*/ 1515572 w 2044700"/>
                <a:gd name="connsiteY3204" fmla="*/ 716398 h 800786"/>
                <a:gd name="connsiteX3205" fmla="*/ 1515572 w 2044700"/>
                <a:gd name="connsiteY3205" fmla="*/ 719644 h 800786"/>
                <a:gd name="connsiteX3206" fmla="*/ 1510702 w 2044700"/>
                <a:gd name="connsiteY3206" fmla="*/ 724512 h 800786"/>
                <a:gd name="connsiteX3207" fmla="*/ 1504210 w 2044700"/>
                <a:gd name="connsiteY3207" fmla="*/ 724512 h 800786"/>
                <a:gd name="connsiteX3208" fmla="*/ 1502587 w 2044700"/>
                <a:gd name="connsiteY3208" fmla="*/ 722889 h 800786"/>
                <a:gd name="connsiteX3209" fmla="*/ 1497717 w 2044700"/>
                <a:gd name="connsiteY3209" fmla="*/ 724512 h 800786"/>
                <a:gd name="connsiteX3210" fmla="*/ 1494471 w 2044700"/>
                <a:gd name="connsiteY3210" fmla="*/ 727758 h 800786"/>
                <a:gd name="connsiteX3211" fmla="*/ 1499341 w 2044700"/>
                <a:gd name="connsiteY3211" fmla="*/ 731004 h 800786"/>
                <a:gd name="connsiteX3212" fmla="*/ 1502587 w 2044700"/>
                <a:gd name="connsiteY3212" fmla="*/ 732626 h 800786"/>
                <a:gd name="connsiteX3213" fmla="*/ 1505833 w 2044700"/>
                <a:gd name="connsiteY3213" fmla="*/ 735872 h 800786"/>
                <a:gd name="connsiteX3214" fmla="*/ 1505833 w 2044700"/>
                <a:gd name="connsiteY3214" fmla="*/ 740741 h 800786"/>
                <a:gd name="connsiteX3215" fmla="*/ 1505833 w 2044700"/>
                <a:gd name="connsiteY3215" fmla="*/ 743986 h 800786"/>
                <a:gd name="connsiteX3216" fmla="*/ 1505833 w 2044700"/>
                <a:gd name="connsiteY3216" fmla="*/ 748855 h 800786"/>
                <a:gd name="connsiteX3217" fmla="*/ 1502587 w 2044700"/>
                <a:gd name="connsiteY3217" fmla="*/ 753723 h 800786"/>
                <a:gd name="connsiteX3218" fmla="*/ 1500964 w 2044700"/>
                <a:gd name="connsiteY3218" fmla="*/ 755346 h 800786"/>
                <a:gd name="connsiteX3219" fmla="*/ 1497717 w 2044700"/>
                <a:gd name="connsiteY3219" fmla="*/ 756969 h 800786"/>
                <a:gd name="connsiteX3220" fmla="*/ 1500964 w 2044700"/>
                <a:gd name="connsiteY3220" fmla="*/ 761838 h 800786"/>
                <a:gd name="connsiteX3221" fmla="*/ 1499341 w 2044700"/>
                <a:gd name="connsiteY3221" fmla="*/ 765083 h 800786"/>
                <a:gd name="connsiteX3222" fmla="*/ 1496094 w 2044700"/>
                <a:gd name="connsiteY3222" fmla="*/ 766706 h 800786"/>
                <a:gd name="connsiteX3223" fmla="*/ 1496094 w 2044700"/>
                <a:gd name="connsiteY3223" fmla="*/ 771575 h 800786"/>
                <a:gd name="connsiteX3224" fmla="*/ 1497717 w 2044700"/>
                <a:gd name="connsiteY3224" fmla="*/ 776443 h 800786"/>
                <a:gd name="connsiteX3225" fmla="*/ 1494471 w 2044700"/>
                <a:gd name="connsiteY3225" fmla="*/ 779689 h 800786"/>
                <a:gd name="connsiteX3226" fmla="*/ 1491225 w 2044700"/>
                <a:gd name="connsiteY3226" fmla="*/ 782935 h 800786"/>
                <a:gd name="connsiteX3227" fmla="*/ 1491225 w 2044700"/>
                <a:gd name="connsiteY3227" fmla="*/ 784558 h 800786"/>
                <a:gd name="connsiteX3228" fmla="*/ 1483110 w 2044700"/>
                <a:gd name="connsiteY3228" fmla="*/ 786180 h 800786"/>
                <a:gd name="connsiteX3229" fmla="*/ 1479863 w 2044700"/>
                <a:gd name="connsiteY3229" fmla="*/ 786180 h 800786"/>
                <a:gd name="connsiteX3230" fmla="*/ 1484733 w 2044700"/>
                <a:gd name="connsiteY3230" fmla="*/ 789426 h 800786"/>
                <a:gd name="connsiteX3231" fmla="*/ 1487979 w 2044700"/>
                <a:gd name="connsiteY3231" fmla="*/ 792672 h 800786"/>
                <a:gd name="connsiteX3232" fmla="*/ 1484733 w 2044700"/>
                <a:gd name="connsiteY3232" fmla="*/ 795918 h 800786"/>
                <a:gd name="connsiteX3233" fmla="*/ 1481487 w 2044700"/>
                <a:gd name="connsiteY3233" fmla="*/ 795918 h 800786"/>
                <a:gd name="connsiteX3234" fmla="*/ 1479863 w 2044700"/>
                <a:gd name="connsiteY3234" fmla="*/ 797540 h 800786"/>
                <a:gd name="connsiteX3235" fmla="*/ 1476617 w 2044700"/>
                <a:gd name="connsiteY3235" fmla="*/ 800786 h 800786"/>
                <a:gd name="connsiteX3236" fmla="*/ 1474994 w 2044700"/>
                <a:gd name="connsiteY3236" fmla="*/ 795918 h 800786"/>
                <a:gd name="connsiteX3237" fmla="*/ 1470125 w 2044700"/>
                <a:gd name="connsiteY3237" fmla="*/ 795918 h 800786"/>
                <a:gd name="connsiteX3238" fmla="*/ 1468502 w 2044700"/>
                <a:gd name="connsiteY3238" fmla="*/ 794295 h 800786"/>
                <a:gd name="connsiteX3239" fmla="*/ 1462009 w 2044700"/>
                <a:gd name="connsiteY3239" fmla="*/ 797540 h 800786"/>
                <a:gd name="connsiteX3240" fmla="*/ 1458763 w 2044700"/>
                <a:gd name="connsiteY3240" fmla="*/ 794295 h 800786"/>
                <a:gd name="connsiteX3241" fmla="*/ 1460386 w 2044700"/>
                <a:gd name="connsiteY3241" fmla="*/ 791049 h 800786"/>
                <a:gd name="connsiteX3242" fmla="*/ 1460386 w 2044700"/>
                <a:gd name="connsiteY3242" fmla="*/ 787803 h 800786"/>
                <a:gd name="connsiteX3243" fmla="*/ 1455517 w 2044700"/>
                <a:gd name="connsiteY3243" fmla="*/ 787803 h 800786"/>
                <a:gd name="connsiteX3244" fmla="*/ 1455517 w 2044700"/>
                <a:gd name="connsiteY3244" fmla="*/ 782935 h 800786"/>
                <a:gd name="connsiteX3245" fmla="*/ 1450648 w 2044700"/>
                <a:gd name="connsiteY3245" fmla="*/ 784558 h 800786"/>
                <a:gd name="connsiteX3246" fmla="*/ 1444155 w 2044700"/>
                <a:gd name="connsiteY3246" fmla="*/ 782935 h 800786"/>
                <a:gd name="connsiteX3247" fmla="*/ 1445778 w 2044700"/>
                <a:gd name="connsiteY3247" fmla="*/ 778066 h 800786"/>
                <a:gd name="connsiteX3248" fmla="*/ 1449025 w 2044700"/>
                <a:gd name="connsiteY3248" fmla="*/ 776443 h 800786"/>
                <a:gd name="connsiteX3249" fmla="*/ 1450648 w 2044700"/>
                <a:gd name="connsiteY3249" fmla="*/ 773198 h 800786"/>
                <a:gd name="connsiteX3250" fmla="*/ 1450648 w 2044700"/>
                <a:gd name="connsiteY3250" fmla="*/ 768329 h 800786"/>
                <a:gd name="connsiteX3251" fmla="*/ 1444155 w 2044700"/>
                <a:gd name="connsiteY3251" fmla="*/ 771575 h 800786"/>
                <a:gd name="connsiteX3252" fmla="*/ 1440909 w 2044700"/>
                <a:gd name="connsiteY3252" fmla="*/ 769952 h 800786"/>
                <a:gd name="connsiteX3253" fmla="*/ 1440909 w 2044700"/>
                <a:gd name="connsiteY3253" fmla="*/ 768329 h 800786"/>
                <a:gd name="connsiteX3254" fmla="*/ 1439286 w 2044700"/>
                <a:gd name="connsiteY3254" fmla="*/ 766706 h 800786"/>
                <a:gd name="connsiteX3255" fmla="*/ 1437663 w 2044700"/>
                <a:gd name="connsiteY3255" fmla="*/ 771575 h 800786"/>
                <a:gd name="connsiteX3256" fmla="*/ 1432794 w 2044700"/>
                <a:gd name="connsiteY3256" fmla="*/ 773198 h 800786"/>
                <a:gd name="connsiteX3257" fmla="*/ 1429548 w 2044700"/>
                <a:gd name="connsiteY3257" fmla="*/ 774820 h 800786"/>
                <a:gd name="connsiteX3258" fmla="*/ 1424678 w 2044700"/>
                <a:gd name="connsiteY3258" fmla="*/ 778066 h 800786"/>
                <a:gd name="connsiteX3259" fmla="*/ 1418186 w 2044700"/>
                <a:gd name="connsiteY3259" fmla="*/ 778066 h 800786"/>
                <a:gd name="connsiteX3260" fmla="*/ 1418186 w 2044700"/>
                <a:gd name="connsiteY3260" fmla="*/ 774820 h 800786"/>
                <a:gd name="connsiteX3261" fmla="*/ 1414940 w 2044700"/>
                <a:gd name="connsiteY3261" fmla="*/ 774820 h 800786"/>
                <a:gd name="connsiteX3262" fmla="*/ 1411694 w 2044700"/>
                <a:gd name="connsiteY3262" fmla="*/ 779689 h 800786"/>
                <a:gd name="connsiteX3263" fmla="*/ 1408447 w 2044700"/>
                <a:gd name="connsiteY3263" fmla="*/ 779689 h 800786"/>
                <a:gd name="connsiteX3264" fmla="*/ 1405201 w 2044700"/>
                <a:gd name="connsiteY3264" fmla="*/ 781312 h 800786"/>
                <a:gd name="connsiteX3265" fmla="*/ 1401955 w 2044700"/>
                <a:gd name="connsiteY3265" fmla="*/ 779689 h 800786"/>
                <a:gd name="connsiteX3266" fmla="*/ 1400332 w 2044700"/>
                <a:gd name="connsiteY3266" fmla="*/ 771575 h 800786"/>
                <a:gd name="connsiteX3267" fmla="*/ 1403578 w 2044700"/>
                <a:gd name="connsiteY3267" fmla="*/ 769952 h 800786"/>
                <a:gd name="connsiteX3268" fmla="*/ 1405201 w 2044700"/>
                <a:gd name="connsiteY3268" fmla="*/ 768329 h 800786"/>
                <a:gd name="connsiteX3269" fmla="*/ 1403578 w 2044700"/>
                <a:gd name="connsiteY3269" fmla="*/ 768329 h 800786"/>
                <a:gd name="connsiteX3270" fmla="*/ 1401955 w 2044700"/>
                <a:gd name="connsiteY3270" fmla="*/ 768329 h 800786"/>
                <a:gd name="connsiteX3271" fmla="*/ 1401955 w 2044700"/>
                <a:gd name="connsiteY3271" fmla="*/ 765083 h 800786"/>
                <a:gd name="connsiteX3272" fmla="*/ 1400332 w 2044700"/>
                <a:gd name="connsiteY3272" fmla="*/ 763461 h 800786"/>
                <a:gd name="connsiteX3273" fmla="*/ 1400332 w 2044700"/>
                <a:gd name="connsiteY3273" fmla="*/ 765083 h 800786"/>
                <a:gd name="connsiteX3274" fmla="*/ 1397086 w 2044700"/>
                <a:gd name="connsiteY3274" fmla="*/ 766706 h 800786"/>
                <a:gd name="connsiteX3275" fmla="*/ 1395463 w 2044700"/>
                <a:gd name="connsiteY3275" fmla="*/ 766706 h 800786"/>
                <a:gd name="connsiteX3276" fmla="*/ 1393839 w 2044700"/>
                <a:gd name="connsiteY3276" fmla="*/ 766706 h 800786"/>
                <a:gd name="connsiteX3277" fmla="*/ 1392216 w 2044700"/>
                <a:gd name="connsiteY3277" fmla="*/ 765083 h 800786"/>
                <a:gd name="connsiteX3278" fmla="*/ 1392216 w 2044700"/>
                <a:gd name="connsiteY3278" fmla="*/ 763461 h 800786"/>
                <a:gd name="connsiteX3279" fmla="*/ 1393839 w 2044700"/>
                <a:gd name="connsiteY3279" fmla="*/ 761838 h 800786"/>
                <a:gd name="connsiteX3280" fmla="*/ 1393839 w 2044700"/>
                <a:gd name="connsiteY3280" fmla="*/ 760215 h 800786"/>
                <a:gd name="connsiteX3281" fmla="*/ 1392216 w 2044700"/>
                <a:gd name="connsiteY3281" fmla="*/ 758592 h 800786"/>
                <a:gd name="connsiteX3282" fmla="*/ 1388970 w 2044700"/>
                <a:gd name="connsiteY3282" fmla="*/ 756969 h 800786"/>
                <a:gd name="connsiteX3283" fmla="*/ 1387347 w 2044700"/>
                <a:gd name="connsiteY3283" fmla="*/ 756969 h 800786"/>
                <a:gd name="connsiteX3284" fmla="*/ 1385724 w 2044700"/>
                <a:gd name="connsiteY3284" fmla="*/ 756969 h 800786"/>
                <a:gd name="connsiteX3285" fmla="*/ 1385724 w 2044700"/>
                <a:gd name="connsiteY3285" fmla="*/ 753723 h 800786"/>
                <a:gd name="connsiteX3286" fmla="*/ 1385724 w 2044700"/>
                <a:gd name="connsiteY3286" fmla="*/ 752101 h 800786"/>
                <a:gd name="connsiteX3287" fmla="*/ 1384101 w 2044700"/>
                <a:gd name="connsiteY3287" fmla="*/ 750478 h 800786"/>
                <a:gd name="connsiteX3288" fmla="*/ 1384101 w 2044700"/>
                <a:gd name="connsiteY3288" fmla="*/ 748855 h 800786"/>
                <a:gd name="connsiteX3289" fmla="*/ 1385724 w 2044700"/>
                <a:gd name="connsiteY3289" fmla="*/ 748855 h 800786"/>
                <a:gd name="connsiteX3290" fmla="*/ 1387347 w 2044700"/>
                <a:gd name="connsiteY3290" fmla="*/ 747232 h 800786"/>
                <a:gd name="connsiteX3291" fmla="*/ 1387347 w 2044700"/>
                <a:gd name="connsiteY3291" fmla="*/ 745609 h 800786"/>
                <a:gd name="connsiteX3292" fmla="*/ 1384101 w 2044700"/>
                <a:gd name="connsiteY3292" fmla="*/ 745609 h 800786"/>
                <a:gd name="connsiteX3293" fmla="*/ 1384101 w 2044700"/>
                <a:gd name="connsiteY3293" fmla="*/ 743986 h 800786"/>
                <a:gd name="connsiteX3294" fmla="*/ 1384101 w 2044700"/>
                <a:gd name="connsiteY3294" fmla="*/ 742363 h 800786"/>
                <a:gd name="connsiteX3295" fmla="*/ 1379232 w 2044700"/>
                <a:gd name="connsiteY3295" fmla="*/ 745609 h 800786"/>
                <a:gd name="connsiteX3296" fmla="*/ 1377609 w 2044700"/>
                <a:gd name="connsiteY3296" fmla="*/ 743986 h 800786"/>
                <a:gd name="connsiteX3297" fmla="*/ 1374362 w 2044700"/>
                <a:gd name="connsiteY3297" fmla="*/ 743986 h 800786"/>
                <a:gd name="connsiteX3298" fmla="*/ 1374362 w 2044700"/>
                <a:gd name="connsiteY3298" fmla="*/ 742363 h 800786"/>
                <a:gd name="connsiteX3299" fmla="*/ 1372739 w 2044700"/>
                <a:gd name="connsiteY3299" fmla="*/ 740741 h 800786"/>
                <a:gd name="connsiteX3300" fmla="*/ 1374362 w 2044700"/>
                <a:gd name="connsiteY3300" fmla="*/ 737495 h 800786"/>
                <a:gd name="connsiteX3301" fmla="*/ 1372739 w 2044700"/>
                <a:gd name="connsiteY3301" fmla="*/ 737495 h 800786"/>
                <a:gd name="connsiteX3302" fmla="*/ 1371116 w 2044700"/>
                <a:gd name="connsiteY3302" fmla="*/ 735872 h 800786"/>
                <a:gd name="connsiteX3303" fmla="*/ 1369493 w 2044700"/>
                <a:gd name="connsiteY3303" fmla="*/ 735872 h 800786"/>
                <a:gd name="connsiteX3304" fmla="*/ 1367870 w 2044700"/>
                <a:gd name="connsiteY3304" fmla="*/ 735872 h 800786"/>
                <a:gd name="connsiteX3305" fmla="*/ 1364624 w 2044700"/>
                <a:gd name="connsiteY3305" fmla="*/ 734249 h 800786"/>
                <a:gd name="connsiteX3306" fmla="*/ 1364624 w 2044700"/>
                <a:gd name="connsiteY3306" fmla="*/ 732626 h 800786"/>
                <a:gd name="connsiteX3307" fmla="*/ 1363001 w 2044700"/>
                <a:gd name="connsiteY3307" fmla="*/ 731004 h 800786"/>
                <a:gd name="connsiteX3308" fmla="*/ 1363001 w 2044700"/>
                <a:gd name="connsiteY3308" fmla="*/ 729381 h 800786"/>
                <a:gd name="connsiteX3309" fmla="*/ 1364624 w 2044700"/>
                <a:gd name="connsiteY3309" fmla="*/ 727758 h 800786"/>
                <a:gd name="connsiteX3310" fmla="*/ 1367870 w 2044700"/>
                <a:gd name="connsiteY3310" fmla="*/ 726135 h 800786"/>
                <a:gd name="connsiteX3311" fmla="*/ 1367870 w 2044700"/>
                <a:gd name="connsiteY3311" fmla="*/ 722889 h 800786"/>
                <a:gd name="connsiteX3312" fmla="*/ 1366247 w 2044700"/>
                <a:gd name="connsiteY3312" fmla="*/ 721266 h 800786"/>
                <a:gd name="connsiteX3313" fmla="*/ 1366247 w 2044700"/>
                <a:gd name="connsiteY3313" fmla="*/ 719644 h 800786"/>
                <a:gd name="connsiteX3314" fmla="*/ 1367870 w 2044700"/>
                <a:gd name="connsiteY3314" fmla="*/ 718021 h 800786"/>
                <a:gd name="connsiteX3315" fmla="*/ 1367870 w 2044700"/>
                <a:gd name="connsiteY3315" fmla="*/ 716398 h 800786"/>
                <a:gd name="connsiteX3316" fmla="*/ 1364624 w 2044700"/>
                <a:gd name="connsiteY3316" fmla="*/ 716398 h 800786"/>
                <a:gd name="connsiteX3317" fmla="*/ 1359754 w 2044700"/>
                <a:gd name="connsiteY3317" fmla="*/ 716398 h 800786"/>
                <a:gd name="connsiteX3318" fmla="*/ 1354885 w 2044700"/>
                <a:gd name="connsiteY3318" fmla="*/ 713152 h 800786"/>
                <a:gd name="connsiteX3319" fmla="*/ 1358131 w 2044700"/>
                <a:gd name="connsiteY3319" fmla="*/ 711529 h 800786"/>
                <a:gd name="connsiteX3320" fmla="*/ 1356508 w 2044700"/>
                <a:gd name="connsiteY3320" fmla="*/ 711529 h 800786"/>
                <a:gd name="connsiteX3321" fmla="*/ 1353262 w 2044700"/>
                <a:gd name="connsiteY3321" fmla="*/ 709906 h 800786"/>
                <a:gd name="connsiteX3322" fmla="*/ 1350016 w 2044700"/>
                <a:gd name="connsiteY3322" fmla="*/ 709906 h 800786"/>
                <a:gd name="connsiteX3323" fmla="*/ 1353262 w 2044700"/>
                <a:gd name="connsiteY3323" fmla="*/ 706661 h 800786"/>
                <a:gd name="connsiteX3324" fmla="*/ 1350016 w 2044700"/>
                <a:gd name="connsiteY3324" fmla="*/ 705038 h 800786"/>
                <a:gd name="connsiteX3325" fmla="*/ 1351639 w 2044700"/>
                <a:gd name="connsiteY3325" fmla="*/ 701792 h 800786"/>
                <a:gd name="connsiteX3326" fmla="*/ 1351639 w 2044700"/>
                <a:gd name="connsiteY3326" fmla="*/ 700169 h 800786"/>
                <a:gd name="connsiteX3327" fmla="*/ 1350016 w 2044700"/>
                <a:gd name="connsiteY3327" fmla="*/ 698547 h 800786"/>
                <a:gd name="connsiteX3328" fmla="*/ 1346770 w 2044700"/>
                <a:gd name="connsiteY3328" fmla="*/ 698547 h 800786"/>
                <a:gd name="connsiteX3329" fmla="*/ 1343524 w 2044700"/>
                <a:gd name="connsiteY3329" fmla="*/ 700169 h 800786"/>
                <a:gd name="connsiteX3330" fmla="*/ 1341900 w 2044700"/>
                <a:gd name="connsiteY3330" fmla="*/ 698547 h 800786"/>
                <a:gd name="connsiteX3331" fmla="*/ 1343524 w 2044700"/>
                <a:gd name="connsiteY3331" fmla="*/ 693678 h 800786"/>
                <a:gd name="connsiteX3332" fmla="*/ 1345147 w 2044700"/>
                <a:gd name="connsiteY3332" fmla="*/ 692055 h 800786"/>
                <a:gd name="connsiteX3333" fmla="*/ 1348393 w 2044700"/>
                <a:gd name="connsiteY3333" fmla="*/ 692055 h 800786"/>
                <a:gd name="connsiteX3334" fmla="*/ 1350016 w 2044700"/>
                <a:gd name="connsiteY3334" fmla="*/ 690432 h 800786"/>
                <a:gd name="connsiteX3335" fmla="*/ 1351639 w 2044700"/>
                <a:gd name="connsiteY3335" fmla="*/ 685564 h 800786"/>
                <a:gd name="connsiteX3336" fmla="*/ 1354885 w 2044700"/>
                <a:gd name="connsiteY3336" fmla="*/ 685564 h 800786"/>
                <a:gd name="connsiteX3337" fmla="*/ 1358131 w 2044700"/>
                <a:gd name="connsiteY3337" fmla="*/ 685564 h 800786"/>
                <a:gd name="connsiteX3338" fmla="*/ 1359754 w 2044700"/>
                <a:gd name="connsiteY3338" fmla="*/ 685564 h 800786"/>
                <a:gd name="connsiteX3339" fmla="*/ 1359754 w 2044700"/>
                <a:gd name="connsiteY3339" fmla="*/ 680695 h 800786"/>
                <a:gd name="connsiteX3340" fmla="*/ 1361378 w 2044700"/>
                <a:gd name="connsiteY3340" fmla="*/ 679072 h 800786"/>
                <a:gd name="connsiteX3341" fmla="*/ 1363001 w 2044700"/>
                <a:gd name="connsiteY3341" fmla="*/ 679072 h 800786"/>
                <a:gd name="connsiteX3342" fmla="*/ 1366247 w 2044700"/>
                <a:gd name="connsiteY3342" fmla="*/ 680695 h 800786"/>
                <a:gd name="connsiteX3343" fmla="*/ 1369493 w 2044700"/>
                <a:gd name="connsiteY3343" fmla="*/ 680695 h 800786"/>
                <a:gd name="connsiteX3344" fmla="*/ 1372739 w 2044700"/>
                <a:gd name="connsiteY3344" fmla="*/ 680695 h 800786"/>
                <a:gd name="connsiteX3345" fmla="*/ 1372739 w 2044700"/>
                <a:gd name="connsiteY3345" fmla="*/ 679072 h 800786"/>
                <a:gd name="connsiteX3346" fmla="*/ 1367870 w 2044700"/>
                <a:gd name="connsiteY3346" fmla="*/ 675827 h 800786"/>
                <a:gd name="connsiteX3347" fmla="*/ 1366247 w 2044700"/>
                <a:gd name="connsiteY3347" fmla="*/ 672581 h 800786"/>
                <a:gd name="connsiteX3348" fmla="*/ 1367870 w 2044700"/>
                <a:gd name="connsiteY3348" fmla="*/ 669335 h 800786"/>
                <a:gd name="connsiteX3349" fmla="*/ 1364624 w 2044700"/>
                <a:gd name="connsiteY3349" fmla="*/ 666090 h 800786"/>
                <a:gd name="connsiteX3350" fmla="*/ 1363001 w 2044700"/>
                <a:gd name="connsiteY3350" fmla="*/ 666090 h 800786"/>
                <a:gd name="connsiteX3351" fmla="*/ 1359754 w 2044700"/>
                <a:gd name="connsiteY3351" fmla="*/ 666090 h 800786"/>
                <a:gd name="connsiteX3352" fmla="*/ 1356508 w 2044700"/>
                <a:gd name="connsiteY3352" fmla="*/ 664467 h 800786"/>
                <a:gd name="connsiteX3353" fmla="*/ 1353262 w 2044700"/>
                <a:gd name="connsiteY3353" fmla="*/ 659598 h 800786"/>
                <a:gd name="connsiteX3354" fmla="*/ 1351639 w 2044700"/>
                <a:gd name="connsiteY3354" fmla="*/ 656352 h 800786"/>
                <a:gd name="connsiteX3355" fmla="*/ 1351639 w 2044700"/>
                <a:gd name="connsiteY3355" fmla="*/ 661221 h 800786"/>
                <a:gd name="connsiteX3356" fmla="*/ 1351639 w 2044700"/>
                <a:gd name="connsiteY3356" fmla="*/ 664467 h 800786"/>
                <a:gd name="connsiteX3357" fmla="*/ 1350016 w 2044700"/>
                <a:gd name="connsiteY3357" fmla="*/ 667712 h 800786"/>
                <a:gd name="connsiteX3358" fmla="*/ 1346770 w 2044700"/>
                <a:gd name="connsiteY3358" fmla="*/ 666090 h 800786"/>
                <a:gd name="connsiteX3359" fmla="*/ 1345147 w 2044700"/>
                <a:gd name="connsiteY3359" fmla="*/ 667712 h 800786"/>
                <a:gd name="connsiteX3360" fmla="*/ 1341900 w 2044700"/>
                <a:gd name="connsiteY3360" fmla="*/ 669335 h 800786"/>
                <a:gd name="connsiteX3361" fmla="*/ 1341900 w 2044700"/>
                <a:gd name="connsiteY3361" fmla="*/ 672581 h 800786"/>
                <a:gd name="connsiteX3362" fmla="*/ 1340277 w 2044700"/>
                <a:gd name="connsiteY3362" fmla="*/ 674204 h 800786"/>
                <a:gd name="connsiteX3363" fmla="*/ 1338654 w 2044700"/>
                <a:gd name="connsiteY3363" fmla="*/ 674204 h 800786"/>
                <a:gd name="connsiteX3364" fmla="*/ 1337031 w 2044700"/>
                <a:gd name="connsiteY3364" fmla="*/ 677449 h 800786"/>
                <a:gd name="connsiteX3365" fmla="*/ 1335408 w 2044700"/>
                <a:gd name="connsiteY3365" fmla="*/ 679072 h 800786"/>
                <a:gd name="connsiteX3366" fmla="*/ 1335408 w 2044700"/>
                <a:gd name="connsiteY3366" fmla="*/ 680695 h 800786"/>
                <a:gd name="connsiteX3367" fmla="*/ 1332162 w 2044700"/>
                <a:gd name="connsiteY3367" fmla="*/ 682318 h 800786"/>
                <a:gd name="connsiteX3368" fmla="*/ 1330539 w 2044700"/>
                <a:gd name="connsiteY3368" fmla="*/ 679072 h 800786"/>
                <a:gd name="connsiteX3369" fmla="*/ 1328916 w 2044700"/>
                <a:gd name="connsiteY3369" fmla="*/ 677449 h 800786"/>
                <a:gd name="connsiteX3370" fmla="*/ 1328916 w 2044700"/>
                <a:gd name="connsiteY3370" fmla="*/ 674204 h 800786"/>
                <a:gd name="connsiteX3371" fmla="*/ 1330539 w 2044700"/>
                <a:gd name="connsiteY3371" fmla="*/ 672581 h 800786"/>
                <a:gd name="connsiteX3372" fmla="*/ 1332162 w 2044700"/>
                <a:gd name="connsiteY3372" fmla="*/ 669335 h 800786"/>
                <a:gd name="connsiteX3373" fmla="*/ 1335408 w 2044700"/>
                <a:gd name="connsiteY3373" fmla="*/ 667712 h 800786"/>
                <a:gd name="connsiteX3374" fmla="*/ 1337031 w 2044700"/>
                <a:gd name="connsiteY3374" fmla="*/ 667712 h 800786"/>
                <a:gd name="connsiteX3375" fmla="*/ 1340277 w 2044700"/>
                <a:gd name="connsiteY3375" fmla="*/ 666090 h 800786"/>
                <a:gd name="connsiteX3376" fmla="*/ 1341900 w 2044700"/>
                <a:gd name="connsiteY3376" fmla="*/ 664467 h 800786"/>
                <a:gd name="connsiteX3377" fmla="*/ 1340277 w 2044700"/>
                <a:gd name="connsiteY3377" fmla="*/ 662844 h 800786"/>
                <a:gd name="connsiteX3378" fmla="*/ 1333785 w 2044700"/>
                <a:gd name="connsiteY3378" fmla="*/ 662844 h 800786"/>
                <a:gd name="connsiteX3379" fmla="*/ 1332162 w 2044700"/>
                <a:gd name="connsiteY3379" fmla="*/ 666090 h 800786"/>
                <a:gd name="connsiteX3380" fmla="*/ 1330539 w 2044700"/>
                <a:gd name="connsiteY3380" fmla="*/ 666090 h 800786"/>
                <a:gd name="connsiteX3381" fmla="*/ 1328916 w 2044700"/>
                <a:gd name="connsiteY3381" fmla="*/ 664467 h 800786"/>
                <a:gd name="connsiteX3382" fmla="*/ 1330539 w 2044700"/>
                <a:gd name="connsiteY3382" fmla="*/ 651484 h 800786"/>
                <a:gd name="connsiteX3383" fmla="*/ 1328916 w 2044700"/>
                <a:gd name="connsiteY3383" fmla="*/ 648238 h 800786"/>
                <a:gd name="connsiteX3384" fmla="*/ 1330539 w 2044700"/>
                <a:gd name="connsiteY3384" fmla="*/ 648238 h 800786"/>
                <a:gd name="connsiteX3385" fmla="*/ 1333785 w 2044700"/>
                <a:gd name="connsiteY3385" fmla="*/ 644992 h 800786"/>
                <a:gd name="connsiteX3386" fmla="*/ 1335408 w 2044700"/>
                <a:gd name="connsiteY3386" fmla="*/ 643370 h 800786"/>
                <a:gd name="connsiteX3387" fmla="*/ 1337031 w 2044700"/>
                <a:gd name="connsiteY3387" fmla="*/ 641747 h 800786"/>
                <a:gd name="connsiteX3388" fmla="*/ 1338654 w 2044700"/>
                <a:gd name="connsiteY3388" fmla="*/ 641747 h 800786"/>
                <a:gd name="connsiteX3389" fmla="*/ 1340277 w 2044700"/>
                <a:gd name="connsiteY3389" fmla="*/ 640124 h 800786"/>
                <a:gd name="connsiteX3390" fmla="*/ 1343524 w 2044700"/>
                <a:gd name="connsiteY3390" fmla="*/ 640124 h 800786"/>
                <a:gd name="connsiteX3391" fmla="*/ 1346770 w 2044700"/>
                <a:gd name="connsiteY3391" fmla="*/ 641747 h 800786"/>
                <a:gd name="connsiteX3392" fmla="*/ 1348393 w 2044700"/>
                <a:gd name="connsiteY3392" fmla="*/ 641747 h 800786"/>
                <a:gd name="connsiteX3393" fmla="*/ 1350016 w 2044700"/>
                <a:gd name="connsiteY3393" fmla="*/ 640124 h 800786"/>
                <a:gd name="connsiteX3394" fmla="*/ 1348393 w 2044700"/>
                <a:gd name="connsiteY3394" fmla="*/ 640124 h 800786"/>
                <a:gd name="connsiteX3395" fmla="*/ 1343524 w 2044700"/>
                <a:gd name="connsiteY3395" fmla="*/ 640124 h 800786"/>
                <a:gd name="connsiteX3396" fmla="*/ 1340277 w 2044700"/>
                <a:gd name="connsiteY3396" fmla="*/ 638501 h 800786"/>
                <a:gd name="connsiteX3397" fmla="*/ 1337031 w 2044700"/>
                <a:gd name="connsiteY3397" fmla="*/ 640124 h 800786"/>
                <a:gd name="connsiteX3398" fmla="*/ 1332162 w 2044700"/>
                <a:gd name="connsiteY3398" fmla="*/ 643370 h 800786"/>
                <a:gd name="connsiteX3399" fmla="*/ 1330539 w 2044700"/>
                <a:gd name="connsiteY3399" fmla="*/ 644992 h 800786"/>
                <a:gd name="connsiteX3400" fmla="*/ 1328916 w 2044700"/>
                <a:gd name="connsiteY3400" fmla="*/ 646615 h 800786"/>
                <a:gd name="connsiteX3401" fmla="*/ 1325669 w 2044700"/>
                <a:gd name="connsiteY3401" fmla="*/ 648238 h 800786"/>
                <a:gd name="connsiteX3402" fmla="*/ 1322423 w 2044700"/>
                <a:gd name="connsiteY3402" fmla="*/ 646615 h 800786"/>
                <a:gd name="connsiteX3403" fmla="*/ 1320800 w 2044700"/>
                <a:gd name="connsiteY3403" fmla="*/ 644992 h 800786"/>
                <a:gd name="connsiteX3404" fmla="*/ 1317554 w 2044700"/>
                <a:gd name="connsiteY3404" fmla="*/ 643370 h 800786"/>
                <a:gd name="connsiteX3405" fmla="*/ 1314307 w 2044700"/>
                <a:gd name="connsiteY3405" fmla="*/ 643370 h 800786"/>
                <a:gd name="connsiteX3406" fmla="*/ 1314307 w 2044700"/>
                <a:gd name="connsiteY3406" fmla="*/ 640124 h 800786"/>
                <a:gd name="connsiteX3407" fmla="*/ 1314307 w 2044700"/>
                <a:gd name="connsiteY3407" fmla="*/ 638501 h 800786"/>
                <a:gd name="connsiteX3408" fmla="*/ 1317554 w 2044700"/>
                <a:gd name="connsiteY3408" fmla="*/ 636878 h 800786"/>
                <a:gd name="connsiteX3409" fmla="*/ 1322423 w 2044700"/>
                <a:gd name="connsiteY3409" fmla="*/ 635255 h 800786"/>
                <a:gd name="connsiteX3410" fmla="*/ 1324046 w 2044700"/>
                <a:gd name="connsiteY3410" fmla="*/ 635255 h 800786"/>
                <a:gd name="connsiteX3411" fmla="*/ 1327292 w 2044700"/>
                <a:gd name="connsiteY3411" fmla="*/ 635255 h 800786"/>
                <a:gd name="connsiteX3412" fmla="*/ 1330539 w 2044700"/>
                <a:gd name="connsiteY3412" fmla="*/ 633633 h 800786"/>
                <a:gd name="connsiteX3413" fmla="*/ 1332162 w 2044700"/>
                <a:gd name="connsiteY3413" fmla="*/ 632010 h 800786"/>
                <a:gd name="connsiteX3414" fmla="*/ 1330539 w 2044700"/>
                <a:gd name="connsiteY3414" fmla="*/ 632010 h 800786"/>
                <a:gd name="connsiteX3415" fmla="*/ 1324046 w 2044700"/>
                <a:gd name="connsiteY3415" fmla="*/ 632010 h 800786"/>
                <a:gd name="connsiteX3416" fmla="*/ 1322423 w 2044700"/>
                <a:gd name="connsiteY3416" fmla="*/ 633633 h 800786"/>
                <a:gd name="connsiteX3417" fmla="*/ 1315930 w 2044700"/>
                <a:gd name="connsiteY3417" fmla="*/ 633633 h 800786"/>
                <a:gd name="connsiteX3418" fmla="*/ 1312684 w 2044700"/>
                <a:gd name="connsiteY3418" fmla="*/ 633633 h 800786"/>
                <a:gd name="connsiteX3419" fmla="*/ 1311061 w 2044700"/>
                <a:gd name="connsiteY3419" fmla="*/ 633633 h 800786"/>
                <a:gd name="connsiteX3420" fmla="*/ 1311061 w 2044700"/>
                <a:gd name="connsiteY3420" fmla="*/ 630387 h 800786"/>
                <a:gd name="connsiteX3421" fmla="*/ 1311061 w 2044700"/>
                <a:gd name="connsiteY3421" fmla="*/ 628764 h 800786"/>
                <a:gd name="connsiteX3422" fmla="*/ 1314307 w 2044700"/>
                <a:gd name="connsiteY3422" fmla="*/ 627141 h 800786"/>
                <a:gd name="connsiteX3423" fmla="*/ 1319177 w 2044700"/>
                <a:gd name="connsiteY3423" fmla="*/ 625518 h 800786"/>
                <a:gd name="connsiteX3424" fmla="*/ 1322423 w 2044700"/>
                <a:gd name="connsiteY3424" fmla="*/ 622273 h 800786"/>
                <a:gd name="connsiteX3425" fmla="*/ 1327292 w 2044700"/>
                <a:gd name="connsiteY3425" fmla="*/ 619027 h 800786"/>
                <a:gd name="connsiteX3426" fmla="*/ 1330539 w 2044700"/>
                <a:gd name="connsiteY3426" fmla="*/ 615781 h 800786"/>
                <a:gd name="connsiteX3427" fmla="*/ 1335408 w 2044700"/>
                <a:gd name="connsiteY3427" fmla="*/ 612535 h 800786"/>
                <a:gd name="connsiteX3428" fmla="*/ 1345147 w 2044700"/>
                <a:gd name="connsiteY3428" fmla="*/ 609290 h 800786"/>
                <a:gd name="connsiteX3429" fmla="*/ 1348393 w 2044700"/>
                <a:gd name="connsiteY3429" fmla="*/ 607667 h 800786"/>
                <a:gd name="connsiteX3430" fmla="*/ 1350016 w 2044700"/>
                <a:gd name="connsiteY3430" fmla="*/ 607667 h 800786"/>
                <a:gd name="connsiteX3431" fmla="*/ 1354885 w 2044700"/>
                <a:gd name="connsiteY3431" fmla="*/ 607667 h 800786"/>
                <a:gd name="connsiteX3432" fmla="*/ 1356508 w 2044700"/>
                <a:gd name="connsiteY3432" fmla="*/ 604421 h 800786"/>
                <a:gd name="connsiteX3433" fmla="*/ 1353262 w 2044700"/>
                <a:gd name="connsiteY3433" fmla="*/ 604421 h 800786"/>
                <a:gd name="connsiteX3434" fmla="*/ 1346770 w 2044700"/>
                <a:gd name="connsiteY3434" fmla="*/ 606044 h 800786"/>
                <a:gd name="connsiteX3435" fmla="*/ 1341900 w 2044700"/>
                <a:gd name="connsiteY3435" fmla="*/ 607667 h 800786"/>
                <a:gd name="connsiteX3436" fmla="*/ 1338654 w 2044700"/>
                <a:gd name="connsiteY3436" fmla="*/ 609290 h 800786"/>
                <a:gd name="connsiteX3437" fmla="*/ 1333785 w 2044700"/>
                <a:gd name="connsiteY3437" fmla="*/ 612535 h 800786"/>
                <a:gd name="connsiteX3438" fmla="*/ 1327292 w 2044700"/>
                <a:gd name="connsiteY3438" fmla="*/ 617404 h 800786"/>
                <a:gd name="connsiteX3439" fmla="*/ 1325669 w 2044700"/>
                <a:gd name="connsiteY3439" fmla="*/ 617404 h 800786"/>
                <a:gd name="connsiteX3440" fmla="*/ 1319177 w 2044700"/>
                <a:gd name="connsiteY3440" fmla="*/ 623895 h 800786"/>
                <a:gd name="connsiteX3441" fmla="*/ 1311061 w 2044700"/>
                <a:gd name="connsiteY3441" fmla="*/ 625518 h 800786"/>
                <a:gd name="connsiteX3442" fmla="*/ 1307815 w 2044700"/>
                <a:gd name="connsiteY3442" fmla="*/ 625518 h 800786"/>
                <a:gd name="connsiteX3443" fmla="*/ 1306192 w 2044700"/>
                <a:gd name="connsiteY3443" fmla="*/ 625518 h 800786"/>
                <a:gd name="connsiteX3444" fmla="*/ 1304569 w 2044700"/>
                <a:gd name="connsiteY3444" fmla="*/ 623895 h 800786"/>
                <a:gd name="connsiteX3445" fmla="*/ 1306192 w 2044700"/>
                <a:gd name="connsiteY3445" fmla="*/ 619027 h 800786"/>
                <a:gd name="connsiteX3446" fmla="*/ 1307815 w 2044700"/>
                <a:gd name="connsiteY3446" fmla="*/ 615781 h 800786"/>
                <a:gd name="connsiteX3447" fmla="*/ 1311061 w 2044700"/>
                <a:gd name="connsiteY3447" fmla="*/ 614158 h 800786"/>
                <a:gd name="connsiteX3448" fmla="*/ 1312684 w 2044700"/>
                <a:gd name="connsiteY3448" fmla="*/ 614158 h 800786"/>
                <a:gd name="connsiteX3449" fmla="*/ 1315930 w 2044700"/>
                <a:gd name="connsiteY3449" fmla="*/ 612535 h 800786"/>
                <a:gd name="connsiteX3450" fmla="*/ 1320800 w 2044700"/>
                <a:gd name="connsiteY3450" fmla="*/ 610913 h 800786"/>
                <a:gd name="connsiteX3451" fmla="*/ 1325669 w 2044700"/>
                <a:gd name="connsiteY3451" fmla="*/ 607667 h 800786"/>
                <a:gd name="connsiteX3452" fmla="*/ 1325669 w 2044700"/>
                <a:gd name="connsiteY3452" fmla="*/ 604421 h 800786"/>
                <a:gd name="connsiteX3453" fmla="*/ 1322423 w 2044700"/>
                <a:gd name="connsiteY3453" fmla="*/ 602798 h 800786"/>
                <a:gd name="connsiteX3454" fmla="*/ 1314307 w 2044700"/>
                <a:gd name="connsiteY3454" fmla="*/ 606044 h 800786"/>
                <a:gd name="connsiteX3455" fmla="*/ 1309438 w 2044700"/>
                <a:gd name="connsiteY3455" fmla="*/ 606044 h 800786"/>
                <a:gd name="connsiteX3456" fmla="*/ 1306192 w 2044700"/>
                <a:gd name="connsiteY3456" fmla="*/ 602798 h 800786"/>
                <a:gd name="connsiteX3457" fmla="*/ 1304569 w 2044700"/>
                <a:gd name="connsiteY3457" fmla="*/ 601176 h 800786"/>
                <a:gd name="connsiteX3458" fmla="*/ 1302946 w 2044700"/>
                <a:gd name="connsiteY3458" fmla="*/ 599553 h 800786"/>
                <a:gd name="connsiteX3459" fmla="*/ 1304569 w 2044700"/>
                <a:gd name="connsiteY3459" fmla="*/ 596307 h 800786"/>
                <a:gd name="connsiteX3460" fmla="*/ 1306192 w 2044700"/>
                <a:gd name="connsiteY3460" fmla="*/ 596307 h 800786"/>
                <a:gd name="connsiteX3461" fmla="*/ 1311061 w 2044700"/>
                <a:gd name="connsiteY3461" fmla="*/ 594684 h 800786"/>
                <a:gd name="connsiteX3462" fmla="*/ 1314307 w 2044700"/>
                <a:gd name="connsiteY3462" fmla="*/ 596307 h 800786"/>
                <a:gd name="connsiteX3463" fmla="*/ 1319177 w 2044700"/>
                <a:gd name="connsiteY3463" fmla="*/ 596307 h 800786"/>
                <a:gd name="connsiteX3464" fmla="*/ 1320800 w 2044700"/>
                <a:gd name="connsiteY3464" fmla="*/ 594684 h 800786"/>
                <a:gd name="connsiteX3465" fmla="*/ 1324046 w 2044700"/>
                <a:gd name="connsiteY3465" fmla="*/ 594684 h 800786"/>
                <a:gd name="connsiteX3466" fmla="*/ 1325669 w 2044700"/>
                <a:gd name="connsiteY3466" fmla="*/ 593061 h 800786"/>
                <a:gd name="connsiteX3467" fmla="*/ 1328916 w 2044700"/>
                <a:gd name="connsiteY3467" fmla="*/ 593061 h 800786"/>
                <a:gd name="connsiteX3468" fmla="*/ 1332162 w 2044700"/>
                <a:gd name="connsiteY3468" fmla="*/ 594684 h 800786"/>
                <a:gd name="connsiteX3469" fmla="*/ 1335408 w 2044700"/>
                <a:gd name="connsiteY3469" fmla="*/ 594684 h 800786"/>
                <a:gd name="connsiteX3470" fmla="*/ 1340277 w 2044700"/>
                <a:gd name="connsiteY3470" fmla="*/ 594684 h 800786"/>
                <a:gd name="connsiteX3471" fmla="*/ 1340277 w 2044700"/>
                <a:gd name="connsiteY3471" fmla="*/ 596307 h 800786"/>
                <a:gd name="connsiteX3472" fmla="*/ 1345147 w 2044700"/>
                <a:gd name="connsiteY3472" fmla="*/ 599553 h 800786"/>
                <a:gd name="connsiteX3473" fmla="*/ 1346770 w 2044700"/>
                <a:gd name="connsiteY3473" fmla="*/ 599553 h 800786"/>
                <a:gd name="connsiteX3474" fmla="*/ 1348393 w 2044700"/>
                <a:gd name="connsiteY3474" fmla="*/ 599553 h 800786"/>
                <a:gd name="connsiteX3475" fmla="*/ 1350016 w 2044700"/>
                <a:gd name="connsiteY3475" fmla="*/ 599553 h 800786"/>
                <a:gd name="connsiteX3476" fmla="*/ 1351639 w 2044700"/>
                <a:gd name="connsiteY3476" fmla="*/ 599553 h 800786"/>
                <a:gd name="connsiteX3477" fmla="*/ 1353262 w 2044700"/>
                <a:gd name="connsiteY3477" fmla="*/ 599553 h 800786"/>
                <a:gd name="connsiteX3478" fmla="*/ 1358131 w 2044700"/>
                <a:gd name="connsiteY3478" fmla="*/ 597930 h 800786"/>
                <a:gd name="connsiteX3479" fmla="*/ 1359754 w 2044700"/>
                <a:gd name="connsiteY3479" fmla="*/ 597930 h 800786"/>
                <a:gd name="connsiteX3480" fmla="*/ 1359754 w 2044700"/>
                <a:gd name="connsiteY3480" fmla="*/ 596307 h 800786"/>
                <a:gd name="connsiteX3481" fmla="*/ 1353262 w 2044700"/>
                <a:gd name="connsiteY3481" fmla="*/ 596307 h 800786"/>
                <a:gd name="connsiteX3482" fmla="*/ 1350016 w 2044700"/>
                <a:gd name="connsiteY3482" fmla="*/ 596307 h 800786"/>
                <a:gd name="connsiteX3483" fmla="*/ 1345147 w 2044700"/>
                <a:gd name="connsiteY3483" fmla="*/ 597930 h 800786"/>
                <a:gd name="connsiteX3484" fmla="*/ 1345147 w 2044700"/>
                <a:gd name="connsiteY3484" fmla="*/ 596307 h 800786"/>
                <a:gd name="connsiteX3485" fmla="*/ 1341900 w 2044700"/>
                <a:gd name="connsiteY3485" fmla="*/ 596307 h 800786"/>
                <a:gd name="connsiteX3486" fmla="*/ 1343524 w 2044700"/>
                <a:gd name="connsiteY3486" fmla="*/ 594684 h 800786"/>
                <a:gd name="connsiteX3487" fmla="*/ 1341900 w 2044700"/>
                <a:gd name="connsiteY3487" fmla="*/ 593061 h 800786"/>
                <a:gd name="connsiteX3488" fmla="*/ 1340277 w 2044700"/>
                <a:gd name="connsiteY3488" fmla="*/ 593061 h 800786"/>
                <a:gd name="connsiteX3489" fmla="*/ 1337031 w 2044700"/>
                <a:gd name="connsiteY3489" fmla="*/ 591438 h 800786"/>
                <a:gd name="connsiteX3490" fmla="*/ 1333785 w 2044700"/>
                <a:gd name="connsiteY3490" fmla="*/ 593061 h 800786"/>
                <a:gd name="connsiteX3491" fmla="*/ 1332162 w 2044700"/>
                <a:gd name="connsiteY3491" fmla="*/ 593061 h 800786"/>
                <a:gd name="connsiteX3492" fmla="*/ 1332162 w 2044700"/>
                <a:gd name="connsiteY3492" fmla="*/ 591438 h 800786"/>
                <a:gd name="connsiteX3493" fmla="*/ 1328916 w 2044700"/>
                <a:gd name="connsiteY3493" fmla="*/ 591438 h 800786"/>
                <a:gd name="connsiteX3494" fmla="*/ 1320800 w 2044700"/>
                <a:gd name="connsiteY3494" fmla="*/ 593061 h 800786"/>
                <a:gd name="connsiteX3495" fmla="*/ 1319177 w 2044700"/>
                <a:gd name="connsiteY3495" fmla="*/ 593061 h 800786"/>
                <a:gd name="connsiteX3496" fmla="*/ 1317554 w 2044700"/>
                <a:gd name="connsiteY3496" fmla="*/ 593061 h 800786"/>
                <a:gd name="connsiteX3497" fmla="*/ 1314307 w 2044700"/>
                <a:gd name="connsiteY3497" fmla="*/ 593061 h 800786"/>
                <a:gd name="connsiteX3498" fmla="*/ 1311061 w 2044700"/>
                <a:gd name="connsiteY3498" fmla="*/ 593061 h 800786"/>
                <a:gd name="connsiteX3499" fmla="*/ 1307815 w 2044700"/>
                <a:gd name="connsiteY3499" fmla="*/ 594684 h 800786"/>
                <a:gd name="connsiteX3500" fmla="*/ 1302946 w 2044700"/>
                <a:gd name="connsiteY3500" fmla="*/ 594684 h 800786"/>
                <a:gd name="connsiteX3501" fmla="*/ 1299700 w 2044700"/>
                <a:gd name="connsiteY3501" fmla="*/ 594684 h 800786"/>
                <a:gd name="connsiteX3502" fmla="*/ 1299700 w 2044700"/>
                <a:gd name="connsiteY3502" fmla="*/ 593061 h 800786"/>
                <a:gd name="connsiteX3503" fmla="*/ 1299700 w 2044700"/>
                <a:gd name="connsiteY3503" fmla="*/ 591438 h 800786"/>
                <a:gd name="connsiteX3504" fmla="*/ 1307815 w 2044700"/>
                <a:gd name="connsiteY3504" fmla="*/ 586570 h 800786"/>
                <a:gd name="connsiteX3505" fmla="*/ 1309438 w 2044700"/>
                <a:gd name="connsiteY3505" fmla="*/ 584947 h 800786"/>
                <a:gd name="connsiteX3506" fmla="*/ 1311061 w 2044700"/>
                <a:gd name="connsiteY3506" fmla="*/ 583324 h 800786"/>
                <a:gd name="connsiteX3507" fmla="*/ 1312684 w 2044700"/>
                <a:gd name="connsiteY3507" fmla="*/ 583324 h 800786"/>
                <a:gd name="connsiteX3508" fmla="*/ 1317554 w 2044700"/>
                <a:gd name="connsiteY3508" fmla="*/ 581701 h 800786"/>
                <a:gd name="connsiteX3509" fmla="*/ 1320800 w 2044700"/>
                <a:gd name="connsiteY3509" fmla="*/ 581701 h 800786"/>
                <a:gd name="connsiteX3510" fmla="*/ 1327292 w 2044700"/>
                <a:gd name="connsiteY3510" fmla="*/ 581701 h 800786"/>
                <a:gd name="connsiteX3511" fmla="*/ 1328916 w 2044700"/>
                <a:gd name="connsiteY3511" fmla="*/ 581701 h 800786"/>
                <a:gd name="connsiteX3512" fmla="*/ 1333785 w 2044700"/>
                <a:gd name="connsiteY3512" fmla="*/ 584947 h 800786"/>
                <a:gd name="connsiteX3513" fmla="*/ 1335408 w 2044700"/>
                <a:gd name="connsiteY3513" fmla="*/ 584947 h 800786"/>
                <a:gd name="connsiteX3514" fmla="*/ 1338654 w 2044700"/>
                <a:gd name="connsiteY3514" fmla="*/ 584947 h 800786"/>
                <a:gd name="connsiteX3515" fmla="*/ 1340277 w 2044700"/>
                <a:gd name="connsiteY3515" fmla="*/ 584947 h 800786"/>
                <a:gd name="connsiteX3516" fmla="*/ 1343524 w 2044700"/>
                <a:gd name="connsiteY3516" fmla="*/ 584947 h 800786"/>
                <a:gd name="connsiteX3517" fmla="*/ 1345147 w 2044700"/>
                <a:gd name="connsiteY3517" fmla="*/ 584947 h 800786"/>
                <a:gd name="connsiteX3518" fmla="*/ 1345147 w 2044700"/>
                <a:gd name="connsiteY3518" fmla="*/ 586570 h 800786"/>
                <a:gd name="connsiteX3519" fmla="*/ 1346770 w 2044700"/>
                <a:gd name="connsiteY3519" fmla="*/ 586570 h 800786"/>
                <a:gd name="connsiteX3520" fmla="*/ 1351639 w 2044700"/>
                <a:gd name="connsiteY3520" fmla="*/ 589816 h 800786"/>
                <a:gd name="connsiteX3521" fmla="*/ 1353262 w 2044700"/>
                <a:gd name="connsiteY3521" fmla="*/ 588193 h 800786"/>
                <a:gd name="connsiteX3522" fmla="*/ 1358131 w 2044700"/>
                <a:gd name="connsiteY3522" fmla="*/ 588193 h 800786"/>
                <a:gd name="connsiteX3523" fmla="*/ 1363001 w 2044700"/>
                <a:gd name="connsiteY3523" fmla="*/ 588193 h 800786"/>
                <a:gd name="connsiteX3524" fmla="*/ 1359754 w 2044700"/>
                <a:gd name="connsiteY3524" fmla="*/ 586570 h 800786"/>
                <a:gd name="connsiteX3525" fmla="*/ 1356508 w 2044700"/>
                <a:gd name="connsiteY3525" fmla="*/ 586570 h 800786"/>
                <a:gd name="connsiteX3526" fmla="*/ 1356508 w 2044700"/>
                <a:gd name="connsiteY3526" fmla="*/ 584947 h 800786"/>
                <a:gd name="connsiteX3527" fmla="*/ 1358131 w 2044700"/>
                <a:gd name="connsiteY3527" fmla="*/ 583324 h 800786"/>
                <a:gd name="connsiteX3528" fmla="*/ 1363001 w 2044700"/>
                <a:gd name="connsiteY3528" fmla="*/ 583324 h 800786"/>
                <a:gd name="connsiteX3529" fmla="*/ 1364624 w 2044700"/>
                <a:gd name="connsiteY3529" fmla="*/ 583324 h 800786"/>
                <a:gd name="connsiteX3530" fmla="*/ 1366247 w 2044700"/>
                <a:gd name="connsiteY3530" fmla="*/ 583324 h 800786"/>
                <a:gd name="connsiteX3531" fmla="*/ 1366247 w 2044700"/>
                <a:gd name="connsiteY3531" fmla="*/ 581701 h 800786"/>
                <a:gd name="connsiteX3532" fmla="*/ 1364624 w 2044700"/>
                <a:gd name="connsiteY3532" fmla="*/ 580078 h 800786"/>
                <a:gd name="connsiteX3533" fmla="*/ 1363001 w 2044700"/>
                <a:gd name="connsiteY3533" fmla="*/ 580078 h 800786"/>
                <a:gd name="connsiteX3534" fmla="*/ 1364624 w 2044700"/>
                <a:gd name="connsiteY3534" fmla="*/ 578456 h 800786"/>
                <a:gd name="connsiteX3535" fmla="*/ 1364624 w 2044700"/>
                <a:gd name="connsiteY3535" fmla="*/ 576833 h 800786"/>
                <a:gd name="connsiteX3536" fmla="*/ 1363001 w 2044700"/>
                <a:gd name="connsiteY3536" fmla="*/ 575210 h 800786"/>
                <a:gd name="connsiteX3537" fmla="*/ 1361378 w 2044700"/>
                <a:gd name="connsiteY3537" fmla="*/ 573587 h 800786"/>
                <a:gd name="connsiteX3538" fmla="*/ 1359754 w 2044700"/>
                <a:gd name="connsiteY3538" fmla="*/ 573587 h 800786"/>
                <a:gd name="connsiteX3539" fmla="*/ 1356508 w 2044700"/>
                <a:gd name="connsiteY3539" fmla="*/ 575210 h 800786"/>
                <a:gd name="connsiteX3540" fmla="*/ 1356508 w 2044700"/>
                <a:gd name="connsiteY3540" fmla="*/ 573587 h 800786"/>
                <a:gd name="connsiteX3541" fmla="*/ 1351639 w 2044700"/>
                <a:gd name="connsiteY3541" fmla="*/ 571964 h 800786"/>
                <a:gd name="connsiteX3542" fmla="*/ 1351639 w 2044700"/>
                <a:gd name="connsiteY3542" fmla="*/ 570341 h 800786"/>
                <a:gd name="connsiteX3543" fmla="*/ 1350016 w 2044700"/>
                <a:gd name="connsiteY3543" fmla="*/ 567096 h 800786"/>
                <a:gd name="connsiteX3544" fmla="*/ 1348393 w 2044700"/>
                <a:gd name="connsiteY3544" fmla="*/ 567096 h 800786"/>
                <a:gd name="connsiteX3545" fmla="*/ 1348393 w 2044700"/>
                <a:gd name="connsiteY3545" fmla="*/ 565473 h 800786"/>
                <a:gd name="connsiteX3546" fmla="*/ 1348393 w 2044700"/>
                <a:gd name="connsiteY3546" fmla="*/ 562227 h 800786"/>
                <a:gd name="connsiteX3547" fmla="*/ 1350016 w 2044700"/>
                <a:gd name="connsiteY3547" fmla="*/ 560604 h 800786"/>
                <a:gd name="connsiteX3548" fmla="*/ 1351639 w 2044700"/>
                <a:gd name="connsiteY3548" fmla="*/ 558981 h 800786"/>
                <a:gd name="connsiteX3549" fmla="*/ 1348393 w 2044700"/>
                <a:gd name="connsiteY3549" fmla="*/ 557359 h 800786"/>
                <a:gd name="connsiteX3550" fmla="*/ 1348393 w 2044700"/>
                <a:gd name="connsiteY3550" fmla="*/ 555736 h 800786"/>
                <a:gd name="connsiteX3551" fmla="*/ 1346770 w 2044700"/>
                <a:gd name="connsiteY3551" fmla="*/ 554113 h 800786"/>
                <a:gd name="connsiteX3552" fmla="*/ 1351639 w 2044700"/>
                <a:gd name="connsiteY3552" fmla="*/ 552490 h 800786"/>
                <a:gd name="connsiteX3553" fmla="*/ 1351639 w 2044700"/>
                <a:gd name="connsiteY3553" fmla="*/ 550867 h 800786"/>
                <a:gd name="connsiteX3554" fmla="*/ 1351639 w 2044700"/>
                <a:gd name="connsiteY3554" fmla="*/ 547621 h 800786"/>
                <a:gd name="connsiteX3555" fmla="*/ 1348393 w 2044700"/>
                <a:gd name="connsiteY3555" fmla="*/ 547621 h 800786"/>
                <a:gd name="connsiteX3556" fmla="*/ 1348393 w 2044700"/>
                <a:gd name="connsiteY3556" fmla="*/ 544376 h 800786"/>
                <a:gd name="connsiteX3557" fmla="*/ 1350016 w 2044700"/>
                <a:gd name="connsiteY3557" fmla="*/ 541130 h 800786"/>
                <a:gd name="connsiteX3558" fmla="*/ 1351639 w 2044700"/>
                <a:gd name="connsiteY3558" fmla="*/ 542753 h 800786"/>
                <a:gd name="connsiteX3559" fmla="*/ 1353262 w 2044700"/>
                <a:gd name="connsiteY3559" fmla="*/ 542753 h 800786"/>
                <a:gd name="connsiteX3560" fmla="*/ 1356508 w 2044700"/>
                <a:gd name="connsiteY3560" fmla="*/ 544376 h 800786"/>
                <a:gd name="connsiteX3561" fmla="*/ 1358131 w 2044700"/>
                <a:gd name="connsiteY3561" fmla="*/ 544376 h 800786"/>
                <a:gd name="connsiteX3562" fmla="*/ 1361378 w 2044700"/>
                <a:gd name="connsiteY3562" fmla="*/ 545999 h 800786"/>
                <a:gd name="connsiteX3563" fmla="*/ 1363001 w 2044700"/>
                <a:gd name="connsiteY3563" fmla="*/ 537884 h 800786"/>
                <a:gd name="connsiteX3564" fmla="*/ 1358131 w 2044700"/>
                <a:gd name="connsiteY3564" fmla="*/ 539507 h 800786"/>
                <a:gd name="connsiteX3565" fmla="*/ 1358131 w 2044700"/>
                <a:gd name="connsiteY3565" fmla="*/ 536262 h 800786"/>
                <a:gd name="connsiteX3566" fmla="*/ 1354885 w 2044700"/>
                <a:gd name="connsiteY3566" fmla="*/ 533016 h 800786"/>
                <a:gd name="connsiteX3567" fmla="*/ 1353262 w 2044700"/>
                <a:gd name="connsiteY3567" fmla="*/ 533016 h 800786"/>
                <a:gd name="connsiteX3568" fmla="*/ 1353262 w 2044700"/>
                <a:gd name="connsiteY3568" fmla="*/ 531393 h 800786"/>
                <a:gd name="connsiteX3569" fmla="*/ 1354885 w 2044700"/>
                <a:gd name="connsiteY3569" fmla="*/ 528147 h 800786"/>
                <a:gd name="connsiteX3570" fmla="*/ 1358131 w 2044700"/>
                <a:gd name="connsiteY3570" fmla="*/ 526524 h 800786"/>
                <a:gd name="connsiteX3571" fmla="*/ 1361378 w 2044700"/>
                <a:gd name="connsiteY3571" fmla="*/ 524902 h 800786"/>
                <a:gd name="connsiteX3572" fmla="*/ 1361378 w 2044700"/>
                <a:gd name="connsiteY3572" fmla="*/ 523279 h 800786"/>
                <a:gd name="connsiteX3573" fmla="*/ 1359754 w 2044700"/>
                <a:gd name="connsiteY3573" fmla="*/ 520033 h 800786"/>
                <a:gd name="connsiteX3574" fmla="*/ 1361378 w 2044700"/>
                <a:gd name="connsiteY3574" fmla="*/ 518410 h 800786"/>
                <a:gd name="connsiteX3575" fmla="*/ 1363001 w 2044700"/>
                <a:gd name="connsiteY3575" fmla="*/ 518410 h 800786"/>
                <a:gd name="connsiteX3576" fmla="*/ 1364624 w 2044700"/>
                <a:gd name="connsiteY3576" fmla="*/ 515164 h 800786"/>
                <a:gd name="connsiteX3577" fmla="*/ 1363001 w 2044700"/>
                <a:gd name="connsiteY3577" fmla="*/ 513542 h 800786"/>
                <a:gd name="connsiteX3578" fmla="*/ 1363001 w 2044700"/>
                <a:gd name="connsiteY3578" fmla="*/ 511919 h 800786"/>
                <a:gd name="connsiteX3579" fmla="*/ 1363001 w 2044700"/>
                <a:gd name="connsiteY3579" fmla="*/ 510296 h 800786"/>
                <a:gd name="connsiteX3580" fmla="*/ 1359754 w 2044700"/>
                <a:gd name="connsiteY3580" fmla="*/ 508673 h 800786"/>
                <a:gd name="connsiteX3581" fmla="*/ 1354885 w 2044700"/>
                <a:gd name="connsiteY3581" fmla="*/ 510296 h 800786"/>
                <a:gd name="connsiteX3582" fmla="*/ 1351639 w 2044700"/>
                <a:gd name="connsiteY3582" fmla="*/ 510296 h 800786"/>
                <a:gd name="connsiteX3583" fmla="*/ 1348393 w 2044700"/>
                <a:gd name="connsiteY3583" fmla="*/ 510296 h 800786"/>
                <a:gd name="connsiteX3584" fmla="*/ 1346770 w 2044700"/>
                <a:gd name="connsiteY3584" fmla="*/ 508673 h 800786"/>
                <a:gd name="connsiteX3585" fmla="*/ 1343524 w 2044700"/>
                <a:gd name="connsiteY3585" fmla="*/ 508673 h 800786"/>
                <a:gd name="connsiteX3586" fmla="*/ 1341900 w 2044700"/>
                <a:gd name="connsiteY3586" fmla="*/ 510296 h 800786"/>
                <a:gd name="connsiteX3587" fmla="*/ 1338654 w 2044700"/>
                <a:gd name="connsiteY3587" fmla="*/ 511919 h 800786"/>
                <a:gd name="connsiteX3588" fmla="*/ 1337031 w 2044700"/>
                <a:gd name="connsiteY3588" fmla="*/ 510296 h 800786"/>
                <a:gd name="connsiteX3589" fmla="*/ 1332162 w 2044700"/>
                <a:gd name="connsiteY3589" fmla="*/ 510296 h 800786"/>
                <a:gd name="connsiteX3590" fmla="*/ 1328916 w 2044700"/>
                <a:gd name="connsiteY3590" fmla="*/ 510296 h 800786"/>
                <a:gd name="connsiteX3591" fmla="*/ 1324046 w 2044700"/>
                <a:gd name="connsiteY3591" fmla="*/ 508673 h 800786"/>
                <a:gd name="connsiteX3592" fmla="*/ 1322423 w 2044700"/>
                <a:gd name="connsiteY3592" fmla="*/ 507050 h 800786"/>
                <a:gd name="connsiteX3593" fmla="*/ 1319177 w 2044700"/>
                <a:gd name="connsiteY3593" fmla="*/ 503804 h 800786"/>
                <a:gd name="connsiteX3594" fmla="*/ 1319177 w 2044700"/>
                <a:gd name="connsiteY3594" fmla="*/ 502182 h 800786"/>
                <a:gd name="connsiteX3595" fmla="*/ 1317554 w 2044700"/>
                <a:gd name="connsiteY3595" fmla="*/ 500559 h 800786"/>
                <a:gd name="connsiteX3596" fmla="*/ 1311061 w 2044700"/>
                <a:gd name="connsiteY3596" fmla="*/ 500559 h 800786"/>
                <a:gd name="connsiteX3597" fmla="*/ 1306192 w 2044700"/>
                <a:gd name="connsiteY3597" fmla="*/ 498936 h 800786"/>
                <a:gd name="connsiteX3598" fmla="*/ 1302946 w 2044700"/>
                <a:gd name="connsiteY3598" fmla="*/ 498936 h 800786"/>
                <a:gd name="connsiteX3599" fmla="*/ 1301323 w 2044700"/>
                <a:gd name="connsiteY3599" fmla="*/ 498936 h 800786"/>
                <a:gd name="connsiteX3600" fmla="*/ 1298076 w 2044700"/>
                <a:gd name="connsiteY3600" fmla="*/ 498936 h 800786"/>
                <a:gd name="connsiteX3601" fmla="*/ 1296453 w 2044700"/>
                <a:gd name="connsiteY3601" fmla="*/ 497313 h 800786"/>
                <a:gd name="connsiteX3602" fmla="*/ 1293207 w 2044700"/>
                <a:gd name="connsiteY3602" fmla="*/ 495690 h 800786"/>
                <a:gd name="connsiteX3603" fmla="*/ 1289961 w 2044700"/>
                <a:gd name="connsiteY3603" fmla="*/ 494067 h 800786"/>
                <a:gd name="connsiteX3604" fmla="*/ 1288338 w 2044700"/>
                <a:gd name="connsiteY3604" fmla="*/ 490822 h 800786"/>
                <a:gd name="connsiteX3605" fmla="*/ 1288338 w 2044700"/>
                <a:gd name="connsiteY3605" fmla="*/ 489199 h 800786"/>
                <a:gd name="connsiteX3606" fmla="*/ 1288338 w 2044700"/>
                <a:gd name="connsiteY3606" fmla="*/ 487576 h 800786"/>
                <a:gd name="connsiteX3607" fmla="*/ 1291584 w 2044700"/>
                <a:gd name="connsiteY3607" fmla="*/ 485953 h 800786"/>
                <a:gd name="connsiteX3608" fmla="*/ 1296453 w 2044700"/>
                <a:gd name="connsiteY3608" fmla="*/ 485953 h 800786"/>
                <a:gd name="connsiteX3609" fmla="*/ 1302946 w 2044700"/>
                <a:gd name="connsiteY3609" fmla="*/ 485953 h 800786"/>
                <a:gd name="connsiteX3610" fmla="*/ 1306192 w 2044700"/>
                <a:gd name="connsiteY3610" fmla="*/ 485953 h 800786"/>
                <a:gd name="connsiteX3611" fmla="*/ 1309438 w 2044700"/>
                <a:gd name="connsiteY3611" fmla="*/ 484330 h 800786"/>
                <a:gd name="connsiteX3612" fmla="*/ 1314307 w 2044700"/>
                <a:gd name="connsiteY3612" fmla="*/ 487576 h 800786"/>
                <a:gd name="connsiteX3613" fmla="*/ 1317554 w 2044700"/>
                <a:gd name="connsiteY3613" fmla="*/ 487576 h 800786"/>
                <a:gd name="connsiteX3614" fmla="*/ 1320800 w 2044700"/>
                <a:gd name="connsiteY3614" fmla="*/ 489199 h 800786"/>
                <a:gd name="connsiteX3615" fmla="*/ 1324046 w 2044700"/>
                <a:gd name="connsiteY3615" fmla="*/ 489199 h 800786"/>
                <a:gd name="connsiteX3616" fmla="*/ 1327292 w 2044700"/>
                <a:gd name="connsiteY3616" fmla="*/ 490822 h 800786"/>
                <a:gd name="connsiteX3617" fmla="*/ 1332162 w 2044700"/>
                <a:gd name="connsiteY3617" fmla="*/ 494067 h 800786"/>
                <a:gd name="connsiteX3618" fmla="*/ 1335408 w 2044700"/>
                <a:gd name="connsiteY3618" fmla="*/ 494067 h 800786"/>
                <a:gd name="connsiteX3619" fmla="*/ 1337031 w 2044700"/>
                <a:gd name="connsiteY3619" fmla="*/ 497313 h 800786"/>
                <a:gd name="connsiteX3620" fmla="*/ 1341900 w 2044700"/>
                <a:gd name="connsiteY3620" fmla="*/ 497313 h 800786"/>
                <a:gd name="connsiteX3621" fmla="*/ 1343524 w 2044700"/>
                <a:gd name="connsiteY3621" fmla="*/ 497313 h 800786"/>
                <a:gd name="connsiteX3622" fmla="*/ 1345147 w 2044700"/>
                <a:gd name="connsiteY3622" fmla="*/ 498936 h 800786"/>
                <a:gd name="connsiteX3623" fmla="*/ 1346770 w 2044700"/>
                <a:gd name="connsiteY3623" fmla="*/ 498936 h 800786"/>
                <a:gd name="connsiteX3624" fmla="*/ 1350016 w 2044700"/>
                <a:gd name="connsiteY3624" fmla="*/ 498936 h 800786"/>
                <a:gd name="connsiteX3625" fmla="*/ 1351639 w 2044700"/>
                <a:gd name="connsiteY3625" fmla="*/ 498936 h 800786"/>
                <a:gd name="connsiteX3626" fmla="*/ 1354885 w 2044700"/>
                <a:gd name="connsiteY3626" fmla="*/ 497313 h 800786"/>
                <a:gd name="connsiteX3627" fmla="*/ 1353262 w 2044700"/>
                <a:gd name="connsiteY3627" fmla="*/ 495690 h 800786"/>
                <a:gd name="connsiteX3628" fmla="*/ 1351639 w 2044700"/>
                <a:gd name="connsiteY3628" fmla="*/ 492445 h 800786"/>
                <a:gd name="connsiteX3629" fmla="*/ 1350016 w 2044700"/>
                <a:gd name="connsiteY3629" fmla="*/ 490822 h 800786"/>
                <a:gd name="connsiteX3630" fmla="*/ 1351639 w 2044700"/>
                <a:gd name="connsiteY3630" fmla="*/ 487576 h 800786"/>
                <a:gd name="connsiteX3631" fmla="*/ 1351639 w 2044700"/>
                <a:gd name="connsiteY3631" fmla="*/ 485953 h 800786"/>
                <a:gd name="connsiteX3632" fmla="*/ 1348393 w 2044700"/>
                <a:gd name="connsiteY3632" fmla="*/ 484330 h 800786"/>
                <a:gd name="connsiteX3633" fmla="*/ 1346770 w 2044700"/>
                <a:gd name="connsiteY3633" fmla="*/ 482707 h 800786"/>
                <a:gd name="connsiteX3634" fmla="*/ 1345147 w 2044700"/>
                <a:gd name="connsiteY3634" fmla="*/ 479462 h 800786"/>
                <a:gd name="connsiteX3635" fmla="*/ 1343524 w 2044700"/>
                <a:gd name="connsiteY3635" fmla="*/ 477839 h 800786"/>
                <a:gd name="connsiteX3636" fmla="*/ 1340277 w 2044700"/>
                <a:gd name="connsiteY3636" fmla="*/ 474593 h 800786"/>
                <a:gd name="connsiteX3637" fmla="*/ 1335408 w 2044700"/>
                <a:gd name="connsiteY3637" fmla="*/ 474593 h 800786"/>
                <a:gd name="connsiteX3638" fmla="*/ 1333785 w 2044700"/>
                <a:gd name="connsiteY3638" fmla="*/ 474593 h 800786"/>
                <a:gd name="connsiteX3639" fmla="*/ 1333785 w 2044700"/>
                <a:gd name="connsiteY3639" fmla="*/ 472970 h 800786"/>
                <a:gd name="connsiteX3640" fmla="*/ 1335408 w 2044700"/>
                <a:gd name="connsiteY3640" fmla="*/ 471347 h 800786"/>
                <a:gd name="connsiteX3641" fmla="*/ 1338654 w 2044700"/>
                <a:gd name="connsiteY3641" fmla="*/ 468102 h 800786"/>
                <a:gd name="connsiteX3642" fmla="*/ 1338654 w 2044700"/>
                <a:gd name="connsiteY3642" fmla="*/ 466479 h 800786"/>
                <a:gd name="connsiteX3643" fmla="*/ 1340277 w 2044700"/>
                <a:gd name="connsiteY3643" fmla="*/ 463233 h 800786"/>
                <a:gd name="connsiteX3644" fmla="*/ 1341900 w 2044700"/>
                <a:gd name="connsiteY3644" fmla="*/ 463233 h 800786"/>
                <a:gd name="connsiteX3645" fmla="*/ 1338654 w 2044700"/>
                <a:gd name="connsiteY3645" fmla="*/ 459987 h 800786"/>
                <a:gd name="connsiteX3646" fmla="*/ 1333785 w 2044700"/>
                <a:gd name="connsiteY3646" fmla="*/ 461610 h 800786"/>
                <a:gd name="connsiteX3647" fmla="*/ 1332162 w 2044700"/>
                <a:gd name="connsiteY3647" fmla="*/ 463233 h 800786"/>
                <a:gd name="connsiteX3648" fmla="*/ 1330539 w 2044700"/>
                <a:gd name="connsiteY3648" fmla="*/ 463233 h 800786"/>
                <a:gd name="connsiteX3649" fmla="*/ 1328916 w 2044700"/>
                <a:gd name="connsiteY3649" fmla="*/ 463233 h 800786"/>
                <a:gd name="connsiteX3650" fmla="*/ 1325669 w 2044700"/>
                <a:gd name="connsiteY3650" fmla="*/ 461610 h 800786"/>
                <a:gd name="connsiteX3651" fmla="*/ 1325669 w 2044700"/>
                <a:gd name="connsiteY3651" fmla="*/ 459987 h 800786"/>
                <a:gd name="connsiteX3652" fmla="*/ 1325669 w 2044700"/>
                <a:gd name="connsiteY3652" fmla="*/ 458365 h 800786"/>
                <a:gd name="connsiteX3653" fmla="*/ 1320800 w 2044700"/>
                <a:gd name="connsiteY3653" fmla="*/ 458365 h 800786"/>
                <a:gd name="connsiteX3654" fmla="*/ 1319177 w 2044700"/>
                <a:gd name="connsiteY3654" fmla="*/ 456742 h 800786"/>
                <a:gd name="connsiteX3655" fmla="*/ 1317554 w 2044700"/>
                <a:gd name="connsiteY3655" fmla="*/ 456742 h 800786"/>
                <a:gd name="connsiteX3656" fmla="*/ 1315930 w 2044700"/>
                <a:gd name="connsiteY3656" fmla="*/ 456742 h 800786"/>
                <a:gd name="connsiteX3657" fmla="*/ 1312684 w 2044700"/>
                <a:gd name="connsiteY3657" fmla="*/ 456742 h 800786"/>
                <a:gd name="connsiteX3658" fmla="*/ 1312684 w 2044700"/>
                <a:gd name="connsiteY3658" fmla="*/ 455119 h 800786"/>
                <a:gd name="connsiteX3659" fmla="*/ 1312684 w 2044700"/>
                <a:gd name="connsiteY3659" fmla="*/ 453496 h 800786"/>
                <a:gd name="connsiteX3660" fmla="*/ 1314307 w 2044700"/>
                <a:gd name="connsiteY3660" fmla="*/ 450250 h 800786"/>
                <a:gd name="connsiteX3661" fmla="*/ 1314307 w 2044700"/>
                <a:gd name="connsiteY3661" fmla="*/ 448627 h 800786"/>
                <a:gd name="connsiteX3662" fmla="*/ 1312684 w 2044700"/>
                <a:gd name="connsiteY3662" fmla="*/ 448627 h 800786"/>
                <a:gd name="connsiteX3663" fmla="*/ 1309438 w 2044700"/>
                <a:gd name="connsiteY3663" fmla="*/ 450250 h 800786"/>
                <a:gd name="connsiteX3664" fmla="*/ 1306192 w 2044700"/>
                <a:gd name="connsiteY3664" fmla="*/ 448627 h 800786"/>
                <a:gd name="connsiteX3665" fmla="*/ 1304569 w 2044700"/>
                <a:gd name="connsiteY3665" fmla="*/ 445382 h 800786"/>
                <a:gd name="connsiteX3666" fmla="*/ 1301323 w 2044700"/>
                <a:gd name="connsiteY3666" fmla="*/ 443759 h 800786"/>
                <a:gd name="connsiteX3667" fmla="*/ 1299700 w 2044700"/>
                <a:gd name="connsiteY3667" fmla="*/ 437267 h 800786"/>
                <a:gd name="connsiteX3668" fmla="*/ 1299700 w 2044700"/>
                <a:gd name="connsiteY3668" fmla="*/ 434022 h 800786"/>
                <a:gd name="connsiteX3669" fmla="*/ 1298076 w 2044700"/>
                <a:gd name="connsiteY3669" fmla="*/ 437267 h 800786"/>
                <a:gd name="connsiteX3670" fmla="*/ 1299700 w 2044700"/>
                <a:gd name="connsiteY3670" fmla="*/ 440513 h 800786"/>
                <a:gd name="connsiteX3671" fmla="*/ 1301323 w 2044700"/>
                <a:gd name="connsiteY3671" fmla="*/ 443759 h 800786"/>
                <a:gd name="connsiteX3672" fmla="*/ 1302946 w 2044700"/>
                <a:gd name="connsiteY3672" fmla="*/ 447005 h 800786"/>
                <a:gd name="connsiteX3673" fmla="*/ 1304569 w 2044700"/>
                <a:gd name="connsiteY3673" fmla="*/ 451873 h 800786"/>
                <a:gd name="connsiteX3674" fmla="*/ 1302946 w 2044700"/>
                <a:gd name="connsiteY3674" fmla="*/ 453496 h 800786"/>
                <a:gd name="connsiteX3675" fmla="*/ 1299700 w 2044700"/>
                <a:gd name="connsiteY3675" fmla="*/ 455119 h 800786"/>
                <a:gd name="connsiteX3676" fmla="*/ 1298076 w 2044700"/>
                <a:gd name="connsiteY3676" fmla="*/ 459987 h 800786"/>
                <a:gd name="connsiteX3677" fmla="*/ 1294830 w 2044700"/>
                <a:gd name="connsiteY3677" fmla="*/ 463233 h 800786"/>
                <a:gd name="connsiteX3678" fmla="*/ 1291584 w 2044700"/>
                <a:gd name="connsiteY3678" fmla="*/ 464856 h 800786"/>
                <a:gd name="connsiteX3679" fmla="*/ 1281846 w 2044700"/>
                <a:gd name="connsiteY3679" fmla="*/ 464856 h 800786"/>
                <a:gd name="connsiteX3680" fmla="*/ 1280222 w 2044700"/>
                <a:gd name="connsiteY3680" fmla="*/ 463233 h 800786"/>
                <a:gd name="connsiteX3681" fmla="*/ 1276976 w 2044700"/>
                <a:gd name="connsiteY3681" fmla="*/ 463233 h 800786"/>
                <a:gd name="connsiteX3682" fmla="*/ 1272107 w 2044700"/>
                <a:gd name="connsiteY3682" fmla="*/ 464856 h 800786"/>
                <a:gd name="connsiteX3683" fmla="*/ 1268861 w 2044700"/>
                <a:gd name="connsiteY3683" fmla="*/ 463233 h 800786"/>
                <a:gd name="connsiteX3684" fmla="*/ 1265615 w 2044700"/>
                <a:gd name="connsiteY3684" fmla="*/ 459987 h 800786"/>
                <a:gd name="connsiteX3685" fmla="*/ 1265615 w 2044700"/>
                <a:gd name="connsiteY3685" fmla="*/ 456742 h 800786"/>
                <a:gd name="connsiteX3686" fmla="*/ 1267238 w 2044700"/>
                <a:gd name="connsiteY3686" fmla="*/ 455119 h 800786"/>
                <a:gd name="connsiteX3687" fmla="*/ 1270484 w 2044700"/>
                <a:gd name="connsiteY3687" fmla="*/ 455119 h 800786"/>
                <a:gd name="connsiteX3688" fmla="*/ 1272107 w 2044700"/>
                <a:gd name="connsiteY3688" fmla="*/ 453496 h 800786"/>
                <a:gd name="connsiteX3689" fmla="*/ 1275353 w 2044700"/>
                <a:gd name="connsiteY3689" fmla="*/ 453496 h 800786"/>
                <a:gd name="connsiteX3690" fmla="*/ 1280222 w 2044700"/>
                <a:gd name="connsiteY3690" fmla="*/ 450250 h 800786"/>
                <a:gd name="connsiteX3691" fmla="*/ 1281846 w 2044700"/>
                <a:gd name="connsiteY3691" fmla="*/ 448627 h 800786"/>
                <a:gd name="connsiteX3692" fmla="*/ 1283469 w 2044700"/>
                <a:gd name="connsiteY3692" fmla="*/ 447005 h 800786"/>
                <a:gd name="connsiteX3693" fmla="*/ 1285092 w 2044700"/>
                <a:gd name="connsiteY3693" fmla="*/ 445382 h 800786"/>
                <a:gd name="connsiteX3694" fmla="*/ 1285092 w 2044700"/>
                <a:gd name="connsiteY3694" fmla="*/ 443759 h 800786"/>
                <a:gd name="connsiteX3695" fmla="*/ 1283469 w 2044700"/>
                <a:gd name="connsiteY3695" fmla="*/ 443759 h 800786"/>
                <a:gd name="connsiteX3696" fmla="*/ 1278599 w 2044700"/>
                <a:gd name="connsiteY3696" fmla="*/ 447005 h 800786"/>
                <a:gd name="connsiteX3697" fmla="*/ 1276976 w 2044700"/>
                <a:gd name="connsiteY3697" fmla="*/ 450250 h 800786"/>
                <a:gd name="connsiteX3698" fmla="*/ 1273730 w 2044700"/>
                <a:gd name="connsiteY3698" fmla="*/ 448627 h 800786"/>
                <a:gd name="connsiteX3699" fmla="*/ 1272107 w 2044700"/>
                <a:gd name="connsiteY3699" fmla="*/ 448627 h 800786"/>
                <a:gd name="connsiteX3700" fmla="*/ 1275353 w 2044700"/>
                <a:gd name="connsiteY3700" fmla="*/ 447005 h 800786"/>
                <a:gd name="connsiteX3701" fmla="*/ 1278599 w 2044700"/>
                <a:gd name="connsiteY3701" fmla="*/ 442136 h 800786"/>
                <a:gd name="connsiteX3702" fmla="*/ 1280222 w 2044700"/>
                <a:gd name="connsiteY3702" fmla="*/ 440513 h 800786"/>
                <a:gd name="connsiteX3703" fmla="*/ 1281846 w 2044700"/>
                <a:gd name="connsiteY3703" fmla="*/ 438890 h 800786"/>
                <a:gd name="connsiteX3704" fmla="*/ 1283469 w 2044700"/>
                <a:gd name="connsiteY3704" fmla="*/ 435645 h 800786"/>
                <a:gd name="connsiteX3705" fmla="*/ 1285092 w 2044700"/>
                <a:gd name="connsiteY3705" fmla="*/ 432399 h 800786"/>
                <a:gd name="connsiteX3706" fmla="*/ 1288338 w 2044700"/>
                <a:gd name="connsiteY3706" fmla="*/ 432399 h 800786"/>
                <a:gd name="connsiteX3707" fmla="*/ 1288338 w 2044700"/>
                <a:gd name="connsiteY3707" fmla="*/ 429153 h 800786"/>
                <a:gd name="connsiteX3708" fmla="*/ 1283469 w 2044700"/>
                <a:gd name="connsiteY3708" fmla="*/ 427530 h 800786"/>
                <a:gd name="connsiteX3709" fmla="*/ 1281846 w 2044700"/>
                <a:gd name="connsiteY3709" fmla="*/ 424285 h 800786"/>
                <a:gd name="connsiteX3710" fmla="*/ 1283469 w 2044700"/>
                <a:gd name="connsiteY3710" fmla="*/ 421039 h 800786"/>
                <a:gd name="connsiteX3711" fmla="*/ 1283469 w 2044700"/>
                <a:gd name="connsiteY3711" fmla="*/ 417793 h 800786"/>
                <a:gd name="connsiteX3712" fmla="*/ 1283469 w 2044700"/>
                <a:gd name="connsiteY3712" fmla="*/ 414548 h 800786"/>
                <a:gd name="connsiteX3713" fmla="*/ 1280222 w 2044700"/>
                <a:gd name="connsiteY3713" fmla="*/ 412925 h 800786"/>
                <a:gd name="connsiteX3714" fmla="*/ 1278599 w 2044700"/>
                <a:gd name="connsiteY3714" fmla="*/ 412925 h 800786"/>
                <a:gd name="connsiteX3715" fmla="*/ 1275353 w 2044700"/>
                <a:gd name="connsiteY3715" fmla="*/ 412925 h 800786"/>
                <a:gd name="connsiteX3716" fmla="*/ 1272107 w 2044700"/>
                <a:gd name="connsiteY3716" fmla="*/ 411302 h 800786"/>
                <a:gd name="connsiteX3717" fmla="*/ 1270484 w 2044700"/>
                <a:gd name="connsiteY3717" fmla="*/ 412925 h 800786"/>
                <a:gd name="connsiteX3718" fmla="*/ 1272107 w 2044700"/>
                <a:gd name="connsiteY3718" fmla="*/ 404810 h 800786"/>
                <a:gd name="connsiteX3719" fmla="*/ 1273730 w 2044700"/>
                <a:gd name="connsiteY3719" fmla="*/ 401565 h 800786"/>
                <a:gd name="connsiteX3720" fmla="*/ 1273730 w 2044700"/>
                <a:gd name="connsiteY3720" fmla="*/ 398319 h 800786"/>
                <a:gd name="connsiteX3721" fmla="*/ 1270484 w 2044700"/>
                <a:gd name="connsiteY3721" fmla="*/ 396696 h 800786"/>
                <a:gd name="connsiteX3722" fmla="*/ 1267238 w 2044700"/>
                <a:gd name="connsiteY3722" fmla="*/ 395073 h 800786"/>
                <a:gd name="connsiteX3723" fmla="*/ 1265615 w 2044700"/>
                <a:gd name="connsiteY3723" fmla="*/ 393451 h 800786"/>
                <a:gd name="connsiteX3724" fmla="*/ 1265615 w 2044700"/>
                <a:gd name="connsiteY3724" fmla="*/ 390205 h 800786"/>
                <a:gd name="connsiteX3725" fmla="*/ 1263991 w 2044700"/>
                <a:gd name="connsiteY3725" fmla="*/ 386959 h 800786"/>
                <a:gd name="connsiteX3726" fmla="*/ 1262368 w 2044700"/>
                <a:gd name="connsiteY3726" fmla="*/ 383713 h 800786"/>
                <a:gd name="connsiteX3727" fmla="*/ 1260745 w 2044700"/>
                <a:gd name="connsiteY3727" fmla="*/ 382091 h 800786"/>
                <a:gd name="connsiteX3728" fmla="*/ 1257499 w 2044700"/>
                <a:gd name="connsiteY3728" fmla="*/ 377222 h 800786"/>
                <a:gd name="connsiteX3729" fmla="*/ 1255876 w 2044700"/>
                <a:gd name="connsiteY3729" fmla="*/ 373976 h 800786"/>
                <a:gd name="connsiteX3730" fmla="*/ 1254253 w 2044700"/>
                <a:gd name="connsiteY3730" fmla="*/ 370731 h 800786"/>
                <a:gd name="connsiteX3731" fmla="*/ 1254253 w 2044700"/>
                <a:gd name="connsiteY3731" fmla="*/ 365862 h 800786"/>
                <a:gd name="connsiteX3732" fmla="*/ 1255876 w 2044700"/>
                <a:gd name="connsiteY3732" fmla="*/ 364239 h 800786"/>
                <a:gd name="connsiteX3733" fmla="*/ 1252630 w 2044700"/>
                <a:gd name="connsiteY3733" fmla="*/ 360994 h 800786"/>
                <a:gd name="connsiteX3734" fmla="*/ 1251007 w 2044700"/>
                <a:gd name="connsiteY3734" fmla="*/ 357748 h 800786"/>
                <a:gd name="connsiteX3735" fmla="*/ 1247761 w 2044700"/>
                <a:gd name="connsiteY3735" fmla="*/ 356125 h 800786"/>
                <a:gd name="connsiteX3736" fmla="*/ 1246137 w 2044700"/>
                <a:gd name="connsiteY3736" fmla="*/ 356125 h 800786"/>
                <a:gd name="connsiteX3737" fmla="*/ 1244514 w 2044700"/>
                <a:gd name="connsiteY3737" fmla="*/ 354502 h 800786"/>
                <a:gd name="connsiteX3738" fmla="*/ 1242891 w 2044700"/>
                <a:gd name="connsiteY3738" fmla="*/ 351256 h 800786"/>
                <a:gd name="connsiteX3739" fmla="*/ 1241268 w 2044700"/>
                <a:gd name="connsiteY3739" fmla="*/ 348011 h 800786"/>
                <a:gd name="connsiteX3740" fmla="*/ 1238022 w 2044700"/>
                <a:gd name="connsiteY3740" fmla="*/ 346388 h 800786"/>
                <a:gd name="connsiteX3741" fmla="*/ 1234776 w 2044700"/>
                <a:gd name="connsiteY3741" fmla="*/ 344765 h 800786"/>
                <a:gd name="connsiteX3742" fmla="*/ 1229906 w 2044700"/>
                <a:gd name="connsiteY3742" fmla="*/ 341519 h 800786"/>
                <a:gd name="connsiteX3743" fmla="*/ 1226660 w 2044700"/>
                <a:gd name="connsiteY3743" fmla="*/ 341519 h 800786"/>
                <a:gd name="connsiteX3744" fmla="*/ 1223414 w 2044700"/>
                <a:gd name="connsiteY3744" fmla="*/ 341519 h 800786"/>
                <a:gd name="connsiteX3745" fmla="*/ 1220168 w 2044700"/>
                <a:gd name="connsiteY3745" fmla="*/ 336651 h 800786"/>
                <a:gd name="connsiteX3746" fmla="*/ 1218545 w 2044700"/>
                <a:gd name="connsiteY3746" fmla="*/ 333405 h 800786"/>
                <a:gd name="connsiteX3747" fmla="*/ 1218545 w 2044700"/>
                <a:gd name="connsiteY3747" fmla="*/ 330159 h 800786"/>
                <a:gd name="connsiteX3748" fmla="*/ 1220168 w 2044700"/>
                <a:gd name="connsiteY3748" fmla="*/ 328537 h 800786"/>
                <a:gd name="connsiteX3749" fmla="*/ 1220168 w 2044700"/>
                <a:gd name="connsiteY3749" fmla="*/ 326914 h 800786"/>
                <a:gd name="connsiteX3750" fmla="*/ 1220168 w 2044700"/>
                <a:gd name="connsiteY3750" fmla="*/ 325291 h 800786"/>
                <a:gd name="connsiteX3751" fmla="*/ 1218545 w 2044700"/>
                <a:gd name="connsiteY3751" fmla="*/ 323668 h 800786"/>
                <a:gd name="connsiteX3752" fmla="*/ 1216922 w 2044700"/>
                <a:gd name="connsiteY3752" fmla="*/ 322045 h 800786"/>
                <a:gd name="connsiteX3753" fmla="*/ 1215299 w 2044700"/>
                <a:gd name="connsiteY3753" fmla="*/ 318799 h 800786"/>
                <a:gd name="connsiteX3754" fmla="*/ 1215299 w 2044700"/>
                <a:gd name="connsiteY3754" fmla="*/ 317177 h 800786"/>
                <a:gd name="connsiteX3755" fmla="*/ 1210429 w 2044700"/>
                <a:gd name="connsiteY3755" fmla="*/ 317177 h 800786"/>
                <a:gd name="connsiteX3756" fmla="*/ 1207183 w 2044700"/>
                <a:gd name="connsiteY3756" fmla="*/ 317177 h 800786"/>
                <a:gd name="connsiteX3757" fmla="*/ 1202314 w 2044700"/>
                <a:gd name="connsiteY3757" fmla="*/ 315554 h 800786"/>
                <a:gd name="connsiteX3758" fmla="*/ 1200691 w 2044700"/>
                <a:gd name="connsiteY3758" fmla="*/ 313931 h 800786"/>
                <a:gd name="connsiteX3759" fmla="*/ 1199068 w 2044700"/>
                <a:gd name="connsiteY3759" fmla="*/ 312308 h 800786"/>
                <a:gd name="connsiteX3760" fmla="*/ 1197445 w 2044700"/>
                <a:gd name="connsiteY3760" fmla="*/ 310685 h 800786"/>
                <a:gd name="connsiteX3761" fmla="*/ 1194198 w 2044700"/>
                <a:gd name="connsiteY3761" fmla="*/ 309062 h 800786"/>
                <a:gd name="connsiteX3762" fmla="*/ 1190952 w 2044700"/>
                <a:gd name="connsiteY3762" fmla="*/ 307439 h 800786"/>
                <a:gd name="connsiteX3763" fmla="*/ 1186083 w 2044700"/>
                <a:gd name="connsiteY3763" fmla="*/ 307439 h 800786"/>
                <a:gd name="connsiteX3764" fmla="*/ 1182837 w 2044700"/>
                <a:gd name="connsiteY3764" fmla="*/ 307439 h 800786"/>
                <a:gd name="connsiteX3765" fmla="*/ 1181214 w 2044700"/>
                <a:gd name="connsiteY3765" fmla="*/ 305817 h 800786"/>
                <a:gd name="connsiteX3766" fmla="*/ 1179591 w 2044700"/>
                <a:gd name="connsiteY3766" fmla="*/ 305817 h 800786"/>
                <a:gd name="connsiteX3767" fmla="*/ 1176344 w 2044700"/>
                <a:gd name="connsiteY3767" fmla="*/ 304194 h 800786"/>
                <a:gd name="connsiteX3768" fmla="*/ 1173098 w 2044700"/>
                <a:gd name="connsiteY3768" fmla="*/ 302571 h 800786"/>
                <a:gd name="connsiteX3769" fmla="*/ 1169852 w 2044700"/>
                <a:gd name="connsiteY3769" fmla="*/ 302571 h 800786"/>
                <a:gd name="connsiteX3770" fmla="*/ 1161737 w 2044700"/>
                <a:gd name="connsiteY3770" fmla="*/ 302571 h 800786"/>
                <a:gd name="connsiteX3771" fmla="*/ 1160113 w 2044700"/>
                <a:gd name="connsiteY3771" fmla="*/ 300948 h 800786"/>
                <a:gd name="connsiteX3772" fmla="*/ 1153621 w 2044700"/>
                <a:gd name="connsiteY3772" fmla="*/ 300948 h 800786"/>
                <a:gd name="connsiteX3773" fmla="*/ 1151998 w 2044700"/>
                <a:gd name="connsiteY3773" fmla="*/ 299325 h 800786"/>
                <a:gd name="connsiteX3774" fmla="*/ 1147129 w 2044700"/>
                <a:gd name="connsiteY3774" fmla="*/ 299325 h 800786"/>
                <a:gd name="connsiteX3775" fmla="*/ 1143882 w 2044700"/>
                <a:gd name="connsiteY3775" fmla="*/ 297702 h 800786"/>
                <a:gd name="connsiteX3776" fmla="*/ 1139013 w 2044700"/>
                <a:gd name="connsiteY3776" fmla="*/ 297702 h 800786"/>
                <a:gd name="connsiteX3777" fmla="*/ 1134144 w 2044700"/>
                <a:gd name="connsiteY3777" fmla="*/ 294457 h 800786"/>
                <a:gd name="connsiteX3778" fmla="*/ 1130898 w 2044700"/>
                <a:gd name="connsiteY3778" fmla="*/ 294457 h 800786"/>
                <a:gd name="connsiteX3779" fmla="*/ 1129275 w 2044700"/>
                <a:gd name="connsiteY3779" fmla="*/ 292834 h 800786"/>
                <a:gd name="connsiteX3780" fmla="*/ 1127652 w 2044700"/>
                <a:gd name="connsiteY3780" fmla="*/ 297702 h 800786"/>
                <a:gd name="connsiteX3781" fmla="*/ 1122782 w 2044700"/>
                <a:gd name="connsiteY3781" fmla="*/ 299325 h 800786"/>
                <a:gd name="connsiteX3782" fmla="*/ 1119536 w 2044700"/>
                <a:gd name="connsiteY3782" fmla="*/ 302571 h 800786"/>
                <a:gd name="connsiteX3783" fmla="*/ 1117913 w 2044700"/>
                <a:gd name="connsiteY3783" fmla="*/ 300948 h 800786"/>
                <a:gd name="connsiteX3784" fmla="*/ 1114667 w 2044700"/>
                <a:gd name="connsiteY3784" fmla="*/ 299325 h 800786"/>
                <a:gd name="connsiteX3785" fmla="*/ 1111421 w 2044700"/>
                <a:gd name="connsiteY3785" fmla="*/ 297702 h 800786"/>
                <a:gd name="connsiteX3786" fmla="*/ 1109798 w 2044700"/>
                <a:gd name="connsiteY3786" fmla="*/ 297702 h 800786"/>
                <a:gd name="connsiteX3787" fmla="*/ 1108174 w 2044700"/>
                <a:gd name="connsiteY3787" fmla="*/ 297702 h 800786"/>
                <a:gd name="connsiteX3788" fmla="*/ 1106551 w 2044700"/>
                <a:gd name="connsiteY3788" fmla="*/ 299325 h 800786"/>
                <a:gd name="connsiteX3789" fmla="*/ 1104928 w 2044700"/>
                <a:gd name="connsiteY3789" fmla="*/ 299325 h 800786"/>
                <a:gd name="connsiteX3790" fmla="*/ 1104928 w 2044700"/>
                <a:gd name="connsiteY3790" fmla="*/ 300948 h 800786"/>
                <a:gd name="connsiteX3791" fmla="*/ 1101682 w 2044700"/>
                <a:gd name="connsiteY3791" fmla="*/ 302571 h 800786"/>
                <a:gd name="connsiteX3792" fmla="*/ 1098436 w 2044700"/>
                <a:gd name="connsiteY3792" fmla="*/ 304194 h 800786"/>
                <a:gd name="connsiteX3793" fmla="*/ 1096813 w 2044700"/>
                <a:gd name="connsiteY3793" fmla="*/ 305817 h 800786"/>
                <a:gd name="connsiteX3794" fmla="*/ 1093567 w 2044700"/>
                <a:gd name="connsiteY3794" fmla="*/ 305817 h 800786"/>
                <a:gd name="connsiteX3795" fmla="*/ 1091943 w 2044700"/>
                <a:gd name="connsiteY3795" fmla="*/ 305817 h 800786"/>
                <a:gd name="connsiteX3796" fmla="*/ 1085451 w 2044700"/>
                <a:gd name="connsiteY3796" fmla="*/ 305817 h 800786"/>
                <a:gd name="connsiteX3797" fmla="*/ 1083828 w 2044700"/>
                <a:gd name="connsiteY3797" fmla="*/ 302571 h 800786"/>
                <a:gd name="connsiteX3798" fmla="*/ 1085451 w 2044700"/>
                <a:gd name="connsiteY3798" fmla="*/ 300948 h 800786"/>
                <a:gd name="connsiteX3799" fmla="*/ 1082205 w 2044700"/>
                <a:gd name="connsiteY3799" fmla="*/ 299325 h 800786"/>
                <a:gd name="connsiteX3800" fmla="*/ 1078959 w 2044700"/>
                <a:gd name="connsiteY3800" fmla="*/ 299325 h 800786"/>
                <a:gd name="connsiteX3801" fmla="*/ 1075713 w 2044700"/>
                <a:gd name="connsiteY3801" fmla="*/ 299325 h 800786"/>
                <a:gd name="connsiteX3802" fmla="*/ 1075713 w 2044700"/>
                <a:gd name="connsiteY3802" fmla="*/ 300948 h 800786"/>
                <a:gd name="connsiteX3803" fmla="*/ 1074089 w 2044700"/>
                <a:gd name="connsiteY3803" fmla="*/ 305817 h 800786"/>
                <a:gd name="connsiteX3804" fmla="*/ 1070843 w 2044700"/>
                <a:gd name="connsiteY3804" fmla="*/ 305817 h 800786"/>
                <a:gd name="connsiteX3805" fmla="*/ 1069220 w 2044700"/>
                <a:gd name="connsiteY3805" fmla="*/ 302571 h 800786"/>
                <a:gd name="connsiteX3806" fmla="*/ 1065974 w 2044700"/>
                <a:gd name="connsiteY3806" fmla="*/ 300948 h 800786"/>
                <a:gd name="connsiteX3807" fmla="*/ 1064351 w 2044700"/>
                <a:gd name="connsiteY3807" fmla="*/ 300948 h 800786"/>
                <a:gd name="connsiteX3808" fmla="*/ 1062728 w 2044700"/>
                <a:gd name="connsiteY3808" fmla="*/ 299325 h 800786"/>
                <a:gd name="connsiteX3809" fmla="*/ 1061105 w 2044700"/>
                <a:gd name="connsiteY3809" fmla="*/ 302571 h 800786"/>
                <a:gd name="connsiteX3810" fmla="*/ 1064351 w 2044700"/>
                <a:gd name="connsiteY3810" fmla="*/ 305817 h 800786"/>
                <a:gd name="connsiteX3811" fmla="*/ 1065974 w 2044700"/>
                <a:gd name="connsiteY3811" fmla="*/ 307439 h 800786"/>
                <a:gd name="connsiteX3812" fmla="*/ 1064351 w 2044700"/>
                <a:gd name="connsiteY3812" fmla="*/ 309062 h 800786"/>
                <a:gd name="connsiteX3813" fmla="*/ 1061105 w 2044700"/>
                <a:gd name="connsiteY3813" fmla="*/ 309062 h 800786"/>
                <a:gd name="connsiteX3814" fmla="*/ 1059482 w 2044700"/>
                <a:gd name="connsiteY3814" fmla="*/ 307439 h 800786"/>
                <a:gd name="connsiteX3815" fmla="*/ 1054612 w 2044700"/>
                <a:gd name="connsiteY3815" fmla="*/ 307439 h 800786"/>
                <a:gd name="connsiteX3816" fmla="*/ 1049743 w 2044700"/>
                <a:gd name="connsiteY3816" fmla="*/ 307439 h 800786"/>
                <a:gd name="connsiteX3817" fmla="*/ 1046497 w 2044700"/>
                <a:gd name="connsiteY3817" fmla="*/ 309062 h 800786"/>
                <a:gd name="connsiteX3818" fmla="*/ 1040004 w 2044700"/>
                <a:gd name="connsiteY3818" fmla="*/ 307439 h 800786"/>
                <a:gd name="connsiteX3819" fmla="*/ 1038381 w 2044700"/>
                <a:gd name="connsiteY3819" fmla="*/ 305817 h 800786"/>
                <a:gd name="connsiteX3820" fmla="*/ 1033512 w 2044700"/>
                <a:gd name="connsiteY3820" fmla="*/ 304194 h 800786"/>
                <a:gd name="connsiteX3821" fmla="*/ 1030266 w 2044700"/>
                <a:gd name="connsiteY3821" fmla="*/ 302571 h 800786"/>
                <a:gd name="connsiteX3822" fmla="*/ 1028643 w 2044700"/>
                <a:gd name="connsiteY3822" fmla="*/ 300948 h 800786"/>
                <a:gd name="connsiteX3823" fmla="*/ 1025397 w 2044700"/>
                <a:gd name="connsiteY3823" fmla="*/ 299325 h 800786"/>
                <a:gd name="connsiteX3824" fmla="*/ 1023774 w 2044700"/>
                <a:gd name="connsiteY3824" fmla="*/ 296080 h 800786"/>
                <a:gd name="connsiteX3825" fmla="*/ 1022150 w 2044700"/>
                <a:gd name="connsiteY3825" fmla="*/ 294457 h 800786"/>
                <a:gd name="connsiteX3826" fmla="*/ 1022150 w 2044700"/>
                <a:gd name="connsiteY3826" fmla="*/ 292834 h 800786"/>
                <a:gd name="connsiteX3827" fmla="*/ 1023774 w 2044700"/>
                <a:gd name="connsiteY3827" fmla="*/ 291211 h 800786"/>
                <a:gd name="connsiteX3828" fmla="*/ 1025397 w 2044700"/>
                <a:gd name="connsiteY3828" fmla="*/ 291211 h 800786"/>
                <a:gd name="connsiteX3829" fmla="*/ 1028643 w 2044700"/>
                <a:gd name="connsiteY3829" fmla="*/ 289588 h 800786"/>
                <a:gd name="connsiteX3830" fmla="*/ 1030266 w 2044700"/>
                <a:gd name="connsiteY3830" fmla="*/ 289588 h 800786"/>
                <a:gd name="connsiteX3831" fmla="*/ 1031889 w 2044700"/>
                <a:gd name="connsiteY3831" fmla="*/ 287965 h 800786"/>
                <a:gd name="connsiteX3832" fmla="*/ 1033512 w 2044700"/>
                <a:gd name="connsiteY3832" fmla="*/ 287965 h 800786"/>
                <a:gd name="connsiteX3833" fmla="*/ 1035135 w 2044700"/>
                <a:gd name="connsiteY3833" fmla="*/ 287965 h 800786"/>
                <a:gd name="connsiteX3834" fmla="*/ 1038381 w 2044700"/>
                <a:gd name="connsiteY3834" fmla="*/ 287965 h 800786"/>
                <a:gd name="connsiteX3835" fmla="*/ 1043251 w 2044700"/>
                <a:gd name="connsiteY3835" fmla="*/ 287965 h 800786"/>
                <a:gd name="connsiteX3836" fmla="*/ 1044874 w 2044700"/>
                <a:gd name="connsiteY3836" fmla="*/ 286342 h 800786"/>
                <a:gd name="connsiteX3837" fmla="*/ 1043251 w 2044700"/>
                <a:gd name="connsiteY3837" fmla="*/ 284720 h 800786"/>
                <a:gd name="connsiteX3838" fmla="*/ 1038381 w 2044700"/>
                <a:gd name="connsiteY3838" fmla="*/ 283097 h 800786"/>
                <a:gd name="connsiteX3839" fmla="*/ 1035135 w 2044700"/>
                <a:gd name="connsiteY3839" fmla="*/ 283097 h 800786"/>
                <a:gd name="connsiteX3840" fmla="*/ 1031889 w 2044700"/>
                <a:gd name="connsiteY3840" fmla="*/ 283097 h 800786"/>
                <a:gd name="connsiteX3841" fmla="*/ 1030266 w 2044700"/>
                <a:gd name="connsiteY3841" fmla="*/ 283097 h 800786"/>
                <a:gd name="connsiteX3842" fmla="*/ 1027020 w 2044700"/>
                <a:gd name="connsiteY3842" fmla="*/ 283097 h 800786"/>
                <a:gd name="connsiteX3843" fmla="*/ 1023774 w 2044700"/>
                <a:gd name="connsiteY3843" fmla="*/ 283097 h 800786"/>
                <a:gd name="connsiteX3844" fmla="*/ 1020527 w 2044700"/>
                <a:gd name="connsiteY3844" fmla="*/ 283097 h 800786"/>
                <a:gd name="connsiteX3845" fmla="*/ 1017281 w 2044700"/>
                <a:gd name="connsiteY3845" fmla="*/ 283097 h 800786"/>
                <a:gd name="connsiteX3846" fmla="*/ 1014035 w 2044700"/>
                <a:gd name="connsiteY3846" fmla="*/ 283097 h 800786"/>
                <a:gd name="connsiteX3847" fmla="*/ 1012412 w 2044700"/>
                <a:gd name="connsiteY3847" fmla="*/ 281474 h 800786"/>
                <a:gd name="connsiteX3848" fmla="*/ 1010789 w 2044700"/>
                <a:gd name="connsiteY3848" fmla="*/ 278228 h 800786"/>
                <a:gd name="connsiteX3849" fmla="*/ 1010789 w 2044700"/>
                <a:gd name="connsiteY3849" fmla="*/ 276605 h 800786"/>
                <a:gd name="connsiteX3850" fmla="*/ 1012412 w 2044700"/>
                <a:gd name="connsiteY3850" fmla="*/ 274982 h 800786"/>
                <a:gd name="connsiteX3851" fmla="*/ 1010789 w 2044700"/>
                <a:gd name="connsiteY3851" fmla="*/ 273360 h 800786"/>
                <a:gd name="connsiteX3852" fmla="*/ 1007543 w 2044700"/>
                <a:gd name="connsiteY3852" fmla="*/ 274982 h 800786"/>
                <a:gd name="connsiteX3853" fmla="*/ 1004296 w 2044700"/>
                <a:gd name="connsiteY3853" fmla="*/ 276605 h 800786"/>
                <a:gd name="connsiteX3854" fmla="*/ 1002673 w 2044700"/>
                <a:gd name="connsiteY3854" fmla="*/ 276605 h 800786"/>
                <a:gd name="connsiteX3855" fmla="*/ 999427 w 2044700"/>
                <a:gd name="connsiteY3855" fmla="*/ 276605 h 800786"/>
                <a:gd name="connsiteX3856" fmla="*/ 996181 w 2044700"/>
                <a:gd name="connsiteY3856" fmla="*/ 276605 h 800786"/>
                <a:gd name="connsiteX3857" fmla="*/ 994558 w 2044700"/>
                <a:gd name="connsiteY3857" fmla="*/ 276605 h 800786"/>
                <a:gd name="connsiteX3858" fmla="*/ 994558 w 2044700"/>
                <a:gd name="connsiteY3858" fmla="*/ 274982 h 800786"/>
                <a:gd name="connsiteX3859" fmla="*/ 991312 w 2044700"/>
                <a:gd name="connsiteY3859" fmla="*/ 273360 h 800786"/>
                <a:gd name="connsiteX3860" fmla="*/ 988065 w 2044700"/>
                <a:gd name="connsiteY3860" fmla="*/ 271737 h 800786"/>
                <a:gd name="connsiteX3861" fmla="*/ 986442 w 2044700"/>
                <a:gd name="connsiteY3861" fmla="*/ 270114 h 800786"/>
                <a:gd name="connsiteX3862" fmla="*/ 988065 w 2044700"/>
                <a:gd name="connsiteY3862" fmla="*/ 268491 h 800786"/>
                <a:gd name="connsiteX3863" fmla="*/ 991312 w 2044700"/>
                <a:gd name="connsiteY3863" fmla="*/ 265245 h 800786"/>
                <a:gd name="connsiteX3864" fmla="*/ 992935 w 2044700"/>
                <a:gd name="connsiteY3864" fmla="*/ 265245 h 800786"/>
                <a:gd name="connsiteX3865" fmla="*/ 997804 w 2044700"/>
                <a:gd name="connsiteY3865" fmla="*/ 265245 h 800786"/>
                <a:gd name="connsiteX3866" fmla="*/ 1001050 w 2044700"/>
                <a:gd name="connsiteY3866" fmla="*/ 265245 h 800786"/>
                <a:gd name="connsiteX3867" fmla="*/ 1004296 w 2044700"/>
                <a:gd name="connsiteY3867" fmla="*/ 265245 h 800786"/>
                <a:gd name="connsiteX3868" fmla="*/ 1005919 w 2044700"/>
                <a:gd name="connsiteY3868" fmla="*/ 263623 h 800786"/>
                <a:gd name="connsiteX3869" fmla="*/ 1012412 w 2044700"/>
                <a:gd name="connsiteY3869" fmla="*/ 263623 h 800786"/>
                <a:gd name="connsiteX3870" fmla="*/ 1023774 w 2044700"/>
                <a:gd name="connsiteY3870" fmla="*/ 263623 h 800786"/>
                <a:gd name="connsiteX3871" fmla="*/ 1028643 w 2044700"/>
                <a:gd name="connsiteY3871" fmla="*/ 262000 h 800786"/>
                <a:gd name="connsiteX3872" fmla="*/ 1030266 w 2044700"/>
                <a:gd name="connsiteY3872" fmla="*/ 260377 h 800786"/>
                <a:gd name="connsiteX3873" fmla="*/ 1031889 w 2044700"/>
                <a:gd name="connsiteY3873" fmla="*/ 260377 h 800786"/>
                <a:gd name="connsiteX3874" fmla="*/ 1033512 w 2044700"/>
                <a:gd name="connsiteY3874" fmla="*/ 258754 h 800786"/>
                <a:gd name="connsiteX3875" fmla="*/ 1036758 w 2044700"/>
                <a:gd name="connsiteY3875" fmla="*/ 258754 h 800786"/>
                <a:gd name="connsiteX3876" fmla="*/ 1056235 w 2044700"/>
                <a:gd name="connsiteY3876" fmla="*/ 260377 h 800786"/>
                <a:gd name="connsiteX3877" fmla="*/ 1059482 w 2044700"/>
                <a:gd name="connsiteY3877" fmla="*/ 258754 h 800786"/>
                <a:gd name="connsiteX3878" fmla="*/ 1062728 w 2044700"/>
                <a:gd name="connsiteY3878" fmla="*/ 258754 h 800786"/>
                <a:gd name="connsiteX3879" fmla="*/ 1065974 w 2044700"/>
                <a:gd name="connsiteY3879" fmla="*/ 258754 h 800786"/>
                <a:gd name="connsiteX3880" fmla="*/ 1067597 w 2044700"/>
                <a:gd name="connsiteY3880" fmla="*/ 260377 h 800786"/>
                <a:gd name="connsiteX3881" fmla="*/ 1069220 w 2044700"/>
                <a:gd name="connsiteY3881" fmla="*/ 258754 h 800786"/>
                <a:gd name="connsiteX3882" fmla="*/ 1072466 w 2044700"/>
                <a:gd name="connsiteY3882" fmla="*/ 258754 h 800786"/>
                <a:gd name="connsiteX3883" fmla="*/ 1074089 w 2044700"/>
                <a:gd name="connsiteY3883" fmla="*/ 257131 h 800786"/>
                <a:gd name="connsiteX3884" fmla="*/ 1075713 w 2044700"/>
                <a:gd name="connsiteY3884" fmla="*/ 255508 h 800786"/>
                <a:gd name="connsiteX3885" fmla="*/ 1078959 w 2044700"/>
                <a:gd name="connsiteY3885" fmla="*/ 253885 h 800786"/>
                <a:gd name="connsiteX3886" fmla="*/ 1077336 w 2044700"/>
                <a:gd name="connsiteY3886" fmla="*/ 250640 h 800786"/>
                <a:gd name="connsiteX3887" fmla="*/ 1072466 w 2044700"/>
                <a:gd name="connsiteY3887" fmla="*/ 249017 h 800786"/>
                <a:gd name="connsiteX3888" fmla="*/ 1069220 w 2044700"/>
                <a:gd name="connsiteY3888" fmla="*/ 247394 h 800786"/>
                <a:gd name="connsiteX3889" fmla="*/ 1065974 w 2044700"/>
                <a:gd name="connsiteY3889" fmla="*/ 245771 h 800786"/>
                <a:gd name="connsiteX3890" fmla="*/ 1062728 w 2044700"/>
                <a:gd name="connsiteY3890" fmla="*/ 245771 h 800786"/>
                <a:gd name="connsiteX3891" fmla="*/ 1059482 w 2044700"/>
                <a:gd name="connsiteY3891" fmla="*/ 249017 h 800786"/>
                <a:gd name="connsiteX3892" fmla="*/ 1057858 w 2044700"/>
                <a:gd name="connsiteY3892" fmla="*/ 250640 h 800786"/>
                <a:gd name="connsiteX3893" fmla="*/ 1052989 w 2044700"/>
                <a:gd name="connsiteY3893" fmla="*/ 252263 h 800786"/>
                <a:gd name="connsiteX3894" fmla="*/ 1049743 w 2044700"/>
                <a:gd name="connsiteY3894" fmla="*/ 252263 h 800786"/>
                <a:gd name="connsiteX3895" fmla="*/ 1044874 w 2044700"/>
                <a:gd name="connsiteY3895" fmla="*/ 252263 h 800786"/>
                <a:gd name="connsiteX3896" fmla="*/ 1038381 w 2044700"/>
                <a:gd name="connsiteY3896" fmla="*/ 252263 h 800786"/>
                <a:gd name="connsiteX3897" fmla="*/ 1036758 w 2044700"/>
                <a:gd name="connsiteY3897" fmla="*/ 252263 h 800786"/>
                <a:gd name="connsiteX3898" fmla="*/ 1035135 w 2044700"/>
                <a:gd name="connsiteY3898" fmla="*/ 250640 h 800786"/>
                <a:gd name="connsiteX3899" fmla="*/ 1030266 w 2044700"/>
                <a:gd name="connsiteY3899" fmla="*/ 250640 h 800786"/>
                <a:gd name="connsiteX3900" fmla="*/ 1028643 w 2044700"/>
                <a:gd name="connsiteY3900" fmla="*/ 252263 h 800786"/>
                <a:gd name="connsiteX3901" fmla="*/ 1025397 w 2044700"/>
                <a:gd name="connsiteY3901" fmla="*/ 253885 h 800786"/>
                <a:gd name="connsiteX3902" fmla="*/ 1022150 w 2044700"/>
                <a:gd name="connsiteY3902" fmla="*/ 253885 h 800786"/>
                <a:gd name="connsiteX3903" fmla="*/ 1017281 w 2044700"/>
                <a:gd name="connsiteY3903" fmla="*/ 253885 h 800786"/>
                <a:gd name="connsiteX3904" fmla="*/ 1017281 w 2044700"/>
                <a:gd name="connsiteY3904" fmla="*/ 250640 h 800786"/>
                <a:gd name="connsiteX3905" fmla="*/ 1017281 w 2044700"/>
                <a:gd name="connsiteY3905" fmla="*/ 249017 h 800786"/>
                <a:gd name="connsiteX3906" fmla="*/ 1014035 w 2044700"/>
                <a:gd name="connsiteY3906" fmla="*/ 247394 h 800786"/>
                <a:gd name="connsiteX3907" fmla="*/ 1010789 w 2044700"/>
                <a:gd name="connsiteY3907" fmla="*/ 244148 h 800786"/>
                <a:gd name="connsiteX3908" fmla="*/ 1009166 w 2044700"/>
                <a:gd name="connsiteY3908" fmla="*/ 245771 h 800786"/>
                <a:gd name="connsiteX3909" fmla="*/ 1005919 w 2044700"/>
                <a:gd name="connsiteY3909" fmla="*/ 245771 h 800786"/>
                <a:gd name="connsiteX3910" fmla="*/ 1001050 w 2044700"/>
                <a:gd name="connsiteY3910" fmla="*/ 245771 h 800786"/>
                <a:gd name="connsiteX3911" fmla="*/ 997804 w 2044700"/>
                <a:gd name="connsiteY3911" fmla="*/ 244148 h 800786"/>
                <a:gd name="connsiteX3912" fmla="*/ 994558 w 2044700"/>
                <a:gd name="connsiteY3912" fmla="*/ 242525 h 800786"/>
                <a:gd name="connsiteX3913" fmla="*/ 992935 w 2044700"/>
                <a:gd name="connsiteY3913" fmla="*/ 242525 h 800786"/>
                <a:gd name="connsiteX3914" fmla="*/ 991312 w 2044700"/>
                <a:gd name="connsiteY3914" fmla="*/ 240903 h 800786"/>
                <a:gd name="connsiteX3915" fmla="*/ 986442 w 2044700"/>
                <a:gd name="connsiteY3915" fmla="*/ 240903 h 800786"/>
                <a:gd name="connsiteX3916" fmla="*/ 979950 w 2044700"/>
                <a:gd name="connsiteY3916" fmla="*/ 240903 h 800786"/>
                <a:gd name="connsiteX3917" fmla="*/ 978327 w 2044700"/>
                <a:gd name="connsiteY3917" fmla="*/ 239280 h 800786"/>
                <a:gd name="connsiteX3918" fmla="*/ 973458 w 2044700"/>
                <a:gd name="connsiteY3918" fmla="*/ 237657 h 800786"/>
                <a:gd name="connsiteX3919" fmla="*/ 970211 w 2044700"/>
                <a:gd name="connsiteY3919" fmla="*/ 236034 h 800786"/>
                <a:gd name="connsiteX3920" fmla="*/ 968588 w 2044700"/>
                <a:gd name="connsiteY3920" fmla="*/ 236034 h 800786"/>
                <a:gd name="connsiteX3921" fmla="*/ 966965 w 2044700"/>
                <a:gd name="connsiteY3921" fmla="*/ 234411 h 800786"/>
                <a:gd name="connsiteX3922" fmla="*/ 963719 w 2044700"/>
                <a:gd name="connsiteY3922" fmla="*/ 232788 h 800786"/>
                <a:gd name="connsiteX3923" fmla="*/ 958850 w 2044700"/>
                <a:gd name="connsiteY3923" fmla="*/ 229543 h 800786"/>
                <a:gd name="connsiteX3924" fmla="*/ 958850 w 2044700"/>
                <a:gd name="connsiteY3924" fmla="*/ 227920 h 800786"/>
                <a:gd name="connsiteX3925" fmla="*/ 958850 w 2044700"/>
                <a:gd name="connsiteY3925" fmla="*/ 226297 h 800786"/>
                <a:gd name="connsiteX3926" fmla="*/ 962096 w 2044700"/>
                <a:gd name="connsiteY3926" fmla="*/ 224674 h 800786"/>
                <a:gd name="connsiteX3927" fmla="*/ 962096 w 2044700"/>
                <a:gd name="connsiteY3927" fmla="*/ 219806 h 800786"/>
                <a:gd name="connsiteX3928" fmla="*/ 963719 w 2044700"/>
                <a:gd name="connsiteY3928" fmla="*/ 218183 h 800786"/>
                <a:gd name="connsiteX3929" fmla="*/ 966965 w 2044700"/>
                <a:gd name="connsiteY3929" fmla="*/ 216560 h 800786"/>
                <a:gd name="connsiteX3930" fmla="*/ 968588 w 2044700"/>
                <a:gd name="connsiteY3930" fmla="*/ 216560 h 800786"/>
                <a:gd name="connsiteX3931" fmla="*/ 971835 w 2044700"/>
                <a:gd name="connsiteY3931" fmla="*/ 218183 h 800786"/>
                <a:gd name="connsiteX3932" fmla="*/ 975081 w 2044700"/>
                <a:gd name="connsiteY3932" fmla="*/ 216560 h 800786"/>
                <a:gd name="connsiteX3933" fmla="*/ 976704 w 2044700"/>
                <a:gd name="connsiteY3933" fmla="*/ 214937 h 800786"/>
                <a:gd name="connsiteX3934" fmla="*/ 976704 w 2044700"/>
                <a:gd name="connsiteY3934" fmla="*/ 213314 h 800786"/>
                <a:gd name="connsiteX3935" fmla="*/ 978327 w 2044700"/>
                <a:gd name="connsiteY3935" fmla="*/ 211691 h 800786"/>
                <a:gd name="connsiteX3936" fmla="*/ 981573 w 2044700"/>
                <a:gd name="connsiteY3936" fmla="*/ 211691 h 800786"/>
                <a:gd name="connsiteX3937" fmla="*/ 988065 w 2044700"/>
                <a:gd name="connsiteY3937" fmla="*/ 211691 h 800786"/>
                <a:gd name="connsiteX3938" fmla="*/ 992935 w 2044700"/>
                <a:gd name="connsiteY3938" fmla="*/ 211691 h 800786"/>
                <a:gd name="connsiteX3939" fmla="*/ 996181 w 2044700"/>
                <a:gd name="connsiteY3939" fmla="*/ 208446 h 800786"/>
                <a:gd name="connsiteX3940" fmla="*/ 999427 w 2044700"/>
                <a:gd name="connsiteY3940" fmla="*/ 206823 h 800786"/>
                <a:gd name="connsiteX3941" fmla="*/ 1002673 w 2044700"/>
                <a:gd name="connsiteY3941" fmla="*/ 206823 h 800786"/>
                <a:gd name="connsiteX3942" fmla="*/ 1005919 w 2044700"/>
                <a:gd name="connsiteY3942" fmla="*/ 206823 h 800786"/>
                <a:gd name="connsiteX3943" fmla="*/ 1009166 w 2044700"/>
                <a:gd name="connsiteY3943" fmla="*/ 206823 h 800786"/>
                <a:gd name="connsiteX3944" fmla="*/ 1012412 w 2044700"/>
                <a:gd name="connsiteY3944" fmla="*/ 206823 h 800786"/>
                <a:gd name="connsiteX3945" fmla="*/ 1022150 w 2044700"/>
                <a:gd name="connsiteY3945" fmla="*/ 203577 h 800786"/>
                <a:gd name="connsiteX3946" fmla="*/ 1027020 w 2044700"/>
                <a:gd name="connsiteY3946" fmla="*/ 201954 h 800786"/>
                <a:gd name="connsiteX3947" fmla="*/ 1028643 w 2044700"/>
                <a:gd name="connsiteY3947" fmla="*/ 198709 h 800786"/>
                <a:gd name="connsiteX3948" fmla="*/ 1030266 w 2044700"/>
                <a:gd name="connsiteY3948" fmla="*/ 197086 h 800786"/>
                <a:gd name="connsiteX3949" fmla="*/ 1031889 w 2044700"/>
                <a:gd name="connsiteY3949" fmla="*/ 197086 h 800786"/>
                <a:gd name="connsiteX3950" fmla="*/ 1036758 w 2044700"/>
                <a:gd name="connsiteY3950" fmla="*/ 195463 h 800786"/>
                <a:gd name="connsiteX3951" fmla="*/ 1043251 w 2044700"/>
                <a:gd name="connsiteY3951" fmla="*/ 193840 h 800786"/>
                <a:gd name="connsiteX3952" fmla="*/ 1044874 w 2044700"/>
                <a:gd name="connsiteY3952" fmla="*/ 197086 h 800786"/>
                <a:gd name="connsiteX3953" fmla="*/ 1046497 w 2044700"/>
                <a:gd name="connsiteY3953" fmla="*/ 197086 h 800786"/>
                <a:gd name="connsiteX3954" fmla="*/ 1051366 w 2044700"/>
                <a:gd name="connsiteY3954" fmla="*/ 193840 h 800786"/>
                <a:gd name="connsiteX3955" fmla="*/ 1054612 w 2044700"/>
                <a:gd name="connsiteY3955" fmla="*/ 192217 h 800786"/>
                <a:gd name="connsiteX3956" fmla="*/ 1056235 w 2044700"/>
                <a:gd name="connsiteY3956" fmla="*/ 190594 h 800786"/>
                <a:gd name="connsiteX3957" fmla="*/ 1061105 w 2044700"/>
                <a:gd name="connsiteY3957" fmla="*/ 188971 h 800786"/>
                <a:gd name="connsiteX3958" fmla="*/ 1064351 w 2044700"/>
                <a:gd name="connsiteY3958" fmla="*/ 188971 h 800786"/>
                <a:gd name="connsiteX3959" fmla="*/ 1067597 w 2044700"/>
                <a:gd name="connsiteY3959" fmla="*/ 188971 h 800786"/>
                <a:gd name="connsiteX3960" fmla="*/ 1070843 w 2044700"/>
                <a:gd name="connsiteY3960" fmla="*/ 188971 h 800786"/>
                <a:gd name="connsiteX3961" fmla="*/ 1072466 w 2044700"/>
                <a:gd name="connsiteY3961" fmla="*/ 188971 h 800786"/>
                <a:gd name="connsiteX3962" fmla="*/ 1074089 w 2044700"/>
                <a:gd name="connsiteY3962" fmla="*/ 188971 h 800786"/>
                <a:gd name="connsiteX3963" fmla="*/ 1075713 w 2044700"/>
                <a:gd name="connsiteY3963" fmla="*/ 188971 h 800786"/>
                <a:gd name="connsiteX3964" fmla="*/ 1078959 w 2044700"/>
                <a:gd name="connsiteY3964" fmla="*/ 187349 h 800786"/>
                <a:gd name="connsiteX3965" fmla="*/ 1080582 w 2044700"/>
                <a:gd name="connsiteY3965" fmla="*/ 187349 h 800786"/>
                <a:gd name="connsiteX3966" fmla="*/ 1082205 w 2044700"/>
                <a:gd name="connsiteY3966" fmla="*/ 187349 h 800786"/>
                <a:gd name="connsiteX3967" fmla="*/ 1087074 w 2044700"/>
                <a:gd name="connsiteY3967" fmla="*/ 185726 h 800786"/>
                <a:gd name="connsiteX3968" fmla="*/ 1090320 w 2044700"/>
                <a:gd name="connsiteY3968" fmla="*/ 182480 h 800786"/>
                <a:gd name="connsiteX3969" fmla="*/ 1091943 w 2044700"/>
                <a:gd name="connsiteY3969" fmla="*/ 180857 h 800786"/>
                <a:gd name="connsiteX3970" fmla="*/ 1093567 w 2044700"/>
                <a:gd name="connsiteY3970" fmla="*/ 179234 h 800786"/>
                <a:gd name="connsiteX3971" fmla="*/ 1095190 w 2044700"/>
                <a:gd name="connsiteY3971" fmla="*/ 177611 h 800786"/>
                <a:gd name="connsiteX3972" fmla="*/ 1096813 w 2044700"/>
                <a:gd name="connsiteY3972" fmla="*/ 177611 h 800786"/>
                <a:gd name="connsiteX3973" fmla="*/ 1098436 w 2044700"/>
                <a:gd name="connsiteY3973" fmla="*/ 175989 h 800786"/>
                <a:gd name="connsiteX3974" fmla="*/ 1100059 w 2044700"/>
                <a:gd name="connsiteY3974" fmla="*/ 172743 h 800786"/>
                <a:gd name="connsiteX3975" fmla="*/ 1098436 w 2044700"/>
                <a:gd name="connsiteY3975" fmla="*/ 171120 h 800786"/>
                <a:gd name="connsiteX3976" fmla="*/ 1098436 w 2044700"/>
                <a:gd name="connsiteY3976" fmla="*/ 167874 h 800786"/>
                <a:gd name="connsiteX3977" fmla="*/ 1098436 w 2044700"/>
                <a:gd name="connsiteY3977" fmla="*/ 164629 h 800786"/>
                <a:gd name="connsiteX3978" fmla="*/ 1096813 w 2044700"/>
                <a:gd name="connsiteY3978" fmla="*/ 161383 h 800786"/>
                <a:gd name="connsiteX3979" fmla="*/ 1098436 w 2044700"/>
                <a:gd name="connsiteY3979" fmla="*/ 158137 h 800786"/>
                <a:gd name="connsiteX3980" fmla="*/ 1100059 w 2044700"/>
                <a:gd name="connsiteY3980" fmla="*/ 154892 h 800786"/>
                <a:gd name="connsiteX3981" fmla="*/ 1103305 w 2044700"/>
                <a:gd name="connsiteY3981" fmla="*/ 154892 h 800786"/>
                <a:gd name="connsiteX3982" fmla="*/ 1106551 w 2044700"/>
                <a:gd name="connsiteY3982" fmla="*/ 153269 h 800786"/>
                <a:gd name="connsiteX3983" fmla="*/ 1111421 w 2044700"/>
                <a:gd name="connsiteY3983" fmla="*/ 153269 h 800786"/>
                <a:gd name="connsiteX3984" fmla="*/ 1113044 w 2044700"/>
                <a:gd name="connsiteY3984" fmla="*/ 151646 h 800786"/>
                <a:gd name="connsiteX3985" fmla="*/ 1114667 w 2044700"/>
                <a:gd name="connsiteY3985" fmla="*/ 150023 h 800786"/>
                <a:gd name="connsiteX3986" fmla="*/ 1114667 w 2044700"/>
                <a:gd name="connsiteY3986" fmla="*/ 148400 h 800786"/>
                <a:gd name="connsiteX3987" fmla="*/ 1113044 w 2044700"/>
                <a:gd name="connsiteY3987" fmla="*/ 150023 h 800786"/>
                <a:gd name="connsiteX3988" fmla="*/ 1111421 w 2044700"/>
                <a:gd name="connsiteY3988" fmla="*/ 150023 h 800786"/>
                <a:gd name="connsiteX3989" fmla="*/ 1108174 w 2044700"/>
                <a:gd name="connsiteY3989" fmla="*/ 150023 h 800786"/>
                <a:gd name="connsiteX3990" fmla="*/ 1106551 w 2044700"/>
                <a:gd name="connsiteY3990" fmla="*/ 151646 h 800786"/>
                <a:gd name="connsiteX3991" fmla="*/ 1103305 w 2044700"/>
                <a:gd name="connsiteY3991" fmla="*/ 153269 h 800786"/>
                <a:gd name="connsiteX3992" fmla="*/ 1100059 w 2044700"/>
                <a:gd name="connsiteY3992" fmla="*/ 153269 h 800786"/>
                <a:gd name="connsiteX3993" fmla="*/ 1096813 w 2044700"/>
                <a:gd name="connsiteY3993" fmla="*/ 153269 h 800786"/>
                <a:gd name="connsiteX3994" fmla="*/ 1093567 w 2044700"/>
                <a:gd name="connsiteY3994" fmla="*/ 153269 h 800786"/>
                <a:gd name="connsiteX3995" fmla="*/ 1090320 w 2044700"/>
                <a:gd name="connsiteY3995" fmla="*/ 153269 h 800786"/>
                <a:gd name="connsiteX3996" fmla="*/ 1088697 w 2044700"/>
                <a:gd name="connsiteY3996" fmla="*/ 153269 h 800786"/>
                <a:gd name="connsiteX3997" fmla="*/ 1085451 w 2044700"/>
                <a:gd name="connsiteY3997" fmla="*/ 154892 h 800786"/>
                <a:gd name="connsiteX3998" fmla="*/ 1083828 w 2044700"/>
                <a:gd name="connsiteY3998" fmla="*/ 156514 h 800786"/>
                <a:gd name="connsiteX3999" fmla="*/ 1080582 w 2044700"/>
                <a:gd name="connsiteY3999" fmla="*/ 154892 h 800786"/>
                <a:gd name="connsiteX4000" fmla="*/ 1077336 w 2044700"/>
                <a:gd name="connsiteY4000" fmla="*/ 153269 h 800786"/>
                <a:gd name="connsiteX4001" fmla="*/ 1074089 w 2044700"/>
                <a:gd name="connsiteY4001" fmla="*/ 151646 h 800786"/>
                <a:gd name="connsiteX4002" fmla="*/ 1069220 w 2044700"/>
                <a:gd name="connsiteY4002" fmla="*/ 151646 h 800786"/>
                <a:gd name="connsiteX4003" fmla="*/ 1065974 w 2044700"/>
                <a:gd name="connsiteY4003" fmla="*/ 151646 h 800786"/>
                <a:gd name="connsiteX4004" fmla="*/ 1062728 w 2044700"/>
                <a:gd name="connsiteY4004" fmla="*/ 151646 h 800786"/>
                <a:gd name="connsiteX4005" fmla="*/ 1059482 w 2044700"/>
                <a:gd name="connsiteY4005" fmla="*/ 151646 h 800786"/>
                <a:gd name="connsiteX4006" fmla="*/ 1057858 w 2044700"/>
                <a:gd name="connsiteY4006" fmla="*/ 150023 h 800786"/>
                <a:gd name="connsiteX4007" fmla="*/ 1054612 w 2044700"/>
                <a:gd name="connsiteY4007" fmla="*/ 148400 h 800786"/>
                <a:gd name="connsiteX4008" fmla="*/ 1056235 w 2044700"/>
                <a:gd name="connsiteY4008" fmla="*/ 145154 h 800786"/>
                <a:gd name="connsiteX4009" fmla="*/ 1056235 w 2044700"/>
                <a:gd name="connsiteY4009" fmla="*/ 143532 h 800786"/>
                <a:gd name="connsiteX4010" fmla="*/ 1059482 w 2044700"/>
                <a:gd name="connsiteY4010" fmla="*/ 140286 h 800786"/>
                <a:gd name="connsiteX4011" fmla="*/ 1065974 w 2044700"/>
                <a:gd name="connsiteY4011" fmla="*/ 137040 h 800786"/>
                <a:gd name="connsiteX4012" fmla="*/ 1067597 w 2044700"/>
                <a:gd name="connsiteY4012" fmla="*/ 135417 h 800786"/>
                <a:gd name="connsiteX4013" fmla="*/ 1070843 w 2044700"/>
                <a:gd name="connsiteY4013" fmla="*/ 133794 h 800786"/>
                <a:gd name="connsiteX4014" fmla="*/ 1077336 w 2044700"/>
                <a:gd name="connsiteY4014" fmla="*/ 130549 h 800786"/>
                <a:gd name="connsiteX4015" fmla="*/ 1078959 w 2044700"/>
                <a:gd name="connsiteY4015" fmla="*/ 130549 h 800786"/>
                <a:gd name="connsiteX4016" fmla="*/ 1082205 w 2044700"/>
                <a:gd name="connsiteY4016" fmla="*/ 128926 h 800786"/>
                <a:gd name="connsiteX4017" fmla="*/ 1083828 w 2044700"/>
                <a:gd name="connsiteY4017" fmla="*/ 128926 h 800786"/>
                <a:gd name="connsiteX4018" fmla="*/ 1085451 w 2044700"/>
                <a:gd name="connsiteY4018" fmla="*/ 128926 h 800786"/>
                <a:gd name="connsiteX4019" fmla="*/ 1088697 w 2044700"/>
                <a:gd name="connsiteY4019" fmla="*/ 127303 h 800786"/>
                <a:gd name="connsiteX4020" fmla="*/ 1090320 w 2044700"/>
                <a:gd name="connsiteY4020" fmla="*/ 127303 h 800786"/>
                <a:gd name="connsiteX4021" fmla="*/ 1091943 w 2044700"/>
                <a:gd name="connsiteY4021" fmla="*/ 124057 h 800786"/>
                <a:gd name="connsiteX4022" fmla="*/ 1091943 w 2044700"/>
                <a:gd name="connsiteY4022" fmla="*/ 122435 h 800786"/>
                <a:gd name="connsiteX4023" fmla="*/ 1093567 w 2044700"/>
                <a:gd name="connsiteY4023" fmla="*/ 122435 h 800786"/>
                <a:gd name="connsiteX4024" fmla="*/ 1096813 w 2044700"/>
                <a:gd name="connsiteY4024" fmla="*/ 120812 h 800786"/>
                <a:gd name="connsiteX4025" fmla="*/ 1100059 w 2044700"/>
                <a:gd name="connsiteY4025" fmla="*/ 120812 h 800786"/>
                <a:gd name="connsiteX4026" fmla="*/ 1100059 w 2044700"/>
                <a:gd name="connsiteY4026" fmla="*/ 119189 h 800786"/>
                <a:gd name="connsiteX4027" fmla="*/ 1101682 w 2044700"/>
                <a:gd name="connsiteY4027" fmla="*/ 117566 h 800786"/>
                <a:gd name="connsiteX4028" fmla="*/ 1108174 w 2044700"/>
                <a:gd name="connsiteY4028" fmla="*/ 112697 h 800786"/>
                <a:gd name="connsiteX4029" fmla="*/ 1111421 w 2044700"/>
                <a:gd name="connsiteY4029" fmla="*/ 112697 h 800786"/>
                <a:gd name="connsiteX4030" fmla="*/ 1113044 w 2044700"/>
                <a:gd name="connsiteY4030" fmla="*/ 111075 h 800786"/>
                <a:gd name="connsiteX4031" fmla="*/ 1117913 w 2044700"/>
                <a:gd name="connsiteY4031" fmla="*/ 111075 h 800786"/>
                <a:gd name="connsiteX4032" fmla="*/ 1121159 w 2044700"/>
                <a:gd name="connsiteY4032" fmla="*/ 111075 h 800786"/>
                <a:gd name="connsiteX4033" fmla="*/ 1127652 w 2044700"/>
                <a:gd name="connsiteY4033" fmla="*/ 114320 h 800786"/>
                <a:gd name="connsiteX4034" fmla="*/ 1129275 w 2044700"/>
                <a:gd name="connsiteY4034" fmla="*/ 115943 h 800786"/>
                <a:gd name="connsiteX4035" fmla="*/ 1130898 w 2044700"/>
                <a:gd name="connsiteY4035" fmla="*/ 119189 h 800786"/>
                <a:gd name="connsiteX4036" fmla="*/ 1132521 w 2044700"/>
                <a:gd name="connsiteY4036" fmla="*/ 120812 h 800786"/>
                <a:gd name="connsiteX4037" fmla="*/ 1132521 w 2044700"/>
                <a:gd name="connsiteY4037" fmla="*/ 119189 h 800786"/>
                <a:gd name="connsiteX4038" fmla="*/ 1129275 w 2044700"/>
                <a:gd name="connsiteY4038" fmla="*/ 114320 h 800786"/>
                <a:gd name="connsiteX4039" fmla="*/ 1129275 w 2044700"/>
                <a:gd name="connsiteY4039" fmla="*/ 111075 h 800786"/>
                <a:gd name="connsiteX4040" fmla="*/ 1130898 w 2044700"/>
                <a:gd name="connsiteY4040" fmla="*/ 107829 h 800786"/>
                <a:gd name="connsiteX4041" fmla="*/ 1135767 w 2044700"/>
                <a:gd name="connsiteY4041" fmla="*/ 107829 h 800786"/>
                <a:gd name="connsiteX4042" fmla="*/ 1140636 w 2044700"/>
                <a:gd name="connsiteY4042" fmla="*/ 106206 h 800786"/>
                <a:gd name="connsiteX4043" fmla="*/ 1147129 w 2044700"/>
                <a:gd name="connsiteY4043" fmla="*/ 106206 h 800786"/>
                <a:gd name="connsiteX4044" fmla="*/ 1151998 w 2044700"/>
                <a:gd name="connsiteY4044" fmla="*/ 107829 h 800786"/>
                <a:gd name="connsiteX4045" fmla="*/ 1155244 w 2044700"/>
                <a:gd name="connsiteY4045" fmla="*/ 109452 h 800786"/>
                <a:gd name="connsiteX4046" fmla="*/ 1156867 w 2044700"/>
                <a:gd name="connsiteY4046" fmla="*/ 111075 h 800786"/>
                <a:gd name="connsiteX4047" fmla="*/ 1160113 w 2044700"/>
                <a:gd name="connsiteY4047" fmla="*/ 112697 h 800786"/>
                <a:gd name="connsiteX4048" fmla="*/ 1164983 w 2044700"/>
                <a:gd name="connsiteY4048" fmla="*/ 112697 h 800786"/>
                <a:gd name="connsiteX4049" fmla="*/ 1168229 w 2044700"/>
                <a:gd name="connsiteY4049" fmla="*/ 111075 h 800786"/>
                <a:gd name="connsiteX4050" fmla="*/ 1168229 w 2044700"/>
                <a:gd name="connsiteY4050" fmla="*/ 107829 h 800786"/>
                <a:gd name="connsiteX4051" fmla="*/ 1164983 w 2044700"/>
                <a:gd name="connsiteY4051" fmla="*/ 104583 h 800786"/>
                <a:gd name="connsiteX4052" fmla="*/ 1164983 w 2044700"/>
                <a:gd name="connsiteY4052" fmla="*/ 101337 h 800786"/>
                <a:gd name="connsiteX4053" fmla="*/ 1168229 w 2044700"/>
                <a:gd name="connsiteY4053" fmla="*/ 98092 h 800786"/>
                <a:gd name="connsiteX4054" fmla="*/ 1171475 w 2044700"/>
                <a:gd name="connsiteY4054" fmla="*/ 96469 h 800786"/>
                <a:gd name="connsiteX4055" fmla="*/ 1171475 w 2044700"/>
                <a:gd name="connsiteY4055" fmla="*/ 94846 h 800786"/>
                <a:gd name="connsiteX4056" fmla="*/ 1169852 w 2044700"/>
                <a:gd name="connsiteY4056" fmla="*/ 93223 h 800786"/>
                <a:gd name="connsiteX4057" fmla="*/ 1166606 w 2044700"/>
                <a:gd name="connsiteY4057" fmla="*/ 89978 h 800786"/>
                <a:gd name="connsiteX4058" fmla="*/ 1164983 w 2044700"/>
                <a:gd name="connsiteY4058" fmla="*/ 88355 h 800786"/>
                <a:gd name="connsiteX4059" fmla="*/ 1163360 w 2044700"/>
                <a:gd name="connsiteY4059" fmla="*/ 83486 h 800786"/>
                <a:gd name="connsiteX4060" fmla="*/ 1168229 w 2044700"/>
                <a:gd name="connsiteY4060" fmla="*/ 80240 h 800786"/>
                <a:gd name="connsiteX4061" fmla="*/ 1177967 w 2044700"/>
                <a:gd name="connsiteY4061" fmla="*/ 76995 h 800786"/>
                <a:gd name="connsiteX4062" fmla="*/ 1182837 w 2044700"/>
                <a:gd name="connsiteY4062" fmla="*/ 75372 h 800786"/>
                <a:gd name="connsiteX4063" fmla="*/ 1187706 w 2044700"/>
                <a:gd name="connsiteY4063" fmla="*/ 75372 h 800786"/>
                <a:gd name="connsiteX4064" fmla="*/ 1192575 w 2044700"/>
                <a:gd name="connsiteY4064" fmla="*/ 75372 h 800786"/>
                <a:gd name="connsiteX4065" fmla="*/ 1199068 w 2044700"/>
                <a:gd name="connsiteY4065" fmla="*/ 75372 h 800786"/>
                <a:gd name="connsiteX4066" fmla="*/ 1203937 w 2044700"/>
                <a:gd name="connsiteY4066" fmla="*/ 76995 h 800786"/>
                <a:gd name="connsiteX4067" fmla="*/ 1205560 w 2044700"/>
                <a:gd name="connsiteY4067" fmla="*/ 78618 h 800786"/>
                <a:gd name="connsiteX4068" fmla="*/ 1208806 w 2044700"/>
                <a:gd name="connsiteY4068" fmla="*/ 80240 h 800786"/>
                <a:gd name="connsiteX4069" fmla="*/ 1210429 w 2044700"/>
                <a:gd name="connsiteY4069" fmla="*/ 85109 h 800786"/>
                <a:gd name="connsiteX4070" fmla="*/ 1218545 w 2044700"/>
                <a:gd name="connsiteY4070" fmla="*/ 89978 h 800786"/>
                <a:gd name="connsiteX4071" fmla="*/ 1223414 w 2044700"/>
                <a:gd name="connsiteY4071" fmla="*/ 89978 h 800786"/>
                <a:gd name="connsiteX4072" fmla="*/ 1226660 w 2044700"/>
                <a:gd name="connsiteY4072" fmla="*/ 89978 h 800786"/>
                <a:gd name="connsiteX4073" fmla="*/ 1236399 w 2044700"/>
                <a:gd name="connsiteY4073" fmla="*/ 94846 h 800786"/>
                <a:gd name="connsiteX4074" fmla="*/ 1238022 w 2044700"/>
                <a:gd name="connsiteY4074" fmla="*/ 98092 h 800786"/>
                <a:gd name="connsiteX4075" fmla="*/ 1241268 w 2044700"/>
                <a:gd name="connsiteY4075" fmla="*/ 98092 h 800786"/>
                <a:gd name="connsiteX4076" fmla="*/ 1247761 w 2044700"/>
                <a:gd name="connsiteY4076" fmla="*/ 101337 h 800786"/>
                <a:gd name="connsiteX4077" fmla="*/ 1249384 w 2044700"/>
                <a:gd name="connsiteY4077" fmla="*/ 99715 h 800786"/>
                <a:gd name="connsiteX4078" fmla="*/ 1244514 w 2044700"/>
                <a:gd name="connsiteY4078" fmla="*/ 96469 h 800786"/>
                <a:gd name="connsiteX4079" fmla="*/ 1239645 w 2044700"/>
                <a:gd name="connsiteY4079" fmla="*/ 94846 h 800786"/>
                <a:gd name="connsiteX4080" fmla="*/ 1236399 w 2044700"/>
                <a:gd name="connsiteY4080" fmla="*/ 91600 h 800786"/>
                <a:gd name="connsiteX4081" fmla="*/ 1234776 w 2044700"/>
                <a:gd name="connsiteY4081" fmla="*/ 89978 h 800786"/>
                <a:gd name="connsiteX4082" fmla="*/ 1229906 w 2044700"/>
                <a:gd name="connsiteY4082" fmla="*/ 88355 h 800786"/>
                <a:gd name="connsiteX4083" fmla="*/ 1226660 w 2044700"/>
                <a:gd name="connsiteY4083" fmla="*/ 86732 h 800786"/>
                <a:gd name="connsiteX4084" fmla="*/ 1220168 w 2044700"/>
                <a:gd name="connsiteY4084" fmla="*/ 86732 h 800786"/>
                <a:gd name="connsiteX4085" fmla="*/ 1213676 w 2044700"/>
                <a:gd name="connsiteY4085" fmla="*/ 83486 h 800786"/>
                <a:gd name="connsiteX4086" fmla="*/ 1212052 w 2044700"/>
                <a:gd name="connsiteY4086" fmla="*/ 81863 h 800786"/>
                <a:gd name="connsiteX4087" fmla="*/ 1208806 w 2044700"/>
                <a:gd name="connsiteY4087" fmla="*/ 78618 h 800786"/>
                <a:gd name="connsiteX4088" fmla="*/ 1205560 w 2044700"/>
                <a:gd name="connsiteY4088" fmla="*/ 76995 h 800786"/>
                <a:gd name="connsiteX4089" fmla="*/ 1202314 w 2044700"/>
                <a:gd name="connsiteY4089" fmla="*/ 75372 h 800786"/>
                <a:gd name="connsiteX4090" fmla="*/ 1200691 w 2044700"/>
                <a:gd name="connsiteY4090" fmla="*/ 73749 h 800786"/>
                <a:gd name="connsiteX4091" fmla="*/ 1203937 w 2044700"/>
                <a:gd name="connsiteY4091" fmla="*/ 72126 h 800786"/>
                <a:gd name="connsiteX4092" fmla="*/ 1208806 w 2044700"/>
                <a:gd name="connsiteY4092" fmla="*/ 70503 h 800786"/>
                <a:gd name="connsiteX4093" fmla="*/ 1212052 w 2044700"/>
                <a:gd name="connsiteY4093" fmla="*/ 68880 h 800786"/>
                <a:gd name="connsiteX4094" fmla="*/ 1218545 w 2044700"/>
                <a:gd name="connsiteY4094" fmla="*/ 68880 h 800786"/>
                <a:gd name="connsiteX4095" fmla="*/ 1221791 w 2044700"/>
                <a:gd name="connsiteY4095" fmla="*/ 68880 h 800786"/>
                <a:gd name="connsiteX4096" fmla="*/ 1229906 w 2044700"/>
                <a:gd name="connsiteY4096" fmla="*/ 67258 h 800786"/>
                <a:gd name="connsiteX4097" fmla="*/ 1233153 w 2044700"/>
                <a:gd name="connsiteY4097" fmla="*/ 67258 h 800786"/>
                <a:gd name="connsiteX4098" fmla="*/ 1233153 w 2044700"/>
                <a:gd name="connsiteY4098" fmla="*/ 65635 h 800786"/>
                <a:gd name="connsiteX4099" fmla="*/ 1241268 w 2044700"/>
                <a:gd name="connsiteY4099" fmla="*/ 65635 h 800786"/>
                <a:gd name="connsiteX4100" fmla="*/ 1242891 w 2044700"/>
                <a:gd name="connsiteY4100" fmla="*/ 67258 h 800786"/>
                <a:gd name="connsiteX4101" fmla="*/ 1246137 w 2044700"/>
                <a:gd name="connsiteY4101" fmla="*/ 67258 h 800786"/>
                <a:gd name="connsiteX4102" fmla="*/ 1247761 w 2044700"/>
                <a:gd name="connsiteY4102" fmla="*/ 65635 h 800786"/>
                <a:gd name="connsiteX4103" fmla="*/ 1251007 w 2044700"/>
                <a:gd name="connsiteY4103" fmla="*/ 65635 h 800786"/>
                <a:gd name="connsiteX4104" fmla="*/ 1252630 w 2044700"/>
                <a:gd name="connsiteY4104" fmla="*/ 64012 h 800786"/>
                <a:gd name="connsiteX4105" fmla="*/ 1254253 w 2044700"/>
                <a:gd name="connsiteY4105" fmla="*/ 67258 h 800786"/>
                <a:gd name="connsiteX4106" fmla="*/ 1257499 w 2044700"/>
                <a:gd name="connsiteY4106" fmla="*/ 67258 h 800786"/>
                <a:gd name="connsiteX4107" fmla="*/ 1259122 w 2044700"/>
                <a:gd name="connsiteY4107" fmla="*/ 62389 h 800786"/>
                <a:gd name="connsiteX4108" fmla="*/ 1260745 w 2044700"/>
                <a:gd name="connsiteY4108" fmla="*/ 62389 h 800786"/>
                <a:gd name="connsiteX4109" fmla="*/ 1265615 w 2044700"/>
                <a:gd name="connsiteY4109" fmla="*/ 62389 h 800786"/>
                <a:gd name="connsiteX4110" fmla="*/ 1268861 w 2044700"/>
                <a:gd name="connsiteY4110" fmla="*/ 59143 h 800786"/>
                <a:gd name="connsiteX4111" fmla="*/ 1272107 w 2044700"/>
                <a:gd name="connsiteY4111" fmla="*/ 57521 h 800786"/>
                <a:gd name="connsiteX4112" fmla="*/ 1276976 w 2044700"/>
                <a:gd name="connsiteY4112" fmla="*/ 57521 h 800786"/>
                <a:gd name="connsiteX4113" fmla="*/ 1280222 w 2044700"/>
                <a:gd name="connsiteY4113" fmla="*/ 55898 h 800786"/>
                <a:gd name="connsiteX4114" fmla="*/ 1281846 w 2044700"/>
                <a:gd name="connsiteY4114" fmla="*/ 54275 h 800786"/>
                <a:gd name="connsiteX4115" fmla="*/ 1285092 w 2044700"/>
                <a:gd name="connsiteY4115" fmla="*/ 55898 h 800786"/>
                <a:gd name="connsiteX4116" fmla="*/ 1293207 w 2044700"/>
                <a:gd name="connsiteY4116" fmla="*/ 59143 h 800786"/>
                <a:gd name="connsiteX4117" fmla="*/ 1293207 w 2044700"/>
                <a:gd name="connsiteY4117" fmla="*/ 60766 h 800786"/>
                <a:gd name="connsiteX4118" fmla="*/ 1301323 w 2044700"/>
                <a:gd name="connsiteY4118" fmla="*/ 64012 h 800786"/>
                <a:gd name="connsiteX4119" fmla="*/ 1302946 w 2044700"/>
                <a:gd name="connsiteY4119" fmla="*/ 68880 h 800786"/>
                <a:gd name="connsiteX4120" fmla="*/ 1302946 w 2044700"/>
                <a:gd name="connsiteY4120" fmla="*/ 73749 h 800786"/>
                <a:gd name="connsiteX4121" fmla="*/ 1302946 w 2044700"/>
                <a:gd name="connsiteY4121" fmla="*/ 81863 h 800786"/>
                <a:gd name="connsiteX4122" fmla="*/ 1299700 w 2044700"/>
                <a:gd name="connsiteY4122" fmla="*/ 85109 h 800786"/>
                <a:gd name="connsiteX4123" fmla="*/ 1299700 w 2044700"/>
                <a:gd name="connsiteY4123" fmla="*/ 89978 h 800786"/>
                <a:gd name="connsiteX4124" fmla="*/ 1301323 w 2044700"/>
                <a:gd name="connsiteY4124" fmla="*/ 91600 h 800786"/>
                <a:gd name="connsiteX4125" fmla="*/ 1302946 w 2044700"/>
                <a:gd name="connsiteY4125" fmla="*/ 91600 h 800786"/>
                <a:gd name="connsiteX4126" fmla="*/ 1304569 w 2044700"/>
                <a:gd name="connsiteY4126" fmla="*/ 88355 h 800786"/>
                <a:gd name="connsiteX4127" fmla="*/ 1306192 w 2044700"/>
                <a:gd name="connsiteY4127" fmla="*/ 85109 h 800786"/>
                <a:gd name="connsiteX4128" fmla="*/ 1307815 w 2044700"/>
                <a:gd name="connsiteY4128" fmla="*/ 81863 h 800786"/>
                <a:gd name="connsiteX4129" fmla="*/ 1311061 w 2044700"/>
                <a:gd name="connsiteY4129" fmla="*/ 81863 h 800786"/>
                <a:gd name="connsiteX4130" fmla="*/ 1314307 w 2044700"/>
                <a:gd name="connsiteY4130" fmla="*/ 78618 h 800786"/>
                <a:gd name="connsiteX4131" fmla="*/ 1314307 w 2044700"/>
                <a:gd name="connsiteY4131" fmla="*/ 73749 h 800786"/>
                <a:gd name="connsiteX4132" fmla="*/ 1312684 w 2044700"/>
                <a:gd name="connsiteY4132" fmla="*/ 70503 h 800786"/>
                <a:gd name="connsiteX4133" fmla="*/ 1309438 w 2044700"/>
                <a:gd name="connsiteY4133" fmla="*/ 67258 h 800786"/>
                <a:gd name="connsiteX4134" fmla="*/ 1307815 w 2044700"/>
                <a:gd name="connsiteY4134" fmla="*/ 64012 h 800786"/>
                <a:gd name="connsiteX4135" fmla="*/ 1309438 w 2044700"/>
                <a:gd name="connsiteY4135" fmla="*/ 60766 h 800786"/>
                <a:gd name="connsiteX4136" fmla="*/ 1312684 w 2044700"/>
                <a:gd name="connsiteY4136" fmla="*/ 59143 h 800786"/>
                <a:gd name="connsiteX4137" fmla="*/ 1319177 w 2044700"/>
                <a:gd name="connsiteY4137" fmla="*/ 60766 h 800786"/>
                <a:gd name="connsiteX4138" fmla="*/ 1330539 w 2044700"/>
                <a:gd name="connsiteY4138" fmla="*/ 65635 h 800786"/>
                <a:gd name="connsiteX4139" fmla="*/ 1337031 w 2044700"/>
                <a:gd name="connsiteY4139" fmla="*/ 67258 h 800786"/>
                <a:gd name="connsiteX4140" fmla="*/ 1338654 w 2044700"/>
                <a:gd name="connsiteY4140" fmla="*/ 67258 h 800786"/>
                <a:gd name="connsiteX4141" fmla="*/ 1341900 w 2044700"/>
                <a:gd name="connsiteY4141" fmla="*/ 70503 h 800786"/>
                <a:gd name="connsiteX4142" fmla="*/ 1343524 w 2044700"/>
                <a:gd name="connsiteY4142" fmla="*/ 70503 h 800786"/>
                <a:gd name="connsiteX4143" fmla="*/ 1345147 w 2044700"/>
                <a:gd name="connsiteY4143" fmla="*/ 73749 h 800786"/>
                <a:gd name="connsiteX4144" fmla="*/ 1348393 w 2044700"/>
                <a:gd name="connsiteY4144" fmla="*/ 76995 h 800786"/>
                <a:gd name="connsiteX4145" fmla="*/ 1348393 w 2044700"/>
                <a:gd name="connsiteY4145" fmla="*/ 78618 h 800786"/>
                <a:gd name="connsiteX4146" fmla="*/ 1350016 w 2044700"/>
                <a:gd name="connsiteY4146" fmla="*/ 80240 h 800786"/>
                <a:gd name="connsiteX4147" fmla="*/ 1353262 w 2044700"/>
                <a:gd name="connsiteY4147" fmla="*/ 78618 h 800786"/>
                <a:gd name="connsiteX4148" fmla="*/ 1353262 w 2044700"/>
                <a:gd name="connsiteY4148" fmla="*/ 76995 h 800786"/>
                <a:gd name="connsiteX4149" fmla="*/ 1354885 w 2044700"/>
                <a:gd name="connsiteY4149" fmla="*/ 75372 h 800786"/>
                <a:gd name="connsiteX4150" fmla="*/ 1356508 w 2044700"/>
                <a:gd name="connsiteY4150" fmla="*/ 76995 h 800786"/>
                <a:gd name="connsiteX4151" fmla="*/ 1361378 w 2044700"/>
                <a:gd name="connsiteY4151" fmla="*/ 76995 h 800786"/>
                <a:gd name="connsiteX4152" fmla="*/ 1363001 w 2044700"/>
                <a:gd name="connsiteY4152" fmla="*/ 76995 h 800786"/>
                <a:gd name="connsiteX4153" fmla="*/ 1364624 w 2044700"/>
                <a:gd name="connsiteY4153" fmla="*/ 76995 h 800786"/>
                <a:gd name="connsiteX4154" fmla="*/ 1367870 w 2044700"/>
                <a:gd name="connsiteY4154" fmla="*/ 78618 h 800786"/>
                <a:gd name="connsiteX4155" fmla="*/ 1369493 w 2044700"/>
                <a:gd name="connsiteY4155" fmla="*/ 76995 h 800786"/>
                <a:gd name="connsiteX4156" fmla="*/ 1367870 w 2044700"/>
                <a:gd name="connsiteY4156" fmla="*/ 75372 h 800786"/>
                <a:gd name="connsiteX4157" fmla="*/ 1364624 w 2044700"/>
                <a:gd name="connsiteY4157" fmla="*/ 73749 h 800786"/>
                <a:gd name="connsiteX4158" fmla="*/ 1363001 w 2044700"/>
                <a:gd name="connsiteY4158" fmla="*/ 73749 h 800786"/>
                <a:gd name="connsiteX4159" fmla="*/ 1361378 w 2044700"/>
                <a:gd name="connsiteY4159" fmla="*/ 72126 h 800786"/>
                <a:gd name="connsiteX4160" fmla="*/ 1359754 w 2044700"/>
                <a:gd name="connsiteY4160" fmla="*/ 68880 h 800786"/>
                <a:gd name="connsiteX4161" fmla="*/ 1356508 w 2044700"/>
                <a:gd name="connsiteY4161" fmla="*/ 67258 h 800786"/>
                <a:gd name="connsiteX4162" fmla="*/ 1353262 w 2044700"/>
                <a:gd name="connsiteY4162" fmla="*/ 64012 h 800786"/>
                <a:gd name="connsiteX4163" fmla="*/ 1351639 w 2044700"/>
                <a:gd name="connsiteY4163" fmla="*/ 60766 h 800786"/>
                <a:gd name="connsiteX4164" fmla="*/ 1351639 w 2044700"/>
                <a:gd name="connsiteY4164" fmla="*/ 57521 h 800786"/>
                <a:gd name="connsiteX4165" fmla="*/ 1351639 w 2044700"/>
                <a:gd name="connsiteY4165" fmla="*/ 54275 h 800786"/>
                <a:gd name="connsiteX4166" fmla="*/ 1353262 w 2044700"/>
                <a:gd name="connsiteY4166" fmla="*/ 51029 h 800786"/>
                <a:gd name="connsiteX4167" fmla="*/ 1359754 w 2044700"/>
                <a:gd name="connsiteY4167" fmla="*/ 51029 h 800786"/>
                <a:gd name="connsiteX4168" fmla="*/ 1364624 w 2044700"/>
                <a:gd name="connsiteY4168" fmla="*/ 49406 h 800786"/>
                <a:gd name="connsiteX4169" fmla="*/ 1367870 w 2044700"/>
                <a:gd name="connsiteY4169" fmla="*/ 51029 h 800786"/>
                <a:gd name="connsiteX4170" fmla="*/ 1371116 w 2044700"/>
                <a:gd name="connsiteY4170" fmla="*/ 51029 h 800786"/>
                <a:gd name="connsiteX4171" fmla="*/ 1372739 w 2044700"/>
                <a:gd name="connsiteY4171" fmla="*/ 51029 h 800786"/>
                <a:gd name="connsiteX4172" fmla="*/ 1377609 w 2044700"/>
                <a:gd name="connsiteY4172" fmla="*/ 51029 h 800786"/>
                <a:gd name="connsiteX4173" fmla="*/ 1379232 w 2044700"/>
                <a:gd name="connsiteY4173" fmla="*/ 51029 h 800786"/>
                <a:gd name="connsiteX4174" fmla="*/ 1382478 w 2044700"/>
                <a:gd name="connsiteY4174" fmla="*/ 51029 h 800786"/>
                <a:gd name="connsiteX4175" fmla="*/ 1384101 w 2044700"/>
                <a:gd name="connsiteY4175" fmla="*/ 52652 h 800786"/>
                <a:gd name="connsiteX4176" fmla="*/ 1384101 w 2044700"/>
                <a:gd name="connsiteY4176" fmla="*/ 55898 h 800786"/>
                <a:gd name="connsiteX4177" fmla="*/ 1387347 w 2044700"/>
                <a:gd name="connsiteY4177" fmla="*/ 55898 h 800786"/>
                <a:gd name="connsiteX4178" fmla="*/ 1388970 w 2044700"/>
                <a:gd name="connsiteY4178" fmla="*/ 55898 h 800786"/>
                <a:gd name="connsiteX4179" fmla="*/ 1390593 w 2044700"/>
                <a:gd name="connsiteY4179" fmla="*/ 57521 h 800786"/>
                <a:gd name="connsiteX4180" fmla="*/ 1392216 w 2044700"/>
                <a:gd name="connsiteY4180" fmla="*/ 57521 h 800786"/>
                <a:gd name="connsiteX4181" fmla="*/ 1393839 w 2044700"/>
                <a:gd name="connsiteY4181" fmla="*/ 59143 h 800786"/>
                <a:gd name="connsiteX4182" fmla="*/ 1398709 w 2044700"/>
                <a:gd name="connsiteY4182" fmla="*/ 59143 h 800786"/>
                <a:gd name="connsiteX4183" fmla="*/ 1406824 w 2044700"/>
                <a:gd name="connsiteY4183" fmla="*/ 64012 h 800786"/>
                <a:gd name="connsiteX4184" fmla="*/ 1410070 w 2044700"/>
                <a:gd name="connsiteY4184" fmla="*/ 64012 h 800786"/>
                <a:gd name="connsiteX4185" fmla="*/ 1413317 w 2044700"/>
                <a:gd name="connsiteY4185" fmla="*/ 64012 h 800786"/>
                <a:gd name="connsiteX4186" fmla="*/ 1414940 w 2044700"/>
                <a:gd name="connsiteY4186" fmla="*/ 64012 h 800786"/>
                <a:gd name="connsiteX4187" fmla="*/ 1418186 w 2044700"/>
                <a:gd name="connsiteY4187" fmla="*/ 67258 h 800786"/>
                <a:gd name="connsiteX4188" fmla="*/ 1421432 w 2044700"/>
                <a:gd name="connsiteY4188" fmla="*/ 67258 h 800786"/>
                <a:gd name="connsiteX4189" fmla="*/ 1424678 w 2044700"/>
                <a:gd name="connsiteY4189" fmla="*/ 67258 h 800786"/>
                <a:gd name="connsiteX4190" fmla="*/ 1429548 w 2044700"/>
                <a:gd name="connsiteY4190" fmla="*/ 68880 h 800786"/>
                <a:gd name="connsiteX4191" fmla="*/ 1432794 w 2044700"/>
                <a:gd name="connsiteY4191" fmla="*/ 70503 h 800786"/>
                <a:gd name="connsiteX4192" fmla="*/ 1437663 w 2044700"/>
                <a:gd name="connsiteY4192" fmla="*/ 73749 h 800786"/>
                <a:gd name="connsiteX4193" fmla="*/ 1442532 w 2044700"/>
                <a:gd name="connsiteY4193" fmla="*/ 75372 h 800786"/>
                <a:gd name="connsiteX4194" fmla="*/ 1445778 w 2044700"/>
                <a:gd name="connsiteY4194" fmla="*/ 76995 h 800786"/>
                <a:gd name="connsiteX4195" fmla="*/ 1447402 w 2044700"/>
                <a:gd name="connsiteY4195" fmla="*/ 78618 h 800786"/>
                <a:gd name="connsiteX4196" fmla="*/ 1450648 w 2044700"/>
                <a:gd name="connsiteY4196" fmla="*/ 80240 h 800786"/>
                <a:gd name="connsiteX4197" fmla="*/ 1453894 w 2044700"/>
                <a:gd name="connsiteY4197" fmla="*/ 81863 h 800786"/>
                <a:gd name="connsiteX4198" fmla="*/ 1457140 w 2044700"/>
                <a:gd name="connsiteY4198" fmla="*/ 81863 h 800786"/>
                <a:gd name="connsiteX4199" fmla="*/ 1460386 w 2044700"/>
                <a:gd name="connsiteY4199" fmla="*/ 81863 h 800786"/>
                <a:gd name="connsiteX4200" fmla="*/ 1463633 w 2044700"/>
                <a:gd name="connsiteY4200" fmla="*/ 81863 h 800786"/>
                <a:gd name="connsiteX4201" fmla="*/ 1463633 w 2044700"/>
                <a:gd name="connsiteY4201" fmla="*/ 80240 h 800786"/>
                <a:gd name="connsiteX4202" fmla="*/ 1460386 w 2044700"/>
                <a:gd name="connsiteY4202" fmla="*/ 76995 h 800786"/>
                <a:gd name="connsiteX4203" fmla="*/ 1458763 w 2044700"/>
                <a:gd name="connsiteY4203" fmla="*/ 75372 h 800786"/>
                <a:gd name="connsiteX4204" fmla="*/ 1453894 w 2044700"/>
                <a:gd name="connsiteY4204" fmla="*/ 72126 h 800786"/>
                <a:gd name="connsiteX4205" fmla="*/ 1450648 w 2044700"/>
                <a:gd name="connsiteY4205" fmla="*/ 68880 h 800786"/>
                <a:gd name="connsiteX4206" fmla="*/ 1449025 w 2044700"/>
                <a:gd name="connsiteY4206" fmla="*/ 67258 h 800786"/>
                <a:gd name="connsiteX4207" fmla="*/ 1445778 w 2044700"/>
                <a:gd name="connsiteY4207" fmla="*/ 64012 h 800786"/>
                <a:gd name="connsiteX4208" fmla="*/ 1442532 w 2044700"/>
                <a:gd name="connsiteY4208" fmla="*/ 64012 h 800786"/>
                <a:gd name="connsiteX4209" fmla="*/ 1439286 w 2044700"/>
                <a:gd name="connsiteY4209" fmla="*/ 62389 h 800786"/>
                <a:gd name="connsiteX4210" fmla="*/ 1436040 w 2044700"/>
                <a:gd name="connsiteY4210" fmla="*/ 62389 h 800786"/>
                <a:gd name="connsiteX4211" fmla="*/ 1431171 w 2044700"/>
                <a:gd name="connsiteY4211" fmla="*/ 59143 h 800786"/>
                <a:gd name="connsiteX4212" fmla="*/ 1429548 w 2044700"/>
                <a:gd name="connsiteY4212" fmla="*/ 60766 h 800786"/>
                <a:gd name="connsiteX4213" fmla="*/ 1424678 w 2044700"/>
                <a:gd name="connsiteY4213" fmla="*/ 59143 h 800786"/>
                <a:gd name="connsiteX4214" fmla="*/ 1421432 w 2044700"/>
                <a:gd name="connsiteY4214" fmla="*/ 57521 h 800786"/>
                <a:gd name="connsiteX4215" fmla="*/ 1418186 w 2044700"/>
                <a:gd name="connsiteY4215" fmla="*/ 54275 h 800786"/>
                <a:gd name="connsiteX4216" fmla="*/ 1414940 w 2044700"/>
                <a:gd name="connsiteY4216" fmla="*/ 52652 h 800786"/>
                <a:gd name="connsiteX4217" fmla="*/ 1413317 w 2044700"/>
                <a:gd name="connsiteY4217" fmla="*/ 51029 h 800786"/>
                <a:gd name="connsiteX4218" fmla="*/ 1410070 w 2044700"/>
                <a:gd name="connsiteY4218" fmla="*/ 47783 h 800786"/>
                <a:gd name="connsiteX4219" fmla="*/ 1410070 w 2044700"/>
                <a:gd name="connsiteY4219" fmla="*/ 46161 h 800786"/>
                <a:gd name="connsiteX4220" fmla="*/ 1413317 w 2044700"/>
                <a:gd name="connsiteY4220" fmla="*/ 46161 h 800786"/>
                <a:gd name="connsiteX4221" fmla="*/ 1421432 w 2044700"/>
                <a:gd name="connsiteY4221" fmla="*/ 44538 h 800786"/>
                <a:gd name="connsiteX4222" fmla="*/ 1423055 w 2044700"/>
                <a:gd name="connsiteY4222" fmla="*/ 44538 h 800786"/>
                <a:gd name="connsiteX4223" fmla="*/ 1427924 w 2044700"/>
                <a:gd name="connsiteY4223" fmla="*/ 42915 h 800786"/>
                <a:gd name="connsiteX4224" fmla="*/ 1431171 w 2044700"/>
                <a:gd name="connsiteY4224" fmla="*/ 44538 h 800786"/>
                <a:gd name="connsiteX4225" fmla="*/ 1439286 w 2044700"/>
                <a:gd name="connsiteY4225" fmla="*/ 44538 h 800786"/>
                <a:gd name="connsiteX4226" fmla="*/ 1440909 w 2044700"/>
                <a:gd name="connsiteY4226" fmla="*/ 44538 h 800786"/>
                <a:gd name="connsiteX4227" fmla="*/ 1445778 w 2044700"/>
                <a:gd name="connsiteY4227" fmla="*/ 47783 h 800786"/>
                <a:gd name="connsiteX4228" fmla="*/ 1450648 w 2044700"/>
                <a:gd name="connsiteY4228" fmla="*/ 49406 h 800786"/>
                <a:gd name="connsiteX4229" fmla="*/ 1462009 w 2044700"/>
                <a:gd name="connsiteY4229" fmla="*/ 52652 h 800786"/>
                <a:gd name="connsiteX4230" fmla="*/ 1465256 w 2044700"/>
                <a:gd name="connsiteY4230" fmla="*/ 54275 h 800786"/>
                <a:gd name="connsiteX4231" fmla="*/ 1470125 w 2044700"/>
                <a:gd name="connsiteY4231" fmla="*/ 57521 h 800786"/>
                <a:gd name="connsiteX4232" fmla="*/ 1476617 w 2044700"/>
                <a:gd name="connsiteY4232" fmla="*/ 59143 h 800786"/>
                <a:gd name="connsiteX4233" fmla="*/ 1479863 w 2044700"/>
                <a:gd name="connsiteY4233" fmla="*/ 59143 h 800786"/>
                <a:gd name="connsiteX4234" fmla="*/ 1478240 w 2044700"/>
                <a:gd name="connsiteY4234" fmla="*/ 57521 h 800786"/>
                <a:gd name="connsiteX4235" fmla="*/ 1474994 w 2044700"/>
                <a:gd name="connsiteY4235" fmla="*/ 54275 h 800786"/>
                <a:gd name="connsiteX4236" fmla="*/ 1470125 w 2044700"/>
                <a:gd name="connsiteY4236" fmla="*/ 54275 h 800786"/>
                <a:gd name="connsiteX4237" fmla="*/ 1468502 w 2044700"/>
                <a:gd name="connsiteY4237" fmla="*/ 54275 h 800786"/>
                <a:gd name="connsiteX4238" fmla="*/ 1466879 w 2044700"/>
                <a:gd name="connsiteY4238" fmla="*/ 51029 h 800786"/>
                <a:gd name="connsiteX4239" fmla="*/ 1462009 w 2044700"/>
                <a:gd name="connsiteY4239" fmla="*/ 49406 h 800786"/>
                <a:gd name="connsiteX4240" fmla="*/ 1460386 w 2044700"/>
                <a:gd name="connsiteY4240" fmla="*/ 49406 h 800786"/>
                <a:gd name="connsiteX4241" fmla="*/ 1457140 w 2044700"/>
                <a:gd name="connsiteY4241" fmla="*/ 46161 h 800786"/>
                <a:gd name="connsiteX4242" fmla="*/ 1452271 w 2044700"/>
                <a:gd name="connsiteY4242" fmla="*/ 46161 h 800786"/>
                <a:gd name="connsiteX4243" fmla="*/ 1449025 w 2044700"/>
                <a:gd name="connsiteY4243" fmla="*/ 42915 h 800786"/>
                <a:gd name="connsiteX4244" fmla="*/ 1447402 w 2044700"/>
                <a:gd name="connsiteY4244" fmla="*/ 41292 h 800786"/>
                <a:gd name="connsiteX4245" fmla="*/ 1453894 w 2044700"/>
                <a:gd name="connsiteY4245" fmla="*/ 39669 h 800786"/>
                <a:gd name="connsiteX4246" fmla="*/ 1457140 w 2044700"/>
                <a:gd name="connsiteY4246" fmla="*/ 39669 h 800786"/>
                <a:gd name="connsiteX4247" fmla="*/ 1463633 w 2044700"/>
                <a:gd name="connsiteY4247" fmla="*/ 39669 h 800786"/>
                <a:gd name="connsiteX4248" fmla="*/ 1462009 w 2044700"/>
                <a:gd name="connsiteY4248" fmla="*/ 38046 h 800786"/>
                <a:gd name="connsiteX4249" fmla="*/ 1455517 w 2044700"/>
                <a:gd name="connsiteY4249" fmla="*/ 36423 h 800786"/>
                <a:gd name="connsiteX4250" fmla="*/ 1450648 w 2044700"/>
                <a:gd name="connsiteY4250" fmla="*/ 36423 h 800786"/>
                <a:gd name="connsiteX4251" fmla="*/ 1439286 w 2044700"/>
                <a:gd name="connsiteY4251" fmla="*/ 36423 h 800786"/>
                <a:gd name="connsiteX4252" fmla="*/ 1436040 w 2044700"/>
                <a:gd name="connsiteY4252" fmla="*/ 36423 h 800786"/>
                <a:gd name="connsiteX4253" fmla="*/ 1431171 w 2044700"/>
                <a:gd name="connsiteY4253" fmla="*/ 33178 h 800786"/>
                <a:gd name="connsiteX4254" fmla="*/ 1427924 w 2044700"/>
                <a:gd name="connsiteY4254" fmla="*/ 31555 h 800786"/>
                <a:gd name="connsiteX4255" fmla="*/ 1427924 w 2044700"/>
                <a:gd name="connsiteY4255" fmla="*/ 28309 h 800786"/>
                <a:gd name="connsiteX4256" fmla="*/ 1431171 w 2044700"/>
                <a:gd name="connsiteY4256" fmla="*/ 25064 h 800786"/>
                <a:gd name="connsiteX4257" fmla="*/ 1437663 w 2044700"/>
                <a:gd name="connsiteY4257" fmla="*/ 25064 h 800786"/>
                <a:gd name="connsiteX4258" fmla="*/ 1442532 w 2044700"/>
                <a:gd name="connsiteY4258" fmla="*/ 28309 h 800786"/>
                <a:gd name="connsiteX4259" fmla="*/ 1445778 w 2044700"/>
                <a:gd name="connsiteY4259" fmla="*/ 28309 h 800786"/>
                <a:gd name="connsiteX4260" fmla="*/ 1449025 w 2044700"/>
                <a:gd name="connsiteY4260" fmla="*/ 31555 h 800786"/>
                <a:gd name="connsiteX4261" fmla="*/ 1450648 w 2044700"/>
                <a:gd name="connsiteY4261" fmla="*/ 31555 h 800786"/>
                <a:gd name="connsiteX4262" fmla="*/ 1452271 w 2044700"/>
                <a:gd name="connsiteY4262" fmla="*/ 28309 h 800786"/>
                <a:gd name="connsiteX4263" fmla="*/ 1450648 w 2044700"/>
                <a:gd name="connsiteY4263" fmla="*/ 25064 h 800786"/>
                <a:gd name="connsiteX4264" fmla="*/ 1449025 w 2044700"/>
                <a:gd name="connsiteY4264" fmla="*/ 23441 h 800786"/>
                <a:gd name="connsiteX4265" fmla="*/ 1457140 w 2044700"/>
                <a:gd name="connsiteY4265" fmla="*/ 23441 h 800786"/>
                <a:gd name="connsiteX4266" fmla="*/ 1458763 w 2044700"/>
                <a:gd name="connsiteY4266" fmla="*/ 23441 h 800786"/>
                <a:gd name="connsiteX4267" fmla="*/ 1470125 w 2044700"/>
                <a:gd name="connsiteY4267" fmla="*/ 23441 h 800786"/>
                <a:gd name="connsiteX4268" fmla="*/ 1473371 w 2044700"/>
                <a:gd name="connsiteY4268" fmla="*/ 23441 h 800786"/>
                <a:gd name="connsiteX4269" fmla="*/ 1478240 w 2044700"/>
                <a:gd name="connsiteY4269" fmla="*/ 21818 h 800786"/>
                <a:gd name="connsiteX4270" fmla="*/ 1479863 w 2044700"/>
                <a:gd name="connsiteY4270" fmla="*/ 21818 h 800786"/>
                <a:gd name="connsiteX4271" fmla="*/ 1484733 w 2044700"/>
                <a:gd name="connsiteY4271" fmla="*/ 21818 h 800786"/>
                <a:gd name="connsiteX4272" fmla="*/ 1487979 w 2044700"/>
                <a:gd name="connsiteY4272" fmla="*/ 21818 h 800786"/>
                <a:gd name="connsiteX4273" fmla="*/ 1489602 w 2044700"/>
                <a:gd name="connsiteY4273" fmla="*/ 20195 h 800786"/>
                <a:gd name="connsiteX4274" fmla="*/ 1491225 w 2044700"/>
                <a:gd name="connsiteY4274" fmla="*/ 18572 h 800786"/>
                <a:gd name="connsiteX4275" fmla="*/ 1496094 w 2044700"/>
                <a:gd name="connsiteY4275" fmla="*/ 18572 h 800786"/>
                <a:gd name="connsiteX4276" fmla="*/ 1499341 w 2044700"/>
                <a:gd name="connsiteY4276" fmla="*/ 16949 h 800786"/>
                <a:gd name="connsiteX4277" fmla="*/ 1512325 w 2044700"/>
                <a:gd name="connsiteY4277" fmla="*/ 21818 h 800786"/>
                <a:gd name="connsiteX4278" fmla="*/ 1517195 w 2044700"/>
                <a:gd name="connsiteY4278" fmla="*/ 23441 h 800786"/>
                <a:gd name="connsiteX4279" fmla="*/ 1520441 w 2044700"/>
                <a:gd name="connsiteY4279" fmla="*/ 25064 h 800786"/>
                <a:gd name="connsiteX4280" fmla="*/ 1525310 w 2044700"/>
                <a:gd name="connsiteY4280" fmla="*/ 26686 h 800786"/>
                <a:gd name="connsiteX4281" fmla="*/ 1530179 w 2044700"/>
                <a:gd name="connsiteY4281" fmla="*/ 26686 h 800786"/>
                <a:gd name="connsiteX4282" fmla="*/ 1533426 w 2044700"/>
                <a:gd name="connsiteY4282" fmla="*/ 26686 h 800786"/>
                <a:gd name="connsiteX4283" fmla="*/ 1536672 w 2044700"/>
                <a:gd name="connsiteY4283" fmla="*/ 28309 h 800786"/>
                <a:gd name="connsiteX4284" fmla="*/ 1539918 w 2044700"/>
                <a:gd name="connsiteY4284" fmla="*/ 29932 h 800786"/>
                <a:gd name="connsiteX4285" fmla="*/ 1544787 w 2044700"/>
                <a:gd name="connsiteY4285" fmla="*/ 28309 h 800786"/>
                <a:gd name="connsiteX4286" fmla="*/ 1548033 w 2044700"/>
                <a:gd name="connsiteY4286" fmla="*/ 26686 h 800786"/>
                <a:gd name="connsiteX4287" fmla="*/ 1546410 w 2044700"/>
                <a:gd name="connsiteY4287" fmla="*/ 23441 h 800786"/>
                <a:gd name="connsiteX4288" fmla="*/ 1544787 w 2044700"/>
                <a:gd name="connsiteY4288" fmla="*/ 21818 h 800786"/>
                <a:gd name="connsiteX4289" fmla="*/ 1551280 w 2044700"/>
                <a:gd name="connsiteY4289" fmla="*/ 20195 h 800786"/>
                <a:gd name="connsiteX4290" fmla="*/ 1557772 w 2044700"/>
                <a:gd name="connsiteY4290" fmla="*/ 21818 h 800786"/>
                <a:gd name="connsiteX4291" fmla="*/ 1561018 w 2044700"/>
                <a:gd name="connsiteY4291" fmla="*/ 23441 h 800786"/>
                <a:gd name="connsiteX4292" fmla="*/ 1559395 w 2044700"/>
                <a:gd name="connsiteY4292" fmla="*/ 26686 h 800786"/>
                <a:gd name="connsiteX4293" fmla="*/ 1556149 w 2044700"/>
                <a:gd name="connsiteY4293" fmla="*/ 29932 h 800786"/>
                <a:gd name="connsiteX4294" fmla="*/ 1561018 w 2044700"/>
                <a:gd name="connsiteY4294" fmla="*/ 33178 h 800786"/>
                <a:gd name="connsiteX4295" fmla="*/ 1562641 w 2044700"/>
                <a:gd name="connsiteY4295" fmla="*/ 34801 h 800786"/>
                <a:gd name="connsiteX4296" fmla="*/ 1570757 w 2044700"/>
                <a:gd name="connsiteY4296" fmla="*/ 38046 h 800786"/>
                <a:gd name="connsiteX4297" fmla="*/ 1570757 w 2044700"/>
                <a:gd name="connsiteY4297" fmla="*/ 34801 h 800786"/>
                <a:gd name="connsiteX4298" fmla="*/ 1565887 w 2044700"/>
                <a:gd name="connsiteY4298" fmla="*/ 31555 h 800786"/>
                <a:gd name="connsiteX4299" fmla="*/ 1565887 w 2044700"/>
                <a:gd name="connsiteY4299" fmla="*/ 29932 h 800786"/>
                <a:gd name="connsiteX4300" fmla="*/ 1572380 w 2044700"/>
                <a:gd name="connsiteY4300" fmla="*/ 28309 h 800786"/>
                <a:gd name="connsiteX4301" fmla="*/ 1574003 w 2044700"/>
                <a:gd name="connsiteY4301" fmla="*/ 26686 h 800786"/>
                <a:gd name="connsiteX4302" fmla="*/ 1575626 w 2044700"/>
                <a:gd name="connsiteY4302" fmla="*/ 25064 h 800786"/>
                <a:gd name="connsiteX4303" fmla="*/ 1580495 w 2044700"/>
                <a:gd name="connsiteY4303" fmla="*/ 25064 h 800786"/>
                <a:gd name="connsiteX4304" fmla="*/ 1583741 w 2044700"/>
                <a:gd name="connsiteY4304" fmla="*/ 23441 h 800786"/>
                <a:gd name="connsiteX4305" fmla="*/ 1588611 w 2044700"/>
                <a:gd name="connsiteY4305" fmla="*/ 23441 h 800786"/>
                <a:gd name="connsiteX4306" fmla="*/ 1585365 w 2044700"/>
                <a:gd name="connsiteY4306" fmla="*/ 21818 h 800786"/>
                <a:gd name="connsiteX4307" fmla="*/ 1578872 w 2044700"/>
                <a:gd name="connsiteY4307" fmla="*/ 21818 h 800786"/>
                <a:gd name="connsiteX4308" fmla="*/ 1574003 w 2044700"/>
                <a:gd name="connsiteY4308" fmla="*/ 20195 h 800786"/>
                <a:gd name="connsiteX4309" fmla="*/ 1569134 w 2044700"/>
                <a:gd name="connsiteY4309" fmla="*/ 16949 h 800786"/>
                <a:gd name="connsiteX4310" fmla="*/ 1567511 w 2044700"/>
                <a:gd name="connsiteY4310" fmla="*/ 13704 h 800786"/>
                <a:gd name="connsiteX4311" fmla="*/ 1572380 w 2044700"/>
                <a:gd name="connsiteY4311" fmla="*/ 12081 h 800786"/>
                <a:gd name="connsiteX4312" fmla="*/ 1577249 w 2044700"/>
                <a:gd name="connsiteY4312" fmla="*/ 10458 h 800786"/>
                <a:gd name="connsiteX4313" fmla="*/ 1582118 w 2044700"/>
                <a:gd name="connsiteY4313" fmla="*/ 12081 h 800786"/>
                <a:gd name="connsiteX4314" fmla="*/ 1586988 w 2044700"/>
                <a:gd name="connsiteY4314" fmla="*/ 8835 h 800786"/>
                <a:gd name="connsiteX4315" fmla="*/ 1596726 w 2044700"/>
                <a:gd name="connsiteY4315" fmla="*/ 7212 h 800786"/>
                <a:gd name="connsiteX4316" fmla="*/ 1599972 w 2044700"/>
                <a:gd name="connsiteY4316" fmla="*/ 8835 h 800786"/>
                <a:gd name="connsiteX4317" fmla="*/ 1601596 w 2044700"/>
                <a:gd name="connsiteY4317" fmla="*/ 8835 h 800786"/>
                <a:gd name="connsiteX4318" fmla="*/ 1603219 w 2044700"/>
                <a:gd name="connsiteY4318" fmla="*/ 10458 h 800786"/>
                <a:gd name="connsiteX4319" fmla="*/ 1608088 w 2044700"/>
                <a:gd name="connsiteY4319" fmla="*/ 7212 h 800786"/>
                <a:gd name="connsiteX4320" fmla="*/ 1609711 w 2044700"/>
                <a:gd name="connsiteY4320" fmla="*/ 3966 h 800786"/>
                <a:gd name="connsiteX4321" fmla="*/ 1614580 w 2044700"/>
                <a:gd name="connsiteY4321" fmla="*/ 3966 h 800786"/>
                <a:gd name="connsiteX4322" fmla="*/ 1621073 w 2044700"/>
                <a:gd name="connsiteY4322" fmla="*/ 2344 h 800786"/>
                <a:gd name="connsiteX4323" fmla="*/ 1647042 w 2044700"/>
                <a:gd name="connsiteY4323" fmla="*/ 2344 h 800786"/>
                <a:gd name="connsiteX4324" fmla="*/ 1650288 w 2044700"/>
                <a:gd name="connsiteY4324" fmla="*/ 3966 h 800786"/>
                <a:gd name="connsiteX4325" fmla="*/ 1651911 w 2044700"/>
                <a:gd name="connsiteY4325" fmla="*/ 7212 h 800786"/>
                <a:gd name="connsiteX4326" fmla="*/ 1656781 w 2044700"/>
                <a:gd name="connsiteY4326" fmla="*/ 8835 h 800786"/>
                <a:gd name="connsiteX4327" fmla="*/ 1658404 w 2044700"/>
                <a:gd name="connsiteY4327" fmla="*/ 3966 h 800786"/>
                <a:gd name="connsiteX4328" fmla="*/ 1658404 w 2044700"/>
                <a:gd name="connsiteY4328" fmla="*/ 2344 h 800786"/>
                <a:gd name="connsiteX4329" fmla="*/ 1663273 w 2044700"/>
                <a:gd name="connsiteY4329" fmla="*/ 721 h 800786"/>
                <a:gd name="connsiteX4330" fmla="*/ 1669765 w 2044700"/>
                <a:gd name="connsiteY4330" fmla="*/ 721 h 800786"/>
                <a:gd name="connsiteX4331" fmla="*/ 1682953 w 2044700"/>
                <a:gd name="connsiteY4331" fmla="*/ 112 h 800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</a:cxnLst>
              <a:rect l="l" t="t" r="r" b="b"/>
              <a:pathLst>
                <a:path w="2044700" h="800786">
                  <a:moveTo>
                    <a:pt x="923925" y="572186"/>
                  </a:moveTo>
                  <a:cubicBezTo>
                    <a:pt x="925512" y="573774"/>
                    <a:pt x="925512" y="573774"/>
                    <a:pt x="927100" y="573774"/>
                  </a:cubicBezTo>
                  <a:cubicBezTo>
                    <a:pt x="928687" y="575361"/>
                    <a:pt x="936625" y="576949"/>
                    <a:pt x="939800" y="576949"/>
                  </a:cubicBezTo>
                  <a:cubicBezTo>
                    <a:pt x="942975" y="578536"/>
                    <a:pt x="941387" y="580124"/>
                    <a:pt x="941387" y="583299"/>
                  </a:cubicBezTo>
                  <a:cubicBezTo>
                    <a:pt x="939800" y="584886"/>
                    <a:pt x="939800" y="583299"/>
                    <a:pt x="935037" y="583299"/>
                  </a:cubicBezTo>
                  <a:cubicBezTo>
                    <a:pt x="931862" y="583299"/>
                    <a:pt x="928687" y="583299"/>
                    <a:pt x="923925" y="583299"/>
                  </a:cubicBezTo>
                  <a:cubicBezTo>
                    <a:pt x="919162" y="583299"/>
                    <a:pt x="920750" y="580124"/>
                    <a:pt x="919162" y="576949"/>
                  </a:cubicBezTo>
                  <a:cubicBezTo>
                    <a:pt x="917575" y="575361"/>
                    <a:pt x="917575" y="573774"/>
                    <a:pt x="919162" y="573774"/>
                  </a:cubicBezTo>
                  <a:cubicBezTo>
                    <a:pt x="920750" y="572186"/>
                    <a:pt x="920750" y="572186"/>
                    <a:pt x="923925" y="572186"/>
                  </a:cubicBezTo>
                  <a:close/>
                  <a:moveTo>
                    <a:pt x="705446" y="567225"/>
                  </a:moveTo>
                  <a:cubicBezTo>
                    <a:pt x="706438" y="568217"/>
                    <a:pt x="707232" y="569804"/>
                    <a:pt x="708025" y="570598"/>
                  </a:cubicBezTo>
                  <a:cubicBezTo>
                    <a:pt x="708025" y="572186"/>
                    <a:pt x="709613" y="575361"/>
                    <a:pt x="706438" y="578536"/>
                  </a:cubicBezTo>
                  <a:cubicBezTo>
                    <a:pt x="704850" y="580124"/>
                    <a:pt x="704850" y="581711"/>
                    <a:pt x="701675" y="581711"/>
                  </a:cubicBezTo>
                  <a:cubicBezTo>
                    <a:pt x="696912" y="581711"/>
                    <a:pt x="698500" y="581711"/>
                    <a:pt x="696912" y="578536"/>
                  </a:cubicBezTo>
                  <a:cubicBezTo>
                    <a:pt x="695325" y="573773"/>
                    <a:pt x="698500" y="570598"/>
                    <a:pt x="701675" y="567423"/>
                  </a:cubicBezTo>
                  <a:cubicBezTo>
                    <a:pt x="703263" y="565836"/>
                    <a:pt x="704453" y="566232"/>
                    <a:pt x="705446" y="567225"/>
                  </a:cubicBezTo>
                  <a:close/>
                  <a:moveTo>
                    <a:pt x="898429" y="567027"/>
                  </a:moveTo>
                  <a:cubicBezTo>
                    <a:pt x="902557" y="567424"/>
                    <a:pt x="906272" y="568217"/>
                    <a:pt x="906272" y="569011"/>
                  </a:cubicBezTo>
                  <a:cubicBezTo>
                    <a:pt x="906272" y="569011"/>
                    <a:pt x="909574" y="572186"/>
                    <a:pt x="909574" y="575361"/>
                  </a:cubicBezTo>
                  <a:cubicBezTo>
                    <a:pt x="911225" y="578536"/>
                    <a:pt x="909574" y="584886"/>
                    <a:pt x="907923" y="588061"/>
                  </a:cubicBezTo>
                  <a:cubicBezTo>
                    <a:pt x="906272" y="589649"/>
                    <a:pt x="899668" y="595999"/>
                    <a:pt x="896366" y="597586"/>
                  </a:cubicBezTo>
                  <a:cubicBezTo>
                    <a:pt x="893064" y="597586"/>
                    <a:pt x="884809" y="595999"/>
                    <a:pt x="876554" y="594411"/>
                  </a:cubicBezTo>
                  <a:cubicBezTo>
                    <a:pt x="869950" y="592824"/>
                    <a:pt x="873252" y="594411"/>
                    <a:pt x="871601" y="586474"/>
                  </a:cubicBezTo>
                  <a:cubicBezTo>
                    <a:pt x="869950" y="578536"/>
                    <a:pt x="874903" y="576949"/>
                    <a:pt x="876554" y="572186"/>
                  </a:cubicBezTo>
                  <a:cubicBezTo>
                    <a:pt x="879856" y="569011"/>
                    <a:pt x="883158" y="569011"/>
                    <a:pt x="888111" y="567424"/>
                  </a:cubicBezTo>
                  <a:cubicBezTo>
                    <a:pt x="889762" y="566630"/>
                    <a:pt x="894302" y="566630"/>
                    <a:pt x="898429" y="567027"/>
                  </a:cubicBezTo>
                  <a:close/>
                  <a:moveTo>
                    <a:pt x="911226" y="554723"/>
                  </a:moveTo>
                  <a:cubicBezTo>
                    <a:pt x="911226" y="556311"/>
                    <a:pt x="911226" y="561073"/>
                    <a:pt x="909638" y="561073"/>
                  </a:cubicBezTo>
                  <a:cubicBezTo>
                    <a:pt x="908050" y="562661"/>
                    <a:pt x="908050" y="559486"/>
                    <a:pt x="906463" y="557898"/>
                  </a:cubicBezTo>
                  <a:cubicBezTo>
                    <a:pt x="906463" y="556311"/>
                    <a:pt x="911226" y="554723"/>
                    <a:pt x="911226" y="554723"/>
                  </a:cubicBezTo>
                  <a:close/>
                  <a:moveTo>
                    <a:pt x="1327156" y="552144"/>
                  </a:moveTo>
                  <a:cubicBezTo>
                    <a:pt x="1329812" y="552739"/>
                    <a:pt x="1331446" y="553930"/>
                    <a:pt x="1331446" y="554724"/>
                  </a:cubicBezTo>
                  <a:cubicBezTo>
                    <a:pt x="1331446" y="557899"/>
                    <a:pt x="1333080" y="556311"/>
                    <a:pt x="1337983" y="556311"/>
                  </a:cubicBezTo>
                  <a:cubicBezTo>
                    <a:pt x="1341251" y="556311"/>
                    <a:pt x="1339617" y="557899"/>
                    <a:pt x="1341251" y="562661"/>
                  </a:cubicBezTo>
                  <a:cubicBezTo>
                    <a:pt x="1341251" y="565836"/>
                    <a:pt x="1341251" y="567424"/>
                    <a:pt x="1337983" y="565836"/>
                  </a:cubicBezTo>
                  <a:cubicBezTo>
                    <a:pt x="1333080" y="565836"/>
                    <a:pt x="1324909" y="569011"/>
                    <a:pt x="1324909" y="569011"/>
                  </a:cubicBezTo>
                  <a:cubicBezTo>
                    <a:pt x="1324909" y="569011"/>
                    <a:pt x="1329812" y="570599"/>
                    <a:pt x="1336349" y="570599"/>
                  </a:cubicBezTo>
                  <a:cubicBezTo>
                    <a:pt x="1342886" y="572186"/>
                    <a:pt x="1342886" y="572186"/>
                    <a:pt x="1344520" y="572186"/>
                  </a:cubicBezTo>
                  <a:cubicBezTo>
                    <a:pt x="1347788" y="572186"/>
                    <a:pt x="1347788" y="575361"/>
                    <a:pt x="1346154" y="576949"/>
                  </a:cubicBezTo>
                  <a:cubicBezTo>
                    <a:pt x="1344520" y="576949"/>
                    <a:pt x="1342886" y="578536"/>
                    <a:pt x="1337983" y="580124"/>
                  </a:cubicBezTo>
                  <a:cubicBezTo>
                    <a:pt x="1333080" y="583299"/>
                    <a:pt x="1331446" y="576949"/>
                    <a:pt x="1331446" y="576949"/>
                  </a:cubicBezTo>
                  <a:cubicBezTo>
                    <a:pt x="1331446" y="576949"/>
                    <a:pt x="1331446" y="576949"/>
                    <a:pt x="1324909" y="580124"/>
                  </a:cubicBezTo>
                  <a:cubicBezTo>
                    <a:pt x="1324909" y="580124"/>
                    <a:pt x="1320006" y="578536"/>
                    <a:pt x="1318372" y="578536"/>
                  </a:cubicBezTo>
                  <a:cubicBezTo>
                    <a:pt x="1316738" y="578536"/>
                    <a:pt x="1315104" y="580124"/>
                    <a:pt x="1311835" y="580124"/>
                  </a:cubicBezTo>
                  <a:cubicBezTo>
                    <a:pt x="1308567" y="581711"/>
                    <a:pt x="1302030" y="584886"/>
                    <a:pt x="1297127" y="584886"/>
                  </a:cubicBezTo>
                  <a:cubicBezTo>
                    <a:pt x="1292225" y="584886"/>
                    <a:pt x="1297127" y="583299"/>
                    <a:pt x="1298762" y="578536"/>
                  </a:cubicBezTo>
                  <a:cubicBezTo>
                    <a:pt x="1300396" y="575361"/>
                    <a:pt x="1305298" y="576949"/>
                    <a:pt x="1305298" y="575361"/>
                  </a:cubicBezTo>
                  <a:cubicBezTo>
                    <a:pt x="1305298" y="572186"/>
                    <a:pt x="1311835" y="570599"/>
                    <a:pt x="1315104" y="570599"/>
                  </a:cubicBezTo>
                  <a:cubicBezTo>
                    <a:pt x="1318372" y="570599"/>
                    <a:pt x="1321640" y="567424"/>
                    <a:pt x="1318372" y="567424"/>
                  </a:cubicBezTo>
                  <a:cubicBezTo>
                    <a:pt x="1315104" y="565836"/>
                    <a:pt x="1311835" y="565836"/>
                    <a:pt x="1308567" y="564249"/>
                  </a:cubicBezTo>
                  <a:cubicBezTo>
                    <a:pt x="1303664" y="562661"/>
                    <a:pt x="1311835" y="562661"/>
                    <a:pt x="1316738" y="561074"/>
                  </a:cubicBezTo>
                  <a:cubicBezTo>
                    <a:pt x="1321640" y="559486"/>
                    <a:pt x="1321640" y="561074"/>
                    <a:pt x="1320006" y="556311"/>
                  </a:cubicBezTo>
                  <a:cubicBezTo>
                    <a:pt x="1318372" y="553136"/>
                    <a:pt x="1315104" y="553136"/>
                    <a:pt x="1316738" y="553136"/>
                  </a:cubicBezTo>
                  <a:cubicBezTo>
                    <a:pt x="1320823" y="551549"/>
                    <a:pt x="1324500" y="551549"/>
                    <a:pt x="1327156" y="552144"/>
                  </a:cubicBezTo>
                  <a:close/>
                  <a:moveTo>
                    <a:pt x="850107" y="533061"/>
                  </a:moveTo>
                  <a:cubicBezTo>
                    <a:pt x="851298" y="533491"/>
                    <a:pt x="852488" y="534351"/>
                    <a:pt x="854076" y="534351"/>
                  </a:cubicBezTo>
                  <a:cubicBezTo>
                    <a:pt x="857251" y="534351"/>
                    <a:pt x="854076" y="537790"/>
                    <a:pt x="852488" y="539510"/>
                  </a:cubicBezTo>
                  <a:cubicBezTo>
                    <a:pt x="850901" y="541230"/>
                    <a:pt x="847726" y="546390"/>
                    <a:pt x="842963" y="548109"/>
                  </a:cubicBezTo>
                  <a:cubicBezTo>
                    <a:pt x="838200" y="551549"/>
                    <a:pt x="839788" y="551549"/>
                    <a:pt x="836613" y="551549"/>
                  </a:cubicBezTo>
                  <a:cubicBezTo>
                    <a:pt x="835025" y="551549"/>
                    <a:pt x="833438" y="549829"/>
                    <a:pt x="835025" y="546390"/>
                  </a:cubicBezTo>
                  <a:cubicBezTo>
                    <a:pt x="835025" y="544670"/>
                    <a:pt x="841375" y="537790"/>
                    <a:pt x="846138" y="534351"/>
                  </a:cubicBezTo>
                  <a:cubicBezTo>
                    <a:pt x="847726" y="532631"/>
                    <a:pt x="848916" y="532631"/>
                    <a:pt x="850107" y="533061"/>
                  </a:cubicBezTo>
                  <a:close/>
                  <a:moveTo>
                    <a:pt x="871970" y="530911"/>
                  </a:moveTo>
                  <a:cubicBezTo>
                    <a:pt x="875434" y="529323"/>
                    <a:pt x="880629" y="532498"/>
                    <a:pt x="882361" y="535673"/>
                  </a:cubicBezTo>
                  <a:cubicBezTo>
                    <a:pt x="885825" y="538848"/>
                    <a:pt x="880629" y="538848"/>
                    <a:pt x="877166" y="540436"/>
                  </a:cubicBezTo>
                  <a:cubicBezTo>
                    <a:pt x="875434" y="540436"/>
                    <a:pt x="871970" y="540436"/>
                    <a:pt x="868507" y="538848"/>
                  </a:cubicBezTo>
                  <a:cubicBezTo>
                    <a:pt x="866775" y="537261"/>
                    <a:pt x="868507" y="532498"/>
                    <a:pt x="871970" y="530911"/>
                  </a:cubicBezTo>
                  <a:close/>
                  <a:moveTo>
                    <a:pt x="854075" y="519799"/>
                  </a:moveTo>
                  <a:cubicBezTo>
                    <a:pt x="857250" y="521386"/>
                    <a:pt x="862013" y="521386"/>
                    <a:pt x="858838" y="524561"/>
                  </a:cubicBezTo>
                  <a:cubicBezTo>
                    <a:pt x="857250" y="527736"/>
                    <a:pt x="855663" y="527736"/>
                    <a:pt x="852488" y="529324"/>
                  </a:cubicBezTo>
                  <a:cubicBezTo>
                    <a:pt x="849313" y="530911"/>
                    <a:pt x="846138" y="530911"/>
                    <a:pt x="846138" y="527736"/>
                  </a:cubicBezTo>
                  <a:cubicBezTo>
                    <a:pt x="846138" y="524561"/>
                    <a:pt x="850900" y="518211"/>
                    <a:pt x="854075" y="519799"/>
                  </a:cubicBezTo>
                  <a:close/>
                  <a:moveTo>
                    <a:pt x="499038" y="518211"/>
                  </a:moveTo>
                  <a:cubicBezTo>
                    <a:pt x="500658" y="518211"/>
                    <a:pt x="502279" y="518211"/>
                    <a:pt x="503899" y="518211"/>
                  </a:cubicBezTo>
                  <a:cubicBezTo>
                    <a:pt x="503899" y="518211"/>
                    <a:pt x="508761" y="519857"/>
                    <a:pt x="508761" y="519857"/>
                  </a:cubicBezTo>
                  <a:cubicBezTo>
                    <a:pt x="508761" y="519857"/>
                    <a:pt x="512002" y="523150"/>
                    <a:pt x="515244" y="523150"/>
                  </a:cubicBezTo>
                  <a:cubicBezTo>
                    <a:pt x="516864" y="523150"/>
                    <a:pt x="516864" y="523150"/>
                    <a:pt x="518485" y="526443"/>
                  </a:cubicBezTo>
                  <a:cubicBezTo>
                    <a:pt x="520105" y="529735"/>
                    <a:pt x="521726" y="529735"/>
                    <a:pt x="523346" y="528089"/>
                  </a:cubicBezTo>
                  <a:cubicBezTo>
                    <a:pt x="524967" y="528089"/>
                    <a:pt x="523346" y="528089"/>
                    <a:pt x="524967" y="528089"/>
                  </a:cubicBezTo>
                  <a:cubicBezTo>
                    <a:pt x="526588" y="526443"/>
                    <a:pt x="526588" y="528089"/>
                    <a:pt x="526588" y="528089"/>
                  </a:cubicBezTo>
                  <a:cubicBezTo>
                    <a:pt x="528208" y="528089"/>
                    <a:pt x="531449" y="528089"/>
                    <a:pt x="531449" y="526443"/>
                  </a:cubicBezTo>
                  <a:cubicBezTo>
                    <a:pt x="533070" y="526443"/>
                    <a:pt x="534691" y="526443"/>
                    <a:pt x="537932" y="526443"/>
                  </a:cubicBezTo>
                  <a:cubicBezTo>
                    <a:pt x="541173" y="524796"/>
                    <a:pt x="542793" y="526443"/>
                    <a:pt x="542793" y="526443"/>
                  </a:cubicBezTo>
                  <a:cubicBezTo>
                    <a:pt x="542793" y="526443"/>
                    <a:pt x="546035" y="528089"/>
                    <a:pt x="547655" y="528089"/>
                  </a:cubicBezTo>
                  <a:cubicBezTo>
                    <a:pt x="549276" y="529735"/>
                    <a:pt x="547655" y="531381"/>
                    <a:pt x="547655" y="531381"/>
                  </a:cubicBezTo>
                  <a:cubicBezTo>
                    <a:pt x="547655" y="533028"/>
                    <a:pt x="546035" y="534674"/>
                    <a:pt x="546035" y="534674"/>
                  </a:cubicBezTo>
                  <a:cubicBezTo>
                    <a:pt x="546035" y="534674"/>
                    <a:pt x="542793" y="537967"/>
                    <a:pt x="541173" y="537967"/>
                  </a:cubicBezTo>
                  <a:cubicBezTo>
                    <a:pt x="539552" y="536320"/>
                    <a:pt x="539552" y="536320"/>
                    <a:pt x="537932" y="533028"/>
                  </a:cubicBezTo>
                  <a:cubicBezTo>
                    <a:pt x="536311" y="529735"/>
                    <a:pt x="537932" y="533028"/>
                    <a:pt x="534691" y="533028"/>
                  </a:cubicBezTo>
                  <a:cubicBezTo>
                    <a:pt x="529829" y="533028"/>
                    <a:pt x="534691" y="534674"/>
                    <a:pt x="533070" y="539613"/>
                  </a:cubicBezTo>
                  <a:cubicBezTo>
                    <a:pt x="533070" y="542906"/>
                    <a:pt x="533070" y="539613"/>
                    <a:pt x="536311" y="542906"/>
                  </a:cubicBezTo>
                  <a:cubicBezTo>
                    <a:pt x="537932" y="542906"/>
                    <a:pt x="539552" y="544552"/>
                    <a:pt x="541173" y="544552"/>
                  </a:cubicBezTo>
                  <a:cubicBezTo>
                    <a:pt x="542793" y="544552"/>
                    <a:pt x="542793" y="547844"/>
                    <a:pt x="542793" y="547844"/>
                  </a:cubicBezTo>
                  <a:cubicBezTo>
                    <a:pt x="542793" y="547844"/>
                    <a:pt x="544414" y="547844"/>
                    <a:pt x="547655" y="547844"/>
                  </a:cubicBezTo>
                  <a:cubicBezTo>
                    <a:pt x="549276" y="547844"/>
                    <a:pt x="547655" y="549491"/>
                    <a:pt x="549276" y="552783"/>
                  </a:cubicBezTo>
                  <a:cubicBezTo>
                    <a:pt x="549276" y="554430"/>
                    <a:pt x="549276" y="552783"/>
                    <a:pt x="547655" y="554430"/>
                  </a:cubicBezTo>
                  <a:cubicBezTo>
                    <a:pt x="546035" y="554430"/>
                    <a:pt x="547655" y="554430"/>
                    <a:pt x="544414" y="554430"/>
                  </a:cubicBezTo>
                  <a:cubicBezTo>
                    <a:pt x="542793" y="554430"/>
                    <a:pt x="544414" y="556076"/>
                    <a:pt x="536311" y="557722"/>
                  </a:cubicBezTo>
                  <a:cubicBezTo>
                    <a:pt x="536311" y="557722"/>
                    <a:pt x="534691" y="561015"/>
                    <a:pt x="534691" y="561015"/>
                  </a:cubicBezTo>
                  <a:cubicBezTo>
                    <a:pt x="534691" y="561015"/>
                    <a:pt x="531449" y="562661"/>
                    <a:pt x="529829" y="562661"/>
                  </a:cubicBezTo>
                  <a:cubicBezTo>
                    <a:pt x="529829" y="562661"/>
                    <a:pt x="526588" y="562661"/>
                    <a:pt x="524967" y="561015"/>
                  </a:cubicBezTo>
                  <a:cubicBezTo>
                    <a:pt x="523346" y="561015"/>
                    <a:pt x="521726" y="561015"/>
                    <a:pt x="521726" y="561015"/>
                  </a:cubicBezTo>
                  <a:cubicBezTo>
                    <a:pt x="520105" y="559368"/>
                    <a:pt x="516864" y="557722"/>
                    <a:pt x="516864" y="557722"/>
                  </a:cubicBezTo>
                  <a:cubicBezTo>
                    <a:pt x="515244" y="556076"/>
                    <a:pt x="515244" y="557722"/>
                    <a:pt x="510382" y="557722"/>
                  </a:cubicBezTo>
                  <a:cubicBezTo>
                    <a:pt x="508761" y="557722"/>
                    <a:pt x="508761" y="556076"/>
                    <a:pt x="507141" y="556076"/>
                  </a:cubicBezTo>
                  <a:cubicBezTo>
                    <a:pt x="505520" y="556076"/>
                    <a:pt x="502279" y="554430"/>
                    <a:pt x="502279" y="554430"/>
                  </a:cubicBezTo>
                  <a:cubicBezTo>
                    <a:pt x="502279" y="554430"/>
                    <a:pt x="500658" y="554430"/>
                    <a:pt x="499038" y="554430"/>
                  </a:cubicBezTo>
                  <a:cubicBezTo>
                    <a:pt x="497417" y="552783"/>
                    <a:pt x="495797" y="554430"/>
                    <a:pt x="490935" y="554430"/>
                  </a:cubicBezTo>
                  <a:cubicBezTo>
                    <a:pt x="487694" y="552783"/>
                    <a:pt x="490935" y="551137"/>
                    <a:pt x="490935" y="549491"/>
                  </a:cubicBezTo>
                  <a:cubicBezTo>
                    <a:pt x="490935" y="547844"/>
                    <a:pt x="487694" y="549491"/>
                    <a:pt x="484452" y="549491"/>
                  </a:cubicBezTo>
                  <a:cubicBezTo>
                    <a:pt x="481211" y="549491"/>
                    <a:pt x="482832" y="549491"/>
                    <a:pt x="476350" y="549491"/>
                  </a:cubicBezTo>
                  <a:cubicBezTo>
                    <a:pt x="471488" y="547844"/>
                    <a:pt x="474729" y="547844"/>
                    <a:pt x="473108" y="547844"/>
                  </a:cubicBezTo>
                  <a:cubicBezTo>
                    <a:pt x="473108" y="546198"/>
                    <a:pt x="473108" y="546198"/>
                    <a:pt x="474729" y="542906"/>
                  </a:cubicBezTo>
                  <a:cubicBezTo>
                    <a:pt x="474729" y="539613"/>
                    <a:pt x="474729" y="541259"/>
                    <a:pt x="476350" y="539613"/>
                  </a:cubicBezTo>
                  <a:cubicBezTo>
                    <a:pt x="479591" y="539613"/>
                    <a:pt x="479591" y="541259"/>
                    <a:pt x="481211" y="541259"/>
                  </a:cubicBezTo>
                  <a:cubicBezTo>
                    <a:pt x="482832" y="541259"/>
                    <a:pt x="482832" y="541259"/>
                    <a:pt x="486073" y="541259"/>
                  </a:cubicBezTo>
                  <a:cubicBezTo>
                    <a:pt x="487694" y="539613"/>
                    <a:pt x="487694" y="537967"/>
                    <a:pt x="487694" y="537967"/>
                  </a:cubicBezTo>
                  <a:cubicBezTo>
                    <a:pt x="487694" y="536320"/>
                    <a:pt x="490935" y="536320"/>
                    <a:pt x="490935" y="536320"/>
                  </a:cubicBezTo>
                  <a:cubicBezTo>
                    <a:pt x="490935" y="536320"/>
                    <a:pt x="492555" y="536320"/>
                    <a:pt x="492555" y="533028"/>
                  </a:cubicBezTo>
                  <a:cubicBezTo>
                    <a:pt x="492555" y="531381"/>
                    <a:pt x="492555" y="533028"/>
                    <a:pt x="492555" y="531381"/>
                  </a:cubicBezTo>
                  <a:cubicBezTo>
                    <a:pt x="492555" y="529735"/>
                    <a:pt x="492555" y="528089"/>
                    <a:pt x="494176" y="526443"/>
                  </a:cubicBezTo>
                  <a:cubicBezTo>
                    <a:pt x="494176" y="523150"/>
                    <a:pt x="495797" y="523150"/>
                    <a:pt x="495797" y="521504"/>
                  </a:cubicBezTo>
                  <a:cubicBezTo>
                    <a:pt x="497417" y="519857"/>
                    <a:pt x="499038" y="519857"/>
                    <a:pt x="499038" y="518211"/>
                  </a:cubicBezTo>
                  <a:close/>
                  <a:moveTo>
                    <a:pt x="822325" y="518211"/>
                  </a:moveTo>
                  <a:cubicBezTo>
                    <a:pt x="825500" y="516623"/>
                    <a:pt x="827087" y="518211"/>
                    <a:pt x="831850" y="521386"/>
                  </a:cubicBezTo>
                  <a:cubicBezTo>
                    <a:pt x="838200" y="522973"/>
                    <a:pt x="833437" y="522973"/>
                    <a:pt x="831850" y="524561"/>
                  </a:cubicBezTo>
                  <a:cubicBezTo>
                    <a:pt x="828675" y="526148"/>
                    <a:pt x="827087" y="527736"/>
                    <a:pt x="822325" y="529323"/>
                  </a:cubicBezTo>
                  <a:cubicBezTo>
                    <a:pt x="819150" y="529323"/>
                    <a:pt x="817562" y="527736"/>
                    <a:pt x="814387" y="524561"/>
                  </a:cubicBezTo>
                  <a:cubicBezTo>
                    <a:pt x="812800" y="521386"/>
                    <a:pt x="812800" y="519798"/>
                    <a:pt x="815975" y="521386"/>
                  </a:cubicBezTo>
                  <a:cubicBezTo>
                    <a:pt x="819150" y="521386"/>
                    <a:pt x="819150" y="521386"/>
                    <a:pt x="822325" y="518211"/>
                  </a:cubicBezTo>
                  <a:close/>
                  <a:moveTo>
                    <a:pt x="696913" y="508686"/>
                  </a:moveTo>
                  <a:cubicBezTo>
                    <a:pt x="700088" y="510274"/>
                    <a:pt x="704850" y="510274"/>
                    <a:pt x="708025" y="513449"/>
                  </a:cubicBezTo>
                  <a:cubicBezTo>
                    <a:pt x="709613" y="516624"/>
                    <a:pt x="706438" y="515036"/>
                    <a:pt x="701675" y="513449"/>
                  </a:cubicBezTo>
                  <a:cubicBezTo>
                    <a:pt x="695325" y="513449"/>
                    <a:pt x="695325" y="513449"/>
                    <a:pt x="693738" y="511861"/>
                  </a:cubicBezTo>
                  <a:cubicBezTo>
                    <a:pt x="690563" y="510274"/>
                    <a:pt x="695325" y="508686"/>
                    <a:pt x="696913" y="508686"/>
                  </a:cubicBezTo>
                  <a:close/>
                  <a:moveTo>
                    <a:pt x="1300806" y="502336"/>
                  </a:moveTo>
                  <a:cubicBezTo>
                    <a:pt x="1307327" y="502336"/>
                    <a:pt x="1307327" y="503923"/>
                    <a:pt x="1310588" y="505511"/>
                  </a:cubicBezTo>
                  <a:cubicBezTo>
                    <a:pt x="1313849" y="508686"/>
                    <a:pt x="1317110" y="510273"/>
                    <a:pt x="1317110" y="513448"/>
                  </a:cubicBezTo>
                  <a:cubicBezTo>
                    <a:pt x="1318740" y="516623"/>
                    <a:pt x="1331784" y="515036"/>
                    <a:pt x="1333414" y="518211"/>
                  </a:cubicBezTo>
                  <a:cubicBezTo>
                    <a:pt x="1336675" y="521386"/>
                    <a:pt x="1336675" y="524561"/>
                    <a:pt x="1330154" y="527736"/>
                  </a:cubicBezTo>
                  <a:cubicBezTo>
                    <a:pt x="1323632" y="529323"/>
                    <a:pt x="1325262" y="530911"/>
                    <a:pt x="1323632" y="530911"/>
                  </a:cubicBezTo>
                  <a:cubicBezTo>
                    <a:pt x="1322001" y="530911"/>
                    <a:pt x="1307327" y="534086"/>
                    <a:pt x="1304067" y="534086"/>
                  </a:cubicBezTo>
                  <a:cubicBezTo>
                    <a:pt x="1302436" y="534086"/>
                    <a:pt x="1295915" y="535673"/>
                    <a:pt x="1292654" y="530911"/>
                  </a:cubicBezTo>
                  <a:cubicBezTo>
                    <a:pt x="1289393" y="527736"/>
                    <a:pt x="1300806" y="532498"/>
                    <a:pt x="1297545" y="526148"/>
                  </a:cubicBezTo>
                  <a:cubicBezTo>
                    <a:pt x="1295915" y="524561"/>
                    <a:pt x="1287763" y="526148"/>
                    <a:pt x="1284502" y="526148"/>
                  </a:cubicBezTo>
                  <a:cubicBezTo>
                    <a:pt x="1281241" y="526148"/>
                    <a:pt x="1279611" y="522973"/>
                    <a:pt x="1279611" y="518211"/>
                  </a:cubicBezTo>
                  <a:cubicBezTo>
                    <a:pt x="1277980" y="515036"/>
                    <a:pt x="1287763" y="518211"/>
                    <a:pt x="1287763" y="515036"/>
                  </a:cubicBezTo>
                  <a:cubicBezTo>
                    <a:pt x="1287763" y="511861"/>
                    <a:pt x="1282871" y="515036"/>
                    <a:pt x="1281241" y="513448"/>
                  </a:cubicBezTo>
                  <a:cubicBezTo>
                    <a:pt x="1279611" y="511861"/>
                    <a:pt x="1276350" y="505511"/>
                    <a:pt x="1279611" y="503923"/>
                  </a:cubicBezTo>
                  <a:cubicBezTo>
                    <a:pt x="1287763" y="500748"/>
                    <a:pt x="1295915" y="502336"/>
                    <a:pt x="1300806" y="502336"/>
                  </a:cubicBezTo>
                  <a:close/>
                  <a:moveTo>
                    <a:pt x="1335088" y="478523"/>
                  </a:moveTo>
                  <a:cubicBezTo>
                    <a:pt x="1338263" y="478523"/>
                    <a:pt x="1338263" y="480111"/>
                    <a:pt x="1341438" y="483286"/>
                  </a:cubicBezTo>
                  <a:cubicBezTo>
                    <a:pt x="1344613" y="486461"/>
                    <a:pt x="1339851" y="484873"/>
                    <a:pt x="1335088" y="484873"/>
                  </a:cubicBezTo>
                  <a:cubicBezTo>
                    <a:pt x="1330326" y="484873"/>
                    <a:pt x="1328738" y="484873"/>
                    <a:pt x="1330326" y="481698"/>
                  </a:cubicBezTo>
                  <a:cubicBezTo>
                    <a:pt x="1330326" y="480111"/>
                    <a:pt x="1333501" y="478523"/>
                    <a:pt x="1335088" y="478523"/>
                  </a:cubicBezTo>
                  <a:close/>
                  <a:moveTo>
                    <a:pt x="1301750" y="469452"/>
                  </a:moveTo>
                  <a:cubicBezTo>
                    <a:pt x="1302544" y="467637"/>
                    <a:pt x="1303735" y="468091"/>
                    <a:pt x="1304727" y="469452"/>
                  </a:cubicBezTo>
                  <a:cubicBezTo>
                    <a:pt x="1305719" y="470812"/>
                    <a:pt x="1306513" y="473080"/>
                    <a:pt x="1306513" y="474894"/>
                  </a:cubicBezTo>
                  <a:cubicBezTo>
                    <a:pt x="1306513" y="478523"/>
                    <a:pt x="1306513" y="478523"/>
                    <a:pt x="1301750" y="478523"/>
                  </a:cubicBezTo>
                  <a:cubicBezTo>
                    <a:pt x="1296988" y="478523"/>
                    <a:pt x="1298575" y="478523"/>
                    <a:pt x="1298575" y="474894"/>
                  </a:cubicBezTo>
                  <a:cubicBezTo>
                    <a:pt x="1296988" y="473080"/>
                    <a:pt x="1300163" y="471266"/>
                    <a:pt x="1301750" y="469452"/>
                  </a:cubicBezTo>
                  <a:close/>
                  <a:moveTo>
                    <a:pt x="1316038" y="466088"/>
                  </a:moveTo>
                  <a:cubicBezTo>
                    <a:pt x="1317625" y="464236"/>
                    <a:pt x="1317625" y="466088"/>
                    <a:pt x="1319213" y="467940"/>
                  </a:cubicBezTo>
                  <a:cubicBezTo>
                    <a:pt x="1322388" y="471645"/>
                    <a:pt x="1320800" y="471645"/>
                    <a:pt x="1317625" y="473497"/>
                  </a:cubicBezTo>
                  <a:cubicBezTo>
                    <a:pt x="1314450" y="475349"/>
                    <a:pt x="1316038" y="473497"/>
                    <a:pt x="1311275" y="473497"/>
                  </a:cubicBezTo>
                  <a:cubicBezTo>
                    <a:pt x="1308100" y="473497"/>
                    <a:pt x="1309687" y="471645"/>
                    <a:pt x="1311275" y="467940"/>
                  </a:cubicBezTo>
                  <a:cubicBezTo>
                    <a:pt x="1311275" y="466088"/>
                    <a:pt x="1314450" y="466088"/>
                    <a:pt x="1316038" y="466088"/>
                  </a:cubicBezTo>
                  <a:close/>
                  <a:moveTo>
                    <a:pt x="1319212" y="462648"/>
                  </a:moveTo>
                  <a:cubicBezTo>
                    <a:pt x="1320800" y="462648"/>
                    <a:pt x="1323975" y="464500"/>
                    <a:pt x="1327150" y="466352"/>
                  </a:cubicBezTo>
                  <a:cubicBezTo>
                    <a:pt x="1331913" y="466352"/>
                    <a:pt x="1328738" y="466352"/>
                    <a:pt x="1328738" y="468204"/>
                  </a:cubicBezTo>
                  <a:cubicBezTo>
                    <a:pt x="1330326" y="470057"/>
                    <a:pt x="1328738" y="473761"/>
                    <a:pt x="1325563" y="471909"/>
                  </a:cubicBezTo>
                  <a:cubicBezTo>
                    <a:pt x="1322387" y="471909"/>
                    <a:pt x="1325563" y="468204"/>
                    <a:pt x="1322387" y="466352"/>
                  </a:cubicBezTo>
                  <a:cubicBezTo>
                    <a:pt x="1319212" y="464500"/>
                    <a:pt x="1317625" y="462648"/>
                    <a:pt x="1319212" y="462648"/>
                  </a:cubicBezTo>
                  <a:close/>
                  <a:moveTo>
                    <a:pt x="1308100" y="456298"/>
                  </a:moveTo>
                  <a:cubicBezTo>
                    <a:pt x="1311275" y="459473"/>
                    <a:pt x="1309687" y="459473"/>
                    <a:pt x="1309687" y="461061"/>
                  </a:cubicBezTo>
                  <a:cubicBezTo>
                    <a:pt x="1308100" y="464236"/>
                    <a:pt x="1301750" y="457886"/>
                    <a:pt x="1304925" y="457886"/>
                  </a:cubicBezTo>
                  <a:cubicBezTo>
                    <a:pt x="1308100" y="456298"/>
                    <a:pt x="1304925" y="454711"/>
                    <a:pt x="1308100" y="456298"/>
                  </a:cubicBezTo>
                  <a:close/>
                  <a:moveTo>
                    <a:pt x="1279526" y="429310"/>
                  </a:moveTo>
                  <a:cubicBezTo>
                    <a:pt x="1282701" y="429310"/>
                    <a:pt x="1281113" y="430898"/>
                    <a:pt x="1279526" y="434073"/>
                  </a:cubicBezTo>
                  <a:cubicBezTo>
                    <a:pt x="1279526" y="435661"/>
                    <a:pt x="1277938" y="440423"/>
                    <a:pt x="1276351" y="442011"/>
                  </a:cubicBezTo>
                  <a:cubicBezTo>
                    <a:pt x="1273176" y="443598"/>
                    <a:pt x="1271588" y="445186"/>
                    <a:pt x="1273176" y="442011"/>
                  </a:cubicBezTo>
                  <a:cubicBezTo>
                    <a:pt x="1273176" y="438836"/>
                    <a:pt x="1271588" y="442011"/>
                    <a:pt x="1266825" y="442011"/>
                  </a:cubicBezTo>
                  <a:cubicBezTo>
                    <a:pt x="1262063" y="443598"/>
                    <a:pt x="1265238" y="440423"/>
                    <a:pt x="1265238" y="437248"/>
                  </a:cubicBezTo>
                  <a:cubicBezTo>
                    <a:pt x="1265238" y="434073"/>
                    <a:pt x="1271588" y="437248"/>
                    <a:pt x="1273176" y="435661"/>
                  </a:cubicBezTo>
                  <a:cubicBezTo>
                    <a:pt x="1273176" y="434073"/>
                    <a:pt x="1271588" y="434073"/>
                    <a:pt x="1268413" y="434073"/>
                  </a:cubicBezTo>
                  <a:cubicBezTo>
                    <a:pt x="1265238" y="434073"/>
                    <a:pt x="1268413" y="432486"/>
                    <a:pt x="1270000" y="430898"/>
                  </a:cubicBezTo>
                  <a:cubicBezTo>
                    <a:pt x="1271588" y="427723"/>
                    <a:pt x="1276351" y="430898"/>
                    <a:pt x="1279526" y="429310"/>
                  </a:cubicBezTo>
                  <a:close/>
                  <a:moveTo>
                    <a:pt x="1833944" y="419786"/>
                  </a:moveTo>
                  <a:cubicBezTo>
                    <a:pt x="1835595" y="419786"/>
                    <a:pt x="1835595" y="421373"/>
                    <a:pt x="1838897" y="421373"/>
                  </a:cubicBezTo>
                  <a:cubicBezTo>
                    <a:pt x="1842199" y="422961"/>
                    <a:pt x="1843850" y="424548"/>
                    <a:pt x="1847152" y="424548"/>
                  </a:cubicBezTo>
                  <a:cubicBezTo>
                    <a:pt x="1850454" y="424548"/>
                    <a:pt x="1850454" y="424548"/>
                    <a:pt x="1853756" y="426136"/>
                  </a:cubicBezTo>
                  <a:cubicBezTo>
                    <a:pt x="1857058" y="426136"/>
                    <a:pt x="1855407" y="426136"/>
                    <a:pt x="1860360" y="427723"/>
                  </a:cubicBezTo>
                  <a:cubicBezTo>
                    <a:pt x="1863662" y="429311"/>
                    <a:pt x="1865313" y="430898"/>
                    <a:pt x="1863662" y="432486"/>
                  </a:cubicBezTo>
                  <a:cubicBezTo>
                    <a:pt x="1863662" y="434073"/>
                    <a:pt x="1860360" y="432486"/>
                    <a:pt x="1862011" y="435661"/>
                  </a:cubicBezTo>
                  <a:cubicBezTo>
                    <a:pt x="1862011" y="437248"/>
                    <a:pt x="1865313" y="440423"/>
                    <a:pt x="1865313" y="442011"/>
                  </a:cubicBezTo>
                  <a:cubicBezTo>
                    <a:pt x="1865313" y="445186"/>
                    <a:pt x="1860360" y="443598"/>
                    <a:pt x="1855407" y="442011"/>
                  </a:cubicBezTo>
                  <a:cubicBezTo>
                    <a:pt x="1852105" y="440423"/>
                    <a:pt x="1852105" y="442011"/>
                    <a:pt x="1847152" y="437248"/>
                  </a:cubicBezTo>
                  <a:cubicBezTo>
                    <a:pt x="1842199" y="432486"/>
                    <a:pt x="1843850" y="435661"/>
                    <a:pt x="1840548" y="432486"/>
                  </a:cubicBezTo>
                  <a:cubicBezTo>
                    <a:pt x="1837246" y="430898"/>
                    <a:pt x="1838897" y="432486"/>
                    <a:pt x="1835595" y="432486"/>
                  </a:cubicBezTo>
                  <a:cubicBezTo>
                    <a:pt x="1830642" y="432486"/>
                    <a:pt x="1832293" y="430898"/>
                    <a:pt x="1827340" y="426136"/>
                  </a:cubicBezTo>
                  <a:cubicBezTo>
                    <a:pt x="1824038" y="421373"/>
                    <a:pt x="1825689" y="422961"/>
                    <a:pt x="1828991" y="421373"/>
                  </a:cubicBezTo>
                  <a:cubicBezTo>
                    <a:pt x="1830642" y="419786"/>
                    <a:pt x="1832293" y="419786"/>
                    <a:pt x="1833944" y="419786"/>
                  </a:cubicBezTo>
                  <a:close/>
                  <a:moveTo>
                    <a:pt x="1263650" y="419786"/>
                  </a:moveTo>
                  <a:cubicBezTo>
                    <a:pt x="1263650" y="419786"/>
                    <a:pt x="1273175" y="421373"/>
                    <a:pt x="1274763" y="422961"/>
                  </a:cubicBezTo>
                  <a:cubicBezTo>
                    <a:pt x="1274763" y="426136"/>
                    <a:pt x="1271588" y="426136"/>
                    <a:pt x="1266825" y="424548"/>
                  </a:cubicBezTo>
                  <a:cubicBezTo>
                    <a:pt x="1263650" y="424548"/>
                    <a:pt x="1258887" y="424548"/>
                    <a:pt x="1257300" y="422961"/>
                  </a:cubicBezTo>
                  <a:cubicBezTo>
                    <a:pt x="1257300" y="422961"/>
                    <a:pt x="1260475" y="421373"/>
                    <a:pt x="1263650" y="419786"/>
                  </a:cubicBezTo>
                  <a:close/>
                  <a:moveTo>
                    <a:pt x="1830541" y="410261"/>
                  </a:moveTo>
                  <a:cubicBezTo>
                    <a:pt x="1832180" y="410261"/>
                    <a:pt x="1832180" y="411848"/>
                    <a:pt x="1835458" y="410261"/>
                  </a:cubicBezTo>
                  <a:cubicBezTo>
                    <a:pt x="1837096" y="410261"/>
                    <a:pt x="1840374" y="410261"/>
                    <a:pt x="1845290" y="410261"/>
                  </a:cubicBezTo>
                  <a:cubicBezTo>
                    <a:pt x="1850206" y="410261"/>
                    <a:pt x="1850206" y="413436"/>
                    <a:pt x="1851845" y="413436"/>
                  </a:cubicBezTo>
                  <a:cubicBezTo>
                    <a:pt x="1853483" y="413436"/>
                    <a:pt x="1866593" y="415023"/>
                    <a:pt x="1871509" y="419786"/>
                  </a:cubicBezTo>
                  <a:cubicBezTo>
                    <a:pt x="1876425" y="422961"/>
                    <a:pt x="1871509" y="421373"/>
                    <a:pt x="1869870" y="424548"/>
                  </a:cubicBezTo>
                  <a:cubicBezTo>
                    <a:pt x="1866593" y="426136"/>
                    <a:pt x="1861677" y="426136"/>
                    <a:pt x="1858399" y="424548"/>
                  </a:cubicBezTo>
                  <a:cubicBezTo>
                    <a:pt x="1855122" y="424548"/>
                    <a:pt x="1853483" y="426136"/>
                    <a:pt x="1850206" y="424548"/>
                  </a:cubicBezTo>
                  <a:cubicBezTo>
                    <a:pt x="1846928" y="421373"/>
                    <a:pt x="1845290" y="421373"/>
                    <a:pt x="1843651" y="422961"/>
                  </a:cubicBezTo>
                  <a:cubicBezTo>
                    <a:pt x="1843651" y="422961"/>
                    <a:pt x="1837096" y="419786"/>
                    <a:pt x="1835458" y="418198"/>
                  </a:cubicBezTo>
                  <a:cubicBezTo>
                    <a:pt x="1835458" y="416611"/>
                    <a:pt x="1832180" y="416611"/>
                    <a:pt x="1828903" y="415023"/>
                  </a:cubicBezTo>
                  <a:cubicBezTo>
                    <a:pt x="1825625" y="411848"/>
                    <a:pt x="1828903" y="410261"/>
                    <a:pt x="1830541" y="410261"/>
                  </a:cubicBezTo>
                  <a:close/>
                  <a:moveTo>
                    <a:pt x="817990" y="389692"/>
                  </a:moveTo>
                  <a:cubicBezTo>
                    <a:pt x="819638" y="391349"/>
                    <a:pt x="817990" y="389692"/>
                    <a:pt x="821287" y="393006"/>
                  </a:cubicBezTo>
                  <a:cubicBezTo>
                    <a:pt x="821287" y="393006"/>
                    <a:pt x="824584" y="393006"/>
                    <a:pt x="824584" y="391349"/>
                  </a:cubicBezTo>
                  <a:cubicBezTo>
                    <a:pt x="826232" y="391349"/>
                    <a:pt x="827881" y="391349"/>
                    <a:pt x="827881" y="391349"/>
                  </a:cubicBezTo>
                  <a:cubicBezTo>
                    <a:pt x="829530" y="391349"/>
                    <a:pt x="832827" y="394662"/>
                    <a:pt x="832827" y="394662"/>
                  </a:cubicBezTo>
                  <a:cubicBezTo>
                    <a:pt x="832827" y="396319"/>
                    <a:pt x="836124" y="396319"/>
                    <a:pt x="839421" y="393006"/>
                  </a:cubicBezTo>
                  <a:cubicBezTo>
                    <a:pt x="841069" y="393006"/>
                    <a:pt x="842718" y="393006"/>
                    <a:pt x="842718" y="393006"/>
                  </a:cubicBezTo>
                  <a:cubicBezTo>
                    <a:pt x="842718" y="393006"/>
                    <a:pt x="842718" y="393006"/>
                    <a:pt x="847664" y="391349"/>
                  </a:cubicBezTo>
                  <a:cubicBezTo>
                    <a:pt x="847664" y="391349"/>
                    <a:pt x="847664" y="391349"/>
                    <a:pt x="854258" y="394662"/>
                  </a:cubicBezTo>
                  <a:cubicBezTo>
                    <a:pt x="854258" y="394662"/>
                    <a:pt x="857555" y="396319"/>
                    <a:pt x="859204" y="394662"/>
                  </a:cubicBezTo>
                  <a:cubicBezTo>
                    <a:pt x="859204" y="394662"/>
                    <a:pt x="864149" y="394662"/>
                    <a:pt x="864149" y="394662"/>
                  </a:cubicBezTo>
                  <a:cubicBezTo>
                    <a:pt x="864149" y="394662"/>
                    <a:pt x="867446" y="396319"/>
                    <a:pt x="869095" y="397975"/>
                  </a:cubicBezTo>
                  <a:cubicBezTo>
                    <a:pt x="870744" y="397975"/>
                    <a:pt x="872392" y="399632"/>
                    <a:pt x="874041" y="399632"/>
                  </a:cubicBezTo>
                  <a:cubicBezTo>
                    <a:pt x="875689" y="399632"/>
                    <a:pt x="877338" y="402945"/>
                    <a:pt x="878986" y="402945"/>
                  </a:cubicBezTo>
                  <a:cubicBezTo>
                    <a:pt x="878986" y="402945"/>
                    <a:pt x="880635" y="404601"/>
                    <a:pt x="882283" y="404601"/>
                  </a:cubicBezTo>
                  <a:cubicBezTo>
                    <a:pt x="882283" y="406258"/>
                    <a:pt x="885581" y="407914"/>
                    <a:pt x="885581" y="407914"/>
                  </a:cubicBezTo>
                  <a:cubicBezTo>
                    <a:pt x="885581" y="409571"/>
                    <a:pt x="887229" y="412884"/>
                    <a:pt x="887229" y="414540"/>
                  </a:cubicBezTo>
                  <a:cubicBezTo>
                    <a:pt x="888878" y="414540"/>
                    <a:pt x="892175" y="421166"/>
                    <a:pt x="892175" y="421166"/>
                  </a:cubicBezTo>
                  <a:cubicBezTo>
                    <a:pt x="892175" y="421166"/>
                    <a:pt x="888878" y="422823"/>
                    <a:pt x="887229" y="422823"/>
                  </a:cubicBezTo>
                  <a:cubicBezTo>
                    <a:pt x="887229" y="422823"/>
                    <a:pt x="885581" y="422823"/>
                    <a:pt x="874041" y="419510"/>
                  </a:cubicBezTo>
                  <a:cubicBezTo>
                    <a:pt x="864149" y="416197"/>
                    <a:pt x="870744" y="419510"/>
                    <a:pt x="867446" y="419510"/>
                  </a:cubicBezTo>
                  <a:cubicBezTo>
                    <a:pt x="864149" y="419510"/>
                    <a:pt x="865798" y="419510"/>
                    <a:pt x="864149" y="417853"/>
                  </a:cubicBezTo>
                  <a:cubicBezTo>
                    <a:pt x="864149" y="417853"/>
                    <a:pt x="860852" y="419510"/>
                    <a:pt x="857555" y="417853"/>
                  </a:cubicBezTo>
                  <a:cubicBezTo>
                    <a:pt x="854258" y="417853"/>
                    <a:pt x="854258" y="417853"/>
                    <a:pt x="854258" y="417853"/>
                  </a:cubicBezTo>
                  <a:cubicBezTo>
                    <a:pt x="854258" y="417853"/>
                    <a:pt x="849312" y="421166"/>
                    <a:pt x="846015" y="422823"/>
                  </a:cubicBezTo>
                  <a:cubicBezTo>
                    <a:pt x="846015" y="422823"/>
                    <a:pt x="839421" y="424479"/>
                    <a:pt x="839421" y="424479"/>
                  </a:cubicBezTo>
                  <a:cubicBezTo>
                    <a:pt x="839421" y="422823"/>
                    <a:pt x="834475" y="426136"/>
                    <a:pt x="832827" y="424479"/>
                  </a:cubicBezTo>
                  <a:cubicBezTo>
                    <a:pt x="832827" y="424479"/>
                    <a:pt x="831178" y="424479"/>
                    <a:pt x="829530" y="424479"/>
                  </a:cubicBezTo>
                  <a:cubicBezTo>
                    <a:pt x="826232" y="424479"/>
                    <a:pt x="827881" y="422823"/>
                    <a:pt x="826232" y="421166"/>
                  </a:cubicBezTo>
                  <a:cubicBezTo>
                    <a:pt x="824584" y="417853"/>
                    <a:pt x="822935" y="419510"/>
                    <a:pt x="821287" y="417853"/>
                  </a:cubicBezTo>
                  <a:cubicBezTo>
                    <a:pt x="821287" y="417853"/>
                    <a:pt x="819638" y="416197"/>
                    <a:pt x="819638" y="414540"/>
                  </a:cubicBezTo>
                  <a:cubicBezTo>
                    <a:pt x="817990" y="411227"/>
                    <a:pt x="819638" y="411227"/>
                    <a:pt x="819638" y="409571"/>
                  </a:cubicBezTo>
                  <a:cubicBezTo>
                    <a:pt x="817990" y="407914"/>
                    <a:pt x="817990" y="407914"/>
                    <a:pt x="816341" y="406258"/>
                  </a:cubicBezTo>
                  <a:cubicBezTo>
                    <a:pt x="816341" y="404601"/>
                    <a:pt x="814693" y="406258"/>
                    <a:pt x="813044" y="404601"/>
                  </a:cubicBezTo>
                  <a:cubicBezTo>
                    <a:pt x="811395" y="404601"/>
                    <a:pt x="811395" y="404601"/>
                    <a:pt x="809747" y="404601"/>
                  </a:cubicBezTo>
                  <a:cubicBezTo>
                    <a:pt x="808098" y="402945"/>
                    <a:pt x="808098" y="402945"/>
                    <a:pt x="808098" y="401288"/>
                  </a:cubicBezTo>
                  <a:cubicBezTo>
                    <a:pt x="806450" y="399632"/>
                    <a:pt x="806450" y="399632"/>
                    <a:pt x="806450" y="396319"/>
                  </a:cubicBezTo>
                  <a:cubicBezTo>
                    <a:pt x="806450" y="394662"/>
                    <a:pt x="808098" y="391349"/>
                    <a:pt x="808098" y="391349"/>
                  </a:cubicBezTo>
                  <a:cubicBezTo>
                    <a:pt x="809747" y="388036"/>
                    <a:pt x="814693" y="389692"/>
                    <a:pt x="817990" y="389692"/>
                  </a:cubicBezTo>
                  <a:close/>
                  <a:moveTo>
                    <a:pt x="371195" y="388036"/>
                  </a:moveTo>
                  <a:cubicBezTo>
                    <a:pt x="374448" y="388036"/>
                    <a:pt x="377701" y="391300"/>
                    <a:pt x="379327" y="391300"/>
                  </a:cubicBezTo>
                  <a:cubicBezTo>
                    <a:pt x="380953" y="391300"/>
                    <a:pt x="380953" y="392932"/>
                    <a:pt x="380953" y="392932"/>
                  </a:cubicBezTo>
                  <a:cubicBezTo>
                    <a:pt x="380953" y="392932"/>
                    <a:pt x="380953" y="396196"/>
                    <a:pt x="382580" y="401092"/>
                  </a:cubicBezTo>
                  <a:cubicBezTo>
                    <a:pt x="384206" y="404356"/>
                    <a:pt x="382580" y="402724"/>
                    <a:pt x="382580" y="404356"/>
                  </a:cubicBezTo>
                  <a:cubicBezTo>
                    <a:pt x="382580" y="407620"/>
                    <a:pt x="380953" y="407620"/>
                    <a:pt x="377701" y="409252"/>
                  </a:cubicBezTo>
                  <a:cubicBezTo>
                    <a:pt x="376074" y="412516"/>
                    <a:pt x="376074" y="412516"/>
                    <a:pt x="374448" y="415780"/>
                  </a:cubicBezTo>
                  <a:cubicBezTo>
                    <a:pt x="372821" y="417412"/>
                    <a:pt x="371195" y="419044"/>
                    <a:pt x="371195" y="419044"/>
                  </a:cubicBezTo>
                  <a:cubicBezTo>
                    <a:pt x="371195" y="419044"/>
                    <a:pt x="366316" y="419044"/>
                    <a:pt x="364689" y="419044"/>
                  </a:cubicBezTo>
                  <a:cubicBezTo>
                    <a:pt x="363063" y="417412"/>
                    <a:pt x="364689" y="420676"/>
                    <a:pt x="366316" y="420676"/>
                  </a:cubicBezTo>
                  <a:cubicBezTo>
                    <a:pt x="367942" y="420676"/>
                    <a:pt x="367942" y="423940"/>
                    <a:pt x="367942" y="425572"/>
                  </a:cubicBezTo>
                  <a:cubicBezTo>
                    <a:pt x="367942" y="427204"/>
                    <a:pt x="369569" y="428836"/>
                    <a:pt x="369569" y="433732"/>
                  </a:cubicBezTo>
                  <a:cubicBezTo>
                    <a:pt x="369569" y="438628"/>
                    <a:pt x="371195" y="438628"/>
                    <a:pt x="374448" y="440260"/>
                  </a:cubicBezTo>
                  <a:cubicBezTo>
                    <a:pt x="376074" y="443524"/>
                    <a:pt x="376074" y="445156"/>
                    <a:pt x="376074" y="445156"/>
                  </a:cubicBezTo>
                  <a:cubicBezTo>
                    <a:pt x="377701" y="446788"/>
                    <a:pt x="379327" y="450052"/>
                    <a:pt x="382580" y="453316"/>
                  </a:cubicBezTo>
                  <a:cubicBezTo>
                    <a:pt x="385833" y="454948"/>
                    <a:pt x="384206" y="458212"/>
                    <a:pt x="387459" y="459844"/>
                  </a:cubicBezTo>
                  <a:cubicBezTo>
                    <a:pt x="390712" y="461476"/>
                    <a:pt x="387459" y="466372"/>
                    <a:pt x="387459" y="468004"/>
                  </a:cubicBezTo>
                  <a:cubicBezTo>
                    <a:pt x="387459" y="471268"/>
                    <a:pt x="385833" y="471268"/>
                    <a:pt x="384206" y="471268"/>
                  </a:cubicBezTo>
                  <a:cubicBezTo>
                    <a:pt x="384206" y="471268"/>
                    <a:pt x="382580" y="474532"/>
                    <a:pt x="382580" y="477796"/>
                  </a:cubicBezTo>
                  <a:cubicBezTo>
                    <a:pt x="384206" y="481061"/>
                    <a:pt x="387459" y="481061"/>
                    <a:pt x="390712" y="481061"/>
                  </a:cubicBezTo>
                  <a:cubicBezTo>
                    <a:pt x="393965" y="481061"/>
                    <a:pt x="395591" y="487589"/>
                    <a:pt x="395591" y="487589"/>
                  </a:cubicBezTo>
                  <a:cubicBezTo>
                    <a:pt x="395591" y="487589"/>
                    <a:pt x="398844" y="492485"/>
                    <a:pt x="400470" y="494117"/>
                  </a:cubicBezTo>
                  <a:cubicBezTo>
                    <a:pt x="403723" y="495749"/>
                    <a:pt x="405350" y="494117"/>
                    <a:pt x="408602" y="490853"/>
                  </a:cubicBezTo>
                  <a:cubicBezTo>
                    <a:pt x="413482" y="487589"/>
                    <a:pt x="410229" y="492485"/>
                    <a:pt x="411855" y="492485"/>
                  </a:cubicBezTo>
                  <a:cubicBezTo>
                    <a:pt x="415108" y="494117"/>
                    <a:pt x="413482" y="495749"/>
                    <a:pt x="416735" y="495749"/>
                  </a:cubicBezTo>
                  <a:cubicBezTo>
                    <a:pt x="421614" y="495749"/>
                    <a:pt x="419987" y="499013"/>
                    <a:pt x="421614" y="500645"/>
                  </a:cubicBezTo>
                  <a:cubicBezTo>
                    <a:pt x="423240" y="502277"/>
                    <a:pt x="423240" y="503909"/>
                    <a:pt x="423240" y="503909"/>
                  </a:cubicBezTo>
                  <a:cubicBezTo>
                    <a:pt x="423240" y="503909"/>
                    <a:pt x="428119" y="503909"/>
                    <a:pt x="431372" y="502277"/>
                  </a:cubicBezTo>
                  <a:cubicBezTo>
                    <a:pt x="434625" y="502277"/>
                    <a:pt x="432999" y="503909"/>
                    <a:pt x="434625" y="505541"/>
                  </a:cubicBezTo>
                  <a:cubicBezTo>
                    <a:pt x="434625" y="507173"/>
                    <a:pt x="434625" y="507173"/>
                    <a:pt x="436251" y="508805"/>
                  </a:cubicBezTo>
                  <a:cubicBezTo>
                    <a:pt x="436251" y="508805"/>
                    <a:pt x="439504" y="508805"/>
                    <a:pt x="442757" y="508805"/>
                  </a:cubicBezTo>
                  <a:cubicBezTo>
                    <a:pt x="446010" y="510437"/>
                    <a:pt x="447636" y="512069"/>
                    <a:pt x="447636" y="512069"/>
                  </a:cubicBezTo>
                  <a:cubicBezTo>
                    <a:pt x="449263" y="512069"/>
                    <a:pt x="449263" y="516965"/>
                    <a:pt x="449263" y="518597"/>
                  </a:cubicBezTo>
                  <a:cubicBezTo>
                    <a:pt x="449263" y="518597"/>
                    <a:pt x="449263" y="521861"/>
                    <a:pt x="447636" y="523493"/>
                  </a:cubicBezTo>
                  <a:cubicBezTo>
                    <a:pt x="447636" y="526757"/>
                    <a:pt x="446010" y="525125"/>
                    <a:pt x="444384" y="523493"/>
                  </a:cubicBezTo>
                  <a:cubicBezTo>
                    <a:pt x="442757" y="523493"/>
                    <a:pt x="439504" y="523493"/>
                    <a:pt x="436251" y="523493"/>
                  </a:cubicBezTo>
                  <a:cubicBezTo>
                    <a:pt x="434625" y="521861"/>
                    <a:pt x="434625" y="523493"/>
                    <a:pt x="431372" y="523493"/>
                  </a:cubicBezTo>
                  <a:cubicBezTo>
                    <a:pt x="429746" y="521861"/>
                    <a:pt x="429746" y="523493"/>
                    <a:pt x="429746" y="520229"/>
                  </a:cubicBezTo>
                  <a:cubicBezTo>
                    <a:pt x="428119" y="518597"/>
                    <a:pt x="426493" y="520229"/>
                    <a:pt x="424867" y="520229"/>
                  </a:cubicBezTo>
                  <a:cubicBezTo>
                    <a:pt x="423240" y="520229"/>
                    <a:pt x="421614" y="520229"/>
                    <a:pt x="418361" y="520229"/>
                  </a:cubicBezTo>
                  <a:cubicBezTo>
                    <a:pt x="416735" y="521861"/>
                    <a:pt x="416735" y="523493"/>
                    <a:pt x="416735" y="526757"/>
                  </a:cubicBezTo>
                  <a:cubicBezTo>
                    <a:pt x="416735" y="530021"/>
                    <a:pt x="416735" y="526757"/>
                    <a:pt x="416735" y="528389"/>
                  </a:cubicBezTo>
                  <a:cubicBezTo>
                    <a:pt x="416735" y="530021"/>
                    <a:pt x="415108" y="530021"/>
                    <a:pt x="411855" y="528389"/>
                  </a:cubicBezTo>
                  <a:cubicBezTo>
                    <a:pt x="410229" y="528389"/>
                    <a:pt x="408602" y="530021"/>
                    <a:pt x="408602" y="530021"/>
                  </a:cubicBezTo>
                  <a:cubicBezTo>
                    <a:pt x="408602" y="530021"/>
                    <a:pt x="410229" y="530021"/>
                    <a:pt x="413482" y="530021"/>
                  </a:cubicBezTo>
                  <a:cubicBezTo>
                    <a:pt x="415108" y="531653"/>
                    <a:pt x="413482" y="533285"/>
                    <a:pt x="411855" y="533285"/>
                  </a:cubicBezTo>
                  <a:cubicBezTo>
                    <a:pt x="411855" y="534917"/>
                    <a:pt x="413482" y="536549"/>
                    <a:pt x="413482" y="536549"/>
                  </a:cubicBezTo>
                  <a:cubicBezTo>
                    <a:pt x="413482" y="536549"/>
                    <a:pt x="413482" y="536549"/>
                    <a:pt x="416735" y="533285"/>
                  </a:cubicBezTo>
                  <a:cubicBezTo>
                    <a:pt x="419987" y="530021"/>
                    <a:pt x="418361" y="533285"/>
                    <a:pt x="419987" y="531653"/>
                  </a:cubicBezTo>
                  <a:cubicBezTo>
                    <a:pt x="421614" y="530021"/>
                    <a:pt x="426493" y="533285"/>
                    <a:pt x="426493" y="533285"/>
                  </a:cubicBezTo>
                  <a:cubicBezTo>
                    <a:pt x="426493" y="533285"/>
                    <a:pt x="426493" y="533285"/>
                    <a:pt x="428119" y="536549"/>
                  </a:cubicBezTo>
                  <a:cubicBezTo>
                    <a:pt x="428119" y="536549"/>
                    <a:pt x="429746" y="539813"/>
                    <a:pt x="434625" y="541445"/>
                  </a:cubicBezTo>
                  <a:cubicBezTo>
                    <a:pt x="434625" y="541445"/>
                    <a:pt x="432999" y="541445"/>
                    <a:pt x="432999" y="543077"/>
                  </a:cubicBezTo>
                  <a:cubicBezTo>
                    <a:pt x="432999" y="544709"/>
                    <a:pt x="431372" y="543077"/>
                    <a:pt x="429746" y="544709"/>
                  </a:cubicBezTo>
                  <a:cubicBezTo>
                    <a:pt x="426493" y="546341"/>
                    <a:pt x="426493" y="546341"/>
                    <a:pt x="426493" y="546341"/>
                  </a:cubicBezTo>
                  <a:cubicBezTo>
                    <a:pt x="424867" y="547973"/>
                    <a:pt x="423240" y="549605"/>
                    <a:pt x="421614" y="549605"/>
                  </a:cubicBezTo>
                  <a:cubicBezTo>
                    <a:pt x="419987" y="549605"/>
                    <a:pt x="416735" y="549605"/>
                    <a:pt x="416735" y="549605"/>
                  </a:cubicBezTo>
                  <a:cubicBezTo>
                    <a:pt x="416735" y="549605"/>
                    <a:pt x="411855" y="551237"/>
                    <a:pt x="410229" y="551237"/>
                  </a:cubicBezTo>
                  <a:cubicBezTo>
                    <a:pt x="408602" y="551237"/>
                    <a:pt x="398844" y="552869"/>
                    <a:pt x="393965" y="551237"/>
                  </a:cubicBezTo>
                  <a:cubicBezTo>
                    <a:pt x="389086" y="547973"/>
                    <a:pt x="390712" y="551237"/>
                    <a:pt x="389086" y="549605"/>
                  </a:cubicBezTo>
                  <a:cubicBezTo>
                    <a:pt x="387459" y="547973"/>
                    <a:pt x="385833" y="549605"/>
                    <a:pt x="384206" y="549605"/>
                  </a:cubicBezTo>
                  <a:cubicBezTo>
                    <a:pt x="382580" y="549605"/>
                    <a:pt x="382580" y="549605"/>
                    <a:pt x="380953" y="551237"/>
                  </a:cubicBezTo>
                  <a:cubicBezTo>
                    <a:pt x="377701" y="551237"/>
                    <a:pt x="377701" y="551237"/>
                    <a:pt x="377701" y="549605"/>
                  </a:cubicBezTo>
                  <a:cubicBezTo>
                    <a:pt x="376074" y="549605"/>
                    <a:pt x="372821" y="547973"/>
                    <a:pt x="371195" y="544709"/>
                  </a:cubicBezTo>
                  <a:cubicBezTo>
                    <a:pt x="369569" y="543077"/>
                    <a:pt x="367942" y="543077"/>
                    <a:pt x="366316" y="541445"/>
                  </a:cubicBezTo>
                  <a:cubicBezTo>
                    <a:pt x="366316" y="541445"/>
                    <a:pt x="359810" y="541445"/>
                    <a:pt x="358184" y="541445"/>
                  </a:cubicBezTo>
                  <a:cubicBezTo>
                    <a:pt x="358184" y="541445"/>
                    <a:pt x="353304" y="541445"/>
                    <a:pt x="351678" y="541445"/>
                  </a:cubicBezTo>
                  <a:cubicBezTo>
                    <a:pt x="350052" y="541445"/>
                    <a:pt x="350052" y="539813"/>
                    <a:pt x="351678" y="536549"/>
                  </a:cubicBezTo>
                  <a:cubicBezTo>
                    <a:pt x="353304" y="533285"/>
                    <a:pt x="350052" y="534917"/>
                    <a:pt x="346799" y="533285"/>
                  </a:cubicBezTo>
                  <a:cubicBezTo>
                    <a:pt x="345172" y="533285"/>
                    <a:pt x="343546" y="534917"/>
                    <a:pt x="341920" y="536549"/>
                  </a:cubicBezTo>
                  <a:cubicBezTo>
                    <a:pt x="340293" y="536549"/>
                    <a:pt x="340293" y="541445"/>
                    <a:pt x="340293" y="541445"/>
                  </a:cubicBezTo>
                  <a:cubicBezTo>
                    <a:pt x="340293" y="541445"/>
                    <a:pt x="340293" y="541445"/>
                    <a:pt x="335414" y="544709"/>
                  </a:cubicBezTo>
                  <a:cubicBezTo>
                    <a:pt x="335414" y="544709"/>
                    <a:pt x="330535" y="544709"/>
                    <a:pt x="328908" y="546341"/>
                  </a:cubicBezTo>
                  <a:cubicBezTo>
                    <a:pt x="327282" y="546341"/>
                    <a:pt x="328908" y="546341"/>
                    <a:pt x="322403" y="547973"/>
                  </a:cubicBezTo>
                  <a:cubicBezTo>
                    <a:pt x="315897" y="549605"/>
                    <a:pt x="317523" y="547973"/>
                    <a:pt x="312644" y="549605"/>
                  </a:cubicBezTo>
                  <a:cubicBezTo>
                    <a:pt x="311018" y="549605"/>
                    <a:pt x="309391" y="551237"/>
                    <a:pt x="307765" y="552869"/>
                  </a:cubicBezTo>
                  <a:cubicBezTo>
                    <a:pt x="306139" y="554501"/>
                    <a:pt x="299633" y="556133"/>
                    <a:pt x="299633" y="556133"/>
                  </a:cubicBezTo>
                  <a:cubicBezTo>
                    <a:pt x="299633" y="556133"/>
                    <a:pt x="299633" y="556133"/>
                    <a:pt x="288248" y="556133"/>
                  </a:cubicBezTo>
                  <a:cubicBezTo>
                    <a:pt x="288248" y="556133"/>
                    <a:pt x="278490" y="559397"/>
                    <a:pt x="267105" y="557765"/>
                  </a:cubicBezTo>
                  <a:cubicBezTo>
                    <a:pt x="254093" y="557765"/>
                    <a:pt x="262225" y="559397"/>
                    <a:pt x="258973" y="559397"/>
                  </a:cubicBezTo>
                  <a:cubicBezTo>
                    <a:pt x="255720" y="559397"/>
                    <a:pt x="255720" y="561029"/>
                    <a:pt x="255720" y="561029"/>
                  </a:cubicBezTo>
                  <a:cubicBezTo>
                    <a:pt x="255720" y="561029"/>
                    <a:pt x="247588" y="561029"/>
                    <a:pt x="245961" y="561029"/>
                  </a:cubicBezTo>
                  <a:cubicBezTo>
                    <a:pt x="242709" y="559397"/>
                    <a:pt x="241082" y="561029"/>
                    <a:pt x="241082" y="561029"/>
                  </a:cubicBezTo>
                  <a:cubicBezTo>
                    <a:pt x="241082" y="561029"/>
                    <a:pt x="234577" y="562661"/>
                    <a:pt x="232950" y="561029"/>
                  </a:cubicBezTo>
                  <a:cubicBezTo>
                    <a:pt x="231324" y="559397"/>
                    <a:pt x="228071" y="561029"/>
                    <a:pt x="228071" y="559397"/>
                  </a:cubicBezTo>
                  <a:cubicBezTo>
                    <a:pt x="228071" y="557765"/>
                    <a:pt x="226444" y="557765"/>
                    <a:pt x="223192" y="556133"/>
                  </a:cubicBezTo>
                  <a:cubicBezTo>
                    <a:pt x="221565" y="554501"/>
                    <a:pt x="221565" y="556133"/>
                    <a:pt x="219939" y="554501"/>
                  </a:cubicBezTo>
                  <a:cubicBezTo>
                    <a:pt x="218312" y="554501"/>
                    <a:pt x="218312" y="556133"/>
                    <a:pt x="219939" y="552869"/>
                  </a:cubicBezTo>
                  <a:cubicBezTo>
                    <a:pt x="219939" y="551237"/>
                    <a:pt x="218312" y="549605"/>
                    <a:pt x="219939" y="547973"/>
                  </a:cubicBezTo>
                  <a:cubicBezTo>
                    <a:pt x="219939" y="544709"/>
                    <a:pt x="219939" y="543077"/>
                    <a:pt x="219939" y="541445"/>
                  </a:cubicBezTo>
                  <a:cubicBezTo>
                    <a:pt x="218312" y="541445"/>
                    <a:pt x="216686" y="539813"/>
                    <a:pt x="215060" y="539813"/>
                  </a:cubicBezTo>
                  <a:cubicBezTo>
                    <a:pt x="213433" y="539813"/>
                    <a:pt x="213433" y="539813"/>
                    <a:pt x="210180" y="539813"/>
                  </a:cubicBezTo>
                  <a:cubicBezTo>
                    <a:pt x="208554" y="539813"/>
                    <a:pt x="205301" y="541445"/>
                    <a:pt x="203675" y="539813"/>
                  </a:cubicBezTo>
                  <a:cubicBezTo>
                    <a:pt x="202048" y="538181"/>
                    <a:pt x="202048" y="539813"/>
                    <a:pt x="200422" y="541445"/>
                  </a:cubicBezTo>
                  <a:cubicBezTo>
                    <a:pt x="198795" y="543077"/>
                    <a:pt x="192290" y="539813"/>
                    <a:pt x="190663" y="538181"/>
                  </a:cubicBezTo>
                  <a:cubicBezTo>
                    <a:pt x="189037" y="536549"/>
                    <a:pt x="184158" y="539813"/>
                    <a:pt x="179279" y="538181"/>
                  </a:cubicBezTo>
                  <a:cubicBezTo>
                    <a:pt x="174399" y="536549"/>
                    <a:pt x="176026" y="536549"/>
                    <a:pt x="174399" y="534917"/>
                  </a:cubicBezTo>
                  <a:cubicBezTo>
                    <a:pt x="174399" y="533285"/>
                    <a:pt x="171146" y="533285"/>
                    <a:pt x="171146" y="533285"/>
                  </a:cubicBezTo>
                  <a:cubicBezTo>
                    <a:pt x="169520" y="531653"/>
                    <a:pt x="163014" y="530021"/>
                    <a:pt x="158135" y="525125"/>
                  </a:cubicBezTo>
                  <a:cubicBezTo>
                    <a:pt x="156509" y="523493"/>
                    <a:pt x="158135" y="521861"/>
                    <a:pt x="154882" y="516965"/>
                  </a:cubicBezTo>
                  <a:cubicBezTo>
                    <a:pt x="150003" y="512069"/>
                    <a:pt x="153256" y="513701"/>
                    <a:pt x="153256" y="510437"/>
                  </a:cubicBezTo>
                  <a:cubicBezTo>
                    <a:pt x="153256" y="508805"/>
                    <a:pt x="154882" y="512069"/>
                    <a:pt x="156509" y="508805"/>
                  </a:cubicBezTo>
                  <a:cubicBezTo>
                    <a:pt x="159762" y="507173"/>
                    <a:pt x="159762" y="508805"/>
                    <a:pt x="164641" y="507173"/>
                  </a:cubicBezTo>
                  <a:cubicBezTo>
                    <a:pt x="167894" y="505541"/>
                    <a:pt x="167894" y="507173"/>
                    <a:pt x="172773" y="507173"/>
                  </a:cubicBezTo>
                  <a:cubicBezTo>
                    <a:pt x="176026" y="505541"/>
                    <a:pt x="180905" y="507173"/>
                    <a:pt x="185784" y="505541"/>
                  </a:cubicBezTo>
                  <a:cubicBezTo>
                    <a:pt x="192290" y="503909"/>
                    <a:pt x="190663" y="507173"/>
                    <a:pt x="193916" y="505541"/>
                  </a:cubicBezTo>
                  <a:cubicBezTo>
                    <a:pt x="197169" y="505541"/>
                    <a:pt x="200422" y="505541"/>
                    <a:pt x="203675" y="503909"/>
                  </a:cubicBezTo>
                  <a:cubicBezTo>
                    <a:pt x="206928" y="503909"/>
                    <a:pt x="208554" y="505541"/>
                    <a:pt x="211807" y="503909"/>
                  </a:cubicBezTo>
                  <a:cubicBezTo>
                    <a:pt x="216686" y="503909"/>
                    <a:pt x="219939" y="503909"/>
                    <a:pt x="226444" y="502277"/>
                  </a:cubicBezTo>
                  <a:cubicBezTo>
                    <a:pt x="231324" y="502277"/>
                    <a:pt x="232950" y="503909"/>
                    <a:pt x="236203" y="503909"/>
                  </a:cubicBezTo>
                  <a:cubicBezTo>
                    <a:pt x="237829" y="505541"/>
                    <a:pt x="242709" y="502277"/>
                    <a:pt x="245961" y="500645"/>
                  </a:cubicBezTo>
                  <a:cubicBezTo>
                    <a:pt x="247588" y="499013"/>
                    <a:pt x="242709" y="497381"/>
                    <a:pt x="241082" y="497381"/>
                  </a:cubicBezTo>
                  <a:cubicBezTo>
                    <a:pt x="237829" y="495749"/>
                    <a:pt x="228071" y="495749"/>
                    <a:pt x="224818" y="495749"/>
                  </a:cubicBezTo>
                  <a:cubicBezTo>
                    <a:pt x="223192" y="495749"/>
                    <a:pt x="215060" y="492485"/>
                    <a:pt x="213433" y="492485"/>
                  </a:cubicBezTo>
                  <a:cubicBezTo>
                    <a:pt x="210180" y="492485"/>
                    <a:pt x="205301" y="494117"/>
                    <a:pt x="203675" y="494117"/>
                  </a:cubicBezTo>
                  <a:cubicBezTo>
                    <a:pt x="203675" y="494117"/>
                    <a:pt x="195543" y="494117"/>
                    <a:pt x="193916" y="494117"/>
                  </a:cubicBezTo>
                  <a:cubicBezTo>
                    <a:pt x="192290" y="494117"/>
                    <a:pt x="187411" y="494117"/>
                    <a:pt x="185784" y="494117"/>
                  </a:cubicBezTo>
                  <a:cubicBezTo>
                    <a:pt x="184158" y="494117"/>
                    <a:pt x="177652" y="494117"/>
                    <a:pt x="172773" y="494117"/>
                  </a:cubicBezTo>
                  <a:cubicBezTo>
                    <a:pt x="167894" y="494117"/>
                    <a:pt x="169520" y="494117"/>
                    <a:pt x="166267" y="494117"/>
                  </a:cubicBezTo>
                  <a:cubicBezTo>
                    <a:pt x="164641" y="495749"/>
                    <a:pt x="161388" y="495749"/>
                    <a:pt x="158135" y="495749"/>
                  </a:cubicBezTo>
                  <a:cubicBezTo>
                    <a:pt x="154882" y="495749"/>
                    <a:pt x="153256" y="495749"/>
                    <a:pt x="153256" y="495749"/>
                  </a:cubicBezTo>
                  <a:cubicBezTo>
                    <a:pt x="153256" y="495749"/>
                    <a:pt x="146750" y="492485"/>
                    <a:pt x="143497" y="490853"/>
                  </a:cubicBezTo>
                  <a:cubicBezTo>
                    <a:pt x="138618" y="489221"/>
                    <a:pt x="135365" y="487589"/>
                    <a:pt x="133739" y="485957"/>
                  </a:cubicBezTo>
                  <a:cubicBezTo>
                    <a:pt x="132113" y="484325"/>
                    <a:pt x="133739" y="482693"/>
                    <a:pt x="136992" y="479429"/>
                  </a:cubicBezTo>
                  <a:cubicBezTo>
                    <a:pt x="140245" y="476164"/>
                    <a:pt x="141871" y="477796"/>
                    <a:pt x="146750" y="476164"/>
                  </a:cubicBezTo>
                  <a:cubicBezTo>
                    <a:pt x="151630" y="474532"/>
                    <a:pt x="150003" y="476164"/>
                    <a:pt x="153256" y="476164"/>
                  </a:cubicBezTo>
                  <a:cubicBezTo>
                    <a:pt x="154882" y="476164"/>
                    <a:pt x="156509" y="474532"/>
                    <a:pt x="161388" y="472900"/>
                  </a:cubicBezTo>
                  <a:cubicBezTo>
                    <a:pt x="164641" y="472900"/>
                    <a:pt x="163014" y="472900"/>
                    <a:pt x="167894" y="471268"/>
                  </a:cubicBezTo>
                  <a:cubicBezTo>
                    <a:pt x="171146" y="471268"/>
                    <a:pt x="172773" y="469636"/>
                    <a:pt x="176026" y="469636"/>
                  </a:cubicBezTo>
                  <a:cubicBezTo>
                    <a:pt x="180905" y="468004"/>
                    <a:pt x="184158" y="466372"/>
                    <a:pt x="185784" y="464740"/>
                  </a:cubicBezTo>
                  <a:cubicBezTo>
                    <a:pt x="187411" y="461476"/>
                    <a:pt x="184158" y="464740"/>
                    <a:pt x="182531" y="464740"/>
                  </a:cubicBezTo>
                  <a:cubicBezTo>
                    <a:pt x="180905" y="463108"/>
                    <a:pt x="176026" y="464740"/>
                    <a:pt x="174399" y="464740"/>
                  </a:cubicBezTo>
                  <a:cubicBezTo>
                    <a:pt x="172773" y="464740"/>
                    <a:pt x="167894" y="466372"/>
                    <a:pt x="164641" y="466372"/>
                  </a:cubicBezTo>
                  <a:cubicBezTo>
                    <a:pt x="161388" y="466372"/>
                    <a:pt x="161388" y="468004"/>
                    <a:pt x="156509" y="468004"/>
                  </a:cubicBezTo>
                  <a:cubicBezTo>
                    <a:pt x="156509" y="468004"/>
                    <a:pt x="151630" y="468004"/>
                    <a:pt x="148377" y="469636"/>
                  </a:cubicBezTo>
                  <a:cubicBezTo>
                    <a:pt x="145124" y="471268"/>
                    <a:pt x="143497" y="469636"/>
                    <a:pt x="141871" y="468004"/>
                  </a:cubicBezTo>
                  <a:cubicBezTo>
                    <a:pt x="140245" y="468004"/>
                    <a:pt x="138618" y="466372"/>
                    <a:pt x="138618" y="466372"/>
                  </a:cubicBezTo>
                  <a:cubicBezTo>
                    <a:pt x="140245" y="464740"/>
                    <a:pt x="143497" y="464740"/>
                    <a:pt x="143497" y="461476"/>
                  </a:cubicBezTo>
                  <a:cubicBezTo>
                    <a:pt x="145124" y="459844"/>
                    <a:pt x="136992" y="461476"/>
                    <a:pt x="136992" y="461476"/>
                  </a:cubicBezTo>
                  <a:cubicBezTo>
                    <a:pt x="135365" y="459844"/>
                    <a:pt x="133739" y="461476"/>
                    <a:pt x="125607" y="461476"/>
                  </a:cubicBezTo>
                  <a:cubicBezTo>
                    <a:pt x="117475" y="463108"/>
                    <a:pt x="123981" y="461476"/>
                    <a:pt x="120728" y="459844"/>
                  </a:cubicBezTo>
                  <a:cubicBezTo>
                    <a:pt x="117475" y="456580"/>
                    <a:pt x="120728" y="459844"/>
                    <a:pt x="122354" y="454948"/>
                  </a:cubicBezTo>
                  <a:cubicBezTo>
                    <a:pt x="123981" y="448420"/>
                    <a:pt x="122354" y="451684"/>
                    <a:pt x="123981" y="450052"/>
                  </a:cubicBezTo>
                  <a:cubicBezTo>
                    <a:pt x="125607" y="446788"/>
                    <a:pt x="123981" y="446788"/>
                    <a:pt x="127233" y="445156"/>
                  </a:cubicBezTo>
                  <a:cubicBezTo>
                    <a:pt x="132113" y="443524"/>
                    <a:pt x="127233" y="445156"/>
                    <a:pt x="132113" y="445156"/>
                  </a:cubicBezTo>
                  <a:cubicBezTo>
                    <a:pt x="133739" y="445156"/>
                    <a:pt x="140245" y="440260"/>
                    <a:pt x="140245" y="440260"/>
                  </a:cubicBezTo>
                  <a:cubicBezTo>
                    <a:pt x="140245" y="440260"/>
                    <a:pt x="138618" y="440260"/>
                    <a:pt x="133739" y="438628"/>
                  </a:cubicBezTo>
                  <a:cubicBezTo>
                    <a:pt x="130486" y="435364"/>
                    <a:pt x="133739" y="438628"/>
                    <a:pt x="130486" y="435364"/>
                  </a:cubicBezTo>
                  <a:cubicBezTo>
                    <a:pt x="130486" y="435364"/>
                    <a:pt x="130486" y="433732"/>
                    <a:pt x="135365" y="428836"/>
                  </a:cubicBezTo>
                  <a:cubicBezTo>
                    <a:pt x="136992" y="427204"/>
                    <a:pt x="136992" y="427204"/>
                    <a:pt x="141871" y="423940"/>
                  </a:cubicBezTo>
                  <a:cubicBezTo>
                    <a:pt x="145124" y="420676"/>
                    <a:pt x="143497" y="422308"/>
                    <a:pt x="146750" y="420676"/>
                  </a:cubicBezTo>
                  <a:cubicBezTo>
                    <a:pt x="148377" y="419044"/>
                    <a:pt x="150003" y="420676"/>
                    <a:pt x="153256" y="419044"/>
                  </a:cubicBezTo>
                  <a:cubicBezTo>
                    <a:pt x="154882" y="417412"/>
                    <a:pt x="154882" y="419044"/>
                    <a:pt x="156509" y="419044"/>
                  </a:cubicBezTo>
                  <a:cubicBezTo>
                    <a:pt x="156509" y="417412"/>
                    <a:pt x="158135" y="417412"/>
                    <a:pt x="161388" y="415780"/>
                  </a:cubicBezTo>
                  <a:cubicBezTo>
                    <a:pt x="164641" y="412516"/>
                    <a:pt x="163014" y="414148"/>
                    <a:pt x="164641" y="412516"/>
                  </a:cubicBezTo>
                  <a:cubicBezTo>
                    <a:pt x="166267" y="410884"/>
                    <a:pt x="166267" y="414148"/>
                    <a:pt x="169520" y="412516"/>
                  </a:cubicBezTo>
                  <a:cubicBezTo>
                    <a:pt x="172773" y="410884"/>
                    <a:pt x="171146" y="412516"/>
                    <a:pt x="174399" y="410884"/>
                  </a:cubicBezTo>
                  <a:cubicBezTo>
                    <a:pt x="176026" y="409252"/>
                    <a:pt x="176026" y="410884"/>
                    <a:pt x="177652" y="409252"/>
                  </a:cubicBezTo>
                  <a:cubicBezTo>
                    <a:pt x="180905" y="407620"/>
                    <a:pt x="179279" y="409252"/>
                    <a:pt x="182531" y="407620"/>
                  </a:cubicBezTo>
                  <a:cubicBezTo>
                    <a:pt x="185784" y="405988"/>
                    <a:pt x="185784" y="407620"/>
                    <a:pt x="187411" y="407620"/>
                  </a:cubicBezTo>
                  <a:cubicBezTo>
                    <a:pt x="189037" y="407620"/>
                    <a:pt x="190663" y="407620"/>
                    <a:pt x="193916" y="405988"/>
                  </a:cubicBezTo>
                  <a:cubicBezTo>
                    <a:pt x="197169" y="402724"/>
                    <a:pt x="197169" y="404356"/>
                    <a:pt x="197169" y="402724"/>
                  </a:cubicBezTo>
                  <a:cubicBezTo>
                    <a:pt x="198795" y="402724"/>
                    <a:pt x="203675" y="401092"/>
                    <a:pt x="205301" y="401092"/>
                  </a:cubicBezTo>
                  <a:cubicBezTo>
                    <a:pt x="206928" y="399460"/>
                    <a:pt x="208554" y="401092"/>
                    <a:pt x="210180" y="402724"/>
                  </a:cubicBezTo>
                  <a:cubicBezTo>
                    <a:pt x="211807" y="404356"/>
                    <a:pt x="213433" y="407620"/>
                    <a:pt x="213433" y="407620"/>
                  </a:cubicBezTo>
                  <a:cubicBezTo>
                    <a:pt x="213433" y="407620"/>
                    <a:pt x="213433" y="407620"/>
                    <a:pt x="213433" y="412516"/>
                  </a:cubicBezTo>
                  <a:cubicBezTo>
                    <a:pt x="213433" y="412516"/>
                    <a:pt x="211807" y="419044"/>
                    <a:pt x="211807" y="419044"/>
                  </a:cubicBezTo>
                  <a:cubicBezTo>
                    <a:pt x="211807" y="420676"/>
                    <a:pt x="211807" y="422308"/>
                    <a:pt x="211807" y="422308"/>
                  </a:cubicBezTo>
                  <a:cubicBezTo>
                    <a:pt x="211807" y="422308"/>
                    <a:pt x="210180" y="423940"/>
                    <a:pt x="205301" y="425572"/>
                  </a:cubicBezTo>
                  <a:cubicBezTo>
                    <a:pt x="205301" y="427204"/>
                    <a:pt x="205301" y="427204"/>
                    <a:pt x="205301" y="428836"/>
                  </a:cubicBezTo>
                  <a:cubicBezTo>
                    <a:pt x="203675" y="430468"/>
                    <a:pt x="208554" y="432100"/>
                    <a:pt x="210180" y="428836"/>
                  </a:cubicBezTo>
                  <a:cubicBezTo>
                    <a:pt x="213433" y="425572"/>
                    <a:pt x="211807" y="428836"/>
                    <a:pt x="213433" y="428836"/>
                  </a:cubicBezTo>
                  <a:cubicBezTo>
                    <a:pt x="216686" y="428836"/>
                    <a:pt x="218312" y="428836"/>
                    <a:pt x="219939" y="425572"/>
                  </a:cubicBezTo>
                  <a:cubicBezTo>
                    <a:pt x="219939" y="423940"/>
                    <a:pt x="219939" y="425572"/>
                    <a:pt x="216686" y="425572"/>
                  </a:cubicBezTo>
                  <a:cubicBezTo>
                    <a:pt x="215060" y="425572"/>
                    <a:pt x="218312" y="423940"/>
                    <a:pt x="219939" y="422308"/>
                  </a:cubicBezTo>
                  <a:cubicBezTo>
                    <a:pt x="221565" y="419044"/>
                    <a:pt x="221565" y="419044"/>
                    <a:pt x="224818" y="417412"/>
                  </a:cubicBezTo>
                  <a:cubicBezTo>
                    <a:pt x="226444" y="415780"/>
                    <a:pt x="224818" y="417412"/>
                    <a:pt x="228071" y="415780"/>
                  </a:cubicBezTo>
                  <a:cubicBezTo>
                    <a:pt x="229697" y="414148"/>
                    <a:pt x="229697" y="415780"/>
                    <a:pt x="231324" y="415780"/>
                  </a:cubicBezTo>
                  <a:cubicBezTo>
                    <a:pt x="234577" y="415780"/>
                    <a:pt x="232950" y="415780"/>
                    <a:pt x="234577" y="415780"/>
                  </a:cubicBezTo>
                  <a:cubicBezTo>
                    <a:pt x="236203" y="417412"/>
                    <a:pt x="237829" y="417412"/>
                    <a:pt x="239456" y="415780"/>
                  </a:cubicBezTo>
                  <a:cubicBezTo>
                    <a:pt x="241082" y="415780"/>
                    <a:pt x="242709" y="417412"/>
                    <a:pt x="244335" y="417412"/>
                  </a:cubicBezTo>
                  <a:cubicBezTo>
                    <a:pt x="247588" y="417412"/>
                    <a:pt x="247588" y="419044"/>
                    <a:pt x="249214" y="419044"/>
                  </a:cubicBezTo>
                  <a:cubicBezTo>
                    <a:pt x="250841" y="419044"/>
                    <a:pt x="250841" y="422308"/>
                    <a:pt x="252467" y="420676"/>
                  </a:cubicBezTo>
                  <a:cubicBezTo>
                    <a:pt x="252467" y="419044"/>
                    <a:pt x="260599" y="423940"/>
                    <a:pt x="260599" y="423940"/>
                  </a:cubicBezTo>
                  <a:cubicBezTo>
                    <a:pt x="260599" y="423940"/>
                    <a:pt x="262225" y="425572"/>
                    <a:pt x="263852" y="425572"/>
                  </a:cubicBezTo>
                  <a:cubicBezTo>
                    <a:pt x="263852" y="425572"/>
                    <a:pt x="263852" y="427204"/>
                    <a:pt x="262225" y="430468"/>
                  </a:cubicBezTo>
                  <a:cubicBezTo>
                    <a:pt x="260599" y="432100"/>
                    <a:pt x="258973" y="433732"/>
                    <a:pt x="257346" y="436996"/>
                  </a:cubicBezTo>
                  <a:cubicBezTo>
                    <a:pt x="257346" y="436996"/>
                    <a:pt x="258973" y="436996"/>
                    <a:pt x="260599" y="436996"/>
                  </a:cubicBezTo>
                  <a:cubicBezTo>
                    <a:pt x="262225" y="436996"/>
                    <a:pt x="263852" y="436996"/>
                    <a:pt x="265478" y="433732"/>
                  </a:cubicBezTo>
                  <a:cubicBezTo>
                    <a:pt x="267105" y="432100"/>
                    <a:pt x="267105" y="433732"/>
                    <a:pt x="271984" y="430468"/>
                  </a:cubicBezTo>
                  <a:cubicBezTo>
                    <a:pt x="271984" y="430468"/>
                    <a:pt x="271984" y="430468"/>
                    <a:pt x="275237" y="432100"/>
                  </a:cubicBezTo>
                  <a:cubicBezTo>
                    <a:pt x="275237" y="432100"/>
                    <a:pt x="278490" y="432100"/>
                    <a:pt x="280116" y="428836"/>
                  </a:cubicBezTo>
                  <a:cubicBezTo>
                    <a:pt x="280116" y="427204"/>
                    <a:pt x="281742" y="428836"/>
                    <a:pt x="283369" y="428836"/>
                  </a:cubicBezTo>
                  <a:cubicBezTo>
                    <a:pt x="284995" y="430468"/>
                    <a:pt x="284995" y="430468"/>
                    <a:pt x="286622" y="428836"/>
                  </a:cubicBezTo>
                  <a:cubicBezTo>
                    <a:pt x="288248" y="427204"/>
                    <a:pt x="284995" y="425572"/>
                    <a:pt x="283369" y="425572"/>
                  </a:cubicBezTo>
                  <a:cubicBezTo>
                    <a:pt x="283369" y="425572"/>
                    <a:pt x="280116" y="423940"/>
                    <a:pt x="280116" y="423940"/>
                  </a:cubicBezTo>
                  <a:cubicBezTo>
                    <a:pt x="280116" y="423940"/>
                    <a:pt x="276863" y="420676"/>
                    <a:pt x="273610" y="419044"/>
                  </a:cubicBezTo>
                  <a:cubicBezTo>
                    <a:pt x="271984" y="417412"/>
                    <a:pt x="271984" y="419044"/>
                    <a:pt x="273610" y="415780"/>
                  </a:cubicBezTo>
                  <a:cubicBezTo>
                    <a:pt x="273610" y="414148"/>
                    <a:pt x="273610" y="415780"/>
                    <a:pt x="276863" y="414148"/>
                  </a:cubicBezTo>
                  <a:cubicBezTo>
                    <a:pt x="278490" y="414148"/>
                    <a:pt x="280116" y="414148"/>
                    <a:pt x="280116" y="414148"/>
                  </a:cubicBezTo>
                  <a:cubicBezTo>
                    <a:pt x="281742" y="414148"/>
                    <a:pt x="284995" y="415780"/>
                    <a:pt x="284995" y="415780"/>
                  </a:cubicBezTo>
                  <a:cubicBezTo>
                    <a:pt x="284995" y="415780"/>
                    <a:pt x="284995" y="415780"/>
                    <a:pt x="288248" y="417412"/>
                  </a:cubicBezTo>
                  <a:cubicBezTo>
                    <a:pt x="288248" y="417412"/>
                    <a:pt x="288248" y="417412"/>
                    <a:pt x="291501" y="420676"/>
                  </a:cubicBezTo>
                  <a:cubicBezTo>
                    <a:pt x="291501" y="420676"/>
                    <a:pt x="298006" y="423940"/>
                    <a:pt x="299633" y="425572"/>
                  </a:cubicBezTo>
                  <a:cubicBezTo>
                    <a:pt x="299633" y="425572"/>
                    <a:pt x="302886" y="427204"/>
                    <a:pt x="304512" y="427204"/>
                  </a:cubicBezTo>
                  <a:cubicBezTo>
                    <a:pt x="306139" y="428836"/>
                    <a:pt x="306139" y="432100"/>
                    <a:pt x="307765" y="432100"/>
                  </a:cubicBezTo>
                  <a:cubicBezTo>
                    <a:pt x="307765" y="432100"/>
                    <a:pt x="307765" y="433732"/>
                    <a:pt x="309391" y="436996"/>
                  </a:cubicBezTo>
                  <a:cubicBezTo>
                    <a:pt x="311018" y="438628"/>
                    <a:pt x="311018" y="441892"/>
                    <a:pt x="311018" y="443524"/>
                  </a:cubicBezTo>
                  <a:cubicBezTo>
                    <a:pt x="312644" y="443524"/>
                    <a:pt x="314271" y="446788"/>
                    <a:pt x="315897" y="446788"/>
                  </a:cubicBezTo>
                  <a:cubicBezTo>
                    <a:pt x="317523" y="446788"/>
                    <a:pt x="315897" y="451684"/>
                    <a:pt x="315897" y="453316"/>
                  </a:cubicBezTo>
                  <a:cubicBezTo>
                    <a:pt x="315897" y="454948"/>
                    <a:pt x="317523" y="458212"/>
                    <a:pt x="320776" y="458212"/>
                  </a:cubicBezTo>
                  <a:cubicBezTo>
                    <a:pt x="322403" y="458212"/>
                    <a:pt x="322403" y="461476"/>
                    <a:pt x="324029" y="459844"/>
                  </a:cubicBezTo>
                  <a:cubicBezTo>
                    <a:pt x="325655" y="458212"/>
                    <a:pt x="325655" y="456580"/>
                    <a:pt x="327282" y="456580"/>
                  </a:cubicBezTo>
                  <a:cubicBezTo>
                    <a:pt x="328908" y="456580"/>
                    <a:pt x="330535" y="458212"/>
                    <a:pt x="332161" y="454948"/>
                  </a:cubicBezTo>
                  <a:cubicBezTo>
                    <a:pt x="332161" y="454948"/>
                    <a:pt x="330535" y="450052"/>
                    <a:pt x="330535" y="450052"/>
                  </a:cubicBezTo>
                  <a:cubicBezTo>
                    <a:pt x="330535" y="448420"/>
                    <a:pt x="328908" y="445156"/>
                    <a:pt x="330535" y="441892"/>
                  </a:cubicBezTo>
                  <a:cubicBezTo>
                    <a:pt x="330535" y="438628"/>
                    <a:pt x="327282" y="436996"/>
                    <a:pt x="327282" y="436996"/>
                  </a:cubicBezTo>
                  <a:cubicBezTo>
                    <a:pt x="325655" y="435364"/>
                    <a:pt x="320776" y="433732"/>
                    <a:pt x="320776" y="430468"/>
                  </a:cubicBezTo>
                  <a:cubicBezTo>
                    <a:pt x="319150" y="428836"/>
                    <a:pt x="319150" y="427204"/>
                    <a:pt x="319150" y="425572"/>
                  </a:cubicBezTo>
                  <a:cubicBezTo>
                    <a:pt x="319150" y="423940"/>
                    <a:pt x="317523" y="422308"/>
                    <a:pt x="317523" y="422308"/>
                  </a:cubicBezTo>
                  <a:cubicBezTo>
                    <a:pt x="317523" y="420676"/>
                    <a:pt x="317523" y="415780"/>
                    <a:pt x="317523" y="412516"/>
                  </a:cubicBezTo>
                  <a:cubicBezTo>
                    <a:pt x="319150" y="409252"/>
                    <a:pt x="317523" y="409252"/>
                    <a:pt x="319150" y="407620"/>
                  </a:cubicBezTo>
                  <a:cubicBezTo>
                    <a:pt x="320776" y="404356"/>
                    <a:pt x="320776" y="404356"/>
                    <a:pt x="324029" y="402724"/>
                  </a:cubicBezTo>
                  <a:cubicBezTo>
                    <a:pt x="328908" y="401092"/>
                    <a:pt x="327282" y="404356"/>
                    <a:pt x="327282" y="404356"/>
                  </a:cubicBezTo>
                  <a:cubicBezTo>
                    <a:pt x="328908" y="402724"/>
                    <a:pt x="332161" y="405988"/>
                    <a:pt x="338667" y="407620"/>
                  </a:cubicBezTo>
                  <a:cubicBezTo>
                    <a:pt x="338667" y="407620"/>
                    <a:pt x="337040" y="404356"/>
                    <a:pt x="340293" y="402724"/>
                  </a:cubicBezTo>
                  <a:cubicBezTo>
                    <a:pt x="340293" y="402724"/>
                    <a:pt x="345172" y="405988"/>
                    <a:pt x="346799" y="407620"/>
                  </a:cubicBezTo>
                  <a:cubicBezTo>
                    <a:pt x="348425" y="407620"/>
                    <a:pt x="348425" y="410884"/>
                    <a:pt x="351678" y="410884"/>
                  </a:cubicBezTo>
                  <a:cubicBezTo>
                    <a:pt x="353304" y="410884"/>
                    <a:pt x="354931" y="414148"/>
                    <a:pt x="356557" y="414148"/>
                  </a:cubicBezTo>
                  <a:cubicBezTo>
                    <a:pt x="359810" y="412516"/>
                    <a:pt x="356557" y="412516"/>
                    <a:pt x="356557" y="407620"/>
                  </a:cubicBezTo>
                  <a:cubicBezTo>
                    <a:pt x="356557" y="404356"/>
                    <a:pt x="354931" y="405988"/>
                    <a:pt x="353304" y="404356"/>
                  </a:cubicBezTo>
                  <a:cubicBezTo>
                    <a:pt x="350052" y="401092"/>
                    <a:pt x="348425" y="401092"/>
                    <a:pt x="345172" y="399460"/>
                  </a:cubicBezTo>
                  <a:cubicBezTo>
                    <a:pt x="341920" y="399460"/>
                    <a:pt x="338667" y="397828"/>
                    <a:pt x="340293" y="396196"/>
                  </a:cubicBezTo>
                  <a:cubicBezTo>
                    <a:pt x="340293" y="394564"/>
                    <a:pt x="341920" y="394564"/>
                    <a:pt x="345172" y="392932"/>
                  </a:cubicBezTo>
                  <a:cubicBezTo>
                    <a:pt x="346799" y="389668"/>
                    <a:pt x="346799" y="389668"/>
                    <a:pt x="351678" y="389668"/>
                  </a:cubicBezTo>
                  <a:cubicBezTo>
                    <a:pt x="356557" y="388036"/>
                    <a:pt x="354931" y="389668"/>
                    <a:pt x="358184" y="389668"/>
                  </a:cubicBezTo>
                  <a:cubicBezTo>
                    <a:pt x="361437" y="388036"/>
                    <a:pt x="366316" y="388036"/>
                    <a:pt x="371195" y="388036"/>
                  </a:cubicBezTo>
                  <a:close/>
                  <a:moveTo>
                    <a:pt x="496434" y="378564"/>
                  </a:moveTo>
                  <a:cubicBezTo>
                    <a:pt x="498044" y="378564"/>
                    <a:pt x="498044" y="376923"/>
                    <a:pt x="499654" y="378564"/>
                  </a:cubicBezTo>
                  <a:cubicBezTo>
                    <a:pt x="502875" y="378564"/>
                    <a:pt x="504485" y="378564"/>
                    <a:pt x="504485" y="378564"/>
                  </a:cubicBezTo>
                  <a:cubicBezTo>
                    <a:pt x="506095" y="381847"/>
                    <a:pt x="506095" y="381847"/>
                    <a:pt x="506095" y="383488"/>
                  </a:cubicBezTo>
                  <a:cubicBezTo>
                    <a:pt x="504485" y="383488"/>
                    <a:pt x="504485" y="383488"/>
                    <a:pt x="502875" y="385130"/>
                  </a:cubicBezTo>
                  <a:cubicBezTo>
                    <a:pt x="502875" y="385130"/>
                    <a:pt x="506095" y="385130"/>
                    <a:pt x="507705" y="386771"/>
                  </a:cubicBezTo>
                  <a:cubicBezTo>
                    <a:pt x="507705" y="386771"/>
                    <a:pt x="509316" y="385130"/>
                    <a:pt x="510926" y="385130"/>
                  </a:cubicBezTo>
                  <a:cubicBezTo>
                    <a:pt x="514146" y="386771"/>
                    <a:pt x="515756" y="388412"/>
                    <a:pt x="517366" y="390054"/>
                  </a:cubicBezTo>
                  <a:cubicBezTo>
                    <a:pt x="517366" y="390054"/>
                    <a:pt x="517366" y="393336"/>
                    <a:pt x="517366" y="394977"/>
                  </a:cubicBezTo>
                  <a:cubicBezTo>
                    <a:pt x="517366" y="396619"/>
                    <a:pt x="515756" y="396619"/>
                    <a:pt x="515756" y="398260"/>
                  </a:cubicBezTo>
                  <a:cubicBezTo>
                    <a:pt x="514146" y="398260"/>
                    <a:pt x="514146" y="396619"/>
                    <a:pt x="512536" y="398260"/>
                  </a:cubicBezTo>
                  <a:cubicBezTo>
                    <a:pt x="510926" y="401543"/>
                    <a:pt x="512536" y="403184"/>
                    <a:pt x="510926" y="403184"/>
                  </a:cubicBezTo>
                  <a:cubicBezTo>
                    <a:pt x="507705" y="404825"/>
                    <a:pt x="507705" y="404825"/>
                    <a:pt x="504485" y="406467"/>
                  </a:cubicBezTo>
                  <a:cubicBezTo>
                    <a:pt x="502875" y="408108"/>
                    <a:pt x="501265" y="408108"/>
                    <a:pt x="501265" y="409749"/>
                  </a:cubicBezTo>
                  <a:cubicBezTo>
                    <a:pt x="499654" y="411391"/>
                    <a:pt x="498044" y="411391"/>
                    <a:pt x="498044" y="413032"/>
                  </a:cubicBezTo>
                  <a:cubicBezTo>
                    <a:pt x="498044" y="414673"/>
                    <a:pt x="498044" y="413032"/>
                    <a:pt x="496434" y="416315"/>
                  </a:cubicBezTo>
                  <a:cubicBezTo>
                    <a:pt x="494824" y="417956"/>
                    <a:pt x="493214" y="416315"/>
                    <a:pt x="494824" y="417956"/>
                  </a:cubicBezTo>
                  <a:cubicBezTo>
                    <a:pt x="494824" y="419597"/>
                    <a:pt x="496434" y="416315"/>
                    <a:pt x="498044" y="416315"/>
                  </a:cubicBezTo>
                  <a:cubicBezTo>
                    <a:pt x="502875" y="414673"/>
                    <a:pt x="502875" y="414673"/>
                    <a:pt x="504485" y="413032"/>
                  </a:cubicBezTo>
                  <a:cubicBezTo>
                    <a:pt x="504485" y="413032"/>
                    <a:pt x="506095" y="413032"/>
                    <a:pt x="506095" y="413032"/>
                  </a:cubicBezTo>
                  <a:cubicBezTo>
                    <a:pt x="510926" y="416315"/>
                    <a:pt x="509316" y="414673"/>
                    <a:pt x="510926" y="416315"/>
                  </a:cubicBezTo>
                  <a:cubicBezTo>
                    <a:pt x="512536" y="419597"/>
                    <a:pt x="514146" y="417956"/>
                    <a:pt x="514146" y="421239"/>
                  </a:cubicBezTo>
                  <a:cubicBezTo>
                    <a:pt x="514146" y="424521"/>
                    <a:pt x="514146" y="424521"/>
                    <a:pt x="515756" y="424521"/>
                  </a:cubicBezTo>
                  <a:cubicBezTo>
                    <a:pt x="520587" y="422880"/>
                    <a:pt x="520587" y="422880"/>
                    <a:pt x="520587" y="421239"/>
                  </a:cubicBezTo>
                  <a:cubicBezTo>
                    <a:pt x="518977" y="419597"/>
                    <a:pt x="520587" y="417956"/>
                    <a:pt x="518977" y="417956"/>
                  </a:cubicBezTo>
                  <a:cubicBezTo>
                    <a:pt x="515756" y="417956"/>
                    <a:pt x="515756" y="417956"/>
                    <a:pt x="515756" y="417956"/>
                  </a:cubicBezTo>
                  <a:cubicBezTo>
                    <a:pt x="515756" y="414673"/>
                    <a:pt x="515756" y="411391"/>
                    <a:pt x="517366" y="411391"/>
                  </a:cubicBezTo>
                  <a:cubicBezTo>
                    <a:pt x="518977" y="411391"/>
                    <a:pt x="518977" y="411391"/>
                    <a:pt x="520587" y="411391"/>
                  </a:cubicBezTo>
                  <a:cubicBezTo>
                    <a:pt x="522197" y="411391"/>
                    <a:pt x="525417" y="411391"/>
                    <a:pt x="525417" y="411391"/>
                  </a:cubicBezTo>
                  <a:cubicBezTo>
                    <a:pt x="525417" y="413032"/>
                    <a:pt x="527028" y="413032"/>
                    <a:pt x="527028" y="414673"/>
                  </a:cubicBezTo>
                  <a:cubicBezTo>
                    <a:pt x="527028" y="417956"/>
                    <a:pt x="527028" y="417956"/>
                    <a:pt x="525417" y="419597"/>
                  </a:cubicBezTo>
                  <a:cubicBezTo>
                    <a:pt x="523807" y="421239"/>
                    <a:pt x="522197" y="422880"/>
                    <a:pt x="523807" y="424521"/>
                  </a:cubicBezTo>
                  <a:cubicBezTo>
                    <a:pt x="523807" y="424521"/>
                    <a:pt x="525417" y="424521"/>
                    <a:pt x="527028" y="426163"/>
                  </a:cubicBezTo>
                  <a:cubicBezTo>
                    <a:pt x="527028" y="427804"/>
                    <a:pt x="528638" y="427804"/>
                    <a:pt x="528638" y="429445"/>
                  </a:cubicBezTo>
                  <a:cubicBezTo>
                    <a:pt x="528638" y="434369"/>
                    <a:pt x="527028" y="432728"/>
                    <a:pt x="525417" y="436011"/>
                  </a:cubicBezTo>
                  <a:cubicBezTo>
                    <a:pt x="523807" y="437652"/>
                    <a:pt x="525417" y="437652"/>
                    <a:pt x="523807" y="437652"/>
                  </a:cubicBezTo>
                  <a:cubicBezTo>
                    <a:pt x="523807" y="439293"/>
                    <a:pt x="523807" y="440934"/>
                    <a:pt x="525417" y="442576"/>
                  </a:cubicBezTo>
                  <a:cubicBezTo>
                    <a:pt x="527028" y="444217"/>
                    <a:pt x="527028" y="444217"/>
                    <a:pt x="527028" y="447500"/>
                  </a:cubicBezTo>
                  <a:cubicBezTo>
                    <a:pt x="525417" y="449141"/>
                    <a:pt x="525417" y="450782"/>
                    <a:pt x="525417" y="452424"/>
                  </a:cubicBezTo>
                  <a:cubicBezTo>
                    <a:pt x="523807" y="455706"/>
                    <a:pt x="525417" y="454065"/>
                    <a:pt x="522197" y="455706"/>
                  </a:cubicBezTo>
                  <a:cubicBezTo>
                    <a:pt x="517366" y="457348"/>
                    <a:pt x="518977" y="455706"/>
                    <a:pt x="517366" y="457348"/>
                  </a:cubicBezTo>
                  <a:cubicBezTo>
                    <a:pt x="517366" y="458989"/>
                    <a:pt x="515756" y="458989"/>
                    <a:pt x="515756" y="460630"/>
                  </a:cubicBezTo>
                  <a:cubicBezTo>
                    <a:pt x="514146" y="462272"/>
                    <a:pt x="510926" y="462272"/>
                    <a:pt x="509316" y="462272"/>
                  </a:cubicBezTo>
                  <a:cubicBezTo>
                    <a:pt x="507705" y="462272"/>
                    <a:pt x="507705" y="462272"/>
                    <a:pt x="504485" y="462272"/>
                  </a:cubicBezTo>
                  <a:cubicBezTo>
                    <a:pt x="501265" y="463913"/>
                    <a:pt x="502875" y="467196"/>
                    <a:pt x="501265" y="463913"/>
                  </a:cubicBezTo>
                  <a:cubicBezTo>
                    <a:pt x="498044" y="462272"/>
                    <a:pt x="498044" y="460630"/>
                    <a:pt x="498044" y="458989"/>
                  </a:cubicBezTo>
                  <a:cubicBezTo>
                    <a:pt x="498044" y="457348"/>
                    <a:pt x="496434" y="455706"/>
                    <a:pt x="496434" y="455706"/>
                  </a:cubicBezTo>
                  <a:cubicBezTo>
                    <a:pt x="496434" y="455706"/>
                    <a:pt x="493214" y="455706"/>
                    <a:pt x="494824" y="458989"/>
                  </a:cubicBezTo>
                  <a:cubicBezTo>
                    <a:pt x="496434" y="462272"/>
                    <a:pt x="498044" y="463913"/>
                    <a:pt x="498044" y="463913"/>
                  </a:cubicBezTo>
                  <a:cubicBezTo>
                    <a:pt x="498044" y="465554"/>
                    <a:pt x="498044" y="467196"/>
                    <a:pt x="496434" y="468837"/>
                  </a:cubicBezTo>
                  <a:cubicBezTo>
                    <a:pt x="493214" y="472120"/>
                    <a:pt x="491603" y="473761"/>
                    <a:pt x="491603" y="473761"/>
                  </a:cubicBezTo>
                  <a:cubicBezTo>
                    <a:pt x="491603" y="473761"/>
                    <a:pt x="489993" y="470478"/>
                    <a:pt x="488383" y="472120"/>
                  </a:cubicBezTo>
                  <a:cubicBezTo>
                    <a:pt x="485163" y="473761"/>
                    <a:pt x="485163" y="473761"/>
                    <a:pt x="483553" y="472120"/>
                  </a:cubicBezTo>
                  <a:cubicBezTo>
                    <a:pt x="481942" y="472120"/>
                    <a:pt x="480332" y="472120"/>
                    <a:pt x="480332" y="470478"/>
                  </a:cubicBezTo>
                  <a:cubicBezTo>
                    <a:pt x="478722" y="468837"/>
                    <a:pt x="477112" y="468837"/>
                    <a:pt x="477112" y="465554"/>
                  </a:cubicBezTo>
                  <a:cubicBezTo>
                    <a:pt x="477112" y="463913"/>
                    <a:pt x="473891" y="462272"/>
                    <a:pt x="473891" y="462272"/>
                  </a:cubicBezTo>
                  <a:cubicBezTo>
                    <a:pt x="473891" y="462272"/>
                    <a:pt x="470671" y="458989"/>
                    <a:pt x="469061" y="457348"/>
                  </a:cubicBezTo>
                  <a:cubicBezTo>
                    <a:pt x="467451" y="457348"/>
                    <a:pt x="464230" y="454065"/>
                    <a:pt x="464230" y="452424"/>
                  </a:cubicBezTo>
                  <a:cubicBezTo>
                    <a:pt x="462620" y="452424"/>
                    <a:pt x="461010" y="454065"/>
                    <a:pt x="459400" y="452424"/>
                  </a:cubicBezTo>
                  <a:cubicBezTo>
                    <a:pt x="459400" y="450782"/>
                    <a:pt x="456179" y="447500"/>
                    <a:pt x="456179" y="447500"/>
                  </a:cubicBezTo>
                  <a:cubicBezTo>
                    <a:pt x="454569" y="445858"/>
                    <a:pt x="452959" y="444217"/>
                    <a:pt x="451349" y="444217"/>
                  </a:cubicBezTo>
                  <a:cubicBezTo>
                    <a:pt x="451349" y="442576"/>
                    <a:pt x="446518" y="442576"/>
                    <a:pt x="446518" y="442576"/>
                  </a:cubicBezTo>
                  <a:cubicBezTo>
                    <a:pt x="446518" y="442576"/>
                    <a:pt x="444908" y="444217"/>
                    <a:pt x="444908" y="442576"/>
                  </a:cubicBezTo>
                  <a:cubicBezTo>
                    <a:pt x="443298" y="440934"/>
                    <a:pt x="444908" y="439293"/>
                    <a:pt x="443298" y="439293"/>
                  </a:cubicBezTo>
                  <a:cubicBezTo>
                    <a:pt x="440078" y="439293"/>
                    <a:pt x="436857" y="439293"/>
                    <a:pt x="436857" y="439293"/>
                  </a:cubicBezTo>
                  <a:cubicBezTo>
                    <a:pt x="435247" y="440934"/>
                    <a:pt x="433637" y="439293"/>
                    <a:pt x="433637" y="439293"/>
                  </a:cubicBezTo>
                  <a:cubicBezTo>
                    <a:pt x="432027" y="439293"/>
                    <a:pt x="430416" y="439293"/>
                    <a:pt x="430416" y="437652"/>
                  </a:cubicBezTo>
                  <a:cubicBezTo>
                    <a:pt x="430416" y="436011"/>
                    <a:pt x="428806" y="436011"/>
                    <a:pt x="428806" y="434369"/>
                  </a:cubicBezTo>
                  <a:cubicBezTo>
                    <a:pt x="423976" y="432728"/>
                    <a:pt x="425586" y="432728"/>
                    <a:pt x="422365" y="431087"/>
                  </a:cubicBezTo>
                  <a:cubicBezTo>
                    <a:pt x="420755" y="429445"/>
                    <a:pt x="420755" y="427804"/>
                    <a:pt x="419145" y="426163"/>
                  </a:cubicBezTo>
                  <a:cubicBezTo>
                    <a:pt x="417535" y="426163"/>
                    <a:pt x="415925" y="424521"/>
                    <a:pt x="415925" y="422880"/>
                  </a:cubicBezTo>
                  <a:cubicBezTo>
                    <a:pt x="415925" y="422880"/>
                    <a:pt x="415925" y="419597"/>
                    <a:pt x="415925" y="419597"/>
                  </a:cubicBezTo>
                  <a:cubicBezTo>
                    <a:pt x="417535" y="417956"/>
                    <a:pt x="420755" y="416315"/>
                    <a:pt x="420755" y="416315"/>
                  </a:cubicBezTo>
                  <a:cubicBezTo>
                    <a:pt x="425586" y="413032"/>
                    <a:pt x="425586" y="413032"/>
                    <a:pt x="428806" y="413032"/>
                  </a:cubicBezTo>
                  <a:cubicBezTo>
                    <a:pt x="430416" y="413032"/>
                    <a:pt x="425586" y="409749"/>
                    <a:pt x="433637" y="416315"/>
                  </a:cubicBezTo>
                  <a:cubicBezTo>
                    <a:pt x="440078" y="422880"/>
                    <a:pt x="440078" y="424521"/>
                    <a:pt x="441688" y="424521"/>
                  </a:cubicBezTo>
                  <a:cubicBezTo>
                    <a:pt x="443298" y="426163"/>
                    <a:pt x="443298" y="426163"/>
                    <a:pt x="444908" y="426163"/>
                  </a:cubicBezTo>
                  <a:cubicBezTo>
                    <a:pt x="446518" y="426163"/>
                    <a:pt x="448128" y="426163"/>
                    <a:pt x="449739" y="426163"/>
                  </a:cubicBezTo>
                  <a:cubicBezTo>
                    <a:pt x="452959" y="422880"/>
                    <a:pt x="451349" y="422880"/>
                    <a:pt x="454569" y="422880"/>
                  </a:cubicBezTo>
                  <a:cubicBezTo>
                    <a:pt x="456179" y="422880"/>
                    <a:pt x="459400" y="424521"/>
                    <a:pt x="457790" y="421239"/>
                  </a:cubicBezTo>
                  <a:cubicBezTo>
                    <a:pt x="456179" y="417956"/>
                    <a:pt x="452959" y="414673"/>
                    <a:pt x="456179" y="416315"/>
                  </a:cubicBezTo>
                  <a:cubicBezTo>
                    <a:pt x="461010" y="416315"/>
                    <a:pt x="461010" y="414673"/>
                    <a:pt x="459400" y="414673"/>
                  </a:cubicBezTo>
                  <a:cubicBezTo>
                    <a:pt x="459400" y="413032"/>
                    <a:pt x="457790" y="411391"/>
                    <a:pt x="456179" y="411391"/>
                  </a:cubicBezTo>
                  <a:cubicBezTo>
                    <a:pt x="456179" y="411391"/>
                    <a:pt x="452959" y="409749"/>
                    <a:pt x="452959" y="409749"/>
                  </a:cubicBezTo>
                  <a:cubicBezTo>
                    <a:pt x="451349" y="411391"/>
                    <a:pt x="451349" y="411391"/>
                    <a:pt x="449739" y="409749"/>
                  </a:cubicBezTo>
                  <a:cubicBezTo>
                    <a:pt x="444908" y="408108"/>
                    <a:pt x="441688" y="408108"/>
                    <a:pt x="441688" y="408108"/>
                  </a:cubicBezTo>
                  <a:cubicBezTo>
                    <a:pt x="441688" y="408108"/>
                    <a:pt x="440078" y="408108"/>
                    <a:pt x="440078" y="404825"/>
                  </a:cubicBezTo>
                  <a:cubicBezTo>
                    <a:pt x="438467" y="403184"/>
                    <a:pt x="438467" y="401543"/>
                    <a:pt x="436857" y="401543"/>
                  </a:cubicBezTo>
                  <a:cubicBezTo>
                    <a:pt x="436857" y="401543"/>
                    <a:pt x="433637" y="401543"/>
                    <a:pt x="435247" y="399901"/>
                  </a:cubicBezTo>
                  <a:cubicBezTo>
                    <a:pt x="435247" y="398260"/>
                    <a:pt x="435247" y="396619"/>
                    <a:pt x="436857" y="396619"/>
                  </a:cubicBezTo>
                  <a:cubicBezTo>
                    <a:pt x="438467" y="394977"/>
                    <a:pt x="440078" y="393336"/>
                    <a:pt x="441688" y="393336"/>
                  </a:cubicBezTo>
                  <a:cubicBezTo>
                    <a:pt x="443298" y="394977"/>
                    <a:pt x="441688" y="394977"/>
                    <a:pt x="443298" y="394977"/>
                  </a:cubicBezTo>
                  <a:cubicBezTo>
                    <a:pt x="446518" y="393336"/>
                    <a:pt x="446518" y="391695"/>
                    <a:pt x="446518" y="391695"/>
                  </a:cubicBezTo>
                  <a:cubicBezTo>
                    <a:pt x="446518" y="391695"/>
                    <a:pt x="444908" y="388412"/>
                    <a:pt x="446518" y="388412"/>
                  </a:cubicBezTo>
                  <a:cubicBezTo>
                    <a:pt x="448128" y="388412"/>
                    <a:pt x="446518" y="386771"/>
                    <a:pt x="449739" y="386771"/>
                  </a:cubicBezTo>
                  <a:cubicBezTo>
                    <a:pt x="452959" y="386771"/>
                    <a:pt x="451349" y="386771"/>
                    <a:pt x="452959" y="388412"/>
                  </a:cubicBezTo>
                  <a:cubicBezTo>
                    <a:pt x="456179" y="390054"/>
                    <a:pt x="457790" y="390054"/>
                    <a:pt x="459400" y="388412"/>
                  </a:cubicBezTo>
                  <a:cubicBezTo>
                    <a:pt x="461010" y="388412"/>
                    <a:pt x="462620" y="386771"/>
                    <a:pt x="462620" y="386771"/>
                  </a:cubicBezTo>
                  <a:cubicBezTo>
                    <a:pt x="462620" y="386771"/>
                    <a:pt x="459400" y="383488"/>
                    <a:pt x="462620" y="383488"/>
                  </a:cubicBezTo>
                  <a:cubicBezTo>
                    <a:pt x="465841" y="383488"/>
                    <a:pt x="461010" y="383488"/>
                    <a:pt x="465841" y="383488"/>
                  </a:cubicBezTo>
                  <a:cubicBezTo>
                    <a:pt x="469061" y="385130"/>
                    <a:pt x="469061" y="385130"/>
                    <a:pt x="470671" y="386771"/>
                  </a:cubicBezTo>
                  <a:cubicBezTo>
                    <a:pt x="473891" y="390054"/>
                    <a:pt x="473891" y="388412"/>
                    <a:pt x="475502" y="390054"/>
                  </a:cubicBezTo>
                  <a:cubicBezTo>
                    <a:pt x="478722" y="393336"/>
                    <a:pt x="480332" y="391695"/>
                    <a:pt x="481942" y="391695"/>
                  </a:cubicBezTo>
                  <a:cubicBezTo>
                    <a:pt x="481942" y="391695"/>
                    <a:pt x="483553" y="391695"/>
                    <a:pt x="483553" y="390054"/>
                  </a:cubicBezTo>
                  <a:cubicBezTo>
                    <a:pt x="481942" y="388412"/>
                    <a:pt x="483553" y="386771"/>
                    <a:pt x="480332" y="386771"/>
                  </a:cubicBezTo>
                  <a:cubicBezTo>
                    <a:pt x="477112" y="386771"/>
                    <a:pt x="475502" y="386771"/>
                    <a:pt x="477112" y="383488"/>
                  </a:cubicBezTo>
                  <a:cubicBezTo>
                    <a:pt x="480332" y="381847"/>
                    <a:pt x="480332" y="380206"/>
                    <a:pt x="481942" y="381847"/>
                  </a:cubicBezTo>
                  <a:cubicBezTo>
                    <a:pt x="483553" y="381847"/>
                    <a:pt x="483553" y="383488"/>
                    <a:pt x="485163" y="381847"/>
                  </a:cubicBezTo>
                  <a:cubicBezTo>
                    <a:pt x="486773" y="381847"/>
                    <a:pt x="489993" y="381847"/>
                    <a:pt x="489993" y="381847"/>
                  </a:cubicBezTo>
                  <a:cubicBezTo>
                    <a:pt x="489993" y="381847"/>
                    <a:pt x="491603" y="380206"/>
                    <a:pt x="493214" y="380206"/>
                  </a:cubicBezTo>
                  <a:cubicBezTo>
                    <a:pt x="494824" y="378564"/>
                    <a:pt x="496434" y="378564"/>
                    <a:pt x="496434" y="378564"/>
                  </a:cubicBezTo>
                  <a:close/>
                  <a:moveTo>
                    <a:pt x="55336" y="361091"/>
                  </a:moveTo>
                  <a:cubicBezTo>
                    <a:pt x="56963" y="362721"/>
                    <a:pt x="58591" y="361091"/>
                    <a:pt x="61846" y="362721"/>
                  </a:cubicBezTo>
                  <a:cubicBezTo>
                    <a:pt x="66728" y="364350"/>
                    <a:pt x="69983" y="364350"/>
                    <a:pt x="69983" y="364350"/>
                  </a:cubicBezTo>
                  <a:cubicBezTo>
                    <a:pt x="69983" y="364350"/>
                    <a:pt x="69983" y="364350"/>
                    <a:pt x="79748" y="365980"/>
                  </a:cubicBezTo>
                  <a:cubicBezTo>
                    <a:pt x="79748" y="365980"/>
                    <a:pt x="83003" y="359461"/>
                    <a:pt x="86258" y="362721"/>
                  </a:cubicBezTo>
                  <a:cubicBezTo>
                    <a:pt x="91141" y="369240"/>
                    <a:pt x="97651" y="374129"/>
                    <a:pt x="100906" y="374129"/>
                  </a:cubicBezTo>
                  <a:cubicBezTo>
                    <a:pt x="102534" y="375759"/>
                    <a:pt x="100906" y="374129"/>
                    <a:pt x="105789" y="372500"/>
                  </a:cubicBezTo>
                  <a:cubicBezTo>
                    <a:pt x="110671" y="372500"/>
                    <a:pt x="113926" y="370870"/>
                    <a:pt x="117181" y="372500"/>
                  </a:cubicBezTo>
                  <a:cubicBezTo>
                    <a:pt x="123691" y="377389"/>
                    <a:pt x="122064" y="372500"/>
                    <a:pt x="123691" y="377389"/>
                  </a:cubicBezTo>
                  <a:cubicBezTo>
                    <a:pt x="123691" y="377389"/>
                    <a:pt x="123691" y="377389"/>
                    <a:pt x="130202" y="374129"/>
                  </a:cubicBezTo>
                  <a:cubicBezTo>
                    <a:pt x="130202" y="374129"/>
                    <a:pt x="136712" y="370870"/>
                    <a:pt x="138339" y="372500"/>
                  </a:cubicBezTo>
                  <a:cubicBezTo>
                    <a:pt x="141594" y="372500"/>
                    <a:pt x="144849" y="372500"/>
                    <a:pt x="144849" y="372500"/>
                  </a:cubicBezTo>
                  <a:cubicBezTo>
                    <a:pt x="144849" y="372500"/>
                    <a:pt x="152987" y="372500"/>
                    <a:pt x="154614" y="374129"/>
                  </a:cubicBezTo>
                  <a:cubicBezTo>
                    <a:pt x="156242" y="375759"/>
                    <a:pt x="164379" y="375759"/>
                    <a:pt x="164379" y="375759"/>
                  </a:cubicBezTo>
                  <a:cubicBezTo>
                    <a:pt x="167635" y="382279"/>
                    <a:pt x="169262" y="383909"/>
                    <a:pt x="170890" y="385538"/>
                  </a:cubicBezTo>
                  <a:cubicBezTo>
                    <a:pt x="182282" y="392058"/>
                    <a:pt x="193675" y="390428"/>
                    <a:pt x="192047" y="395317"/>
                  </a:cubicBezTo>
                  <a:cubicBezTo>
                    <a:pt x="190420" y="400207"/>
                    <a:pt x="190420" y="398577"/>
                    <a:pt x="187165" y="400207"/>
                  </a:cubicBezTo>
                  <a:cubicBezTo>
                    <a:pt x="185537" y="401837"/>
                    <a:pt x="183910" y="400207"/>
                    <a:pt x="179027" y="403467"/>
                  </a:cubicBezTo>
                  <a:cubicBezTo>
                    <a:pt x="174145" y="405096"/>
                    <a:pt x="174145" y="405096"/>
                    <a:pt x="169262" y="406726"/>
                  </a:cubicBezTo>
                  <a:cubicBezTo>
                    <a:pt x="166007" y="408356"/>
                    <a:pt x="161124" y="413246"/>
                    <a:pt x="159497" y="413246"/>
                  </a:cubicBezTo>
                  <a:cubicBezTo>
                    <a:pt x="157869" y="413246"/>
                    <a:pt x="152987" y="418135"/>
                    <a:pt x="149732" y="418135"/>
                  </a:cubicBezTo>
                  <a:cubicBezTo>
                    <a:pt x="148104" y="419765"/>
                    <a:pt x="146477" y="418135"/>
                    <a:pt x="143222" y="419765"/>
                  </a:cubicBezTo>
                  <a:cubicBezTo>
                    <a:pt x="138339" y="423025"/>
                    <a:pt x="133457" y="424655"/>
                    <a:pt x="130202" y="426284"/>
                  </a:cubicBezTo>
                  <a:cubicBezTo>
                    <a:pt x="128574" y="427914"/>
                    <a:pt x="123691" y="429544"/>
                    <a:pt x="123691" y="429544"/>
                  </a:cubicBezTo>
                  <a:cubicBezTo>
                    <a:pt x="118809" y="436063"/>
                    <a:pt x="118809" y="436063"/>
                    <a:pt x="115554" y="439323"/>
                  </a:cubicBezTo>
                  <a:cubicBezTo>
                    <a:pt x="112299" y="442583"/>
                    <a:pt x="105789" y="445842"/>
                    <a:pt x="105789" y="445842"/>
                  </a:cubicBezTo>
                  <a:cubicBezTo>
                    <a:pt x="105789" y="445842"/>
                    <a:pt x="102534" y="445842"/>
                    <a:pt x="102534" y="450732"/>
                  </a:cubicBezTo>
                  <a:cubicBezTo>
                    <a:pt x="100906" y="455621"/>
                    <a:pt x="102534" y="450732"/>
                    <a:pt x="100906" y="455621"/>
                  </a:cubicBezTo>
                  <a:cubicBezTo>
                    <a:pt x="99279" y="458881"/>
                    <a:pt x="100906" y="458881"/>
                    <a:pt x="99279" y="462141"/>
                  </a:cubicBezTo>
                  <a:cubicBezTo>
                    <a:pt x="97651" y="465401"/>
                    <a:pt x="96024" y="467030"/>
                    <a:pt x="94396" y="468660"/>
                  </a:cubicBezTo>
                  <a:cubicBezTo>
                    <a:pt x="87886" y="470290"/>
                    <a:pt x="87886" y="467030"/>
                    <a:pt x="86258" y="468660"/>
                  </a:cubicBezTo>
                  <a:cubicBezTo>
                    <a:pt x="83003" y="468660"/>
                    <a:pt x="78121" y="470290"/>
                    <a:pt x="78121" y="470290"/>
                  </a:cubicBezTo>
                  <a:cubicBezTo>
                    <a:pt x="71611" y="473550"/>
                    <a:pt x="69983" y="473550"/>
                    <a:pt x="66728" y="476809"/>
                  </a:cubicBezTo>
                  <a:cubicBezTo>
                    <a:pt x="65101" y="480069"/>
                    <a:pt x="61846" y="478439"/>
                    <a:pt x="61846" y="478439"/>
                  </a:cubicBezTo>
                  <a:cubicBezTo>
                    <a:pt x="61846" y="478439"/>
                    <a:pt x="61846" y="478439"/>
                    <a:pt x="56963" y="480069"/>
                  </a:cubicBezTo>
                  <a:cubicBezTo>
                    <a:pt x="56963" y="480069"/>
                    <a:pt x="50453" y="481699"/>
                    <a:pt x="48826" y="478439"/>
                  </a:cubicBezTo>
                  <a:cubicBezTo>
                    <a:pt x="45570" y="473550"/>
                    <a:pt x="42315" y="470290"/>
                    <a:pt x="42315" y="470290"/>
                  </a:cubicBezTo>
                  <a:cubicBezTo>
                    <a:pt x="42315" y="470290"/>
                    <a:pt x="42315" y="470290"/>
                    <a:pt x="34178" y="467030"/>
                  </a:cubicBezTo>
                  <a:cubicBezTo>
                    <a:pt x="34178" y="467030"/>
                    <a:pt x="34178" y="467030"/>
                    <a:pt x="30923" y="458881"/>
                  </a:cubicBezTo>
                  <a:cubicBezTo>
                    <a:pt x="30923" y="458881"/>
                    <a:pt x="26040" y="457251"/>
                    <a:pt x="24413" y="457251"/>
                  </a:cubicBezTo>
                  <a:cubicBezTo>
                    <a:pt x="17903" y="453992"/>
                    <a:pt x="19530" y="452362"/>
                    <a:pt x="14648" y="452362"/>
                  </a:cubicBezTo>
                  <a:cubicBezTo>
                    <a:pt x="8137" y="452362"/>
                    <a:pt x="3255" y="452362"/>
                    <a:pt x="3255" y="452362"/>
                  </a:cubicBezTo>
                  <a:cubicBezTo>
                    <a:pt x="3255" y="452362"/>
                    <a:pt x="3255" y="452362"/>
                    <a:pt x="0" y="450732"/>
                  </a:cubicBezTo>
                  <a:cubicBezTo>
                    <a:pt x="0" y="450732"/>
                    <a:pt x="0" y="450732"/>
                    <a:pt x="9765" y="436063"/>
                  </a:cubicBezTo>
                  <a:cubicBezTo>
                    <a:pt x="9765" y="436063"/>
                    <a:pt x="9765" y="436063"/>
                    <a:pt x="11393" y="429544"/>
                  </a:cubicBezTo>
                  <a:cubicBezTo>
                    <a:pt x="11393" y="429544"/>
                    <a:pt x="11393" y="429544"/>
                    <a:pt x="14648" y="423025"/>
                  </a:cubicBezTo>
                  <a:cubicBezTo>
                    <a:pt x="14648" y="423025"/>
                    <a:pt x="19530" y="416505"/>
                    <a:pt x="21158" y="418135"/>
                  </a:cubicBezTo>
                  <a:cubicBezTo>
                    <a:pt x="21158" y="418135"/>
                    <a:pt x="21158" y="418135"/>
                    <a:pt x="19530" y="411616"/>
                  </a:cubicBezTo>
                  <a:cubicBezTo>
                    <a:pt x="22785" y="406726"/>
                    <a:pt x="26040" y="403467"/>
                    <a:pt x="26040" y="403467"/>
                  </a:cubicBezTo>
                  <a:cubicBezTo>
                    <a:pt x="26040" y="403467"/>
                    <a:pt x="26040" y="403467"/>
                    <a:pt x="30923" y="395317"/>
                  </a:cubicBezTo>
                  <a:cubicBezTo>
                    <a:pt x="30923" y="395317"/>
                    <a:pt x="34178" y="392058"/>
                    <a:pt x="34178" y="390428"/>
                  </a:cubicBezTo>
                  <a:cubicBezTo>
                    <a:pt x="34178" y="387168"/>
                    <a:pt x="30923" y="382279"/>
                    <a:pt x="30923" y="382279"/>
                  </a:cubicBezTo>
                  <a:cubicBezTo>
                    <a:pt x="30923" y="382279"/>
                    <a:pt x="30923" y="382279"/>
                    <a:pt x="27668" y="375759"/>
                  </a:cubicBezTo>
                  <a:cubicBezTo>
                    <a:pt x="27668" y="375759"/>
                    <a:pt x="27668" y="375759"/>
                    <a:pt x="19530" y="369240"/>
                  </a:cubicBezTo>
                  <a:cubicBezTo>
                    <a:pt x="27668" y="369240"/>
                    <a:pt x="35805" y="364350"/>
                    <a:pt x="35805" y="364350"/>
                  </a:cubicBezTo>
                  <a:cubicBezTo>
                    <a:pt x="35805" y="364350"/>
                    <a:pt x="39060" y="365980"/>
                    <a:pt x="40688" y="367610"/>
                  </a:cubicBezTo>
                  <a:cubicBezTo>
                    <a:pt x="43943" y="367610"/>
                    <a:pt x="52081" y="359461"/>
                    <a:pt x="55336" y="361091"/>
                  </a:cubicBezTo>
                  <a:close/>
                  <a:moveTo>
                    <a:pt x="543918" y="357873"/>
                  </a:moveTo>
                  <a:cubicBezTo>
                    <a:pt x="549276" y="359460"/>
                    <a:pt x="547490" y="361048"/>
                    <a:pt x="547490" y="361048"/>
                  </a:cubicBezTo>
                  <a:cubicBezTo>
                    <a:pt x="547490" y="361048"/>
                    <a:pt x="547490" y="361048"/>
                    <a:pt x="547490" y="365810"/>
                  </a:cubicBezTo>
                  <a:cubicBezTo>
                    <a:pt x="549276" y="367398"/>
                    <a:pt x="547490" y="365810"/>
                    <a:pt x="543918" y="365810"/>
                  </a:cubicBezTo>
                  <a:cubicBezTo>
                    <a:pt x="540346" y="365810"/>
                    <a:pt x="542132" y="365810"/>
                    <a:pt x="540346" y="364223"/>
                  </a:cubicBezTo>
                  <a:cubicBezTo>
                    <a:pt x="540346" y="362635"/>
                    <a:pt x="538560" y="364223"/>
                    <a:pt x="536774" y="362635"/>
                  </a:cubicBezTo>
                  <a:cubicBezTo>
                    <a:pt x="534988" y="362635"/>
                    <a:pt x="536774" y="362635"/>
                    <a:pt x="536774" y="361048"/>
                  </a:cubicBezTo>
                  <a:cubicBezTo>
                    <a:pt x="538560" y="357873"/>
                    <a:pt x="538560" y="361048"/>
                    <a:pt x="540346" y="359460"/>
                  </a:cubicBezTo>
                  <a:cubicBezTo>
                    <a:pt x="542132" y="357873"/>
                    <a:pt x="543918" y="357873"/>
                    <a:pt x="543918" y="357873"/>
                  </a:cubicBezTo>
                  <a:close/>
                  <a:moveTo>
                    <a:pt x="386329" y="332473"/>
                  </a:moveTo>
                  <a:cubicBezTo>
                    <a:pt x="389731" y="332473"/>
                    <a:pt x="393133" y="332473"/>
                    <a:pt x="398236" y="335648"/>
                  </a:cubicBezTo>
                  <a:cubicBezTo>
                    <a:pt x="401638" y="335648"/>
                    <a:pt x="399937" y="337235"/>
                    <a:pt x="399937" y="340410"/>
                  </a:cubicBezTo>
                  <a:cubicBezTo>
                    <a:pt x="399937" y="341998"/>
                    <a:pt x="401638" y="341998"/>
                    <a:pt x="398236" y="346760"/>
                  </a:cubicBezTo>
                  <a:cubicBezTo>
                    <a:pt x="396535" y="348348"/>
                    <a:pt x="394834" y="348348"/>
                    <a:pt x="391432" y="348348"/>
                  </a:cubicBezTo>
                  <a:cubicBezTo>
                    <a:pt x="389731" y="348348"/>
                    <a:pt x="388030" y="346760"/>
                    <a:pt x="386329" y="346760"/>
                  </a:cubicBezTo>
                  <a:cubicBezTo>
                    <a:pt x="382928" y="346760"/>
                    <a:pt x="382928" y="348348"/>
                    <a:pt x="381227" y="346760"/>
                  </a:cubicBezTo>
                  <a:cubicBezTo>
                    <a:pt x="377825" y="345173"/>
                    <a:pt x="377825" y="343585"/>
                    <a:pt x="377825" y="341998"/>
                  </a:cubicBezTo>
                  <a:cubicBezTo>
                    <a:pt x="377825" y="338823"/>
                    <a:pt x="377825" y="338823"/>
                    <a:pt x="377825" y="337235"/>
                  </a:cubicBezTo>
                  <a:cubicBezTo>
                    <a:pt x="377825" y="335648"/>
                    <a:pt x="384628" y="332473"/>
                    <a:pt x="386329" y="332473"/>
                  </a:cubicBezTo>
                  <a:close/>
                  <a:moveTo>
                    <a:pt x="546717" y="324602"/>
                  </a:moveTo>
                  <a:cubicBezTo>
                    <a:pt x="548349" y="322948"/>
                    <a:pt x="553244" y="326255"/>
                    <a:pt x="554875" y="324602"/>
                  </a:cubicBezTo>
                  <a:cubicBezTo>
                    <a:pt x="558139" y="322948"/>
                    <a:pt x="558139" y="324602"/>
                    <a:pt x="559770" y="324602"/>
                  </a:cubicBezTo>
                  <a:cubicBezTo>
                    <a:pt x="561402" y="324602"/>
                    <a:pt x="564665" y="326255"/>
                    <a:pt x="564665" y="326255"/>
                  </a:cubicBezTo>
                  <a:cubicBezTo>
                    <a:pt x="566297" y="324602"/>
                    <a:pt x="567928" y="326255"/>
                    <a:pt x="567928" y="326255"/>
                  </a:cubicBezTo>
                  <a:cubicBezTo>
                    <a:pt x="567928" y="326255"/>
                    <a:pt x="571191" y="329563"/>
                    <a:pt x="572823" y="332870"/>
                  </a:cubicBezTo>
                  <a:cubicBezTo>
                    <a:pt x="574455" y="334524"/>
                    <a:pt x="576086" y="334524"/>
                    <a:pt x="576086" y="334524"/>
                  </a:cubicBezTo>
                  <a:cubicBezTo>
                    <a:pt x="577718" y="336177"/>
                    <a:pt x="577718" y="336177"/>
                    <a:pt x="579350" y="346099"/>
                  </a:cubicBezTo>
                  <a:lnTo>
                    <a:pt x="580981" y="349407"/>
                  </a:lnTo>
                  <a:lnTo>
                    <a:pt x="580981" y="354368"/>
                  </a:lnTo>
                  <a:cubicBezTo>
                    <a:pt x="580981" y="356021"/>
                    <a:pt x="580981" y="357675"/>
                    <a:pt x="577718" y="360982"/>
                  </a:cubicBezTo>
                  <a:cubicBezTo>
                    <a:pt x="577718" y="360982"/>
                    <a:pt x="576086" y="360982"/>
                    <a:pt x="574455" y="360982"/>
                  </a:cubicBezTo>
                  <a:cubicBezTo>
                    <a:pt x="572823" y="359329"/>
                    <a:pt x="569560" y="362636"/>
                    <a:pt x="567928" y="360982"/>
                  </a:cubicBezTo>
                  <a:cubicBezTo>
                    <a:pt x="566297" y="360982"/>
                    <a:pt x="566297" y="360982"/>
                    <a:pt x="564665" y="360982"/>
                  </a:cubicBezTo>
                  <a:cubicBezTo>
                    <a:pt x="563033" y="360982"/>
                    <a:pt x="561402" y="362636"/>
                    <a:pt x="558139" y="359329"/>
                  </a:cubicBezTo>
                  <a:cubicBezTo>
                    <a:pt x="556507" y="359329"/>
                    <a:pt x="553244" y="357675"/>
                    <a:pt x="545086" y="354368"/>
                  </a:cubicBezTo>
                  <a:cubicBezTo>
                    <a:pt x="541822" y="354368"/>
                    <a:pt x="543454" y="354368"/>
                    <a:pt x="540191" y="352714"/>
                  </a:cubicBezTo>
                  <a:cubicBezTo>
                    <a:pt x="536928" y="351060"/>
                    <a:pt x="540191" y="352714"/>
                    <a:pt x="533664" y="351060"/>
                  </a:cubicBezTo>
                  <a:cubicBezTo>
                    <a:pt x="528770" y="347753"/>
                    <a:pt x="533664" y="351060"/>
                    <a:pt x="530401" y="349407"/>
                  </a:cubicBezTo>
                  <a:cubicBezTo>
                    <a:pt x="528770" y="347753"/>
                    <a:pt x="528770" y="347753"/>
                    <a:pt x="527138" y="346099"/>
                  </a:cubicBezTo>
                  <a:cubicBezTo>
                    <a:pt x="523875" y="346099"/>
                    <a:pt x="527138" y="344446"/>
                    <a:pt x="527138" y="341138"/>
                  </a:cubicBezTo>
                  <a:cubicBezTo>
                    <a:pt x="527138" y="337831"/>
                    <a:pt x="528770" y="339485"/>
                    <a:pt x="530401" y="337831"/>
                  </a:cubicBezTo>
                  <a:cubicBezTo>
                    <a:pt x="532033" y="336177"/>
                    <a:pt x="530401" y="336177"/>
                    <a:pt x="533664" y="334524"/>
                  </a:cubicBezTo>
                  <a:cubicBezTo>
                    <a:pt x="535296" y="331216"/>
                    <a:pt x="536928" y="332870"/>
                    <a:pt x="538559" y="332870"/>
                  </a:cubicBezTo>
                  <a:cubicBezTo>
                    <a:pt x="540191" y="331216"/>
                    <a:pt x="541822" y="329563"/>
                    <a:pt x="541822" y="329563"/>
                  </a:cubicBezTo>
                  <a:cubicBezTo>
                    <a:pt x="543454" y="327909"/>
                    <a:pt x="545086" y="324602"/>
                    <a:pt x="546717" y="324602"/>
                  </a:cubicBezTo>
                  <a:close/>
                  <a:moveTo>
                    <a:pt x="533034" y="323147"/>
                  </a:moveTo>
                  <a:cubicBezTo>
                    <a:pt x="534744" y="323147"/>
                    <a:pt x="538163" y="326719"/>
                    <a:pt x="538163" y="326719"/>
                  </a:cubicBezTo>
                  <a:cubicBezTo>
                    <a:pt x="538163" y="326719"/>
                    <a:pt x="538163" y="326719"/>
                    <a:pt x="536453" y="330291"/>
                  </a:cubicBezTo>
                  <a:cubicBezTo>
                    <a:pt x="534744" y="330291"/>
                    <a:pt x="533034" y="330291"/>
                    <a:pt x="527905" y="332077"/>
                  </a:cubicBezTo>
                  <a:cubicBezTo>
                    <a:pt x="522776" y="335649"/>
                    <a:pt x="527905" y="332077"/>
                    <a:pt x="524486" y="333863"/>
                  </a:cubicBezTo>
                  <a:cubicBezTo>
                    <a:pt x="524486" y="333863"/>
                    <a:pt x="522776" y="333863"/>
                    <a:pt x="521067" y="333863"/>
                  </a:cubicBezTo>
                  <a:cubicBezTo>
                    <a:pt x="519357" y="332077"/>
                    <a:pt x="519357" y="332077"/>
                    <a:pt x="517647" y="330291"/>
                  </a:cubicBezTo>
                  <a:cubicBezTo>
                    <a:pt x="515938" y="330291"/>
                    <a:pt x="517647" y="328505"/>
                    <a:pt x="517647" y="328505"/>
                  </a:cubicBezTo>
                  <a:cubicBezTo>
                    <a:pt x="517647" y="324933"/>
                    <a:pt x="522776" y="326719"/>
                    <a:pt x="526195" y="324933"/>
                  </a:cubicBezTo>
                  <a:cubicBezTo>
                    <a:pt x="527905" y="323147"/>
                    <a:pt x="529615" y="321361"/>
                    <a:pt x="533034" y="323147"/>
                  </a:cubicBezTo>
                  <a:close/>
                  <a:moveTo>
                    <a:pt x="558800" y="311836"/>
                  </a:moveTo>
                  <a:cubicBezTo>
                    <a:pt x="561975" y="311836"/>
                    <a:pt x="561975" y="311836"/>
                    <a:pt x="561975" y="311836"/>
                  </a:cubicBezTo>
                  <a:cubicBezTo>
                    <a:pt x="561975" y="311836"/>
                    <a:pt x="563562" y="315011"/>
                    <a:pt x="565150" y="315011"/>
                  </a:cubicBezTo>
                  <a:cubicBezTo>
                    <a:pt x="566737" y="316598"/>
                    <a:pt x="568325" y="318186"/>
                    <a:pt x="566737" y="318186"/>
                  </a:cubicBezTo>
                  <a:cubicBezTo>
                    <a:pt x="563562" y="318186"/>
                    <a:pt x="565150" y="318186"/>
                    <a:pt x="563562" y="318186"/>
                  </a:cubicBezTo>
                  <a:cubicBezTo>
                    <a:pt x="560387" y="318186"/>
                    <a:pt x="558800" y="318186"/>
                    <a:pt x="558800" y="318186"/>
                  </a:cubicBezTo>
                  <a:cubicBezTo>
                    <a:pt x="557212" y="316598"/>
                    <a:pt x="555625" y="316598"/>
                    <a:pt x="555625" y="315011"/>
                  </a:cubicBezTo>
                  <a:cubicBezTo>
                    <a:pt x="555625" y="315011"/>
                    <a:pt x="557212" y="311836"/>
                    <a:pt x="558800" y="311836"/>
                  </a:cubicBezTo>
                  <a:close/>
                  <a:moveTo>
                    <a:pt x="143688" y="304412"/>
                  </a:moveTo>
                  <a:cubicBezTo>
                    <a:pt x="143273" y="303992"/>
                    <a:pt x="143273" y="303992"/>
                    <a:pt x="145762" y="305673"/>
                  </a:cubicBezTo>
                  <a:cubicBezTo>
                    <a:pt x="152401" y="307354"/>
                    <a:pt x="152401" y="309034"/>
                    <a:pt x="152401" y="310715"/>
                  </a:cubicBezTo>
                  <a:cubicBezTo>
                    <a:pt x="150741" y="312396"/>
                    <a:pt x="149082" y="314077"/>
                    <a:pt x="147422" y="317439"/>
                  </a:cubicBezTo>
                  <a:cubicBezTo>
                    <a:pt x="145762" y="320801"/>
                    <a:pt x="145762" y="322482"/>
                    <a:pt x="142443" y="324162"/>
                  </a:cubicBezTo>
                  <a:cubicBezTo>
                    <a:pt x="140783" y="325843"/>
                    <a:pt x="142443" y="324162"/>
                    <a:pt x="139123" y="325843"/>
                  </a:cubicBezTo>
                  <a:cubicBezTo>
                    <a:pt x="134144" y="329205"/>
                    <a:pt x="137464" y="327524"/>
                    <a:pt x="134144" y="329205"/>
                  </a:cubicBezTo>
                  <a:cubicBezTo>
                    <a:pt x="130825" y="330886"/>
                    <a:pt x="129165" y="330886"/>
                    <a:pt x="127506" y="329205"/>
                  </a:cubicBezTo>
                  <a:cubicBezTo>
                    <a:pt x="124186" y="329205"/>
                    <a:pt x="125846" y="330886"/>
                    <a:pt x="122527" y="327524"/>
                  </a:cubicBezTo>
                  <a:cubicBezTo>
                    <a:pt x="117548" y="325843"/>
                    <a:pt x="115888" y="325843"/>
                    <a:pt x="119207" y="324162"/>
                  </a:cubicBezTo>
                  <a:cubicBezTo>
                    <a:pt x="120867" y="320801"/>
                    <a:pt x="122527" y="320801"/>
                    <a:pt x="125846" y="317439"/>
                  </a:cubicBezTo>
                  <a:cubicBezTo>
                    <a:pt x="127506" y="315758"/>
                    <a:pt x="134144" y="312396"/>
                    <a:pt x="135804" y="310715"/>
                  </a:cubicBezTo>
                  <a:cubicBezTo>
                    <a:pt x="137464" y="310715"/>
                    <a:pt x="137464" y="309034"/>
                    <a:pt x="139123" y="307354"/>
                  </a:cubicBezTo>
                  <a:cubicBezTo>
                    <a:pt x="140783" y="307354"/>
                    <a:pt x="140783" y="305673"/>
                    <a:pt x="144102" y="305673"/>
                  </a:cubicBezTo>
                  <a:cubicBezTo>
                    <a:pt x="144932" y="305673"/>
                    <a:pt x="144102" y="304832"/>
                    <a:pt x="143688" y="304412"/>
                  </a:cubicBezTo>
                  <a:close/>
                  <a:moveTo>
                    <a:pt x="613554" y="284848"/>
                  </a:moveTo>
                  <a:cubicBezTo>
                    <a:pt x="615182" y="284848"/>
                    <a:pt x="615182" y="284848"/>
                    <a:pt x="618439" y="284848"/>
                  </a:cubicBezTo>
                  <a:cubicBezTo>
                    <a:pt x="620068" y="284848"/>
                    <a:pt x="620068" y="284848"/>
                    <a:pt x="621696" y="284848"/>
                  </a:cubicBezTo>
                  <a:cubicBezTo>
                    <a:pt x="623325" y="284848"/>
                    <a:pt x="623325" y="286467"/>
                    <a:pt x="626581" y="288085"/>
                  </a:cubicBezTo>
                  <a:cubicBezTo>
                    <a:pt x="628210" y="289704"/>
                    <a:pt x="631467" y="289704"/>
                    <a:pt x="633095" y="291322"/>
                  </a:cubicBezTo>
                  <a:cubicBezTo>
                    <a:pt x="634724" y="292941"/>
                    <a:pt x="634724" y="292941"/>
                    <a:pt x="634724" y="294560"/>
                  </a:cubicBezTo>
                  <a:cubicBezTo>
                    <a:pt x="634724" y="296178"/>
                    <a:pt x="636352" y="294560"/>
                    <a:pt x="637981" y="296178"/>
                  </a:cubicBezTo>
                  <a:cubicBezTo>
                    <a:pt x="639609" y="296178"/>
                    <a:pt x="639609" y="296178"/>
                    <a:pt x="644495" y="299416"/>
                  </a:cubicBezTo>
                  <a:cubicBezTo>
                    <a:pt x="644495" y="299416"/>
                    <a:pt x="647752" y="299416"/>
                    <a:pt x="649380" y="299416"/>
                  </a:cubicBezTo>
                  <a:cubicBezTo>
                    <a:pt x="651009" y="299416"/>
                    <a:pt x="655894" y="301034"/>
                    <a:pt x="655894" y="301034"/>
                  </a:cubicBezTo>
                  <a:cubicBezTo>
                    <a:pt x="655894" y="301034"/>
                    <a:pt x="655894" y="301034"/>
                    <a:pt x="654265" y="305890"/>
                  </a:cubicBezTo>
                  <a:cubicBezTo>
                    <a:pt x="654265" y="305890"/>
                    <a:pt x="652637" y="305890"/>
                    <a:pt x="651009" y="305890"/>
                  </a:cubicBezTo>
                  <a:cubicBezTo>
                    <a:pt x="649380" y="305890"/>
                    <a:pt x="651009" y="305890"/>
                    <a:pt x="647752" y="305890"/>
                  </a:cubicBezTo>
                  <a:cubicBezTo>
                    <a:pt x="644495" y="305890"/>
                    <a:pt x="644495" y="305890"/>
                    <a:pt x="641238" y="305890"/>
                  </a:cubicBezTo>
                  <a:cubicBezTo>
                    <a:pt x="637981" y="305890"/>
                    <a:pt x="637981" y="304271"/>
                    <a:pt x="637981" y="304271"/>
                  </a:cubicBezTo>
                  <a:cubicBezTo>
                    <a:pt x="636352" y="304271"/>
                    <a:pt x="636352" y="304271"/>
                    <a:pt x="633095" y="304271"/>
                  </a:cubicBezTo>
                  <a:cubicBezTo>
                    <a:pt x="631467" y="304271"/>
                    <a:pt x="631467" y="305890"/>
                    <a:pt x="629838" y="307509"/>
                  </a:cubicBezTo>
                  <a:cubicBezTo>
                    <a:pt x="629838" y="307509"/>
                    <a:pt x="631467" y="307509"/>
                    <a:pt x="634724" y="309127"/>
                  </a:cubicBezTo>
                  <a:cubicBezTo>
                    <a:pt x="637981" y="310746"/>
                    <a:pt x="634724" y="309127"/>
                    <a:pt x="634724" y="312365"/>
                  </a:cubicBezTo>
                  <a:cubicBezTo>
                    <a:pt x="634724" y="312365"/>
                    <a:pt x="636352" y="310746"/>
                    <a:pt x="639609" y="310746"/>
                  </a:cubicBezTo>
                  <a:cubicBezTo>
                    <a:pt x="642866" y="310746"/>
                    <a:pt x="641238" y="310746"/>
                    <a:pt x="642866" y="310746"/>
                  </a:cubicBezTo>
                  <a:cubicBezTo>
                    <a:pt x="644495" y="310746"/>
                    <a:pt x="644495" y="310746"/>
                    <a:pt x="646123" y="312365"/>
                  </a:cubicBezTo>
                  <a:cubicBezTo>
                    <a:pt x="647752" y="312365"/>
                    <a:pt x="646123" y="313983"/>
                    <a:pt x="646123" y="315602"/>
                  </a:cubicBezTo>
                  <a:cubicBezTo>
                    <a:pt x="646123" y="315602"/>
                    <a:pt x="649380" y="315602"/>
                    <a:pt x="649380" y="315602"/>
                  </a:cubicBezTo>
                  <a:cubicBezTo>
                    <a:pt x="651009" y="315602"/>
                    <a:pt x="652637" y="315602"/>
                    <a:pt x="654265" y="315602"/>
                  </a:cubicBezTo>
                  <a:cubicBezTo>
                    <a:pt x="654265" y="317220"/>
                    <a:pt x="655894" y="317220"/>
                    <a:pt x="657522" y="318839"/>
                  </a:cubicBezTo>
                  <a:cubicBezTo>
                    <a:pt x="657522" y="318839"/>
                    <a:pt x="657522" y="320458"/>
                    <a:pt x="657522" y="320458"/>
                  </a:cubicBezTo>
                  <a:cubicBezTo>
                    <a:pt x="657522" y="322076"/>
                    <a:pt x="657522" y="325314"/>
                    <a:pt x="659151" y="326932"/>
                  </a:cubicBezTo>
                  <a:cubicBezTo>
                    <a:pt x="659151" y="328551"/>
                    <a:pt x="662408" y="331788"/>
                    <a:pt x="662408" y="330170"/>
                  </a:cubicBezTo>
                  <a:cubicBezTo>
                    <a:pt x="662408" y="328551"/>
                    <a:pt x="662408" y="330170"/>
                    <a:pt x="662408" y="326932"/>
                  </a:cubicBezTo>
                  <a:cubicBezTo>
                    <a:pt x="662408" y="325314"/>
                    <a:pt x="664036" y="326932"/>
                    <a:pt x="664036" y="325314"/>
                  </a:cubicBezTo>
                  <a:cubicBezTo>
                    <a:pt x="664036" y="323695"/>
                    <a:pt x="665665" y="323695"/>
                    <a:pt x="668922" y="323695"/>
                  </a:cubicBezTo>
                  <a:cubicBezTo>
                    <a:pt x="670550" y="323695"/>
                    <a:pt x="670550" y="323695"/>
                    <a:pt x="672179" y="323695"/>
                  </a:cubicBezTo>
                  <a:cubicBezTo>
                    <a:pt x="672179" y="325314"/>
                    <a:pt x="672179" y="325314"/>
                    <a:pt x="675436" y="326932"/>
                  </a:cubicBezTo>
                  <a:cubicBezTo>
                    <a:pt x="677064" y="328551"/>
                    <a:pt x="677064" y="326932"/>
                    <a:pt x="680321" y="325314"/>
                  </a:cubicBezTo>
                  <a:cubicBezTo>
                    <a:pt x="681949" y="325314"/>
                    <a:pt x="680321" y="325314"/>
                    <a:pt x="683578" y="325314"/>
                  </a:cubicBezTo>
                  <a:cubicBezTo>
                    <a:pt x="685206" y="323695"/>
                    <a:pt x="686835" y="325314"/>
                    <a:pt x="686835" y="325314"/>
                  </a:cubicBezTo>
                  <a:cubicBezTo>
                    <a:pt x="688463" y="325314"/>
                    <a:pt x="691720" y="325314"/>
                    <a:pt x="691720" y="325314"/>
                  </a:cubicBezTo>
                  <a:cubicBezTo>
                    <a:pt x="691720" y="325314"/>
                    <a:pt x="691720" y="325314"/>
                    <a:pt x="694977" y="325314"/>
                  </a:cubicBezTo>
                  <a:cubicBezTo>
                    <a:pt x="694977" y="325314"/>
                    <a:pt x="696606" y="326932"/>
                    <a:pt x="699863" y="328551"/>
                  </a:cubicBezTo>
                  <a:cubicBezTo>
                    <a:pt x="699863" y="328551"/>
                    <a:pt x="699863" y="328551"/>
                    <a:pt x="704748" y="331788"/>
                  </a:cubicBezTo>
                  <a:cubicBezTo>
                    <a:pt x="704748" y="331788"/>
                    <a:pt x="706377" y="331788"/>
                    <a:pt x="712890" y="331788"/>
                  </a:cubicBezTo>
                  <a:cubicBezTo>
                    <a:pt x="714519" y="331788"/>
                    <a:pt x="712890" y="331788"/>
                    <a:pt x="711262" y="328551"/>
                  </a:cubicBezTo>
                  <a:cubicBezTo>
                    <a:pt x="711262" y="326932"/>
                    <a:pt x="712890" y="328551"/>
                    <a:pt x="714519" y="326932"/>
                  </a:cubicBezTo>
                  <a:cubicBezTo>
                    <a:pt x="716147" y="325314"/>
                    <a:pt x="716147" y="326932"/>
                    <a:pt x="717776" y="325314"/>
                  </a:cubicBezTo>
                  <a:cubicBezTo>
                    <a:pt x="719404" y="325314"/>
                    <a:pt x="722661" y="325314"/>
                    <a:pt x="724290" y="326932"/>
                  </a:cubicBezTo>
                  <a:cubicBezTo>
                    <a:pt x="725918" y="326932"/>
                    <a:pt x="727547" y="325314"/>
                    <a:pt x="729175" y="325314"/>
                  </a:cubicBezTo>
                  <a:cubicBezTo>
                    <a:pt x="730804" y="323695"/>
                    <a:pt x="734061" y="323695"/>
                    <a:pt x="735689" y="323695"/>
                  </a:cubicBezTo>
                  <a:cubicBezTo>
                    <a:pt x="738946" y="323695"/>
                    <a:pt x="738946" y="322076"/>
                    <a:pt x="743831" y="320458"/>
                  </a:cubicBezTo>
                  <a:cubicBezTo>
                    <a:pt x="745460" y="320458"/>
                    <a:pt x="745460" y="320458"/>
                    <a:pt x="748717" y="317220"/>
                  </a:cubicBezTo>
                  <a:cubicBezTo>
                    <a:pt x="750345" y="315602"/>
                    <a:pt x="750345" y="317220"/>
                    <a:pt x="751974" y="317220"/>
                  </a:cubicBezTo>
                  <a:cubicBezTo>
                    <a:pt x="755231" y="317220"/>
                    <a:pt x="751974" y="317220"/>
                    <a:pt x="755231" y="317220"/>
                  </a:cubicBezTo>
                  <a:cubicBezTo>
                    <a:pt x="755231" y="317220"/>
                    <a:pt x="758488" y="318839"/>
                    <a:pt x="760116" y="318839"/>
                  </a:cubicBezTo>
                  <a:cubicBezTo>
                    <a:pt x="761745" y="318839"/>
                    <a:pt x="761745" y="318839"/>
                    <a:pt x="763373" y="322076"/>
                  </a:cubicBezTo>
                  <a:cubicBezTo>
                    <a:pt x="765002" y="323695"/>
                    <a:pt x="765002" y="322076"/>
                    <a:pt x="765002" y="322076"/>
                  </a:cubicBezTo>
                  <a:cubicBezTo>
                    <a:pt x="765002" y="322076"/>
                    <a:pt x="765002" y="322076"/>
                    <a:pt x="768258" y="320458"/>
                  </a:cubicBezTo>
                  <a:cubicBezTo>
                    <a:pt x="768258" y="320458"/>
                    <a:pt x="769887" y="318839"/>
                    <a:pt x="771515" y="318839"/>
                  </a:cubicBezTo>
                  <a:cubicBezTo>
                    <a:pt x="774772" y="317220"/>
                    <a:pt x="773144" y="318839"/>
                    <a:pt x="776401" y="315602"/>
                  </a:cubicBezTo>
                  <a:cubicBezTo>
                    <a:pt x="779658" y="313983"/>
                    <a:pt x="779658" y="317220"/>
                    <a:pt x="781286" y="317220"/>
                  </a:cubicBezTo>
                  <a:cubicBezTo>
                    <a:pt x="781286" y="315602"/>
                    <a:pt x="786172" y="315602"/>
                    <a:pt x="787800" y="315602"/>
                  </a:cubicBezTo>
                  <a:cubicBezTo>
                    <a:pt x="789429" y="315602"/>
                    <a:pt x="789429" y="318839"/>
                    <a:pt x="789429" y="318839"/>
                  </a:cubicBezTo>
                  <a:cubicBezTo>
                    <a:pt x="789429" y="318839"/>
                    <a:pt x="792686" y="318839"/>
                    <a:pt x="794314" y="318839"/>
                  </a:cubicBezTo>
                  <a:cubicBezTo>
                    <a:pt x="794314" y="318839"/>
                    <a:pt x="797571" y="318839"/>
                    <a:pt x="802456" y="322076"/>
                  </a:cubicBezTo>
                  <a:cubicBezTo>
                    <a:pt x="802456" y="322076"/>
                    <a:pt x="804085" y="323695"/>
                    <a:pt x="805713" y="323695"/>
                  </a:cubicBezTo>
                  <a:cubicBezTo>
                    <a:pt x="805713" y="323695"/>
                    <a:pt x="812227" y="323695"/>
                    <a:pt x="812227" y="323695"/>
                  </a:cubicBezTo>
                  <a:cubicBezTo>
                    <a:pt x="812227" y="323695"/>
                    <a:pt x="813856" y="323695"/>
                    <a:pt x="817113" y="323695"/>
                  </a:cubicBezTo>
                  <a:cubicBezTo>
                    <a:pt x="818741" y="325314"/>
                    <a:pt x="818741" y="325314"/>
                    <a:pt x="820370" y="325314"/>
                  </a:cubicBezTo>
                  <a:cubicBezTo>
                    <a:pt x="821998" y="325314"/>
                    <a:pt x="821998" y="326932"/>
                    <a:pt x="821998" y="330170"/>
                  </a:cubicBezTo>
                  <a:cubicBezTo>
                    <a:pt x="821998" y="330170"/>
                    <a:pt x="825255" y="330170"/>
                    <a:pt x="828512" y="330170"/>
                  </a:cubicBezTo>
                  <a:cubicBezTo>
                    <a:pt x="830140" y="330170"/>
                    <a:pt x="830140" y="331788"/>
                    <a:pt x="831769" y="331788"/>
                  </a:cubicBezTo>
                  <a:cubicBezTo>
                    <a:pt x="833397" y="333407"/>
                    <a:pt x="831769" y="336644"/>
                    <a:pt x="831769" y="338263"/>
                  </a:cubicBezTo>
                  <a:cubicBezTo>
                    <a:pt x="831769" y="339881"/>
                    <a:pt x="830140" y="339881"/>
                    <a:pt x="828512" y="339881"/>
                  </a:cubicBezTo>
                  <a:cubicBezTo>
                    <a:pt x="826883" y="341500"/>
                    <a:pt x="826883" y="344737"/>
                    <a:pt x="826883" y="344737"/>
                  </a:cubicBezTo>
                  <a:cubicBezTo>
                    <a:pt x="828512" y="344737"/>
                    <a:pt x="828512" y="347974"/>
                    <a:pt x="828512" y="347974"/>
                  </a:cubicBezTo>
                  <a:cubicBezTo>
                    <a:pt x="828512" y="347974"/>
                    <a:pt x="833397" y="347974"/>
                    <a:pt x="833397" y="347974"/>
                  </a:cubicBezTo>
                  <a:cubicBezTo>
                    <a:pt x="835026" y="347974"/>
                    <a:pt x="831769" y="351212"/>
                    <a:pt x="831769" y="351212"/>
                  </a:cubicBezTo>
                  <a:cubicBezTo>
                    <a:pt x="830140" y="351212"/>
                    <a:pt x="828512" y="352830"/>
                    <a:pt x="825255" y="351212"/>
                  </a:cubicBezTo>
                  <a:cubicBezTo>
                    <a:pt x="823626" y="351212"/>
                    <a:pt x="823626" y="351212"/>
                    <a:pt x="820370" y="351212"/>
                  </a:cubicBezTo>
                  <a:cubicBezTo>
                    <a:pt x="817113" y="352830"/>
                    <a:pt x="820370" y="354449"/>
                    <a:pt x="820370" y="354449"/>
                  </a:cubicBezTo>
                  <a:cubicBezTo>
                    <a:pt x="820370" y="356068"/>
                    <a:pt x="818741" y="359305"/>
                    <a:pt x="818741" y="360923"/>
                  </a:cubicBezTo>
                  <a:cubicBezTo>
                    <a:pt x="817113" y="362542"/>
                    <a:pt x="818741" y="360923"/>
                    <a:pt x="815484" y="362542"/>
                  </a:cubicBezTo>
                  <a:cubicBezTo>
                    <a:pt x="813856" y="362542"/>
                    <a:pt x="810599" y="362542"/>
                    <a:pt x="808970" y="362542"/>
                  </a:cubicBezTo>
                  <a:cubicBezTo>
                    <a:pt x="805713" y="362542"/>
                    <a:pt x="800828" y="364161"/>
                    <a:pt x="800828" y="364161"/>
                  </a:cubicBezTo>
                  <a:cubicBezTo>
                    <a:pt x="800828" y="364161"/>
                    <a:pt x="800828" y="364161"/>
                    <a:pt x="794314" y="367398"/>
                  </a:cubicBezTo>
                  <a:cubicBezTo>
                    <a:pt x="794314" y="367398"/>
                    <a:pt x="789429" y="367398"/>
                    <a:pt x="784543" y="365779"/>
                  </a:cubicBezTo>
                  <a:cubicBezTo>
                    <a:pt x="784543" y="365779"/>
                    <a:pt x="782915" y="365779"/>
                    <a:pt x="778029" y="364161"/>
                  </a:cubicBezTo>
                  <a:cubicBezTo>
                    <a:pt x="778029" y="364161"/>
                    <a:pt x="774772" y="364161"/>
                    <a:pt x="774772" y="364161"/>
                  </a:cubicBezTo>
                  <a:cubicBezTo>
                    <a:pt x="773144" y="364161"/>
                    <a:pt x="773144" y="362542"/>
                    <a:pt x="766630" y="360923"/>
                  </a:cubicBezTo>
                  <a:cubicBezTo>
                    <a:pt x="766630" y="360923"/>
                    <a:pt x="766630" y="359305"/>
                    <a:pt x="766630" y="357686"/>
                  </a:cubicBezTo>
                  <a:cubicBezTo>
                    <a:pt x="766630" y="356068"/>
                    <a:pt x="766630" y="356068"/>
                    <a:pt x="761745" y="356068"/>
                  </a:cubicBezTo>
                  <a:cubicBezTo>
                    <a:pt x="760116" y="356068"/>
                    <a:pt x="761745" y="357686"/>
                    <a:pt x="761745" y="359305"/>
                  </a:cubicBezTo>
                  <a:cubicBezTo>
                    <a:pt x="763373" y="359305"/>
                    <a:pt x="761745" y="360923"/>
                    <a:pt x="761745" y="362542"/>
                  </a:cubicBezTo>
                  <a:cubicBezTo>
                    <a:pt x="760116" y="362542"/>
                    <a:pt x="756859" y="362542"/>
                    <a:pt x="753602" y="362542"/>
                  </a:cubicBezTo>
                  <a:cubicBezTo>
                    <a:pt x="753602" y="362542"/>
                    <a:pt x="750345" y="364161"/>
                    <a:pt x="748717" y="364161"/>
                  </a:cubicBezTo>
                  <a:cubicBezTo>
                    <a:pt x="748717" y="365779"/>
                    <a:pt x="743831" y="365779"/>
                    <a:pt x="742203" y="365779"/>
                  </a:cubicBezTo>
                  <a:cubicBezTo>
                    <a:pt x="740574" y="365779"/>
                    <a:pt x="740574" y="362542"/>
                    <a:pt x="737317" y="362542"/>
                  </a:cubicBezTo>
                  <a:cubicBezTo>
                    <a:pt x="737317" y="362542"/>
                    <a:pt x="737317" y="362542"/>
                    <a:pt x="734061" y="362542"/>
                  </a:cubicBezTo>
                  <a:cubicBezTo>
                    <a:pt x="734061" y="362542"/>
                    <a:pt x="734061" y="362542"/>
                    <a:pt x="730804" y="364161"/>
                  </a:cubicBezTo>
                  <a:cubicBezTo>
                    <a:pt x="730804" y="364161"/>
                    <a:pt x="729175" y="364161"/>
                    <a:pt x="727547" y="362542"/>
                  </a:cubicBezTo>
                  <a:cubicBezTo>
                    <a:pt x="725918" y="360923"/>
                    <a:pt x="727547" y="362542"/>
                    <a:pt x="724290" y="362542"/>
                  </a:cubicBezTo>
                  <a:cubicBezTo>
                    <a:pt x="722661" y="362542"/>
                    <a:pt x="724290" y="362542"/>
                    <a:pt x="722661" y="364161"/>
                  </a:cubicBezTo>
                  <a:cubicBezTo>
                    <a:pt x="719404" y="365779"/>
                    <a:pt x="719404" y="364161"/>
                    <a:pt x="719404" y="364161"/>
                  </a:cubicBezTo>
                  <a:cubicBezTo>
                    <a:pt x="717776" y="362542"/>
                    <a:pt x="717776" y="362542"/>
                    <a:pt x="716147" y="362542"/>
                  </a:cubicBezTo>
                  <a:cubicBezTo>
                    <a:pt x="716147" y="360923"/>
                    <a:pt x="711262" y="364161"/>
                    <a:pt x="711262" y="364161"/>
                  </a:cubicBezTo>
                  <a:cubicBezTo>
                    <a:pt x="711262" y="364161"/>
                    <a:pt x="711262" y="364161"/>
                    <a:pt x="708005" y="365779"/>
                  </a:cubicBezTo>
                  <a:cubicBezTo>
                    <a:pt x="708005" y="365779"/>
                    <a:pt x="708005" y="365779"/>
                    <a:pt x="703120" y="364161"/>
                  </a:cubicBezTo>
                  <a:cubicBezTo>
                    <a:pt x="703120" y="364161"/>
                    <a:pt x="699863" y="365779"/>
                    <a:pt x="696606" y="364161"/>
                  </a:cubicBezTo>
                  <a:cubicBezTo>
                    <a:pt x="696606" y="364161"/>
                    <a:pt x="694977" y="362542"/>
                    <a:pt x="694977" y="362542"/>
                  </a:cubicBezTo>
                  <a:cubicBezTo>
                    <a:pt x="693349" y="360923"/>
                    <a:pt x="693349" y="362542"/>
                    <a:pt x="691720" y="362542"/>
                  </a:cubicBezTo>
                  <a:cubicBezTo>
                    <a:pt x="690092" y="362542"/>
                    <a:pt x="688463" y="365779"/>
                    <a:pt x="686835" y="365779"/>
                  </a:cubicBezTo>
                  <a:cubicBezTo>
                    <a:pt x="685206" y="365779"/>
                    <a:pt x="680321" y="365779"/>
                    <a:pt x="680321" y="365779"/>
                  </a:cubicBezTo>
                  <a:cubicBezTo>
                    <a:pt x="678693" y="364161"/>
                    <a:pt x="677064" y="365779"/>
                    <a:pt x="677064" y="365779"/>
                  </a:cubicBezTo>
                  <a:cubicBezTo>
                    <a:pt x="675436" y="365779"/>
                    <a:pt x="670550" y="365779"/>
                    <a:pt x="670550" y="365779"/>
                  </a:cubicBezTo>
                  <a:cubicBezTo>
                    <a:pt x="670550" y="365779"/>
                    <a:pt x="670550" y="365779"/>
                    <a:pt x="668922" y="360923"/>
                  </a:cubicBezTo>
                  <a:cubicBezTo>
                    <a:pt x="668922" y="360923"/>
                    <a:pt x="670550" y="356068"/>
                    <a:pt x="668922" y="354449"/>
                  </a:cubicBezTo>
                  <a:cubicBezTo>
                    <a:pt x="668922" y="354449"/>
                    <a:pt x="665665" y="356068"/>
                    <a:pt x="665665" y="356068"/>
                  </a:cubicBezTo>
                  <a:cubicBezTo>
                    <a:pt x="664036" y="356068"/>
                    <a:pt x="662408" y="359305"/>
                    <a:pt x="662408" y="359305"/>
                  </a:cubicBezTo>
                  <a:cubicBezTo>
                    <a:pt x="662408" y="359305"/>
                    <a:pt x="662408" y="359305"/>
                    <a:pt x="655894" y="362542"/>
                  </a:cubicBezTo>
                  <a:cubicBezTo>
                    <a:pt x="655894" y="362542"/>
                    <a:pt x="654265" y="362542"/>
                    <a:pt x="654265" y="362542"/>
                  </a:cubicBezTo>
                  <a:cubicBezTo>
                    <a:pt x="652637" y="362542"/>
                    <a:pt x="651009" y="364161"/>
                    <a:pt x="649380" y="364161"/>
                  </a:cubicBezTo>
                  <a:cubicBezTo>
                    <a:pt x="649380" y="364161"/>
                    <a:pt x="647752" y="364161"/>
                    <a:pt x="646123" y="364161"/>
                  </a:cubicBezTo>
                  <a:cubicBezTo>
                    <a:pt x="644495" y="362542"/>
                    <a:pt x="642866" y="364161"/>
                    <a:pt x="642866" y="364161"/>
                  </a:cubicBezTo>
                  <a:cubicBezTo>
                    <a:pt x="642866" y="364161"/>
                    <a:pt x="642866" y="364161"/>
                    <a:pt x="639609" y="364161"/>
                  </a:cubicBezTo>
                  <a:cubicBezTo>
                    <a:pt x="639609" y="364161"/>
                    <a:pt x="639609" y="364161"/>
                    <a:pt x="634724" y="362542"/>
                  </a:cubicBezTo>
                  <a:cubicBezTo>
                    <a:pt x="634724" y="360923"/>
                    <a:pt x="633095" y="360923"/>
                    <a:pt x="631467" y="360923"/>
                  </a:cubicBezTo>
                  <a:cubicBezTo>
                    <a:pt x="629838" y="359305"/>
                    <a:pt x="628210" y="357686"/>
                    <a:pt x="628210" y="357686"/>
                  </a:cubicBezTo>
                  <a:cubicBezTo>
                    <a:pt x="628210" y="357686"/>
                    <a:pt x="628210" y="357686"/>
                    <a:pt x="628210" y="354449"/>
                  </a:cubicBezTo>
                  <a:cubicBezTo>
                    <a:pt x="628210" y="354449"/>
                    <a:pt x="628210" y="354449"/>
                    <a:pt x="624953" y="354449"/>
                  </a:cubicBezTo>
                  <a:cubicBezTo>
                    <a:pt x="624953" y="354449"/>
                    <a:pt x="624953" y="354449"/>
                    <a:pt x="624953" y="357686"/>
                  </a:cubicBezTo>
                  <a:cubicBezTo>
                    <a:pt x="624953" y="357686"/>
                    <a:pt x="624953" y="360923"/>
                    <a:pt x="621696" y="359305"/>
                  </a:cubicBezTo>
                  <a:cubicBezTo>
                    <a:pt x="620068" y="359305"/>
                    <a:pt x="618439" y="359305"/>
                    <a:pt x="618439" y="359305"/>
                  </a:cubicBezTo>
                  <a:cubicBezTo>
                    <a:pt x="618439" y="359305"/>
                    <a:pt x="615182" y="359305"/>
                    <a:pt x="615182" y="357686"/>
                  </a:cubicBezTo>
                  <a:cubicBezTo>
                    <a:pt x="613554" y="357686"/>
                    <a:pt x="611925" y="356068"/>
                    <a:pt x="611925" y="354449"/>
                  </a:cubicBezTo>
                  <a:cubicBezTo>
                    <a:pt x="610297" y="352830"/>
                    <a:pt x="608668" y="354449"/>
                    <a:pt x="608668" y="354449"/>
                  </a:cubicBezTo>
                  <a:cubicBezTo>
                    <a:pt x="607040" y="352830"/>
                    <a:pt x="605411" y="351212"/>
                    <a:pt x="605411" y="347974"/>
                  </a:cubicBezTo>
                  <a:cubicBezTo>
                    <a:pt x="603783" y="346356"/>
                    <a:pt x="605411" y="346356"/>
                    <a:pt x="605411" y="344737"/>
                  </a:cubicBezTo>
                  <a:cubicBezTo>
                    <a:pt x="603783" y="341500"/>
                    <a:pt x="602154" y="343119"/>
                    <a:pt x="602154" y="339881"/>
                  </a:cubicBezTo>
                  <a:cubicBezTo>
                    <a:pt x="602154" y="338263"/>
                    <a:pt x="602154" y="339881"/>
                    <a:pt x="600526" y="336644"/>
                  </a:cubicBezTo>
                  <a:cubicBezTo>
                    <a:pt x="597269" y="335025"/>
                    <a:pt x="600526" y="333407"/>
                    <a:pt x="600526" y="333407"/>
                  </a:cubicBezTo>
                  <a:cubicBezTo>
                    <a:pt x="600526" y="331788"/>
                    <a:pt x="600526" y="333407"/>
                    <a:pt x="602154" y="330170"/>
                  </a:cubicBezTo>
                  <a:cubicBezTo>
                    <a:pt x="603783" y="326932"/>
                    <a:pt x="603783" y="328551"/>
                    <a:pt x="607040" y="325314"/>
                  </a:cubicBezTo>
                  <a:cubicBezTo>
                    <a:pt x="608668" y="325314"/>
                    <a:pt x="607040" y="323695"/>
                    <a:pt x="605411" y="320458"/>
                  </a:cubicBezTo>
                  <a:cubicBezTo>
                    <a:pt x="605411" y="318839"/>
                    <a:pt x="605411" y="317220"/>
                    <a:pt x="605411" y="317220"/>
                  </a:cubicBezTo>
                  <a:cubicBezTo>
                    <a:pt x="605411" y="315602"/>
                    <a:pt x="602154" y="315602"/>
                    <a:pt x="602154" y="313983"/>
                  </a:cubicBezTo>
                  <a:cubicBezTo>
                    <a:pt x="600526" y="313983"/>
                    <a:pt x="598897" y="313983"/>
                    <a:pt x="598897" y="312365"/>
                  </a:cubicBezTo>
                  <a:cubicBezTo>
                    <a:pt x="597269" y="310746"/>
                    <a:pt x="597269" y="309127"/>
                    <a:pt x="595641" y="309127"/>
                  </a:cubicBezTo>
                  <a:cubicBezTo>
                    <a:pt x="594012" y="307509"/>
                    <a:pt x="594012" y="309127"/>
                    <a:pt x="592384" y="309127"/>
                  </a:cubicBezTo>
                  <a:cubicBezTo>
                    <a:pt x="590755" y="307509"/>
                    <a:pt x="592384" y="307509"/>
                    <a:pt x="589127" y="305890"/>
                  </a:cubicBezTo>
                  <a:cubicBezTo>
                    <a:pt x="587498" y="304271"/>
                    <a:pt x="589127" y="302653"/>
                    <a:pt x="587498" y="301034"/>
                  </a:cubicBezTo>
                  <a:cubicBezTo>
                    <a:pt x="585870" y="301034"/>
                    <a:pt x="585870" y="299416"/>
                    <a:pt x="584241" y="297797"/>
                  </a:cubicBezTo>
                  <a:cubicBezTo>
                    <a:pt x="582613" y="297797"/>
                    <a:pt x="584241" y="297797"/>
                    <a:pt x="584241" y="296178"/>
                  </a:cubicBezTo>
                  <a:cubicBezTo>
                    <a:pt x="584241" y="294560"/>
                    <a:pt x="584241" y="294560"/>
                    <a:pt x="587498" y="291322"/>
                  </a:cubicBezTo>
                  <a:cubicBezTo>
                    <a:pt x="587498" y="291322"/>
                    <a:pt x="589127" y="291322"/>
                    <a:pt x="590755" y="288085"/>
                  </a:cubicBezTo>
                  <a:cubicBezTo>
                    <a:pt x="590755" y="286467"/>
                    <a:pt x="594012" y="288085"/>
                    <a:pt x="595641" y="288085"/>
                  </a:cubicBezTo>
                  <a:cubicBezTo>
                    <a:pt x="595641" y="288085"/>
                    <a:pt x="598897" y="289704"/>
                    <a:pt x="600526" y="288085"/>
                  </a:cubicBezTo>
                  <a:cubicBezTo>
                    <a:pt x="602154" y="288085"/>
                    <a:pt x="602154" y="286467"/>
                    <a:pt x="603783" y="286467"/>
                  </a:cubicBezTo>
                  <a:cubicBezTo>
                    <a:pt x="605411" y="286467"/>
                    <a:pt x="610297" y="286467"/>
                    <a:pt x="613554" y="284848"/>
                  </a:cubicBezTo>
                  <a:close/>
                  <a:moveTo>
                    <a:pt x="471065" y="282116"/>
                  </a:moveTo>
                  <a:cubicBezTo>
                    <a:pt x="472488" y="281710"/>
                    <a:pt x="473707" y="281710"/>
                    <a:pt x="473707" y="283335"/>
                  </a:cubicBezTo>
                  <a:cubicBezTo>
                    <a:pt x="473707" y="286584"/>
                    <a:pt x="473707" y="288208"/>
                    <a:pt x="473707" y="289832"/>
                  </a:cubicBezTo>
                  <a:cubicBezTo>
                    <a:pt x="473707" y="291457"/>
                    <a:pt x="476958" y="289832"/>
                    <a:pt x="476958" y="291457"/>
                  </a:cubicBezTo>
                  <a:cubicBezTo>
                    <a:pt x="478584" y="291457"/>
                    <a:pt x="483461" y="289832"/>
                    <a:pt x="483461" y="289832"/>
                  </a:cubicBezTo>
                  <a:cubicBezTo>
                    <a:pt x="483461" y="289832"/>
                    <a:pt x="485087" y="288208"/>
                    <a:pt x="486713" y="288208"/>
                  </a:cubicBezTo>
                  <a:cubicBezTo>
                    <a:pt x="489964" y="286584"/>
                    <a:pt x="493216" y="284959"/>
                    <a:pt x="494842" y="286584"/>
                  </a:cubicBezTo>
                  <a:cubicBezTo>
                    <a:pt x="496467" y="289832"/>
                    <a:pt x="499719" y="289832"/>
                    <a:pt x="499719" y="289832"/>
                  </a:cubicBezTo>
                  <a:cubicBezTo>
                    <a:pt x="502970" y="293081"/>
                    <a:pt x="507848" y="289832"/>
                    <a:pt x="507848" y="293081"/>
                  </a:cubicBezTo>
                  <a:cubicBezTo>
                    <a:pt x="506222" y="294706"/>
                    <a:pt x="506222" y="294706"/>
                    <a:pt x="506222" y="296330"/>
                  </a:cubicBezTo>
                  <a:cubicBezTo>
                    <a:pt x="506222" y="297955"/>
                    <a:pt x="504596" y="297955"/>
                    <a:pt x="506222" y="299579"/>
                  </a:cubicBezTo>
                  <a:cubicBezTo>
                    <a:pt x="507848" y="302828"/>
                    <a:pt x="507848" y="299579"/>
                    <a:pt x="507848" y="302828"/>
                  </a:cubicBezTo>
                  <a:cubicBezTo>
                    <a:pt x="507848" y="306077"/>
                    <a:pt x="507848" y="307701"/>
                    <a:pt x="507848" y="310950"/>
                  </a:cubicBezTo>
                  <a:cubicBezTo>
                    <a:pt x="506222" y="314199"/>
                    <a:pt x="507848" y="312574"/>
                    <a:pt x="506222" y="314199"/>
                  </a:cubicBezTo>
                  <a:cubicBezTo>
                    <a:pt x="506222" y="315823"/>
                    <a:pt x="507848" y="315823"/>
                    <a:pt x="507848" y="317448"/>
                  </a:cubicBezTo>
                  <a:cubicBezTo>
                    <a:pt x="509473" y="320696"/>
                    <a:pt x="507848" y="317448"/>
                    <a:pt x="509473" y="320696"/>
                  </a:cubicBezTo>
                  <a:cubicBezTo>
                    <a:pt x="509473" y="320696"/>
                    <a:pt x="509473" y="320696"/>
                    <a:pt x="509473" y="322321"/>
                  </a:cubicBezTo>
                  <a:cubicBezTo>
                    <a:pt x="512725" y="325570"/>
                    <a:pt x="514351" y="323945"/>
                    <a:pt x="512725" y="325570"/>
                  </a:cubicBezTo>
                  <a:cubicBezTo>
                    <a:pt x="511099" y="327194"/>
                    <a:pt x="509473" y="325570"/>
                    <a:pt x="511099" y="328818"/>
                  </a:cubicBezTo>
                  <a:cubicBezTo>
                    <a:pt x="512725" y="332067"/>
                    <a:pt x="512725" y="332067"/>
                    <a:pt x="512725" y="333692"/>
                  </a:cubicBezTo>
                  <a:cubicBezTo>
                    <a:pt x="511099" y="335316"/>
                    <a:pt x="507848" y="335316"/>
                    <a:pt x="507848" y="333692"/>
                  </a:cubicBezTo>
                  <a:cubicBezTo>
                    <a:pt x="506222" y="332067"/>
                    <a:pt x="506222" y="330443"/>
                    <a:pt x="506222" y="330443"/>
                  </a:cubicBezTo>
                  <a:cubicBezTo>
                    <a:pt x="501345" y="332067"/>
                    <a:pt x="501345" y="325570"/>
                    <a:pt x="501345" y="332067"/>
                  </a:cubicBezTo>
                  <a:cubicBezTo>
                    <a:pt x="501345" y="336941"/>
                    <a:pt x="499719" y="336941"/>
                    <a:pt x="501345" y="336941"/>
                  </a:cubicBezTo>
                  <a:cubicBezTo>
                    <a:pt x="504596" y="338565"/>
                    <a:pt x="504596" y="335316"/>
                    <a:pt x="506222" y="336941"/>
                  </a:cubicBezTo>
                  <a:cubicBezTo>
                    <a:pt x="506222" y="340189"/>
                    <a:pt x="507848" y="335316"/>
                    <a:pt x="506222" y="340189"/>
                  </a:cubicBezTo>
                  <a:cubicBezTo>
                    <a:pt x="504596" y="345063"/>
                    <a:pt x="502970" y="345063"/>
                    <a:pt x="501345" y="345063"/>
                  </a:cubicBezTo>
                  <a:cubicBezTo>
                    <a:pt x="499719" y="346687"/>
                    <a:pt x="498093" y="346687"/>
                    <a:pt x="498093" y="348312"/>
                  </a:cubicBezTo>
                  <a:cubicBezTo>
                    <a:pt x="496467" y="349936"/>
                    <a:pt x="491590" y="349936"/>
                    <a:pt x="491590" y="349936"/>
                  </a:cubicBezTo>
                  <a:cubicBezTo>
                    <a:pt x="491590" y="349936"/>
                    <a:pt x="489964" y="348312"/>
                    <a:pt x="488339" y="348312"/>
                  </a:cubicBezTo>
                  <a:cubicBezTo>
                    <a:pt x="486713" y="348312"/>
                    <a:pt x="486713" y="348312"/>
                    <a:pt x="485087" y="348312"/>
                  </a:cubicBezTo>
                  <a:cubicBezTo>
                    <a:pt x="481836" y="348312"/>
                    <a:pt x="481836" y="346687"/>
                    <a:pt x="480210" y="348312"/>
                  </a:cubicBezTo>
                  <a:cubicBezTo>
                    <a:pt x="478584" y="348312"/>
                    <a:pt x="476958" y="346687"/>
                    <a:pt x="475333" y="348312"/>
                  </a:cubicBezTo>
                  <a:cubicBezTo>
                    <a:pt x="475333" y="348312"/>
                    <a:pt x="475333" y="348312"/>
                    <a:pt x="472081" y="349936"/>
                  </a:cubicBezTo>
                  <a:cubicBezTo>
                    <a:pt x="468830" y="349936"/>
                    <a:pt x="457449" y="348312"/>
                    <a:pt x="457449" y="348312"/>
                  </a:cubicBezTo>
                  <a:cubicBezTo>
                    <a:pt x="457449" y="348312"/>
                    <a:pt x="457449" y="348312"/>
                    <a:pt x="455823" y="341814"/>
                  </a:cubicBezTo>
                  <a:cubicBezTo>
                    <a:pt x="455823" y="341814"/>
                    <a:pt x="457449" y="338565"/>
                    <a:pt x="455823" y="336941"/>
                  </a:cubicBezTo>
                  <a:cubicBezTo>
                    <a:pt x="455823" y="336941"/>
                    <a:pt x="452572" y="332067"/>
                    <a:pt x="452572" y="332067"/>
                  </a:cubicBezTo>
                  <a:cubicBezTo>
                    <a:pt x="452572" y="332067"/>
                    <a:pt x="452572" y="332067"/>
                    <a:pt x="455823" y="328818"/>
                  </a:cubicBezTo>
                  <a:cubicBezTo>
                    <a:pt x="455823" y="328818"/>
                    <a:pt x="459075" y="325570"/>
                    <a:pt x="460701" y="327194"/>
                  </a:cubicBezTo>
                  <a:cubicBezTo>
                    <a:pt x="460701" y="327194"/>
                    <a:pt x="465578" y="322321"/>
                    <a:pt x="462326" y="323945"/>
                  </a:cubicBezTo>
                  <a:cubicBezTo>
                    <a:pt x="459075" y="325570"/>
                    <a:pt x="455823" y="323945"/>
                    <a:pt x="455823" y="323945"/>
                  </a:cubicBezTo>
                  <a:cubicBezTo>
                    <a:pt x="454198" y="325570"/>
                    <a:pt x="450946" y="325570"/>
                    <a:pt x="450946" y="325570"/>
                  </a:cubicBezTo>
                  <a:cubicBezTo>
                    <a:pt x="450946" y="327194"/>
                    <a:pt x="449320" y="327194"/>
                    <a:pt x="447695" y="328818"/>
                  </a:cubicBezTo>
                  <a:cubicBezTo>
                    <a:pt x="446069" y="330443"/>
                    <a:pt x="446069" y="327194"/>
                    <a:pt x="442817" y="328818"/>
                  </a:cubicBezTo>
                  <a:cubicBezTo>
                    <a:pt x="439566" y="328818"/>
                    <a:pt x="436314" y="328818"/>
                    <a:pt x="436314" y="328818"/>
                  </a:cubicBezTo>
                  <a:cubicBezTo>
                    <a:pt x="431437" y="325570"/>
                    <a:pt x="434689" y="325570"/>
                    <a:pt x="429811" y="325570"/>
                  </a:cubicBezTo>
                  <a:cubicBezTo>
                    <a:pt x="426560" y="327194"/>
                    <a:pt x="426560" y="327194"/>
                    <a:pt x="424934" y="328818"/>
                  </a:cubicBezTo>
                  <a:cubicBezTo>
                    <a:pt x="423308" y="330443"/>
                    <a:pt x="426560" y="330443"/>
                    <a:pt x="421682" y="330443"/>
                  </a:cubicBezTo>
                  <a:cubicBezTo>
                    <a:pt x="415179" y="328818"/>
                    <a:pt x="411928" y="330443"/>
                    <a:pt x="413554" y="327194"/>
                  </a:cubicBezTo>
                  <a:cubicBezTo>
                    <a:pt x="413554" y="323945"/>
                    <a:pt x="413554" y="325570"/>
                    <a:pt x="413554" y="323945"/>
                  </a:cubicBezTo>
                  <a:cubicBezTo>
                    <a:pt x="415179" y="322321"/>
                    <a:pt x="415179" y="320696"/>
                    <a:pt x="415179" y="320696"/>
                  </a:cubicBezTo>
                  <a:cubicBezTo>
                    <a:pt x="415179" y="320696"/>
                    <a:pt x="415179" y="320696"/>
                    <a:pt x="411928" y="319072"/>
                  </a:cubicBezTo>
                  <a:cubicBezTo>
                    <a:pt x="411928" y="319072"/>
                    <a:pt x="408676" y="319072"/>
                    <a:pt x="408676" y="319072"/>
                  </a:cubicBezTo>
                  <a:cubicBezTo>
                    <a:pt x="408676" y="319072"/>
                    <a:pt x="408676" y="319072"/>
                    <a:pt x="403799" y="319072"/>
                  </a:cubicBezTo>
                  <a:cubicBezTo>
                    <a:pt x="403799" y="319072"/>
                    <a:pt x="400548" y="317448"/>
                    <a:pt x="400548" y="315823"/>
                  </a:cubicBezTo>
                  <a:cubicBezTo>
                    <a:pt x="400548" y="314199"/>
                    <a:pt x="397296" y="317448"/>
                    <a:pt x="397296" y="317448"/>
                  </a:cubicBezTo>
                  <a:cubicBezTo>
                    <a:pt x="397296" y="317448"/>
                    <a:pt x="395670" y="314199"/>
                    <a:pt x="395670" y="312574"/>
                  </a:cubicBezTo>
                  <a:cubicBezTo>
                    <a:pt x="395670" y="312574"/>
                    <a:pt x="397296" y="309325"/>
                    <a:pt x="395670" y="309325"/>
                  </a:cubicBezTo>
                  <a:cubicBezTo>
                    <a:pt x="394045" y="310950"/>
                    <a:pt x="387542" y="310950"/>
                    <a:pt x="387542" y="310950"/>
                  </a:cubicBezTo>
                  <a:cubicBezTo>
                    <a:pt x="385916" y="310950"/>
                    <a:pt x="381039" y="314199"/>
                    <a:pt x="384290" y="307701"/>
                  </a:cubicBezTo>
                  <a:cubicBezTo>
                    <a:pt x="385916" y="301203"/>
                    <a:pt x="387542" y="301203"/>
                    <a:pt x="385916" y="299579"/>
                  </a:cubicBezTo>
                  <a:cubicBezTo>
                    <a:pt x="384290" y="297955"/>
                    <a:pt x="381039" y="297955"/>
                    <a:pt x="381039" y="294706"/>
                  </a:cubicBezTo>
                  <a:cubicBezTo>
                    <a:pt x="381039" y="291457"/>
                    <a:pt x="379413" y="289832"/>
                    <a:pt x="381039" y="288208"/>
                  </a:cubicBezTo>
                  <a:cubicBezTo>
                    <a:pt x="381039" y="286584"/>
                    <a:pt x="395670" y="286584"/>
                    <a:pt x="397296" y="288208"/>
                  </a:cubicBezTo>
                  <a:cubicBezTo>
                    <a:pt x="400548" y="291457"/>
                    <a:pt x="402173" y="291457"/>
                    <a:pt x="403799" y="293081"/>
                  </a:cubicBezTo>
                  <a:cubicBezTo>
                    <a:pt x="403799" y="293081"/>
                    <a:pt x="407051" y="291457"/>
                    <a:pt x="407051" y="294706"/>
                  </a:cubicBezTo>
                  <a:cubicBezTo>
                    <a:pt x="407051" y="296330"/>
                    <a:pt x="407051" y="296330"/>
                    <a:pt x="408676" y="297955"/>
                  </a:cubicBezTo>
                  <a:cubicBezTo>
                    <a:pt x="410302" y="297955"/>
                    <a:pt x="413554" y="297955"/>
                    <a:pt x="415179" y="299579"/>
                  </a:cubicBezTo>
                  <a:cubicBezTo>
                    <a:pt x="416805" y="302828"/>
                    <a:pt x="415179" y="302828"/>
                    <a:pt x="416805" y="304452"/>
                  </a:cubicBezTo>
                  <a:cubicBezTo>
                    <a:pt x="420057" y="307701"/>
                    <a:pt x="418431" y="304452"/>
                    <a:pt x="420057" y="307701"/>
                  </a:cubicBezTo>
                  <a:cubicBezTo>
                    <a:pt x="420057" y="309325"/>
                    <a:pt x="420057" y="306077"/>
                    <a:pt x="420057" y="309325"/>
                  </a:cubicBezTo>
                  <a:cubicBezTo>
                    <a:pt x="421682" y="312574"/>
                    <a:pt x="423308" y="309325"/>
                    <a:pt x="423308" y="310950"/>
                  </a:cubicBezTo>
                  <a:cubicBezTo>
                    <a:pt x="424934" y="312574"/>
                    <a:pt x="429811" y="310950"/>
                    <a:pt x="429811" y="310950"/>
                  </a:cubicBezTo>
                  <a:cubicBezTo>
                    <a:pt x="429811" y="310950"/>
                    <a:pt x="428186" y="314199"/>
                    <a:pt x="429811" y="314199"/>
                  </a:cubicBezTo>
                  <a:cubicBezTo>
                    <a:pt x="433063" y="317448"/>
                    <a:pt x="433063" y="315823"/>
                    <a:pt x="434689" y="317448"/>
                  </a:cubicBezTo>
                  <a:cubicBezTo>
                    <a:pt x="434689" y="319072"/>
                    <a:pt x="434689" y="317448"/>
                    <a:pt x="436314" y="319072"/>
                  </a:cubicBezTo>
                  <a:cubicBezTo>
                    <a:pt x="437940" y="320696"/>
                    <a:pt x="439566" y="319072"/>
                    <a:pt x="439566" y="319072"/>
                  </a:cubicBezTo>
                  <a:cubicBezTo>
                    <a:pt x="439566" y="319072"/>
                    <a:pt x="444443" y="320696"/>
                    <a:pt x="444443" y="319072"/>
                  </a:cubicBezTo>
                  <a:cubicBezTo>
                    <a:pt x="444443" y="319072"/>
                    <a:pt x="437940" y="315823"/>
                    <a:pt x="437940" y="315823"/>
                  </a:cubicBezTo>
                  <a:cubicBezTo>
                    <a:pt x="437940" y="314199"/>
                    <a:pt x="436314" y="310950"/>
                    <a:pt x="436314" y="310950"/>
                  </a:cubicBezTo>
                  <a:cubicBezTo>
                    <a:pt x="436314" y="310950"/>
                    <a:pt x="434689" y="310950"/>
                    <a:pt x="433063" y="310950"/>
                  </a:cubicBezTo>
                  <a:cubicBezTo>
                    <a:pt x="431437" y="310950"/>
                    <a:pt x="431437" y="309325"/>
                    <a:pt x="429811" y="307701"/>
                  </a:cubicBezTo>
                  <a:cubicBezTo>
                    <a:pt x="426560" y="306077"/>
                    <a:pt x="423308" y="304452"/>
                    <a:pt x="423308" y="302828"/>
                  </a:cubicBezTo>
                  <a:cubicBezTo>
                    <a:pt x="426560" y="299579"/>
                    <a:pt x="424934" y="297955"/>
                    <a:pt x="426560" y="296330"/>
                  </a:cubicBezTo>
                  <a:cubicBezTo>
                    <a:pt x="428186" y="294706"/>
                    <a:pt x="429811" y="293081"/>
                    <a:pt x="431437" y="294706"/>
                  </a:cubicBezTo>
                  <a:cubicBezTo>
                    <a:pt x="433063" y="294706"/>
                    <a:pt x="434689" y="296330"/>
                    <a:pt x="436314" y="296330"/>
                  </a:cubicBezTo>
                  <a:cubicBezTo>
                    <a:pt x="437940" y="297955"/>
                    <a:pt x="439566" y="293081"/>
                    <a:pt x="442817" y="297955"/>
                  </a:cubicBezTo>
                  <a:cubicBezTo>
                    <a:pt x="444443" y="301203"/>
                    <a:pt x="447695" y="301203"/>
                    <a:pt x="447695" y="302828"/>
                  </a:cubicBezTo>
                  <a:cubicBezTo>
                    <a:pt x="447695" y="304452"/>
                    <a:pt x="452572" y="304452"/>
                    <a:pt x="452572" y="306077"/>
                  </a:cubicBezTo>
                  <a:cubicBezTo>
                    <a:pt x="452572" y="307701"/>
                    <a:pt x="457449" y="307701"/>
                    <a:pt x="457449" y="307701"/>
                  </a:cubicBezTo>
                  <a:cubicBezTo>
                    <a:pt x="457449" y="309325"/>
                    <a:pt x="459075" y="309325"/>
                    <a:pt x="460701" y="310950"/>
                  </a:cubicBezTo>
                  <a:cubicBezTo>
                    <a:pt x="465578" y="312574"/>
                    <a:pt x="467204" y="312574"/>
                    <a:pt x="467204" y="312574"/>
                  </a:cubicBezTo>
                  <a:cubicBezTo>
                    <a:pt x="467204" y="312574"/>
                    <a:pt x="467204" y="312574"/>
                    <a:pt x="467204" y="310950"/>
                  </a:cubicBezTo>
                  <a:cubicBezTo>
                    <a:pt x="467204" y="310950"/>
                    <a:pt x="463952" y="310950"/>
                    <a:pt x="463952" y="307701"/>
                  </a:cubicBezTo>
                  <a:cubicBezTo>
                    <a:pt x="463952" y="304452"/>
                    <a:pt x="460701" y="304452"/>
                    <a:pt x="460701" y="302828"/>
                  </a:cubicBezTo>
                  <a:cubicBezTo>
                    <a:pt x="460701" y="301203"/>
                    <a:pt x="459075" y="299579"/>
                    <a:pt x="457449" y="299579"/>
                  </a:cubicBezTo>
                  <a:cubicBezTo>
                    <a:pt x="455823" y="299579"/>
                    <a:pt x="454198" y="299579"/>
                    <a:pt x="452572" y="297955"/>
                  </a:cubicBezTo>
                  <a:cubicBezTo>
                    <a:pt x="450946" y="297955"/>
                    <a:pt x="447695" y="299579"/>
                    <a:pt x="447695" y="297955"/>
                  </a:cubicBezTo>
                  <a:cubicBezTo>
                    <a:pt x="449320" y="294706"/>
                    <a:pt x="447695" y="294706"/>
                    <a:pt x="447695" y="293081"/>
                  </a:cubicBezTo>
                  <a:cubicBezTo>
                    <a:pt x="446069" y="291457"/>
                    <a:pt x="444443" y="291457"/>
                    <a:pt x="442817" y="291457"/>
                  </a:cubicBezTo>
                  <a:cubicBezTo>
                    <a:pt x="442817" y="291457"/>
                    <a:pt x="439566" y="291457"/>
                    <a:pt x="437940" y="291457"/>
                  </a:cubicBezTo>
                  <a:cubicBezTo>
                    <a:pt x="436314" y="291457"/>
                    <a:pt x="439566" y="284959"/>
                    <a:pt x="441192" y="284959"/>
                  </a:cubicBezTo>
                  <a:cubicBezTo>
                    <a:pt x="442817" y="286584"/>
                    <a:pt x="447695" y="283335"/>
                    <a:pt x="449320" y="283335"/>
                  </a:cubicBezTo>
                  <a:cubicBezTo>
                    <a:pt x="450946" y="284959"/>
                    <a:pt x="447695" y="288208"/>
                    <a:pt x="449320" y="288208"/>
                  </a:cubicBezTo>
                  <a:cubicBezTo>
                    <a:pt x="452572" y="288208"/>
                    <a:pt x="457449" y="283335"/>
                    <a:pt x="457449" y="283335"/>
                  </a:cubicBezTo>
                  <a:cubicBezTo>
                    <a:pt x="460701" y="283335"/>
                    <a:pt x="460701" y="284959"/>
                    <a:pt x="460701" y="286584"/>
                  </a:cubicBezTo>
                  <a:cubicBezTo>
                    <a:pt x="462326" y="288208"/>
                    <a:pt x="465578" y="286584"/>
                    <a:pt x="465578" y="286584"/>
                  </a:cubicBezTo>
                  <a:cubicBezTo>
                    <a:pt x="465578" y="286584"/>
                    <a:pt x="465578" y="281710"/>
                    <a:pt x="467204" y="283335"/>
                  </a:cubicBezTo>
                  <a:cubicBezTo>
                    <a:pt x="468017" y="283335"/>
                    <a:pt x="469643" y="282523"/>
                    <a:pt x="471065" y="282116"/>
                  </a:cubicBezTo>
                  <a:close/>
                  <a:moveTo>
                    <a:pt x="301777" y="280114"/>
                  </a:moveTo>
                  <a:cubicBezTo>
                    <a:pt x="305022" y="280114"/>
                    <a:pt x="305022" y="280114"/>
                    <a:pt x="308267" y="280114"/>
                  </a:cubicBezTo>
                  <a:cubicBezTo>
                    <a:pt x="311512" y="280114"/>
                    <a:pt x="311512" y="278498"/>
                    <a:pt x="311512" y="281730"/>
                  </a:cubicBezTo>
                  <a:cubicBezTo>
                    <a:pt x="313135" y="286577"/>
                    <a:pt x="313135" y="286577"/>
                    <a:pt x="313135" y="289809"/>
                  </a:cubicBezTo>
                  <a:cubicBezTo>
                    <a:pt x="313135" y="296272"/>
                    <a:pt x="314758" y="294657"/>
                    <a:pt x="314758" y="297888"/>
                  </a:cubicBezTo>
                  <a:cubicBezTo>
                    <a:pt x="318003" y="302736"/>
                    <a:pt x="318003" y="301120"/>
                    <a:pt x="318003" y="304352"/>
                  </a:cubicBezTo>
                  <a:cubicBezTo>
                    <a:pt x="316380" y="305968"/>
                    <a:pt x="314758" y="304352"/>
                    <a:pt x="316380" y="305968"/>
                  </a:cubicBezTo>
                  <a:cubicBezTo>
                    <a:pt x="318003" y="309199"/>
                    <a:pt x="324493" y="307583"/>
                    <a:pt x="326115" y="309199"/>
                  </a:cubicBezTo>
                  <a:cubicBezTo>
                    <a:pt x="327738" y="310815"/>
                    <a:pt x="330983" y="309199"/>
                    <a:pt x="327738" y="312431"/>
                  </a:cubicBezTo>
                  <a:cubicBezTo>
                    <a:pt x="324493" y="315663"/>
                    <a:pt x="321248" y="315663"/>
                    <a:pt x="322870" y="315663"/>
                  </a:cubicBezTo>
                  <a:cubicBezTo>
                    <a:pt x="326115" y="315663"/>
                    <a:pt x="330983" y="314047"/>
                    <a:pt x="330983" y="314047"/>
                  </a:cubicBezTo>
                  <a:cubicBezTo>
                    <a:pt x="332605" y="314047"/>
                    <a:pt x="335850" y="312431"/>
                    <a:pt x="337473" y="314047"/>
                  </a:cubicBezTo>
                  <a:cubicBezTo>
                    <a:pt x="337473" y="314047"/>
                    <a:pt x="340718" y="315663"/>
                    <a:pt x="342340" y="317279"/>
                  </a:cubicBezTo>
                  <a:cubicBezTo>
                    <a:pt x="342340" y="318894"/>
                    <a:pt x="343963" y="314047"/>
                    <a:pt x="343963" y="312431"/>
                  </a:cubicBezTo>
                  <a:cubicBezTo>
                    <a:pt x="345585" y="312431"/>
                    <a:pt x="345585" y="310815"/>
                    <a:pt x="347208" y="310815"/>
                  </a:cubicBezTo>
                  <a:cubicBezTo>
                    <a:pt x="347208" y="310815"/>
                    <a:pt x="356943" y="309199"/>
                    <a:pt x="356943" y="309199"/>
                  </a:cubicBezTo>
                  <a:cubicBezTo>
                    <a:pt x="358566" y="310815"/>
                    <a:pt x="365056" y="310815"/>
                    <a:pt x="366678" y="312431"/>
                  </a:cubicBezTo>
                  <a:cubicBezTo>
                    <a:pt x="366678" y="314047"/>
                    <a:pt x="368301" y="314047"/>
                    <a:pt x="368301" y="317279"/>
                  </a:cubicBezTo>
                  <a:cubicBezTo>
                    <a:pt x="368301" y="320510"/>
                    <a:pt x="368301" y="318894"/>
                    <a:pt x="368301" y="322126"/>
                  </a:cubicBezTo>
                  <a:cubicBezTo>
                    <a:pt x="366678" y="325358"/>
                    <a:pt x="366678" y="323742"/>
                    <a:pt x="365056" y="325358"/>
                  </a:cubicBezTo>
                  <a:cubicBezTo>
                    <a:pt x="365056" y="328590"/>
                    <a:pt x="365056" y="322126"/>
                    <a:pt x="365056" y="328590"/>
                  </a:cubicBezTo>
                  <a:cubicBezTo>
                    <a:pt x="363433" y="333437"/>
                    <a:pt x="363433" y="336669"/>
                    <a:pt x="361811" y="336669"/>
                  </a:cubicBezTo>
                  <a:cubicBezTo>
                    <a:pt x="356943" y="339901"/>
                    <a:pt x="356943" y="336669"/>
                    <a:pt x="356943" y="339901"/>
                  </a:cubicBezTo>
                  <a:cubicBezTo>
                    <a:pt x="358566" y="343132"/>
                    <a:pt x="361811" y="343132"/>
                    <a:pt x="356943" y="344748"/>
                  </a:cubicBezTo>
                  <a:cubicBezTo>
                    <a:pt x="353698" y="346364"/>
                    <a:pt x="352076" y="346364"/>
                    <a:pt x="352076" y="346364"/>
                  </a:cubicBezTo>
                  <a:cubicBezTo>
                    <a:pt x="352076" y="347980"/>
                    <a:pt x="348830" y="347980"/>
                    <a:pt x="347208" y="349596"/>
                  </a:cubicBezTo>
                  <a:cubicBezTo>
                    <a:pt x="345585" y="351212"/>
                    <a:pt x="343963" y="349596"/>
                    <a:pt x="342340" y="349596"/>
                  </a:cubicBezTo>
                  <a:cubicBezTo>
                    <a:pt x="340718" y="349596"/>
                    <a:pt x="339095" y="349596"/>
                    <a:pt x="339095" y="351212"/>
                  </a:cubicBezTo>
                  <a:cubicBezTo>
                    <a:pt x="337473" y="351212"/>
                    <a:pt x="337473" y="351212"/>
                    <a:pt x="334228" y="351212"/>
                  </a:cubicBezTo>
                  <a:cubicBezTo>
                    <a:pt x="330983" y="351212"/>
                    <a:pt x="329360" y="352827"/>
                    <a:pt x="329360" y="349596"/>
                  </a:cubicBezTo>
                  <a:cubicBezTo>
                    <a:pt x="329360" y="347980"/>
                    <a:pt x="329360" y="346364"/>
                    <a:pt x="327738" y="346364"/>
                  </a:cubicBezTo>
                  <a:cubicBezTo>
                    <a:pt x="326115" y="346364"/>
                    <a:pt x="324493" y="344748"/>
                    <a:pt x="322870" y="347980"/>
                  </a:cubicBezTo>
                  <a:cubicBezTo>
                    <a:pt x="321248" y="349596"/>
                    <a:pt x="319625" y="351212"/>
                    <a:pt x="319625" y="351212"/>
                  </a:cubicBezTo>
                  <a:cubicBezTo>
                    <a:pt x="319625" y="351212"/>
                    <a:pt x="316380" y="349596"/>
                    <a:pt x="316380" y="349596"/>
                  </a:cubicBezTo>
                  <a:cubicBezTo>
                    <a:pt x="314758" y="349596"/>
                    <a:pt x="311512" y="347980"/>
                    <a:pt x="311512" y="347980"/>
                  </a:cubicBezTo>
                  <a:cubicBezTo>
                    <a:pt x="306645" y="347980"/>
                    <a:pt x="301777" y="347980"/>
                    <a:pt x="301777" y="349596"/>
                  </a:cubicBezTo>
                  <a:cubicBezTo>
                    <a:pt x="301777" y="349596"/>
                    <a:pt x="303400" y="346364"/>
                    <a:pt x="298532" y="349596"/>
                  </a:cubicBezTo>
                  <a:cubicBezTo>
                    <a:pt x="293665" y="354443"/>
                    <a:pt x="293665" y="352827"/>
                    <a:pt x="292042" y="354443"/>
                  </a:cubicBezTo>
                  <a:cubicBezTo>
                    <a:pt x="290420" y="354443"/>
                    <a:pt x="293665" y="352827"/>
                    <a:pt x="288797" y="354443"/>
                  </a:cubicBezTo>
                  <a:cubicBezTo>
                    <a:pt x="282307" y="354443"/>
                    <a:pt x="280685" y="356059"/>
                    <a:pt x="280685" y="356059"/>
                  </a:cubicBezTo>
                  <a:cubicBezTo>
                    <a:pt x="280685" y="356059"/>
                    <a:pt x="282307" y="354443"/>
                    <a:pt x="280685" y="354443"/>
                  </a:cubicBezTo>
                  <a:cubicBezTo>
                    <a:pt x="277440" y="356059"/>
                    <a:pt x="279062" y="354443"/>
                    <a:pt x="279062" y="354443"/>
                  </a:cubicBezTo>
                  <a:cubicBezTo>
                    <a:pt x="279062" y="354443"/>
                    <a:pt x="279062" y="354443"/>
                    <a:pt x="272572" y="357675"/>
                  </a:cubicBezTo>
                  <a:cubicBezTo>
                    <a:pt x="272572" y="357675"/>
                    <a:pt x="270949" y="357675"/>
                    <a:pt x="269327" y="359291"/>
                  </a:cubicBezTo>
                  <a:cubicBezTo>
                    <a:pt x="267704" y="360907"/>
                    <a:pt x="262837" y="364138"/>
                    <a:pt x="256347" y="364138"/>
                  </a:cubicBezTo>
                  <a:cubicBezTo>
                    <a:pt x="251479" y="365754"/>
                    <a:pt x="243367" y="367370"/>
                    <a:pt x="241744" y="367370"/>
                  </a:cubicBezTo>
                  <a:cubicBezTo>
                    <a:pt x="240122" y="367370"/>
                    <a:pt x="235254" y="368986"/>
                    <a:pt x="232009" y="368986"/>
                  </a:cubicBezTo>
                  <a:cubicBezTo>
                    <a:pt x="228764" y="368986"/>
                    <a:pt x="225519" y="368986"/>
                    <a:pt x="222274" y="367370"/>
                  </a:cubicBezTo>
                  <a:cubicBezTo>
                    <a:pt x="220651" y="365754"/>
                    <a:pt x="215784" y="364138"/>
                    <a:pt x="214161" y="364138"/>
                  </a:cubicBezTo>
                  <a:cubicBezTo>
                    <a:pt x="210916" y="364138"/>
                    <a:pt x="209294" y="362523"/>
                    <a:pt x="209294" y="360907"/>
                  </a:cubicBezTo>
                  <a:cubicBezTo>
                    <a:pt x="207671" y="360907"/>
                    <a:pt x="199559" y="360907"/>
                    <a:pt x="207671" y="357675"/>
                  </a:cubicBezTo>
                  <a:cubicBezTo>
                    <a:pt x="215784" y="354443"/>
                    <a:pt x="217406" y="352827"/>
                    <a:pt x="220651" y="352827"/>
                  </a:cubicBezTo>
                  <a:cubicBezTo>
                    <a:pt x="222274" y="352827"/>
                    <a:pt x="225519" y="351212"/>
                    <a:pt x="225519" y="351212"/>
                  </a:cubicBezTo>
                  <a:cubicBezTo>
                    <a:pt x="227141" y="351212"/>
                    <a:pt x="230386" y="347980"/>
                    <a:pt x="232009" y="347980"/>
                  </a:cubicBezTo>
                  <a:cubicBezTo>
                    <a:pt x="233632" y="347980"/>
                    <a:pt x="238499" y="346364"/>
                    <a:pt x="238499" y="346364"/>
                  </a:cubicBezTo>
                  <a:cubicBezTo>
                    <a:pt x="238499" y="346364"/>
                    <a:pt x="249857" y="346364"/>
                    <a:pt x="249857" y="346364"/>
                  </a:cubicBezTo>
                  <a:cubicBezTo>
                    <a:pt x="251479" y="346364"/>
                    <a:pt x="256347" y="344748"/>
                    <a:pt x="257969" y="344748"/>
                  </a:cubicBezTo>
                  <a:cubicBezTo>
                    <a:pt x="257969" y="344748"/>
                    <a:pt x="259592" y="343132"/>
                    <a:pt x="261214" y="343132"/>
                  </a:cubicBezTo>
                  <a:cubicBezTo>
                    <a:pt x="262837" y="343132"/>
                    <a:pt x="266082" y="341516"/>
                    <a:pt x="267704" y="339901"/>
                  </a:cubicBezTo>
                  <a:cubicBezTo>
                    <a:pt x="269327" y="336669"/>
                    <a:pt x="269327" y="335053"/>
                    <a:pt x="267704" y="336669"/>
                  </a:cubicBezTo>
                  <a:cubicBezTo>
                    <a:pt x="266082" y="336669"/>
                    <a:pt x="264459" y="336669"/>
                    <a:pt x="262837" y="338285"/>
                  </a:cubicBezTo>
                  <a:cubicBezTo>
                    <a:pt x="261214" y="339901"/>
                    <a:pt x="257969" y="339901"/>
                    <a:pt x="257969" y="339901"/>
                  </a:cubicBezTo>
                  <a:cubicBezTo>
                    <a:pt x="256347" y="341516"/>
                    <a:pt x="256347" y="338285"/>
                    <a:pt x="254724" y="341516"/>
                  </a:cubicBezTo>
                  <a:cubicBezTo>
                    <a:pt x="253102" y="344748"/>
                    <a:pt x="249857" y="344748"/>
                    <a:pt x="248234" y="344748"/>
                  </a:cubicBezTo>
                  <a:cubicBezTo>
                    <a:pt x="248234" y="344748"/>
                    <a:pt x="246612" y="341516"/>
                    <a:pt x="244989" y="341516"/>
                  </a:cubicBezTo>
                  <a:cubicBezTo>
                    <a:pt x="243367" y="341516"/>
                    <a:pt x="243367" y="341516"/>
                    <a:pt x="241744" y="341516"/>
                  </a:cubicBezTo>
                  <a:cubicBezTo>
                    <a:pt x="241744" y="339901"/>
                    <a:pt x="241744" y="339901"/>
                    <a:pt x="238499" y="339901"/>
                  </a:cubicBezTo>
                  <a:cubicBezTo>
                    <a:pt x="236877" y="341516"/>
                    <a:pt x="235254" y="341516"/>
                    <a:pt x="233632" y="343132"/>
                  </a:cubicBezTo>
                  <a:cubicBezTo>
                    <a:pt x="233632" y="344748"/>
                    <a:pt x="233632" y="344748"/>
                    <a:pt x="230386" y="343132"/>
                  </a:cubicBezTo>
                  <a:cubicBezTo>
                    <a:pt x="227141" y="343132"/>
                    <a:pt x="225519" y="339901"/>
                    <a:pt x="225519" y="344748"/>
                  </a:cubicBezTo>
                  <a:cubicBezTo>
                    <a:pt x="225519" y="347980"/>
                    <a:pt x="227141" y="349596"/>
                    <a:pt x="220651" y="347980"/>
                  </a:cubicBezTo>
                  <a:cubicBezTo>
                    <a:pt x="215784" y="346364"/>
                    <a:pt x="215784" y="346364"/>
                    <a:pt x="215784" y="346364"/>
                  </a:cubicBezTo>
                  <a:cubicBezTo>
                    <a:pt x="215784" y="346364"/>
                    <a:pt x="214161" y="344748"/>
                    <a:pt x="215784" y="343132"/>
                  </a:cubicBezTo>
                  <a:cubicBezTo>
                    <a:pt x="217406" y="339901"/>
                    <a:pt x="219029" y="336669"/>
                    <a:pt x="219029" y="336669"/>
                  </a:cubicBezTo>
                  <a:cubicBezTo>
                    <a:pt x="219029" y="336669"/>
                    <a:pt x="212539" y="331821"/>
                    <a:pt x="212539" y="333437"/>
                  </a:cubicBezTo>
                  <a:cubicBezTo>
                    <a:pt x="210916" y="339901"/>
                    <a:pt x="212539" y="341516"/>
                    <a:pt x="210916" y="341516"/>
                  </a:cubicBezTo>
                  <a:cubicBezTo>
                    <a:pt x="209294" y="341516"/>
                    <a:pt x="206049" y="338285"/>
                    <a:pt x="206049" y="339901"/>
                  </a:cubicBezTo>
                  <a:cubicBezTo>
                    <a:pt x="206049" y="341516"/>
                    <a:pt x="207671" y="343132"/>
                    <a:pt x="206049" y="344748"/>
                  </a:cubicBezTo>
                  <a:cubicBezTo>
                    <a:pt x="206049" y="346364"/>
                    <a:pt x="202804" y="347980"/>
                    <a:pt x="201181" y="347980"/>
                  </a:cubicBezTo>
                  <a:cubicBezTo>
                    <a:pt x="201181" y="346364"/>
                    <a:pt x="191446" y="347980"/>
                    <a:pt x="191446" y="347980"/>
                  </a:cubicBezTo>
                  <a:cubicBezTo>
                    <a:pt x="189823" y="346364"/>
                    <a:pt x="188201" y="347980"/>
                    <a:pt x="188201" y="346364"/>
                  </a:cubicBezTo>
                  <a:cubicBezTo>
                    <a:pt x="188201" y="344748"/>
                    <a:pt x="186578" y="343132"/>
                    <a:pt x="184956" y="344748"/>
                  </a:cubicBezTo>
                  <a:cubicBezTo>
                    <a:pt x="180088" y="346364"/>
                    <a:pt x="181711" y="344748"/>
                    <a:pt x="180088" y="346364"/>
                  </a:cubicBezTo>
                  <a:cubicBezTo>
                    <a:pt x="180088" y="347980"/>
                    <a:pt x="176843" y="346364"/>
                    <a:pt x="176843" y="346364"/>
                  </a:cubicBezTo>
                  <a:cubicBezTo>
                    <a:pt x="176843" y="346364"/>
                    <a:pt x="173598" y="343132"/>
                    <a:pt x="171976" y="343132"/>
                  </a:cubicBezTo>
                  <a:cubicBezTo>
                    <a:pt x="171976" y="341516"/>
                    <a:pt x="171976" y="339901"/>
                    <a:pt x="170353" y="339901"/>
                  </a:cubicBezTo>
                  <a:cubicBezTo>
                    <a:pt x="168731" y="341516"/>
                    <a:pt x="167108" y="339901"/>
                    <a:pt x="165486" y="341516"/>
                  </a:cubicBezTo>
                  <a:cubicBezTo>
                    <a:pt x="163863" y="341516"/>
                    <a:pt x="163863" y="343132"/>
                    <a:pt x="163863" y="343132"/>
                  </a:cubicBezTo>
                  <a:cubicBezTo>
                    <a:pt x="163863" y="343132"/>
                    <a:pt x="158996" y="343132"/>
                    <a:pt x="157373" y="343132"/>
                  </a:cubicBezTo>
                  <a:cubicBezTo>
                    <a:pt x="157373" y="343132"/>
                    <a:pt x="157373" y="339901"/>
                    <a:pt x="154128" y="339901"/>
                  </a:cubicBezTo>
                  <a:cubicBezTo>
                    <a:pt x="150883" y="339901"/>
                    <a:pt x="150883" y="339901"/>
                    <a:pt x="150883" y="339901"/>
                  </a:cubicBezTo>
                  <a:cubicBezTo>
                    <a:pt x="150883" y="339901"/>
                    <a:pt x="147638" y="335053"/>
                    <a:pt x="149260" y="333437"/>
                  </a:cubicBezTo>
                  <a:cubicBezTo>
                    <a:pt x="150883" y="333437"/>
                    <a:pt x="150883" y="331821"/>
                    <a:pt x="152505" y="331821"/>
                  </a:cubicBezTo>
                  <a:cubicBezTo>
                    <a:pt x="154128" y="330205"/>
                    <a:pt x="154128" y="328590"/>
                    <a:pt x="155750" y="330205"/>
                  </a:cubicBezTo>
                  <a:cubicBezTo>
                    <a:pt x="157373" y="330205"/>
                    <a:pt x="163863" y="330205"/>
                    <a:pt x="163863" y="330205"/>
                  </a:cubicBezTo>
                  <a:cubicBezTo>
                    <a:pt x="163863" y="330205"/>
                    <a:pt x="168731" y="330205"/>
                    <a:pt x="170353" y="331821"/>
                  </a:cubicBezTo>
                  <a:cubicBezTo>
                    <a:pt x="171976" y="333437"/>
                    <a:pt x="175221" y="331821"/>
                    <a:pt x="175221" y="331821"/>
                  </a:cubicBezTo>
                  <a:cubicBezTo>
                    <a:pt x="175221" y="331821"/>
                    <a:pt x="175221" y="331821"/>
                    <a:pt x="176843" y="330205"/>
                  </a:cubicBezTo>
                  <a:cubicBezTo>
                    <a:pt x="176843" y="330205"/>
                    <a:pt x="181711" y="326974"/>
                    <a:pt x="183333" y="326974"/>
                  </a:cubicBezTo>
                  <a:cubicBezTo>
                    <a:pt x="184956" y="325358"/>
                    <a:pt x="188201" y="325358"/>
                    <a:pt x="188201" y="325358"/>
                  </a:cubicBezTo>
                  <a:cubicBezTo>
                    <a:pt x="188201" y="325358"/>
                    <a:pt x="183333" y="323742"/>
                    <a:pt x="181711" y="325358"/>
                  </a:cubicBezTo>
                  <a:cubicBezTo>
                    <a:pt x="180088" y="325358"/>
                    <a:pt x="175221" y="326974"/>
                    <a:pt x="173598" y="326974"/>
                  </a:cubicBezTo>
                  <a:cubicBezTo>
                    <a:pt x="171976" y="326974"/>
                    <a:pt x="171976" y="326974"/>
                    <a:pt x="168731" y="328590"/>
                  </a:cubicBezTo>
                  <a:cubicBezTo>
                    <a:pt x="167108" y="328590"/>
                    <a:pt x="163863" y="326974"/>
                    <a:pt x="162241" y="326974"/>
                  </a:cubicBezTo>
                  <a:cubicBezTo>
                    <a:pt x="158996" y="326974"/>
                    <a:pt x="157373" y="326974"/>
                    <a:pt x="155750" y="325358"/>
                  </a:cubicBezTo>
                  <a:cubicBezTo>
                    <a:pt x="155750" y="325358"/>
                    <a:pt x="157373" y="322126"/>
                    <a:pt x="158996" y="322126"/>
                  </a:cubicBezTo>
                  <a:cubicBezTo>
                    <a:pt x="162241" y="320510"/>
                    <a:pt x="163863" y="318894"/>
                    <a:pt x="163863" y="318894"/>
                  </a:cubicBezTo>
                  <a:cubicBezTo>
                    <a:pt x="165486" y="317279"/>
                    <a:pt x="167108" y="317279"/>
                    <a:pt x="168731" y="317279"/>
                  </a:cubicBezTo>
                  <a:cubicBezTo>
                    <a:pt x="170353" y="318894"/>
                    <a:pt x="171976" y="317279"/>
                    <a:pt x="175221" y="318894"/>
                  </a:cubicBezTo>
                  <a:cubicBezTo>
                    <a:pt x="178466" y="318894"/>
                    <a:pt x="181711" y="317279"/>
                    <a:pt x="181711" y="317279"/>
                  </a:cubicBezTo>
                  <a:cubicBezTo>
                    <a:pt x="183333" y="318894"/>
                    <a:pt x="186578" y="317279"/>
                    <a:pt x="188201" y="317279"/>
                  </a:cubicBezTo>
                  <a:cubicBezTo>
                    <a:pt x="189823" y="317279"/>
                    <a:pt x="193068" y="315663"/>
                    <a:pt x="194691" y="315663"/>
                  </a:cubicBezTo>
                  <a:cubicBezTo>
                    <a:pt x="194691" y="315663"/>
                    <a:pt x="196314" y="314047"/>
                    <a:pt x="194691" y="314047"/>
                  </a:cubicBezTo>
                  <a:cubicBezTo>
                    <a:pt x="193068" y="314047"/>
                    <a:pt x="189823" y="312431"/>
                    <a:pt x="188201" y="314047"/>
                  </a:cubicBezTo>
                  <a:cubicBezTo>
                    <a:pt x="186578" y="314047"/>
                    <a:pt x="180088" y="315663"/>
                    <a:pt x="176843" y="315663"/>
                  </a:cubicBezTo>
                  <a:cubicBezTo>
                    <a:pt x="175221" y="315663"/>
                    <a:pt x="173598" y="317279"/>
                    <a:pt x="171976" y="315663"/>
                  </a:cubicBezTo>
                  <a:cubicBezTo>
                    <a:pt x="168731" y="314047"/>
                    <a:pt x="167108" y="314047"/>
                    <a:pt x="167108" y="312431"/>
                  </a:cubicBezTo>
                  <a:cubicBezTo>
                    <a:pt x="165486" y="312431"/>
                    <a:pt x="165486" y="309199"/>
                    <a:pt x="167108" y="307583"/>
                  </a:cubicBezTo>
                  <a:cubicBezTo>
                    <a:pt x="168731" y="305968"/>
                    <a:pt x="171976" y="304352"/>
                    <a:pt x="171976" y="304352"/>
                  </a:cubicBezTo>
                  <a:cubicBezTo>
                    <a:pt x="173598" y="304352"/>
                    <a:pt x="171976" y="302736"/>
                    <a:pt x="176843" y="304352"/>
                  </a:cubicBezTo>
                  <a:lnTo>
                    <a:pt x="181711" y="304352"/>
                  </a:lnTo>
                  <a:cubicBezTo>
                    <a:pt x="180088" y="302736"/>
                    <a:pt x="178466" y="301120"/>
                    <a:pt x="180088" y="301120"/>
                  </a:cubicBezTo>
                  <a:cubicBezTo>
                    <a:pt x="181711" y="301120"/>
                    <a:pt x="184956" y="297888"/>
                    <a:pt x="184956" y="297888"/>
                  </a:cubicBezTo>
                  <a:cubicBezTo>
                    <a:pt x="184956" y="297888"/>
                    <a:pt x="184956" y="296272"/>
                    <a:pt x="186578" y="294657"/>
                  </a:cubicBezTo>
                  <a:cubicBezTo>
                    <a:pt x="188201" y="294657"/>
                    <a:pt x="191446" y="293041"/>
                    <a:pt x="193068" y="293041"/>
                  </a:cubicBezTo>
                  <a:cubicBezTo>
                    <a:pt x="194691" y="293041"/>
                    <a:pt x="199559" y="291425"/>
                    <a:pt x="201181" y="293041"/>
                  </a:cubicBezTo>
                  <a:cubicBezTo>
                    <a:pt x="202804" y="293041"/>
                    <a:pt x="207671" y="289809"/>
                    <a:pt x="209294" y="291425"/>
                  </a:cubicBezTo>
                  <a:cubicBezTo>
                    <a:pt x="210916" y="294657"/>
                    <a:pt x="210916" y="291425"/>
                    <a:pt x="212539" y="296272"/>
                  </a:cubicBezTo>
                  <a:cubicBezTo>
                    <a:pt x="212539" y="301120"/>
                    <a:pt x="212539" y="301120"/>
                    <a:pt x="214161" y="302736"/>
                  </a:cubicBezTo>
                  <a:cubicBezTo>
                    <a:pt x="214161" y="304352"/>
                    <a:pt x="215784" y="302736"/>
                    <a:pt x="217406" y="302736"/>
                  </a:cubicBezTo>
                  <a:cubicBezTo>
                    <a:pt x="219029" y="302736"/>
                    <a:pt x="222274" y="301120"/>
                    <a:pt x="223896" y="301120"/>
                  </a:cubicBezTo>
                  <a:cubicBezTo>
                    <a:pt x="223896" y="302736"/>
                    <a:pt x="223896" y="301120"/>
                    <a:pt x="227141" y="301120"/>
                  </a:cubicBezTo>
                  <a:cubicBezTo>
                    <a:pt x="232009" y="302736"/>
                    <a:pt x="232009" y="301120"/>
                    <a:pt x="235254" y="302736"/>
                  </a:cubicBezTo>
                  <a:cubicBezTo>
                    <a:pt x="236877" y="304352"/>
                    <a:pt x="236877" y="305968"/>
                    <a:pt x="240122" y="307583"/>
                  </a:cubicBezTo>
                  <a:cubicBezTo>
                    <a:pt x="244989" y="307583"/>
                    <a:pt x="244989" y="305968"/>
                    <a:pt x="246612" y="309199"/>
                  </a:cubicBezTo>
                  <a:cubicBezTo>
                    <a:pt x="248234" y="312431"/>
                    <a:pt x="248234" y="309199"/>
                    <a:pt x="249857" y="312431"/>
                  </a:cubicBezTo>
                  <a:cubicBezTo>
                    <a:pt x="253102" y="314047"/>
                    <a:pt x="253102" y="314047"/>
                    <a:pt x="254724" y="314047"/>
                  </a:cubicBezTo>
                  <a:cubicBezTo>
                    <a:pt x="257969" y="315663"/>
                    <a:pt x="257969" y="314047"/>
                    <a:pt x="259592" y="315663"/>
                  </a:cubicBezTo>
                  <a:cubicBezTo>
                    <a:pt x="259592" y="317279"/>
                    <a:pt x="264459" y="315663"/>
                    <a:pt x="264459" y="318894"/>
                  </a:cubicBezTo>
                  <a:cubicBezTo>
                    <a:pt x="264459" y="320510"/>
                    <a:pt x="261214" y="320510"/>
                    <a:pt x="262837" y="323742"/>
                  </a:cubicBezTo>
                  <a:cubicBezTo>
                    <a:pt x="264459" y="325358"/>
                    <a:pt x="262837" y="328590"/>
                    <a:pt x="264459" y="326974"/>
                  </a:cubicBezTo>
                  <a:cubicBezTo>
                    <a:pt x="267704" y="326974"/>
                    <a:pt x="269327" y="325358"/>
                    <a:pt x="270949" y="325358"/>
                  </a:cubicBezTo>
                  <a:cubicBezTo>
                    <a:pt x="272572" y="326974"/>
                    <a:pt x="274194" y="323742"/>
                    <a:pt x="275817" y="325358"/>
                  </a:cubicBezTo>
                  <a:cubicBezTo>
                    <a:pt x="275817" y="326974"/>
                    <a:pt x="279062" y="325358"/>
                    <a:pt x="279062" y="325358"/>
                  </a:cubicBezTo>
                  <a:cubicBezTo>
                    <a:pt x="280685" y="326974"/>
                    <a:pt x="277440" y="326974"/>
                    <a:pt x="279062" y="328590"/>
                  </a:cubicBezTo>
                  <a:cubicBezTo>
                    <a:pt x="280685" y="330205"/>
                    <a:pt x="283930" y="328590"/>
                    <a:pt x="285552" y="328590"/>
                  </a:cubicBezTo>
                  <a:cubicBezTo>
                    <a:pt x="288797" y="328590"/>
                    <a:pt x="290420" y="325358"/>
                    <a:pt x="290420" y="326974"/>
                  </a:cubicBezTo>
                  <a:cubicBezTo>
                    <a:pt x="292042" y="326974"/>
                    <a:pt x="293665" y="328590"/>
                    <a:pt x="295287" y="326974"/>
                  </a:cubicBezTo>
                  <a:cubicBezTo>
                    <a:pt x="296910" y="326974"/>
                    <a:pt x="296910" y="325358"/>
                    <a:pt x="298532" y="325358"/>
                  </a:cubicBezTo>
                  <a:cubicBezTo>
                    <a:pt x="300155" y="326974"/>
                    <a:pt x="301777" y="326974"/>
                    <a:pt x="301777" y="325358"/>
                  </a:cubicBezTo>
                  <a:cubicBezTo>
                    <a:pt x="301777" y="322126"/>
                    <a:pt x="301777" y="322126"/>
                    <a:pt x="298532" y="322126"/>
                  </a:cubicBezTo>
                  <a:cubicBezTo>
                    <a:pt x="296910" y="320510"/>
                    <a:pt x="296910" y="320510"/>
                    <a:pt x="295287" y="320510"/>
                  </a:cubicBezTo>
                  <a:cubicBezTo>
                    <a:pt x="293665" y="320510"/>
                    <a:pt x="292042" y="320510"/>
                    <a:pt x="292042" y="318894"/>
                  </a:cubicBezTo>
                  <a:cubicBezTo>
                    <a:pt x="290420" y="318894"/>
                    <a:pt x="288797" y="318894"/>
                    <a:pt x="287175" y="318894"/>
                  </a:cubicBezTo>
                  <a:cubicBezTo>
                    <a:pt x="285552" y="317279"/>
                    <a:pt x="283930" y="317279"/>
                    <a:pt x="283930" y="317279"/>
                  </a:cubicBezTo>
                  <a:cubicBezTo>
                    <a:pt x="285552" y="315663"/>
                    <a:pt x="285552" y="314047"/>
                    <a:pt x="287175" y="314047"/>
                  </a:cubicBezTo>
                  <a:cubicBezTo>
                    <a:pt x="288797" y="314047"/>
                    <a:pt x="288797" y="314047"/>
                    <a:pt x="290420" y="314047"/>
                  </a:cubicBezTo>
                  <a:cubicBezTo>
                    <a:pt x="292042" y="312431"/>
                    <a:pt x="293665" y="312431"/>
                    <a:pt x="293665" y="310815"/>
                  </a:cubicBezTo>
                  <a:cubicBezTo>
                    <a:pt x="295287" y="310815"/>
                    <a:pt x="296910" y="309199"/>
                    <a:pt x="295287" y="309199"/>
                  </a:cubicBezTo>
                  <a:cubicBezTo>
                    <a:pt x="293665" y="307583"/>
                    <a:pt x="292042" y="305968"/>
                    <a:pt x="292042" y="305968"/>
                  </a:cubicBezTo>
                  <a:cubicBezTo>
                    <a:pt x="292042" y="305968"/>
                    <a:pt x="290420" y="304352"/>
                    <a:pt x="288797" y="304352"/>
                  </a:cubicBezTo>
                  <a:cubicBezTo>
                    <a:pt x="288797" y="304352"/>
                    <a:pt x="287175" y="302736"/>
                    <a:pt x="285552" y="302736"/>
                  </a:cubicBezTo>
                  <a:cubicBezTo>
                    <a:pt x="283930" y="301120"/>
                    <a:pt x="280685" y="304352"/>
                    <a:pt x="280685" y="301120"/>
                  </a:cubicBezTo>
                  <a:cubicBezTo>
                    <a:pt x="282307" y="296272"/>
                    <a:pt x="279062" y="299504"/>
                    <a:pt x="282307" y="296272"/>
                  </a:cubicBezTo>
                  <a:cubicBezTo>
                    <a:pt x="283930" y="293041"/>
                    <a:pt x="283930" y="291425"/>
                    <a:pt x="285552" y="291425"/>
                  </a:cubicBezTo>
                  <a:cubicBezTo>
                    <a:pt x="287175" y="293041"/>
                    <a:pt x="287175" y="291425"/>
                    <a:pt x="288797" y="289809"/>
                  </a:cubicBezTo>
                  <a:cubicBezTo>
                    <a:pt x="290420" y="288193"/>
                    <a:pt x="290420" y="286577"/>
                    <a:pt x="293665" y="284961"/>
                  </a:cubicBezTo>
                  <a:cubicBezTo>
                    <a:pt x="295287" y="283346"/>
                    <a:pt x="296910" y="281730"/>
                    <a:pt x="296910" y="281730"/>
                  </a:cubicBezTo>
                  <a:cubicBezTo>
                    <a:pt x="298532" y="281730"/>
                    <a:pt x="300155" y="278498"/>
                    <a:pt x="301777" y="280114"/>
                  </a:cubicBezTo>
                  <a:close/>
                  <a:moveTo>
                    <a:pt x="201612" y="278498"/>
                  </a:moveTo>
                  <a:cubicBezTo>
                    <a:pt x="204787" y="278498"/>
                    <a:pt x="207963" y="280085"/>
                    <a:pt x="209550" y="278498"/>
                  </a:cubicBezTo>
                  <a:cubicBezTo>
                    <a:pt x="211138" y="278498"/>
                    <a:pt x="214313" y="278498"/>
                    <a:pt x="214313" y="278498"/>
                  </a:cubicBezTo>
                  <a:cubicBezTo>
                    <a:pt x="215900" y="278498"/>
                    <a:pt x="223838" y="280085"/>
                    <a:pt x="223838" y="280085"/>
                  </a:cubicBezTo>
                  <a:cubicBezTo>
                    <a:pt x="223838" y="280085"/>
                    <a:pt x="223838" y="280085"/>
                    <a:pt x="223838" y="283260"/>
                  </a:cubicBezTo>
                  <a:cubicBezTo>
                    <a:pt x="223838" y="283260"/>
                    <a:pt x="223838" y="284848"/>
                    <a:pt x="222250" y="286435"/>
                  </a:cubicBezTo>
                  <a:cubicBezTo>
                    <a:pt x="222250" y="286435"/>
                    <a:pt x="220663" y="286435"/>
                    <a:pt x="219075" y="286435"/>
                  </a:cubicBezTo>
                  <a:cubicBezTo>
                    <a:pt x="217488" y="286435"/>
                    <a:pt x="217488" y="288023"/>
                    <a:pt x="214313" y="286435"/>
                  </a:cubicBezTo>
                  <a:cubicBezTo>
                    <a:pt x="211138" y="286435"/>
                    <a:pt x="211138" y="288023"/>
                    <a:pt x="209550" y="286435"/>
                  </a:cubicBezTo>
                  <a:cubicBezTo>
                    <a:pt x="207963" y="286435"/>
                    <a:pt x="207963" y="286435"/>
                    <a:pt x="204787" y="286435"/>
                  </a:cubicBezTo>
                  <a:cubicBezTo>
                    <a:pt x="203200" y="286435"/>
                    <a:pt x="203200" y="284848"/>
                    <a:pt x="201612" y="283260"/>
                  </a:cubicBezTo>
                  <a:cubicBezTo>
                    <a:pt x="200025" y="283260"/>
                    <a:pt x="200025" y="280085"/>
                    <a:pt x="201612" y="278498"/>
                  </a:cubicBezTo>
                  <a:close/>
                  <a:moveTo>
                    <a:pt x="533702" y="273736"/>
                  </a:moveTo>
                  <a:cubicBezTo>
                    <a:pt x="535328" y="273736"/>
                    <a:pt x="545079" y="273736"/>
                    <a:pt x="545079" y="273736"/>
                  </a:cubicBezTo>
                  <a:cubicBezTo>
                    <a:pt x="545079" y="273736"/>
                    <a:pt x="549955" y="275323"/>
                    <a:pt x="553206" y="275323"/>
                  </a:cubicBezTo>
                  <a:cubicBezTo>
                    <a:pt x="554831" y="275323"/>
                    <a:pt x="558082" y="276911"/>
                    <a:pt x="559707" y="276911"/>
                  </a:cubicBezTo>
                  <a:cubicBezTo>
                    <a:pt x="561332" y="276911"/>
                    <a:pt x="561332" y="276911"/>
                    <a:pt x="562958" y="276911"/>
                  </a:cubicBezTo>
                  <a:cubicBezTo>
                    <a:pt x="562958" y="278499"/>
                    <a:pt x="564583" y="278499"/>
                    <a:pt x="564583" y="278499"/>
                  </a:cubicBezTo>
                  <a:cubicBezTo>
                    <a:pt x="564583" y="278499"/>
                    <a:pt x="567834" y="278499"/>
                    <a:pt x="569459" y="276911"/>
                  </a:cubicBezTo>
                  <a:cubicBezTo>
                    <a:pt x="571084" y="276911"/>
                    <a:pt x="574335" y="278499"/>
                    <a:pt x="574335" y="278499"/>
                  </a:cubicBezTo>
                  <a:cubicBezTo>
                    <a:pt x="574335" y="278499"/>
                    <a:pt x="580836" y="280086"/>
                    <a:pt x="580836" y="280086"/>
                  </a:cubicBezTo>
                  <a:cubicBezTo>
                    <a:pt x="582462" y="281674"/>
                    <a:pt x="584087" y="283261"/>
                    <a:pt x="585712" y="286436"/>
                  </a:cubicBezTo>
                  <a:cubicBezTo>
                    <a:pt x="588963" y="291199"/>
                    <a:pt x="585712" y="289611"/>
                    <a:pt x="584087" y="291199"/>
                  </a:cubicBezTo>
                  <a:cubicBezTo>
                    <a:pt x="584087" y="292786"/>
                    <a:pt x="582462" y="294374"/>
                    <a:pt x="580836" y="294374"/>
                  </a:cubicBezTo>
                  <a:cubicBezTo>
                    <a:pt x="579211" y="294374"/>
                    <a:pt x="580836" y="295961"/>
                    <a:pt x="582462" y="297549"/>
                  </a:cubicBezTo>
                  <a:cubicBezTo>
                    <a:pt x="582462" y="297549"/>
                    <a:pt x="582462" y="300724"/>
                    <a:pt x="580836" y="300724"/>
                  </a:cubicBezTo>
                  <a:cubicBezTo>
                    <a:pt x="579211" y="300724"/>
                    <a:pt x="579211" y="302311"/>
                    <a:pt x="577586" y="302311"/>
                  </a:cubicBezTo>
                  <a:cubicBezTo>
                    <a:pt x="575960" y="302311"/>
                    <a:pt x="571084" y="303899"/>
                    <a:pt x="569459" y="303899"/>
                  </a:cubicBezTo>
                  <a:cubicBezTo>
                    <a:pt x="569459" y="303899"/>
                    <a:pt x="566208" y="303899"/>
                    <a:pt x="564583" y="303899"/>
                  </a:cubicBezTo>
                  <a:cubicBezTo>
                    <a:pt x="564583" y="302311"/>
                    <a:pt x="559707" y="302311"/>
                    <a:pt x="559707" y="302311"/>
                  </a:cubicBezTo>
                  <a:cubicBezTo>
                    <a:pt x="559707" y="302311"/>
                    <a:pt x="556457" y="300724"/>
                    <a:pt x="554831" y="300724"/>
                  </a:cubicBezTo>
                  <a:cubicBezTo>
                    <a:pt x="554831" y="299136"/>
                    <a:pt x="551581" y="300724"/>
                    <a:pt x="551581" y="299136"/>
                  </a:cubicBezTo>
                  <a:cubicBezTo>
                    <a:pt x="551581" y="297549"/>
                    <a:pt x="549955" y="299136"/>
                    <a:pt x="548330" y="297549"/>
                  </a:cubicBezTo>
                  <a:cubicBezTo>
                    <a:pt x="548330" y="295961"/>
                    <a:pt x="548330" y="297549"/>
                    <a:pt x="546705" y="297549"/>
                  </a:cubicBezTo>
                  <a:cubicBezTo>
                    <a:pt x="545079" y="297549"/>
                    <a:pt x="543454" y="299136"/>
                    <a:pt x="541829" y="297549"/>
                  </a:cubicBezTo>
                  <a:cubicBezTo>
                    <a:pt x="541829" y="295961"/>
                    <a:pt x="538578" y="297549"/>
                    <a:pt x="536953" y="295961"/>
                  </a:cubicBezTo>
                  <a:cubicBezTo>
                    <a:pt x="535328" y="295961"/>
                    <a:pt x="540203" y="292786"/>
                    <a:pt x="538578" y="292786"/>
                  </a:cubicBezTo>
                  <a:cubicBezTo>
                    <a:pt x="538578" y="291199"/>
                    <a:pt x="536953" y="291199"/>
                    <a:pt x="535328" y="291199"/>
                  </a:cubicBezTo>
                  <a:cubicBezTo>
                    <a:pt x="533702" y="292786"/>
                    <a:pt x="533702" y="292786"/>
                    <a:pt x="530452" y="291199"/>
                  </a:cubicBezTo>
                  <a:cubicBezTo>
                    <a:pt x="527201" y="288024"/>
                    <a:pt x="530452" y="291199"/>
                    <a:pt x="527201" y="288024"/>
                  </a:cubicBezTo>
                  <a:cubicBezTo>
                    <a:pt x="525576" y="289611"/>
                    <a:pt x="527201" y="288024"/>
                    <a:pt x="522325" y="286436"/>
                  </a:cubicBezTo>
                  <a:cubicBezTo>
                    <a:pt x="520700" y="286436"/>
                    <a:pt x="522325" y="284849"/>
                    <a:pt x="520700" y="283261"/>
                  </a:cubicBezTo>
                  <a:cubicBezTo>
                    <a:pt x="520700" y="281674"/>
                    <a:pt x="522325" y="281674"/>
                    <a:pt x="522325" y="278499"/>
                  </a:cubicBezTo>
                  <a:cubicBezTo>
                    <a:pt x="522325" y="276911"/>
                    <a:pt x="523950" y="276911"/>
                    <a:pt x="525576" y="276911"/>
                  </a:cubicBezTo>
                  <a:cubicBezTo>
                    <a:pt x="527201" y="275323"/>
                    <a:pt x="533702" y="273736"/>
                    <a:pt x="533702" y="273736"/>
                  </a:cubicBezTo>
                  <a:close/>
                  <a:moveTo>
                    <a:pt x="159994" y="253137"/>
                  </a:moveTo>
                  <a:cubicBezTo>
                    <a:pt x="159994" y="253137"/>
                    <a:pt x="168027" y="254763"/>
                    <a:pt x="169633" y="254763"/>
                  </a:cubicBezTo>
                  <a:cubicBezTo>
                    <a:pt x="171240" y="254763"/>
                    <a:pt x="174453" y="253137"/>
                    <a:pt x="177666" y="253137"/>
                  </a:cubicBezTo>
                  <a:cubicBezTo>
                    <a:pt x="179273" y="254763"/>
                    <a:pt x="179273" y="251511"/>
                    <a:pt x="182486" y="256390"/>
                  </a:cubicBezTo>
                  <a:cubicBezTo>
                    <a:pt x="187306" y="259642"/>
                    <a:pt x="188913" y="259642"/>
                    <a:pt x="188913" y="261268"/>
                  </a:cubicBezTo>
                  <a:cubicBezTo>
                    <a:pt x="187306" y="264521"/>
                    <a:pt x="185700" y="264521"/>
                    <a:pt x="182486" y="266147"/>
                  </a:cubicBezTo>
                  <a:cubicBezTo>
                    <a:pt x="180880" y="266147"/>
                    <a:pt x="177666" y="264521"/>
                    <a:pt x="176060" y="267773"/>
                  </a:cubicBezTo>
                  <a:cubicBezTo>
                    <a:pt x="176060" y="271026"/>
                    <a:pt x="171240" y="267773"/>
                    <a:pt x="176060" y="271026"/>
                  </a:cubicBezTo>
                  <a:cubicBezTo>
                    <a:pt x="179273" y="275904"/>
                    <a:pt x="179273" y="277530"/>
                    <a:pt x="179273" y="277530"/>
                  </a:cubicBezTo>
                  <a:cubicBezTo>
                    <a:pt x="177666" y="279157"/>
                    <a:pt x="174453" y="277530"/>
                    <a:pt x="174453" y="279157"/>
                  </a:cubicBezTo>
                  <a:cubicBezTo>
                    <a:pt x="176060" y="282409"/>
                    <a:pt x="177666" y="282409"/>
                    <a:pt x="177666" y="284035"/>
                  </a:cubicBezTo>
                  <a:cubicBezTo>
                    <a:pt x="179273" y="285662"/>
                    <a:pt x="177666" y="285662"/>
                    <a:pt x="177666" y="287288"/>
                  </a:cubicBezTo>
                  <a:cubicBezTo>
                    <a:pt x="176060" y="288914"/>
                    <a:pt x="171240" y="288914"/>
                    <a:pt x="169633" y="290540"/>
                  </a:cubicBezTo>
                  <a:cubicBezTo>
                    <a:pt x="168027" y="292166"/>
                    <a:pt x="166420" y="290540"/>
                    <a:pt x="164813" y="290540"/>
                  </a:cubicBezTo>
                  <a:cubicBezTo>
                    <a:pt x="163207" y="290540"/>
                    <a:pt x="163207" y="290540"/>
                    <a:pt x="161600" y="290540"/>
                  </a:cubicBezTo>
                  <a:cubicBezTo>
                    <a:pt x="161600" y="292166"/>
                    <a:pt x="159994" y="290540"/>
                    <a:pt x="159994" y="295419"/>
                  </a:cubicBezTo>
                  <a:cubicBezTo>
                    <a:pt x="159994" y="298671"/>
                    <a:pt x="159994" y="297045"/>
                    <a:pt x="159994" y="298671"/>
                  </a:cubicBezTo>
                  <a:cubicBezTo>
                    <a:pt x="158387" y="300298"/>
                    <a:pt x="155174" y="300298"/>
                    <a:pt x="153567" y="300298"/>
                  </a:cubicBezTo>
                  <a:cubicBezTo>
                    <a:pt x="150354" y="301924"/>
                    <a:pt x="147141" y="301924"/>
                    <a:pt x="145534" y="300298"/>
                  </a:cubicBezTo>
                  <a:cubicBezTo>
                    <a:pt x="145534" y="298671"/>
                    <a:pt x="142321" y="297045"/>
                    <a:pt x="142321" y="295419"/>
                  </a:cubicBezTo>
                  <a:cubicBezTo>
                    <a:pt x="142321" y="293793"/>
                    <a:pt x="142321" y="293793"/>
                    <a:pt x="142321" y="290540"/>
                  </a:cubicBezTo>
                  <a:cubicBezTo>
                    <a:pt x="143927" y="288914"/>
                    <a:pt x="145534" y="287288"/>
                    <a:pt x="143927" y="285662"/>
                  </a:cubicBezTo>
                  <a:cubicBezTo>
                    <a:pt x="139107" y="284035"/>
                    <a:pt x="137501" y="282409"/>
                    <a:pt x="137501" y="284035"/>
                  </a:cubicBezTo>
                  <a:cubicBezTo>
                    <a:pt x="135894" y="284035"/>
                    <a:pt x="135894" y="284035"/>
                    <a:pt x="135894" y="287288"/>
                  </a:cubicBezTo>
                  <a:cubicBezTo>
                    <a:pt x="134288" y="288914"/>
                    <a:pt x="135894" y="288914"/>
                    <a:pt x="134288" y="288914"/>
                  </a:cubicBezTo>
                  <a:cubicBezTo>
                    <a:pt x="131074" y="290540"/>
                    <a:pt x="129468" y="290540"/>
                    <a:pt x="129468" y="292166"/>
                  </a:cubicBezTo>
                  <a:cubicBezTo>
                    <a:pt x="129468" y="293793"/>
                    <a:pt x="129468" y="293793"/>
                    <a:pt x="129468" y="295419"/>
                  </a:cubicBezTo>
                  <a:cubicBezTo>
                    <a:pt x="131074" y="298671"/>
                    <a:pt x="131074" y="297045"/>
                    <a:pt x="129468" y="298671"/>
                  </a:cubicBezTo>
                  <a:cubicBezTo>
                    <a:pt x="127861" y="300298"/>
                    <a:pt x="126254" y="298671"/>
                    <a:pt x="126254" y="300298"/>
                  </a:cubicBezTo>
                  <a:cubicBezTo>
                    <a:pt x="124648" y="301924"/>
                    <a:pt x="126254" y="301924"/>
                    <a:pt x="124648" y="303550"/>
                  </a:cubicBezTo>
                  <a:cubicBezTo>
                    <a:pt x="123041" y="306802"/>
                    <a:pt x="123041" y="305176"/>
                    <a:pt x="121435" y="306802"/>
                  </a:cubicBezTo>
                  <a:cubicBezTo>
                    <a:pt x="119828" y="306802"/>
                    <a:pt x="124648" y="310055"/>
                    <a:pt x="118221" y="306802"/>
                  </a:cubicBezTo>
                  <a:cubicBezTo>
                    <a:pt x="113401" y="303550"/>
                    <a:pt x="113401" y="303550"/>
                    <a:pt x="113401" y="306802"/>
                  </a:cubicBezTo>
                  <a:cubicBezTo>
                    <a:pt x="113401" y="310055"/>
                    <a:pt x="113401" y="306802"/>
                    <a:pt x="113401" y="310055"/>
                  </a:cubicBezTo>
                  <a:cubicBezTo>
                    <a:pt x="115008" y="311681"/>
                    <a:pt x="116615" y="308429"/>
                    <a:pt x="115008" y="311681"/>
                  </a:cubicBezTo>
                  <a:cubicBezTo>
                    <a:pt x="113401" y="314933"/>
                    <a:pt x="111795" y="314933"/>
                    <a:pt x="108582" y="314933"/>
                  </a:cubicBezTo>
                  <a:cubicBezTo>
                    <a:pt x="106975" y="316560"/>
                    <a:pt x="105368" y="316560"/>
                    <a:pt x="103762" y="318186"/>
                  </a:cubicBezTo>
                  <a:cubicBezTo>
                    <a:pt x="102155" y="318186"/>
                    <a:pt x="98942" y="318186"/>
                    <a:pt x="97335" y="316560"/>
                  </a:cubicBezTo>
                  <a:cubicBezTo>
                    <a:pt x="97335" y="314933"/>
                    <a:pt x="97335" y="314933"/>
                    <a:pt x="95729" y="313307"/>
                  </a:cubicBezTo>
                  <a:cubicBezTo>
                    <a:pt x="92515" y="308429"/>
                    <a:pt x="95729" y="305176"/>
                    <a:pt x="92515" y="306802"/>
                  </a:cubicBezTo>
                  <a:cubicBezTo>
                    <a:pt x="89302" y="308429"/>
                    <a:pt x="89302" y="303550"/>
                    <a:pt x="89302" y="308429"/>
                  </a:cubicBezTo>
                  <a:cubicBezTo>
                    <a:pt x="89302" y="311681"/>
                    <a:pt x="89302" y="308429"/>
                    <a:pt x="89302" y="311681"/>
                  </a:cubicBezTo>
                  <a:cubicBezTo>
                    <a:pt x="87695" y="314933"/>
                    <a:pt x="86089" y="316560"/>
                    <a:pt x="84482" y="314933"/>
                  </a:cubicBezTo>
                  <a:cubicBezTo>
                    <a:pt x="84482" y="311681"/>
                    <a:pt x="79662" y="313307"/>
                    <a:pt x="78056" y="313307"/>
                  </a:cubicBezTo>
                  <a:cubicBezTo>
                    <a:pt x="76449" y="313307"/>
                    <a:pt x="74842" y="311681"/>
                    <a:pt x="73236" y="311681"/>
                  </a:cubicBezTo>
                  <a:cubicBezTo>
                    <a:pt x="68416" y="311681"/>
                    <a:pt x="70023" y="310055"/>
                    <a:pt x="68416" y="311681"/>
                  </a:cubicBezTo>
                  <a:cubicBezTo>
                    <a:pt x="66809" y="313307"/>
                    <a:pt x="63596" y="316560"/>
                    <a:pt x="63596" y="316560"/>
                  </a:cubicBezTo>
                  <a:cubicBezTo>
                    <a:pt x="61989" y="316560"/>
                    <a:pt x="60383" y="314933"/>
                    <a:pt x="60383" y="314933"/>
                  </a:cubicBezTo>
                  <a:cubicBezTo>
                    <a:pt x="58776" y="313307"/>
                    <a:pt x="58776" y="311681"/>
                    <a:pt x="58776" y="311681"/>
                  </a:cubicBezTo>
                  <a:cubicBezTo>
                    <a:pt x="58776" y="311681"/>
                    <a:pt x="61989" y="306802"/>
                    <a:pt x="60383" y="305176"/>
                  </a:cubicBezTo>
                  <a:cubicBezTo>
                    <a:pt x="58776" y="303550"/>
                    <a:pt x="55563" y="305176"/>
                    <a:pt x="57170" y="303550"/>
                  </a:cubicBezTo>
                  <a:cubicBezTo>
                    <a:pt x="58776" y="298671"/>
                    <a:pt x="61989" y="295419"/>
                    <a:pt x="61989" y="295419"/>
                  </a:cubicBezTo>
                  <a:cubicBezTo>
                    <a:pt x="68416" y="293793"/>
                    <a:pt x="73236" y="293793"/>
                    <a:pt x="76449" y="293793"/>
                  </a:cubicBezTo>
                  <a:cubicBezTo>
                    <a:pt x="78056" y="292166"/>
                    <a:pt x="82876" y="290540"/>
                    <a:pt x="84482" y="288914"/>
                  </a:cubicBezTo>
                  <a:cubicBezTo>
                    <a:pt x="86089" y="287288"/>
                    <a:pt x="89302" y="285662"/>
                    <a:pt x="89302" y="285662"/>
                  </a:cubicBezTo>
                  <a:cubicBezTo>
                    <a:pt x="89302" y="285662"/>
                    <a:pt x="95729" y="282409"/>
                    <a:pt x="95729" y="282409"/>
                  </a:cubicBezTo>
                  <a:cubicBezTo>
                    <a:pt x="95729" y="280783"/>
                    <a:pt x="95729" y="280783"/>
                    <a:pt x="98942" y="279157"/>
                  </a:cubicBezTo>
                  <a:cubicBezTo>
                    <a:pt x="100548" y="277530"/>
                    <a:pt x="94122" y="282409"/>
                    <a:pt x="103762" y="275904"/>
                  </a:cubicBezTo>
                  <a:cubicBezTo>
                    <a:pt x="113401" y="269399"/>
                    <a:pt x="110188" y="271026"/>
                    <a:pt x="116615" y="266147"/>
                  </a:cubicBezTo>
                  <a:cubicBezTo>
                    <a:pt x="121435" y="261268"/>
                    <a:pt x="124648" y="259642"/>
                    <a:pt x="126254" y="259642"/>
                  </a:cubicBezTo>
                  <a:cubicBezTo>
                    <a:pt x="126254" y="259642"/>
                    <a:pt x="129468" y="259642"/>
                    <a:pt x="129468" y="259642"/>
                  </a:cubicBezTo>
                  <a:cubicBezTo>
                    <a:pt x="131074" y="259642"/>
                    <a:pt x="140714" y="259642"/>
                    <a:pt x="142321" y="259642"/>
                  </a:cubicBezTo>
                  <a:cubicBezTo>
                    <a:pt x="143927" y="259642"/>
                    <a:pt x="145534" y="258016"/>
                    <a:pt x="148747" y="259642"/>
                  </a:cubicBezTo>
                  <a:cubicBezTo>
                    <a:pt x="150354" y="259642"/>
                    <a:pt x="155174" y="261268"/>
                    <a:pt x="155174" y="261268"/>
                  </a:cubicBezTo>
                  <a:cubicBezTo>
                    <a:pt x="158387" y="258016"/>
                    <a:pt x="158387" y="258016"/>
                    <a:pt x="158387" y="256390"/>
                  </a:cubicBezTo>
                  <a:cubicBezTo>
                    <a:pt x="158387" y="254763"/>
                    <a:pt x="159994" y="253137"/>
                    <a:pt x="159994" y="253137"/>
                  </a:cubicBezTo>
                  <a:close/>
                  <a:moveTo>
                    <a:pt x="642739" y="248244"/>
                  </a:moveTo>
                  <a:cubicBezTo>
                    <a:pt x="643334" y="248885"/>
                    <a:pt x="642144" y="250167"/>
                    <a:pt x="642937" y="251877"/>
                  </a:cubicBezTo>
                  <a:cubicBezTo>
                    <a:pt x="642937" y="255296"/>
                    <a:pt x="644525" y="253586"/>
                    <a:pt x="646112" y="255296"/>
                  </a:cubicBezTo>
                  <a:cubicBezTo>
                    <a:pt x="647700" y="255296"/>
                    <a:pt x="649287" y="255296"/>
                    <a:pt x="649287" y="258715"/>
                  </a:cubicBezTo>
                  <a:cubicBezTo>
                    <a:pt x="649287" y="260425"/>
                    <a:pt x="650875" y="267263"/>
                    <a:pt x="649287" y="267263"/>
                  </a:cubicBezTo>
                  <a:cubicBezTo>
                    <a:pt x="647700" y="267263"/>
                    <a:pt x="646112" y="268973"/>
                    <a:pt x="644525" y="268973"/>
                  </a:cubicBezTo>
                  <a:cubicBezTo>
                    <a:pt x="641350" y="268973"/>
                    <a:pt x="642937" y="267263"/>
                    <a:pt x="638175" y="267263"/>
                  </a:cubicBezTo>
                  <a:cubicBezTo>
                    <a:pt x="635000" y="265554"/>
                    <a:pt x="635000" y="263844"/>
                    <a:pt x="635000" y="265554"/>
                  </a:cubicBezTo>
                  <a:cubicBezTo>
                    <a:pt x="633412" y="267263"/>
                    <a:pt x="631825" y="263844"/>
                    <a:pt x="631825" y="263844"/>
                  </a:cubicBezTo>
                  <a:cubicBezTo>
                    <a:pt x="630237" y="263844"/>
                    <a:pt x="630237" y="265554"/>
                    <a:pt x="630237" y="267263"/>
                  </a:cubicBezTo>
                  <a:cubicBezTo>
                    <a:pt x="628650" y="268973"/>
                    <a:pt x="628650" y="267263"/>
                    <a:pt x="627062" y="268973"/>
                  </a:cubicBezTo>
                  <a:cubicBezTo>
                    <a:pt x="625475" y="268973"/>
                    <a:pt x="625475" y="267263"/>
                    <a:pt x="623887" y="267263"/>
                  </a:cubicBezTo>
                  <a:cubicBezTo>
                    <a:pt x="623887" y="265554"/>
                    <a:pt x="620712" y="265554"/>
                    <a:pt x="622300" y="263844"/>
                  </a:cubicBezTo>
                  <a:cubicBezTo>
                    <a:pt x="623887" y="263844"/>
                    <a:pt x="625475" y="262134"/>
                    <a:pt x="623887" y="260425"/>
                  </a:cubicBezTo>
                  <a:cubicBezTo>
                    <a:pt x="623887" y="258715"/>
                    <a:pt x="620712" y="258715"/>
                    <a:pt x="620712" y="257006"/>
                  </a:cubicBezTo>
                  <a:cubicBezTo>
                    <a:pt x="620712" y="255296"/>
                    <a:pt x="615950" y="250167"/>
                    <a:pt x="631825" y="248458"/>
                  </a:cubicBezTo>
                  <a:cubicBezTo>
                    <a:pt x="639762" y="247603"/>
                    <a:pt x="642144" y="247603"/>
                    <a:pt x="642739" y="248244"/>
                  </a:cubicBezTo>
                  <a:close/>
                  <a:moveTo>
                    <a:pt x="364728" y="244918"/>
                  </a:moveTo>
                  <a:cubicBezTo>
                    <a:pt x="366315" y="245756"/>
                    <a:pt x="367506" y="247013"/>
                    <a:pt x="368300" y="247013"/>
                  </a:cubicBezTo>
                  <a:cubicBezTo>
                    <a:pt x="369887" y="247013"/>
                    <a:pt x="371475" y="250365"/>
                    <a:pt x="373063" y="250365"/>
                  </a:cubicBezTo>
                  <a:cubicBezTo>
                    <a:pt x="376238" y="252040"/>
                    <a:pt x="377825" y="253716"/>
                    <a:pt x="377825" y="257067"/>
                  </a:cubicBezTo>
                  <a:cubicBezTo>
                    <a:pt x="379413" y="258743"/>
                    <a:pt x="382588" y="260419"/>
                    <a:pt x="382588" y="262095"/>
                  </a:cubicBezTo>
                  <a:cubicBezTo>
                    <a:pt x="384175" y="263770"/>
                    <a:pt x="387350" y="263770"/>
                    <a:pt x="387350" y="267122"/>
                  </a:cubicBezTo>
                  <a:cubicBezTo>
                    <a:pt x="388938" y="270473"/>
                    <a:pt x="388938" y="270473"/>
                    <a:pt x="387350" y="270473"/>
                  </a:cubicBezTo>
                  <a:cubicBezTo>
                    <a:pt x="384175" y="270473"/>
                    <a:pt x="382588" y="272149"/>
                    <a:pt x="381000" y="270473"/>
                  </a:cubicBezTo>
                  <a:cubicBezTo>
                    <a:pt x="377825" y="270473"/>
                    <a:pt x="376238" y="272149"/>
                    <a:pt x="374650" y="272149"/>
                  </a:cubicBezTo>
                  <a:cubicBezTo>
                    <a:pt x="371475" y="272149"/>
                    <a:pt x="371475" y="268797"/>
                    <a:pt x="369887" y="268797"/>
                  </a:cubicBezTo>
                  <a:cubicBezTo>
                    <a:pt x="368300" y="267122"/>
                    <a:pt x="361950" y="262095"/>
                    <a:pt x="360362" y="260419"/>
                  </a:cubicBezTo>
                  <a:cubicBezTo>
                    <a:pt x="358775" y="258743"/>
                    <a:pt x="358775" y="257067"/>
                    <a:pt x="357187" y="253716"/>
                  </a:cubicBezTo>
                  <a:cubicBezTo>
                    <a:pt x="355600" y="252040"/>
                    <a:pt x="358775" y="245337"/>
                    <a:pt x="358775" y="245337"/>
                  </a:cubicBezTo>
                  <a:cubicBezTo>
                    <a:pt x="361156" y="243662"/>
                    <a:pt x="363140" y="244081"/>
                    <a:pt x="364728" y="244918"/>
                  </a:cubicBezTo>
                  <a:close/>
                  <a:moveTo>
                    <a:pt x="564533" y="243718"/>
                  </a:moveTo>
                  <a:cubicBezTo>
                    <a:pt x="567797" y="242852"/>
                    <a:pt x="569020" y="243285"/>
                    <a:pt x="569836" y="243718"/>
                  </a:cubicBezTo>
                  <a:cubicBezTo>
                    <a:pt x="570652" y="244151"/>
                    <a:pt x="571060" y="244584"/>
                    <a:pt x="572691" y="243718"/>
                  </a:cubicBezTo>
                  <a:cubicBezTo>
                    <a:pt x="575954" y="243718"/>
                    <a:pt x="575954" y="245450"/>
                    <a:pt x="580849" y="245450"/>
                  </a:cubicBezTo>
                  <a:cubicBezTo>
                    <a:pt x="585744" y="245450"/>
                    <a:pt x="584113" y="247181"/>
                    <a:pt x="585744" y="250645"/>
                  </a:cubicBezTo>
                  <a:cubicBezTo>
                    <a:pt x="587376" y="252377"/>
                    <a:pt x="585744" y="254109"/>
                    <a:pt x="584113" y="254109"/>
                  </a:cubicBezTo>
                  <a:cubicBezTo>
                    <a:pt x="584113" y="255840"/>
                    <a:pt x="582481" y="257572"/>
                    <a:pt x="582481" y="257572"/>
                  </a:cubicBezTo>
                  <a:cubicBezTo>
                    <a:pt x="582481" y="257572"/>
                    <a:pt x="575954" y="259304"/>
                    <a:pt x="574323" y="259304"/>
                  </a:cubicBezTo>
                  <a:cubicBezTo>
                    <a:pt x="572691" y="257572"/>
                    <a:pt x="571060" y="259304"/>
                    <a:pt x="569428" y="259304"/>
                  </a:cubicBezTo>
                  <a:cubicBezTo>
                    <a:pt x="567796" y="259304"/>
                    <a:pt x="562902" y="257572"/>
                    <a:pt x="561270" y="257572"/>
                  </a:cubicBezTo>
                  <a:cubicBezTo>
                    <a:pt x="559638" y="257572"/>
                    <a:pt x="554744" y="259304"/>
                    <a:pt x="553112" y="259304"/>
                  </a:cubicBezTo>
                  <a:cubicBezTo>
                    <a:pt x="551480" y="257572"/>
                    <a:pt x="546585" y="259304"/>
                    <a:pt x="544954" y="261036"/>
                  </a:cubicBezTo>
                  <a:cubicBezTo>
                    <a:pt x="543322" y="261036"/>
                    <a:pt x="541691" y="259304"/>
                    <a:pt x="541691" y="257572"/>
                  </a:cubicBezTo>
                  <a:cubicBezTo>
                    <a:pt x="540059" y="255840"/>
                    <a:pt x="538427" y="257572"/>
                    <a:pt x="536796" y="257572"/>
                  </a:cubicBezTo>
                  <a:cubicBezTo>
                    <a:pt x="535164" y="257572"/>
                    <a:pt x="531901" y="254109"/>
                    <a:pt x="530269" y="254109"/>
                  </a:cubicBezTo>
                  <a:cubicBezTo>
                    <a:pt x="528638" y="252377"/>
                    <a:pt x="530269" y="250645"/>
                    <a:pt x="530269" y="250645"/>
                  </a:cubicBezTo>
                  <a:cubicBezTo>
                    <a:pt x="530269" y="250645"/>
                    <a:pt x="533533" y="247181"/>
                    <a:pt x="536796" y="245450"/>
                  </a:cubicBezTo>
                  <a:cubicBezTo>
                    <a:pt x="538427" y="243718"/>
                    <a:pt x="536796" y="247181"/>
                    <a:pt x="543322" y="245450"/>
                  </a:cubicBezTo>
                  <a:cubicBezTo>
                    <a:pt x="543322" y="245450"/>
                    <a:pt x="546585" y="247181"/>
                    <a:pt x="546585" y="247181"/>
                  </a:cubicBezTo>
                  <a:cubicBezTo>
                    <a:pt x="546585" y="247181"/>
                    <a:pt x="548217" y="247181"/>
                    <a:pt x="551480" y="245450"/>
                  </a:cubicBezTo>
                  <a:cubicBezTo>
                    <a:pt x="554744" y="245450"/>
                    <a:pt x="559638" y="243718"/>
                    <a:pt x="564533" y="243718"/>
                  </a:cubicBezTo>
                  <a:close/>
                  <a:moveTo>
                    <a:pt x="428625" y="238811"/>
                  </a:moveTo>
                  <a:cubicBezTo>
                    <a:pt x="428625" y="238811"/>
                    <a:pt x="428625" y="238811"/>
                    <a:pt x="433387" y="238811"/>
                  </a:cubicBezTo>
                  <a:cubicBezTo>
                    <a:pt x="433387" y="238811"/>
                    <a:pt x="436562" y="240399"/>
                    <a:pt x="439737" y="241986"/>
                  </a:cubicBezTo>
                  <a:cubicBezTo>
                    <a:pt x="439737" y="241986"/>
                    <a:pt x="439737" y="241986"/>
                    <a:pt x="444500" y="245161"/>
                  </a:cubicBezTo>
                  <a:cubicBezTo>
                    <a:pt x="444500" y="245161"/>
                    <a:pt x="444500" y="245161"/>
                    <a:pt x="444500" y="248336"/>
                  </a:cubicBezTo>
                  <a:cubicBezTo>
                    <a:pt x="442912" y="249924"/>
                    <a:pt x="436562" y="249924"/>
                    <a:pt x="434975" y="249924"/>
                  </a:cubicBezTo>
                  <a:cubicBezTo>
                    <a:pt x="431800" y="248336"/>
                    <a:pt x="433387" y="249924"/>
                    <a:pt x="431800" y="248336"/>
                  </a:cubicBezTo>
                  <a:cubicBezTo>
                    <a:pt x="430212" y="248336"/>
                    <a:pt x="430212" y="248336"/>
                    <a:pt x="427037" y="248336"/>
                  </a:cubicBezTo>
                  <a:cubicBezTo>
                    <a:pt x="425450" y="246749"/>
                    <a:pt x="423862" y="248336"/>
                    <a:pt x="422275" y="248336"/>
                  </a:cubicBezTo>
                  <a:cubicBezTo>
                    <a:pt x="422275" y="246749"/>
                    <a:pt x="422275" y="246749"/>
                    <a:pt x="420687" y="245161"/>
                  </a:cubicBezTo>
                  <a:cubicBezTo>
                    <a:pt x="419100" y="243574"/>
                    <a:pt x="420687" y="243574"/>
                    <a:pt x="420687" y="241986"/>
                  </a:cubicBezTo>
                  <a:cubicBezTo>
                    <a:pt x="422275" y="240399"/>
                    <a:pt x="422275" y="240399"/>
                    <a:pt x="423862" y="240399"/>
                  </a:cubicBezTo>
                  <a:cubicBezTo>
                    <a:pt x="425450" y="238811"/>
                    <a:pt x="428625" y="238811"/>
                    <a:pt x="428625" y="238811"/>
                  </a:cubicBezTo>
                  <a:close/>
                  <a:moveTo>
                    <a:pt x="204788" y="234048"/>
                  </a:moveTo>
                  <a:cubicBezTo>
                    <a:pt x="206376" y="234048"/>
                    <a:pt x="207963" y="234048"/>
                    <a:pt x="209551" y="234048"/>
                  </a:cubicBezTo>
                  <a:cubicBezTo>
                    <a:pt x="211138" y="235635"/>
                    <a:pt x="212726" y="237223"/>
                    <a:pt x="214313" y="237223"/>
                  </a:cubicBezTo>
                  <a:cubicBezTo>
                    <a:pt x="215901" y="238811"/>
                    <a:pt x="219076" y="238811"/>
                    <a:pt x="219076" y="240398"/>
                  </a:cubicBezTo>
                  <a:cubicBezTo>
                    <a:pt x="220663" y="240398"/>
                    <a:pt x="222251" y="240398"/>
                    <a:pt x="220663" y="241986"/>
                  </a:cubicBezTo>
                  <a:cubicBezTo>
                    <a:pt x="220663" y="245161"/>
                    <a:pt x="220663" y="243573"/>
                    <a:pt x="217488" y="245161"/>
                  </a:cubicBezTo>
                  <a:cubicBezTo>
                    <a:pt x="215901" y="246748"/>
                    <a:pt x="212726" y="248336"/>
                    <a:pt x="211138" y="246748"/>
                  </a:cubicBezTo>
                  <a:cubicBezTo>
                    <a:pt x="209551" y="245161"/>
                    <a:pt x="206376" y="246748"/>
                    <a:pt x="203201" y="245161"/>
                  </a:cubicBezTo>
                  <a:cubicBezTo>
                    <a:pt x="200025" y="245161"/>
                    <a:pt x="198438" y="246748"/>
                    <a:pt x="198438" y="245161"/>
                  </a:cubicBezTo>
                  <a:cubicBezTo>
                    <a:pt x="196850" y="243573"/>
                    <a:pt x="195263" y="241986"/>
                    <a:pt x="195263" y="241986"/>
                  </a:cubicBezTo>
                  <a:cubicBezTo>
                    <a:pt x="195263" y="241986"/>
                    <a:pt x="195263" y="238811"/>
                    <a:pt x="195263" y="238811"/>
                  </a:cubicBezTo>
                  <a:cubicBezTo>
                    <a:pt x="196850" y="238811"/>
                    <a:pt x="198438" y="235635"/>
                    <a:pt x="200025" y="235635"/>
                  </a:cubicBezTo>
                  <a:cubicBezTo>
                    <a:pt x="201613" y="235635"/>
                    <a:pt x="203201" y="234048"/>
                    <a:pt x="204788" y="234048"/>
                  </a:cubicBezTo>
                  <a:close/>
                  <a:moveTo>
                    <a:pt x="262807" y="232461"/>
                  </a:moveTo>
                  <a:cubicBezTo>
                    <a:pt x="264432" y="232461"/>
                    <a:pt x="269308" y="232461"/>
                    <a:pt x="270933" y="232461"/>
                  </a:cubicBezTo>
                  <a:cubicBezTo>
                    <a:pt x="274184" y="232461"/>
                    <a:pt x="275809" y="232461"/>
                    <a:pt x="279060" y="232461"/>
                  </a:cubicBezTo>
                  <a:cubicBezTo>
                    <a:pt x="280685" y="234137"/>
                    <a:pt x="285561" y="234137"/>
                    <a:pt x="287187" y="234137"/>
                  </a:cubicBezTo>
                  <a:cubicBezTo>
                    <a:pt x="288812" y="234137"/>
                    <a:pt x="288812" y="235812"/>
                    <a:pt x="292062" y="234137"/>
                  </a:cubicBezTo>
                  <a:cubicBezTo>
                    <a:pt x="293688" y="234137"/>
                    <a:pt x="293688" y="235812"/>
                    <a:pt x="290437" y="239164"/>
                  </a:cubicBezTo>
                  <a:cubicBezTo>
                    <a:pt x="290437" y="239164"/>
                    <a:pt x="287187" y="240840"/>
                    <a:pt x="283936" y="239164"/>
                  </a:cubicBezTo>
                  <a:cubicBezTo>
                    <a:pt x="282311" y="237488"/>
                    <a:pt x="282311" y="239164"/>
                    <a:pt x="280685" y="239164"/>
                  </a:cubicBezTo>
                  <a:cubicBezTo>
                    <a:pt x="279060" y="239164"/>
                    <a:pt x="275809" y="240840"/>
                    <a:pt x="274184" y="244191"/>
                  </a:cubicBezTo>
                  <a:cubicBezTo>
                    <a:pt x="274184" y="244191"/>
                    <a:pt x="279060" y="244191"/>
                    <a:pt x="280685" y="245867"/>
                  </a:cubicBezTo>
                  <a:cubicBezTo>
                    <a:pt x="283936" y="245867"/>
                    <a:pt x="282311" y="245867"/>
                    <a:pt x="283936" y="247542"/>
                  </a:cubicBezTo>
                  <a:cubicBezTo>
                    <a:pt x="285561" y="249218"/>
                    <a:pt x="283936" y="247542"/>
                    <a:pt x="283936" y="249218"/>
                  </a:cubicBezTo>
                  <a:cubicBezTo>
                    <a:pt x="283936" y="252570"/>
                    <a:pt x="285561" y="252570"/>
                    <a:pt x="285561" y="252570"/>
                  </a:cubicBezTo>
                  <a:cubicBezTo>
                    <a:pt x="285561" y="252570"/>
                    <a:pt x="283936" y="254245"/>
                    <a:pt x="283936" y="255921"/>
                  </a:cubicBezTo>
                  <a:cubicBezTo>
                    <a:pt x="282311" y="255921"/>
                    <a:pt x="279060" y="257597"/>
                    <a:pt x="274184" y="257597"/>
                  </a:cubicBezTo>
                  <a:cubicBezTo>
                    <a:pt x="274184" y="257597"/>
                    <a:pt x="270933" y="259272"/>
                    <a:pt x="269308" y="259272"/>
                  </a:cubicBezTo>
                  <a:cubicBezTo>
                    <a:pt x="269308" y="259272"/>
                    <a:pt x="267683" y="259272"/>
                    <a:pt x="264432" y="260948"/>
                  </a:cubicBezTo>
                  <a:cubicBezTo>
                    <a:pt x="262807" y="260948"/>
                    <a:pt x="261182" y="260948"/>
                    <a:pt x="261182" y="260948"/>
                  </a:cubicBezTo>
                  <a:cubicBezTo>
                    <a:pt x="261182" y="260948"/>
                    <a:pt x="261182" y="260948"/>
                    <a:pt x="254680" y="260948"/>
                  </a:cubicBezTo>
                  <a:cubicBezTo>
                    <a:pt x="254680" y="260948"/>
                    <a:pt x="254680" y="260948"/>
                    <a:pt x="249805" y="262624"/>
                  </a:cubicBezTo>
                  <a:cubicBezTo>
                    <a:pt x="249805" y="262624"/>
                    <a:pt x="249805" y="262624"/>
                    <a:pt x="244929" y="262624"/>
                  </a:cubicBezTo>
                  <a:cubicBezTo>
                    <a:pt x="244929" y="262624"/>
                    <a:pt x="241678" y="262624"/>
                    <a:pt x="241678" y="260948"/>
                  </a:cubicBezTo>
                  <a:cubicBezTo>
                    <a:pt x="240053" y="259272"/>
                    <a:pt x="236802" y="259272"/>
                    <a:pt x="236802" y="259272"/>
                  </a:cubicBezTo>
                  <a:cubicBezTo>
                    <a:pt x="235177" y="259272"/>
                    <a:pt x="228675" y="259272"/>
                    <a:pt x="227050" y="257597"/>
                  </a:cubicBezTo>
                  <a:cubicBezTo>
                    <a:pt x="225425" y="255921"/>
                    <a:pt x="225425" y="254245"/>
                    <a:pt x="225425" y="250894"/>
                  </a:cubicBezTo>
                  <a:cubicBezTo>
                    <a:pt x="225425" y="249218"/>
                    <a:pt x="227050" y="244191"/>
                    <a:pt x="227050" y="242515"/>
                  </a:cubicBezTo>
                  <a:cubicBezTo>
                    <a:pt x="227050" y="240840"/>
                    <a:pt x="227050" y="240840"/>
                    <a:pt x="228675" y="240840"/>
                  </a:cubicBezTo>
                  <a:cubicBezTo>
                    <a:pt x="228675" y="240840"/>
                    <a:pt x="230301" y="239164"/>
                    <a:pt x="231926" y="237488"/>
                  </a:cubicBezTo>
                  <a:cubicBezTo>
                    <a:pt x="231926" y="237488"/>
                    <a:pt x="233551" y="237488"/>
                    <a:pt x="236802" y="237488"/>
                  </a:cubicBezTo>
                  <a:cubicBezTo>
                    <a:pt x="238427" y="237488"/>
                    <a:pt x="240053" y="237488"/>
                    <a:pt x="240053" y="235812"/>
                  </a:cubicBezTo>
                  <a:cubicBezTo>
                    <a:pt x="241678" y="235812"/>
                    <a:pt x="243303" y="235812"/>
                    <a:pt x="246554" y="234137"/>
                  </a:cubicBezTo>
                  <a:cubicBezTo>
                    <a:pt x="248179" y="232461"/>
                    <a:pt x="249805" y="234137"/>
                    <a:pt x="253055" y="235812"/>
                  </a:cubicBezTo>
                  <a:cubicBezTo>
                    <a:pt x="254680" y="235812"/>
                    <a:pt x="257931" y="235812"/>
                    <a:pt x="257931" y="234137"/>
                  </a:cubicBezTo>
                  <a:cubicBezTo>
                    <a:pt x="259556" y="232461"/>
                    <a:pt x="261182" y="234137"/>
                    <a:pt x="262807" y="232461"/>
                  </a:cubicBezTo>
                  <a:close/>
                  <a:moveTo>
                    <a:pt x="275742" y="207061"/>
                  </a:moveTo>
                  <a:cubicBezTo>
                    <a:pt x="277364" y="208648"/>
                    <a:pt x="282231" y="207061"/>
                    <a:pt x="282231" y="207061"/>
                  </a:cubicBezTo>
                  <a:cubicBezTo>
                    <a:pt x="283853" y="208648"/>
                    <a:pt x="283853" y="208648"/>
                    <a:pt x="287097" y="210236"/>
                  </a:cubicBezTo>
                  <a:cubicBezTo>
                    <a:pt x="288719" y="211824"/>
                    <a:pt x="291963" y="211824"/>
                    <a:pt x="293585" y="213411"/>
                  </a:cubicBezTo>
                  <a:cubicBezTo>
                    <a:pt x="295207" y="214999"/>
                    <a:pt x="296829" y="213411"/>
                    <a:pt x="298451" y="216586"/>
                  </a:cubicBezTo>
                  <a:cubicBezTo>
                    <a:pt x="298451" y="219761"/>
                    <a:pt x="298451" y="222936"/>
                    <a:pt x="296829" y="224524"/>
                  </a:cubicBezTo>
                  <a:cubicBezTo>
                    <a:pt x="295207" y="226111"/>
                    <a:pt x="296829" y="226111"/>
                    <a:pt x="291963" y="226111"/>
                  </a:cubicBezTo>
                  <a:cubicBezTo>
                    <a:pt x="288719" y="227699"/>
                    <a:pt x="287097" y="227699"/>
                    <a:pt x="283853" y="226111"/>
                  </a:cubicBezTo>
                  <a:cubicBezTo>
                    <a:pt x="280609" y="226111"/>
                    <a:pt x="277364" y="224524"/>
                    <a:pt x="275742" y="226111"/>
                  </a:cubicBezTo>
                  <a:cubicBezTo>
                    <a:pt x="272498" y="226111"/>
                    <a:pt x="269254" y="226111"/>
                    <a:pt x="267632" y="224524"/>
                  </a:cubicBezTo>
                  <a:cubicBezTo>
                    <a:pt x="266010" y="224524"/>
                    <a:pt x="267632" y="222936"/>
                    <a:pt x="264388" y="224524"/>
                  </a:cubicBezTo>
                  <a:cubicBezTo>
                    <a:pt x="261144" y="224524"/>
                    <a:pt x="262766" y="222936"/>
                    <a:pt x="261144" y="224524"/>
                  </a:cubicBezTo>
                  <a:cubicBezTo>
                    <a:pt x="259522" y="227699"/>
                    <a:pt x="257900" y="227699"/>
                    <a:pt x="256278" y="227699"/>
                  </a:cubicBezTo>
                  <a:cubicBezTo>
                    <a:pt x="254656" y="227699"/>
                    <a:pt x="253034" y="226111"/>
                    <a:pt x="251412" y="226111"/>
                  </a:cubicBezTo>
                  <a:cubicBezTo>
                    <a:pt x="249790" y="224524"/>
                    <a:pt x="249790" y="224524"/>
                    <a:pt x="248168" y="224524"/>
                  </a:cubicBezTo>
                  <a:cubicBezTo>
                    <a:pt x="246546" y="224524"/>
                    <a:pt x="246546" y="222936"/>
                    <a:pt x="244924" y="224524"/>
                  </a:cubicBezTo>
                  <a:cubicBezTo>
                    <a:pt x="241680" y="224524"/>
                    <a:pt x="241680" y="224524"/>
                    <a:pt x="240058" y="226111"/>
                  </a:cubicBezTo>
                  <a:cubicBezTo>
                    <a:pt x="238436" y="226111"/>
                    <a:pt x="236814" y="227699"/>
                    <a:pt x="236814" y="227699"/>
                  </a:cubicBezTo>
                  <a:cubicBezTo>
                    <a:pt x="233570" y="226111"/>
                    <a:pt x="231948" y="226111"/>
                    <a:pt x="228704" y="226111"/>
                  </a:cubicBezTo>
                  <a:cubicBezTo>
                    <a:pt x="227082" y="227699"/>
                    <a:pt x="225460" y="227699"/>
                    <a:pt x="225460" y="226111"/>
                  </a:cubicBezTo>
                  <a:cubicBezTo>
                    <a:pt x="225460" y="226111"/>
                    <a:pt x="223838" y="224524"/>
                    <a:pt x="225460" y="224524"/>
                  </a:cubicBezTo>
                  <a:cubicBezTo>
                    <a:pt x="228704" y="221349"/>
                    <a:pt x="233570" y="218174"/>
                    <a:pt x="233570" y="219761"/>
                  </a:cubicBezTo>
                  <a:cubicBezTo>
                    <a:pt x="235192" y="219761"/>
                    <a:pt x="235192" y="218174"/>
                    <a:pt x="236814" y="218174"/>
                  </a:cubicBezTo>
                  <a:cubicBezTo>
                    <a:pt x="238436" y="218174"/>
                    <a:pt x="238436" y="216586"/>
                    <a:pt x="240058" y="216586"/>
                  </a:cubicBezTo>
                  <a:cubicBezTo>
                    <a:pt x="241680" y="216586"/>
                    <a:pt x="241680" y="216586"/>
                    <a:pt x="243302" y="216586"/>
                  </a:cubicBezTo>
                  <a:cubicBezTo>
                    <a:pt x="244924" y="218174"/>
                    <a:pt x="246546" y="216586"/>
                    <a:pt x="248168" y="216586"/>
                  </a:cubicBezTo>
                  <a:cubicBezTo>
                    <a:pt x="249790" y="216586"/>
                    <a:pt x="253034" y="214999"/>
                    <a:pt x="253034" y="214999"/>
                  </a:cubicBezTo>
                  <a:cubicBezTo>
                    <a:pt x="253034" y="214999"/>
                    <a:pt x="256278" y="213411"/>
                    <a:pt x="257900" y="213411"/>
                  </a:cubicBezTo>
                  <a:cubicBezTo>
                    <a:pt x="257900" y="211824"/>
                    <a:pt x="264388" y="210236"/>
                    <a:pt x="264388" y="210236"/>
                  </a:cubicBezTo>
                  <a:cubicBezTo>
                    <a:pt x="264388" y="210236"/>
                    <a:pt x="266010" y="208648"/>
                    <a:pt x="267632" y="208648"/>
                  </a:cubicBezTo>
                  <a:cubicBezTo>
                    <a:pt x="269254" y="207061"/>
                    <a:pt x="272498" y="207061"/>
                    <a:pt x="275742" y="207061"/>
                  </a:cubicBezTo>
                  <a:close/>
                  <a:moveTo>
                    <a:pt x="495342" y="205473"/>
                  </a:moveTo>
                  <a:cubicBezTo>
                    <a:pt x="498601" y="205473"/>
                    <a:pt x="503488" y="203886"/>
                    <a:pt x="505118" y="205473"/>
                  </a:cubicBezTo>
                  <a:cubicBezTo>
                    <a:pt x="506747" y="205473"/>
                    <a:pt x="510006" y="207061"/>
                    <a:pt x="513264" y="208648"/>
                  </a:cubicBezTo>
                  <a:cubicBezTo>
                    <a:pt x="514894" y="208648"/>
                    <a:pt x="518152" y="208648"/>
                    <a:pt x="519781" y="210236"/>
                  </a:cubicBezTo>
                  <a:cubicBezTo>
                    <a:pt x="523040" y="211823"/>
                    <a:pt x="529557" y="210236"/>
                    <a:pt x="531186" y="211823"/>
                  </a:cubicBezTo>
                  <a:cubicBezTo>
                    <a:pt x="531186" y="211823"/>
                    <a:pt x="534445" y="211823"/>
                    <a:pt x="532816" y="214998"/>
                  </a:cubicBezTo>
                  <a:cubicBezTo>
                    <a:pt x="532816" y="218173"/>
                    <a:pt x="534445" y="218173"/>
                    <a:pt x="536074" y="218173"/>
                  </a:cubicBezTo>
                  <a:cubicBezTo>
                    <a:pt x="537704" y="219761"/>
                    <a:pt x="534445" y="218173"/>
                    <a:pt x="540962" y="218173"/>
                  </a:cubicBezTo>
                  <a:cubicBezTo>
                    <a:pt x="545850" y="219761"/>
                    <a:pt x="550738" y="219761"/>
                    <a:pt x="550738" y="219761"/>
                  </a:cubicBezTo>
                  <a:cubicBezTo>
                    <a:pt x="550738" y="219761"/>
                    <a:pt x="553996" y="219761"/>
                    <a:pt x="553996" y="222936"/>
                  </a:cubicBezTo>
                  <a:cubicBezTo>
                    <a:pt x="553996" y="224523"/>
                    <a:pt x="555626" y="224523"/>
                    <a:pt x="555626" y="224523"/>
                  </a:cubicBezTo>
                  <a:cubicBezTo>
                    <a:pt x="555626" y="224523"/>
                    <a:pt x="550738" y="227698"/>
                    <a:pt x="550738" y="229286"/>
                  </a:cubicBezTo>
                  <a:cubicBezTo>
                    <a:pt x="550738" y="230873"/>
                    <a:pt x="555626" y="230873"/>
                    <a:pt x="555626" y="232461"/>
                  </a:cubicBezTo>
                  <a:cubicBezTo>
                    <a:pt x="553996" y="234048"/>
                    <a:pt x="555626" y="235636"/>
                    <a:pt x="553996" y="237223"/>
                  </a:cubicBezTo>
                  <a:cubicBezTo>
                    <a:pt x="550738" y="238811"/>
                    <a:pt x="550738" y="238811"/>
                    <a:pt x="547479" y="240398"/>
                  </a:cubicBezTo>
                  <a:cubicBezTo>
                    <a:pt x="544221" y="240398"/>
                    <a:pt x="542591" y="240398"/>
                    <a:pt x="540962" y="240398"/>
                  </a:cubicBezTo>
                  <a:cubicBezTo>
                    <a:pt x="536074" y="241986"/>
                    <a:pt x="536074" y="243573"/>
                    <a:pt x="532816" y="243573"/>
                  </a:cubicBezTo>
                  <a:cubicBezTo>
                    <a:pt x="529557" y="241986"/>
                    <a:pt x="529557" y="240398"/>
                    <a:pt x="529557" y="240398"/>
                  </a:cubicBezTo>
                  <a:cubicBezTo>
                    <a:pt x="529557" y="240398"/>
                    <a:pt x="531186" y="238811"/>
                    <a:pt x="526299" y="241986"/>
                  </a:cubicBezTo>
                  <a:cubicBezTo>
                    <a:pt x="523040" y="245161"/>
                    <a:pt x="523040" y="243573"/>
                    <a:pt x="523040" y="245161"/>
                  </a:cubicBezTo>
                  <a:cubicBezTo>
                    <a:pt x="518152" y="245161"/>
                    <a:pt x="514894" y="243573"/>
                    <a:pt x="514894" y="241986"/>
                  </a:cubicBezTo>
                  <a:cubicBezTo>
                    <a:pt x="513264" y="240398"/>
                    <a:pt x="511635" y="240398"/>
                    <a:pt x="511635" y="238811"/>
                  </a:cubicBezTo>
                  <a:cubicBezTo>
                    <a:pt x="511635" y="237223"/>
                    <a:pt x="511635" y="235636"/>
                    <a:pt x="510006" y="235636"/>
                  </a:cubicBezTo>
                  <a:cubicBezTo>
                    <a:pt x="506747" y="235636"/>
                    <a:pt x="505118" y="234048"/>
                    <a:pt x="505118" y="234048"/>
                  </a:cubicBezTo>
                  <a:cubicBezTo>
                    <a:pt x="514894" y="232461"/>
                    <a:pt x="518152" y="234048"/>
                    <a:pt x="514894" y="232461"/>
                  </a:cubicBezTo>
                  <a:cubicBezTo>
                    <a:pt x="511635" y="230873"/>
                    <a:pt x="510006" y="227698"/>
                    <a:pt x="508376" y="227698"/>
                  </a:cubicBezTo>
                  <a:cubicBezTo>
                    <a:pt x="506747" y="229286"/>
                    <a:pt x="506747" y="229286"/>
                    <a:pt x="503488" y="227698"/>
                  </a:cubicBezTo>
                  <a:cubicBezTo>
                    <a:pt x="498601" y="226111"/>
                    <a:pt x="501859" y="232461"/>
                    <a:pt x="498601" y="224523"/>
                  </a:cubicBezTo>
                  <a:cubicBezTo>
                    <a:pt x="495342" y="218173"/>
                    <a:pt x="495342" y="219761"/>
                    <a:pt x="495342" y="216586"/>
                  </a:cubicBezTo>
                  <a:cubicBezTo>
                    <a:pt x="495342" y="211823"/>
                    <a:pt x="495342" y="211823"/>
                    <a:pt x="495342" y="210236"/>
                  </a:cubicBezTo>
                  <a:cubicBezTo>
                    <a:pt x="495342" y="208648"/>
                    <a:pt x="493713" y="207061"/>
                    <a:pt x="495342" y="205473"/>
                  </a:cubicBezTo>
                  <a:close/>
                  <a:moveTo>
                    <a:pt x="383165" y="184835"/>
                  </a:moveTo>
                  <a:cubicBezTo>
                    <a:pt x="386423" y="184835"/>
                    <a:pt x="388051" y="186423"/>
                    <a:pt x="389680" y="186423"/>
                  </a:cubicBezTo>
                  <a:cubicBezTo>
                    <a:pt x="392938" y="184835"/>
                    <a:pt x="392938" y="186423"/>
                    <a:pt x="396195" y="184835"/>
                  </a:cubicBezTo>
                  <a:cubicBezTo>
                    <a:pt x="399453" y="183248"/>
                    <a:pt x="399453" y="184835"/>
                    <a:pt x="401081" y="184835"/>
                  </a:cubicBezTo>
                  <a:cubicBezTo>
                    <a:pt x="402710" y="186423"/>
                    <a:pt x="402710" y="186423"/>
                    <a:pt x="407596" y="188010"/>
                  </a:cubicBezTo>
                  <a:cubicBezTo>
                    <a:pt x="407596" y="188010"/>
                    <a:pt x="410854" y="188010"/>
                    <a:pt x="412482" y="189598"/>
                  </a:cubicBezTo>
                  <a:cubicBezTo>
                    <a:pt x="414111" y="189598"/>
                    <a:pt x="415740" y="191185"/>
                    <a:pt x="415740" y="191185"/>
                  </a:cubicBezTo>
                  <a:cubicBezTo>
                    <a:pt x="415740" y="191185"/>
                    <a:pt x="415740" y="194360"/>
                    <a:pt x="415740" y="199123"/>
                  </a:cubicBezTo>
                  <a:cubicBezTo>
                    <a:pt x="415740" y="203885"/>
                    <a:pt x="415740" y="202298"/>
                    <a:pt x="418997" y="199123"/>
                  </a:cubicBezTo>
                  <a:cubicBezTo>
                    <a:pt x="420626" y="197535"/>
                    <a:pt x="423884" y="199123"/>
                    <a:pt x="425512" y="195948"/>
                  </a:cubicBezTo>
                  <a:cubicBezTo>
                    <a:pt x="428770" y="192773"/>
                    <a:pt x="428770" y="195948"/>
                    <a:pt x="430399" y="195948"/>
                  </a:cubicBezTo>
                  <a:cubicBezTo>
                    <a:pt x="432027" y="195948"/>
                    <a:pt x="433656" y="195948"/>
                    <a:pt x="436914" y="195948"/>
                  </a:cubicBezTo>
                  <a:cubicBezTo>
                    <a:pt x="441800" y="195948"/>
                    <a:pt x="438542" y="197535"/>
                    <a:pt x="441800" y="197535"/>
                  </a:cubicBezTo>
                  <a:cubicBezTo>
                    <a:pt x="445057" y="199123"/>
                    <a:pt x="443429" y="200710"/>
                    <a:pt x="445057" y="200710"/>
                  </a:cubicBezTo>
                  <a:cubicBezTo>
                    <a:pt x="446686" y="202298"/>
                    <a:pt x="446686" y="203885"/>
                    <a:pt x="449943" y="207060"/>
                  </a:cubicBezTo>
                  <a:cubicBezTo>
                    <a:pt x="449943" y="207060"/>
                    <a:pt x="451572" y="207060"/>
                    <a:pt x="454830" y="203885"/>
                  </a:cubicBezTo>
                  <a:cubicBezTo>
                    <a:pt x="456458" y="203885"/>
                    <a:pt x="459716" y="205473"/>
                    <a:pt x="461345" y="205473"/>
                  </a:cubicBezTo>
                  <a:cubicBezTo>
                    <a:pt x="464602" y="203885"/>
                    <a:pt x="464602" y="207060"/>
                    <a:pt x="464602" y="208648"/>
                  </a:cubicBezTo>
                  <a:cubicBezTo>
                    <a:pt x="464602" y="208648"/>
                    <a:pt x="462973" y="210235"/>
                    <a:pt x="467860" y="213410"/>
                  </a:cubicBezTo>
                  <a:cubicBezTo>
                    <a:pt x="467860" y="213410"/>
                    <a:pt x="471117" y="211823"/>
                    <a:pt x="472746" y="213410"/>
                  </a:cubicBezTo>
                  <a:cubicBezTo>
                    <a:pt x="476003" y="216585"/>
                    <a:pt x="472746" y="216585"/>
                    <a:pt x="472746" y="216585"/>
                  </a:cubicBezTo>
                  <a:cubicBezTo>
                    <a:pt x="472746" y="216585"/>
                    <a:pt x="471117" y="219760"/>
                    <a:pt x="471117" y="219760"/>
                  </a:cubicBezTo>
                  <a:cubicBezTo>
                    <a:pt x="469488" y="221348"/>
                    <a:pt x="471117" y="221348"/>
                    <a:pt x="474375" y="226110"/>
                  </a:cubicBezTo>
                  <a:cubicBezTo>
                    <a:pt x="474375" y="226110"/>
                    <a:pt x="474375" y="226110"/>
                    <a:pt x="477632" y="227698"/>
                  </a:cubicBezTo>
                  <a:cubicBezTo>
                    <a:pt x="477632" y="227698"/>
                    <a:pt x="480890" y="230873"/>
                    <a:pt x="482518" y="230873"/>
                  </a:cubicBezTo>
                  <a:cubicBezTo>
                    <a:pt x="482518" y="230873"/>
                    <a:pt x="482518" y="232460"/>
                    <a:pt x="482518" y="235635"/>
                  </a:cubicBezTo>
                  <a:cubicBezTo>
                    <a:pt x="482518" y="240398"/>
                    <a:pt x="484147" y="240398"/>
                    <a:pt x="484147" y="240398"/>
                  </a:cubicBezTo>
                  <a:cubicBezTo>
                    <a:pt x="485776" y="240398"/>
                    <a:pt x="480890" y="243573"/>
                    <a:pt x="479261" y="245160"/>
                  </a:cubicBezTo>
                  <a:cubicBezTo>
                    <a:pt x="477632" y="246748"/>
                    <a:pt x="472746" y="246748"/>
                    <a:pt x="467860" y="243573"/>
                  </a:cubicBezTo>
                  <a:cubicBezTo>
                    <a:pt x="467860" y="243573"/>
                    <a:pt x="464602" y="245160"/>
                    <a:pt x="462973" y="243573"/>
                  </a:cubicBezTo>
                  <a:cubicBezTo>
                    <a:pt x="461345" y="243573"/>
                    <a:pt x="458087" y="245160"/>
                    <a:pt x="453201" y="241985"/>
                  </a:cubicBezTo>
                  <a:cubicBezTo>
                    <a:pt x="451572" y="240398"/>
                    <a:pt x="448315" y="240398"/>
                    <a:pt x="448315" y="240398"/>
                  </a:cubicBezTo>
                  <a:cubicBezTo>
                    <a:pt x="448315" y="240398"/>
                    <a:pt x="448315" y="237223"/>
                    <a:pt x="448315" y="235635"/>
                  </a:cubicBezTo>
                  <a:cubicBezTo>
                    <a:pt x="446686" y="234048"/>
                    <a:pt x="445057" y="234048"/>
                    <a:pt x="445057" y="234048"/>
                  </a:cubicBezTo>
                  <a:cubicBezTo>
                    <a:pt x="445057" y="234048"/>
                    <a:pt x="445057" y="234048"/>
                    <a:pt x="445057" y="232460"/>
                  </a:cubicBezTo>
                  <a:cubicBezTo>
                    <a:pt x="445057" y="232460"/>
                    <a:pt x="443429" y="230873"/>
                    <a:pt x="438542" y="230873"/>
                  </a:cubicBezTo>
                  <a:cubicBezTo>
                    <a:pt x="432027" y="230873"/>
                    <a:pt x="438542" y="230873"/>
                    <a:pt x="435285" y="230873"/>
                  </a:cubicBezTo>
                  <a:cubicBezTo>
                    <a:pt x="435285" y="230873"/>
                    <a:pt x="435285" y="230873"/>
                    <a:pt x="430399" y="230873"/>
                  </a:cubicBezTo>
                  <a:cubicBezTo>
                    <a:pt x="430399" y="230873"/>
                    <a:pt x="430399" y="227698"/>
                    <a:pt x="430399" y="227698"/>
                  </a:cubicBezTo>
                  <a:cubicBezTo>
                    <a:pt x="428770" y="227698"/>
                    <a:pt x="425512" y="226110"/>
                    <a:pt x="425512" y="226110"/>
                  </a:cubicBezTo>
                  <a:cubicBezTo>
                    <a:pt x="422255" y="226110"/>
                    <a:pt x="423884" y="226110"/>
                    <a:pt x="422255" y="226110"/>
                  </a:cubicBezTo>
                  <a:cubicBezTo>
                    <a:pt x="418997" y="227698"/>
                    <a:pt x="418997" y="226110"/>
                    <a:pt x="417369" y="226110"/>
                  </a:cubicBezTo>
                  <a:cubicBezTo>
                    <a:pt x="414111" y="226110"/>
                    <a:pt x="415740" y="227698"/>
                    <a:pt x="414111" y="226110"/>
                  </a:cubicBezTo>
                  <a:cubicBezTo>
                    <a:pt x="414111" y="224523"/>
                    <a:pt x="414111" y="222935"/>
                    <a:pt x="412482" y="222935"/>
                  </a:cubicBezTo>
                  <a:cubicBezTo>
                    <a:pt x="412482" y="221348"/>
                    <a:pt x="410854" y="224523"/>
                    <a:pt x="407596" y="224523"/>
                  </a:cubicBezTo>
                  <a:cubicBezTo>
                    <a:pt x="404339" y="222935"/>
                    <a:pt x="404339" y="226110"/>
                    <a:pt x="402710" y="226110"/>
                  </a:cubicBezTo>
                  <a:cubicBezTo>
                    <a:pt x="401081" y="226110"/>
                    <a:pt x="399453" y="227698"/>
                    <a:pt x="399453" y="227698"/>
                  </a:cubicBezTo>
                  <a:cubicBezTo>
                    <a:pt x="399453" y="227698"/>
                    <a:pt x="396195" y="227698"/>
                    <a:pt x="394566" y="226110"/>
                  </a:cubicBezTo>
                  <a:cubicBezTo>
                    <a:pt x="394566" y="226110"/>
                    <a:pt x="391309" y="227698"/>
                    <a:pt x="388051" y="227698"/>
                  </a:cubicBezTo>
                  <a:cubicBezTo>
                    <a:pt x="384794" y="227698"/>
                    <a:pt x="386423" y="229285"/>
                    <a:pt x="384794" y="226110"/>
                  </a:cubicBezTo>
                  <a:cubicBezTo>
                    <a:pt x="383165" y="224523"/>
                    <a:pt x="381536" y="226110"/>
                    <a:pt x="379908" y="224523"/>
                  </a:cubicBezTo>
                  <a:cubicBezTo>
                    <a:pt x="379908" y="224523"/>
                    <a:pt x="378279" y="224523"/>
                    <a:pt x="375021" y="221348"/>
                  </a:cubicBezTo>
                  <a:cubicBezTo>
                    <a:pt x="370135" y="218173"/>
                    <a:pt x="375021" y="218173"/>
                    <a:pt x="375021" y="214998"/>
                  </a:cubicBezTo>
                  <a:cubicBezTo>
                    <a:pt x="376650" y="213410"/>
                    <a:pt x="378279" y="214998"/>
                    <a:pt x="381536" y="213410"/>
                  </a:cubicBezTo>
                  <a:cubicBezTo>
                    <a:pt x="384794" y="211823"/>
                    <a:pt x="384794" y="213410"/>
                    <a:pt x="388051" y="211823"/>
                  </a:cubicBezTo>
                  <a:cubicBezTo>
                    <a:pt x="389680" y="210235"/>
                    <a:pt x="389680" y="214998"/>
                    <a:pt x="391309" y="214998"/>
                  </a:cubicBezTo>
                  <a:cubicBezTo>
                    <a:pt x="391309" y="214998"/>
                    <a:pt x="392938" y="216585"/>
                    <a:pt x="394566" y="216585"/>
                  </a:cubicBezTo>
                  <a:cubicBezTo>
                    <a:pt x="396195" y="214998"/>
                    <a:pt x="397824" y="216585"/>
                    <a:pt x="399453" y="216585"/>
                  </a:cubicBezTo>
                  <a:cubicBezTo>
                    <a:pt x="401081" y="214998"/>
                    <a:pt x="399453" y="213410"/>
                    <a:pt x="399453" y="213410"/>
                  </a:cubicBezTo>
                  <a:cubicBezTo>
                    <a:pt x="397824" y="213410"/>
                    <a:pt x="396195" y="213410"/>
                    <a:pt x="394566" y="211823"/>
                  </a:cubicBezTo>
                  <a:cubicBezTo>
                    <a:pt x="394566" y="211823"/>
                    <a:pt x="396195" y="213410"/>
                    <a:pt x="399453" y="211823"/>
                  </a:cubicBezTo>
                  <a:cubicBezTo>
                    <a:pt x="401081" y="210235"/>
                    <a:pt x="402710" y="213410"/>
                    <a:pt x="402710" y="213410"/>
                  </a:cubicBezTo>
                  <a:cubicBezTo>
                    <a:pt x="402710" y="213410"/>
                    <a:pt x="402710" y="211823"/>
                    <a:pt x="401081" y="207060"/>
                  </a:cubicBezTo>
                  <a:cubicBezTo>
                    <a:pt x="399453" y="207060"/>
                    <a:pt x="394566" y="207060"/>
                    <a:pt x="394566" y="207060"/>
                  </a:cubicBezTo>
                  <a:cubicBezTo>
                    <a:pt x="392938" y="205473"/>
                    <a:pt x="391309" y="207060"/>
                    <a:pt x="391309" y="203885"/>
                  </a:cubicBezTo>
                  <a:cubicBezTo>
                    <a:pt x="391309" y="200710"/>
                    <a:pt x="392938" y="203885"/>
                    <a:pt x="392938" y="200710"/>
                  </a:cubicBezTo>
                  <a:cubicBezTo>
                    <a:pt x="394566" y="199123"/>
                    <a:pt x="389680" y="200710"/>
                    <a:pt x="388051" y="200710"/>
                  </a:cubicBezTo>
                  <a:cubicBezTo>
                    <a:pt x="388051" y="199123"/>
                    <a:pt x="384794" y="200710"/>
                    <a:pt x="384794" y="200710"/>
                  </a:cubicBezTo>
                  <a:cubicBezTo>
                    <a:pt x="384794" y="200710"/>
                    <a:pt x="384794" y="200710"/>
                    <a:pt x="384794" y="203885"/>
                  </a:cubicBezTo>
                  <a:cubicBezTo>
                    <a:pt x="384794" y="203885"/>
                    <a:pt x="381536" y="205473"/>
                    <a:pt x="378279" y="205473"/>
                  </a:cubicBezTo>
                  <a:cubicBezTo>
                    <a:pt x="375021" y="205473"/>
                    <a:pt x="376650" y="205473"/>
                    <a:pt x="375021" y="202298"/>
                  </a:cubicBezTo>
                  <a:cubicBezTo>
                    <a:pt x="373393" y="200710"/>
                    <a:pt x="375021" y="202298"/>
                    <a:pt x="376650" y="200710"/>
                  </a:cubicBezTo>
                  <a:cubicBezTo>
                    <a:pt x="378279" y="197535"/>
                    <a:pt x="376650" y="199123"/>
                    <a:pt x="375021" y="197535"/>
                  </a:cubicBezTo>
                  <a:cubicBezTo>
                    <a:pt x="373393" y="197535"/>
                    <a:pt x="371764" y="197535"/>
                    <a:pt x="368506" y="197535"/>
                  </a:cubicBezTo>
                  <a:cubicBezTo>
                    <a:pt x="365249" y="197535"/>
                    <a:pt x="365249" y="199123"/>
                    <a:pt x="361991" y="194360"/>
                  </a:cubicBezTo>
                  <a:cubicBezTo>
                    <a:pt x="360363" y="192773"/>
                    <a:pt x="361991" y="191185"/>
                    <a:pt x="363620" y="189598"/>
                  </a:cubicBezTo>
                  <a:cubicBezTo>
                    <a:pt x="365249" y="186423"/>
                    <a:pt x="366878" y="186423"/>
                    <a:pt x="368506" y="186423"/>
                  </a:cubicBezTo>
                  <a:cubicBezTo>
                    <a:pt x="370135" y="186423"/>
                    <a:pt x="373393" y="186423"/>
                    <a:pt x="375021" y="186423"/>
                  </a:cubicBezTo>
                  <a:cubicBezTo>
                    <a:pt x="376650" y="186423"/>
                    <a:pt x="379908" y="186423"/>
                    <a:pt x="383165" y="184835"/>
                  </a:cubicBezTo>
                  <a:close/>
                  <a:moveTo>
                    <a:pt x="468842" y="151498"/>
                  </a:moveTo>
                  <a:cubicBezTo>
                    <a:pt x="470518" y="151498"/>
                    <a:pt x="472194" y="153085"/>
                    <a:pt x="473869" y="153085"/>
                  </a:cubicBezTo>
                  <a:cubicBezTo>
                    <a:pt x="475545" y="153085"/>
                    <a:pt x="478896" y="154673"/>
                    <a:pt x="480572" y="153085"/>
                  </a:cubicBezTo>
                  <a:cubicBezTo>
                    <a:pt x="482248" y="153085"/>
                    <a:pt x="487275" y="157848"/>
                    <a:pt x="487275" y="157848"/>
                  </a:cubicBezTo>
                  <a:cubicBezTo>
                    <a:pt x="487275" y="156260"/>
                    <a:pt x="488951" y="161023"/>
                    <a:pt x="488951" y="162610"/>
                  </a:cubicBezTo>
                  <a:cubicBezTo>
                    <a:pt x="488951" y="164198"/>
                    <a:pt x="487275" y="165785"/>
                    <a:pt x="485599" y="168960"/>
                  </a:cubicBezTo>
                  <a:cubicBezTo>
                    <a:pt x="483924" y="170548"/>
                    <a:pt x="482248" y="168960"/>
                    <a:pt x="477221" y="168960"/>
                  </a:cubicBezTo>
                  <a:cubicBezTo>
                    <a:pt x="475545" y="167373"/>
                    <a:pt x="473869" y="165785"/>
                    <a:pt x="470518" y="164198"/>
                  </a:cubicBezTo>
                  <a:cubicBezTo>
                    <a:pt x="468842" y="164198"/>
                    <a:pt x="468842" y="165785"/>
                    <a:pt x="465491" y="165785"/>
                  </a:cubicBezTo>
                  <a:cubicBezTo>
                    <a:pt x="462139" y="165785"/>
                    <a:pt x="462139" y="162610"/>
                    <a:pt x="460463" y="159435"/>
                  </a:cubicBezTo>
                  <a:cubicBezTo>
                    <a:pt x="458788" y="157848"/>
                    <a:pt x="462139" y="154673"/>
                    <a:pt x="465491" y="153085"/>
                  </a:cubicBezTo>
                  <a:cubicBezTo>
                    <a:pt x="465491" y="153085"/>
                    <a:pt x="467166" y="151498"/>
                    <a:pt x="468842" y="151498"/>
                  </a:cubicBezTo>
                  <a:close/>
                  <a:moveTo>
                    <a:pt x="572616" y="100698"/>
                  </a:moveTo>
                  <a:cubicBezTo>
                    <a:pt x="574241" y="100698"/>
                    <a:pt x="577490" y="100698"/>
                    <a:pt x="579115" y="100698"/>
                  </a:cubicBezTo>
                  <a:cubicBezTo>
                    <a:pt x="580740" y="100698"/>
                    <a:pt x="582364" y="100698"/>
                    <a:pt x="585614" y="100698"/>
                  </a:cubicBezTo>
                  <a:cubicBezTo>
                    <a:pt x="587238" y="102323"/>
                    <a:pt x="588863" y="102323"/>
                    <a:pt x="592113" y="103949"/>
                  </a:cubicBezTo>
                  <a:cubicBezTo>
                    <a:pt x="593737" y="103949"/>
                    <a:pt x="596987" y="103949"/>
                    <a:pt x="600236" y="103949"/>
                  </a:cubicBezTo>
                  <a:cubicBezTo>
                    <a:pt x="603486" y="103949"/>
                    <a:pt x="601861" y="107199"/>
                    <a:pt x="605110" y="107199"/>
                  </a:cubicBezTo>
                  <a:cubicBezTo>
                    <a:pt x="606735" y="108824"/>
                    <a:pt x="608360" y="108824"/>
                    <a:pt x="609984" y="108824"/>
                  </a:cubicBezTo>
                  <a:cubicBezTo>
                    <a:pt x="609984" y="108824"/>
                    <a:pt x="611609" y="112075"/>
                    <a:pt x="614859" y="115326"/>
                  </a:cubicBezTo>
                  <a:cubicBezTo>
                    <a:pt x="619733" y="118576"/>
                    <a:pt x="618108" y="118576"/>
                    <a:pt x="619733" y="120202"/>
                  </a:cubicBezTo>
                  <a:cubicBezTo>
                    <a:pt x="622982" y="121827"/>
                    <a:pt x="622982" y="123452"/>
                    <a:pt x="626232" y="123452"/>
                  </a:cubicBezTo>
                  <a:cubicBezTo>
                    <a:pt x="631106" y="123452"/>
                    <a:pt x="629481" y="128328"/>
                    <a:pt x="631106" y="128328"/>
                  </a:cubicBezTo>
                  <a:cubicBezTo>
                    <a:pt x="632730" y="129953"/>
                    <a:pt x="632730" y="134829"/>
                    <a:pt x="632730" y="134829"/>
                  </a:cubicBezTo>
                  <a:cubicBezTo>
                    <a:pt x="632730" y="134829"/>
                    <a:pt x="639229" y="134829"/>
                    <a:pt x="644103" y="134829"/>
                  </a:cubicBezTo>
                  <a:cubicBezTo>
                    <a:pt x="648977" y="134829"/>
                    <a:pt x="648977" y="136454"/>
                    <a:pt x="652227" y="136454"/>
                  </a:cubicBezTo>
                  <a:cubicBezTo>
                    <a:pt x="655476" y="136454"/>
                    <a:pt x="655476" y="138080"/>
                    <a:pt x="657101" y="138080"/>
                  </a:cubicBezTo>
                  <a:cubicBezTo>
                    <a:pt x="660350" y="138080"/>
                    <a:pt x="658726" y="139705"/>
                    <a:pt x="658726" y="142956"/>
                  </a:cubicBezTo>
                  <a:cubicBezTo>
                    <a:pt x="658726" y="144581"/>
                    <a:pt x="658726" y="146206"/>
                    <a:pt x="658726" y="147832"/>
                  </a:cubicBezTo>
                  <a:cubicBezTo>
                    <a:pt x="658726" y="149457"/>
                    <a:pt x="660350" y="151082"/>
                    <a:pt x="661975" y="151082"/>
                  </a:cubicBezTo>
                  <a:cubicBezTo>
                    <a:pt x="661975" y="151082"/>
                    <a:pt x="666849" y="154333"/>
                    <a:pt x="668474" y="154333"/>
                  </a:cubicBezTo>
                  <a:cubicBezTo>
                    <a:pt x="671723" y="155958"/>
                    <a:pt x="671723" y="152707"/>
                    <a:pt x="671723" y="151082"/>
                  </a:cubicBezTo>
                  <a:cubicBezTo>
                    <a:pt x="670099" y="149457"/>
                    <a:pt x="668474" y="147832"/>
                    <a:pt x="666849" y="146206"/>
                  </a:cubicBezTo>
                  <a:cubicBezTo>
                    <a:pt x="665225" y="144581"/>
                    <a:pt x="666849" y="142956"/>
                    <a:pt x="666849" y="141330"/>
                  </a:cubicBezTo>
                  <a:cubicBezTo>
                    <a:pt x="668474" y="139705"/>
                    <a:pt x="670099" y="139705"/>
                    <a:pt x="671723" y="139705"/>
                  </a:cubicBezTo>
                  <a:cubicBezTo>
                    <a:pt x="673348" y="138080"/>
                    <a:pt x="683096" y="142956"/>
                    <a:pt x="683096" y="142956"/>
                  </a:cubicBezTo>
                  <a:cubicBezTo>
                    <a:pt x="684721" y="144581"/>
                    <a:pt x="686346" y="146206"/>
                    <a:pt x="686346" y="146206"/>
                  </a:cubicBezTo>
                  <a:cubicBezTo>
                    <a:pt x="687971" y="147832"/>
                    <a:pt x="687971" y="149457"/>
                    <a:pt x="687971" y="149457"/>
                  </a:cubicBezTo>
                  <a:cubicBezTo>
                    <a:pt x="687971" y="149457"/>
                    <a:pt x="674973" y="154333"/>
                    <a:pt x="676598" y="154333"/>
                  </a:cubicBezTo>
                  <a:cubicBezTo>
                    <a:pt x="678222" y="154333"/>
                    <a:pt x="679847" y="154333"/>
                    <a:pt x="683096" y="152707"/>
                  </a:cubicBezTo>
                  <a:cubicBezTo>
                    <a:pt x="684721" y="152707"/>
                    <a:pt x="691220" y="157583"/>
                    <a:pt x="691220" y="157583"/>
                  </a:cubicBezTo>
                  <a:cubicBezTo>
                    <a:pt x="691220" y="157583"/>
                    <a:pt x="694469" y="159209"/>
                    <a:pt x="696094" y="159209"/>
                  </a:cubicBezTo>
                  <a:cubicBezTo>
                    <a:pt x="696094" y="159209"/>
                    <a:pt x="692845" y="164085"/>
                    <a:pt x="692845" y="164085"/>
                  </a:cubicBezTo>
                  <a:cubicBezTo>
                    <a:pt x="692845" y="164085"/>
                    <a:pt x="694469" y="165710"/>
                    <a:pt x="696094" y="165710"/>
                  </a:cubicBezTo>
                  <a:cubicBezTo>
                    <a:pt x="696094" y="164085"/>
                    <a:pt x="697719" y="167335"/>
                    <a:pt x="697719" y="167335"/>
                  </a:cubicBezTo>
                  <a:cubicBezTo>
                    <a:pt x="699344" y="167335"/>
                    <a:pt x="697719" y="170586"/>
                    <a:pt x="696094" y="170586"/>
                  </a:cubicBezTo>
                  <a:cubicBezTo>
                    <a:pt x="696094" y="172211"/>
                    <a:pt x="696094" y="175462"/>
                    <a:pt x="696094" y="175462"/>
                  </a:cubicBezTo>
                  <a:cubicBezTo>
                    <a:pt x="696094" y="175462"/>
                    <a:pt x="700968" y="173836"/>
                    <a:pt x="702593" y="173836"/>
                  </a:cubicBezTo>
                  <a:cubicBezTo>
                    <a:pt x="704218" y="172211"/>
                    <a:pt x="705842" y="173836"/>
                    <a:pt x="709092" y="173836"/>
                  </a:cubicBezTo>
                  <a:cubicBezTo>
                    <a:pt x="710717" y="172211"/>
                    <a:pt x="712341" y="173836"/>
                    <a:pt x="712341" y="175462"/>
                  </a:cubicBezTo>
                  <a:cubicBezTo>
                    <a:pt x="712341" y="175462"/>
                    <a:pt x="713966" y="177087"/>
                    <a:pt x="715591" y="177087"/>
                  </a:cubicBezTo>
                  <a:cubicBezTo>
                    <a:pt x="717215" y="178712"/>
                    <a:pt x="717215" y="177087"/>
                    <a:pt x="717215" y="173836"/>
                  </a:cubicBezTo>
                  <a:cubicBezTo>
                    <a:pt x="718840" y="170586"/>
                    <a:pt x="720465" y="175462"/>
                    <a:pt x="722089" y="173836"/>
                  </a:cubicBezTo>
                  <a:cubicBezTo>
                    <a:pt x="723714" y="173836"/>
                    <a:pt x="723714" y="175462"/>
                    <a:pt x="725339" y="177087"/>
                  </a:cubicBezTo>
                  <a:cubicBezTo>
                    <a:pt x="725339" y="177087"/>
                    <a:pt x="725339" y="178712"/>
                    <a:pt x="726964" y="180338"/>
                  </a:cubicBezTo>
                  <a:cubicBezTo>
                    <a:pt x="728588" y="181963"/>
                    <a:pt x="728588" y="183588"/>
                    <a:pt x="728588" y="183588"/>
                  </a:cubicBezTo>
                  <a:cubicBezTo>
                    <a:pt x="728588" y="183588"/>
                    <a:pt x="730213" y="185213"/>
                    <a:pt x="730213" y="186839"/>
                  </a:cubicBezTo>
                  <a:cubicBezTo>
                    <a:pt x="731838" y="186839"/>
                    <a:pt x="726964" y="190089"/>
                    <a:pt x="726964" y="190089"/>
                  </a:cubicBezTo>
                  <a:cubicBezTo>
                    <a:pt x="726964" y="190089"/>
                    <a:pt x="726964" y="190089"/>
                    <a:pt x="730213" y="190089"/>
                  </a:cubicBezTo>
                  <a:cubicBezTo>
                    <a:pt x="730213" y="190089"/>
                    <a:pt x="726964" y="191715"/>
                    <a:pt x="723714" y="193340"/>
                  </a:cubicBezTo>
                  <a:cubicBezTo>
                    <a:pt x="723714" y="193340"/>
                    <a:pt x="720465" y="194965"/>
                    <a:pt x="718840" y="194965"/>
                  </a:cubicBezTo>
                  <a:cubicBezTo>
                    <a:pt x="715591" y="194965"/>
                    <a:pt x="717215" y="194965"/>
                    <a:pt x="704218" y="199841"/>
                  </a:cubicBezTo>
                  <a:cubicBezTo>
                    <a:pt x="692845" y="203092"/>
                    <a:pt x="704218" y="199841"/>
                    <a:pt x="696094" y="204717"/>
                  </a:cubicBezTo>
                  <a:cubicBezTo>
                    <a:pt x="689595" y="207968"/>
                    <a:pt x="694469" y="206342"/>
                    <a:pt x="692845" y="206342"/>
                  </a:cubicBezTo>
                  <a:cubicBezTo>
                    <a:pt x="691220" y="207968"/>
                    <a:pt x="692845" y="207968"/>
                    <a:pt x="686346" y="211218"/>
                  </a:cubicBezTo>
                  <a:cubicBezTo>
                    <a:pt x="681472" y="214469"/>
                    <a:pt x="683096" y="211218"/>
                    <a:pt x="681472" y="211218"/>
                  </a:cubicBezTo>
                  <a:cubicBezTo>
                    <a:pt x="679847" y="212843"/>
                    <a:pt x="679847" y="207968"/>
                    <a:pt x="679847" y="206342"/>
                  </a:cubicBezTo>
                  <a:cubicBezTo>
                    <a:pt x="678222" y="203092"/>
                    <a:pt x="681472" y="203092"/>
                    <a:pt x="683096" y="201466"/>
                  </a:cubicBezTo>
                  <a:cubicBezTo>
                    <a:pt x="684721" y="198216"/>
                    <a:pt x="679847" y="199841"/>
                    <a:pt x="678222" y="199841"/>
                  </a:cubicBezTo>
                  <a:cubicBezTo>
                    <a:pt x="676598" y="198216"/>
                    <a:pt x="676598" y="199841"/>
                    <a:pt x="674973" y="203092"/>
                  </a:cubicBezTo>
                  <a:cubicBezTo>
                    <a:pt x="673348" y="206342"/>
                    <a:pt x="674973" y="206342"/>
                    <a:pt x="676598" y="209593"/>
                  </a:cubicBezTo>
                  <a:cubicBezTo>
                    <a:pt x="676598" y="211218"/>
                    <a:pt x="678222" y="212843"/>
                    <a:pt x="679847" y="212843"/>
                  </a:cubicBezTo>
                  <a:cubicBezTo>
                    <a:pt x="681472" y="212843"/>
                    <a:pt x="679847" y="216094"/>
                    <a:pt x="681472" y="216094"/>
                  </a:cubicBezTo>
                  <a:cubicBezTo>
                    <a:pt x="681472" y="217719"/>
                    <a:pt x="678222" y="222595"/>
                    <a:pt x="678222" y="220970"/>
                  </a:cubicBezTo>
                  <a:cubicBezTo>
                    <a:pt x="676598" y="219345"/>
                    <a:pt x="678222" y="220970"/>
                    <a:pt x="678222" y="219345"/>
                  </a:cubicBezTo>
                  <a:cubicBezTo>
                    <a:pt x="678222" y="216094"/>
                    <a:pt x="676598" y="217719"/>
                    <a:pt x="670099" y="217719"/>
                  </a:cubicBezTo>
                  <a:cubicBezTo>
                    <a:pt x="665225" y="219345"/>
                    <a:pt x="670099" y="220970"/>
                    <a:pt x="670099" y="220970"/>
                  </a:cubicBezTo>
                  <a:cubicBezTo>
                    <a:pt x="670099" y="220970"/>
                    <a:pt x="670099" y="225846"/>
                    <a:pt x="668474" y="229096"/>
                  </a:cubicBezTo>
                  <a:cubicBezTo>
                    <a:pt x="668474" y="230722"/>
                    <a:pt x="665225" y="230722"/>
                    <a:pt x="665225" y="230722"/>
                  </a:cubicBezTo>
                  <a:cubicBezTo>
                    <a:pt x="663600" y="230722"/>
                    <a:pt x="661975" y="229096"/>
                    <a:pt x="658726" y="227471"/>
                  </a:cubicBezTo>
                  <a:cubicBezTo>
                    <a:pt x="653852" y="224221"/>
                    <a:pt x="653852" y="224221"/>
                    <a:pt x="653852" y="224221"/>
                  </a:cubicBezTo>
                  <a:cubicBezTo>
                    <a:pt x="652227" y="222595"/>
                    <a:pt x="653852" y="227471"/>
                    <a:pt x="653852" y="227471"/>
                  </a:cubicBezTo>
                  <a:cubicBezTo>
                    <a:pt x="653852" y="229096"/>
                    <a:pt x="653852" y="229096"/>
                    <a:pt x="652227" y="230722"/>
                  </a:cubicBezTo>
                  <a:cubicBezTo>
                    <a:pt x="648977" y="230722"/>
                    <a:pt x="648977" y="230722"/>
                    <a:pt x="648977" y="227471"/>
                  </a:cubicBezTo>
                  <a:cubicBezTo>
                    <a:pt x="648977" y="225846"/>
                    <a:pt x="647353" y="225846"/>
                    <a:pt x="644103" y="222595"/>
                  </a:cubicBezTo>
                  <a:cubicBezTo>
                    <a:pt x="642479" y="222595"/>
                    <a:pt x="639229" y="222595"/>
                    <a:pt x="637605" y="224221"/>
                  </a:cubicBezTo>
                  <a:cubicBezTo>
                    <a:pt x="635980" y="224221"/>
                    <a:pt x="637605" y="225846"/>
                    <a:pt x="639229" y="230722"/>
                  </a:cubicBezTo>
                  <a:cubicBezTo>
                    <a:pt x="640854" y="237223"/>
                    <a:pt x="635980" y="230722"/>
                    <a:pt x="631106" y="230722"/>
                  </a:cubicBezTo>
                  <a:cubicBezTo>
                    <a:pt x="627856" y="229096"/>
                    <a:pt x="627856" y="230722"/>
                    <a:pt x="624607" y="232347"/>
                  </a:cubicBezTo>
                  <a:cubicBezTo>
                    <a:pt x="621357" y="232347"/>
                    <a:pt x="621357" y="232347"/>
                    <a:pt x="618108" y="232347"/>
                  </a:cubicBezTo>
                  <a:cubicBezTo>
                    <a:pt x="614859" y="232347"/>
                    <a:pt x="614859" y="232347"/>
                    <a:pt x="613234" y="229096"/>
                  </a:cubicBezTo>
                  <a:cubicBezTo>
                    <a:pt x="611609" y="227471"/>
                    <a:pt x="611609" y="229096"/>
                    <a:pt x="606735" y="227471"/>
                  </a:cubicBezTo>
                  <a:cubicBezTo>
                    <a:pt x="601861" y="225846"/>
                    <a:pt x="600236" y="225846"/>
                    <a:pt x="598611" y="225846"/>
                  </a:cubicBezTo>
                  <a:cubicBezTo>
                    <a:pt x="596987" y="224221"/>
                    <a:pt x="592113" y="222595"/>
                    <a:pt x="592113" y="217719"/>
                  </a:cubicBezTo>
                  <a:cubicBezTo>
                    <a:pt x="593737" y="216094"/>
                    <a:pt x="595362" y="217719"/>
                    <a:pt x="598611" y="217719"/>
                  </a:cubicBezTo>
                  <a:cubicBezTo>
                    <a:pt x="600236" y="217719"/>
                    <a:pt x="609984" y="216094"/>
                    <a:pt x="609984" y="216094"/>
                  </a:cubicBezTo>
                  <a:cubicBezTo>
                    <a:pt x="608360" y="214469"/>
                    <a:pt x="605110" y="214469"/>
                    <a:pt x="603486" y="212843"/>
                  </a:cubicBezTo>
                  <a:cubicBezTo>
                    <a:pt x="601861" y="211218"/>
                    <a:pt x="600236" y="214469"/>
                    <a:pt x="598611" y="214469"/>
                  </a:cubicBezTo>
                  <a:cubicBezTo>
                    <a:pt x="596987" y="212843"/>
                    <a:pt x="593737" y="214469"/>
                    <a:pt x="592113" y="214469"/>
                  </a:cubicBezTo>
                  <a:cubicBezTo>
                    <a:pt x="588863" y="214469"/>
                    <a:pt x="588863" y="214469"/>
                    <a:pt x="588863" y="212843"/>
                  </a:cubicBezTo>
                  <a:cubicBezTo>
                    <a:pt x="587238" y="211218"/>
                    <a:pt x="588863" y="211218"/>
                    <a:pt x="587238" y="207968"/>
                  </a:cubicBezTo>
                  <a:cubicBezTo>
                    <a:pt x="585614" y="204717"/>
                    <a:pt x="583989" y="209593"/>
                    <a:pt x="580740" y="207968"/>
                  </a:cubicBezTo>
                  <a:cubicBezTo>
                    <a:pt x="577490" y="207968"/>
                    <a:pt x="579115" y="207968"/>
                    <a:pt x="575866" y="206342"/>
                  </a:cubicBezTo>
                  <a:cubicBezTo>
                    <a:pt x="574241" y="204717"/>
                    <a:pt x="570991" y="203092"/>
                    <a:pt x="566117" y="196590"/>
                  </a:cubicBezTo>
                  <a:cubicBezTo>
                    <a:pt x="562868" y="191715"/>
                    <a:pt x="566117" y="196590"/>
                    <a:pt x="570991" y="196590"/>
                  </a:cubicBezTo>
                  <a:cubicBezTo>
                    <a:pt x="574241" y="194965"/>
                    <a:pt x="574241" y="198216"/>
                    <a:pt x="577490" y="194965"/>
                  </a:cubicBezTo>
                  <a:cubicBezTo>
                    <a:pt x="579115" y="191715"/>
                    <a:pt x="577490" y="194965"/>
                    <a:pt x="580740" y="194965"/>
                  </a:cubicBezTo>
                  <a:cubicBezTo>
                    <a:pt x="583989" y="193340"/>
                    <a:pt x="585614" y="193340"/>
                    <a:pt x="588863" y="193340"/>
                  </a:cubicBezTo>
                  <a:cubicBezTo>
                    <a:pt x="592113" y="193340"/>
                    <a:pt x="593737" y="193340"/>
                    <a:pt x="596987" y="193340"/>
                  </a:cubicBezTo>
                  <a:cubicBezTo>
                    <a:pt x="598611" y="193340"/>
                    <a:pt x="608360" y="193340"/>
                    <a:pt x="609984" y="193340"/>
                  </a:cubicBezTo>
                  <a:cubicBezTo>
                    <a:pt x="611609" y="193340"/>
                    <a:pt x="621357" y="190089"/>
                    <a:pt x="619733" y="188464"/>
                  </a:cubicBezTo>
                  <a:cubicBezTo>
                    <a:pt x="616483" y="188464"/>
                    <a:pt x="616483" y="188464"/>
                    <a:pt x="614859" y="190089"/>
                  </a:cubicBezTo>
                  <a:cubicBezTo>
                    <a:pt x="614859" y="190089"/>
                    <a:pt x="609984" y="190089"/>
                    <a:pt x="601861" y="190089"/>
                  </a:cubicBezTo>
                  <a:cubicBezTo>
                    <a:pt x="593737" y="191715"/>
                    <a:pt x="596987" y="191715"/>
                    <a:pt x="595362" y="188464"/>
                  </a:cubicBezTo>
                  <a:cubicBezTo>
                    <a:pt x="593737" y="185213"/>
                    <a:pt x="596987" y="188464"/>
                    <a:pt x="598611" y="188464"/>
                  </a:cubicBezTo>
                  <a:cubicBezTo>
                    <a:pt x="600236" y="186839"/>
                    <a:pt x="605110" y="186839"/>
                    <a:pt x="606735" y="186839"/>
                  </a:cubicBezTo>
                  <a:cubicBezTo>
                    <a:pt x="609984" y="186839"/>
                    <a:pt x="611609" y="185213"/>
                    <a:pt x="609984" y="183588"/>
                  </a:cubicBezTo>
                  <a:cubicBezTo>
                    <a:pt x="609984" y="183588"/>
                    <a:pt x="605110" y="185213"/>
                    <a:pt x="603486" y="185213"/>
                  </a:cubicBezTo>
                  <a:cubicBezTo>
                    <a:pt x="600236" y="185213"/>
                    <a:pt x="600236" y="185213"/>
                    <a:pt x="600236" y="183588"/>
                  </a:cubicBezTo>
                  <a:cubicBezTo>
                    <a:pt x="600236" y="181963"/>
                    <a:pt x="598611" y="181963"/>
                    <a:pt x="593737" y="180338"/>
                  </a:cubicBezTo>
                  <a:cubicBezTo>
                    <a:pt x="587238" y="177087"/>
                    <a:pt x="592113" y="178712"/>
                    <a:pt x="588863" y="180338"/>
                  </a:cubicBezTo>
                  <a:cubicBezTo>
                    <a:pt x="585614" y="181963"/>
                    <a:pt x="583989" y="181963"/>
                    <a:pt x="582364" y="183588"/>
                  </a:cubicBezTo>
                  <a:cubicBezTo>
                    <a:pt x="580740" y="183588"/>
                    <a:pt x="579115" y="185213"/>
                    <a:pt x="579115" y="185213"/>
                  </a:cubicBezTo>
                  <a:cubicBezTo>
                    <a:pt x="579115" y="185213"/>
                    <a:pt x="572616" y="188464"/>
                    <a:pt x="570991" y="188464"/>
                  </a:cubicBezTo>
                  <a:cubicBezTo>
                    <a:pt x="567742" y="188464"/>
                    <a:pt x="570991" y="188464"/>
                    <a:pt x="569367" y="183588"/>
                  </a:cubicBezTo>
                  <a:cubicBezTo>
                    <a:pt x="569367" y="180338"/>
                    <a:pt x="569367" y="183588"/>
                    <a:pt x="567742" y="183588"/>
                  </a:cubicBezTo>
                  <a:cubicBezTo>
                    <a:pt x="564493" y="183588"/>
                    <a:pt x="564493" y="185213"/>
                    <a:pt x="562868" y="185213"/>
                  </a:cubicBezTo>
                  <a:cubicBezTo>
                    <a:pt x="562868" y="185213"/>
                    <a:pt x="561243" y="188464"/>
                    <a:pt x="557994" y="188464"/>
                  </a:cubicBezTo>
                  <a:cubicBezTo>
                    <a:pt x="556369" y="188464"/>
                    <a:pt x="556369" y="186839"/>
                    <a:pt x="556369" y="186839"/>
                  </a:cubicBezTo>
                  <a:cubicBezTo>
                    <a:pt x="556369" y="186839"/>
                    <a:pt x="549870" y="186839"/>
                    <a:pt x="548245" y="183588"/>
                  </a:cubicBezTo>
                  <a:cubicBezTo>
                    <a:pt x="544996" y="180338"/>
                    <a:pt x="541747" y="180338"/>
                    <a:pt x="543371" y="175462"/>
                  </a:cubicBezTo>
                  <a:cubicBezTo>
                    <a:pt x="543371" y="170586"/>
                    <a:pt x="546621" y="175462"/>
                    <a:pt x="549870" y="173836"/>
                  </a:cubicBezTo>
                  <a:cubicBezTo>
                    <a:pt x="553120" y="172211"/>
                    <a:pt x="556369" y="173836"/>
                    <a:pt x="561243" y="172211"/>
                  </a:cubicBezTo>
                  <a:cubicBezTo>
                    <a:pt x="566117" y="172211"/>
                    <a:pt x="562868" y="170586"/>
                    <a:pt x="562868" y="168960"/>
                  </a:cubicBezTo>
                  <a:cubicBezTo>
                    <a:pt x="561243" y="167335"/>
                    <a:pt x="559618" y="170586"/>
                    <a:pt x="556369" y="170586"/>
                  </a:cubicBezTo>
                  <a:cubicBezTo>
                    <a:pt x="553120" y="170586"/>
                    <a:pt x="551495" y="172211"/>
                    <a:pt x="549870" y="172211"/>
                  </a:cubicBezTo>
                  <a:cubicBezTo>
                    <a:pt x="549870" y="172211"/>
                    <a:pt x="543371" y="173836"/>
                    <a:pt x="540122" y="173836"/>
                  </a:cubicBezTo>
                  <a:cubicBezTo>
                    <a:pt x="536872" y="172211"/>
                    <a:pt x="536872" y="173836"/>
                    <a:pt x="535248" y="172211"/>
                  </a:cubicBezTo>
                  <a:cubicBezTo>
                    <a:pt x="535248" y="170586"/>
                    <a:pt x="533623" y="168960"/>
                    <a:pt x="531998" y="165710"/>
                  </a:cubicBezTo>
                  <a:cubicBezTo>
                    <a:pt x="531998" y="162459"/>
                    <a:pt x="527124" y="160834"/>
                    <a:pt x="525499" y="155958"/>
                  </a:cubicBezTo>
                  <a:cubicBezTo>
                    <a:pt x="523875" y="152707"/>
                    <a:pt x="525499" y="152707"/>
                    <a:pt x="525499" y="152707"/>
                  </a:cubicBezTo>
                  <a:cubicBezTo>
                    <a:pt x="525499" y="152707"/>
                    <a:pt x="528749" y="151082"/>
                    <a:pt x="533623" y="152707"/>
                  </a:cubicBezTo>
                  <a:cubicBezTo>
                    <a:pt x="536872" y="155958"/>
                    <a:pt x="533623" y="155958"/>
                    <a:pt x="538497" y="155958"/>
                  </a:cubicBezTo>
                  <a:cubicBezTo>
                    <a:pt x="541747" y="155958"/>
                    <a:pt x="541747" y="157583"/>
                    <a:pt x="544996" y="155958"/>
                  </a:cubicBezTo>
                  <a:cubicBezTo>
                    <a:pt x="548245" y="154333"/>
                    <a:pt x="549870" y="157583"/>
                    <a:pt x="556369" y="155958"/>
                  </a:cubicBezTo>
                  <a:cubicBezTo>
                    <a:pt x="561243" y="155958"/>
                    <a:pt x="562868" y="154333"/>
                    <a:pt x="567742" y="149457"/>
                  </a:cubicBezTo>
                  <a:cubicBezTo>
                    <a:pt x="570991" y="146206"/>
                    <a:pt x="562868" y="151082"/>
                    <a:pt x="561243" y="152707"/>
                  </a:cubicBezTo>
                  <a:cubicBezTo>
                    <a:pt x="561243" y="154333"/>
                    <a:pt x="556369" y="151082"/>
                    <a:pt x="551495" y="151082"/>
                  </a:cubicBezTo>
                  <a:cubicBezTo>
                    <a:pt x="546621" y="152707"/>
                    <a:pt x="548245" y="152707"/>
                    <a:pt x="546621" y="151082"/>
                  </a:cubicBezTo>
                  <a:cubicBezTo>
                    <a:pt x="543371" y="149457"/>
                    <a:pt x="541747" y="151082"/>
                    <a:pt x="540122" y="151082"/>
                  </a:cubicBezTo>
                  <a:cubicBezTo>
                    <a:pt x="536872" y="151082"/>
                    <a:pt x="535248" y="149457"/>
                    <a:pt x="528749" y="149457"/>
                  </a:cubicBezTo>
                  <a:cubicBezTo>
                    <a:pt x="523875" y="149457"/>
                    <a:pt x="527124" y="147832"/>
                    <a:pt x="527124" y="144581"/>
                  </a:cubicBezTo>
                  <a:cubicBezTo>
                    <a:pt x="527124" y="141330"/>
                    <a:pt x="527124" y="144581"/>
                    <a:pt x="528749" y="142956"/>
                  </a:cubicBezTo>
                  <a:cubicBezTo>
                    <a:pt x="530374" y="141330"/>
                    <a:pt x="538497" y="144581"/>
                    <a:pt x="538497" y="142956"/>
                  </a:cubicBezTo>
                  <a:cubicBezTo>
                    <a:pt x="538497" y="141330"/>
                    <a:pt x="535248" y="139705"/>
                    <a:pt x="535248" y="139705"/>
                  </a:cubicBezTo>
                  <a:cubicBezTo>
                    <a:pt x="535248" y="139705"/>
                    <a:pt x="538497" y="136454"/>
                    <a:pt x="540122" y="134829"/>
                  </a:cubicBezTo>
                  <a:cubicBezTo>
                    <a:pt x="540122" y="133204"/>
                    <a:pt x="535248" y="131579"/>
                    <a:pt x="535248" y="131579"/>
                  </a:cubicBezTo>
                  <a:cubicBezTo>
                    <a:pt x="536872" y="129953"/>
                    <a:pt x="538497" y="131579"/>
                    <a:pt x="541747" y="129953"/>
                  </a:cubicBezTo>
                  <a:cubicBezTo>
                    <a:pt x="543371" y="128328"/>
                    <a:pt x="544996" y="131579"/>
                    <a:pt x="546621" y="129953"/>
                  </a:cubicBezTo>
                  <a:cubicBezTo>
                    <a:pt x="548245" y="128328"/>
                    <a:pt x="551495" y="129953"/>
                    <a:pt x="553120" y="129953"/>
                  </a:cubicBezTo>
                  <a:cubicBezTo>
                    <a:pt x="554744" y="129953"/>
                    <a:pt x="556369" y="133204"/>
                    <a:pt x="557994" y="134829"/>
                  </a:cubicBezTo>
                  <a:cubicBezTo>
                    <a:pt x="557994" y="134829"/>
                    <a:pt x="561243" y="134829"/>
                    <a:pt x="561243" y="133204"/>
                  </a:cubicBezTo>
                  <a:cubicBezTo>
                    <a:pt x="562868" y="133204"/>
                    <a:pt x="566117" y="131579"/>
                    <a:pt x="566117" y="131579"/>
                  </a:cubicBezTo>
                  <a:cubicBezTo>
                    <a:pt x="566117" y="131579"/>
                    <a:pt x="566117" y="129953"/>
                    <a:pt x="564493" y="128328"/>
                  </a:cubicBezTo>
                  <a:cubicBezTo>
                    <a:pt x="562868" y="128328"/>
                    <a:pt x="559618" y="128328"/>
                    <a:pt x="557994" y="128328"/>
                  </a:cubicBezTo>
                  <a:cubicBezTo>
                    <a:pt x="556369" y="128328"/>
                    <a:pt x="553120" y="128328"/>
                    <a:pt x="549870" y="126703"/>
                  </a:cubicBezTo>
                  <a:cubicBezTo>
                    <a:pt x="548245" y="126703"/>
                    <a:pt x="546621" y="126703"/>
                    <a:pt x="546621" y="123452"/>
                  </a:cubicBezTo>
                  <a:cubicBezTo>
                    <a:pt x="544996" y="121827"/>
                    <a:pt x="544996" y="121827"/>
                    <a:pt x="546621" y="118576"/>
                  </a:cubicBezTo>
                  <a:cubicBezTo>
                    <a:pt x="546621" y="116951"/>
                    <a:pt x="549870" y="116951"/>
                    <a:pt x="551495" y="115326"/>
                  </a:cubicBezTo>
                  <a:cubicBezTo>
                    <a:pt x="553120" y="115326"/>
                    <a:pt x="557994" y="115326"/>
                    <a:pt x="561243" y="118576"/>
                  </a:cubicBezTo>
                  <a:cubicBezTo>
                    <a:pt x="561243" y="118576"/>
                    <a:pt x="561243" y="118576"/>
                    <a:pt x="564493" y="118576"/>
                  </a:cubicBezTo>
                  <a:cubicBezTo>
                    <a:pt x="564493" y="118576"/>
                    <a:pt x="567742" y="115326"/>
                    <a:pt x="567742" y="113700"/>
                  </a:cubicBezTo>
                  <a:cubicBezTo>
                    <a:pt x="566117" y="112075"/>
                    <a:pt x="567742" y="113700"/>
                    <a:pt x="570991" y="113700"/>
                  </a:cubicBezTo>
                  <a:cubicBezTo>
                    <a:pt x="572616" y="115326"/>
                    <a:pt x="575866" y="113700"/>
                    <a:pt x="579115" y="113700"/>
                  </a:cubicBezTo>
                  <a:cubicBezTo>
                    <a:pt x="582364" y="113700"/>
                    <a:pt x="587238" y="115326"/>
                    <a:pt x="588863" y="113700"/>
                  </a:cubicBezTo>
                  <a:cubicBezTo>
                    <a:pt x="590488" y="113700"/>
                    <a:pt x="585614" y="112075"/>
                    <a:pt x="583989" y="110450"/>
                  </a:cubicBezTo>
                  <a:cubicBezTo>
                    <a:pt x="583989" y="108824"/>
                    <a:pt x="580740" y="110450"/>
                    <a:pt x="577490" y="110450"/>
                  </a:cubicBezTo>
                  <a:cubicBezTo>
                    <a:pt x="574241" y="110450"/>
                    <a:pt x="570991" y="108824"/>
                    <a:pt x="567742" y="108824"/>
                  </a:cubicBezTo>
                  <a:cubicBezTo>
                    <a:pt x="564493" y="108824"/>
                    <a:pt x="564493" y="107199"/>
                    <a:pt x="566117" y="103949"/>
                  </a:cubicBezTo>
                  <a:cubicBezTo>
                    <a:pt x="566117" y="103949"/>
                    <a:pt x="570991" y="100698"/>
                    <a:pt x="572616" y="100698"/>
                  </a:cubicBezTo>
                  <a:close/>
                  <a:moveTo>
                    <a:pt x="991378" y="24498"/>
                  </a:moveTo>
                  <a:cubicBezTo>
                    <a:pt x="993003" y="24498"/>
                    <a:pt x="994628" y="26122"/>
                    <a:pt x="996252" y="26122"/>
                  </a:cubicBezTo>
                  <a:cubicBezTo>
                    <a:pt x="996252" y="26122"/>
                    <a:pt x="997877" y="26122"/>
                    <a:pt x="997877" y="26122"/>
                  </a:cubicBezTo>
                  <a:cubicBezTo>
                    <a:pt x="997877" y="26122"/>
                    <a:pt x="997877" y="26122"/>
                    <a:pt x="1001127" y="27746"/>
                  </a:cubicBezTo>
                  <a:cubicBezTo>
                    <a:pt x="1001127" y="27746"/>
                    <a:pt x="1007626" y="29371"/>
                    <a:pt x="1009250" y="29371"/>
                  </a:cubicBezTo>
                  <a:cubicBezTo>
                    <a:pt x="1010875" y="29371"/>
                    <a:pt x="1012500" y="29371"/>
                    <a:pt x="1012500" y="29371"/>
                  </a:cubicBezTo>
                  <a:cubicBezTo>
                    <a:pt x="1012500" y="29371"/>
                    <a:pt x="1014124" y="30995"/>
                    <a:pt x="1015749" y="30995"/>
                  </a:cubicBezTo>
                  <a:cubicBezTo>
                    <a:pt x="1017374" y="29371"/>
                    <a:pt x="1020623" y="30995"/>
                    <a:pt x="1020623" y="30995"/>
                  </a:cubicBezTo>
                  <a:cubicBezTo>
                    <a:pt x="1022248" y="30995"/>
                    <a:pt x="1022248" y="32619"/>
                    <a:pt x="1023873" y="32619"/>
                  </a:cubicBezTo>
                  <a:cubicBezTo>
                    <a:pt x="1025498" y="32619"/>
                    <a:pt x="1027122" y="32619"/>
                    <a:pt x="1028747" y="30995"/>
                  </a:cubicBezTo>
                  <a:cubicBezTo>
                    <a:pt x="1030372" y="30995"/>
                    <a:pt x="1031997" y="30995"/>
                    <a:pt x="1033621" y="30995"/>
                  </a:cubicBezTo>
                  <a:cubicBezTo>
                    <a:pt x="1035246" y="30995"/>
                    <a:pt x="1038496" y="32619"/>
                    <a:pt x="1040120" y="32619"/>
                  </a:cubicBezTo>
                  <a:cubicBezTo>
                    <a:pt x="1041745" y="32619"/>
                    <a:pt x="1040120" y="34243"/>
                    <a:pt x="1041745" y="34243"/>
                  </a:cubicBezTo>
                  <a:cubicBezTo>
                    <a:pt x="1041745" y="32619"/>
                    <a:pt x="1043370" y="34243"/>
                    <a:pt x="1044995" y="34243"/>
                  </a:cubicBezTo>
                  <a:cubicBezTo>
                    <a:pt x="1046619" y="35867"/>
                    <a:pt x="1053118" y="35867"/>
                    <a:pt x="1054743" y="35867"/>
                  </a:cubicBezTo>
                  <a:cubicBezTo>
                    <a:pt x="1056368" y="35867"/>
                    <a:pt x="1059617" y="34243"/>
                    <a:pt x="1059617" y="34243"/>
                  </a:cubicBezTo>
                  <a:cubicBezTo>
                    <a:pt x="1059617" y="34243"/>
                    <a:pt x="1064492" y="34243"/>
                    <a:pt x="1066116" y="35867"/>
                  </a:cubicBezTo>
                  <a:cubicBezTo>
                    <a:pt x="1067741" y="35867"/>
                    <a:pt x="1066116" y="35867"/>
                    <a:pt x="1066116" y="37492"/>
                  </a:cubicBezTo>
                  <a:cubicBezTo>
                    <a:pt x="1064492" y="37492"/>
                    <a:pt x="1062867" y="39116"/>
                    <a:pt x="1062867" y="39116"/>
                  </a:cubicBezTo>
                  <a:cubicBezTo>
                    <a:pt x="1059617" y="40740"/>
                    <a:pt x="1057993" y="42364"/>
                    <a:pt x="1053118" y="42364"/>
                  </a:cubicBezTo>
                  <a:cubicBezTo>
                    <a:pt x="1048244" y="42364"/>
                    <a:pt x="1049869" y="42364"/>
                    <a:pt x="1043370" y="42364"/>
                  </a:cubicBezTo>
                  <a:cubicBezTo>
                    <a:pt x="1036871" y="43988"/>
                    <a:pt x="1023873" y="50485"/>
                    <a:pt x="1023873" y="50485"/>
                  </a:cubicBezTo>
                  <a:cubicBezTo>
                    <a:pt x="1023873" y="50485"/>
                    <a:pt x="1028747" y="48861"/>
                    <a:pt x="1031997" y="47237"/>
                  </a:cubicBezTo>
                  <a:cubicBezTo>
                    <a:pt x="1035246" y="47237"/>
                    <a:pt x="1040120" y="47237"/>
                    <a:pt x="1040120" y="47237"/>
                  </a:cubicBezTo>
                  <a:cubicBezTo>
                    <a:pt x="1040120" y="47237"/>
                    <a:pt x="1040120" y="47237"/>
                    <a:pt x="1044995" y="47237"/>
                  </a:cubicBezTo>
                  <a:cubicBezTo>
                    <a:pt x="1044995" y="47237"/>
                    <a:pt x="1051494" y="47237"/>
                    <a:pt x="1057993" y="43988"/>
                  </a:cubicBezTo>
                  <a:cubicBezTo>
                    <a:pt x="1059617" y="43988"/>
                    <a:pt x="1062867" y="43988"/>
                    <a:pt x="1064492" y="42364"/>
                  </a:cubicBezTo>
                  <a:cubicBezTo>
                    <a:pt x="1066116" y="40740"/>
                    <a:pt x="1069366" y="42364"/>
                    <a:pt x="1070991" y="39116"/>
                  </a:cubicBezTo>
                  <a:cubicBezTo>
                    <a:pt x="1072615" y="37492"/>
                    <a:pt x="1077490" y="40740"/>
                    <a:pt x="1077490" y="40740"/>
                  </a:cubicBezTo>
                  <a:cubicBezTo>
                    <a:pt x="1077490" y="40740"/>
                    <a:pt x="1080739" y="40740"/>
                    <a:pt x="1082364" y="40740"/>
                  </a:cubicBezTo>
                  <a:cubicBezTo>
                    <a:pt x="1083989" y="40740"/>
                    <a:pt x="1087238" y="37492"/>
                    <a:pt x="1085613" y="35867"/>
                  </a:cubicBezTo>
                  <a:cubicBezTo>
                    <a:pt x="1085613" y="32619"/>
                    <a:pt x="1090488" y="35867"/>
                    <a:pt x="1096986" y="37492"/>
                  </a:cubicBezTo>
                  <a:cubicBezTo>
                    <a:pt x="1096986" y="37492"/>
                    <a:pt x="1103485" y="40740"/>
                    <a:pt x="1108360" y="37492"/>
                  </a:cubicBezTo>
                  <a:cubicBezTo>
                    <a:pt x="1111609" y="34243"/>
                    <a:pt x="1114859" y="39116"/>
                    <a:pt x="1119733" y="37492"/>
                  </a:cubicBezTo>
                  <a:cubicBezTo>
                    <a:pt x="1124607" y="37492"/>
                    <a:pt x="1122982" y="39116"/>
                    <a:pt x="1116483" y="45613"/>
                  </a:cubicBezTo>
                  <a:cubicBezTo>
                    <a:pt x="1116483" y="45613"/>
                    <a:pt x="1121358" y="47237"/>
                    <a:pt x="1127857" y="53734"/>
                  </a:cubicBezTo>
                  <a:cubicBezTo>
                    <a:pt x="1131106" y="58606"/>
                    <a:pt x="1135980" y="53734"/>
                    <a:pt x="1135980" y="53734"/>
                  </a:cubicBezTo>
                  <a:cubicBezTo>
                    <a:pt x="1135980" y="53734"/>
                    <a:pt x="1139230" y="53734"/>
                    <a:pt x="1145729" y="53734"/>
                  </a:cubicBezTo>
                  <a:cubicBezTo>
                    <a:pt x="1152228" y="52109"/>
                    <a:pt x="1152228" y="53734"/>
                    <a:pt x="1157102" y="56982"/>
                  </a:cubicBezTo>
                  <a:cubicBezTo>
                    <a:pt x="1161976" y="60231"/>
                    <a:pt x="1158727" y="63479"/>
                    <a:pt x="1163601" y="61855"/>
                  </a:cubicBezTo>
                  <a:cubicBezTo>
                    <a:pt x="1163601" y="61855"/>
                    <a:pt x="1165226" y="63479"/>
                    <a:pt x="1161976" y="65103"/>
                  </a:cubicBezTo>
                  <a:cubicBezTo>
                    <a:pt x="1160352" y="66727"/>
                    <a:pt x="1158727" y="68352"/>
                    <a:pt x="1157102" y="66727"/>
                  </a:cubicBezTo>
                  <a:cubicBezTo>
                    <a:pt x="1155477" y="66727"/>
                    <a:pt x="1155477" y="68352"/>
                    <a:pt x="1155477" y="68352"/>
                  </a:cubicBezTo>
                  <a:cubicBezTo>
                    <a:pt x="1155477" y="68352"/>
                    <a:pt x="1155477" y="68352"/>
                    <a:pt x="1153853" y="69976"/>
                  </a:cubicBezTo>
                  <a:cubicBezTo>
                    <a:pt x="1153853" y="69976"/>
                    <a:pt x="1153853" y="69976"/>
                    <a:pt x="1150603" y="73224"/>
                  </a:cubicBezTo>
                  <a:cubicBezTo>
                    <a:pt x="1150603" y="73224"/>
                    <a:pt x="1145729" y="73224"/>
                    <a:pt x="1144104" y="73224"/>
                  </a:cubicBezTo>
                  <a:cubicBezTo>
                    <a:pt x="1144104" y="73224"/>
                    <a:pt x="1137605" y="76473"/>
                    <a:pt x="1137605" y="78097"/>
                  </a:cubicBezTo>
                  <a:cubicBezTo>
                    <a:pt x="1135980" y="78097"/>
                    <a:pt x="1132731" y="79721"/>
                    <a:pt x="1132731" y="79721"/>
                  </a:cubicBezTo>
                  <a:cubicBezTo>
                    <a:pt x="1131106" y="79721"/>
                    <a:pt x="1127857" y="81345"/>
                    <a:pt x="1124607" y="81345"/>
                  </a:cubicBezTo>
                  <a:cubicBezTo>
                    <a:pt x="1121358" y="81345"/>
                    <a:pt x="1122982" y="82969"/>
                    <a:pt x="1121358" y="81345"/>
                  </a:cubicBezTo>
                  <a:cubicBezTo>
                    <a:pt x="1119733" y="81345"/>
                    <a:pt x="1119733" y="82969"/>
                    <a:pt x="1118108" y="82969"/>
                  </a:cubicBezTo>
                  <a:cubicBezTo>
                    <a:pt x="1116483" y="82969"/>
                    <a:pt x="1116483" y="82969"/>
                    <a:pt x="1114859" y="82969"/>
                  </a:cubicBezTo>
                  <a:cubicBezTo>
                    <a:pt x="1113234" y="82969"/>
                    <a:pt x="1109984" y="84594"/>
                    <a:pt x="1108360" y="84594"/>
                  </a:cubicBezTo>
                  <a:cubicBezTo>
                    <a:pt x="1106735" y="84594"/>
                    <a:pt x="1106735" y="84594"/>
                    <a:pt x="1106735" y="86218"/>
                  </a:cubicBezTo>
                  <a:cubicBezTo>
                    <a:pt x="1105110" y="86218"/>
                    <a:pt x="1101861" y="86218"/>
                    <a:pt x="1096986" y="87842"/>
                  </a:cubicBezTo>
                  <a:cubicBezTo>
                    <a:pt x="1093737" y="89466"/>
                    <a:pt x="1095362" y="89466"/>
                    <a:pt x="1092112" y="89466"/>
                  </a:cubicBezTo>
                  <a:cubicBezTo>
                    <a:pt x="1087238" y="89466"/>
                    <a:pt x="1085613" y="91090"/>
                    <a:pt x="1075865" y="92715"/>
                  </a:cubicBezTo>
                  <a:cubicBezTo>
                    <a:pt x="1064492" y="94339"/>
                    <a:pt x="1070991" y="94339"/>
                    <a:pt x="1069366" y="94339"/>
                  </a:cubicBezTo>
                  <a:cubicBezTo>
                    <a:pt x="1067741" y="94339"/>
                    <a:pt x="1062867" y="95963"/>
                    <a:pt x="1059617" y="97587"/>
                  </a:cubicBezTo>
                  <a:cubicBezTo>
                    <a:pt x="1056368" y="97587"/>
                    <a:pt x="1056368" y="99212"/>
                    <a:pt x="1056368" y="99212"/>
                  </a:cubicBezTo>
                  <a:cubicBezTo>
                    <a:pt x="1057993" y="99212"/>
                    <a:pt x="1061242" y="100836"/>
                    <a:pt x="1062867" y="100836"/>
                  </a:cubicBezTo>
                  <a:cubicBezTo>
                    <a:pt x="1064492" y="100836"/>
                    <a:pt x="1069366" y="99212"/>
                    <a:pt x="1070991" y="97587"/>
                  </a:cubicBezTo>
                  <a:cubicBezTo>
                    <a:pt x="1072615" y="97587"/>
                    <a:pt x="1075865" y="97587"/>
                    <a:pt x="1075865" y="95963"/>
                  </a:cubicBezTo>
                  <a:cubicBezTo>
                    <a:pt x="1077490" y="95963"/>
                    <a:pt x="1082364" y="95963"/>
                    <a:pt x="1082364" y="95963"/>
                  </a:cubicBezTo>
                  <a:cubicBezTo>
                    <a:pt x="1082364" y="95963"/>
                    <a:pt x="1082364" y="95963"/>
                    <a:pt x="1092112" y="94339"/>
                  </a:cubicBezTo>
                  <a:cubicBezTo>
                    <a:pt x="1092112" y="94339"/>
                    <a:pt x="1096986" y="92715"/>
                    <a:pt x="1100236" y="92715"/>
                  </a:cubicBezTo>
                  <a:cubicBezTo>
                    <a:pt x="1103485" y="91090"/>
                    <a:pt x="1105110" y="94339"/>
                    <a:pt x="1105110" y="94339"/>
                  </a:cubicBezTo>
                  <a:cubicBezTo>
                    <a:pt x="1106735" y="94339"/>
                    <a:pt x="1105110" y="94339"/>
                    <a:pt x="1105110" y="95963"/>
                  </a:cubicBezTo>
                  <a:cubicBezTo>
                    <a:pt x="1105110" y="95963"/>
                    <a:pt x="1082364" y="105708"/>
                    <a:pt x="1077490" y="107333"/>
                  </a:cubicBezTo>
                  <a:cubicBezTo>
                    <a:pt x="1074240" y="108957"/>
                    <a:pt x="1074240" y="108957"/>
                    <a:pt x="1074240" y="108957"/>
                  </a:cubicBezTo>
                  <a:cubicBezTo>
                    <a:pt x="1072615" y="110581"/>
                    <a:pt x="1069366" y="112205"/>
                    <a:pt x="1069366" y="112205"/>
                  </a:cubicBezTo>
                  <a:cubicBezTo>
                    <a:pt x="1069366" y="112205"/>
                    <a:pt x="1064492" y="113829"/>
                    <a:pt x="1064492" y="113829"/>
                  </a:cubicBezTo>
                  <a:cubicBezTo>
                    <a:pt x="1062867" y="115454"/>
                    <a:pt x="1059617" y="117078"/>
                    <a:pt x="1059617" y="117078"/>
                  </a:cubicBezTo>
                  <a:cubicBezTo>
                    <a:pt x="1057993" y="117078"/>
                    <a:pt x="1054743" y="117078"/>
                    <a:pt x="1053118" y="117078"/>
                  </a:cubicBezTo>
                  <a:cubicBezTo>
                    <a:pt x="1051494" y="118702"/>
                    <a:pt x="1048244" y="120326"/>
                    <a:pt x="1048244" y="120326"/>
                  </a:cubicBezTo>
                  <a:cubicBezTo>
                    <a:pt x="1046619" y="121950"/>
                    <a:pt x="1041745" y="121950"/>
                    <a:pt x="1041745" y="120326"/>
                  </a:cubicBezTo>
                  <a:cubicBezTo>
                    <a:pt x="1041745" y="120326"/>
                    <a:pt x="1025498" y="133320"/>
                    <a:pt x="1025498" y="133320"/>
                  </a:cubicBezTo>
                  <a:cubicBezTo>
                    <a:pt x="1025498" y="133320"/>
                    <a:pt x="1025498" y="133320"/>
                    <a:pt x="1017374" y="139817"/>
                  </a:cubicBezTo>
                  <a:cubicBezTo>
                    <a:pt x="1017374" y="139817"/>
                    <a:pt x="1014124" y="141441"/>
                    <a:pt x="1012500" y="141441"/>
                  </a:cubicBezTo>
                  <a:cubicBezTo>
                    <a:pt x="1010875" y="141441"/>
                    <a:pt x="1009250" y="141441"/>
                    <a:pt x="1007626" y="141441"/>
                  </a:cubicBezTo>
                  <a:cubicBezTo>
                    <a:pt x="1006001" y="141441"/>
                    <a:pt x="1002751" y="141441"/>
                    <a:pt x="1001127" y="141441"/>
                  </a:cubicBezTo>
                  <a:cubicBezTo>
                    <a:pt x="999502" y="141441"/>
                    <a:pt x="996252" y="141441"/>
                    <a:pt x="997877" y="143065"/>
                  </a:cubicBezTo>
                  <a:cubicBezTo>
                    <a:pt x="997877" y="143065"/>
                    <a:pt x="1001127" y="146314"/>
                    <a:pt x="1001127" y="146314"/>
                  </a:cubicBezTo>
                  <a:cubicBezTo>
                    <a:pt x="1001127" y="146314"/>
                    <a:pt x="1001127" y="146314"/>
                    <a:pt x="999502" y="147938"/>
                  </a:cubicBezTo>
                  <a:cubicBezTo>
                    <a:pt x="999502" y="147938"/>
                    <a:pt x="997877" y="149562"/>
                    <a:pt x="997877" y="149562"/>
                  </a:cubicBezTo>
                  <a:cubicBezTo>
                    <a:pt x="996252" y="149562"/>
                    <a:pt x="991378" y="149562"/>
                    <a:pt x="991378" y="149562"/>
                  </a:cubicBezTo>
                  <a:cubicBezTo>
                    <a:pt x="991378" y="149562"/>
                    <a:pt x="981630" y="151186"/>
                    <a:pt x="978380" y="152810"/>
                  </a:cubicBezTo>
                  <a:cubicBezTo>
                    <a:pt x="976755" y="152810"/>
                    <a:pt x="978380" y="152810"/>
                    <a:pt x="980005" y="152810"/>
                  </a:cubicBezTo>
                  <a:cubicBezTo>
                    <a:pt x="983254" y="152810"/>
                    <a:pt x="981630" y="152810"/>
                    <a:pt x="984879" y="152810"/>
                  </a:cubicBezTo>
                  <a:cubicBezTo>
                    <a:pt x="989753" y="151186"/>
                    <a:pt x="988129" y="152810"/>
                    <a:pt x="991378" y="152810"/>
                  </a:cubicBezTo>
                  <a:cubicBezTo>
                    <a:pt x="994628" y="152810"/>
                    <a:pt x="993003" y="154435"/>
                    <a:pt x="993003" y="154435"/>
                  </a:cubicBezTo>
                  <a:cubicBezTo>
                    <a:pt x="993003" y="154435"/>
                    <a:pt x="986504" y="154435"/>
                    <a:pt x="984879" y="156059"/>
                  </a:cubicBezTo>
                  <a:cubicBezTo>
                    <a:pt x="984879" y="156059"/>
                    <a:pt x="986504" y="157683"/>
                    <a:pt x="986504" y="157683"/>
                  </a:cubicBezTo>
                  <a:cubicBezTo>
                    <a:pt x="986504" y="157683"/>
                    <a:pt x="986504" y="157683"/>
                    <a:pt x="986504" y="160931"/>
                  </a:cubicBezTo>
                  <a:cubicBezTo>
                    <a:pt x="988129" y="160931"/>
                    <a:pt x="986504" y="162556"/>
                    <a:pt x="986504" y="162556"/>
                  </a:cubicBezTo>
                  <a:cubicBezTo>
                    <a:pt x="986504" y="164180"/>
                    <a:pt x="980005" y="169052"/>
                    <a:pt x="980005" y="169052"/>
                  </a:cubicBezTo>
                  <a:cubicBezTo>
                    <a:pt x="980005" y="169052"/>
                    <a:pt x="976755" y="170677"/>
                    <a:pt x="975131" y="170677"/>
                  </a:cubicBezTo>
                  <a:cubicBezTo>
                    <a:pt x="975131" y="170677"/>
                    <a:pt x="971881" y="170677"/>
                    <a:pt x="971881" y="170677"/>
                  </a:cubicBezTo>
                  <a:cubicBezTo>
                    <a:pt x="970256" y="170677"/>
                    <a:pt x="968632" y="172301"/>
                    <a:pt x="967007" y="170677"/>
                  </a:cubicBezTo>
                  <a:cubicBezTo>
                    <a:pt x="967007" y="170677"/>
                    <a:pt x="963757" y="170677"/>
                    <a:pt x="963757" y="170677"/>
                  </a:cubicBezTo>
                  <a:cubicBezTo>
                    <a:pt x="962133" y="170677"/>
                    <a:pt x="957258" y="170677"/>
                    <a:pt x="955634" y="170677"/>
                  </a:cubicBezTo>
                  <a:cubicBezTo>
                    <a:pt x="954009" y="170677"/>
                    <a:pt x="952384" y="170677"/>
                    <a:pt x="950759" y="169052"/>
                  </a:cubicBezTo>
                  <a:cubicBezTo>
                    <a:pt x="949135" y="169052"/>
                    <a:pt x="949135" y="169052"/>
                    <a:pt x="947510" y="167428"/>
                  </a:cubicBezTo>
                  <a:cubicBezTo>
                    <a:pt x="945885" y="167428"/>
                    <a:pt x="945885" y="167428"/>
                    <a:pt x="944260" y="167428"/>
                  </a:cubicBezTo>
                  <a:cubicBezTo>
                    <a:pt x="942636" y="165804"/>
                    <a:pt x="937761" y="165804"/>
                    <a:pt x="937761" y="165804"/>
                  </a:cubicBezTo>
                  <a:cubicBezTo>
                    <a:pt x="937761" y="165804"/>
                    <a:pt x="941011" y="167428"/>
                    <a:pt x="941011" y="169052"/>
                  </a:cubicBezTo>
                  <a:cubicBezTo>
                    <a:pt x="942636" y="169052"/>
                    <a:pt x="942636" y="170677"/>
                    <a:pt x="944260" y="170677"/>
                  </a:cubicBezTo>
                  <a:cubicBezTo>
                    <a:pt x="945885" y="170677"/>
                    <a:pt x="947510" y="172301"/>
                    <a:pt x="947510" y="173925"/>
                  </a:cubicBezTo>
                  <a:cubicBezTo>
                    <a:pt x="947510" y="175549"/>
                    <a:pt x="947510" y="175549"/>
                    <a:pt x="945885" y="177173"/>
                  </a:cubicBezTo>
                  <a:cubicBezTo>
                    <a:pt x="945885" y="178798"/>
                    <a:pt x="944260" y="177173"/>
                    <a:pt x="942636" y="177173"/>
                  </a:cubicBezTo>
                  <a:cubicBezTo>
                    <a:pt x="941011" y="177173"/>
                    <a:pt x="939386" y="178798"/>
                    <a:pt x="939386" y="178798"/>
                  </a:cubicBezTo>
                  <a:cubicBezTo>
                    <a:pt x="937761" y="178798"/>
                    <a:pt x="934512" y="180422"/>
                    <a:pt x="934512" y="180422"/>
                  </a:cubicBezTo>
                  <a:cubicBezTo>
                    <a:pt x="934512" y="180422"/>
                    <a:pt x="934512" y="180422"/>
                    <a:pt x="929638" y="180422"/>
                  </a:cubicBezTo>
                  <a:cubicBezTo>
                    <a:pt x="928013" y="180422"/>
                    <a:pt x="926388" y="182046"/>
                    <a:pt x="924764" y="182046"/>
                  </a:cubicBezTo>
                  <a:cubicBezTo>
                    <a:pt x="924764" y="182046"/>
                    <a:pt x="921514" y="180422"/>
                    <a:pt x="921514" y="180422"/>
                  </a:cubicBezTo>
                  <a:cubicBezTo>
                    <a:pt x="921514" y="180422"/>
                    <a:pt x="921514" y="180422"/>
                    <a:pt x="915015" y="183670"/>
                  </a:cubicBezTo>
                  <a:cubicBezTo>
                    <a:pt x="915015" y="183670"/>
                    <a:pt x="915015" y="183670"/>
                    <a:pt x="910141" y="183670"/>
                  </a:cubicBezTo>
                  <a:cubicBezTo>
                    <a:pt x="910141" y="183670"/>
                    <a:pt x="906891" y="183670"/>
                    <a:pt x="905267" y="183670"/>
                  </a:cubicBezTo>
                  <a:cubicBezTo>
                    <a:pt x="903642" y="183670"/>
                    <a:pt x="902017" y="183670"/>
                    <a:pt x="900392" y="183670"/>
                  </a:cubicBezTo>
                  <a:cubicBezTo>
                    <a:pt x="900392" y="183670"/>
                    <a:pt x="897143" y="183670"/>
                    <a:pt x="895518" y="182046"/>
                  </a:cubicBezTo>
                  <a:cubicBezTo>
                    <a:pt x="893893" y="180422"/>
                    <a:pt x="893893" y="180422"/>
                    <a:pt x="893893" y="180422"/>
                  </a:cubicBezTo>
                  <a:cubicBezTo>
                    <a:pt x="893893" y="180422"/>
                    <a:pt x="890644" y="180422"/>
                    <a:pt x="890644" y="180422"/>
                  </a:cubicBezTo>
                  <a:lnTo>
                    <a:pt x="888091" y="179784"/>
                  </a:lnTo>
                  <a:lnTo>
                    <a:pt x="888207" y="179407"/>
                  </a:lnTo>
                  <a:lnTo>
                    <a:pt x="887394" y="179610"/>
                  </a:lnTo>
                  <a:lnTo>
                    <a:pt x="884145" y="178798"/>
                  </a:lnTo>
                  <a:cubicBezTo>
                    <a:pt x="884145" y="177173"/>
                    <a:pt x="880895" y="178798"/>
                    <a:pt x="879271" y="178798"/>
                  </a:cubicBezTo>
                  <a:cubicBezTo>
                    <a:pt x="877646" y="180422"/>
                    <a:pt x="874396" y="182046"/>
                    <a:pt x="874396" y="182046"/>
                  </a:cubicBezTo>
                  <a:cubicBezTo>
                    <a:pt x="872772" y="183670"/>
                    <a:pt x="872772" y="185295"/>
                    <a:pt x="874396" y="183670"/>
                  </a:cubicBezTo>
                  <a:cubicBezTo>
                    <a:pt x="874396" y="183670"/>
                    <a:pt x="874396" y="183670"/>
                    <a:pt x="884145" y="180422"/>
                  </a:cubicBezTo>
                  <a:lnTo>
                    <a:pt x="887394" y="179610"/>
                  </a:lnTo>
                  <a:lnTo>
                    <a:pt x="888091" y="179784"/>
                  </a:lnTo>
                  <a:lnTo>
                    <a:pt x="887394" y="182046"/>
                  </a:lnTo>
                  <a:cubicBezTo>
                    <a:pt x="890644" y="182046"/>
                    <a:pt x="887394" y="182046"/>
                    <a:pt x="887394" y="183670"/>
                  </a:cubicBezTo>
                  <a:cubicBezTo>
                    <a:pt x="887394" y="185295"/>
                    <a:pt x="889019" y="185295"/>
                    <a:pt x="892269" y="185295"/>
                  </a:cubicBezTo>
                  <a:cubicBezTo>
                    <a:pt x="893893" y="183670"/>
                    <a:pt x="893893" y="185295"/>
                    <a:pt x="895518" y="185295"/>
                  </a:cubicBezTo>
                  <a:cubicBezTo>
                    <a:pt x="897143" y="185295"/>
                    <a:pt x="897143" y="186919"/>
                    <a:pt x="898768" y="186919"/>
                  </a:cubicBezTo>
                  <a:cubicBezTo>
                    <a:pt x="900392" y="186919"/>
                    <a:pt x="900392" y="186919"/>
                    <a:pt x="902017" y="186919"/>
                  </a:cubicBezTo>
                  <a:cubicBezTo>
                    <a:pt x="903642" y="185295"/>
                    <a:pt x="905267" y="186919"/>
                    <a:pt x="908516" y="186919"/>
                  </a:cubicBezTo>
                  <a:cubicBezTo>
                    <a:pt x="911766" y="186919"/>
                    <a:pt x="913390" y="186919"/>
                    <a:pt x="915015" y="186919"/>
                  </a:cubicBezTo>
                  <a:cubicBezTo>
                    <a:pt x="916640" y="186919"/>
                    <a:pt x="918265" y="188543"/>
                    <a:pt x="919889" y="188543"/>
                  </a:cubicBezTo>
                  <a:cubicBezTo>
                    <a:pt x="921514" y="188543"/>
                    <a:pt x="919889" y="191791"/>
                    <a:pt x="919889" y="191791"/>
                  </a:cubicBezTo>
                  <a:cubicBezTo>
                    <a:pt x="919889" y="191791"/>
                    <a:pt x="921514" y="198288"/>
                    <a:pt x="919889" y="198288"/>
                  </a:cubicBezTo>
                  <a:cubicBezTo>
                    <a:pt x="919889" y="198288"/>
                    <a:pt x="916640" y="198288"/>
                    <a:pt x="915015" y="198288"/>
                  </a:cubicBezTo>
                  <a:cubicBezTo>
                    <a:pt x="915015" y="198288"/>
                    <a:pt x="911766" y="198288"/>
                    <a:pt x="910141" y="198288"/>
                  </a:cubicBezTo>
                  <a:cubicBezTo>
                    <a:pt x="908516" y="196664"/>
                    <a:pt x="902017" y="198288"/>
                    <a:pt x="902017" y="198288"/>
                  </a:cubicBezTo>
                  <a:cubicBezTo>
                    <a:pt x="902017" y="198288"/>
                    <a:pt x="902017" y="198288"/>
                    <a:pt x="898768" y="198288"/>
                  </a:cubicBezTo>
                  <a:cubicBezTo>
                    <a:pt x="898768" y="198288"/>
                    <a:pt x="906891" y="201537"/>
                    <a:pt x="908516" y="201537"/>
                  </a:cubicBezTo>
                  <a:cubicBezTo>
                    <a:pt x="911766" y="201537"/>
                    <a:pt x="910141" y="203161"/>
                    <a:pt x="913390" y="203161"/>
                  </a:cubicBezTo>
                  <a:cubicBezTo>
                    <a:pt x="916640" y="204785"/>
                    <a:pt x="916640" y="206409"/>
                    <a:pt x="916640" y="206409"/>
                  </a:cubicBezTo>
                  <a:cubicBezTo>
                    <a:pt x="918265" y="206409"/>
                    <a:pt x="923139" y="208033"/>
                    <a:pt x="924764" y="208033"/>
                  </a:cubicBezTo>
                  <a:cubicBezTo>
                    <a:pt x="924764" y="208033"/>
                    <a:pt x="921514" y="209658"/>
                    <a:pt x="921514" y="209658"/>
                  </a:cubicBezTo>
                  <a:cubicBezTo>
                    <a:pt x="921514" y="209658"/>
                    <a:pt x="921514" y="209658"/>
                    <a:pt x="918265" y="209658"/>
                  </a:cubicBezTo>
                  <a:cubicBezTo>
                    <a:pt x="918265" y="209658"/>
                    <a:pt x="918265" y="209658"/>
                    <a:pt x="918265" y="212906"/>
                  </a:cubicBezTo>
                  <a:cubicBezTo>
                    <a:pt x="918265" y="212906"/>
                    <a:pt x="918265" y="212906"/>
                    <a:pt x="918265" y="214530"/>
                  </a:cubicBezTo>
                  <a:cubicBezTo>
                    <a:pt x="918265" y="214530"/>
                    <a:pt x="916640" y="216154"/>
                    <a:pt x="915015" y="216154"/>
                  </a:cubicBezTo>
                  <a:cubicBezTo>
                    <a:pt x="913390" y="216154"/>
                    <a:pt x="913390" y="216154"/>
                    <a:pt x="911766" y="216154"/>
                  </a:cubicBezTo>
                  <a:cubicBezTo>
                    <a:pt x="910141" y="216154"/>
                    <a:pt x="908516" y="216154"/>
                    <a:pt x="905267" y="216154"/>
                  </a:cubicBezTo>
                  <a:cubicBezTo>
                    <a:pt x="903642" y="216154"/>
                    <a:pt x="902017" y="216154"/>
                    <a:pt x="902017" y="216154"/>
                  </a:cubicBezTo>
                  <a:cubicBezTo>
                    <a:pt x="900392" y="217779"/>
                    <a:pt x="900392" y="217779"/>
                    <a:pt x="902017" y="219403"/>
                  </a:cubicBezTo>
                  <a:cubicBezTo>
                    <a:pt x="903642" y="219403"/>
                    <a:pt x="905267" y="219403"/>
                    <a:pt x="905267" y="219403"/>
                  </a:cubicBezTo>
                  <a:cubicBezTo>
                    <a:pt x="906891" y="219403"/>
                    <a:pt x="911766" y="222651"/>
                    <a:pt x="910141" y="224276"/>
                  </a:cubicBezTo>
                  <a:cubicBezTo>
                    <a:pt x="908516" y="225900"/>
                    <a:pt x="906891" y="225900"/>
                    <a:pt x="906891" y="225900"/>
                  </a:cubicBezTo>
                  <a:cubicBezTo>
                    <a:pt x="905267" y="227524"/>
                    <a:pt x="903642" y="227524"/>
                    <a:pt x="903642" y="227524"/>
                  </a:cubicBezTo>
                  <a:cubicBezTo>
                    <a:pt x="902017" y="229148"/>
                    <a:pt x="903642" y="230772"/>
                    <a:pt x="903642" y="230772"/>
                  </a:cubicBezTo>
                  <a:cubicBezTo>
                    <a:pt x="903642" y="232397"/>
                    <a:pt x="903642" y="235645"/>
                    <a:pt x="903642" y="235645"/>
                  </a:cubicBezTo>
                  <a:cubicBezTo>
                    <a:pt x="903642" y="235645"/>
                    <a:pt x="903642" y="235645"/>
                    <a:pt x="900392" y="237269"/>
                  </a:cubicBezTo>
                  <a:cubicBezTo>
                    <a:pt x="900392" y="237269"/>
                    <a:pt x="900392" y="237269"/>
                    <a:pt x="893893" y="237269"/>
                  </a:cubicBezTo>
                  <a:cubicBezTo>
                    <a:pt x="893893" y="237269"/>
                    <a:pt x="892269" y="238893"/>
                    <a:pt x="892269" y="238893"/>
                  </a:cubicBezTo>
                  <a:cubicBezTo>
                    <a:pt x="890644" y="238893"/>
                    <a:pt x="887394" y="240518"/>
                    <a:pt x="887394" y="240518"/>
                  </a:cubicBezTo>
                  <a:cubicBezTo>
                    <a:pt x="887394" y="240518"/>
                    <a:pt x="882520" y="240518"/>
                    <a:pt x="880895" y="240518"/>
                  </a:cubicBezTo>
                  <a:cubicBezTo>
                    <a:pt x="879271" y="240518"/>
                    <a:pt x="877646" y="240518"/>
                    <a:pt x="877646" y="240518"/>
                  </a:cubicBezTo>
                  <a:cubicBezTo>
                    <a:pt x="877646" y="238893"/>
                    <a:pt x="876021" y="240518"/>
                    <a:pt x="874396" y="240518"/>
                  </a:cubicBezTo>
                  <a:cubicBezTo>
                    <a:pt x="872772" y="240518"/>
                    <a:pt x="869522" y="240518"/>
                    <a:pt x="869522" y="240518"/>
                  </a:cubicBezTo>
                  <a:cubicBezTo>
                    <a:pt x="867897" y="240518"/>
                    <a:pt x="866273" y="240518"/>
                    <a:pt x="866273" y="240518"/>
                  </a:cubicBezTo>
                  <a:cubicBezTo>
                    <a:pt x="866273" y="240518"/>
                    <a:pt x="866273" y="240518"/>
                    <a:pt x="861398" y="238893"/>
                  </a:cubicBezTo>
                  <a:cubicBezTo>
                    <a:pt x="861398" y="238893"/>
                    <a:pt x="861398" y="238893"/>
                    <a:pt x="856524" y="240518"/>
                  </a:cubicBezTo>
                  <a:cubicBezTo>
                    <a:pt x="856524" y="240518"/>
                    <a:pt x="856524" y="242142"/>
                    <a:pt x="856524" y="242142"/>
                  </a:cubicBezTo>
                  <a:cubicBezTo>
                    <a:pt x="858149" y="243766"/>
                    <a:pt x="858149" y="243766"/>
                    <a:pt x="861398" y="250263"/>
                  </a:cubicBezTo>
                  <a:cubicBezTo>
                    <a:pt x="864648" y="255135"/>
                    <a:pt x="861398" y="251887"/>
                    <a:pt x="863023" y="253511"/>
                  </a:cubicBezTo>
                  <a:cubicBezTo>
                    <a:pt x="863023" y="253511"/>
                    <a:pt x="861398" y="255135"/>
                    <a:pt x="861398" y="255135"/>
                  </a:cubicBezTo>
                  <a:cubicBezTo>
                    <a:pt x="861398" y="255135"/>
                    <a:pt x="853275" y="261632"/>
                    <a:pt x="851650" y="261632"/>
                  </a:cubicBezTo>
                  <a:cubicBezTo>
                    <a:pt x="851650" y="263257"/>
                    <a:pt x="850025" y="263257"/>
                    <a:pt x="846776" y="261632"/>
                  </a:cubicBezTo>
                  <a:cubicBezTo>
                    <a:pt x="845151" y="261632"/>
                    <a:pt x="846776" y="261632"/>
                    <a:pt x="845151" y="263257"/>
                  </a:cubicBezTo>
                  <a:cubicBezTo>
                    <a:pt x="843526" y="263257"/>
                    <a:pt x="841902" y="263257"/>
                    <a:pt x="841902" y="263257"/>
                  </a:cubicBezTo>
                  <a:cubicBezTo>
                    <a:pt x="840277" y="263257"/>
                    <a:pt x="838652" y="264881"/>
                    <a:pt x="838652" y="266505"/>
                  </a:cubicBezTo>
                  <a:cubicBezTo>
                    <a:pt x="838652" y="268129"/>
                    <a:pt x="838652" y="268129"/>
                    <a:pt x="840277" y="268129"/>
                  </a:cubicBezTo>
                  <a:cubicBezTo>
                    <a:pt x="840277" y="269753"/>
                    <a:pt x="838652" y="269753"/>
                    <a:pt x="838652" y="271378"/>
                  </a:cubicBezTo>
                  <a:cubicBezTo>
                    <a:pt x="838652" y="273002"/>
                    <a:pt x="837027" y="273002"/>
                    <a:pt x="835403" y="274626"/>
                  </a:cubicBezTo>
                  <a:cubicBezTo>
                    <a:pt x="833778" y="274626"/>
                    <a:pt x="835403" y="276250"/>
                    <a:pt x="837027" y="276250"/>
                  </a:cubicBezTo>
                  <a:cubicBezTo>
                    <a:pt x="837027" y="276250"/>
                    <a:pt x="838652" y="276250"/>
                    <a:pt x="843526" y="277874"/>
                  </a:cubicBezTo>
                  <a:cubicBezTo>
                    <a:pt x="843526" y="277874"/>
                    <a:pt x="846776" y="279499"/>
                    <a:pt x="846776" y="279499"/>
                  </a:cubicBezTo>
                  <a:cubicBezTo>
                    <a:pt x="848401" y="277874"/>
                    <a:pt x="848401" y="277874"/>
                    <a:pt x="850025" y="276250"/>
                  </a:cubicBezTo>
                  <a:cubicBezTo>
                    <a:pt x="851650" y="274626"/>
                    <a:pt x="853275" y="274626"/>
                    <a:pt x="854899" y="273002"/>
                  </a:cubicBezTo>
                  <a:cubicBezTo>
                    <a:pt x="854899" y="273002"/>
                    <a:pt x="854899" y="273002"/>
                    <a:pt x="856524" y="273002"/>
                  </a:cubicBezTo>
                  <a:cubicBezTo>
                    <a:pt x="856524" y="273002"/>
                    <a:pt x="863023" y="279499"/>
                    <a:pt x="863023" y="281123"/>
                  </a:cubicBezTo>
                  <a:cubicBezTo>
                    <a:pt x="864648" y="282747"/>
                    <a:pt x="864648" y="284371"/>
                    <a:pt x="864648" y="284371"/>
                  </a:cubicBezTo>
                  <a:cubicBezTo>
                    <a:pt x="864648" y="284371"/>
                    <a:pt x="863023" y="285995"/>
                    <a:pt x="863023" y="287620"/>
                  </a:cubicBezTo>
                  <a:cubicBezTo>
                    <a:pt x="863023" y="289244"/>
                    <a:pt x="861398" y="289244"/>
                    <a:pt x="861398" y="289244"/>
                  </a:cubicBezTo>
                  <a:cubicBezTo>
                    <a:pt x="861398" y="289244"/>
                    <a:pt x="861398" y="289244"/>
                    <a:pt x="851650" y="294116"/>
                  </a:cubicBezTo>
                  <a:cubicBezTo>
                    <a:pt x="851650" y="294116"/>
                    <a:pt x="850025" y="294116"/>
                    <a:pt x="850025" y="292492"/>
                  </a:cubicBezTo>
                  <a:cubicBezTo>
                    <a:pt x="850025" y="290868"/>
                    <a:pt x="850025" y="290868"/>
                    <a:pt x="848401" y="290868"/>
                  </a:cubicBezTo>
                  <a:cubicBezTo>
                    <a:pt x="846776" y="289244"/>
                    <a:pt x="846776" y="290868"/>
                    <a:pt x="845151" y="290868"/>
                  </a:cubicBezTo>
                  <a:cubicBezTo>
                    <a:pt x="845151" y="290868"/>
                    <a:pt x="845151" y="292492"/>
                    <a:pt x="845151" y="294116"/>
                  </a:cubicBezTo>
                  <a:cubicBezTo>
                    <a:pt x="845151" y="294116"/>
                    <a:pt x="843526" y="294116"/>
                    <a:pt x="843526" y="295741"/>
                  </a:cubicBezTo>
                  <a:cubicBezTo>
                    <a:pt x="841902" y="295741"/>
                    <a:pt x="838652" y="298989"/>
                    <a:pt x="838652" y="298989"/>
                  </a:cubicBezTo>
                  <a:cubicBezTo>
                    <a:pt x="838652" y="298989"/>
                    <a:pt x="833778" y="298989"/>
                    <a:pt x="832153" y="300613"/>
                  </a:cubicBezTo>
                  <a:cubicBezTo>
                    <a:pt x="830528" y="300613"/>
                    <a:pt x="830528" y="300613"/>
                    <a:pt x="828904" y="300613"/>
                  </a:cubicBezTo>
                  <a:cubicBezTo>
                    <a:pt x="828904" y="300613"/>
                    <a:pt x="827279" y="300613"/>
                    <a:pt x="825654" y="300613"/>
                  </a:cubicBezTo>
                  <a:cubicBezTo>
                    <a:pt x="825654" y="300613"/>
                    <a:pt x="824029" y="302238"/>
                    <a:pt x="822405" y="302238"/>
                  </a:cubicBezTo>
                  <a:cubicBezTo>
                    <a:pt x="822405" y="302238"/>
                    <a:pt x="820780" y="302238"/>
                    <a:pt x="820780" y="302238"/>
                  </a:cubicBezTo>
                  <a:cubicBezTo>
                    <a:pt x="819155" y="303862"/>
                    <a:pt x="817530" y="305486"/>
                    <a:pt x="817530" y="305486"/>
                  </a:cubicBezTo>
                  <a:cubicBezTo>
                    <a:pt x="817530" y="305486"/>
                    <a:pt x="817530" y="305486"/>
                    <a:pt x="812656" y="305486"/>
                  </a:cubicBezTo>
                  <a:cubicBezTo>
                    <a:pt x="812656" y="305486"/>
                    <a:pt x="807782" y="305486"/>
                    <a:pt x="807782" y="305486"/>
                  </a:cubicBezTo>
                  <a:cubicBezTo>
                    <a:pt x="806157" y="303862"/>
                    <a:pt x="806157" y="303862"/>
                    <a:pt x="806157" y="302238"/>
                  </a:cubicBezTo>
                  <a:cubicBezTo>
                    <a:pt x="806157" y="302238"/>
                    <a:pt x="806157" y="302238"/>
                    <a:pt x="807782" y="300613"/>
                  </a:cubicBezTo>
                  <a:cubicBezTo>
                    <a:pt x="809407" y="298989"/>
                    <a:pt x="809407" y="297365"/>
                    <a:pt x="809407" y="295741"/>
                  </a:cubicBezTo>
                  <a:cubicBezTo>
                    <a:pt x="811031" y="295741"/>
                    <a:pt x="807782" y="294116"/>
                    <a:pt x="806157" y="294116"/>
                  </a:cubicBezTo>
                  <a:cubicBezTo>
                    <a:pt x="806157" y="294116"/>
                    <a:pt x="804532" y="294116"/>
                    <a:pt x="804532" y="294116"/>
                  </a:cubicBezTo>
                  <a:cubicBezTo>
                    <a:pt x="802908" y="294116"/>
                    <a:pt x="802908" y="294116"/>
                    <a:pt x="799658" y="294116"/>
                  </a:cubicBezTo>
                  <a:cubicBezTo>
                    <a:pt x="798033" y="294116"/>
                    <a:pt x="799658" y="294116"/>
                    <a:pt x="798033" y="294116"/>
                  </a:cubicBezTo>
                  <a:cubicBezTo>
                    <a:pt x="798033" y="294116"/>
                    <a:pt x="796409" y="294116"/>
                    <a:pt x="796409" y="292492"/>
                  </a:cubicBezTo>
                  <a:cubicBezTo>
                    <a:pt x="796409" y="292492"/>
                    <a:pt x="796409" y="292492"/>
                    <a:pt x="793159" y="292492"/>
                  </a:cubicBezTo>
                  <a:cubicBezTo>
                    <a:pt x="793159" y="292492"/>
                    <a:pt x="789910" y="289244"/>
                    <a:pt x="789910" y="289244"/>
                  </a:cubicBezTo>
                  <a:cubicBezTo>
                    <a:pt x="789910" y="287620"/>
                    <a:pt x="786660" y="285995"/>
                    <a:pt x="786660" y="285995"/>
                  </a:cubicBezTo>
                  <a:cubicBezTo>
                    <a:pt x="785035" y="285995"/>
                    <a:pt x="783411" y="285995"/>
                    <a:pt x="783411" y="287620"/>
                  </a:cubicBezTo>
                  <a:cubicBezTo>
                    <a:pt x="783411" y="289244"/>
                    <a:pt x="785035" y="289244"/>
                    <a:pt x="785035" y="290868"/>
                  </a:cubicBezTo>
                  <a:cubicBezTo>
                    <a:pt x="786660" y="292492"/>
                    <a:pt x="788285" y="292492"/>
                    <a:pt x="788285" y="292492"/>
                  </a:cubicBezTo>
                  <a:cubicBezTo>
                    <a:pt x="789910" y="292492"/>
                    <a:pt x="789910" y="294116"/>
                    <a:pt x="791534" y="294116"/>
                  </a:cubicBezTo>
                  <a:cubicBezTo>
                    <a:pt x="793159" y="295741"/>
                    <a:pt x="791534" y="295741"/>
                    <a:pt x="791534" y="295741"/>
                  </a:cubicBezTo>
                  <a:cubicBezTo>
                    <a:pt x="791534" y="297365"/>
                    <a:pt x="789910" y="300613"/>
                    <a:pt x="788285" y="300613"/>
                  </a:cubicBezTo>
                  <a:cubicBezTo>
                    <a:pt x="788285" y="300613"/>
                    <a:pt x="786660" y="302238"/>
                    <a:pt x="786660" y="302238"/>
                  </a:cubicBezTo>
                  <a:cubicBezTo>
                    <a:pt x="785035" y="302238"/>
                    <a:pt x="785035" y="303862"/>
                    <a:pt x="785035" y="303862"/>
                  </a:cubicBezTo>
                  <a:cubicBezTo>
                    <a:pt x="785035" y="303862"/>
                    <a:pt x="785035" y="303862"/>
                    <a:pt x="781786" y="303862"/>
                  </a:cubicBezTo>
                  <a:cubicBezTo>
                    <a:pt x="781786" y="303862"/>
                    <a:pt x="778536" y="303862"/>
                    <a:pt x="776912" y="302238"/>
                  </a:cubicBezTo>
                  <a:cubicBezTo>
                    <a:pt x="776912" y="302238"/>
                    <a:pt x="775287" y="302238"/>
                    <a:pt x="775287" y="300613"/>
                  </a:cubicBezTo>
                  <a:cubicBezTo>
                    <a:pt x="775287" y="300613"/>
                    <a:pt x="773662" y="300613"/>
                    <a:pt x="772037" y="298989"/>
                  </a:cubicBezTo>
                  <a:cubicBezTo>
                    <a:pt x="770413" y="295741"/>
                    <a:pt x="772037" y="298989"/>
                    <a:pt x="772037" y="297365"/>
                  </a:cubicBezTo>
                  <a:cubicBezTo>
                    <a:pt x="772037" y="297365"/>
                    <a:pt x="770413" y="297365"/>
                    <a:pt x="770413" y="295741"/>
                  </a:cubicBezTo>
                  <a:cubicBezTo>
                    <a:pt x="768788" y="295741"/>
                    <a:pt x="768788" y="295741"/>
                    <a:pt x="768788" y="295741"/>
                  </a:cubicBezTo>
                  <a:cubicBezTo>
                    <a:pt x="767163" y="294116"/>
                    <a:pt x="765539" y="294116"/>
                    <a:pt x="765539" y="294116"/>
                  </a:cubicBezTo>
                  <a:cubicBezTo>
                    <a:pt x="765539" y="294116"/>
                    <a:pt x="765539" y="294116"/>
                    <a:pt x="763914" y="294116"/>
                  </a:cubicBezTo>
                  <a:cubicBezTo>
                    <a:pt x="763914" y="294116"/>
                    <a:pt x="763914" y="294116"/>
                    <a:pt x="762289" y="295741"/>
                  </a:cubicBezTo>
                  <a:cubicBezTo>
                    <a:pt x="762289" y="295741"/>
                    <a:pt x="762289" y="295741"/>
                    <a:pt x="757415" y="294116"/>
                  </a:cubicBezTo>
                  <a:cubicBezTo>
                    <a:pt x="757415" y="294116"/>
                    <a:pt x="759040" y="297365"/>
                    <a:pt x="754165" y="294116"/>
                  </a:cubicBezTo>
                  <a:cubicBezTo>
                    <a:pt x="749291" y="290868"/>
                    <a:pt x="752541" y="292492"/>
                    <a:pt x="754165" y="292492"/>
                  </a:cubicBezTo>
                  <a:cubicBezTo>
                    <a:pt x="754165" y="292492"/>
                    <a:pt x="754165" y="292492"/>
                    <a:pt x="750916" y="289244"/>
                  </a:cubicBezTo>
                  <a:cubicBezTo>
                    <a:pt x="750916" y="289244"/>
                    <a:pt x="750916" y="289244"/>
                    <a:pt x="749291" y="289244"/>
                  </a:cubicBezTo>
                  <a:cubicBezTo>
                    <a:pt x="749291" y="289244"/>
                    <a:pt x="749291" y="289244"/>
                    <a:pt x="749291" y="294116"/>
                  </a:cubicBezTo>
                  <a:cubicBezTo>
                    <a:pt x="749291" y="294116"/>
                    <a:pt x="747666" y="295741"/>
                    <a:pt x="747666" y="295741"/>
                  </a:cubicBezTo>
                  <a:cubicBezTo>
                    <a:pt x="747666" y="297365"/>
                    <a:pt x="746042" y="297365"/>
                    <a:pt x="744417" y="295741"/>
                  </a:cubicBezTo>
                  <a:cubicBezTo>
                    <a:pt x="744417" y="295741"/>
                    <a:pt x="742792" y="295741"/>
                    <a:pt x="742792" y="295741"/>
                  </a:cubicBezTo>
                  <a:cubicBezTo>
                    <a:pt x="742792" y="294116"/>
                    <a:pt x="739543" y="295741"/>
                    <a:pt x="739543" y="294116"/>
                  </a:cubicBezTo>
                  <a:cubicBezTo>
                    <a:pt x="739543" y="294116"/>
                    <a:pt x="737918" y="294116"/>
                    <a:pt x="737918" y="294116"/>
                  </a:cubicBezTo>
                  <a:cubicBezTo>
                    <a:pt x="736293" y="292492"/>
                    <a:pt x="736293" y="294116"/>
                    <a:pt x="736293" y="294116"/>
                  </a:cubicBezTo>
                  <a:cubicBezTo>
                    <a:pt x="736293" y="295741"/>
                    <a:pt x="736293" y="295741"/>
                    <a:pt x="737918" y="297365"/>
                  </a:cubicBezTo>
                  <a:cubicBezTo>
                    <a:pt x="737918" y="297365"/>
                    <a:pt x="737918" y="298989"/>
                    <a:pt x="737918" y="298989"/>
                  </a:cubicBezTo>
                  <a:cubicBezTo>
                    <a:pt x="737918" y="298989"/>
                    <a:pt x="737918" y="298989"/>
                    <a:pt x="736293" y="298989"/>
                  </a:cubicBezTo>
                  <a:cubicBezTo>
                    <a:pt x="736293" y="298989"/>
                    <a:pt x="734668" y="300613"/>
                    <a:pt x="734668" y="300613"/>
                  </a:cubicBezTo>
                  <a:cubicBezTo>
                    <a:pt x="733044" y="300613"/>
                    <a:pt x="733044" y="300613"/>
                    <a:pt x="731419" y="298989"/>
                  </a:cubicBezTo>
                  <a:cubicBezTo>
                    <a:pt x="731419" y="298989"/>
                    <a:pt x="729794" y="298989"/>
                    <a:pt x="728169" y="300613"/>
                  </a:cubicBezTo>
                  <a:cubicBezTo>
                    <a:pt x="728169" y="300613"/>
                    <a:pt x="728169" y="300613"/>
                    <a:pt x="724920" y="300613"/>
                  </a:cubicBezTo>
                  <a:cubicBezTo>
                    <a:pt x="723295" y="300613"/>
                    <a:pt x="723295" y="298989"/>
                    <a:pt x="721670" y="298989"/>
                  </a:cubicBezTo>
                  <a:cubicBezTo>
                    <a:pt x="721670" y="298989"/>
                    <a:pt x="721670" y="298989"/>
                    <a:pt x="715171" y="297365"/>
                  </a:cubicBezTo>
                  <a:cubicBezTo>
                    <a:pt x="713547" y="297365"/>
                    <a:pt x="711922" y="297365"/>
                    <a:pt x="711922" y="295741"/>
                  </a:cubicBezTo>
                  <a:cubicBezTo>
                    <a:pt x="711922" y="295741"/>
                    <a:pt x="711922" y="294116"/>
                    <a:pt x="711922" y="294116"/>
                  </a:cubicBezTo>
                  <a:cubicBezTo>
                    <a:pt x="711922" y="292492"/>
                    <a:pt x="710297" y="292492"/>
                    <a:pt x="708672" y="292492"/>
                  </a:cubicBezTo>
                  <a:cubicBezTo>
                    <a:pt x="708672" y="294116"/>
                    <a:pt x="708672" y="295741"/>
                    <a:pt x="707048" y="297365"/>
                  </a:cubicBezTo>
                  <a:cubicBezTo>
                    <a:pt x="707048" y="298989"/>
                    <a:pt x="697299" y="297365"/>
                    <a:pt x="697299" y="297365"/>
                  </a:cubicBezTo>
                  <a:cubicBezTo>
                    <a:pt x="697299" y="297365"/>
                    <a:pt x="694050" y="297365"/>
                    <a:pt x="694050" y="297365"/>
                  </a:cubicBezTo>
                  <a:cubicBezTo>
                    <a:pt x="692425" y="297365"/>
                    <a:pt x="690800" y="295741"/>
                    <a:pt x="690800" y="295741"/>
                  </a:cubicBezTo>
                  <a:cubicBezTo>
                    <a:pt x="690800" y="294116"/>
                    <a:pt x="689176" y="294116"/>
                    <a:pt x="687551" y="292492"/>
                  </a:cubicBezTo>
                  <a:cubicBezTo>
                    <a:pt x="685926" y="290868"/>
                    <a:pt x="685926" y="294116"/>
                    <a:pt x="685926" y="294116"/>
                  </a:cubicBezTo>
                  <a:cubicBezTo>
                    <a:pt x="684301" y="294116"/>
                    <a:pt x="684301" y="295741"/>
                    <a:pt x="682677" y="295741"/>
                  </a:cubicBezTo>
                  <a:cubicBezTo>
                    <a:pt x="682677" y="297365"/>
                    <a:pt x="681052" y="297365"/>
                    <a:pt x="681052" y="297365"/>
                  </a:cubicBezTo>
                  <a:cubicBezTo>
                    <a:pt x="679427" y="298989"/>
                    <a:pt x="677802" y="297365"/>
                    <a:pt x="676178" y="297365"/>
                  </a:cubicBezTo>
                  <a:cubicBezTo>
                    <a:pt x="674553" y="297365"/>
                    <a:pt x="671303" y="295741"/>
                    <a:pt x="671303" y="294116"/>
                  </a:cubicBezTo>
                  <a:cubicBezTo>
                    <a:pt x="671303" y="292492"/>
                    <a:pt x="671303" y="292492"/>
                    <a:pt x="671303" y="290868"/>
                  </a:cubicBezTo>
                  <a:cubicBezTo>
                    <a:pt x="671303" y="289244"/>
                    <a:pt x="672928" y="287620"/>
                    <a:pt x="672928" y="287620"/>
                  </a:cubicBezTo>
                  <a:cubicBezTo>
                    <a:pt x="672928" y="287620"/>
                    <a:pt x="672928" y="287620"/>
                    <a:pt x="669679" y="285995"/>
                  </a:cubicBezTo>
                  <a:cubicBezTo>
                    <a:pt x="669679" y="285995"/>
                    <a:pt x="668054" y="292492"/>
                    <a:pt x="668054" y="292492"/>
                  </a:cubicBezTo>
                  <a:cubicBezTo>
                    <a:pt x="668054" y="292492"/>
                    <a:pt x="666429" y="294116"/>
                    <a:pt x="664804" y="295741"/>
                  </a:cubicBezTo>
                  <a:cubicBezTo>
                    <a:pt x="664804" y="295741"/>
                    <a:pt x="661555" y="295741"/>
                    <a:pt x="659930" y="295741"/>
                  </a:cubicBezTo>
                  <a:cubicBezTo>
                    <a:pt x="658305" y="295741"/>
                    <a:pt x="658305" y="295741"/>
                    <a:pt x="655056" y="290868"/>
                  </a:cubicBezTo>
                  <a:cubicBezTo>
                    <a:pt x="651806" y="285995"/>
                    <a:pt x="653431" y="284371"/>
                    <a:pt x="653431" y="282747"/>
                  </a:cubicBezTo>
                  <a:cubicBezTo>
                    <a:pt x="653431" y="279499"/>
                    <a:pt x="653431" y="281123"/>
                    <a:pt x="656681" y="279499"/>
                  </a:cubicBezTo>
                  <a:cubicBezTo>
                    <a:pt x="658305" y="277874"/>
                    <a:pt x="659930" y="277874"/>
                    <a:pt x="663180" y="276250"/>
                  </a:cubicBezTo>
                  <a:cubicBezTo>
                    <a:pt x="666429" y="273002"/>
                    <a:pt x="664804" y="274626"/>
                    <a:pt x="669679" y="273002"/>
                  </a:cubicBezTo>
                  <a:cubicBezTo>
                    <a:pt x="674553" y="269753"/>
                    <a:pt x="671303" y="271378"/>
                    <a:pt x="672928" y="269753"/>
                  </a:cubicBezTo>
                  <a:cubicBezTo>
                    <a:pt x="672928" y="269753"/>
                    <a:pt x="676178" y="269753"/>
                    <a:pt x="679427" y="268129"/>
                  </a:cubicBezTo>
                  <a:cubicBezTo>
                    <a:pt x="682677" y="268129"/>
                    <a:pt x="687551" y="269753"/>
                    <a:pt x="689176" y="269753"/>
                  </a:cubicBezTo>
                  <a:cubicBezTo>
                    <a:pt x="690800" y="269753"/>
                    <a:pt x="697299" y="269753"/>
                    <a:pt x="697299" y="269753"/>
                  </a:cubicBezTo>
                  <a:cubicBezTo>
                    <a:pt x="697299" y="269753"/>
                    <a:pt x="698924" y="266505"/>
                    <a:pt x="697299" y="264881"/>
                  </a:cubicBezTo>
                  <a:cubicBezTo>
                    <a:pt x="697299" y="263257"/>
                    <a:pt x="694050" y="263257"/>
                    <a:pt x="692425" y="263257"/>
                  </a:cubicBezTo>
                  <a:cubicBezTo>
                    <a:pt x="689176" y="261632"/>
                    <a:pt x="687551" y="263257"/>
                    <a:pt x="687551" y="261632"/>
                  </a:cubicBezTo>
                  <a:cubicBezTo>
                    <a:pt x="685926" y="261632"/>
                    <a:pt x="685926" y="260008"/>
                    <a:pt x="685926" y="258384"/>
                  </a:cubicBezTo>
                  <a:cubicBezTo>
                    <a:pt x="684301" y="256760"/>
                    <a:pt x="684301" y="256760"/>
                    <a:pt x="682677" y="255135"/>
                  </a:cubicBezTo>
                  <a:cubicBezTo>
                    <a:pt x="681052" y="253511"/>
                    <a:pt x="681052" y="253511"/>
                    <a:pt x="681052" y="253511"/>
                  </a:cubicBezTo>
                  <a:cubicBezTo>
                    <a:pt x="679427" y="251887"/>
                    <a:pt x="677802" y="248639"/>
                    <a:pt x="679427" y="247014"/>
                  </a:cubicBezTo>
                  <a:cubicBezTo>
                    <a:pt x="681052" y="243766"/>
                    <a:pt x="681052" y="245390"/>
                    <a:pt x="682677" y="243766"/>
                  </a:cubicBezTo>
                  <a:cubicBezTo>
                    <a:pt x="684301" y="242142"/>
                    <a:pt x="684301" y="243766"/>
                    <a:pt x="685926" y="242142"/>
                  </a:cubicBezTo>
                  <a:cubicBezTo>
                    <a:pt x="687551" y="240518"/>
                    <a:pt x="689176" y="242142"/>
                    <a:pt x="690800" y="240518"/>
                  </a:cubicBezTo>
                  <a:cubicBezTo>
                    <a:pt x="694050" y="240518"/>
                    <a:pt x="695674" y="242142"/>
                    <a:pt x="698924" y="242142"/>
                  </a:cubicBezTo>
                  <a:cubicBezTo>
                    <a:pt x="703798" y="242142"/>
                    <a:pt x="702173" y="242142"/>
                    <a:pt x="703798" y="242142"/>
                  </a:cubicBezTo>
                  <a:cubicBezTo>
                    <a:pt x="705423" y="242142"/>
                    <a:pt x="705423" y="243766"/>
                    <a:pt x="707048" y="243766"/>
                  </a:cubicBezTo>
                  <a:cubicBezTo>
                    <a:pt x="707048" y="243766"/>
                    <a:pt x="711922" y="247014"/>
                    <a:pt x="718421" y="250263"/>
                  </a:cubicBezTo>
                  <a:cubicBezTo>
                    <a:pt x="724920" y="251887"/>
                    <a:pt x="726545" y="258384"/>
                    <a:pt x="728169" y="258384"/>
                  </a:cubicBezTo>
                  <a:cubicBezTo>
                    <a:pt x="729794" y="258384"/>
                    <a:pt x="729794" y="260008"/>
                    <a:pt x="733044" y="260008"/>
                  </a:cubicBezTo>
                  <a:cubicBezTo>
                    <a:pt x="736293" y="261632"/>
                    <a:pt x="737918" y="261632"/>
                    <a:pt x="737918" y="261632"/>
                  </a:cubicBezTo>
                  <a:cubicBezTo>
                    <a:pt x="737918" y="261632"/>
                    <a:pt x="739543" y="261632"/>
                    <a:pt x="742792" y="260008"/>
                  </a:cubicBezTo>
                  <a:cubicBezTo>
                    <a:pt x="747666" y="260008"/>
                    <a:pt x="750916" y="260008"/>
                    <a:pt x="754165" y="260008"/>
                  </a:cubicBezTo>
                  <a:cubicBezTo>
                    <a:pt x="757415" y="258384"/>
                    <a:pt x="759040" y="258384"/>
                    <a:pt x="763914" y="256760"/>
                  </a:cubicBezTo>
                  <a:cubicBezTo>
                    <a:pt x="767163" y="255135"/>
                    <a:pt x="765539" y="255135"/>
                    <a:pt x="767163" y="253511"/>
                  </a:cubicBezTo>
                  <a:cubicBezTo>
                    <a:pt x="770413" y="251887"/>
                    <a:pt x="770413" y="250263"/>
                    <a:pt x="770413" y="248639"/>
                  </a:cubicBezTo>
                  <a:cubicBezTo>
                    <a:pt x="770413" y="248639"/>
                    <a:pt x="778536" y="240518"/>
                    <a:pt x="778536" y="240518"/>
                  </a:cubicBezTo>
                  <a:cubicBezTo>
                    <a:pt x="780161" y="238893"/>
                    <a:pt x="778536" y="237269"/>
                    <a:pt x="778536" y="237269"/>
                  </a:cubicBezTo>
                  <a:cubicBezTo>
                    <a:pt x="778536" y="237269"/>
                    <a:pt x="775287" y="237269"/>
                    <a:pt x="772037" y="238893"/>
                  </a:cubicBezTo>
                  <a:cubicBezTo>
                    <a:pt x="768788" y="240518"/>
                    <a:pt x="770413" y="240518"/>
                    <a:pt x="770413" y="242142"/>
                  </a:cubicBezTo>
                  <a:cubicBezTo>
                    <a:pt x="770413" y="242142"/>
                    <a:pt x="768788" y="245390"/>
                    <a:pt x="767163" y="247014"/>
                  </a:cubicBezTo>
                  <a:cubicBezTo>
                    <a:pt x="765539" y="248639"/>
                    <a:pt x="765539" y="248639"/>
                    <a:pt x="763914" y="251887"/>
                  </a:cubicBezTo>
                  <a:cubicBezTo>
                    <a:pt x="762289" y="253511"/>
                    <a:pt x="760664" y="253511"/>
                    <a:pt x="760664" y="253511"/>
                  </a:cubicBezTo>
                  <a:cubicBezTo>
                    <a:pt x="759040" y="253511"/>
                    <a:pt x="744417" y="255135"/>
                    <a:pt x="742792" y="253511"/>
                  </a:cubicBezTo>
                  <a:cubicBezTo>
                    <a:pt x="741167" y="251887"/>
                    <a:pt x="741167" y="253511"/>
                    <a:pt x="739543" y="253511"/>
                  </a:cubicBezTo>
                  <a:cubicBezTo>
                    <a:pt x="737918" y="253511"/>
                    <a:pt x="731419" y="253511"/>
                    <a:pt x="729794" y="251887"/>
                  </a:cubicBezTo>
                  <a:cubicBezTo>
                    <a:pt x="729794" y="250263"/>
                    <a:pt x="731419" y="250263"/>
                    <a:pt x="731419" y="248639"/>
                  </a:cubicBezTo>
                  <a:cubicBezTo>
                    <a:pt x="731419" y="248639"/>
                    <a:pt x="731419" y="248639"/>
                    <a:pt x="734668" y="247014"/>
                  </a:cubicBezTo>
                  <a:cubicBezTo>
                    <a:pt x="736293" y="245390"/>
                    <a:pt x="736293" y="243766"/>
                    <a:pt x="736293" y="243766"/>
                  </a:cubicBezTo>
                  <a:cubicBezTo>
                    <a:pt x="736293" y="242142"/>
                    <a:pt x="736293" y="240518"/>
                    <a:pt x="733044" y="240518"/>
                  </a:cubicBezTo>
                  <a:cubicBezTo>
                    <a:pt x="731419" y="240518"/>
                    <a:pt x="731419" y="242142"/>
                    <a:pt x="729794" y="242142"/>
                  </a:cubicBezTo>
                  <a:cubicBezTo>
                    <a:pt x="728169" y="242142"/>
                    <a:pt x="723295" y="240518"/>
                    <a:pt x="724920" y="238893"/>
                  </a:cubicBezTo>
                  <a:cubicBezTo>
                    <a:pt x="726545" y="237269"/>
                    <a:pt x="726545" y="237269"/>
                    <a:pt x="729794" y="235645"/>
                  </a:cubicBezTo>
                  <a:cubicBezTo>
                    <a:pt x="733044" y="234021"/>
                    <a:pt x="733044" y="234021"/>
                    <a:pt x="734668" y="234021"/>
                  </a:cubicBezTo>
                  <a:cubicBezTo>
                    <a:pt x="736293" y="234021"/>
                    <a:pt x="737918" y="234021"/>
                    <a:pt x="744417" y="232397"/>
                  </a:cubicBezTo>
                  <a:cubicBezTo>
                    <a:pt x="749291" y="232397"/>
                    <a:pt x="747666" y="232397"/>
                    <a:pt x="747666" y="230772"/>
                  </a:cubicBezTo>
                  <a:cubicBezTo>
                    <a:pt x="747666" y="230772"/>
                    <a:pt x="746042" y="229148"/>
                    <a:pt x="742792" y="227524"/>
                  </a:cubicBezTo>
                  <a:cubicBezTo>
                    <a:pt x="739543" y="227524"/>
                    <a:pt x="739543" y="225900"/>
                    <a:pt x="739543" y="224276"/>
                  </a:cubicBezTo>
                  <a:cubicBezTo>
                    <a:pt x="739543" y="221027"/>
                    <a:pt x="739543" y="221027"/>
                    <a:pt x="739543" y="219403"/>
                  </a:cubicBezTo>
                  <a:cubicBezTo>
                    <a:pt x="741167" y="217779"/>
                    <a:pt x="737918" y="217779"/>
                    <a:pt x="736293" y="217779"/>
                  </a:cubicBezTo>
                  <a:cubicBezTo>
                    <a:pt x="736293" y="217779"/>
                    <a:pt x="736293" y="221027"/>
                    <a:pt x="736293" y="221027"/>
                  </a:cubicBezTo>
                  <a:cubicBezTo>
                    <a:pt x="736293" y="222651"/>
                    <a:pt x="734668" y="224276"/>
                    <a:pt x="733044" y="225900"/>
                  </a:cubicBezTo>
                  <a:cubicBezTo>
                    <a:pt x="733044" y="227524"/>
                    <a:pt x="734668" y="227524"/>
                    <a:pt x="734668" y="227524"/>
                  </a:cubicBezTo>
                  <a:cubicBezTo>
                    <a:pt x="734668" y="227524"/>
                    <a:pt x="726545" y="232397"/>
                    <a:pt x="726545" y="234021"/>
                  </a:cubicBezTo>
                  <a:cubicBezTo>
                    <a:pt x="724920" y="234021"/>
                    <a:pt x="723295" y="234021"/>
                    <a:pt x="721670" y="234021"/>
                  </a:cubicBezTo>
                  <a:cubicBezTo>
                    <a:pt x="720046" y="234021"/>
                    <a:pt x="718421" y="234021"/>
                    <a:pt x="716796" y="234021"/>
                  </a:cubicBezTo>
                  <a:cubicBezTo>
                    <a:pt x="715171" y="234021"/>
                    <a:pt x="713547" y="234021"/>
                    <a:pt x="713547" y="230772"/>
                  </a:cubicBezTo>
                  <a:cubicBezTo>
                    <a:pt x="713547" y="227524"/>
                    <a:pt x="713547" y="229148"/>
                    <a:pt x="711922" y="227524"/>
                  </a:cubicBezTo>
                  <a:cubicBezTo>
                    <a:pt x="710297" y="225900"/>
                    <a:pt x="708672" y="229148"/>
                    <a:pt x="708672" y="229148"/>
                  </a:cubicBezTo>
                  <a:cubicBezTo>
                    <a:pt x="708672" y="229148"/>
                    <a:pt x="705423" y="232397"/>
                    <a:pt x="703798" y="232397"/>
                  </a:cubicBezTo>
                  <a:cubicBezTo>
                    <a:pt x="703798" y="232397"/>
                    <a:pt x="700549" y="234021"/>
                    <a:pt x="698924" y="234021"/>
                  </a:cubicBezTo>
                  <a:cubicBezTo>
                    <a:pt x="697299" y="234021"/>
                    <a:pt x="697299" y="232397"/>
                    <a:pt x="697299" y="230772"/>
                  </a:cubicBezTo>
                  <a:cubicBezTo>
                    <a:pt x="697299" y="230772"/>
                    <a:pt x="694050" y="229148"/>
                    <a:pt x="694050" y="229148"/>
                  </a:cubicBezTo>
                  <a:cubicBezTo>
                    <a:pt x="692425" y="229148"/>
                    <a:pt x="690800" y="227524"/>
                    <a:pt x="690800" y="227524"/>
                  </a:cubicBezTo>
                  <a:cubicBezTo>
                    <a:pt x="689176" y="225900"/>
                    <a:pt x="689176" y="224276"/>
                    <a:pt x="690800" y="222651"/>
                  </a:cubicBezTo>
                  <a:cubicBezTo>
                    <a:pt x="690800" y="219403"/>
                    <a:pt x="690800" y="219403"/>
                    <a:pt x="694050" y="216154"/>
                  </a:cubicBezTo>
                  <a:cubicBezTo>
                    <a:pt x="695674" y="214530"/>
                    <a:pt x="697299" y="212906"/>
                    <a:pt x="698924" y="211282"/>
                  </a:cubicBezTo>
                  <a:cubicBezTo>
                    <a:pt x="700549" y="209658"/>
                    <a:pt x="702173" y="208033"/>
                    <a:pt x="707048" y="206409"/>
                  </a:cubicBezTo>
                  <a:cubicBezTo>
                    <a:pt x="713547" y="203161"/>
                    <a:pt x="708672" y="206409"/>
                    <a:pt x="713547" y="206409"/>
                  </a:cubicBezTo>
                  <a:cubicBezTo>
                    <a:pt x="718421" y="204785"/>
                    <a:pt x="715171" y="204785"/>
                    <a:pt x="718421" y="203161"/>
                  </a:cubicBezTo>
                  <a:cubicBezTo>
                    <a:pt x="721670" y="201537"/>
                    <a:pt x="724920" y="203161"/>
                    <a:pt x="728169" y="203161"/>
                  </a:cubicBezTo>
                  <a:cubicBezTo>
                    <a:pt x="729794" y="203161"/>
                    <a:pt x="724920" y="203161"/>
                    <a:pt x="726545" y="201537"/>
                  </a:cubicBezTo>
                  <a:cubicBezTo>
                    <a:pt x="729794" y="201537"/>
                    <a:pt x="729794" y="201537"/>
                    <a:pt x="731419" y="201537"/>
                  </a:cubicBezTo>
                  <a:cubicBezTo>
                    <a:pt x="734668" y="203161"/>
                    <a:pt x="734668" y="203161"/>
                    <a:pt x="737918" y="203161"/>
                  </a:cubicBezTo>
                  <a:cubicBezTo>
                    <a:pt x="739543" y="203161"/>
                    <a:pt x="744417" y="203161"/>
                    <a:pt x="746042" y="203161"/>
                  </a:cubicBezTo>
                  <a:cubicBezTo>
                    <a:pt x="747666" y="203161"/>
                    <a:pt x="754165" y="204785"/>
                    <a:pt x="757415" y="204785"/>
                  </a:cubicBezTo>
                  <a:cubicBezTo>
                    <a:pt x="760664" y="204785"/>
                    <a:pt x="759040" y="204785"/>
                    <a:pt x="760664" y="206409"/>
                  </a:cubicBezTo>
                  <a:cubicBezTo>
                    <a:pt x="763914" y="206409"/>
                    <a:pt x="763914" y="208033"/>
                    <a:pt x="767163" y="209658"/>
                  </a:cubicBezTo>
                  <a:cubicBezTo>
                    <a:pt x="768788" y="209658"/>
                    <a:pt x="770413" y="212906"/>
                    <a:pt x="772037" y="212906"/>
                  </a:cubicBezTo>
                  <a:cubicBezTo>
                    <a:pt x="773662" y="214530"/>
                    <a:pt x="776912" y="214530"/>
                    <a:pt x="776912" y="214530"/>
                  </a:cubicBezTo>
                  <a:cubicBezTo>
                    <a:pt x="776912" y="214530"/>
                    <a:pt x="778536" y="214530"/>
                    <a:pt x="780161" y="214530"/>
                  </a:cubicBezTo>
                  <a:cubicBezTo>
                    <a:pt x="781786" y="214530"/>
                    <a:pt x="781786" y="212906"/>
                    <a:pt x="783411" y="212906"/>
                  </a:cubicBezTo>
                  <a:cubicBezTo>
                    <a:pt x="783411" y="211282"/>
                    <a:pt x="783411" y="211282"/>
                    <a:pt x="781786" y="209658"/>
                  </a:cubicBezTo>
                  <a:cubicBezTo>
                    <a:pt x="781786" y="208033"/>
                    <a:pt x="780161" y="208033"/>
                    <a:pt x="778536" y="206409"/>
                  </a:cubicBezTo>
                  <a:cubicBezTo>
                    <a:pt x="775287" y="204785"/>
                    <a:pt x="773662" y="206409"/>
                    <a:pt x="773662" y="206409"/>
                  </a:cubicBezTo>
                  <a:cubicBezTo>
                    <a:pt x="775287" y="204785"/>
                    <a:pt x="780161" y="204785"/>
                    <a:pt x="781786" y="204785"/>
                  </a:cubicBezTo>
                  <a:cubicBezTo>
                    <a:pt x="781786" y="204785"/>
                    <a:pt x="788285" y="203161"/>
                    <a:pt x="791534" y="201537"/>
                  </a:cubicBezTo>
                  <a:cubicBezTo>
                    <a:pt x="793159" y="201537"/>
                    <a:pt x="794784" y="201537"/>
                    <a:pt x="794784" y="198288"/>
                  </a:cubicBezTo>
                  <a:cubicBezTo>
                    <a:pt x="796409" y="196664"/>
                    <a:pt x="794784" y="198288"/>
                    <a:pt x="793159" y="198288"/>
                  </a:cubicBezTo>
                  <a:cubicBezTo>
                    <a:pt x="793159" y="196664"/>
                    <a:pt x="789910" y="198288"/>
                    <a:pt x="789910" y="198288"/>
                  </a:cubicBezTo>
                  <a:cubicBezTo>
                    <a:pt x="789910" y="198288"/>
                    <a:pt x="786660" y="199912"/>
                    <a:pt x="785035" y="199912"/>
                  </a:cubicBezTo>
                  <a:cubicBezTo>
                    <a:pt x="785035" y="199912"/>
                    <a:pt x="781786" y="199912"/>
                    <a:pt x="780161" y="199912"/>
                  </a:cubicBezTo>
                  <a:cubicBezTo>
                    <a:pt x="776912" y="199912"/>
                    <a:pt x="776912" y="201537"/>
                    <a:pt x="775287" y="201537"/>
                  </a:cubicBezTo>
                  <a:cubicBezTo>
                    <a:pt x="775287" y="201537"/>
                    <a:pt x="773662" y="201537"/>
                    <a:pt x="773662" y="201537"/>
                  </a:cubicBezTo>
                  <a:cubicBezTo>
                    <a:pt x="773662" y="201537"/>
                    <a:pt x="772037" y="199912"/>
                    <a:pt x="770413" y="199912"/>
                  </a:cubicBezTo>
                  <a:cubicBezTo>
                    <a:pt x="768788" y="199912"/>
                    <a:pt x="768788" y="199912"/>
                    <a:pt x="767163" y="199912"/>
                  </a:cubicBezTo>
                  <a:cubicBezTo>
                    <a:pt x="765539" y="198288"/>
                    <a:pt x="763914" y="198288"/>
                    <a:pt x="763914" y="198288"/>
                  </a:cubicBezTo>
                  <a:cubicBezTo>
                    <a:pt x="762289" y="198288"/>
                    <a:pt x="760664" y="196664"/>
                    <a:pt x="760664" y="196664"/>
                  </a:cubicBezTo>
                  <a:cubicBezTo>
                    <a:pt x="759040" y="195040"/>
                    <a:pt x="750916" y="190167"/>
                    <a:pt x="749291" y="188543"/>
                  </a:cubicBezTo>
                  <a:cubicBezTo>
                    <a:pt x="747666" y="186919"/>
                    <a:pt x="747666" y="186919"/>
                    <a:pt x="746042" y="186919"/>
                  </a:cubicBezTo>
                  <a:cubicBezTo>
                    <a:pt x="744417" y="185295"/>
                    <a:pt x="742792" y="183670"/>
                    <a:pt x="742792" y="183670"/>
                  </a:cubicBezTo>
                  <a:cubicBezTo>
                    <a:pt x="741167" y="182046"/>
                    <a:pt x="741167" y="182046"/>
                    <a:pt x="739543" y="180422"/>
                  </a:cubicBezTo>
                  <a:cubicBezTo>
                    <a:pt x="737918" y="180422"/>
                    <a:pt x="737918" y="177173"/>
                    <a:pt x="736293" y="175549"/>
                  </a:cubicBezTo>
                  <a:cubicBezTo>
                    <a:pt x="733044" y="173925"/>
                    <a:pt x="724920" y="170677"/>
                    <a:pt x="721670" y="170677"/>
                  </a:cubicBezTo>
                  <a:cubicBezTo>
                    <a:pt x="720046" y="170677"/>
                    <a:pt x="716796" y="169052"/>
                    <a:pt x="715171" y="169052"/>
                  </a:cubicBezTo>
                  <a:cubicBezTo>
                    <a:pt x="713547" y="167428"/>
                    <a:pt x="711922" y="167428"/>
                    <a:pt x="710297" y="167428"/>
                  </a:cubicBezTo>
                  <a:cubicBezTo>
                    <a:pt x="710297" y="165804"/>
                    <a:pt x="708672" y="165804"/>
                    <a:pt x="710297" y="164180"/>
                  </a:cubicBezTo>
                  <a:cubicBezTo>
                    <a:pt x="710297" y="162556"/>
                    <a:pt x="710297" y="162556"/>
                    <a:pt x="710297" y="160931"/>
                  </a:cubicBezTo>
                  <a:cubicBezTo>
                    <a:pt x="710297" y="160931"/>
                    <a:pt x="710297" y="160931"/>
                    <a:pt x="708672" y="159307"/>
                  </a:cubicBezTo>
                  <a:cubicBezTo>
                    <a:pt x="705423" y="159307"/>
                    <a:pt x="705423" y="159307"/>
                    <a:pt x="703798" y="156059"/>
                  </a:cubicBezTo>
                  <a:cubicBezTo>
                    <a:pt x="703798" y="154435"/>
                    <a:pt x="703798" y="154435"/>
                    <a:pt x="703798" y="151186"/>
                  </a:cubicBezTo>
                  <a:cubicBezTo>
                    <a:pt x="703798" y="147938"/>
                    <a:pt x="703798" y="149562"/>
                    <a:pt x="707048" y="146314"/>
                  </a:cubicBezTo>
                  <a:cubicBezTo>
                    <a:pt x="708672" y="144689"/>
                    <a:pt x="708672" y="146314"/>
                    <a:pt x="710297" y="144689"/>
                  </a:cubicBezTo>
                  <a:cubicBezTo>
                    <a:pt x="713547" y="144689"/>
                    <a:pt x="715171" y="144689"/>
                    <a:pt x="718421" y="144689"/>
                  </a:cubicBezTo>
                  <a:cubicBezTo>
                    <a:pt x="721670" y="144689"/>
                    <a:pt x="721670" y="146314"/>
                    <a:pt x="723295" y="146314"/>
                  </a:cubicBezTo>
                  <a:cubicBezTo>
                    <a:pt x="724920" y="146314"/>
                    <a:pt x="726545" y="147938"/>
                    <a:pt x="728169" y="147938"/>
                  </a:cubicBezTo>
                  <a:cubicBezTo>
                    <a:pt x="728169" y="147938"/>
                    <a:pt x="728169" y="146314"/>
                    <a:pt x="733044" y="146314"/>
                  </a:cubicBezTo>
                  <a:cubicBezTo>
                    <a:pt x="737918" y="146314"/>
                    <a:pt x="736293" y="146314"/>
                    <a:pt x="737918" y="146314"/>
                  </a:cubicBezTo>
                  <a:cubicBezTo>
                    <a:pt x="741167" y="146314"/>
                    <a:pt x="742792" y="146314"/>
                    <a:pt x="744417" y="146314"/>
                  </a:cubicBezTo>
                  <a:cubicBezTo>
                    <a:pt x="747666" y="146314"/>
                    <a:pt x="747666" y="147938"/>
                    <a:pt x="749291" y="147938"/>
                  </a:cubicBezTo>
                  <a:cubicBezTo>
                    <a:pt x="750916" y="147938"/>
                    <a:pt x="752541" y="147938"/>
                    <a:pt x="755790" y="147938"/>
                  </a:cubicBezTo>
                  <a:cubicBezTo>
                    <a:pt x="757415" y="149562"/>
                    <a:pt x="757415" y="149562"/>
                    <a:pt x="759040" y="151186"/>
                  </a:cubicBezTo>
                  <a:cubicBezTo>
                    <a:pt x="762289" y="151186"/>
                    <a:pt x="762289" y="152810"/>
                    <a:pt x="762289" y="152810"/>
                  </a:cubicBezTo>
                  <a:cubicBezTo>
                    <a:pt x="763914" y="152810"/>
                    <a:pt x="765539" y="154435"/>
                    <a:pt x="768788" y="156059"/>
                  </a:cubicBezTo>
                  <a:cubicBezTo>
                    <a:pt x="773662" y="156059"/>
                    <a:pt x="772037" y="156059"/>
                    <a:pt x="773662" y="157683"/>
                  </a:cubicBezTo>
                  <a:cubicBezTo>
                    <a:pt x="775287" y="157683"/>
                    <a:pt x="773662" y="159307"/>
                    <a:pt x="775287" y="159307"/>
                  </a:cubicBezTo>
                  <a:cubicBezTo>
                    <a:pt x="775287" y="160931"/>
                    <a:pt x="781786" y="160931"/>
                    <a:pt x="783411" y="160931"/>
                  </a:cubicBezTo>
                  <a:cubicBezTo>
                    <a:pt x="785035" y="160931"/>
                    <a:pt x="783411" y="162556"/>
                    <a:pt x="786660" y="167428"/>
                  </a:cubicBezTo>
                  <a:cubicBezTo>
                    <a:pt x="791534" y="172301"/>
                    <a:pt x="789910" y="170677"/>
                    <a:pt x="791534" y="170677"/>
                  </a:cubicBezTo>
                  <a:cubicBezTo>
                    <a:pt x="793159" y="172301"/>
                    <a:pt x="794784" y="172301"/>
                    <a:pt x="798033" y="172301"/>
                  </a:cubicBezTo>
                  <a:cubicBezTo>
                    <a:pt x="801283" y="172301"/>
                    <a:pt x="802908" y="172301"/>
                    <a:pt x="804532" y="172301"/>
                  </a:cubicBezTo>
                  <a:cubicBezTo>
                    <a:pt x="804532" y="172301"/>
                    <a:pt x="812656" y="173925"/>
                    <a:pt x="815906" y="173925"/>
                  </a:cubicBezTo>
                  <a:cubicBezTo>
                    <a:pt x="819155" y="172301"/>
                    <a:pt x="824029" y="172301"/>
                    <a:pt x="825654" y="172301"/>
                  </a:cubicBezTo>
                  <a:cubicBezTo>
                    <a:pt x="827279" y="170677"/>
                    <a:pt x="822405" y="170677"/>
                    <a:pt x="817530" y="170677"/>
                  </a:cubicBezTo>
                  <a:cubicBezTo>
                    <a:pt x="811031" y="170677"/>
                    <a:pt x="811031" y="170677"/>
                    <a:pt x="809407" y="170677"/>
                  </a:cubicBezTo>
                  <a:cubicBezTo>
                    <a:pt x="809407" y="170677"/>
                    <a:pt x="804532" y="170677"/>
                    <a:pt x="802908" y="170677"/>
                  </a:cubicBezTo>
                  <a:cubicBezTo>
                    <a:pt x="802908" y="170677"/>
                    <a:pt x="799658" y="170677"/>
                    <a:pt x="798033" y="170677"/>
                  </a:cubicBezTo>
                  <a:cubicBezTo>
                    <a:pt x="796409" y="169052"/>
                    <a:pt x="796409" y="169052"/>
                    <a:pt x="794784" y="169052"/>
                  </a:cubicBezTo>
                  <a:cubicBezTo>
                    <a:pt x="794784" y="167428"/>
                    <a:pt x="796409" y="165804"/>
                    <a:pt x="798033" y="165804"/>
                  </a:cubicBezTo>
                  <a:cubicBezTo>
                    <a:pt x="798033" y="164180"/>
                    <a:pt x="796409" y="164180"/>
                    <a:pt x="794784" y="162556"/>
                  </a:cubicBezTo>
                  <a:cubicBezTo>
                    <a:pt x="793159" y="162556"/>
                    <a:pt x="786660" y="159307"/>
                    <a:pt x="785035" y="159307"/>
                  </a:cubicBezTo>
                  <a:cubicBezTo>
                    <a:pt x="783411" y="157683"/>
                    <a:pt x="781786" y="156059"/>
                    <a:pt x="780161" y="154435"/>
                  </a:cubicBezTo>
                  <a:cubicBezTo>
                    <a:pt x="778536" y="154435"/>
                    <a:pt x="776912" y="154435"/>
                    <a:pt x="775287" y="152810"/>
                  </a:cubicBezTo>
                  <a:cubicBezTo>
                    <a:pt x="773662" y="152810"/>
                    <a:pt x="772037" y="147938"/>
                    <a:pt x="772037" y="146314"/>
                  </a:cubicBezTo>
                  <a:cubicBezTo>
                    <a:pt x="770413" y="144689"/>
                    <a:pt x="770413" y="146314"/>
                    <a:pt x="773662" y="144689"/>
                  </a:cubicBezTo>
                  <a:cubicBezTo>
                    <a:pt x="775287" y="144689"/>
                    <a:pt x="776912" y="144689"/>
                    <a:pt x="778536" y="143065"/>
                  </a:cubicBezTo>
                  <a:cubicBezTo>
                    <a:pt x="780161" y="143065"/>
                    <a:pt x="780161" y="143065"/>
                    <a:pt x="781786" y="141441"/>
                  </a:cubicBezTo>
                  <a:cubicBezTo>
                    <a:pt x="785035" y="141441"/>
                    <a:pt x="786660" y="143065"/>
                    <a:pt x="788285" y="143065"/>
                  </a:cubicBezTo>
                  <a:cubicBezTo>
                    <a:pt x="789910" y="141441"/>
                    <a:pt x="793159" y="143065"/>
                    <a:pt x="794784" y="143065"/>
                  </a:cubicBezTo>
                  <a:cubicBezTo>
                    <a:pt x="796409" y="143065"/>
                    <a:pt x="801283" y="141441"/>
                    <a:pt x="806157" y="141441"/>
                  </a:cubicBezTo>
                  <a:cubicBezTo>
                    <a:pt x="811031" y="141441"/>
                    <a:pt x="807782" y="141441"/>
                    <a:pt x="811031" y="141441"/>
                  </a:cubicBezTo>
                  <a:cubicBezTo>
                    <a:pt x="812656" y="139817"/>
                    <a:pt x="812656" y="139817"/>
                    <a:pt x="815906" y="139817"/>
                  </a:cubicBezTo>
                  <a:cubicBezTo>
                    <a:pt x="819155" y="138193"/>
                    <a:pt x="819155" y="138193"/>
                    <a:pt x="820780" y="138193"/>
                  </a:cubicBezTo>
                  <a:cubicBezTo>
                    <a:pt x="824029" y="136568"/>
                    <a:pt x="822405" y="136568"/>
                    <a:pt x="827279" y="133320"/>
                  </a:cubicBezTo>
                  <a:cubicBezTo>
                    <a:pt x="830528" y="130071"/>
                    <a:pt x="828904" y="133320"/>
                    <a:pt x="830528" y="131696"/>
                  </a:cubicBezTo>
                  <a:cubicBezTo>
                    <a:pt x="832153" y="131696"/>
                    <a:pt x="833778" y="131696"/>
                    <a:pt x="835403" y="130071"/>
                  </a:cubicBezTo>
                  <a:cubicBezTo>
                    <a:pt x="838652" y="128447"/>
                    <a:pt x="838652" y="128447"/>
                    <a:pt x="840277" y="128447"/>
                  </a:cubicBezTo>
                  <a:cubicBezTo>
                    <a:pt x="841902" y="126823"/>
                    <a:pt x="843526" y="126823"/>
                    <a:pt x="845151" y="126823"/>
                  </a:cubicBezTo>
                  <a:cubicBezTo>
                    <a:pt x="848401" y="125199"/>
                    <a:pt x="848401" y="126823"/>
                    <a:pt x="851650" y="125199"/>
                  </a:cubicBezTo>
                  <a:cubicBezTo>
                    <a:pt x="854899" y="125199"/>
                    <a:pt x="854899" y="126823"/>
                    <a:pt x="858149" y="125199"/>
                  </a:cubicBezTo>
                  <a:cubicBezTo>
                    <a:pt x="859774" y="125199"/>
                    <a:pt x="861398" y="125199"/>
                    <a:pt x="864648" y="125199"/>
                  </a:cubicBezTo>
                  <a:cubicBezTo>
                    <a:pt x="866273" y="125199"/>
                    <a:pt x="867897" y="125199"/>
                    <a:pt x="872772" y="125199"/>
                  </a:cubicBezTo>
                  <a:cubicBezTo>
                    <a:pt x="877646" y="125199"/>
                    <a:pt x="876021" y="123575"/>
                    <a:pt x="872772" y="123575"/>
                  </a:cubicBezTo>
                  <a:cubicBezTo>
                    <a:pt x="867897" y="121950"/>
                    <a:pt x="866273" y="123575"/>
                    <a:pt x="863023" y="123575"/>
                  </a:cubicBezTo>
                  <a:cubicBezTo>
                    <a:pt x="861398" y="121950"/>
                    <a:pt x="861398" y="123575"/>
                    <a:pt x="858149" y="123575"/>
                  </a:cubicBezTo>
                  <a:cubicBezTo>
                    <a:pt x="856524" y="123575"/>
                    <a:pt x="856524" y="123575"/>
                    <a:pt x="853275" y="123575"/>
                  </a:cubicBezTo>
                  <a:cubicBezTo>
                    <a:pt x="851650" y="123575"/>
                    <a:pt x="850025" y="123575"/>
                    <a:pt x="848401" y="123575"/>
                  </a:cubicBezTo>
                  <a:cubicBezTo>
                    <a:pt x="846776" y="123575"/>
                    <a:pt x="845151" y="123575"/>
                    <a:pt x="845151" y="121950"/>
                  </a:cubicBezTo>
                  <a:cubicBezTo>
                    <a:pt x="843526" y="120326"/>
                    <a:pt x="843526" y="120326"/>
                    <a:pt x="845151" y="120326"/>
                  </a:cubicBezTo>
                  <a:cubicBezTo>
                    <a:pt x="845151" y="118702"/>
                    <a:pt x="846776" y="118702"/>
                    <a:pt x="850025" y="115454"/>
                  </a:cubicBezTo>
                  <a:cubicBezTo>
                    <a:pt x="853275" y="112205"/>
                    <a:pt x="851650" y="112205"/>
                    <a:pt x="854899" y="110581"/>
                  </a:cubicBezTo>
                  <a:cubicBezTo>
                    <a:pt x="858149" y="108957"/>
                    <a:pt x="869522" y="102460"/>
                    <a:pt x="876021" y="100836"/>
                  </a:cubicBezTo>
                  <a:cubicBezTo>
                    <a:pt x="880895" y="100836"/>
                    <a:pt x="866273" y="100836"/>
                    <a:pt x="859774" y="105708"/>
                  </a:cubicBezTo>
                  <a:cubicBezTo>
                    <a:pt x="851650" y="108957"/>
                    <a:pt x="856524" y="105708"/>
                    <a:pt x="854899" y="107333"/>
                  </a:cubicBezTo>
                  <a:cubicBezTo>
                    <a:pt x="851650" y="108957"/>
                    <a:pt x="853275" y="108957"/>
                    <a:pt x="851650" y="110581"/>
                  </a:cubicBezTo>
                  <a:cubicBezTo>
                    <a:pt x="850025" y="112205"/>
                    <a:pt x="850025" y="112205"/>
                    <a:pt x="848401" y="112205"/>
                  </a:cubicBezTo>
                  <a:cubicBezTo>
                    <a:pt x="846776" y="113829"/>
                    <a:pt x="845151" y="113829"/>
                    <a:pt x="841902" y="113829"/>
                  </a:cubicBezTo>
                  <a:cubicBezTo>
                    <a:pt x="840277" y="113829"/>
                    <a:pt x="841902" y="113829"/>
                    <a:pt x="837027" y="118702"/>
                  </a:cubicBezTo>
                  <a:cubicBezTo>
                    <a:pt x="833778" y="123575"/>
                    <a:pt x="837027" y="120326"/>
                    <a:pt x="837027" y="120326"/>
                  </a:cubicBezTo>
                  <a:cubicBezTo>
                    <a:pt x="835403" y="120326"/>
                    <a:pt x="835403" y="121950"/>
                    <a:pt x="833778" y="123575"/>
                  </a:cubicBezTo>
                  <a:cubicBezTo>
                    <a:pt x="833778" y="123575"/>
                    <a:pt x="832153" y="123575"/>
                    <a:pt x="830528" y="125199"/>
                  </a:cubicBezTo>
                  <a:cubicBezTo>
                    <a:pt x="828904" y="125199"/>
                    <a:pt x="827279" y="126823"/>
                    <a:pt x="824029" y="126823"/>
                  </a:cubicBezTo>
                  <a:cubicBezTo>
                    <a:pt x="822405" y="128447"/>
                    <a:pt x="811031" y="128447"/>
                    <a:pt x="809407" y="130071"/>
                  </a:cubicBezTo>
                  <a:cubicBezTo>
                    <a:pt x="806157" y="130071"/>
                    <a:pt x="801283" y="133320"/>
                    <a:pt x="801283" y="133320"/>
                  </a:cubicBezTo>
                  <a:cubicBezTo>
                    <a:pt x="801283" y="133320"/>
                    <a:pt x="801283" y="133320"/>
                    <a:pt x="798033" y="133320"/>
                  </a:cubicBezTo>
                  <a:cubicBezTo>
                    <a:pt x="798033" y="133320"/>
                    <a:pt x="798033" y="133320"/>
                    <a:pt x="796409" y="134944"/>
                  </a:cubicBezTo>
                  <a:cubicBezTo>
                    <a:pt x="794784" y="134944"/>
                    <a:pt x="789910" y="136568"/>
                    <a:pt x="788285" y="136568"/>
                  </a:cubicBezTo>
                  <a:cubicBezTo>
                    <a:pt x="786660" y="136568"/>
                    <a:pt x="783411" y="136568"/>
                    <a:pt x="780161" y="136568"/>
                  </a:cubicBezTo>
                  <a:cubicBezTo>
                    <a:pt x="776912" y="134944"/>
                    <a:pt x="768788" y="136568"/>
                    <a:pt x="767163" y="136568"/>
                  </a:cubicBezTo>
                  <a:cubicBezTo>
                    <a:pt x="765539" y="134944"/>
                    <a:pt x="767163" y="136568"/>
                    <a:pt x="765539" y="134944"/>
                  </a:cubicBezTo>
                  <a:cubicBezTo>
                    <a:pt x="763914" y="131696"/>
                    <a:pt x="763914" y="133320"/>
                    <a:pt x="765539" y="128447"/>
                  </a:cubicBezTo>
                  <a:cubicBezTo>
                    <a:pt x="765539" y="123575"/>
                    <a:pt x="763914" y="126823"/>
                    <a:pt x="762289" y="126823"/>
                  </a:cubicBezTo>
                  <a:cubicBezTo>
                    <a:pt x="762289" y="126823"/>
                    <a:pt x="760664" y="128447"/>
                    <a:pt x="759040" y="128447"/>
                  </a:cubicBezTo>
                  <a:cubicBezTo>
                    <a:pt x="759040" y="130071"/>
                    <a:pt x="757415" y="131696"/>
                    <a:pt x="755790" y="133320"/>
                  </a:cubicBezTo>
                  <a:cubicBezTo>
                    <a:pt x="754165" y="134944"/>
                    <a:pt x="755790" y="134944"/>
                    <a:pt x="754165" y="136568"/>
                  </a:cubicBezTo>
                  <a:cubicBezTo>
                    <a:pt x="754165" y="136568"/>
                    <a:pt x="752541" y="136568"/>
                    <a:pt x="752541" y="138193"/>
                  </a:cubicBezTo>
                  <a:cubicBezTo>
                    <a:pt x="750916" y="138193"/>
                    <a:pt x="749291" y="138193"/>
                    <a:pt x="747666" y="138193"/>
                  </a:cubicBezTo>
                  <a:cubicBezTo>
                    <a:pt x="747666" y="138193"/>
                    <a:pt x="744417" y="138193"/>
                    <a:pt x="741167" y="138193"/>
                  </a:cubicBezTo>
                  <a:cubicBezTo>
                    <a:pt x="737918" y="138193"/>
                    <a:pt x="739543" y="138193"/>
                    <a:pt x="736293" y="138193"/>
                  </a:cubicBezTo>
                  <a:cubicBezTo>
                    <a:pt x="733044" y="138193"/>
                    <a:pt x="734668" y="139817"/>
                    <a:pt x="731419" y="138193"/>
                  </a:cubicBezTo>
                  <a:cubicBezTo>
                    <a:pt x="729794" y="138193"/>
                    <a:pt x="729794" y="138193"/>
                    <a:pt x="728169" y="138193"/>
                  </a:cubicBezTo>
                  <a:cubicBezTo>
                    <a:pt x="728169" y="138193"/>
                    <a:pt x="716796" y="136568"/>
                    <a:pt x="711922" y="136568"/>
                  </a:cubicBezTo>
                  <a:cubicBezTo>
                    <a:pt x="707048" y="136568"/>
                    <a:pt x="710297" y="136568"/>
                    <a:pt x="707048" y="136568"/>
                  </a:cubicBezTo>
                  <a:cubicBezTo>
                    <a:pt x="702173" y="134944"/>
                    <a:pt x="703798" y="134944"/>
                    <a:pt x="705423" y="131696"/>
                  </a:cubicBezTo>
                  <a:cubicBezTo>
                    <a:pt x="707048" y="126823"/>
                    <a:pt x="707048" y="130071"/>
                    <a:pt x="708672" y="128447"/>
                  </a:cubicBezTo>
                  <a:cubicBezTo>
                    <a:pt x="708672" y="126823"/>
                    <a:pt x="708672" y="128447"/>
                    <a:pt x="710297" y="126823"/>
                  </a:cubicBezTo>
                  <a:cubicBezTo>
                    <a:pt x="711922" y="125199"/>
                    <a:pt x="713547" y="125199"/>
                    <a:pt x="715171" y="125199"/>
                  </a:cubicBezTo>
                  <a:cubicBezTo>
                    <a:pt x="716796" y="123575"/>
                    <a:pt x="716796" y="121950"/>
                    <a:pt x="721670" y="120326"/>
                  </a:cubicBezTo>
                  <a:cubicBezTo>
                    <a:pt x="724920" y="117078"/>
                    <a:pt x="721670" y="118702"/>
                    <a:pt x="720046" y="117078"/>
                  </a:cubicBezTo>
                  <a:cubicBezTo>
                    <a:pt x="720046" y="117078"/>
                    <a:pt x="716796" y="118702"/>
                    <a:pt x="716796" y="118702"/>
                  </a:cubicBezTo>
                  <a:cubicBezTo>
                    <a:pt x="716796" y="120326"/>
                    <a:pt x="711922" y="118702"/>
                    <a:pt x="708672" y="120326"/>
                  </a:cubicBezTo>
                  <a:cubicBezTo>
                    <a:pt x="705423" y="123575"/>
                    <a:pt x="707048" y="121950"/>
                    <a:pt x="705423" y="123575"/>
                  </a:cubicBezTo>
                  <a:cubicBezTo>
                    <a:pt x="703798" y="123575"/>
                    <a:pt x="703798" y="125199"/>
                    <a:pt x="702173" y="125199"/>
                  </a:cubicBezTo>
                  <a:cubicBezTo>
                    <a:pt x="702173" y="126823"/>
                    <a:pt x="698924" y="130071"/>
                    <a:pt x="698924" y="130071"/>
                  </a:cubicBezTo>
                  <a:cubicBezTo>
                    <a:pt x="698924" y="130071"/>
                    <a:pt x="697299" y="131696"/>
                    <a:pt x="695674" y="133320"/>
                  </a:cubicBezTo>
                  <a:cubicBezTo>
                    <a:pt x="695674" y="133320"/>
                    <a:pt x="687551" y="134944"/>
                    <a:pt x="685926" y="133320"/>
                  </a:cubicBezTo>
                  <a:cubicBezTo>
                    <a:pt x="684301" y="133320"/>
                    <a:pt x="682677" y="133320"/>
                    <a:pt x="681052" y="133320"/>
                  </a:cubicBezTo>
                  <a:cubicBezTo>
                    <a:pt x="679427" y="131696"/>
                    <a:pt x="677802" y="130071"/>
                    <a:pt x="677802" y="130071"/>
                  </a:cubicBezTo>
                  <a:cubicBezTo>
                    <a:pt x="676178" y="130071"/>
                    <a:pt x="664804" y="126823"/>
                    <a:pt x="664804" y="126823"/>
                  </a:cubicBezTo>
                  <a:cubicBezTo>
                    <a:pt x="664804" y="126823"/>
                    <a:pt x="659930" y="125199"/>
                    <a:pt x="658305" y="125199"/>
                  </a:cubicBezTo>
                  <a:cubicBezTo>
                    <a:pt x="658305" y="123575"/>
                    <a:pt x="656681" y="123575"/>
                    <a:pt x="656681" y="121950"/>
                  </a:cubicBezTo>
                  <a:cubicBezTo>
                    <a:pt x="656681" y="118702"/>
                    <a:pt x="656681" y="120326"/>
                    <a:pt x="656681" y="118702"/>
                  </a:cubicBezTo>
                  <a:cubicBezTo>
                    <a:pt x="656681" y="117078"/>
                    <a:pt x="653431" y="117078"/>
                    <a:pt x="651806" y="117078"/>
                  </a:cubicBezTo>
                  <a:cubicBezTo>
                    <a:pt x="650182" y="117078"/>
                    <a:pt x="650182" y="118702"/>
                    <a:pt x="648557" y="118702"/>
                  </a:cubicBezTo>
                  <a:cubicBezTo>
                    <a:pt x="645307" y="118702"/>
                    <a:pt x="645307" y="118702"/>
                    <a:pt x="643683" y="117078"/>
                  </a:cubicBezTo>
                  <a:cubicBezTo>
                    <a:pt x="640433" y="115454"/>
                    <a:pt x="640433" y="115454"/>
                    <a:pt x="638808" y="115454"/>
                  </a:cubicBezTo>
                  <a:cubicBezTo>
                    <a:pt x="637184" y="113829"/>
                    <a:pt x="637184" y="112205"/>
                    <a:pt x="638808" y="110581"/>
                  </a:cubicBezTo>
                  <a:cubicBezTo>
                    <a:pt x="638808" y="108957"/>
                    <a:pt x="638808" y="110581"/>
                    <a:pt x="640433" y="108957"/>
                  </a:cubicBezTo>
                  <a:cubicBezTo>
                    <a:pt x="642058" y="107333"/>
                    <a:pt x="642058" y="107333"/>
                    <a:pt x="645307" y="104084"/>
                  </a:cubicBezTo>
                  <a:cubicBezTo>
                    <a:pt x="648557" y="102460"/>
                    <a:pt x="646932" y="104084"/>
                    <a:pt x="650182" y="100836"/>
                  </a:cubicBezTo>
                  <a:cubicBezTo>
                    <a:pt x="651806" y="99212"/>
                    <a:pt x="650182" y="100836"/>
                    <a:pt x="656681" y="99212"/>
                  </a:cubicBezTo>
                  <a:cubicBezTo>
                    <a:pt x="663180" y="97587"/>
                    <a:pt x="663180" y="97587"/>
                    <a:pt x="663180" y="95963"/>
                  </a:cubicBezTo>
                  <a:cubicBezTo>
                    <a:pt x="664804" y="95963"/>
                    <a:pt x="661555" y="95963"/>
                    <a:pt x="661555" y="95963"/>
                  </a:cubicBezTo>
                  <a:cubicBezTo>
                    <a:pt x="659930" y="95963"/>
                    <a:pt x="656681" y="95963"/>
                    <a:pt x="655056" y="97587"/>
                  </a:cubicBezTo>
                  <a:cubicBezTo>
                    <a:pt x="655056" y="97587"/>
                    <a:pt x="650182" y="99212"/>
                    <a:pt x="648557" y="99212"/>
                  </a:cubicBezTo>
                  <a:cubicBezTo>
                    <a:pt x="648557" y="99212"/>
                    <a:pt x="645307" y="100836"/>
                    <a:pt x="643683" y="100836"/>
                  </a:cubicBezTo>
                  <a:cubicBezTo>
                    <a:pt x="642058" y="100836"/>
                    <a:pt x="642058" y="102460"/>
                    <a:pt x="637184" y="102460"/>
                  </a:cubicBezTo>
                  <a:cubicBezTo>
                    <a:pt x="632309" y="102460"/>
                    <a:pt x="632309" y="100836"/>
                    <a:pt x="630685" y="99212"/>
                  </a:cubicBezTo>
                  <a:cubicBezTo>
                    <a:pt x="629060" y="99212"/>
                    <a:pt x="630685" y="99212"/>
                    <a:pt x="632309" y="97587"/>
                  </a:cubicBezTo>
                  <a:cubicBezTo>
                    <a:pt x="632309" y="95963"/>
                    <a:pt x="635559" y="95963"/>
                    <a:pt x="640433" y="92715"/>
                  </a:cubicBezTo>
                  <a:cubicBezTo>
                    <a:pt x="643683" y="91090"/>
                    <a:pt x="643683" y="92715"/>
                    <a:pt x="645307" y="91090"/>
                  </a:cubicBezTo>
                  <a:cubicBezTo>
                    <a:pt x="648557" y="91090"/>
                    <a:pt x="646932" y="91090"/>
                    <a:pt x="648557" y="89466"/>
                  </a:cubicBezTo>
                  <a:cubicBezTo>
                    <a:pt x="650182" y="87842"/>
                    <a:pt x="645307" y="89466"/>
                    <a:pt x="645307" y="89466"/>
                  </a:cubicBezTo>
                  <a:cubicBezTo>
                    <a:pt x="643683" y="89466"/>
                    <a:pt x="635559" y="89466"/>
                    <a:pt x="635559" y="89466"/>
                  </a:cubicBezTo>
                  <a:cubicBezTo>
                    <a:pt x="635559" y="89466"/>
                    <a:pt x="630685" y="91090"/>
                    <a:pt x="630685" y="91090"/>
                  </a:cubicBezTo>
                  <a:cubicBezTo>
                    <a:pt x="629060" y="92715"/>
                    <a:pt x="629060" y="92715"/>
                    <a:pt x="625810" y="94339"/>
                  </a:cubicBezTo>
                  <a:cubicBezTo>
                    <a:pt x="624186" y="97587"/>
                    <a:pt x="624186" y="95963"/>
                    <a:pt x="620936" y="95963"/>
                  </a:cubicBezTo>
                  <a:cubicBezTo>
                    <a:pt x="617687" y="94339"/>
                    <a:pt x="617687" y="94339"/>
                    <a:pt x="614437" y="94339"/>
                  </a:cubicBezTo>
                  <a:cubicBezTo>
                    <a:pt x="611188" y="92715"/>
                    <a:pt x="611188" y="92715"/>
                    <a:pt x="611188" y="91090"/>
                  </a:cubicBezTo>
                  <a:cubicBezTo>
                    <a:pt x="611188" y="89466"/>
                    <a:pt x="611188" y="89466"/>
                    <a:pt x="612812" y="87842"/>
                  </a:cubicBezTo>
                  <a:cubicBezTo>
                    <a:pt x="614437" y="86218"/>
                    <a:pt x="614437" y="87842"/>
                    <a:pt x="617687" y="87842"/>
                  </a:cubicBezTo>
                  <a:cubicBezTo>
                    <a:pt x="619311" y="86218"/>
                    <a:pt x="620936" y="86218"/>
                    <a:pt x="622561" y="84594"/>
                  </a:cubicBezTo>
                  <a:cubicBezTo>
                    <a:pt x="624186" y="84594"/>
                    <a:pt x="624186" y="82969"/>
                    <a:pt x="625810" y="82969"/>
                  </a:cubicBezTo>
                  <a:cubicBezTo>
                    <a:pt x="629060" y="81345"/>
                    <a:pt x="629060" y="81345"/>
                    <a:pt x="630685" y="81345"/>
                  </a:cubicBezTo>
                  <a:cubicBezTo>
                    <a:pt x="632309" y="81345"/>
                    <a:pt x="633934" y="81345"/>
                    <a:pt x="635559" y="79721"/>
                  </a:cubicBezTo>
                  <a:cubicBezTo>
                    <a:pt x="637184" y="79721"/>
                    <a:pt x="640433" y="79721"/>
                    <a:pt x="640433" y="78097"/>
                  </a:cubicBezTo>
                  <a:cubicBezTo>
                    <a:pt x="640433" y="78097"/>
                    <a:pt x="645307" y="79721"/>
                    <a:pt x="648557" y="78097"/>
                  </a:cubicBezTo>
                  <a:cubicBezTo>
                    <a:pt x="651806" y="78097"/>
                    <a:pt x="650182" y="79721"/>
                    <a:pt x="651806" y="79721"/>
                  </a:cubicBezTo>
                  <a:cubicBezTo>
                    <a:pt x="651806" y="81345"/>
                    <a:pt x="653431" y="82969"/>
                    <a:pt x="655056" y="81345"/>
                  </a:cubicBezTo>
                  <a:cubicBezTo>
                    <a:pt x="658305" y="79721"/>
                    <a:pt x="658305" y="81345"/>
                    <a:pt x="658305" y="79721"/>
                  </a:cubicBezTo>
                  <a:cubicBezTo>
                    <a:pt x="659930" y="79721"/>
                    <a:pt x="659930" y="79721"/>
                    <a:pt x="661555" y="78097"/>
                  </a:cubicBezTo>
                  <a:cubicBezTo>
                    <a:pt x="664804" y="74848"/>
                    <a:pt x="664804" y="74848"/>
                    <a:pt x="668054" y="73224"/>
                  </a:cubicBezTo>
                  <a:cubicBezTo>
                    <a:pt x="671303" y="71600"/>
                    <a:pt x="671303" y="71600"/>
                    <a:pt x="676178" y="71600"/>
                  </a:cubicBezTo>
                  <a:cubicBezTo>
                    <a:pt x="681052" y="69976"/>
                    <a:pt x="681052" y="71600"/>
                    <a:pt x="682677" y="71600"/>
                  </a:cubicBezTo>
                  <a:cubicBezTo>
                    <a:pt x="684301" y="71600"/>
                    <a:pt x="685926" y="71600"/>
                    <a:pt x="690800" y="71600"/>
                  </a:cubicBezTo>
                  <a:cubicBezTo>
                    <a:pt x="695674" y="71600"/>
                    <a:pt x="692425" y="73224"/>
                    <a:pt x="694050" y="74848"/>
                  </a:cubicBezTo>
                  <a:cubicBezTo>
                    <a:pt x="694050" y="76473"/>
                    <a:pt x="694050" y="76473"/>
                    <a:pt x="697299" y="76473"/>
                  </a:cubicBezTo>
                  <a:cubicBezTo>
                    <a:pt x="698924" y="78097"/>
                    <a:pt x="698924" y="78097"/>
                    <a:pt x="700549" y="76473"/>
                  </a:cubicBezTo>
                  <a:cubicBezTo>
                    <a:pt x="702173" y="76473"/>
                    <a:pt x="700549" y="74848"/>
                    <a:pt x="703798" y="73224"/>
                  </a:cubicBezTo>
                  <a:cubicBezTo>
                    <a:pt x="705423" y="69976"/>
                    <a:pt x="707048" y="73224"/>
                    <a:pt x="708672" y="73224"/>
                  </a:cubicBezTo>
                  <a:cubicBezTo>
                    <a:pt x="708672" y="73224"/>
                    <a:pt x="713547" y="73224"/>
                    <a:pt x="718421" y="74848"/>
                  </a:cubicBezTo>
                  <a:cubicBezTo>
                    <a:pt x="723295" y="74848"/>
                    <a:pt x="720046" y="74848"/>
                    <a:pt x="721670" y="76473"/>
                  </a:cubicBezTo>
                  <a:cubicBezTo>
                    <a:pt x="723295" y="76473"/>
                    <a:pt x="728169" y="79721"/>
                    <a:pt x="728169" y="79721"/>
                  </a:cubicBezTo>
                  <a:cubicBezTo>
                    <a:pt x="729794" y="79721"/>
                    <a:pt x="733044" y="79721"/>
                    <a:pt x="736293" y="78097"/>
                  </a:cubicBezTo>
                  <a:cubicBezTo>
                    <a:pt x="739543" y="76473"/>
                    <a:pt x="736293" y="76473"/>
                    <a:pt x="734668" y="74848"/>
                  </a:cubicBezTo>
                  <a:cubicBezTo>
                    <a:pt x="734668" y="73224"/>
                    <a:pt x="731419" y="73224"/>
                    <a:pt x="728169" y="71600"/>
                  </a:cubicBezTo>
                  <a:cubicBezTo>
                    <a:pt x="724920" y="69976"/>
                    <a:pt x="726545" y="69976"/>
                    <a:pt x="723295" y="69976"/>
                  </a:cubicBezTo>
                  <a:cubicBezTo>
                    <a:pt x="721670" y="69976"/>
                    <a:pt x="716796" y="69976"/>
                    <a:pt x="715171" y="71600"/>
                  </a:cubicBezTo>
                  <a:cubicBezTo>
                    <a:pt x="711922" y="71600"/>
                    <a:pt x="708672" y="69976"/>
                    <a:pt x="703798" y="68352"/>
                  </a:cubicBezTo>
                  <a:cubicBezTo>
                    <a:pt x="698924" y="68352"/>
                    <a:pt x="702173" y="68352"/>
                    <a:pt x="702173" y="66727"/>
                  </a:cubicBezTo>
                  <a:cubicBezTo>
                    <a:pt x="702173" y="65103"/>
                    <a:pt x="703798" y="66727"/>
                    <a:pt x="707048" y="65103"/>
                  </a:cubicBezTo>
                  <a:cubicBezTo>
                    <a:pt x="710297" y="63479"/>
                    <a:pt x="711922" y="65103"/>
                    <a:pt x="713547" y="63479"/>
                  </a:cubicBezTo>
                  <a:cubicBezTo>
                    <a:pt x="716796" y="63479"/>
                    <a:pt x="718421" y="65103"/>
                    <a:pt x="720046" y="65103"/>
                  </a:cubicBezTo>
                  <a:cubicBezTo>
                    <a:pt x="720046" y="65103"/>
                    <a:pt x="723295" y="65103"/>
                    <a:pt x="724920" y="65103"/>
                  </a:cubicBezTo>
                  <a:cubicBezTo>
                    <a:pt x="726545" y="63479"/>
                    <a:pt x="723295" y="63479"/>
                    <a:pt x="723295" y="60231"/>
                  </a:cubicBezTo>
                  <a:cubicBezTo>
                    <a:pt x="721670" y="58606"/>
                    <a:pt x="723295" y="58606"/>
                    <a:pt x="724920" y="56982"/>
                  </a:cubicBezTo>
                  <a:cubicBezTo>
                    <a:pt x="726545" y="55358"/>
                    <a:pt x="723295" y="53734"/>
                    <a:pt x="724920" y="53734"/>
                  </a:cubicBezTo>
                  <a:cubicBezTo>
                    <a:pt x="728169" y="53734"/>
                    <a:pt x="729794" y="55358"/>
                    <a:pt x="733044" y="55358"/>
                  </a:cubicBezTo>
                  <a:cubicBezTo>
                    <a:pt x="734668" y="55358"/>
                    <a:pt x="736293" y="55358"/>
                    <a:pt x="739543" y="56982"/>
                  </a:cubicBezTo>
                  <a:cubicBezTo>
                    <a:pt x="742792" y="58606"/>
                    <a:pt x="741167" y="58606"/>
                    <a:pt x="742792" y="58606"/>
                  </a:cubicBezTo>
                  <a:cubicBezTo>
                    <a:pt x="744417" y="58606"/>
                    <a:pt x="747666" y="58606"/>
                    <a:pt x="747666" y="58606"/>
                  </a:cubicBezTo>
                  <a:cubicBezTo>
                    <a:pt x="749291" y="58606"/>
                    <a:pt x="754165" y="58606"/>
                    <a:pt x="754165" y="58606"/>
                  </a:cubicBezTo>
                  <a:cubicBezTo>
                    <a:pt x="755790" y="60231"/>
                    <a:pt x="760664" y="61855"/>
                    <a:pt x="762289" y="61855"/>
                  </a:cubicBezTo>
                  <a:cubicBezTo>
                    <a:pt x="762289" y="61855"/>
                    <a:pt x="762289" y="61855"/>
                    <a:pt x="767163" y="66727"/>
                  </a:cubicBezTo>
                  <a:lnTo>
                    <a:pt x="770413" y="69976"/>
                  </a:lnTo>
                  <a:lnTo>
                    <a:pt x="776912" y="73224"/>
                  </a:lnTo>
                  <a:cubicBezTo>
                    <a:pt x="778536" y="73224"/>
                    <a:pt x="780161" y="73224"/>
                    <a:pt x="783411" y="71600"/>
                  </a:cubicBezTo>
                  <a:cubicBezTo>
                    <a:pt x="785035" y="71600"/>
                    <a:pt x="783411" y="71600"/>
                    <a:pt x="781786" y="69976"/>
                  </a:cubicBezTo>
                  <a:cubicBezTo>
                    <a:pt x="780161" y="69976"/>
                    <a:pt x="778536" y="68352"/>
                    <a:pt x="775287" y="66727"/>
                  </a:cubicBezTo>
                  <a:cubicBezTo>
                    <a:pt x="772037" y="65103"/>
                    <a:pt x="772037" y="65103"/>
                    <a:pt x="773662" y="63479"/>
                  </a:cubicBezTo>
                  <a:cubicBezTo>
                    <a:pt x="773662" y="63479"/>
                    <a:pt x="775287" y="63479"/>
                    <a:pt x="776912" y="63479"/>
                  </a:cubicBezTo>
                  <a:cubicBezTo>
                    <a:pt x="776912" y="63479"/>
                    <a:pt x="778536" y="65103"/>
                    <a:pt x="781786" y="65103"/>
                  </a:cubicBezTo>
                  <a:cubicBezTo>
                    <a:pt x="783411" y="65103"/>
                    <a:pt x="783411" y="66727"/>
                    <a:pt x="786660" y="66727"/>
                  </a:cubicBezTo>
                  <a:cubicBezTo>
                    <a:pt x="789910" y="68352"/>
                    <a:pt x="791534" y="68352"/>
                    <a:pt x="793159" y="69976"/>
                  </a:cubicBezTo>
                  <a:cubicBezTo>
                    <a:pt x="794784" y="69976"/>
                    <a:pt x="801283" y="71600"/>
                    <a:pt x="802908" y="71600"/>
                  </a:cubicBezTo>
                  <a:cubicBezTo>
                    <a:pt x="806157" y="71600"/>
                    <a:pt x="804532" y="73224"/>
                    <a:pt x="806157" y="73224"/>
                  </a:cubicBezTo>
                  <a:cubicBezTo>
                    <a:pt x="806157" y="73224"/>
                    <a:pt x="811031" y="74848"/>
                    <a:pt x="815906" y="74848"/>
                  </a:cubicBezTo>
                  <a:cubicBezTo>
                    <a:pt x="822405" y="73224"/>
                    <a:pt x="819155" y="74848"/>
                    <a:pt x="822405" y="76473"/>
                  </a:cubicBezTo>
                  <a:cubicBezTo>
                    <a:pt x="824029" y="76473"/>
                    <a:pt x="825654" y="78097"/>
                    <a:pt x="827279" y="79721"/>
                  </a:cubicBezTo>
                  <a:cubicBezTo>
                    <a:pt x="828904" y="81345"/>
                    <a:pt x="832153" y="82969"/>
                    <a:pt x="833778" y="82969"/>
                  </a:cubicBezTo>
                  <a:cubicBezTo>
                    <a:pt x="835403" y="82969"/>
                    <a:pt x="833778" y="81345"/>
                    <a:pt x="833778" y="79721"/>
                  </a:cubicBezTo>
                  <a:cubicBezTo>
                    <a:pt x="833778" y="78097"/>
                    <a:pt x="832153" y="78097"/>
                    <a:pt x="828904" y="74848"/>
                  </a:cubicBezTo>
                  <a:cubicBezTo>
                    <a:pt x="827279" y="73224"/>
                    <a:pt x="827279" y="74848"/>
                    <a:pt x="824029" y="73224"/>
                  </a:cubicBezTo>
                  <a:cubicBezTo>
                    <a:pt x="822405" y="73224"/>
                    <a:pt x="819155" y="73224"/>
                    <a:pt x="819155" y="73224"/>
                  </a:cubicBezTo>
                  <a:cubicBezTo>
                    <a:pt x="817530" y="73224"/>
                    <a:pt x="814281" y="71600"/>
                    <a:pt x="812656" y="71600"/>
                  </a:cubicBezTo>
                  <a:cubicBezTo>
                    <a:pt x="812656" y="69976"/>
                    <a:pt x="807782" y="69976"/>
                    <a:pt x="806157" y="69976"/>
                  </a:cubicBezTo>
                  <a:cubicBezTo>
                    <a:pt x="806157" y="69976"/>
                    <a:pt x="796409" y="65103"/>
                    <a:pt x="793159" y="65103"/>
                  </a:cubicBezTo>
                  <a:cubicBezTo>
                    <a:pt x="789910" y="65103"/>
                    <a:pt x="788285" y="63479"/>
                    <a:pt x="786660" y="63479"/>
                  </a:cubicBezTo>
                  <a:cubicBezTo>
                    <a:pt x="786660" y="63479"/>
                    <a:pt x="783411" y="63479"/>
                    <a:pt x="783411" y="63479"/>
                  </a:cubicBezTo>
                  <a:cubicBezTo>
                    <a:pt x="783411" y="63479"/>
                    <a:pt x="781786" y="63479"/>
                    <a:pt x="780161" y="61855"/>
                  </a:cubicBezTo>
                  <a:cubicBezTo>
                    <a:pt x="778536" y="61855"/>
                    <a:pt x="778536" y="61855"/>
                    <a:pt x="776912" y="60231"/>
                  </a:cubicBezTo>
                  <a:cubicBezTo>
                    <a:pt x="775287" y="58606"/>
                    <a:pt x="776912" y="58606"/>
                    <a:pt x="776912" y="56982"/>
                  </a:cubicBezTo>
                  <a:cubicBezTo>
                    <a:pt x="778536" y="55358"/>
                    <a:pt x="778536" y="55358"/>
                    <a:pt x="780161" y="55358"/>
                  </a:cubicBezTo>
                  <a:cubicBezTo>
                    <a:pt x="781786" y="55358"/>
                    <a:pt x="785035" y="55358"/>
                    <a:pt x="785035" y="55358"/>
                  </a:cubicBezTo>
                  <a:cubicBezTo>
                    <a:pt x="786660" y="53734"/>
                    <a:pt x="786660" y="53734"/>
                    <a:pt x="785035" y="52109"/>
                  </a:cubicBezTo>
                  <a:cubicBezTo>
                    <a:pt x="785035" y="50485"/>
                    <a:pt x="783411" y="52109"/>
                    <a:pt x="783411" y="50485"/>
                  </a:cubicBezTo>
                  <a:cubicBezTo>
                    <a:pt x="783411" y="50485"/>
                    <a:pt x="788285" y="48861"/>
                    <a:pt x="789910" y="47237"/>
                  </a:cubicBezTo>
                  <a:cubicBezTo>
                    <a:pt x="791534" y="47237"/>
                    <a:pt x="793159" y="47237"/>
                    <a:pt x="796409" y="47237"/>
                  </a:cubicBezTo>
                  <a:cubicBezTo>
                    <a:pt x="799658" y="47237"/>
                    <a:pt x="799658" y="48861"/>
                    <a:pt x="801283" y="48861"/>
                  </a:cubicBezTo>
                  <a:cubicBezTo>
                    <a:pt x="802908" y="48861"/>
                    <a:pt x="802908" y="50485"/>
                    <a:pt x="804532" y="50485"/>
                  </a:cubicBezTo>
                  <a:cubicBezTo>
                    <a:pt x="806157" y="50485"/>
                    <a:pt x="809407" y="50485"/>
                    <a:pt x="809407" y="50485"/>
                  </a:cubicBezTo>
                  <a:cubicBezTo>
                    <a:pt x="809407" y="50485"/>
                    <a:pt x="807782" y="48861"/>
                    <a:pt x="804532" y="48861"/>
                  </a:cubicBezTo>
                  <a:cubicBezTo>
                    <a:pt x="802908" y="48861"/>
                    <a:pt x="802908" y="45613"/>
                    <a:pt x="798033" y="43988"/>
                  </a:cubicBezTo>
                  <a:cubicBezTo>
                    <a:pt x="794784" y="40740"/>
                    <a:pt x="796409" y="42364"/>
                    <a:pt x="796409" y="42364"/>
                  </a:cubicBezTo>
                  <a:cubicBezTo>
                    <a:pt x="796409" y="40740"/>
                    <a:pt x="798033" y="40740"/>
                    <a:pt x="799658" y="39116"/>
                  </a:cubicBezTo>
                  <a:cubicBezTo>
                    <a:pt x="802908" y="39116"/>
                    <a:pt x="804532" y="39116"/>
                    <a:pt x="806157" y="39116"/>
                  </a:cubicBezTo>
                  <a:cubicBezTo>
                    <a:pt x="807782" y="39116"/>
                    <a:pt x="811031" y="40740"/>
                    <a:pt x="812656" y="39116"/>
                  </a:cubicBezTo>
                  <a:cubicBezTo>
                    <a:pt x="815906" y="39116"/>
                    <a:pt x="814281" y="40740"/>
                    <a:pt x="815906" y="40740"/>
                  </a:cubicBezTo>
                  <a:cubicBezTo>
                    <a:pt x="817530" y="40740"/>
                    <a:pt x="819155" y="42364"/>
                    <a:pt x="820780" y="42364"/>
                  </a:cubicBezTo>
                  <a:cubicBezTo>
                    <a:pt x="822405" y="42364"/>
                    <a:pt x="822405" y="43988"/>
                    <a:pt x="824029" y="43988"/>
                  </a:cubicBezTo>
                  <a:cubicBezTo>
                    <a:pt x="825654" y="43988"/>
                    <a:pt x="830528" y="45613"/>
                    <a:pt x="830528" y="45613"/>
                  </a:cubicBezTo>
                  <a:cubicBezTo>
                    <a:pt x="830528" y="45613"/>
                    <a:pt x="830528" y="45613"/>
                    <a:pt x="827279" y="42364"/>
                  </a:cubicBezTo>
                  <a:cubicBezTo>
                    <a:pt x="825654" y="42364"/>
                    <a:pt x="824029" y="40740"/>
                    <a:pt x="822405" y="40740"/>
                  </a:cubicBezTo>
                  <a:cubicBezTo>
                    <a:pt x="820780" y="40740"/>
                    <a:pt x="820780" y="37492"/>
                    <a:pt x="820780" y="35867"/>
                  </a:cubicBezTo>
                  <a:cubicBezTo>
                    <a:pt x="820780" y="34243"/>
                    <a:pt x="820780" y="35867"/>
                    <a:pt x="820780" y="34243"/>
                  </a:cubicBezTo>
                  <a:cubicBezTo>
                    <a:pt x="822405" y="34243"/>
                    <a:pt x="822405" y="34243"/>
                    <a:pt x="824029" y="34243"/>
                  </a:cubicBezTo>
                  <a:cubicBezTo>
                    <a:pt x="825654" y="34243"/>
                    <a:pt x="827279" y="32619"/>
                    <a:pt x="832153" y="32619"/>
                  </a:cubicBezTo>
                  <a:cubicBezTo>
                    <a:pt x="837027" y="30995"/>
                    <a:pt x="835403" y="32619"/>
                    <a:pt x="837027" y="32619"/>
                  </a:cubicBezTo>
                  <a:cubicBezTo>
                    <a:pt x="838652" y="34243"/>
                    <a:pt x="838652" y="34243"/>
                    <a:pt x="840277" y="34243"/>
                  </a:cubicBezTo>
                  <a:cubicBezTo>
                    <a:pt x="841902" y="34243"/>
                    <a:pt x="843526" y="34243"/>
                    <a:pt x="845151" y="34243"/>
                  </a:cubicBezTo>
                  <a:cubicBezTo>
                    <a:pt x="846776" y="34243"/>
                    <a:pt x="846776" y="35867"/>
                    <a:pt x="848401" y="35867"/>
                  </a:cubicBezTo>
                  <a:cubicBezTo>
                    <a:pt x="850025" y="35867"/>
                    <a:pt x="853275" y="37492"/>
                    <a:pt x="853275" y="37492"/>
                  </a:cubicBezTo>
                  <a:cubicBezTo>
                    <a:pt x="854899" y="37492"/>
                    <a:pt x="856524" y="35867"/>
                    <a:pt x="858149" y="35867"/>
                  </a:cubicBezTo>
                  <a:cubicBezTo>
                    <a:pt x="858149" y="34243"/>
                    <a:pt x="863023" y="35867"/>
                    <a:pt x="863023" y="35867"/>
                  </a:cubicBezTo>
                  <a:cubicBezTo>
                    <a:pt x="864648" y="35867"/>
                    <a:pt x="866273" y="35867"/>
                    <a:pt x="869522" y="35867"/>
                  </a:cubicBezTo>
                  <a:cubicBezTo>
                    <a:pt x="872772" y="35867"/>
                    <a:pt x="871147" y="39116"/>
                    <a:pt x="872772" y="39116"/>
                  </a:cubicBezTo>
                  <a:cubicBezTo>
                    <a:pt x="872772" y="39116"/>
                    <a:pt x="874396" y="40740"/>
                    <a:pt x="876021" y="42364"/>
                  </a:cubicBezTo>
                  <a:cubicBezTo>
                    <a:pt x="877646" y="43988"/>
                    <a:pt x="877646" y="43988"/>
                    <a:pt x="877646" y="43988"/>
                  </a:cubicBezTo>
                  <a:cubicBezTo>
                    <a:pt x="877646" y="45613"/>
                    <a:pt x="880895" y="45613"/>
                    <a:pt x="882520" y="45613"/>
                  </a:cubicBezTo>
                  <a:cubicBezTo>
                    <a:pt x="885770" y="45613"/>
                    <a:pt x="884145" y="45613"/>
                    <a:pt x="885770" y="47237"/>
                  </a:cubicBezTo>
                  <a:cubicBezTo>
                    <a:pt x="887394" y="47237"/>
                    <a:pt x="889019" y="47237"/>
                    <a:pt x="889019" y="48861"/>
                  </a:cubicBezTo>
                  <a:cubicBezTo>
                    <a:pt x="890644" y="50485"/>
                    <a:pt x="890644" y="52109"/>
                    <a:pt x="892269" y="52109"/>
                  </a:cubicBezTo>
                  <a:cubicBezTo>
                    <a:pt x="892269" y="52109"/>
                    <a:pt x="893893" y="52109"/>
                    <a:pt x="895518" y="52109"/>
                  </a:cubicBezTo>
                  <a:cubicBezTo>
                    <a:pt x="897143" y="52109"/>
                    <a:pt x="897143" y="52109"/>
                    <a:pt x="895518" y="48861"/>
                  </a:cubicBezTo>
                  <a:cubicBezTo>
                    <a:pt x="893893" y="43988"/>
                    <a:pt x="892269" y="47237"/>
                    <a:pt x="892269" y="47237"/>
                  </a:cubicBezTo>
                  <a:cubicBezTo>
                    <a:pt x="890644" y="45613"/>
                    <a:pt x="890644" y="45613"/>
                    <a:pt x="890644" y="45613"/>
                  </a:cubicBezTo>
                  <a:cubicBezTo>
                    <a:pt x="890644" y="43988"/>
                    <a:pt x="887394" y="42364"/>
                    <a:pt x="885770" y="42364"/>
                  </a:cubicBezTo>
                  <a:cubicBezTo>
                    <a:pt x="884145" y="40740"/>
                    <a:pt x="882520" y="42364"/>
                    <a:pt x="882520" y="40740"/>
                  </a:cubicBezTo>
                  <a:cubicBezTo>
                    <a:pt x="882520" y="40740"/>
                    <a:pt x="879271" y="39116"/>
                    <a:pt x="877646" y="39116"/>
                  </a:cubicBezTo>
                  <a:cubicBezTo>
                    <a:pt x="877646" y="39116"/>
                    <a:pt x="876021" y="37492"/>
                    <a:pt x="874396" y="35867"/>
                  </a:cubicBezTo>
                  <a:cubicBezTo>
                    <a:pt x="872772" y="34243"/>
                    <a:pt x="872772" y="34243"/>
                    <a:pt x="871147" y="32619"/>
                  </a:cubicBezTo>
                  <a:cubicBezTo>
                    <a:pt x="871147" y="30995"/>
                    <a:pt x="871147" y="30995"/>
                    <a:pt x="871147" y="30995"/>
                  </a:cubicBezTo>
                  <a:cubicBezTo>
                    <a:pt x="872772" y="29371"/>
                    <a:pt x="874396" y="29371"/>
                    <a:pt x="877646" y="27746"/>
                  </a:cubicBezTo>
                  <a:cubicBezTo>
                    <a:pt x="880895" y="27746"/>
                    <a:pt x="890644" y="29371"/>
                    <a:pt x="893893" y="29371"/>
                  </a:cubicBezTo>
                  <a:cubicBezTo>
                    <a:pt x="895518" y="27746"/>
                    <a:pt x="898768" y="29371"/>
                    <a:pt x="902017" y="29371"/>
                  </a:cubicBezTo>
                  <a:cubicBezTo>
                    <a:pt x="905267" y="29371"/>
                    <a:pt x="903642" y="29371"/>
                    <a:pt x="906891" y="29371"/>
                  </a:cubicBezTo>
                  <a:cubicBezTo>
                    <a:pt x="908516" y="29371"/>
                    <a:pt x="911766" y="29371"/>
                    <a:pt x="911766" y="29371"/>
                  </a:cubicBezTo>
                  <a:cubicBezTo>
                    <a:pt x="913390" y="29371"/>
                    <a:pt x="919889" y="30995"/>
                    <a:pt x="923139" y="29371"/>
                  </a:cubicBezTo>
                  <a:cubicBezTo>
                    <a:pt x="928013" y="27746"/>
                    <a:pt x="924764" y="30995"/>
                    <a:pt x="926388" y="32619"/>
                  </a:cubicBezTo>
                  <a:cubicBezTo>
                    <a:pt x="929638" y="34243"/>
                    <a:pt x="929638" y="34243"/>
                    <a:pt x="929638" y="35867"/>
                  </a:cubicBezTo>
                  <a:cubicBezTo>
                    <a:pt x="931263" y="35867"/>
                    <a:pt x="932887" y="39116"/>
                    <a:pt x="934512" y="39116"/>
                  </a:cubicBezTo>
                  <a:cubicBezTo>
                    <a:pt x="934512" y="39116"/>
                    <a:pt x="936137" y="40740"/>
                    <a:pt x="937761" y="40740"/>
                  </a:cubicBezTo>
                  <a:cubicBezTo>
                    <a:pt x="939386" y="40740"/>
                    <a:pt x="944260" y="40740"/>
                    <a:pt x="944260" y="40740"/>
                  </a:cubicBezTo>
                  <a:cubicBezTo>
                    <a:pt x="944260" y="39116"/>
                    <a:pt x="942636" y="39116"/>
                    <a:pt x="941011" y="37492"/>
                  </a:cubicBezTo>
                  <a:cubicBezTo>
                    <a:pt x="941011" y="37492"/>
                    <a:pt x="939386" y="35867"/>
                    <a:pt x="937761" y="34243"/>
                  </a:cubicBezTo>
                  <a:cubicBezTo>
                    <a:pt x="939386" y="32619"/>
                    <a:pt x="941011" y="32619"/>
                    <a:pt x="941011" y="32619"/>
                  </a:cubicBezTo>
                  <a:cubicBezTo>
                    <a:pt x="941011" y="30995"/>
                    <a:pt x="941011" y="29371"/>
                    <a:pt x="942636" y="29371"/>
                  </a:cubicBezTo>
                  <a:cubicBezTo>
                    <a:pt x="942636" y="27746"/>
                    <a:pt x="944260" y="27746"/>
                    <a:pt x="947510" y="26122"/>
                  </a:cubicBezTo>
                  <a:cubicBezTo>
                    <a:pt x="950759" y="26122"/>
                    <a:pt x="950759" y="27746"/>
                    <a:pt x="952384" y="27746"/>
                  </a:cubicBezTo>
                  <a:cubicBezTo>
                    <a:pt x="952384" y="27746"/>
                    <a:pt x="963757" y="27746"/>
                    <a:pt x="965382" y="27746"/>
                  </a:cubicBezTo>
                  <a:cubicBezTo>
                    <a:pt x="967007" y="27746"/>
                    <a:pt x="967007" y="29371"/>
                    <a:pt x="970256" y="27746"/>
                  </a:cubicBezTo>
                  <a:cubicBezTo>
                    <a:pt x="971881" y="26122"/>
                    <a:pt x="970256" y="27746"/>
                    <a:pt x="973506" y="29371"/>
                  </a:cubicBezTo>
                  <a:cubicBezTo>
                    <a:pt x="975131" y="29371"/>
                    <a:pt x="973506" y="30995"/>
                    <a:pt x="973506" y="30995"/>
                  </a:cubicBezTo>
                  <a:cubicBezTo>
                    <a:pt x="973506" y="30995"/>
                    <a:pt x="973506" y="32619"/>
                    <a:pt x="973506" y="32619"/>
                  </a:cubicBezTo>
                  <a:cubicBezTo>
                    <a:pt x="975131" y="32619"/>
                    <a:pt x="978380" y="34243"/>
                    <a:pt x="980005" y="35867"/>
                  </a:cubicBezTo>
                  <a:cubicBezTo>
                    <a:pt x="980005" y="35867"/>
                    <a:pt x="983254" y="35867"/>
                    <a:pt x="984879" y="35867"/>
                  </a:cubicBezTo>
                  <a:cubicBezTo>
                    <a:pt x="986504" y="34243"/>
                    <a:pt x="984879" y="34243"/>
                    <a:pt x="984879" y="34243"/>
                  </a:cubicBezTo>
                  <a:cubicBezTo>
                    <a:pt x="983254" y="32619"/>
                    <a:pt x="981630" y="32619"/>
                    <a:pt x="980005" y="30995"/>
                  </a:cubicBezTo>
                  <a:cubicBezTo>
                    <a:pt x="978380" y="30995"/>
                    <a:pt x="978380" y="29371"/>
                    <a:pt x="978380" y="29371"/>
                  </a:cubicBezTo>
                  <a:cubicBezTo>
                    <a:pt x="978380" y="27746"/>
                    <a:pt x="980005" y="29371"/>
                    <a:pt x="981630" y="27746"/>
                  </a:cubicBezTo>
                  <a:cubicBezTo>
                    <a:pt x="983254" y="26122"/>
                    <a:pt x="983254" y="27746"/>
                    <a:pt x="984879" y="26122"/>
                  </a:cubicBezTo>
                  <a:cubicBezTo>
                    <a:pt x="988129" y="24498"/>
                    <a:pt x="989753" y="26122"/>
                    <a:pt x="991378" y="24498"/>
                  </a:cubicBezTo>
                  <a:close/>
                  <a:moveTo>
                    <a:pt x="1682953" y="112"/>
                  </a:moveTo>
                  <a:cubicBezTo>
                    <a:pt x="1689649" y="-91"/>
                    <a:pt x="1696547" y="-91"/>
                    <a:pt x="1697358" y="721"/>
                  </a:cubicBezTo>
                  <a:cubicBezTo>
                    <a:pt x="1698981" y="2344"/>
                    <a:pt x="1697358" y="721"/>
                    <a:pt x="1700604" y="2344"/>
                  </a:cubicBezTo>
                  <a:cubicBezTo>
                    <a:pt x="1703850" y="2344"/>
                    <a:pt x="1703850" y="721"/>
                    <a:pt x="1705474" y="3966"/>
                  </a:cubicBezTo>
                  <a:cubicBezTo>
                    <a:pt x="1708720" y="5589"/>
                    <a:pt x="1710343" y="5589"/>
                    <a:pt x="1711966" y="5589"/>
                  </a:cubicBezTo>
                  <a:cubicBezTo>
                    <a:pt x="1711966" y="7212"/>
                    <a:pt x="1713589" y="5589"/>
                    <a:pt x="1715212" y="7212"/>
                  </a:cubicBezTo>
                  <a:cubicBezTo>
                    <a:pt x="1716835" y="7212"/>
                    <a:pt x="1724951" y="7212"/>
                    <a:pt x="1726574" y="5589"/>
                  </a:cubicBezTo>
                  <a:cubicBezTo>
                    <a:pt x="1726574" y="5589"/>
                    <a:pt x="1726574" y="5589"/>
                    <a:pt x="1728197" y="5589"/>
                  </a:cubicBezTo>
                  <a:cubicBezTo>
                    <a:pt x="1728197" y="3966"/>
                    <a:pt x="1729820" y="3966"/>
                    <a:pt x="1729820" y="3966"/>
                  </a:cubicBezTo>
                  <a:cubicBezTo>
                    <a:pt x="1731443" y="2344"/>
                    <a:pt x="1734689" y="3966"/>
                    <a:pt x="1737935" y="3966"/>
                  </a:cubicBezTo>
                  <a:cubicBezTo>
                    <a:pt x="1739559" y="5589"/>
                    <a:pt x="1742805" y="5589"/>
                    <a:pt x="1742805" y="5589"/>
                  </a:cubicBezTo>
                  <a:cubicBezTo>
                    <a:pt x="1742805" y="5589"/>
                    <a:pt x="1746051" y="7212"/>
                    <a:pt x="1747674" y="8835"/>
                  </a:cubicBezTo>
                  <a:cubicBezTo>
                    <a:pt x="1747674" y="8835"/>
                    <a:pt x="1750920" y="8835"/>
                    <a:pt x="1750920" y="8835"/>
                  </a:cubicBezTo>
                  <a:cubicBezTo>
                    <a:pt x="1750920" y="8835"/>
                    <a:pt x="1767151" y="10458"/>
                    <a:pt x="1768774" y="10458"/>
                  </a:cubicBezTo>
                  <a:cubicBezTo>
                    <a:pt x="1770397" y="8835"/>
                    <a:pt x="1772020" y="8835"/>
                    <a:pt x="1775267" y="8835"/>
                  </a:cubicBezTo>
                  <a:cubicBezTo>
                    <a:pt x="1776890" y="8835"/>
                    <a:pt x="1780136" y="8835"/>
                    <a:pt x="1781759" y="10458"/>
                  </a:cubicBezTo>
                  <a:cubicBezTo>
                    <a:pt x="1783382" y="10458"/>
                    <a:pt x="1786628" y="12081"/>
                    <a:pt x="1788251" y="12081"/>
                  </a:cubicBezTo>
                  <a:cubicBezTo>
                    <a:pt x="1788251" y="12081"/>
                    <a:pt x="1789874" y="12081"/>
                    <a:pt x="1789874" y="12081"/>
                  </a:cubicBezTo>
                  <a:cubicBezTo>
                    <a:pt x="1791498" y="12081"/>
                    <a:pt x="1793121" y="12081"/>
                    <a:pt x="1794744" y="12081"/>
                  </a:cubicBezTo>
                  <a:cubicBezTo>
                    <a:pt x="1794744" y="13704"/>
                    <a:pt x="1791498" y="10458"/>
                    <a:pt x="1796367" y="13704"/>
                  </a:cubicBezTo>
                  <a:cubicBezTo>
                    <a:pt x="1801236" y="15326"/>
                    <a:pt x="1804482" y="13704"/>
                    <a:pt x="1801236" y="16949"/>
                  </a:cubicBezTo>
                  <a:cubicBezTo>
                    <a:pt x="1797990" y="18572"/>
                    <a:pt x="1797990" y="18572"/>
                    <a:pt x="1794744" y="18572"/>
                  </a:cubicBezTo>
                  <a:cubicBezTo>
                    <a:pt x="1793121" y="20195"/>
                    <a:pt x="1789874" y="20195"/>
                    <a:pt x="1786628" y="21818"/>
                  </a:cubicBezTo>
                  <a:cubicBezTo>
                    <a:pt x="1783382" y="23441"/>
                    <a:pt x="1776890" y="23441"/>
                    <a:pt x="1773643" y="23441"/>
                  </a:cubicBezTo>
                  <a:cubicBezTo>
                    <a:pt x="1772020" y="25064"/>
                    <a:pt x="1767151" y="25064"/>
                    <a:pt x="1765528" y="25064"/>
                  </a:cubicBezTo>
                  <a:cubicBezTo>
                    <a:pt x="1763905" y="25064"/>
                    <a:pt x="1765528" y="25064"/>
                    <a:pt x="1760659" y="25064"/>
                  </a:cubicBezTo>
                  <a:cubicBezTo>
                    <a:pt x="1757413" y="25064"/>
                    <a:pt x="1765528" y="21818"/>
                    <a:pt x="1755789" y="25064"/>
                  </a:cubicBezTo>
                  <a:cubicBezTo>
                    <a:pt x="1746051" y="26686"/>
                    <a:pt x="1750920" y="26686"/>
                    <a:pt x="1750920" y="26686"/>
                  </a:cubicBezTo>
                  <a:cubicBezTo>
                    <a:pt x="1752543" y="25064"/>
                    <a:pt x="1752543" y="25064"/>
                    <a:pt x="1755789" y="26686"/>
                  </a:cubicBezTo>
                  <a:cubicBezTo>
                    <a:pt x="1759036" y="26686"/>
                    <a:pt x="1760659" y="26686"/>
                    <a:pt x="1760659" y="26686"/>
                  </a:cubicBezTo>
                  <a:cubicBezTo>
                    <a:pt x="1762282" y="28309"/>
                    <a:pt x="1759036" y="28309"/>
                    <a:pt x="1763905" y="28309"/>
                  </a:cubicBezTo>
                  <a:cubicBezTo>
                    <a:pt x="1767151" y="28309"/>
                    <a:pt x="1762282" y="28309"/>
                    <a:pt x="1770397" y="28309"/>
                  </a:cubicBezTo>
                  <a:cubicBezTo>
                    <a:pt x="1778513" y="26686"/>
                    <a:pt x="1778513" y="26686"/>
                    <a:pt x="1780136" y="26686"/>
                  </a:cubicBezTo>
                  <a:cubicBezTo>
                    <a:pt x="1781759" y="26686"/>
                    <a:pt x="1786628" y="25064"/>
                    <a:pt x="1786628" y="25064"/>
                  </a:cubicBezTo>
                  <a:cubicBezTo>
                    <a:pt x="1786628" y="25064"/>
                    <a:pt x="1786628" y="25064"/>
                    <a:pt x="1788251" y="25064"/>
                  </a:cubicBezTo>
                  <a:cubicBezTo>
                    <a:pt x="1788251" y="25064"/>
                    <a:pt x="1796367" y="23441"/>
                    <a:pt x="1796367" y="23441"/>
                  </a:cubicBezTo>
                  <a:cubicBezTo>
                    <a:pt x="1796367" y="21818"/>
                    <a:pt x="1794744" y="23441"/>
                    <a:pt x="1797990" y="21818"/>
                  </a:cubicBezTo>
                  <a:cubicBezTo>
                    <a:pt x="1799613" y="21818"/>
                    <a:pt x="1799613" y="21818"/>
                    <a:pt x="1801236" y="21818"/>
                  </a:cubicBezTo>
                  <a:cubicBezTo>
                    <a:pt x="1801236" y="21818"/>
                    <a:pt x="1806105" y="21818"/>
                    <a:pt x="1806105" y="21818"/>
                  </a:cubicBezTo>
                  <a:cubicBezTo>
                    <a:pt x="1806105" y="21818"/>
                    <a:pt x="1806105" y="21818"/>
                    <a:pt x="1807728" y="21818"/>
                  </a:cubicBezTo>
                  <a:cubicBezTo>
                    <a:pt x="1807728" y="21818"/>
                    <a:pt x="1810975" y="21818"/>
                    <a:pt x="1810975" y="21818"/>
                  </a:cubicBezTo>
                  <a:cubicBezTo>
                    <a:pt x="1810975" y="21818"/>
                    <a:pt x="1814221" y="21818"/>
                    <a:pt x="1814221" y="21818"/>
                  </a:cubicBezTo>
                  <a:cubicBezTo>
                    <a:pt x="1815844" y="23441"/>
                    <a:pt x="1817467" y="23441"/>
                    <a:pt x="1817467" y="25064"/>
                  </a:cubicBezTo>
                  <a:cubicBezTo>
                    <a:pt x="1817467" y="25064"/>
                    <a:pt x="1819090" y="28309"/>
                    <a:pt x="1819090" y="28309"/>
                  </a:cubicBezTo>
                  <a:cubicBezTo>
                    <a:pt x="1819090" y="28309"/>
                    <a:pt x="1819090" y="28309"/>
                    <a:pt x="1817467" y="29932"/>
                  </a:cubicBezTo>
                  <a:cubicBezTo>
                    <a:pt x="1817467" y="29932"/>
                    <a:pt x="1817467" y="29932"/>
                    <a:pt x="1812598" y="33178"/>
                  </a:cubicBezTo>
                  <a:cubicBezTo>
                    <a:pt x="1812598" y="33178"/>
                    <a:pt x="1810975" y="34801"/>
                    <a:pt x="1810975" y="34801"/>
                  </a:cubicBezTo>
                  <a:cubicBezTo>
                    <a:pt x="1809352" y="34801"/>
                    <a:pt x="1806105" y="39669"/>
                    <a:pt x="1806105" y="39669"/>
                  </a:cubicBezTo>
                  <a:cubicBezTo>
                    <a:pt x="1806105" y="39669"/>
                    <a:pt x="1806105" y="39669"/>
                    <a:pt x="1810975" y="38046"/>
                  </a:cubicBezTo>
                  <a:cubicBezTo>
                    <a:pt x="1815844" y="36423"/>
                    <a:pt x="1819090" y="34801"/>
                    <a:pt x="1819090" y="34801"/>
                  </a:cubicBezTo>
                  <a:cubicBezTo>
                    <a:pt x="1819090" y="34801"/>
                    <a:pt x="1819090" y="34801"/>
                    <a:pt x="1823959" y="34801"/>
                  </a:cubicBezTo>
                  <a:cubicBezTo>
                    <a:pt x="1823959" y="34801"/>
                    <a:pt x="1832075" y="34801"/>
                    <a:pt x="1833698" y="36423"/>
                  </a:cubicBezTo>
                  <a:cubicBezTo>
                    <a:pt x="1833698" y="36423"/>
                    <a:pt x="1833698" y="36423"/>
                    <a:pt x="1833698" y="38046"/>
                  </a:cubicBezTo>
                  <a:cubicBezTo>
                    <a:pt x="1835321" y="39669"/>
                    <a:pt x="1838567" y="38046"/>
                    <a:pt x="1838567" y="38046"/>
                  </a:cubicBezTo>
                  <a:cubicBezTo>
                    <a:pt x="1840190" y="36423"/>
                    <a:pt x="1843437" y="36423"/>
                    <a:pt x="1843437" y="36423"/>
                  </a:cubicBezTo>
                  <a:cubicBezTo>
                    <a:pt x="1843437" y="36423"/>
                    <a:pt x="1843437" y="36423"/>
                    <a:pt x="1846683" y="36423"/>
                  </a:cubicBezTo>
                  <a:cubicBezTo>
                    <a:pt x="1846683" y="36423"/>
                    <a:pt x="1846683" y="36423"/>
                    <a:pt x="1849929" y="36423"/>
                  </a:cubicBezTo>
                  <a:cubicBezTo>
                    <a:pt x="1849929" y="36423"/>
                    <a:pt x="1849929" y="36423"/>
                    <a:pt x="1854798" y="38046"/>
                  </a:cubicBezTo>
                  <a:cubicBezTo>
                    <a:pt x="1854798" y="38046"/>
                    <a:pt x="1858044" y="39669"/>
                    <a:pt x="1861291" y="39669"/>
                  </a:cubicBezTo>
                  <a:cubicBezTo>
                    <a:pt x="1862914" y="39669"/>
                    <a:pt x="1864537" y="38046"/>
                    <a:pt x="1866160" y="38046"/>
                  </a:cubicBezTo>
                  <a:cubicBezTo>
                    <a:pt x="1866160" y="39669"/>
                    <a:pt x="1866160" y="39669"/>
                    <a:pt x="1867783" y="41292"/>
                  </a:cubicBezTo>
                  <a:cubicBezTo>
                    <a:pt x="1867783" y="41292"/>
                    <a:pt x="1871029" y="42915"/>
                    <a:pt x="1871029" y="42915"/>
                  </a:cubicBezTo>
                  <a:cubicBezTo>
                    <a:pt x="1871029" y="42915"/>
                    <a:pt x="1871029" y="42915"/>
                    <a:pt x="1874275" y="44538"/>
                  </a:cubicBezTo>
                  <a:cubicBezTo>
                    <a:pt x="1874275" y="44538"/>
                    <a:pt x="1875898" y="44538"/>
                    <a:pt x="1875898" y="44538"/>
                  </a:cubicBezTo>
                  <a:cubicBezTo>
                    <a:pt x="1877522" y="46161"/>
                    <a:pt x="1879145" y="44538"/>
                    <a:pt x="1877522" y="47783"/>
                  </a:cubicBezTo>
                  <a:cubicBezTo>
                    <a:pt x="1875898" y="49406"/>
                    <a:pt x="1874275" y="51029"/>
                    <a:pt x="1872652" y="52652"/>
                  </a:cubicBezTo>
                  <a:cubicBezTo>
                    <a:pt x="1871029" y="52652"/>
                    <a:pt x="1867783" y="54275"/>
                    <a:pt x="1867783" y="54275"/>
                  </a:cubicBezTo>
                  <a:cubicBezTo>
                    <a:pt x="1867783" y="54275"/>
                    <a:pt x="1869406" y="52652"/>
                    <a:pt x="1866160" y="54275"/>
                  </a:cubicBezTo>
                  <a:cubicBezTo>
                    <a:pt x="1862914" y="55898"/>
                    <a:pt x="1862914" y="54275"/>
                    <a:pt x="1861291" y="57521"/>
                  </a:cubicBezTo>
                  <a:cubicBezTo>
                    <a:pt x="1858044" y="59143"/>
                    <a:pt x="1838567" y="62389"/>
                    <a:pt x="1838567" y="62389"/>
                  </a:cubicBezTo>
                  <a:cubicBezTo>
                    <a:pt x="1836944" y="62389"/>
                    <a:pt x="1832075" y="64012"/>
                    <a:pt x="1830452" y="64012"/>
                  </a:cubicBezTo>
                  <a:cubicBezTo>
                    <a:pt x="1828829" y="64012"/>
                    <a:pt x="1827206" y="64012"/>
                    <a:pt x="1825583" y="64012"/>
                  </a:cubicBezTo>
                  <a:cubicBezTo>
                    <a:pt x="1825583" y="64012"/>
                    <a:pt x="1823959" y="65635"/>
                    <a:pt x="1823959" y="65635"/>
                  </a:cubicBezTo>
                  <a:cubicBezTo>
                    <a:pt x="1823959" y="65635"/>
                    <a:pt x="1807728" y="67258"/>
                    <a:pt x="1806105" y="67258"/>
                  </a:cubicBezTo>
                  <a:cubicBezTo>
                    <a:pt x="1804482" y="67258"/>
                    <a:pt x="1804482" y="65635"/>
                    <a:pt x="1802859" y="67258"/>
                  </a:cubicBezTo>
                  <a:cubicBezTo>
                    <a:pt x="1802859" y="67258"/>
                    <a:pt x="1799613" y="67258"/>
                    <a:pt x="1799613" y="67258"/>
                  </a:cubicBezTo>
                  <a:cubicBezTo>
                    <a:pt x="1797990" y="67258"/>
                    <a:pt x="1794744" y="65635"/>
                    <a:pt x="1791498" y="67258"/>
                  </a:cubicBezTo>
                  <a:cubicBezTo>
                    <a:pt x="1788251" y="68880"/>
                    <a:pt x="1783382" y="68880"/>
                    <a:pt x="1781759" y="68880"/>
                  </a:cubicBezTo>
                  <a:cubicBezTo>
                    <a:pt x="1778513" y="68880"/>
                    <a:pt x="1763905" y="67258"/>
                    <a:pt x="1763905" y="67258"/>
                  </a:cubicBezTo>
                  <a:cubicBezTo>
                    <a:pt x="1763905" y="67258"/>
                    <a:pt x="1760659" y="67258"/>
                    <a:pt x="1759036" y="67258"/>
                  </a:cubicBezTo>
                  <a:cubicBezTo>
                    <a:pt x="1759036" y="67258"/>
                    <a:pt x="1752543" y="67258"/>
                    <a:pt x="1752543" y="67258"/>
                  </a:cubicBezTo>
                  <a:cubicBezTo>
                    <a:pt x="1752543" y="67258"/>
                    <a:pt x="1749297" y="67258"/>
                    <a:pt x="1749297" y="67258"/>
                  </a:cubicBezTo>
                  <a:cubicBezTo>
                    <a:pt x="1747674" y="67258"/>
                    <a:pt x="1746051" y="67258"/>
                    <a:pt x="1742805" y="67258"/>
                  </a:cubicBezTo>
                  <a:cubicBezTo>
                    <a:pt x="1737935" y="68880"/>
                    <a:pt x="1736312" y="67258"/>
                    <a:pt x="1734689" y="68880"/>
                  </a:cubicBezTo>
                  <a:cubicBezTo>
                    <a:pt x="1733066" y="68880"/>
                    <a:pt x="1729820" y="68880"/>
                    <a:pt x="1728197" y="68880"/>
                  </a:cubicBezTo>
                  <a:cubicBezTo>
                    <a:pt x="1728197" y="70503"/>
                    <a:pt x="1726574" y="68880"/>
                    <a:pt x="1723328" y="70503"/>
                  </a:cubicBezTo>
                  <a:cubicBezTo>
                    <a:pt x="1721704" y="72126"/>
                    <a:pt x="1720081" y="70503"/>
                    <a:pt x="1716835" y="72126"/>
                  </a:cubicBezTo>
                  <a:cubicBezTo>
                    <a:pt x="1715212" y="75372"/>
                    <a:pt x="1710343" y="73749"/>
                    <a:pt x="1710343" y="73749"/>
                  </a:cubicBezTo>
                  <a:cubicBezTo>
                    <a:pt x="1710343" y="73749"/>
                    <a:pt x="1708720" y="73749"/>
                    <a:pt x="1705474" y="73749"/>
                  </a:cubicBezTo>
                  <a:cubicBezTo>
                    <a:pt x="1703850" y="73749"/>
                    <a:pt x="1700604" y="75372"/>
                    <a:pt x="1700604" y="75372"/>
                  </a:cubicBezTo>
                  <a:cubicBezTo>
                    <a:pt x="1698981" y="75372"/>
                    <a:pt x="1695735" y="75372"/>
                    <a:pt x="1694112" y="76995"/>
                  </a:cubicBezTo>
                  <a:cubicBezTo>
                    <a:pt x="1692489" y="76995"/>
                    <a:pt x="1689243" y="76995"/>
                    <a:pt x="1689243" y="78618"/>
                  </a:cubicBezTo>
                  <a:cubicBezTo>
                    <a:pt x="1687620" y="78618"/>
                    <a:pt x="1685996" y="80240"/>
                    <a:pt x="1685996" y="80240"/>
                  </a:cubicBezTo>
                  <a:cubicBezTo>
                    <a:pt x="1685996" y="80240"/>
                    <a:pt x="1681127" y="78618"/>
                    <a:pt x="1681127" y="80240"/>
                  </a:cubicBezTo>
                  <a:cubicBezTo>
                    <a:pt x="1679504" y="80240"/>
                    <a:pt x="1677881" y="80240"/>
                    <a:pt x="1676258" y="80240"/>
                  </a:cubicBezTo>
                  <a:cubicBezTo>
                    <a:pt x="1676258" y="80240"/>
                    <a:pt x="1676258" y="80240"/>
                    <a:pt x="1674635" y="81863"/>
                  </a:cubicBezTo>
                  <a:cubicBezTo>
                    <a:pt x="1674635" y="83486"/>
                    <a:pt x="1677881" y="83486"/>
                    <a:pt x="1677881" y="83486"/>
                  </a:cubicBezTo>
                  <a:cubicBezTo>
                    <a:pt x="1677881" y="83486"/>
                    <a:pt x="1682750" y="83486"/>
                    <a:pt x="1684373" y="83486"/>
                  </a:cubicBezTo>
                  <a:cubicBezTo>
                    <a:pt x="1685996" y="81863"/>
                    <a:pt x="1687620" y="81863"/>
                    <a:pt x="1687620" y="81863"/>
                  </a:cubicBezTo>
                  <a:cubicBezTo>
                    <a:pt x="1687620" y="81863"/>
                    <a:pt x="1687620" y="81863"/>
                    <a:pt x="1689243" y="80240"/>
                  </a:cubicBezTo>
                  <a:cubicBezTo>
                    <a:pt x="1689243" y="80240"/>
                    <a:pt x="1689243" y="80240"/>
                    <a:pt x="1694112" y="80240"/>
                  </a:cubicBezTo>
                  <a:cubicBezTo>
                    <a:pt x="1694112" y="80240"/>
                    <a:pt x="1697358" y="78618"/>
                    <a:pt x="1698981" y="78618"/>
                  </a:cubicBezTo>
                  <a:cubicBezTo>
                    <a:pt x="1698981" y="78618"/>
                    <a:pt x="1700604" y="78618"/>
                    <a:pt x="1702227" y="78618"/>
                  </a:cubicBezTo>
                  <a:cubicBezTo>
                    <a:pt x="1703850" y="80240"/>
                    <a:pt x="1705474" y="78618"/>
                    <a:pt x="1708720" y="78618"/>
                  </a:cubicBezTo>
                  <a:cubicBezTo>
                    <a:pt x="1710343" y="78618"/>
                    <a:pt x="1713589" y="76995"/>
                    <a:pt x="1713589" y="76995"/>
                  </a:cubicBezTo>
                  <a:cubicBezTo>
                    <a:pt x="1715212" y="76995"/>
                    <a:pt x="1715212" y="75372"/>
                    <a:pt x="1716835" y="75372"/>
                  </a:cubicBezTo>
                  <a:cubicBezTo>
                    <a:pt x="1718458" y="76995"/>
                    <a:pt x="1726574" y="75372"/>
                    <a:pt x="1728197" y="75372"/>
                  </a:cubicBezTo>
                  <a:cubicBezTo>
                    <a:pt x="1728197" y="75372"/>
                    <a:pt x="1729820" y="73749"/>
                    <a:pt x="1729820" y="73749"/>
                  </a:cubicBezTo>
                  <a:cubicBezTo>
                    <a:pt x="1731443" y="73749"/>
                    <a:pt x="1733066" y="75372"/>
                    <a:pt x="1733066" y="75372"/>
                  </a:cubicBezTo>
                  <a:cubicBezTo>
                    <a:pt x="1733066" y="75372"/>
                    <a:pt x="1733066" y="75372"/>
                    <a:pt x="1734689" y="75372"/>
                  </a:cubicBezTo>
                  <a:cubicBezTo>
                    <a:pt x="1736312" y="73749"/>
                    <a:pt x="1739559" y="72126"/>
                    <a:pt x="1739559" y="72126"/>
                  </a:cubicBezTo>
                  <a:cubicBezTo>
                    <a:pt x="1741182" y="72126"/>
                    <a:pt x="1741182" y="70503"/>
                    <a:pt x="1742805" y="70503"/>
                  </a:cubicBezTo>
                  <a:cubicBezTo>
                    <a:pt x="1744428" y="72126"/>
                    <a:pt x="1746051" y="70503"/>
                    <a:pt x="1747674" y="72126"/>
                  </a:cubicBezTo>
                  <a:cubicBezTo>
                    <a:pt x="1749297" y="72126"/>
                    <a:pt x="1754166" y="70503"/>
                    <a:pt x="1755789" y="72126"/>
                  </a:cubicBezTo>
                  <a:cubicBezTo>
                    <a:pt x="1759036" y="72126"/>
                    <a:pt x="1760659" y="70503"/>
                    <a:pt x="1762282" y="72126"/>
                  </a:cubicBezTo>
                  <a:cubicBezTo>
                    <a:pt x="1763905" y="72126"/>
                    <a:pt x="1775267" y="73749"/>
                    <a:pt x="1776890" y="73749"/>
                  </a:cubicBezTo>
                  <a:cubicBezTo>
                    <a:pt x="1776890" y="73749"/>
                    <a:pt x="1781759" y="72126"/>
                    <a:pt x="1783382" y="72126"/>
                  </a:cubicBezTo>
                  <a:cubicBezTo>
                    <a:pt x="1783382" y="72126"/>
                    <a:pt x="1786628" y="72126"/>
                    <a:pt x="1788251" y="72126"/>
                  </a:cubicBezTo>
                  <a:cubicBezTo>
                    <a:pt x="1789874" y="72126"/>
                    <a:pt x="1788251" y="70503"/>
                    <a:pt x="1791498" y="70503"/>
                  </a:cubicBezTo>
                  <a:cubicBezTo>
                    <a:pt x="1794744" y="72126"/>
                    <a:pt x="1794744" y="70503"/>
                    <a:pt x="1797990" y="70503"/>
                  </a:cubicBezTo>
                  <a:cubicBezTo>
                    <a:pt x="1802859" y="70503"/>
                    <a:pt x="1806105" y="72126"/>
                    <a:pt x="1806105" y="72126"/>
                  </a:cubicBezTo>
                  <a:cubicBezTo>
                    <a:pt x="1806105" y="72126"/>
                    <a:pt x="1806105" y="68880"/>
                    <a:pt x="1807728" y="72126"/>
                  </a:cubicBezTo>
                  <a:cubicBezTo>
                    <a:pt x="1809352" y="73749"/>
                    <a:pt x="1810975" y="75372"/>
                    <a:pt x="1810975" y="75372"/>
                  </a:cubicBezTo>
                  <a:cubicBezTo>
                    <a:pt x="1810975" y="76995"/>
                    <a:pt x="1810975" y="78618"/>
                    <a:pt x="1810975" y="80240"/>
                  </a:cubicBezTo>
                  <a:cubicBezTo>
                    <a:pt x="1810975" y="80240"/>
                    <a:pt x="1809352" y="81863"/>
                    <a:pt x="1807728" y="81863"/>
                  </a:cubicBezTo>
                  <a:cubicBezTo>
                    <a:pt x="1806105" y="83486"/>
                    <a:pt x="1806105" y="83486"/>
                    <a:pt x="1802859" y="85109"/>
                  </a:cubicBezTo>
                  <a:cubicBezTo>
                    <a:pt x="1801236" y="85109"/>
                    <a:pt x="1801236" y="85109"/>
                    <a:pt x="1797990" y="86732"/>
                  </a:cubicBezTo>
                  <a:cubicBezTo>
                    <a:pt x="1796367" y="88355"/>
                    <a:pt x="1794744" y="88355"/>
                    <a:pt x="1791498" y="89978"/>
                  </a:cubicBezTo>
                  <a:cubicBezTo>
                    <a:pt x="1789874" y="91600"/>
                    <a:pt x="1785005" y="93223"/>
                    <a:pt x="1783382" y="93223"/>
                  </a:cubicBezTo>
                  <a:cubicBezTo>
                    <a:pt x="1781759" y="93223"/>
                    <a:pt x="1778513" y="93223"/>
                    <a:pt x="1776890" y="94846"/>
                  </a:cubicBezTo>
                  <a:cubicBezTo>
                    <a:pt x="1776890" y="94846"/>
                    <a:pt x="1776890" y="91600"/>
                    <a:pt x="1773643" y="94846"/>
                  </a:cubicBezTo>
                  <a:cubicBezTo>
                    <a:pt x="1772020" y="99715"/>
                    <a:pt x="1775267" y="98092"/>
                    <a:pt x="1775267" y="98092"/>
                  </a:cubicBezTo>
                  <a:cubicBezTo>
                    <a:pt x="1775267" y="98092"/>
                    <a:pt x="1776890" y="98092"/>
                    <a:pt x="1778513" y="98092"/>
                  </a:cubicBezTo>
                  <a:cubicBezTo>
                    <a:pt x="1780136" y="98092"/>
                    <a:pt x="1776890" y="98092"/>
                    <a:pt x="1781759" y="98092"/>
                  </a:cubicBezTo>
                  <a:cubicBezTo>
                    <a:pt x="1785005" y="96469"/>
                    <a:pt x="1786628" y="96469"/>
                    <a:pt x="1788251" y="94846"/>
                  </a:cubicBezTo>
                  <a:cubicBezTo>
                    <a:pt x="1789874" y="94846"/>
                    <a:pt x="1793121" y="93223"/>
                    <a:pt x="1793121" y="93223"/>
                  </a:cubicBezTo>
                  <a:cubicBezTo>
                    <a:pt x="1793121" y="93223"/>
                    <a:pt x="1794744" y="91600"/>
                    <a:pt x="1796367" y="91600"/>
                  </a:cubicBezTo>
                  <a:cubicBezTo>
                    <a:pt x="1796367" y="91600"/>
                    <a:pt x="1799613" y="89978"/>
                    <a:pt x="1799613" y="89978"/>
                  </a:cubicBezTo>
                  <a:cubicBezTo>
                    <a:pt x="1799613" y="89978"/>
                    <a:pt x="1799613" y="89978"/>
                    <a:pt x="1806105" y="88355"/>
                  </a:cubicBezTo>
                  <a:cubicBezTo>
                    <a:pt x="1806105" y="88355"/>
                    <a:pt x="1809352" y="86732"/>
                    <a:pt x="1810975" y="86732"/>
                  </a:cubicBezTo>
                  <a:cubicBezTo>
                    <a:pt x="1810975" y="88355"/>
                    <a:pt x="1812598" y="86732"/>
                    <a:pt x="1814221" y="88355"/>
                  </a:cubicBezTo>
                  <a:cubicBezTo>
                    <a:pt x="1814221" y="88355"/>
                    <a:pt x="1815844" y="86732"/>
                    <a:pt x="1817467" y="86732"/>
                  </a:cubicBezTo>
                  <a:cubicBezTo>
                    <a:pt x="1817467" y="86732"/>
                    <a:pt x="1819090" y="85109"/>
                    <a:pt x="1819090" y="85109"/>
                  </a:cubicBezTo>
                  <a:cubicBezTo>
                    <a:pt x="1820713" y="85109"/>
                    <a:pt x="1819090" y="85109"/>
                    <a:pt x="1820713" y="85109"/>
                  </a:cubicBezTo>
                  <a:cubicBezTo>
                    <a:pt x="1823959" y="85109"/>
                    <a:pt x="1827206" y="85109"/>
                    <a:pt x="1827206" y="85109"/>
                  </a:cubicBezTo>
                  <a:cubicBezTo>
                    <a:pt x="1827206" y="85109"/>
                    <a:pt x="1827206" y="85109"/>
                    <a:pt x="1830452" y="83486"/>
                  </a:cubicBezTo>
                  <a:cubicBezTo>
                    <a:pt x="1830452" y="81863"/>
                    <a:pt x="1830452" y="78618"/>
                    <a:pt x="1830452" y="78618"/>
                  </a:cubicBezTo>
                  <a:cubicBezTo>
                    <a:pt x="1830452" y="78618"/>
                    <a:pt x="1828829" y="76995"/>
                    <a:pt x="1830452" y="75372"/>
                  </a:cubicBezTo>
                  <a:cubicBezTo>
                    <a:pt x="1830452" y="75372"/>
                    <a:pt x="1832075" y="73749"/>
                    <a:pt x="1833698" y="73749"/>
                  </a:cubicBezTo>
                  <a:cubicBezTo>
                    <a:pt x="1835321" y="73749"/>
                    <a:pt x="1838567" y="72126"/>
                    <a:pt x="1840190" y="72126"/>
                  </a:cubicBezTo>
                  <a:cubicBezTo>
                    <a:pt x="1840190" y="72126"/>
                    <a:pt x="1848306" y="70503"/>
                    <a:pt x="1848306" y="70503"/>
                  </a:cubicBezTo>
                  <a:cubicBezTo>
                    <a:pt x="1848306" y="70503"/>
                    <a:pt x="1848306" y="70503"/>
                    <a:pt x="1851552" y="70503"/>
                  </a:cubicBezTo>
                  <a:cubicBezTo>
                    <a:pt x="1853175" y="70503"/>
                    <a:pt x="1854798" y="68880"/>
                    <a:pt x="1856421" y="68880"/>
                  </a:cubicBezTo>
                  <a:cubicBezTo>
                    <a:pt x="1858044" y="68880"/>
                    <a:pt x="1856421" y="68880"/>
                    <a:pt x="1861291" y="68880"/>
                  </a:cubicBezTo>
                  <a:cubicBezTo>
                    <a:pt x="1864537" y="70503"/>
                    <a:pt x="1866160" y="68880"/>
                    <a:pt x="1867783" y="70503"/>
                  </a:cubicBezTo>
                  <a:cubicBezTo>
                    <a:pt x="1867783" y="72126"/>
                    <a:pt x="1869406" y="73749"/>
                    <a:pt x="1869406" y="75372"/>
                  </a:cubicBezTo>
                  <a:cubicBezTo>
                    <a:pt x="1869406" y="76995"/>
                    <a:pt x="1869406" y="78618"/>
                    <a:pt x="1871029" y="80240"/>
                  </a:cubicBezTo>
                  <a:cubicBezTo>
                    <a:pt x="1871029" y="81863"/>
                    <a:pt x="1872652" y="78618"/>
                    <a:pt x="1871029" y="85109"/>
                  </a:cubicBezTo>
                  <a:cubicBezTo>
                    <a:pt x="1867783" y="91600"/>
                    <a:pt x="1858044" y="102960"/>
                    <a:pt x="1856421" y="104583"/>
                  </a:cubicBezTo>
                  <a:cubicBezTo>
                    <a:pt x="1856421" y="104583"/>
                    <a:pt x="1854798" y="104583"/>
                    <a:pt x="1854798" y="106206"/>
                  </a:cubicBezTo>
                  <a:cubicBezTo>
                    <a:pt x="1853175" y="107829"/>
                    <a:pt x="1851552" y="109452"/>
                    <a:pt x="1851552" y="109452"/>
                  </a:cubicBezTo>
                  <a:cubicBezTo>
                    <a:pt x="1851552" y="109452"/>
                    <a:pt x="1851552" y="109452"/>
                    <a:pt x="1849929" y="109452"/>
                  </a:cubicBezTo>
                  <a:cubicBezTo>
                    <a:pt x="1849929" y="109452"/>
                    <a:pt x="1849929" y="109452"/>
                    <a:pt x="1846683" y="112697"/>
                  </a:cubicBezTo>
                  <a:cubicBezTo>
                    <a:pt x="1845060" y="112697"/>
                    <a:pt x="1846683" y="111075"/>
                    <a:pt x="1845060" y="114320"/>
                  </a:cubicBezTo>
                  <a:cubicBezTo>
                    <a:pt x="1841813" y="117566"/>
                    <a:pt x="1836944" y="119189"/>
                    <a:pt x="1836944" y="119189"/>
                  </a:cubicBezTo>
                  <a:cubicBezTo>
                    <a:pt x="1836944" y="119189"/>
                    <a:pt x="1836944" y="119189"/>
                    <a:pt x="1835321" y="122435"/>
                  </a:cubicBezTo>
                  <a:cubicBezTo>
                    <a:pt x="1835321" y="122435"/>
                    <a:pt x="1835321" y="122435"/>
                    <a:pt x="1835321" y="124057"/>
                  </a:cubicBezTo>
                  <a:cubicBezTo>
                    <a:pt x="1835321" y="124057"/>
                    <a:pt x="1835321" y="125680"/>
                    <a:pt x="1835321" y="125680"/>
                  </a:cubicBezTo>
                  <a:cubicBezTo>
                    <a:pt x="1833698" y="127303"/>
                    <a:pt x="1832075" y="128926"/>
                    <a:pt x="1832075" y="128926"/>
                  </a:cubicBezTo>
                  <a:cubicBezTo>
                    <a:pt x="1832075" y="128926"/>
                    <a:pt x="1832075" y="128926"/>
                    <a:pt x="1836944" y="127303"/>
                  </a:cubicBezTo>
                  <a:cubicBezTo>
                    <a:pt x="1836944" y="127303"/>
                    <a:pt x="1836944" y="127303"/>
                    <a:pt x="1838567" y="124057"/>
                  </a:cubicBezTo>
                  <a:cubicBezTo>
                    <a:pt x="1840190" y="122435"/>
                    <a:pt x="1840190" y="122435"/>
                    <a:pt x="1840190" y="120812"/>
                  </a:cubicBezTo>
                  <a:cubicBezTo>
                    <a:pt x="1841813" y="120812"/>
                    <a:pt x="1840190" y="120812"/>
                    <a:pt x="1843437" y="119189"/>
                  </a:cubicBezTo>
                  <a:cubicBezTo>
                    <a:pt x="1845060" y="117566"/>
                    <a:pt x="1853175" y="114320"/>
                    <a:pt x="1853175" y="114320"/>
                  </a:cubicBezTo>
                  <a:cubicBezTo>
                    <a:pt x="1853175" y="114320"/>
                    <a:pt x="1853175" y="114320"/>
                    <a:pt x="1858044" y="111075"/>
                  </a:cubicBezTo>
                  <a:cubicBezTo>
                    <a:pt x="1859667" y="111075"/>
                    <a:pt x="1862914" y="107829"/>
                    <a:pt x="1864537" y="107829"/>
                  </a:cubicBezTo>
                  <a:cubicBezTo>
                    <a:pt x="1864537" y="107829"/>
                    <a:pt x="1866160" y="106206"/>
                    <a:pt x="1866160" y="106206"/>
                  </a:cubicBezTo>
                  <a:cubicBezTo>
                    <a:pt x="1867783" y="106206"/>
                    <a:pt x="1867783" y="104583"/>
                    <a:pt x="1869406" y="104583"/>
                  </a:cubicBezTo>
                  <a:cubicBezTo>
                    <a:pt x="1871029" y="102960"/>
                    <a:pt x="1872652" y="102960"/>
                    <a:pt x="1872652" y="102960"/>
                  </a:cubicBezTo>
                  <a:cubicBezTo>
                    <a:pt x="1872652" y="102960"/>
                    <a:pt x="1872652" y="102960"/>
                    <a:pt x="1885637" y="94846"/>
                  </a:cubicBezTo>
                  <a:cubicBezTo>
                    <a:pt x="1885637" y="94846"/>
                    <a:pt x="1887260" y="93223"/>
                    <a:pt x="1888883" y="93223"/>
                  </a:cubicBezTo>
                  <a:cubicBezTo>
                    <a:pt x="1888883" y="91600"/>
                    <a:pt x="1888883" y="91600"/>
                    <a:pt x="1890506" y="89978"/>
                  </a:cubicBezTo>
                  <a:cubicBezTo>
                    <a:pt x="1892129" y="89978"/>
                    <a:pt x="1892129" y="89978"/>
                    <a:pt x="1893752" y="89978"/>
                  </a:cubicBezTo>
                  <a:cubicBezTo>
                    <a:pt x="1895376" y="88355"/>
                    <a:pt x="1895376" y="88355"/>
                    <a:pt x="1895376" y="88355"/>
                  </a:cubicBezTo>
                  <a:cubicBezTo>
                    <a:pt x="1896999" y="88355"/>
                    <a:pt x="1898622" y="88355"/>
                    <a:pt x="1900245" y="88355"/>
                  </a:cubicBezTo>
                  <a:cubicBezTo>
                    <a:pt x="1901868" y="86732"/>
                    <a:pt x="1903491" y="86732"/>
                    <a:pt x="1903491" y="88355"/>
                  </a:cubicBezTo>
                  <a:cubicBezTo>
                    <a:pt x="1903491" y="88355"/>
                    <a:pt x="1905114" y="88355"/>
                    <a:pt x="1903491" y="89978"/>
                  </a:cubicBezTo>
                  <a:cubicBezTo>
                    <a:pt x="1903491" y="91600"/>
                    <a:pt x="1901868" y="93223"/>
                    <a:pt x="1901868" y="94846"/>
                  </a:cubicBezTo>
                  <a:cubicBezTo>
                    <a:pt x="1901868" y="94846"/>
                    <a:pt x="1901868" y="96469"/>
                    <a:pt x="1901868" y="96469"/>
                  </a:cubicBezTo>
                  <a:cubicBezTo>
                    <a:pt x="1901868" y="96469"/>
                    <a:pt x="1901868" y="96469"/>
                    <a:pt x="1905114" y="94846"/>
                  </a:cubicBezTo>
                  <a:cubicBezTo>
                    <a:pt x="1905114" y="94846"/>
                    <a:pt x="1908360" y="93223"/>
                    <a:pt x="1908360" y="93223"/>
                  </a:cubicBezTo>
                  <a:cubicBezTo>
                    <a:pt x="1908360" y="93223"/>
                    <a:pt x="1909983" y="91600"/>
                    <a:pt x="1909983" y="91600"/>
                  </a:cubicBezTo>
                  <a:cubicBezTo>
                    <a:pt x="1911606" y="91600"/>
                    <a:pt x="1911606" y="91600"/>
                    <a:pt x="1913230" y="91600"/>
                  </a:cubicBezTo>
                  <a:cubicBezTo>
                    <a:pt x="1914853" y="91600"/>
                    <a:pt x="1924591" y="91600"/>
                    <a:pt x="1924591" y="91600"/>
                  </a:cubicBezTo>
                  <a:cubicBezTo>
                    <a:pt x="1924591" y="91600"/>
                    <a:pt x="1924591" y="91600"/>
                    <a:pt x="1927837" y="93223"/>
                  </a:cubicBezTo>
                  <a:cubicBezTo>
                    <a:pt x="1927837" y="93223"/>
                    <a:pt x="1929461" y="93223"/>
                    <a:pt x="1931084" y="94846"/>
                  </a:cubicBezTo>
                  <a:cubicBezTo>
                    <a:pt x="1931084" y="94846"/>
                    <a:pt x="1932707" y="94846"/>
                    <a:pt x="1934330" y="94846"/>
                  </a:cubicBezTo>
                  <a:cubicBezTo>
                    <a:pt x="1934330" y="94846"/>
                    <a:pt x="1937576" y="94846"/>
                    <a:pt x="1937576" y="94846"/>
                  </a:cubicBezTo>
                  <a:cubicBezTo>
                    <a:pt x="1939199" y="94846"/>
                    <a:pt x="1940822" y="93223"/>
                    <a:pt x="1940822" y="93223"/>
                  </a:cubicBezTo>
                  <a:cubicBezTo>
                    <a:pt x="1940822" y="91600"/>
                    <a:pt x="1944068" y="89978"/>
                    <a:pt x="1944068" y="89978"/>
                  </a:cubicBezTo>
                  <a:cubicBezTo>
                    <a:pt x="1944068" y="89978"/>
                    <a:pt x="1944068" y="89978"/>
                    <a:pt x="1947315" y="86732"/>
                  </a:cubicBezTo>
                  <a:cubicBezTo>
                    <a:pt x="1947315" y="86732"/>
                    <a:pt x="1948938" y="85109"/>
                    <a:pt x="1950561" y="83486"/>
                  </a:cubicBezTo>
                  <a:cubicBezTo>
                    <a:pt x="1950561" y="81863"/>
                    <a:pt x="1960299" y="76995"/>
                    <a:pt x="1961922" y="76995"/>
                  </a:cubicBezTo>
                  <a:cubicBezTo>
                    <a:pt x="1961922" y="76995"/>
                    <a:pt x="1965169" y="76995"/>
                    <a:pt x="1965169" y="75372"/>
                  </a:cubicBezTo>
                  <a:cubicBezTo>
                    <a:pt x="1965169" y="75372"/>
                    <a:pt x="1966792" y="73749"/>
                    <a:pt x="1968415" y="73749"/>
                  </a:cubicBezTo>
                  <a:cubicBezTo>
                    <a:pt x="1970038" y="73749"/>
                    <a:pt x="1971661" y="75372"/>
                    <a:pt x="1973284" y="73749"/>
                  </a:cubicBezTo>
                  <a:cubicBezTo>
                    <a:pt x="1974907" y="73749"/>
                    <a:pt x="1987892" y="75372"/>
                    <a:pt x="1987892" y="75372"/>
                  </a:cubicBezTo>
                  <a:cubicBezTo>
                    <a:pt x="1987892" y="73749"/>
                    <a:pt x="1992761" y="73749"/>
                    <a:pt x="1992761" y="73749"/>
                  </a:cubicBezTo>
                  <a:cubicBezTo>
                    <a:pt x="1992761" y="73749"/>
                    <a:pt x="1996007" y="73749"/>
                    <a:pt x="1997630" y="73749"/>
                  </a:cubicBezTo>
                  <a:cubicBezTo>
                    <a:pt x="1997630" y="73749"/>
                    <a:pt x="1997630" y="72126"/>
                    <a:pt x="2000877" y="73749"/>
                  </a:cubicBezTo>
                  <a:cubicBezTo>
                    <a:pt x="2005746" y="75372"/>
                    <a:pt x="2017108" y="78618"/>
                    <a:pt x="2017108" y="78618"/>
                  </a:cubicBezTo>
                  <a:cubicBezTo>
                    <a:pt x="2018731" y="78618"/>
                    <a:pt x="2021977" y="80240"/>
                    <a:pt x="2021977" y="80240"/>
                  </a:cubicBezTo>
                  <a:cubicBezTo>
                    <a:pt x="2023600" y="80240"/>
                    <a:pt x="2025223" y="80240"/>
                    <a:pt x="2026846" y="80240"/>
                  </a:cubicBezTo>
                  <a:cubicBezTo>
                    <a:pt x="2028469" y="80240"/>
                    <a:pt x="2030092" y="80240"/>
                    <a:pt x="2033339" y="80240"/>
                  </a:cubicBezTo>
                  <a:cubicBezTo>
                    <a:pt x="2034962" y="81863"/>
                    <a:pt x="2038208" y="83486"/>
                    <a:pt x="2038208" y="83486"/>
                  </a:cubicBezTo>
                  <a:cubicBezTo>
                    <a:pt x="2038208" y="85109"/>
                    <a:pt x="2039831" y="85109"/>
                    <a:pt x="2041454" y="86732"/>
                  </a:cubicBezTo>
                  <a:cubicBezTo>
                    <a:pt x="2043077" y="88355"/>
                    <a:pt x="2044700" y="88355"/>
                    <a:pt x="2044700" y="88355"/>
                  </a:cubicBezTo>
                  <a:cubicBezTo>
                    <a:pt x="2044700" y="89978"/>
                    <a:pt x="2044700" y="89978"/>
                    <a:pt x="2043077" y="91600"/>
                  </a:cubicBezTo>
                  <a:cubicBezTo>
                    <a:pt x="2041454" y="93223"/>
                    <a:pt x="2030092" y="104583"/>
                    <a:pt x="2028469" y="104583"/>
                  </a:cubicBezTo>
                  <a:cubicBezTo>
                    <a:pt x="2028469" y="104583"/>
                    <a:pt x="2025223" y="106206"/>
                    <a:pt x="2025223" y="106206"/>
                  </a:cubicBezTo>
                  <a:cubicBezTo>
                    <a:pt x="2023600" y="106206"/>
                    <a:pt x="2017108" y="107829"/>
                    <a:pt x="2017108" y="109452"/>
                  </a:cubicBezTo>
                  <a:cubicBezTo>
                    <a:pt x="2015484" y="109452"/>
                    <a:pt x="2015484" y="109452"/>
                    <a:pt x="2013861" y="109452"/>
                  </a:cubicBezTo>
                  <a:cubicBezTo>
                    <a:pt x="2013861" y="111075"/>
                    <a:pt x="2012238" y="111075"/>
                    <a:pt x="2010615" y="111075"/>
                  </a:cubicBezTo>
                  <a:cubicBezTo>
                    <a:pt x="2008992" y="111075"/>
                    <a:pt x="2007369" y="109452"/>
                    <a:pt x="2005746" y="109452"/>
                  </a:cubicBezTo>
                  <a:cubicBezTo>
                    <a:pt x="2004123" y="111075"/>
                    <a:pt x="2002500" y="109452"/>
                    <a:pt x="2002500" y="109452"/>
                  </a:cubicBezTo>
                  <a:cubicBezTo>
                    <a:pt x="2000877" y="109452"/>
                    <a:pt x="2000877" y="109452"/>
                    <a:pt x="1999254" y="111075"/>
                  </a:cubicBezTo>
                  <a:cubicBezTo>
                    <a:pt x="1999254" y="111075"/>
                    <a:pt x="1999254" y="111075"/>
                    <a:pt x="1999254" y="112697"/>
                  </a:cubicBezTo>
                  <a:cubicBezTo>
                    <a:pt x="1999254" y="114320"/>
                    <a:pt x="2000877" y="114320"/>
                    <a:pt x="2000877" y="115943"/>
                  </a:cubicBezTo>
                  <a:cubicBezTo>
                    <a:pt x="2000877" y="115943"/>
                    <a:pt x="2002500" y="117566"/>
                    <a:pt x="2000877" y="119189"/>
                  </a:cubicBezTo>
                  <a:cubicBezTo>
                    <a:pt x="2000877" y="120812"/>
                    <a:pt x="1996007" y="122435"/>
                    <a:pt x="1994384" y="122435"/>
                  </a:cubicBezTo>
                  <a:cubicBezTo>
                    <a:pt x="1994384" y="122435"/>
                    <a:pt x="1989515" y="122435"/>
                    <a:pt x="1989515" y="122435"/>
                  </a:cubicBezTo>
                  <a:cubicBezTo>
                    <a:pt x="1989515" y="122435"/>
                    <a:pt x="1989515" y="122435"/>
                    <a:pt x="1986269" y="122435"/>
                  </a:cubicBezTo>
                  <a:cubicBezTo>
                    <a:pt x="1986269" y="122435"/>
                    <a:pt x="1986269" y="122435"/>
                    <a:pt x="1981400" y="124057"/>
                  </a:cubicBezTo>
                  <a:cubicBezTo>
                    <a:pt x="1981400" y="124057"/>
                    <a:pt x="1979776" y="124057"/>
                    <a:pt x="1978153" y="124057"/>
                  </a:cubicBezTo>
                  <a:cubicBezTo>
                    <a:pt x="1976530" y="125680"/>
                    <a:pt x="1976530" y="127303"/>
                    <a:pt x="1974907" y="127303"/>
                  </a:cubicBezTo>
                  <a:cubicBezTo>
                    <a:pt x="1974907" y="127303"/>
                    <a:pt x="1971661" y="127303"/>
                    <a:pt x="1970038" y="127303"/>
                  </a:cubicBezTo>
                  <a:cubicBezTo>
                    <a:pt x="1966792" y="127303"/>
                    <a:pt x="1968415" y="127303"/>
                    <a:pt x="1966792" y="127303"/>
                  </a:cubicBezTo>
                  <a:cubicBezTo>
                    <a:pt x="1966792" y="127303"/>
                    <a:pt x="1966792" y="127303"/>
                    <a:pt x="1953807" y="125680"/>
                  </a:cubicBezTo>
                  <a:cubicBezTo>
                    <a:pt x="1953807" y="125680"/>
                    <a:pt x="1953807" y="125680"/>
                    <a:pt x="1948938" y="127303"/>
                  </a:cubicBezTo>
                  <a:cubicBezTo>
                    <a:pt x="1948938" y="127303"/>
                    <a:pt x="1947315" y="127303"/>
                    <a:pt x="1945691" y="127303"/>
                  </a:cubicBezTo>
                  <a:cubicBezTo>
                    <a:pt x="1945691" y="127303"/>
                    <a:pt x="1945691" y="125680"/>
                    <a:pt x="1944068" y="125680"/>
                  </a:cubicBezTo>
                  <a:cubicBezTo>
                    <a:pt x="1942445" y="125680"/>
                    <a:pt x="1940822" y="127303"/>
                    <a:pt x="1940822" y="127303"/>
                  </a:cubicBezTo>
                  <a:cubicBezTo>
                    <a:pt x="1940822" y="127303"/>
                    <a:pt x="1940822" y="127303"/>
                    <a:pt x="1934330" y="130549"/>
                  </a:cubicBezTo>
                  <a:cubicBezTo>
                    <a:pt x="1934330" y="130549"/>
                    <a:pt x="1934330" y="133794"/>
                    <a:pt x="1935953" y="132172"/>
                  </a:cubicBezTo>
                  <a:cubicBezTo>
                    <a:pt x="1937576" y="132172"/>
                    <a:pt x="1942445" y="132172"/>
                    <a:pt x="1942445" y="132172"/>
                  </a:cubicBezTo>
                  <a:cubicBezTo>
                    <a:pt x="1942445" y="132172"/>
                    <a:pt x="1942445" y="132172"/>
                    <a:pt x="1944068" y="130549"/>
                  </a:cubicBezTo>
                  <a:cubicBezTo>
                    <a:pt x="1944068" y="130549"/>
                    <a:pt x="1944068" y="130549"/>
                    <a:pt x="1947315" y="128926"/>
                  </a:cubicBezTo>
                  <a:cubicBezTo>
                    <a:pt x="1947315" y="128926"/>
                    <a:pt x="1947315" y="128926"/>
                    <a:pt x="1948938" y="128926"/>
                  </a:cubicBezTo>
                  <a:cubicBezTo>
                    <a:pt x="1950561" y="130549"/>
                    <a:pt x="1955430" y="130549"/>
                    <a:pt x="1955430" y="130549"/>
                  </a:cubicBezTo>
                  <a:cubicBezTo>
                    <a:pt x="1955430" y="130549"/>
                    <a:pt x="1958676" y="130549"/>
                    <a:pt x="1958676" y="130549"/>
                  </a:cubicBezTo>
                  <a:cubicBezTo>
                    <a:pt x="1958676" y="130549"/>
                    <a:pt x="1958676" y="130549"/>
                    <a:pt x="1960299" y="132172"/>
                  </a:cubicBezTo>
                  <a:cubicBezTo>
                    <a:pt x="1960299" y="132172"/>
                    <a:pt x="1968415" y="132172"/>
                    <a:pt x="1968415" y="132172"/>
                  </a:cubicBezTo>
                  <a:cubicBezTo>
                    <a:pt x="1970038" y="132172"/>
                    <a:pt x="1968415" y="130549"/>
                    <a:pt x="1970038" y="132172"/>
                  </a:cubicBezTo>
                  <a:cubicBezTo>
                    <a:pt x="1973284" y="132172"/>
                    <a:pt x="1974907" y="130549"/>
                    <a:pt x="1973284" y="133794"/>
                  </a:cubicBezTo>
                  <a:cubicBezTo>
                    <a:pt x="1971661" y="137040"/>
                    <a:pt x="1971661" y="138663"/>
                    <a:pt x="1970038" y="138663"/>
                  </a:cubicBezTo>
                  <a:cubicBezTo>
                    <a:pt x="1968415" y="140286"/>
                    <a:pt x="1966792" y="140286"/>
                    <a:pt x="1965169" y="141909"/>
                  </a:cubicBezTo>
                  <a:cubicBezTo>
                    <a:pt x="1963546" y="143532"/>
                    <a:pt x="1961922" y="143532"/>
                    <a:pt x="1961922" y="143532"/>
                  </a:cubicBezTo>
                  <a:cubicBezTo>
                    <a:pt x="1960299" y="145154"/>
                    <a:pt x="1948938" y="148400"/>
                    <a:pt x="1948938" y="148400"/>
                  </a:cubicBezTo>
                  <a:cubicBezTo>
                    <a:pt x="1947315" y="148400"/>
                    <a:pt x="1944068" y="148400"/>
                    <a:pt x="1944068" y="148400"/>
                  </a:cubicBezTo>
                  <a:cubicBezTo>
                    <a:pt x="1944068" y="148400"/>
                    <a:pt x="1944068" y="148400"/>
                    <a:pt x="1939199" y="148400"/>
                  </a:cubicBezTo>
                  <a:cubicBezTo>
                    <a:pt x="1939199" y="148400"/>
                    <a:pt x="1937576" y="148400"/>
                    <a:pt x="1935953" y="148400"/>
                  </a:cubicBezTo>
                  <a:cubicBezTo>
                    <a:pt x="1934330" y="148400"/>
                    <a:pt x="1932707" y="146777"/>
                    <a:pt x="1931084" y="146777"/>
                  </a:cubicBezTo>
                  <a:cubicBezTo>
                    <a:pt x="1929461" y="146777"/>
                    <a:pt x="1926214" y="146777"/>
                    <a:pt x="1924591" y="146777"/>
                  </a:cubicBezTo>
                  <a:cubicBezTo>
                    <a:pt x="1922968" y="146777"/>
                    <a:pt x="1922968" y="146777"/>
                    <a:pt x="1921345" y="146777"/>
                  </a:cubicBezTo>
                  <a:cubicBezTo>
                    <a:pt x="1919722" y="146777"/>
                    <a:pt x="1918099" y="146777"/>
                    <a:pt x="1918099" y="146777"/>
                  </a:cubicBezTo>
                  <a:cubicBezTo>
                    <a:pt x="1918099" y="146777"/>
                    <a:pt x="1916476" y="146777"/>
                    <a:pt x="1916476" y="146777"/>
                  </a:cubicBezTo>
                  <a:lnTo>
                    <a:pt x="1913230" y="146777"/>
                  </a:lnTo>
                  <a:lnTo>
                    <a:pt x="1911606" y="146777"/>
                  </a:lnTo>
                  <a:cubicBezTo>
                    <a:pt x="1909983" y="146777"/>
                    <a:pt x="1908360" y="146777"/>
                    <a:pt x="1908360" y="146777"/>
                  </a:cubicBezTo>
                  <a:cubicBezTo>
                    <a:pt x="1908360" y="146777"/>
                    <a:pt x="1908360" y="146777"/>
                    <a:pt x="1906737" y="146777"/>
                  </a:cubicBezTo>
                  <a:cubicBezTo>
                    <a:pt x="1906737" y="146777"/>
                    <a:pt x="1900245" y="151646"/>
                    <a:pt x="1900245" y="151646"/>
                  </a:cubicBezTo>
                  <a:cubicBezTo>
                    <a:pt x="1900245" y="151646"/>
                    <a:pt x="1900245" y="151646"/>
                    <a:pt x="1898622" y="153269"/>
                  </a:cubicBezTo>
                  <a:cubicBezTo>
                    <a:pt x="1898622" y="153269"/>
                    <a:pt x="1895376" y="156514"/>
                    <a:pt x="1893752" y="156514"/>
                  </a:cubicBezTo>
                  <a:cubicBezTo>
                    <a:pt x="1893752" y="156514"/>
                    <a:pt x="1893752" y="158137"/>
                    <a:pt x="1893752" y="159760"/>
                  </a:cubicBezTo>
                  <a:cubicBezTo>
                    <a:pt x="1895376" y="161383"/>
                    <a:pt x="1895376" y="163006"/>
                    <a:pt x="1896999" y="163006"/>
                  </a:cubicBezTo>
                  <a:cubicBezTo>
                    <a:pt x="1898622" y="163006"/>
                    <a:pt x="1900245" y="163006"/>
                    <a:pt x="1900245" y="163006"/>
                  </a:cubicBezTo>
                  <a:cubicBezTo>
                    <a:pt x="1900245" y="161383"/>
                    <a:pt x="1900245" y="161383"/>
                    <a:pt x="1900245" y="159760"/>
                  </a:cubicBezTo>
                  <a:cubicBezTo>
                    <a:pt x="1901868" y="159760"/>
                    <a:pt x="1903491" y="158137"/>
                    <a:pt x="1903491" y="156514"/>
                  </a:cubicBezTo>
                  <a:cubicBezTo>
                    <a:pt x="1903491" y="156514"/>
                    <a:pt x="1905114" y="154892"/>
                    <a:pt x="1905114" y="154892"/>
                  </a:cubicBezTo>
                  <a:cubicBezTo>
                    <a:pt x="1905114" y="153269"/>
                    <a:pt x="1905114" y="151646"/>
                    <a:pt x="1905114" y="151646"/>
                  </a:cubicBezTo>
                  <a:cubicBezTo>
                    <a:pt x="1905114" y="151646"/>
                    <a:pt x="1905114" y="150023"/>
                    <a:pt x="1905114" y="150023"/>
                  </a:cubicBezTo>
                  <a:cubicBezTo>
                    <a:pt x="1906737" y="148400"/>
                    <a:pt x="1906737" y="150023"/>
                    <a:pt x="1908360" y="148400"/>
                  </a:cubicBezTo>
                  <a:cubicBezTo>
                    <a:pt x="1911606" y="148400"/>
                    <a:pt x="1911606" y="146777"/>
                    <a:pt x="1913230" y="146777"/>
                  </a:cubicBezTo>
                  <a:cubicBezTo>
                    <a:pt x="1913230" y="146777"/>
                    <a:pt x="1916476" y="148400"/>
                    <a:pt x="1916476" y="148400"/>
                  </a:cubicBezTo>
                  <a:cubicBezTo>
                    <a:pt x="1918099" y="148400"/>
                    <a:pt x="1918099" y="150023"/>
                    <a:pt x="1918099" y="150023"/>
                  </a:cubicBezTo>
                  <a:cubicBezTo>
                    <a:pt x="1918099" y="150023"/>
                    <a:pt x="1918099" y="151646"/>
                    <a:pt x="1919722" y="151646"/>
                  </a:cubicBezTo>
                  <a:cubicBezTo>
                    <a:pt x="1921345" y="151646"/>
                    <a:pt x="1921345" y="150023"/>
                    <a:pt x="1922968" y="150023"/>
                  </a:cubicBezTo>
                  <a:cubicBezTo>
                    <a:pt x="1924591" y="151646"/>
                    <a:pt x="1926214" y="150023"/>
                    <a:pt x="1926214" y="150023"/>
                  </a:cubicBezTo>
                  <a:cubicBezTo>
                    <a:pt x="1927837" y="150023"/>
                    <a:pt x="1929461" y="150023"/>
                    <a:pt x="1929461" y="150023"/>
                  </a:cubicBezTo>
                  <a:cubicBezTo>
                    <a:pt x="1929461" y="150023"/>
                    <a:pt x="1931084" y="151646"/>
                    <a:pt x="1931084" y="151646"/>
                  </a:cubicBezTo>
                  <a:cubicBezTo>
                    <a:pt x="1931084" y="151646"/>
                    <a:pt x="1932707" y="150023"/>
                    <a:pt x="1934330" y="150023"/>
                  </a:cubicBezTo>
                  <a:cubicBezTo>
                    <a:pt x="1937576" y="151646"/>
                    <a:pt x="1939199" y="150023"/>
                    <a:pt x="1939199" y="150023"/>
                  </a:cubicBezTo>
                  <a:cubicBezTo>
                    <a:pt x="1939199" y="150023"/>
                    <a:pt x="1939199" y="150023"/>
                    <a:pt x="1940822" y="150023"/>
                  </a:cubicBezTo>
                  <a:cubicBezTo>
                    <a:pt x="1940822" y="151646"/>
                    <a:pt x="1942445" y="150023"/>
                    <a:pt x="1942445" y="150023"/>
                  </a:cubicBezTo>
                  <a:cubicBezTo>
                    <a:pt x="1944068" y="151646"/>
                    <a:pt x="1945691" y="151646"/>
                    <a:pt x="1945691" y="151646"/>
                  </a:cubicBezTo>
                  <a:cubicBezTo>
                    <a:pt x="1945691" y="151646"/>
                    <a:pt x="1947315" y="151646"/>
                    <a:pt x="1947315" y="151646"/>
                  </a:cubicBezTo>
                  <a:cubicBezTo>
                    <a:pt x="1947315" y="153269"/>
                    <a:pt x="1948938" y="153269"/>
                    <a:pt x="1948938" y="153269"/>
                  </a:cubicBezTo>
                  <a:cubicBezTo>
                    <a:pt x="1948938" y="154892"/>
                    <a:pt x="1948938" y="156514"/>
                    <a:pt x="1947315" y="158137"/>
                  </a:cubicBezTo>
                  <a:cubicBezTo>
                    <a:pt x="1945691" y="159760"/>
                    <a:pt x="1944068" y="159760"/>
                    <a:pt x="1942445" y="161383"/>
                  </a:cubicBezTo>
                  <a:cubicBezTo>
                    <a:pt x="1940822" y="163006"/>
                    <a:pt x="1939199" y="161383"/>
                    <a:pt x="1939199" y="163006"/>
                  </a:cubicBezTo>
                  <a:cubicBezTo>
                    <a:pt x="1937576" y="166252"/>
                    <a:pt x="1935953" y="166252"/>
                    <a:pt x="1934330" y="167874"/>
                  </a:cubicBezTo>
                  <a:cubicBezTo>
                    <a:pt x="1932707" y="167874"/>
                    <a:pt x="1934330" y="166252"/>
                    <a:pt x="1931084" y="167874"/>
                  </a:cubicBezTo>
                  <a:cubicBezTo>
                    <a:pt x="1929461" y="167874"/>
                    <a:pt x="1926214" y="167874"/>
                    <a:pt x="1926214" y="167874"/>
                  </a:cubicBezTo>
                  <a:cubicBezTo>
                    <a:pt x="1924591" y="167874"/>
                    <a:pt x="1922968" y="166252"/>
                    <a:pt x="1922968" y="166252"/>
                  </a:cubicBezTo>
                  <a:cubicBezTo>
                    <a:pt x="1921345" y="166252"/>
                    <a:pt x="1921345" y="164629"/>
                    <a:pt x="1919722" y="164629"/>
                  </a:cubicBezTo>
                  <a:cubicBezTo>
                    <a:pt x="1918099" y="166252"/>
                    <a:pt x="1916476" y="164629"/>
                    <a:pt x="1914853" y="166252"/>
                  </a:cubicBezTo>
                  <a:cubicBezTo>
                    <a:pt x="1913230" y="167874"/>
                    <a:pt x="1913230" y="167874"/>
                    <a:pt x="1913230" y="171120"/>
                  </a:cubicBezTo>
                  <a:cubicBezTo>
                    <a:pt x="1911606" y="172743"/>
                    <a:pt x="1911606" y="171120"/>
                    <a:pt x="1911606" y="172743"/>
                  </a:cubicBezTo>
                  <a:cubicBezTo>
                    <a:pt x="1911606" y="175989"/>
                    <a:pt x="1911606" y="177611"/>
                    <a:pt x="1911606" y="179234"/>
                  </a:cubicBezTo>
                  <a:cubicBezTo>
                    <a:pt x="1911606" y="179234"/>
                    <a:pt x="1911606" y="179234"/>
                    <a:pt x="1913230" y="180857"/>
                  </a:cubicBezTo>
                  <a:cubicBezTo>
                    <a:pt x="1913230" y="180857"/>
                    <a:pt x="1913230" y="180857"/>
                    <a:pt x="1919722" y="182480"/>
                  </a:cubicBezTo>
                  <a:cubicBezTo>
                    <a:pt x="1919722" y="182480"/>
                    <a:pt x="1919722" y="182480"/>
                    <a:pt x="1921345" y="185726"/>
                  </a:cubicBezTo>
                  <a:cubicBezTo>
                    <a:pt x="1921345" y="185726"/>
                    <a:pt x="1919722" y="187349"/>
                    <a:pt x="1918099" y="187349"/>
                  </a:cubicBezTo>
                  <a:cubicBezTo>
                    <a:pt x="1918099" y="187349"/>
                    <a:pt x="1914853" y="188971"/>
                    <a:pt x="1913230" y="188971"/>
                  </a:cubicBezTo>
                  <a:cubicBezTo>
                    <a:pt x="1911606" y="188971"/>
                    <a:pt x="1911606" y="190594"/>
                    <a:pt x="1909983" y="192217"/>
                  </a:cubicBezTo>
                  <a:cubicBezTo>
                    <a:pt x="1908360" y="193840"/>
                    <a:pt x="1906737" y="193840"/>
                    <a:pt x="1905114" y="195463"/>
                  </a:cubicBezTo>
                  <a:cubicBezTo>
                    <a:pt x="1903491" y="195463"/>
                    <a:pt x="1906737" y="197086"/>
                    <a:pt x="1906737" y="197086"/>
                  </a:cubicBezTo>
                  <a:cubicBezTo>
                    <a:pt x="1905114" y="198709"/>
                    <a:pt x="1905114" y="198709"/>
                    <a:pt x="1903491" y="200331"/>
                  </a:cubicBezTo>
                  <a:cubicBezTo>
                    <a:pt x="1901868" y="200331"/>
                    <a:pt x="1900245" y="200331"/>
                    <a:pt x="1900245" y="200331"/>
                  </a:cubicBezTo>
                  <a:cubicBezTo>
                    <a:pt x="1900245" y="200331"/>
                    <a:pt x="1895376" y="201954"/>
                    <a:pt x="1893752" y="201954"/>
                  </a:cubicBezTo>
                  <a:cubicBezTo>
                    <a:pt x="1893752" y="201954"/>
                    <a:pt x="1893752" y="201954"/>
                    <a:pt x="1892129" y="201954"/>
                  </a:cubicBezTo>
                  <a:cubicBezTo>
                    <a:pt x="1890506" y="201954"/>
                    <a:pt x="1890506" y="201954"/>
                    <a:pt x="1888883" y="203577"/>
                  </a:cubicBezTo>
                  <a:cubicBezTo>
                    <a:pt x="1885637" y="205200"/>
                    <a:pt x="1885637" y="203577"/>
                    <a:pt x="1885637" y="206823"/>
                  </a:cubicBezTo>
                  <a:cubicBezTo>
                    <a:pt x="1884014" y="208446"/>
                    <a:pt x="1884014" y="210068"/>
                    <a:pt x="1885637" y="210068"/>
                  </a:cubicBezTo>
                  <a:cubicBezTo>
                    <a:pt x="1885637" y="211691"/>
                    <a:pt x="1885637" y="211691"/>
                    <a:pt x="1885637" y="213314"/>
                  </a:cubicBezTo>
                  <a:cubicBezTo>
                    <a:pt x="1885637" y="214937"/>
                    <a:pt x="1885637" y="214937"/>
                    <a:pt x="1885637" y="216560"/>
                  </a:cubicBezTo>
                  <a:cubicBezTo>
                    <a:pt x="1884014" y="216560"/>
                    <a:pt x="1884014" y="216560"/>
                    <a:pt x="1882391" y="218183"/>
                  </a:cubicBezTo>
                  <a:cubicBezTo>
                    <a:pt x="1880768" y="219806"/>
                    <a:pt x="1879145" y="226297"/>
                    <a:pt x="1879145" y="226297"/>
                  </a:cubicBezTo>
                  <a:cubicBezTo>
                    <a:pt x="1879145" y="227920"/>
                    <a:pt x="1880768" y="227920"/>
                    <a:pt x="1880768" y="227920"/>
                  </a:cubicBezTo>
                  <a:cubicBezTo>
                    <a:pt x="1880768" y="227920"/>
                    <a:pt x="1879145" y="231166"/>
                    <a:pt x="1879145" y="231166"/>
                  </a:cubicBezTo>
                  <a:cubicBezTo>
                    <a:pt x="1879145" y="232788"/>
                    <a:pt x="1879145" y="232788"/>
                    <a:pt x="1877522" y="234411"/>
                  </a:cubicBezTo>
                  <a:cubicBezTo>
                    <a:pt x="1875898" y="236034"/>
                    <a:pt x="1875898" y="236034"/>
                    <a:pt x="1874275" y="237657"/>
                  </a:cubicBezTo>
                  <a:cubicBezTo>
                    <a:pt x="1872652" y="239280"/>
                    <a:pt x="1872652" y="237657"/>
                    <a:pt x="1872652" y="239280"/>
                  </a:cubicBezTo>
                  <a:cubicBezTo>
                    <a:pt x="1872652" y="240903"/>
                    <a:pt x="1872652" y="242525"/>
                    <a:pt x="1872652" y="244148"/>
                  </a:cubicBezTo>
                  <a:cubicBezTo>
                    <a:pt x="1872652" y="244148"/>
                    <a:pt x="1872652" y="244148"/>
                    <a:pt x="1872652" y="245771"/>
                  </a:cubicBezTo>
                  <a:cubicBezTo>
                    <a:pt x="1872652" y="245771"/>
                    <a:pt x="1874275" y="247394"/>
                    <a:pt x="1874275" y="247394"/>
                  </a:cubicBezTo>
                  <a:cubicBezTo>
                    <a:pt x="1874275" y="247394"/>
                    <a:pt x="1875898" y="244148"/>
                    <a:pt x="1879145" y="242525"/>
                  </a:cubicBezTo>
                  <a:cubicBezTo>
                    <a:pt x="1880768" y="240903"/>
                    <a:pt x="1880768" y="239280"/>
                    <a:pt x="1880768" y="239280"/>
                  </a:cubicBezTo>
                  <a:cubicBezTo>
                    <a:pt x="1882391" y="239280"/>
                    <a:pt x="1884014" y="237657"/>
                    <a:pt x="1884014" y="236034"/>
                  </a:cubicBezTo>
                  <a:cubicBezTo>
                    <a:pt x="1885637" y="236034"/>
                    <a:pt x="1887260" y="236034"/>
                    <a:pt x="1887260" y="236034"/>
                  </a:cubicBezTo>
                  <a:cubicBezTo>
                    <a:pt x="1888883" y="236034"/>
                    <a:pt x="1887260" y="236034"/>
                    <a:pt x="1888883" y="236034"/>
                  </a:cubicBezTo>
                  <a:cubicBezTo>
                    <a:pt x="1892129" y="236034"/>
                    <a:pt x="1892129" y="236034"/>
                    <a:pt x="1893752" y="236034"/>
                  </a:cubicBezTo>
                  <a:cubicBezTo>
                    <a:pt x="1895376" y="237657"/>
                    <a:pt x="1898622" y="237657"/>
                    <a:pt x="1898622" y="237657"/>
                  </a:cubicBezTo>
                  <a:cubicBezTo>
                    <a:pt x="1900245" y="237657"/>
                    <a:pt x="1901868" y="239280"/>
                    <a:pt x="1900245" y="239280"/>
                  </a:cubicBezTo>
                  <a:cubicBezTo>
                    <a:pt x="1900245" y="239280"/>
                    <a:pt x="1901868" y="239280"/>
                    <a:pt x="1903491" y="239280"/>
                  </a:cubicBezTo>
                  <a:cubicBezTo>
                    <a:pt x="1905114" y="239280"/>
                    <a:pt x="1908360" y="239280"/>
                    <a:pt x="1908360" y="239280"/>
                  </a:cubicBezTo>
                  <a:cubicBezTo>
                    <a:pt x="1908360" y="239280"/>
                    <a:pt x="1908360" y="239280"/>
                    <a:pt x="1911606" y="239280"/>
                  </a:cubicBezTo>
                  <a:cubicBezTo>
                    <a:pt x="1911606" y="239280"/>
                    <a:pt x="1911606" y="239280"/>
                    <a:pt x="1913230" y="240903"/>
                  </a:cubicBezTo>
                  <a:cubicBezTo>
                    <a:pt x="1913230" y="240903"/>
                    <a:pt x="1913230" y="240903"/>
                    <a:pt x="1914853" y="242525"/>
                  </a:cubicBezTo>
                  <a:cubicBezTo>
                    <a:pt x="1914853" y="242525"/>
                    <a:pt x="1914853" y="242525"/>
                    <a:pt x="1918099" y="242525"/>
                  </a:cubicBezTo>
                  <a:cubicBezTo>
                    <a:pt x="1918099" y="242525"/>
                    <a:pt x="1918099" y="242525"/>
                    <a:pt x="1921345" y="244148"/>
                  </a:cubicBezTo>
                  <a:cubicBezTo>
                    <a:pt x="1921345" y="244148"/>
                    <a:pt x="1921345" y="244148"/>
                    <a:pt x="1924591" y="247394"/>
                  </a:cubicBezTo>
                  <a:cubicBezTo>
                    <a:pt x="1924591" y="247394"/>
                    <a:pt x="1924591" y="247394"/>
                    <a:pt x="1924591" y="249017"/>
                  </a:cubicBezTo>
                  <a:cubicBezTo>
                    <a:pt x="1924591" y="249017"/>
                    <a:pt x="1924591" y="249017"/>
                    <a:pt x="1921345" y="250640"/>
                  </a:cubicBezTo>
                  <a:cubicBezTo>
                    <a:pt x="1921345" y="250640"/>
                    <a:pt x="1921345" y="250640"/>
                    <a:pt x="1918099" y="250640"/>
                  </a:cubicBezTo>
                  <a:cubicBezTo>
                    <a:pt x="1918099" y="250640"/>
                    <a:pt x="1918099" y="250640"/>
                    <a:pt x="1916476" y="250640"/>
                  </a:cubicBezTo>
                  <a:cubicBezTo>
                    <a:pt x="1916476" y="250640"/>
                    <a:pt x="1916476" y="250640"/>
                    <a:pt x="1913230" y="250640"/>
                  </a:cubicBezTo>
                  <a:cubicBezTo>
                    <a:pt x="1913230" y="250640"/>
                    <a:pt x="1909983" y="249017"/>
                    <a:pt x="1909983" y="249017"/>
                  </a:cubicBezTo>
                  <a:cubicBezTo>
                    <a:pt x="1908360" y="249017"/>
                    <a:pt x="1908360" y="247394"/>
                    <a:pt x="1906737" y="247394"/>
                  </a:cubicBezTo>
                  <a:cubicBezTo>
                    <a:pt x="1905114" y="245771"/>
                    <a:pt x="1905114" y="245771"/>
                    <a:pt x="1903491" y="245771"/>
                  </a:cubicBezTo>
                  <a:cubicBezTo>
                    <a:pt x="1901868" y="244148"/>
                    <a:pt x="1903491" y="244148"/>
                    <a:pt x="1900245" y="244148"/>
                  </a:cubicBezTo>
                  <a:cubicBezTo>
                    <a:pt x="1898622" y="245771"/>
                    <a:pt x="1896999" y="245771"/>
                    <a:pt x="1896999" y="245771"/>
                  </a:cubicBezTo>
                  <a:cubicBezTo>
                    <a:pt x="1895376" y="245771"/>
                    <a:pt x="1895376" y="244148"/>
                    <a:pt x="1895376" y="245771"/>
                  </a:cubicBezTo>
                  <a:cubicBezTo>
                    <a:pt x="1893752" y="247394"/>
                    <a:pt x="1893752" y="249017"/>
                    <a:pt x="1895376" y="249017"/>
                  </a:cubicBezTo>
                  <a:cubicBezTo>
                    <a:pt x="1895376" y="250640"/>
                    <a:pt x="1895376" y="250640"/>
                    <a:pt x="1896999" y="250640"/>
                  </a:cubicBezTo>
                  <a:cubicBezTo>
                    <a:pt x="1896999" y="252263"/>
                    <a:pt x="1898622" y="250640"/>
                    <a:pt x="1898622" y="252263"/>
                  </a:cubicBezTo>
                  <a:cubicBezTo>
                    <a:pt x="1898622" y="253885"/>
                    <a:pt x="1898622" y="253885"/>
                    <a:pt x="1900245" y="253885"/>
                  </a:cubicBezTo>
                  <a:cubicBezTo>
                    <a:pt x="1900245" y="255508"/>
                    <a:pt x="1903491" y="255508"/>
                    <a:pt x="1903491" y="255508"/>
                  </a:cubicBezTo>
                  <a:cubicBezTo>
                    <a:pt x="1905114" y="255508"/>
                    <a:pt x="1905114" y="255508"/>
                    <a:pt x="1906737" y="255508"/>
                  </a:cubicBezTo>
                  <a:cubicBezTo>
                    <a:pt x="1906737" y="255508"/>
                    <a:pt x="1909983" y="255508"/>
                    <a:pt x="1909983" y="257131"/>
                  </a:cubicBezTo>
                  <a:cubicBezTo>
                    <a:pt x="1909983" y="257131"/>
                    <a:pt x="1909983" y="257131"/>
                    <a:pt x="1913230" y="258754"/>
                  </a:cubicBezTo>
                  <a:cubicBezTo>
                    <a:pt x="1913230" y="258754"/>
                    <a:pt x="1913230" y="258754"/>
                    <a:pt x="1914853" y="260377"/>
                  </a:cubicBezTo>
                  <a:cubicBezTo>
                    <a:pt x="1916476" y="260377"/>
                    <a:pt x="1919722" y="260377"/>
                    <a:pt x="1919722" y="260377"/>
                  </a:cubicBezTo>
                  <a:cubicBezTo>
                    <a:pt x="1919722" y="260377"/>
                    <a:pt x="1919722" y="260377"/>
                    <a:pt x="1922968" y="258754"/>
                  </a:cubicBezTo>
                  <a:cubicBezTo>
                    <a:pt x="1922968" y="258754"/>
                    <a:pt x="1922968" y="258754"/>
                    <a:pt x="1927837" y="258754"/>
                  </a:cubicBezTo>
                  <a:cubicBezTo>
                    <a:pt x="1927837" y="258754"/>
                    <a:pt x="1927837" y="258754"/>
                    <a:pt x="1934330" y="262000"/>
                  </a:cubicBezTo>
                  <a:cubicBezTo>
                    <a:pt x="1934330" y="262000"/>
                    <a:pt x="1934330" y="262000"/>
                    <a:pt x="1935953" y="260377"/>
                  </a:cubicBezTo>
                  <a:cubicBezTo>
                    <a:pt x="1935953" y="260377"/>
                    <a:pt x="1935953" y="260377"/>
                    <a:pt x="1937576" y="265245"/>
                  </a:cubicBezTo>
                  <a:cubicBezTo>
                    <a:pt x="1937576" y="265245"/>
                    <a:pt x="1937576" y="265245"/>
                    <a:pt x="1939199" y="268491"/>
                  </a:cubicBezTo>
                  <a:cubicBezTo>
                    <a:pt x="1939199" y="270114"/>
                    <a:pt x="1939199" y="271737"/>
                    <a:pt x="1939199" y="273360"/>
                  </a:cubicBezTo>
                  <a:cubicBezTo>
                    <a:pt x="1939199" y="274982"/>
                    <a:pt x="1939199" y="274982"/>
                    <a:pt x="1937576" y="276605"/>
                  </a:cubicBezTo>
                  <a:cubicBezTo>
                    <a:pt x="1935953" y="278228"/>
                    <a:pt x="1937576" y="278228"/>
                    <a:pt x="1935953" y="279851"/>
                  </a:cubicBezTo>
                  <a:cubicBezTo>
                    <a:pt x="1934330" y="279851"/>
                    <a:pt x="1937576" y="278228"/>
                    <a:pt x="1932707" y="279851"/>
                  </a:cubicBezTo>
                  <a:cubicBezTo>
                    <a:pt x="1929461" y="281474"/>
                    <a:pt x="1929461" y="279851"/>
                    <a:pt x="1927837" y="279851"/>
                  </a:cubicBezTo>
                  <a:cubicBezTo>
                    <a:pt x="1926214" y="279851"/>
                    <a:pt x="1926214" y="279851"/>
                    <a:pt x="1924591" y="279851"/>
                  </a:cubicBezTo>
                  <a:cubicBezTo>
                    <a:pt x="1924591" y="279851"/>
                    <a:pt x="1919722" y="279851"/>
                    <a:pt x="1919722" y="279851"/>
                  </a:cubicBezTo>
                  <a:cubicBezTo>
                    <a:pt x="1918099" y="279851"/>
                    <a:pt x="1916476" y="278228"/>
                    <a:pt x="1914853" y="278228"/>
                  </a:cubicBezTo>
                  <a:cubicBezTo>
                    <a:pt x="1914853" y="278228"/>
                    <a:pt x="1913230" y="276605"/>
                    <a:pt x="1911606" y="276605"/>
                  </a:cubicBezTo>
                  <a:cubicBezTo>
                    <a:pt x="1909983" y="276605"/>
                    <a:pt x="1908360" y="276605"/>
                    <a:pt x="1908360" y="276605"/>
                  </a:cubicBezTo>
                  <a:cubicBezTo>
                    <a:pt x="1908360" y="276605"/>
                    <a:pt x="1908360" y="276605"/>
                    <a:pt x="1906737" y="276605"/>
                  </a:cubicBezTo>
                  <a:cubicBezTo>
                    <a:pt x="1906737" y="276605"/>
                    <a:pt x="1905114" y="274982"/>
                    <a:pt x="1905114" y="274982"/>
                  </a:cubicBezTo>
                  <a:cubicBezTo>
                    <a:pt x="1903491" y="274982"/>
                    <a:pt x="1901868" y="276605"/>
                    <a:pt x="1900245" y="276605"/>
                  </a:cubicBezTo>
                  <a:cubicBezTo>
                    <a:pt x="1900245" y="278228"/>
                    <a:pt x="1901868" y="276605"/>
                    <a:pt x="1898622" y="276605"/>
                  </a:cubicBezTo>
                  <a:cubicBezTo>
                    <a:pt x="1896999" y="278228"/>
                    <a:pt x="1893752" y="278228"/>
                    <a:pt x="1893752" y="278228"/>
                  </a:cubicBezTo>
                  <a:cubicBezTo>
                    <a:pt x="1893752" y="278228"/>
                    <a:pt x="1890506" y="278228"/>
                    <a:pt x="1888883" y="278228"/>
                  </a:cubicBezTo>
                  <a:cubicBezTo>
                    <a:pt x="1888883" y="278228"/>
                    <a:pt x="1885637" y="279851"/>
                    <a:pt x="1885637" y="279851"/>
                  </a:cubicBezTo>
                  <a:cubicBezTo>
                    <a:pt x="1884014" y="281474"/>
                    <a:pt x="1880768" y="283097"/>
                    <a:pt x="1879145" y="283097"/>
                  </a:cubicBezTo>
                  <a:cubicBezTo>
                    <a:pt x="1877522" y="284720"/>
                    <a:pt x="1877522" y="284720"/>
                    <a:pt x="1875898" y="284720"/>
                  </a:cubicBezTo>
                  <a:cubicBezTo>
                    <a:pt x="1875898" y="286342"/>
                    <a:pt x="1874275" y="286342"/>
                    <a:pt x="1874275" y="286342"/>
                  </a:cubicBezTo>
                  <a:cubicBezTo>
                    <a:pt x="1872652" y="286342"/>
                    <a:pt x="1872652" y="284720"/>
                    <a:pt x="1871029" y="283097"/>
                  </a:cubicBezTo>
                  <a:cubicBezTo>
                    <a:pt x="1869406" y="281474"/>
                    <a:pt x="1869406" y="281474"/>
                    <a:pt x="1869406" y="279851"/>
                  </a:cubicBezTo>
                  <a:cubicBezTo>
                    <a:pt x="1867783" y="279851"/>
                    <a:pt x="1867783" y="278228"/>
                    <a:pt x="1866160" y="278228"/>
                  </a:cubicBezTo>
                  <a:cubicBezTo>
                    <a:pt x="1866160" y="279851"/>
                    <a:pt x="1864537" y="278228"/>
                    <a:pt x="1862914" y="279851"/>
                  </a:cubicBezTo>
                  <a:cubicBezTo>
                    <a:pt x="1861291" y="279851"/>
                    <a:pt x="1861291" y="279851"/>
                    <a:pt x="1861291" y="281474"/>
                  </a:cubicBezTo>
                  <a:cubicBezTo>
                    <a:pt x="1859667" y="283097"/>
                    <a:pt x="1859667" y="283097"/>
                    <a:pt x="1861291" y="284720"/>
                  </a:cubicBezTo>
                  <a:cubicBezTo>
                    <a:pt x="1861291" y="286342"/>
                    <a:pt x="1862914" y="286342"/>
                    <a:pt x="1862914" y="286342"/>
                  </a:cubicBezTo>
                  <a:cubicBezTo>
                    <a:pt x="1864537" y="286342"/>
                    <a:pt x="1864537" y="286342"/>
                    <a:pt x="1866160" y="286342"/>
                  </a:cubicBezTo>
                  <a:cubicBezTo>
                    <a:pt x="1866160" y="286342"/>
                    <a:pt x="1867783" y="286342"/>
                    <a:pt x="1867783" y="286342"/>
                  </a:cubicBezTo>
                  <a:cubicBezTo>
                    <a:pt x="1869406" y="287965"/>
                    <a:pt x="1872652" y="289588"/>
                    <a:pt x="1872652" y="289588"/>
                  </a:cubicBezTo>
                  <a:cubicBezTo>
                    <a:pt x="1872652" y="289588"/>
                    <a:pt x="1872652" y="289588"/>
                    <a:pt x="1874275" y="296080"/>
                  </a:cubicBezTo>
                  <a:cubicBezTo>
                    <a:pt x="1874275" y="296080"/>
                    <a:pt x="1875898" y="296080"/>
                    <a:pt x="1875898" y="296080"/>
                  </a:cubicBezTo>
                  <a:cubicBezTo>
                    <a:pt x="1877522" y="297702"/>
                    <a:pt x="1880768" y="297702"/>
                    <a:pt x="1880768" y="297702"/>
                  </a:cubicBezTo>
                  <a:cubicBezTo>
                    <a:pt x="1880768" y="297702"/>
                    <a:pt x="1882391" y="296080"/>
                    <a:pt x="1884014" y="297702"/>
                  </a:cubicBezTo>
                  <a:cubicBezTo>
                    <a:pt x="1884014" y="297702"/>
                    <a:pt x="1884014" y="297702"/>
                    <a:pt x="1885637" y="297702"/>
                  </a:cubicBezTo>
                  <a:cubicBezTo>
                    <a:pt x="1887260" y="297702"/>
                    <a:pt x="1895376" y="297702"/>
                    <a:pt x="1895376" y="297702"/>
                  </a:cubicBezTo>
                  <a:cubicBezTo>
                    <a:pt x="1895376" y="297702"/>
                    <a:pt x="1895376" y="297702"/>
                    <a:pt x="1898622" y="299325"/>
                  </a:cubicBezTo>
                  <a:cubicBezTo>
                    <a:pt x="1898622" y="299325"/>
                    <a:pt x="1898622" y="299325"/>
                    <a:pt x="1901868" y="297702"/>
                  </a:cubicBezTo>
                  <a:cubicBezTo>
                    <a:pt x="1901868" y="297702"/>
                    <a:pt x="1901868" y="297702"/>
                    <a:pt x="1905114" y="297702"/>
                  </a:cubicBezTo>
                  <a:cubicBezTo>
                    <a:pt x="1905114" y="297702"/>
                    <a:pt x="1905114" y="297702"/>
                    <a:pt x="1906737" y="299325"/>
                  </a:cubicBezTo>
                  <a:cubicBezTo>
                    <a:pt x="1908360" y="299325"/>
                    <a:pt x="1909983" y="300948"/>
                    <a:pt x="1909983" y="302571"/>
                  </a:cubicBezTo>
                  <a:cubicBezTo>
                    <a:pt x="1908360" y="304194"/>
                    <a:pt x="1909983" y="304194"/>
                    <a:pt x="1911606" y="305817"/>
                  </a:cubicBezTo>
                  <a:cubicBezTo>
                    <a:pt x="1911606" y="305817"/>
                    <a:pt x="1911606" y="305817"/>
                    <a:pt x="1913230" y="305817"/>
                  </a:cubicBezTo>
                  <a:cubicBezTo>
                    <a:pt x="1914853" y="305817"/>
                    <a:pt x="1918099" y="307439"/>
                    <a:pt x="1918099" y="307439"/>
                  </a:cubicBezTo>
                  <a:cubicBezTo>
                    <a:pt x="1918099" y="307439"/>
                    <a:pt x="1918099" y="307439"/>
                    <a:pt x="1922968" y="318799"/>
                  </a:cubicBezTo>
                  <a:cubicBezTo>
                    <a:pt x="1922968" y="318799"/>
                    <a:pt x="1922968" y="318799"/>
                    <a:pt x="1922968" y="320422"/>
                  </a:cubicBezTo>
                  <a:cubicBezTo>
                    <a:pt x="1922968" y="320422"/>
                    <a:pt x="1922968" y="320422"/>
                    <a:pt x="1922968" y="322045"/>
                  </a:cubicBezTo>
                  <a:cubicBezTo>
                    <a:pt x="1921345" y="323668"/>
                    <a:pt x="1922968" y="323668"/>
                    <a:pt x="1921345" y="323668"/>
                  </a:cubicBezTo>
                  <a:cubicBezTo>
                    <a:pt x="1919722" y="325291"/>
                    <a:pt x="1918099" y="325291"/>
                    <a:pt x="1918099" y="326914"/>
                  </a:cubicBezTo>
                  <a:cubicBezTo>
                    <a:pt x="1916476" y="326914"/>
                    <a:pt x="1916476" y="328537"/>
                    <a:pt x="1916476" y="330159"/>
                  </a:cubicBezTo>
                  <a:cubicBezTo>
                    <a:pt x="1916476" y="331782"/>
                    <a:pt x="1916476" y="331782"/>
                    <a:pt x="1916476" y="333405"/>
                  </a:cubicBezTo>
                  <a:cubicBezTo>
                    <a:pt x="1914853" y="335028"/>
                    <a:pt x="1914853" y="336651"/>
                    <a:pt x="1914853" y="336651"/>
                  </a:cubicBezTo>
                  <a:cubicBezTo>
                    <a:pt x="1913230" y="338274"/>
                    <a:pt x="1913230" y="338274"/>
                    <a:pt x="1911606" y="338274"/>
                  </a:cubicBezTo>
                  <a:cubicBezTo>
                    <a:pt x="1909983" y="339896"/>
                    <a:pt x="1908360" y="339896"/>
                    <a:pt x="1908360" y="339896"/>
                  </a:cubicBezTo>
                  <a:cubicBezTo>
                    <a:pt x="1906737" y="338274"/>
                    <a:pt x="1905114" y="338274"/>
                    <a:pt x="1905114" y="338274"/>
                  </a:cubicBezTo>
                  <a:cubicBezTo>
                    <a:pt x="1903491" y="336651"/>
                    <a:pt x="1901868" y="336651"/>
                    <a:pt x="1901868" y="335028"/>
                  </a:cubicBezTo>
                  <a:cubicBezTo>
                    <a:pt x="1900245" y="335028"/>
                    <a:pt x="1900245" y="333405"/>
                    <a:pt x="1900245" y="333405"/>
                  </a:cubicBezTo>
                  <a:cubicBezTo>
                    <a:pt x="1898622" y="333405"/>
                    <a:pt x="1898622" y="333405"/>
                    <a:pt x="1898622" y="333405"/>
                  </a:cubicBezTo>
                  <a:cubicBezTo>
                    <a:pt x="1896999" y="333405"/>
                    <a:pt x="1895376" y="333405"/>
                    <a:pt x="1895376" y="335028"/>
                  </a:cubicBezTo>
                  <a:cubicBezTo>
                    <a:pt x="1893752" y="336651"/>
                    <a:pt x="1895376" y="338274"/>
                    <a:pt x="1895376" y="339896"/>
                  </a:cubicBezTo>
                  <a:cubicBezTo>
                    <a:pt x="1893752" y="339896"/>
                    <a:pt x="1895376" y="341519"/>
                    <a:pt x="1895376" y="341519"/>
                  </a:cubicBezTo>
                  <a:cubicBezTo>
                    <a:pt x="1895376" y="343142"/>
                    <a:pt x="1896999" y="343142"/>
                    <a:pt x="1896999" y="343142"/>
                  </a:cubicBezTo>
                  <a:cubicBezTo>
                    <a:pt x="1896999" y="343142"/>
                    <a:pt x="1896999" y="343142"/>
                    <a:pt x="1900245" y="344765"/>
                  </a:cubicBezTo>
                  <a:cubicBezTo>
                    <a:pt x="1901868" y="344765"/>
                    <a:pt x="1909983" y="348011"/>
                    <a:pt x="1909983" y="348011"/>
                  </a:cubicBezTo>
                  <a:cubicBezTo>
                    <a:pt x="1909983" y="348011"/>
                    <a:pt x="1909983" y="348011"/>
                    <a:pt x="1911606" y="351256"/>
                  </a:cubicBezTo>
                  <a:cubicBezTo>
                    <a:pt x="1911606" y="351256"/>
                    <a:pt x="1909983" y="351256"/>
                    <a:pt x="1908360" y="351256"/>
                  </a:cubicBezTo>
                  <a:cubicBezTo>
                    <a:pt x="1906737" y="352879"/>
                    <a:pt x="1908360" y="352879"/>
                    <a:pt x="1906737" y="354502"/>
                  </a:cubicBezTo>
                  <a:cubicBezTo>
                    <a:pt x="1905114" y="356125"/>
                    <a:pt x="1906737" y="356125"/>
                    <a:pt x="1906737" y="356125"/>
                  </a:cubicBezTo>
                  <a:cubicBezTo>
                    <a:pt x="1908360" y="357748"/>
                    <a:pt x="1909983" y="357748"/>
                    <a:pt x="1911606" y="357748"/>
                  </a:cubicBezTo>
                  <a:cubicBezTo>
                    <a:pt x="1911606" y="357748"/>
                    <a:pt x="1913230" y="356125"/>
                    <a:pt x="1913230" y="356125"/>
                  </a:cubicBezTo>
                  <a:cubicBezTo>
                    <a:pt x="1914853" y="356125"/>
                    <a:pt x="1914853" y="354502"/>
                    <a:pt x="1914853" y="356125"/>
                  </a:cubicBezTo>
                  <a:cubicBezTo>
                    <a:pt x="1916476" y="356125"/>
                    <a:pt x="1916476" y="354502"/>
                    <a:pt x="1916476" y="356125"/>
                  </a:cubicBezTo>
                  <a:cubicBezTo>
                    <a:pt x="1918099" y="357748"/>
                    <a:pt x="1916476" y="356125"/>
                    <a:pt x="1918099" y="357748"/>
                  </a:cubicBezTo>
                  <a:cubicBezTo>
                    <a:pt x="1919722" y="359371"/>
                    <a:pt x="1919722" y="359371"/>
                    <a:pt x="1919722" y="359371"/>
                  </a:cubicBezTo>
                  <a:cubicBezTo>
                    <a:pt x="1921345" y="357748"/>
                    <a:pt x="1922968" y="357748"/>
                    <a:pt x="1922968" y="357748"/>
                  </a:cubicBezTo>
                  <a:cubicBezTo>
                    <a:pt x="1924591" y="357748"/>
                    <a:pt x="1924591" y="357748"/>
                    <a:pt x="1926214" y="357748"/>
                  </a:cubicBezTo>
                  <a:cubicBezTo>
                    <a:pt x="1927837" y="357748"/>
                    <a:pt x="1929461" y="357748"/>
                    <a:pt x="1927837" y="359371"/>
                  </a:cubicBezTo>
                  <a:cubicBezTo>
                    <a:pt x="1927837" y="360994"/>
                    <a:pt x="1922968" y="364239"/>
                    <a:pt x="1922968" y="364239"/>
                  </a:cubicBezTo>
                  <a:cubicBezTo>
                    <a:pt x="1922968" y="364239"/>
                    <a:pt x="1918099" y="365862"/>
                    <a:pt x="1916476" y="367485"/>
                  </a:cubicBezTo>
                  <a:cubicBezTo>
                    <a:pt x="1914853" y="370731"/>
                    <a:pt x="1914853" y="370731"/>
                    <a:pt x="1913230" y="372353"/>
                  </a:cubicBezTo>
                  <a:cubicBezTo>
                    <a:pt x="1911606" y="372353"/>
                    <a:pt x="1911606" y="372353"/>
                    <a:pt x="1908360" y="372353"/>
                  </a:cubicBezTo>
                  <a:cubicBezTo>
                    <a:pt x="1906737" y="370731"/>
                    <a:pt x="1903491" y="372353"/>
                    <a:pt x="1903491" y="372353"/>
                  </a:cubicBezTo>
                  <a:cubicBezTo>
                    <a:pt x="1903491" y="372353"/>
                    <a:pt x="1903491" y="372353"/>
                    <a:pt x="1901868" y="372353"/>
                  </a:cubicBezTo>
                  <a:cubicBezTo>
                    <a:pt x="1901868" y="372353"/>
                    <a:pt x="1901868" y="372353"/>
                    <a:pt x="1898622" y="373976"/>
                  </a:cubicBezTo>
                  <a:cubicBezTo>
                    <a:pt x="1898622" y="373976"/>
                    <a:pt x="1895376" y="375599"/>
                    <a:pt x="1895376" y="375599"/>
                  </a:cubicBezTo>
                  <a:cubicBezTo>
                    <a:pt x="1893752" y="375599"/>
                    <a:pt x="1892129" y="375599"/>
                    <a:pt x="1890506" y="375599"/>
                  </a:cubicBezTo>
                  <a:cubicBezTo>
                    <a:pt x="1890506" y="375599"/>
                    <a:pt x="1888883" y="375599"/>
                    <a:pt x="1887260" y="375599"/>
                  </a:cubicBezTo>
                  <a:cubicBezTo>
                    <a:pt x="1885637" y="375599"/>
                    <a:pt x="1884014" y="378845"/>
                    <a:pt x="1882391" y="378845"/>
                  </a:cubicBezTo>
                  <a:cubicBezTo>
                    <a:pt x="1882391" y="378845"/>
                    <a:pt x="1880768" y="377222"/>
                    <a:pt x="1879145" y="377222"/>
                  </a:cubicBezTo>
                  <a:cubicBezTo>
                    <a:pt x="1879145" y="377222"/>
                    <a:pt x="1875898" y="373976"/>
                    <a:pt x="1875898" y="373976"/>
                  </a:cubicBezTo>
                  <a:cubicBezTo>
                    <a:pt x="1874275" y="373976"/>
                    <a:pt x="1871029" y="373976"/>
                    <a:pt x="1871029" y="373976"/>
                  </a:cubicBezTo>
                  <a:cubicBezTo>
                    <a:pt x="1871029" y="373976"/>
                    <a:pt x="1869406" y="372353"/>
                    <a:pt x="1867783" y="373976"/>
                  </a:cubicBezTo>
                  <a:cubicBezTo>
                    <a:pt x="1866160" y="373976"/>
                    <a:pt x="1864537" y="375599"/>
                    <a:pt x="1864537" y="375599"/>
                  </a:cubicBezTo>
                  <a:cubicBezTo>
                    <a:pt x="1864537" y="377222"/>
                    <a:pt x="1864537" y="378845"/>
                    <a:pt x="1864537" y="378845"/>
                  </a:cubicBezTo>
                  <a:cubicBezTo>
                    <a:pt x="1864537" y="378845"/>
                    <a:pt x="1866160" y="380468"/>
                    <a:pt x="1867783" y="380468"/>
                  </a:cubicBezTo>
                  <a:cubicBezTo>
                    <a:pt x="1869406" y="380468"/>
                    <a:pt x="1871029" y="378845"/>
                    <a:pt x="1871029" y="378845"/>
                  </a:cubicBezTo>
                  <a:cubicBezTo>
                    <a:pt x="1872652" y="378845"/>
                    <a:pt x="1871029" y="377222"/>
                    <a:pt x="1874275" y="378845"/>
                  </a:cubicBezTo>
                  <a:cubicBezTo>
                    <a:pt x="1875898" y="378845"/>
                    <a:pt x="1877522" y="378845"/>
                    <a:pt x="1877522" y="378845"/>
                  </a:cubicBezTo>
                  <a:cubicBezTo>
                    <a:pt x="1877522" y="378845"/>
                    <a:pt x="1877522" y="378845"/>
                    <a:pt x="1879145" y="380468"/>
                  </a:cubicBezTo>
                  <a:cubicBezTo>
                    <a:pt x="1880768" y="382091"/>
                    <a:pt x="1882391" y="382091"/>
                    <a:pt x="1884014" y="382091"/>
                  </a:cubicBezTo>
                  <a:cubicBezTo>
                    <a:pt x="1885637" y="383713"/>
                    <a:pt x="1884014" y="383713"/>
                    <a:pt x="1887260" y="382091"/>
                  </a:cubicBezTo>
                  <a:cubicBezTo>
                    <a:pt x="1892129" y="382091"/>
                    <a:pt x="1890506" y="378845"/>
                    <a:pt x="1892129" y="382091"/>
                  </a:cubicBezTo>
                  <a:cubicBezTo>
                    <a:pt x="1895376" y="383713"/>
                    <a:pt x="1896999" y="383713"/>
                    <a:pt x="1896999" y="383713"/>
                  </a:cubicBezTo>
                  <a:cubicBezTo>
                    <a:pt x="1896999" y="385336"/>
                    <a:pt x="1898622" y="383713"/>
                    <a:pt x="1898622" y="385336"/>
                  </a:cubicBezTo>
                  <a:cubicBezTo>
                    <a:pt x="1896999" y="388582"/>
                    <a:pt x="1895376" y="390205"/>
                    <a:pt x="1896999" y="391828"/>
                  </a:cubicBezTo>
                  <a:cubicBezTo>
                    <a:pt x="1896999" y="393451"/>
                    <a:pt x="1896999" y="393451"/>
                    <a:pt x="1896999" y="395073"/>
                  </a:cubicBezTo>
                  <a:cubicBezTo>
                    <a:pt x="1895376" y="396696"/>
                    <a:pt x="1892129" y="398319"/>
                    <a:pt x="1892129" y="398319"/>
                  </a:cubicBezTo>
                  <a:cubicBezTo>
                    <a:pt x="1892129" y="398319"/>
                    <a:pt x="1892129" y="396696"/>
                    <a:pt x="1890506" y="396696"/>
                  </a:cubicBezTo>
                  <a:cubicBezTo>
                    <a:pt x="1890506" y="396696"/>
                    <a:pt x="1887260" y="398319"/>
                    <a:pt x="1884014" y="398319"/>
                  </a:cubicBezTo>
                  <a:cubicBezTo>
                    <a:pt x="1880768" y="398319"/>
                    <a:pt x="1877522" y="399942"/>
                    <a:pt x="1877522" y="399942"/>
                  </a:cubicBezTo>
                  <a:cubicBezTo>
                    <a:pt x="1877522" y="399942"/>
                    <a:pt x="1877522" y="399942"/>
                    <a:pt x="1875898" y="401565"/>
                  </a:cubicBezTo>
                  <a:cubicBezTo>
                    <a:pt x="1874275" y="401565"/>
                    <a:pt x="1871029" y="403188"/>
                    <a:pt x="1869406" y="403188"/>
                  </a:cubicBezTo>
                  <a:cubicBezTo>
                    <a:pt x="1866160" y="404810"/>
                    <a:pt x="1862914" y="406433"/>
                    <a:pt x="1862914" y="406433"/>
                  </a:cubicBezTo>
                  <a:cubicBezTo>
                    <a:pt x="1861291" y="406433"/>
                    <a:pt x="1854798" y="406433"/>
                    <a:pt x="1853175" y="406433"/>
                  </a:cubicBezTo>
                  <a:cubicBezTo>
                    <a:pt x="1853175" y="406433"/>
                    <a:pt x="1851552" y="403188"/>
                    <a:pt x="1849929" y="403188"/>
                  </a:cubicBezTo>
                  <a:cubicBezTo>
                    <a:pt x="1846683" y="401565"/>
                    <a:pt x="1843437" y="401565"/>
                    <a:pt x="1841813" y="401565"/>
                  </a:cubicBezTo>
                  <a:cubicBezTo>
                    <a:pt x="1840190" y="401565"/>
                    <a:pt x="1838567" y="399942"/>
                    <a:pt x="1838567" y="399942"/>
                  </a:cubicBezTo>
                  <a:cubicBezTo>
                    <a:pt x="1836944" y="399942"/>
                    <a:pt x="1836944" y="398319"/>
                    <a:pt x="1835321" y="396696"/>
                  </a:cubicBezTo>
                  <a:cubicBezTo>
                    <a:pt x="1835321" y="396696"/>
                    <a:pt x="1835321" y="396696"/>
                    <a:pt x="1835321" y="393451"/>
                  </a:cubicBezTo>
                  <a:cubicBezTo>
                    <a:pt x="1835321" y="393451"/>
                    <a:pt x="1833698" y="390205"/>
                    <a:pt x="1835321" y="390205"/>
                  </a:cubicBezTo>
                  <a:cubicBezTo>
                    <a:pt x="1835321" y="390205"/>
                    <a:pt x="1838567" y="391828"/>
                    <a:pt x="1840190" y="390205"/>
                  </a:cubicBezTo>
                  <a:cubicBezTo>
                    <a:pt x="1841813" y="390205"/>
                    <a:pt x="1843437" y="386959"/>
                    <a:pt x="1845060" y="390205"/>
                  </a:cubicBezTo>
                  <a:cubicBezTo>
                    <a:pt x="1848306" y="393451"/>
                    <a:pt x="1849929" y="393451"/>
                    <a:pt x="1849929" y="393451"/>
                  </a:cubicBezTo>
                  <a:cubicBezTo>
                    <a:pt x="1851552" y="393451"/>
                    <a:pt x="1853175" y="393451"/>
                    <a:pt x="1854798" y="393451"/>
                  </a:cubicBezTo>
                  <a:cubicBezTo>
                    <a:pt x="1854798" y="393451"/>
                    <a:pt x="1851552" y="391828"/>
                    <a:pt x="1851552" y="391828"/>
                  </a:cubicBezTo>
                  <a:cubicBezTo>
                    <a:pt x="1849929" y="391828"/>
                    <a:pt x="1848306" y="388582"/>
                    <a:pt x="1848306" y="388582"/>
                  </a:cubicBezTo>
                  <a:cubicBezTo>
                    <a:pt x="1846683" y="388582"/>
                    <a:pt x="1845060" y="386959"/>
                    <a:pt x="1843437" y="386959"/>
                  </a:cubicBezTo>
                  <a:cubicBezTo>
                    <a:pt x="1843437" y="386959"/>
                    <a:pt x="1841813" y="386959"/>
                    <a:pt x="1840190" y="386959"/>
                  </a:cubicBezTo>
                  <a:cubicBezTo>
                    <a:pt x="1838567" y="388582"/>
                    <a:pt x="1833698" y="386959"/>
                    <a:pt x="1833698" y="386959"/>
                  </a:cubicBezTo>
                  <a:cubicBezTo>
                    <a:pt x="1833698" y="386959"/>
                    <a:pt x="1833698" y="386959"/>
                    <a:pt x="1830452" y="386959"/>
                  </a:cubicBezTo>
                  <a:cubicBezTo>
                    <a:pt x="1827206" y="388582"/>
                    <a:pt x="1825583" y="390205"/>
                    <a:pt x="1825583" y="390205"/>
                  </a:cubicBezTo>
                  <a:cubicBezTo>
                    <a:pt x="1823959" y="393451"/>
                    <a:pt x="1822336" y="393451"/>
                    <a:pt x="1822336" y="393451"/>
                  </a:cubicBezTo>
                  <a:cubicBezTo>
                    <a:pt x="1822336" y="393451"/>
                    <a:pt x="1819090" y="393451"/>
                    <a:pt x="1819090" y="393451"/>
                  </a:cubicBezTo>
                  <a:cubicBezTo>
                    <a:pt x="1819090" y="393451"/>
                    <a:pt x="1819090" y="393451"/>
                    <a:pt x="1815844" y="391828"/>
                  </a:cubicBezTo>
                  <a:cubicBezTo>
                    <a:pt x="1815844" y="391828"/>
                    <a:pt x="1815844" y="391828"/>
                    <a:pt x="1814221" y="391828"/>
                  </a:cubicBezTo>
                  <a:cubicBezTo>
                    <a:pt x="1814221" y="391828"/>
                    <a:pt x="1810975" y="393451"/>
                    <a:pt x="1810975" y="393451"/>
                  </a:cubicBezTo>
                  <a:cubicBezTo>
                    <a:pt x="1810975" y="396696"/>
                    <a:pt x="1812598" y="396696"/>
                    <a:pt x="1814221" y="396696"/>
                  </a:cubicBezTo>
                  <a:cubicBezTo>
                    <a:pt x="1814221" y="395073"/>
                    <a:pt x="1815844" y="395073"/>
                    <a:pt x="1819090" y="395073"/>
                  </a:cubicBezTo>
                  <a:cubicBezTo>
                    <a:pt x="1820713" y="393451"/>
                    <a:pt x="1822336" y="396696"/>
                    <a:pt x="1820713" y="396696"/>
                  </a:cubicBezTo>
                  <a:cubicBezTo>
                    <a:pt x="1819090" y="396696"/>
                    <a:pt x="1820713" y="398319"/>
                    <a:pt x="1822336" y="398319"/>
                  </a:cubicBezTo>
                  <a:cubicBezTo>
                    <a:pt x="1823959" y="396696"/>
                    <a:pt x="1827206" y="399942"/>
                    <a:pt x="1832075" y="399942"/>
                  </a:cubicBezTo>
                  <a:cubicBezTo>
                    <a:pt x="1836944" y="401565"/>
                    <a:pt x="1836944" y="401565"/>
                    <a:pt x="1838567" y="406433"/>
                  </a:cubicBezTo>
                  <a:cubicBezTo>
                    <a:pt x="1840190" y="409679"/>
                    <a:pt x="1835321" y="406433"/>
                    <a:pt x="1830452" y="406433"/>
                  </a:cubicBezTo>
                  <a:cubicBezTo>
                    <a:pt x="1825583" y="404810"/>
                    <a:pt x="1827206" y="403188"/>
                    <a:pt x="1823959" y="403188"/>
                  </a:cubicBezTo>
                  <a:cubicBezTo>
                    <a:pt x="1820713" y="403188"/>
                    <a:pt x="1819090" y="404810"/>
                    <a:pt x="1814221" y="403188"/>
                  </a:cubicBezTo>
                  <a:cubicBezTo>
                    <a:pt x="1809352" y="401565"/>
                    <a:pt x="1812598" y="401565"/>
                    <a:pt x="1812598" y="398319"/>
                  </a:cubicBezTo>
                  <a:cubicBezTo>
                    <a:pt x="1812598" y="398319"/>
                    <a:pt x="1812598" y="399942"/>
                    <a:pt x="1810975" y="399942"/>
                  </a:cubicBezTo>
                  <a:cubicBezTo>
                    <a:pt x="1810975" y="399942"/>
                    <a:pt x="1809352" y="398319"/>
                    <a:pt x="1807728" y="398319"/>
                  </a:cubicBezTo>
                  <a:cubicBezTo>
                    <a:pt x="1807728" y="399942"/>
                    <a:pt x="1806105" y="399942"/>
                    <a:pt x="1806105" y="399942"/>
                  </a:cubicBezTo>
                  <a:cubicBezTo>
                    <a:pt x="1804482" y="401565"/>
                    <a:pt x="1804482" y="401565"/>
                    <a:pt x="1804482" y="403188"/>
                  </a:cubicBezTo>
                  <a:cubicBezTo>
                    <a:pt x="1801236" y="404810"/>
                    <a:pt x="1797990" y="404810"/>
                    <a:pt x="1797990" y="404810"/>
                  </a:cubicBezTo>
                  <a:cubicBezTo>
                    <a:pt x="1796367" y="404810"/>
                    <a:pt x="1796367" y="403188"/>
                    <a:pt x="1794744" y="403188"/>
                  </a:cubicBezTo>
                  <a:cubicBezTo>
                    <a:pt x="1791498" y="403188"/>
                    <a:pt x="1791498" y="401565"/>
                    <a:pt x="1791498" y="403188"/>
                  </a:cubicBezTo>
                  <a:cubicBezTo>
                    <a:pt x="1789874" y="403188"/>
                    <a:pt x="1789874" y="401565"/>
                    <a:pt x="1788251" y="401565"/>
                  </a:cubicBezTo>
                  <a:cubicBezTo>
                    <a:pt x="1786628" y="403188"/>
                    <a:pt x="1786628" y="401565"/>
                    <a:pt x="1785005" y="401565"/>
                  </a:cubicBezTo>
                  <a:cubicBezTo>
                    <a:pt x="1783382" y="403188"/>
                    <a:pt x="1785005" y="399942"/>
                    <a:pt x="1783382" y="401565"/>
                  </a:cubicBezTo>
                  <a:cubicBezTo>
                    <a:pt x="1781759" y="401565"/>
                    <a:pt x="1783382" y="404810"/>
                    <a:pt x="1783382" y="404810"/>
                  </a:cubicBezTo>
                  <a:cubicBezTo>
                    <a:pt x="1785005" y="406433"/>
                    <a:pt x="1786628" y="406433"/>
                    <a:pt x="1786628" y="406433"/>
                  </a:cubicBezTo>
                  <a:cubicBezTo>
                    <a:pt x="1786628" y="406433"/>
                    <a:pt x="1791498" y="406433"/>
                    <a:pt x="1791498" y="406433"/>
                  </a:cubicBezTo>
                  <a:cubicBezTo>
                    <a:pt x="1793121" y="406433"/>
                    <a:pt x="1794744" y="406433"/>
                    <a:pt x="1796367" y="406433"/>
                  </a:cubicBezTo>
                  <a:cubicBezTo>
                    <a:pt x="1797990" y="406433"/>
                    <a:pt x="1802859" y="406433"/>
                    <a:pt x="1802859" y="406433"/>
                  </a:cubicBezTo>
                  <a:cubicBezTo>
                    <a:pt x="1802859" y="406433"/>
                    <a:pt x="1806105" y="408056"/>
                    <a:pt x="1807728" y="408056"/>
                  </a:cubicBezTo>
                  <a:cubicBezTo>
                    <a:pt x="1807728" y="409679"/>
                    <a:pt x="1809352" y="408056"/>
                    <a:pt x="1810975" y="409679"/>
                  </a:cubicBezTo>
                  <a:cubicBezTo>
                    <a:pt x="1810975" y="409679"/>
                    <a:pt x="1814221" y="408056"/>
                    <a:pt x="1814221" y="409679"/>
                  </a:cubicBezTo>
                  <a:cubicBezTo>
                    <a:pt x="1812598" y="412925"/>
                    <a:pt x="1814221" y="412925"/>
                    <a:pt x="1814221" y="414548"/>
                  </a:cubicBezTo>
                  <a:cubicBezTo>
                    <a:pt x="1814221" y="414548"/>
                    <a:pt x="1812598" y="414548"/>
                    <a:pt x="1810975" y="416170"/>
                  </a:cubicBezTo>
                  <a:cubicBezTo>
                    <a:pt x="1809352" y="417793"/>
                    <a:pt x="1814221" y="416170"/>
                    <a:pt x="1814221" y="417793"/>
                  </a:cubicBezTo>
                  <a:cubicBezTo>
                    <a:pt x="1815844" y="417793"/>
                    <a:pt x="1819090" y="419416"/>
                    <a:pt x="1817467" y="421039"/>
                  </a:cubicBezTo>
                  <a:cubicBezTo>
                    <a:pt x="1817467" y="421039"/>
                    <a:pt x="1817467" y="422662"/>
                    <a:pt x="1817467" y="422662"/>
                  </a:cubicBezTo>
                  <a:cubicBezTo>
                    <a:pt x="1817467" y="422662"/>
                    <a:pt x="1820713" y="425908"/>
                    <a:pt x="1820713" y="425908"/>
                  </a:cubicBezTo>
                  <a:cubicBezTo>
                    <a:pt x="1820713" y="427530"/>
                    <a:pt x="1819090" y="430776"/>
                    <a:pt x="1819090" y="430776"/>
                  </a:cubicBezTo>
                  <a:cubicBezTo>
                    <a:pt x="1819090" y="430776"/>
                    <a:pt x="1819090" y="430776"/>
                    <a:pt x="1820713" y="434022"/>
                  </a:cubicBezTo>
                  <a:cubicBezTo>
                    <a:pt x="1820713" y="434022"/>
                    <a:pt x="1820713" y="434022"/>
                    <a:pt x="1825583" y="434022"/>
                  </a:cubicBezTo>
                  <a:cubicBezTo>
                    <a:pt x="1825583" y="434022"/>
                    <a:pt x="1828829" y="435645"/>
                    <a:pt x="1830452" y="437267"/>
                  </a:cubicBezTo>
                  <a:cubicBezTo>
                    <a:pt x="1832075" y="437267"/>
                    <a:pt x="1835321" y="438890"/>
                    <a:pt x="1835321" y="438890"/>
                  </a:cubicBezTo>
                  <a:cubicBezTo>
                    <a:pt x="1835321" y="438890"/>
                    <a:pt x="1835321" y="438890"/>
                    <a:pt x="1840190" y="442136"/>
                  </a:cubicBezTo>
                  <a:cubicBezTo>
                    <a:pt x="1840190" y="442136"/>
                    <a:pt x="1840190" y="442136"/>
                    <a:pt x="1843437" y="443759"/>
                  </a:cubicBezTo>
                  <a:cubicBezTo>
                    <a:pt x="1843437" y="443759"/>
                    <a:pt x="1846683" y="443759"/>
                    <a:pt x="1846683" y="443759"/>
                  </a:cubicBezTo>
                  <a:cubicBezTo>
                    <a:pt x="1846683" y="445382"/>
                    <a:pt x="1849929" y="447005"/>
                    <a:pt x="1849929" y="448627"/>
                  </a:cubicBezTo>
                  <a:cubicBezTo>
                    <a:pt x="1849929" y="448627"/>
                    <a:pt x="1853175" y="450250"/>
                    <a:pt x="1853175" y="450250"/>
                  </a:cubicBezTo>
                  <a:cubicBezTo>
                    <a:pt x="1853175" y="450250"/>
                    <a:pt x="1854798" y="451873"/>
                    <a:pt x="1854798" y="453496"/>
                  </a:cubicBezTo>
                  <a:cubicBezTo>
                    <a:pt x="1854798" y="453496"/>
                    <a:pt x="1858044" y="453496"/>
                    <a:pt x="1858044" y="455119"/>
                  </a:cubicBezTo>
                  <a:cubicBezTo>
                    <a:pt x="1856421" y="456742"/>
                    <a:pt x="1858044" y="455119"/>
                    <a:pt x="1858044" y="456742"/>
                  </a:cubicBezTo>
                  <a:cubicBezTo>
                    <a:pt x="1856421" y="458365"/>
                    <a:pt x="1859667" y="456742"/>
                    <a:pt x="1859667" y="458365"/>
                  </a:cubicBezTo>
                  <a:cubicBezTo>
                    <a:pt x="1861291" y="459987"/>
                    <a:pt x="1862914" y="461610"/>
                    <a:pt x="1861291" y="463233"/>
                  </a:cubicBezTo>
                  <a:cubicBezTo>
                    <a:pt x="1859667" y="464856"/>
                    <a:pt x="1861291" y="466479"/>
                    <a:pt x="1861291" y="466479"/>
                  </a:cubicBezTo>
                  <a:cubicBezTo>
                    <a:pt x="1861291" y="466479"/>
                    <a:pt x="1861291" y="466479"/>
                    <a:pt x="1866160" y="463233"/>
                  </a:cubicBezTo>
                  <a:cubicBezTo>
                    <a:pt x="1869406" y="463233"/>
                    <a:pt x="1875898" y="468102"/>
                    <a:pt x="1875898" y="468102"/>
                  </a:cubicBezTo>
                  <a:cubicBezTo>
                    <a:pt x="1875898" y="468102"/>
                    <a:pt x="1877522" y="471347"/>
                    <a:pt x="1877522" y="471347"/>
                  </a:cubicBezTo>
                  <a:cubicBezTo>
                    <a:pt x="1877522" y="472970"/>
                    <a:pt x="1877522" y="474593"/>
                    <a:pt x="1877522" y="474593"/>
                  </a:cubicBezTo>
                  <a:cubicBezTo>
                    <a:pt x="1877522" y="474593"/>
                    <a:pt x="1877522" y="474593"/>
                    <a:pt x="1872652" y="477839"/>
                  </a:cubicBezTo>
                  <a:cubicBezTo>
                    <a:pt x="1872652" y="477839"/>
                    <a:pt x="1872652" y="477839"/>
                    <a:pt x="1871029" y="479462"/>
                  </a:cubicBezTo>
                  <a:cubicBezTo>
                    <a:pt x="1871029" y="479462"/>
                    <a:pt x="1867783" y="479462"/>
                    <a:pt x="1866160" y="479462"/>
                  </a:cubicBezTo>
                  <a:cubicBezTo>
                    <a:pt x="1866160" y="481085"/>
                    <a:pt x="1867783" y="481085"/>
                    <a:pt x="1867783" y="481085"/>
                  </a:cubicBezTo>
                  <a:cubicBezTo>
                    <a:pt x="1867783" y="482707"/>
                    <a:pt x="1872652" y="482707"/>
                    <a:pt x="1872652" y="482707"/>
                  </a:cubicBezTo>
                  <a:cubicBezTo>
                    <a:pt x="1872652" y="484330"/>
                    <a:pt x="1874275" y="484330"/>
                    <a:pt x="1874275" y="485953"/>
                  </a:cubicBezTo>
                  <a:cubicBezTo>
                    <a:pt x="1874275" y="487576"/>
                    <a:pt x="1874275" y="490822"/>
                    <a:pt x="1874275" y="490822"/>
                  </a:cubicBezTo>
                  <a:cubicBezTo>
                    <a:pt x="1872652" y="494067"/>
                    <a:pt x="1871029" y="494067"/>
                    <a:pt x="1869406" y="495690"/>
                  </a:cubicBezTo>
                  <a:cubicBezTo>
                    <a:pt x="1867783" y="497313"/>
                    <a:pt x="1864537" y="497313"/>
                    <a:pt x="1864537" y="497313"/>
                  </a:cubicBezTo>
                  <a:cubicBezTo>
                    <a:pt x="1864537" y="497313"/>
                    <a:pt x="1861291" y="495690"/>
                    <a:pt x="1859667" y="495690"/>
                  </a:cubicBezTo>
                  <a:cubicBezTo>
                    <a:pt x="1858044" y="495690"/>
                    <a:pt x="1859667" y="492445"/>
                    <a:pt x="1859667" y="492445"/>
                  </a:cubicBezTo>
                  <a:cubicBezTo>
                    <a:pt x="1859667" y="492445"/>
                    <a:pt x="1859667" y="492445"/>
                    <a:pt x="1858044" y="489199"/>
                  </a:cubicBezTo>
                  <a:cubicBezTo>
                    <a:pt x="1858044" y="489199"/>
                    <a:pt x="1856421" y="487576"/>
                    <a:pt x="1854798" y="489199"/>
                  </a:cubicBezTo>
                  <a:cubicBezTo>
                    <a:pt x="1854798" y="490822"/>
                    <a:pt x="1853175" y="489199"/>
                    <a:pt x="1854798" y="490822"/>
                  </a:cubicBezTo>
                  <a:cubicBezTo>
                    <a:pt x="1854798" y="494067"/>
                    <a:pt x="1854798" y="495690"/>
                    <a:pt x="1854798" y="495690"/>
                  </a:cubicBezTo>
                  <a:cubicBezTo>
                    <a:pt x="1854798" y="497313"/>
                    <a:pt x="1851552" y="497313"/>
                    <a:pt x="1851552" y="497313"/>
                  </a:cubicBezTo>
                  <a:cubicBezTo>
                    <a:pt x="1851552" y="497313"/>
                    <a:pt x="1849929" y="495690"/>
                    <a:pt x="1846683" y="495690"/>
                  </a:cubicBezTo>
                  <a:cubicBezTo>
                    <a:pt x="1843437" y="495690"/>
                    <a:pt x="1841813" y="494067"/>
                    <a:pt x="1840190" y="494067"/>
                  </a:cubicBezTo>
                  <a:cubicBezTo>
                    <a:pt x="1838567" y="492445"/>
                    <a:pt x="1838567" y="490822"/>
                    <a:pt x="1836944" y="490822"/>
                  </a:cubicBezTo>
                  <a:cubicBezTo>
                    <a:pt x="1833698" y="492445"/>
                    <a:pt x="1832075" y="492445"/>
                    <a:pt x="1830452" y="490822"/>
                  </a:cubicBezTo>
                  <a:cubicBezTo>
                    <a:pt x="1828829" y="490822"/>
                    <a:pt x="1828829" y="485953"/>
                    <a:pt x="1828829" y="485953"/>
                  </a:cubicBezTo>
                  <a:cubicBezTo>
                    <a:pt x="1828829" y="485953"/>
                    <a:pt x="1828829" y="485953"/>
                    <a:pt x="1828829" y="482707"/>
                  </a:cubicBezTo>
                  <a:cubicBezTo>
                    <a:pt x="1828829" y="482707"/>
                    <a:pt x="1827206" y="477839"/>
                    <a:pt x="1825583" y="476216"/>
                  </a:cubicBezTo>
                  <a:cubicBezTo>
                    <a:pt x="1822336" y="476216"/>
                    <a:pt x="1823959" y="474593"/>
                    <a:pt x="1822336" y="474593"/>
                  </a:cubicBezTo>
                  <a:cubicBezTo>
                    <a:pt x="1819090" y="474593"/>
                    <a:pt x="1817467" y="472970"/>
                    <a:pt x="1817467" y="472970"/>
                  </a:cubicBezTo>
                  <a:cubicBezTo>
                    <a:pt x="1814221" y="471347"/>
                    <a:pt x="1817467" y="469724"/>
                    <a:pt x="1810975" y="468102"/>
                  </a:cubicBezTo>
                  <a:cubicBezTo>
                    <a:pt x="1810975" y="468102"/>
                    <a:pt x="1806105" y="464856"/>
                    <a:pt x="1804482" y="464856"/>
                  </a:cubicBezTo>
                  <a:cubicBezTo>
                    <a:pt x="1804482" y="464856"/>
                    <a:pt x="1802859" y="463233"/>
                    <a:pt x="1801236" y="463233"/>
                  </a:cubicBezTo>
                  <a:cubicBezTo>
                    <a:pt x="1799613" y="463233"/>
                    <a:pt x="1797990" y="461610"/>
                    <a:pt x="1796367" y="461610"/>
                  </a:cubicBezTo>
                  <a:cubicBezTo>
                    <a:pt x="1794744" y="461610"/>
                    <a:pt x="1794744" y="459987"/>
                    <a:pt x="1793121" y="459987"/>
                  </a:cubicBezTo>
                  <a:cubicBezTo>
                    <a:pt x="1791498" y="459987"/>
                    <a:pt x="1789874" y="458365"/>
                    <a:pt x="1788251" y="458365"/>
                  </a:cubicBezTo>
                  <a:cubicBezTo>
                    <a:pt x="1788251" y="458365"/>
                    <a:pt x="1788251" y="458365"/>
                    <a:pt x="1785005" y="458365"/>
                  </a:cubicBezTo>
                  <a:cubicBezTo>
                    <a:pt x="1785005" y="458365"/>
                    <a:pt x="1781759" y="459987"/>
                    <a:pt x="1780136" y="458365"/>
                  </a:cubicBezTo>
                  <a:cubicBezTo>
                    <a:pt x="1778513" y="458365"/>
                    <a:pt x="1776890" y="459987"/>
                    <a:pt x="1776890" y="459987"/>
                  </a:cubicBezTo>
                  <a:cubicBezTo>
                    <a:pt x="1776890" y="459987"/>
                    <a:pt x="1776890" y="459987"/>
                    <a:pt x="1780136" y="461610"/>
                  </a:cubicBezTo>
                  <a:cubicBezTo>
                    <a:pt x="1780136" y="461610"/>
                    <a:pt x="1780136" y="461610"/>
                    <a:pt x="1785005" y="461610"/>
                  </a:cubicBezTo>
                  <a:cubicBezTo>
                    <a:pt x="1785005" y="461610"/>
                    <a:pt x="1785005" y="461610"/>
                    <a:pt x="1788251" y="461610"/>
                  </a:cubicBezTo>
                  <a:cubicBezTo>
                    <a:pt x="1788251" y="461610"/>
                    <a:pt x="1788251" y="461610"/>
                    <a:pt x="1793121" y="463233"/>
                  </a:cubicBezTo>
                  <a:cubicBezTo>
                    <a:pt x="1793121" y="463233"/>
                    <a:pt x="1806105" y="468102"/>
                    <a:pt x="1807728" y="468102"/>
                  </a:cubicBezTo>
                  <a:cubicBezTo>
                    <a:pt x="1807728" y="469724"/>
                    <a:pt x="1807728" y="471347"/>
                    <a:pt x="1807728" y="471347"/>
                  </a:cubicBezTo>
                  <a:cubicBezTo>
                    <a:pt x="1807728" y="472970"/>
                    <a:pt x="1807728" y="471347"/>
                    <a:pt x="1806105" y="472970"/>
                  </a:cubicBezTo>
                  <a:cubicBezTo>
                    <a:pt x="1802859" y="474593"/>
                    <a:pt x="1801236" y="474593"/>
                    <a:pt x="1801236" y="474593"/>
                  </a:cubicBezTo>
                  <a:cubicBezTo>
                    <a:pt x="1801236" y="474593"/>
                    <a:pt x="1794744" y="476216"/>
                    <a:pt x="1793121" y="477839"/>
                  </a:cubicBezTo>
                  <a:cubicBezTo>
                    <a:pt x="1791498" y="477839"/>
                    <a:pt x="1788251" y="477839"/>
                    <a:pt x="1786628" y="477839"/>
                  </a:cubicBezTo>
                  <a:cubicBezTo>
                    <a:pt x="1785005" y="479462"/>
                    <a:pt x="1791498" y="479462"/>
                    <a:pt x="1783382" y="479462"/>
                  </a:cubicBezTo>
                  <a:cubicBezTo>
                    <a:pt x="1775267" y="479462"/>
                    <a:pt x="1770397" y="479462"/>
                    <a:pt x="1767151" y="479462"/>
                  </a:cubicBezTo>
                  <a:cubicBezTo>
                    <a:pt x="1763905" y="481085"/>
                    <a:pt x="1762282" y="481085"/>
                    <a:pt x="1762282" y="482707"/>
                  </a:cubicBezTo>
                  <a:cubicBezTo>
                    <a:pt x="1762282" y="484330"/>
                    <a:pt x="1759036" y="487576"/>
                    <a:pt x="1759036" y="489199"/>
                  </a:cubicBezTo>
                  <a:cubicBezTo>
                    <a:pt x="1759036" y="489199"/>
                    <a:pt x="1757413" y="490822"/>
                    <a:pt x="1755789" y="490822"/>
                  </a:cubicBezTo>
                  <a:cubicBezTo>
                    <a:pt x="1755789" y="490822"/>
                    <a:pt x="1752543" y="492445"/>
                    <a:pt x="1750920" y="492445"/>
                  </a:cubicBezTo>
                  <a:cubicBezTo>
                    <a:pt x="1750920" y="494067"/>
                    <a:pt x="1749297" y="494067"/>
                    <a:pt x="1749297" y="495690"/>
                  </a:cubicBezTo>
                  <a:cubicBezTo>
                    <a:pt x="1747674" y="497313"/>
                    <a:pt x="1747674" y="497313"/>
                    <a:pt x="1750920" y="497313"/>
                  </a:cubicBezTo>
                  <a:cubicBezTo>
                    <a:pt x="1752543" y="495690"/>
                    <a:pt x="1754166" y="495690"/>
                    <a:pt x="1754166" y="495690"/>
                  </a:cubicBezTo>
                  <a:cubicBezTo>
                    <a:pt x="1754166" y="495690"/>
                    <a:pt x="1755789" y="495690"/>
                    <a:pt x="1757413" y="495690"/>
                  </a:cubicBezTo>
                  <a:cubicBezTo>
                    <a:pt x="1757413" y="497313"/>
                    <a:pt x="1757413" y="497313"/>
                    <a:pt x="1759036" y="498936"/>
                  </a:cubicBezTo>
                  <a:cubicBezTo>
                    <a:pt x="1760659" y="498936"/>
                    <a:pt x="1762282" y="497313"/>
                    <a:pt x="1762282" y="497313"/>
                  </a:cubicBezTo>
                  <a:cubicBezTo>
                    <a:pt x="1763905" y="497313"/>
                    <a:pt x="1765528" y="497313"/>
                    <a:pt x="1765528" y="497313"/>
                  </a:cubicBezTo>
                  <a:cubicBezTo>
                    <a:pt x="1765528" y="497313"/>
                    <a:pt x="1759036" y="495690"/>
                    <a:pt x="1762282" y="494067"/>
                  </a:cubicBezTo>
                  <a:cubicBezTo>
                    <a:pt x="1763905" y="494067"/>
                    <a:pt x="1767151" y="490822"/>
                    <a:pt x="1768774" y="489199"/>
                  </a:cubicBezTo>
                  <a:cubicBezTo>
                    <a:pt x="1770397" y="487576"/>
                    <a:pt x="1768774" y="487576"/>
                    <a:pt x="1772020" y="485953"/>
                  </a:cubicBezTo>
                  <a:cubicBezTo>
                    <a:pt x="1773643" y="485953"/>
                    <a:pt x="1776890" y="484330"/>
                    <a:pt x="1776890" y="482707"/>
                  </a:cubicBezTo>
                  <a:cubicBezTo>
                    <a:pt x="1776890" y="482707"/>
                    <a:pt x="1775267" y="482707"/>
                    <a:pt x="1778513" y="482707"/>
                  </a:cubicBezTo>
                  <a:cubicBezTo>
                    <a:pt x="1780136" y="482707"/>
                    <a:pt x="1789874" y="481085"/>
                    <a:pt x="1789874" y="479462"/>
                  </a:cubicBezTo>
                  <a:cubicBezTo>
                    <a:pt x="1791498" y="479462"/>
                    <a:pt x="1789874" y="479462"/>
                    <a:pt x="1794744" y="479462"/>
                  </a:cubicBezTo>
                  <a:cubicBezTo>
                    <a:pt x="1801236" y="479462"/>
                    <a:pt x="1804482" y="479462"/>
                    <a:pt x="1804482" y="479462"/>
                  </a:cubicBezTo>
                  <a:cubicBezTo>
                    <a:pt x="1806105" y="479462"/>
                    <a:pt x="1807728" y="482707"/>
                    <a:pt x="1809352" y="484330"/>
                  </a:cubicBezTo>
                  <a:cubicBezTo>
                    <a:pt x="1809352" y="484330"/>
                    <a:pt x="1812598" y="484330"/>
                    <a:pt x="1809352" y="487576"/>
                  </a:cubicBezTo>
                  <a:cubicBezTo>
                    <a:pt x="1806105" y="489199"/>
                    <a:pt x="1807728" y="489199"/>
                    <a:pt x="1806105" y="490822"/>
                  </a:cubicBezTo>
                  <a:cubicBezTo>
                    <a:pt x="1802859" y="490822"/>
                    <a:pt x="1796367" y="494067"/>
                    <a:pt x="1796367" y="494067"/>
                  </a:cubicBezTo>
                  <a:cubicBezTo>
                    <a:pt x="1796367" y="494067"/>
                    <a:pt x="1796367" y="494067"/>
                    <a:pt x="1791498" y="494067"/>
                  </a:cubicBezTo>
                  <a:cubicBezTo>
                    <a:pt x="1791498" y="494067"/>
                    <a:pt x="1791498" y="495690"/>
                    <a:pt x="1789874" y="497313"/>
                  </a:cubicBezTo>
                  <a:cubicBezTo>
                    <a:pt x="1788251" y="500559"/>
                    <a:pt x="1788251" y="502182"/>
                    <a:pt x="1785005" y="502182"/>
                  </a:cubicBezTo>
                  <a:cubicBezTo>
                    <a:pt x="1783382" y="502182"/>
                    <a:pt x="1781759" y="500559"/>
                    <a:pt x="1780136" y="502182"/>
                  </a:cubicBezTo>
                  <a:cubicBezTo>
                    <a:pt x="1778513" y="502182"/>
                    <a:pt x="1775267" y="502182"/>
                    <a:pt x="1775267" y="503804"/>
                  </a:cubicBezTo>
                  <a:cubicBezTo>
                    <a:pt x="1773643" y="503804"/>
                    <a:pt x="1773643" y="503804"/>
                    <a:pt x="1773643" y="505427"/>
                  </a:cubicBezTo>
                  <a:cubicBezTo>
                    <a:pt x="1772020" y="508673"/>
                    <a:pt x="1770397" y="505427"/>
                    <a:pt x="1767151" y="507050"/>
                  </a:cubicBezTo>
                  <a:cubicBezTo>
                    <a:pt x="1765528" y="508673"/>
                    <a:pt x="1762282" y="507050"/>
                    <a:pt x="1762282" y="508673"/>
                  </a:cubicBezTo>
                  <a:cubicBezTo>
                    <a:pt x="1760659" y="508673"/>
                    <a:pt x="1760659" y="507050"/>
                    <a:pt x="1759036" y="507050"/>
                  </a:cubicBezTo>
                  <a:cubicBezTo>
                    <a:pt x="1755789" y="508673"/>
                    <a:pt x="1754166" y="507050"/>
                    <a:pt x="1755789" y="508673"/>
                  </a:cubicBezTo>
                  <a:cubicBezTo>
                    <a:pt x="1757413" y="508673"/>
                    <a:pt x="1759036" y="510296"/>
                    <a:pt x="1762282" y="510296"/>
                  </a:cubicBezTo>
                  <a:cubicBezTo>
                    <a:pt x="1765528" y="510296"/>
                    <a:pt x="1765528" y="508673"/>
                    <a:pt x="1767151" y="510296"/>
                  </a:cubicBezTo>
                  <a:cubicBezTo>
                    <a:pt x="1768774" y="510296"/>
                    <a:pt x="1775267" y="508673"/>
                    <a:pt x="1775267" y="508673"/>
                  </a:cubicBezTo>
                  <a:cubicBezTo>
                    <a:pt x="1775267" y="508673"/>
                    <a:pt x="1776890" y="507050"/>
                    <a:pt x="1778513" y="505427"/>
                  </a:cubicBezTo>
                  <a:cubicBezTo>
                    <a:pt x="1778513" y="505427"/>
                    <a:pt x="1778513" y="503804"/>
                    <a:pt x="1780136" y="503804"/>
                  </a:cubicBezTo>
                  <a:cubicBezTo>
                    <a:pt x="1781759" y="505427"/>
                    <a:pt x="1785005" y="503804"/>
                    <a:pt x="1785005" y="503804"/>
                  </a:cubicBezTo>
                  <a:cubicBezTo>
                    <a:pt x="1786628" y="505427"/>
                    <a:pt x="1789874" y="503804"/>
                    <a:pt x="1789874" y="503804"/>
                  </a:cubicBezTo>
                  <a:cubicBezTo>
                    <a:pt x="1791498" y="503804"/>
                    <a:pt x="1802859" y="500559"/>
                    <a:pt x="1802859" y="500559"/>
                  </a:cubicBezTo>
                  <a:cubicBezTo>
                    <a:pt x="1802859" y="500559"/>
                    <a:pt x="1802859" y="500559"/>
                    <a:pt x="1806105" y="498936"/>
                  </a:cubicBezTo>
                  <a:cubicBezTo>
                    <a:pt x="1806105" y="498936"/>
                    <a:pt x="1806105" y="498936"/>
                    <a:pt x="1810975" y="498936"/>
                  </a:cubicBezTo>
                  <a:cubicBezTo>
                    <a:pt x="1812598" y="498936"/>
                    <a:pt x="1815844" y="500559"/>
                    <a:pt x="1815844" y="500559"/>
                  </a:cubicBezTo>
                  <a:cubicBezTo>
                    <a:pt x="1817467" y="502182"/>
                    <a:pt x="1820713" y="502182"/>
                    <a:pt x="1822336" y="502182"/>
                  </a:cubicBezTo>
                  <a:cubicBezTo>
                    <a:pt x="1823959" y="502182"/>
                    <a:pt x="1823959" y="502182"/>
                    <a:pt x="1827206" y="502182"/>
                  </a:cubicBezTo>
                  <a:cubicBezTo>
                    <a:pt x="1830452" y="502182"/>
                    <a:pt x="1832075" y="502182"/>
                    <a:pt x="1833698" y="503804"/>
                  </a:cubicBezTo>
                  <a:cubicBezTo>
                    <a:pt x="1835321" y="503804"/>
                    <a:pt x="1838567" y="508673"/>
                    <a:pt x="1840190" y="508673"/>
                  </a:cubicBezTo>
                  <a:cubicBezTo>
                    <a:pt x="1841813" y="508673"/>
                    <a:pt x="1845060" y="508673"/>
                    <a:pt x="1845060" y="508673"/>
                  </a:cubicBezTo>
                  <a:cubicBezTo>
                    <a:pt x="1846683" y="508673"/>
                    <a:pt x="1851552" y="507050"/>
                    <a:pt x="1853175" y="507050"/>
                  </a:cubicBezTo>
                  <a:cubicBezTo>
                    <a:pt x="1854798" y="507050"/>
                    <a:pt x="1856421" y="505427"/>
                    <a:pt x="1859667" y="505427"/>
                  </a:cubicBezTo>
                  <a:cubicBezTo>
                    <a:pt x="1862914" y="507050"/>
                    <a:pt x="1862914" y="503804"/>
                    <a:pt x="1862914" y="507050"/>
                  </a:cubicBezTo>
                  <a:cubicBezTo>
                    <a:pt x="1864537" y="508673"/>
                    <a:pt x="1862914" y="508673"/>
                    <a:pt x="1864537" y="510296"/>
                  </a:cubicBezTo>
                  <a:cubicBezTo>
                    <a:pt x="1864537" y="510296"/>
                    <a:pt x="1859667" y="513542"/>
                    <a:pt x="1858044" y="513542"/>
                  </a:cubicBezTo>
                  <a:cubicBezTo>
                    <a:pt x="1854798" y="515164"/>
                    <a:pt x="1849929" y="515164"/>
                    <a:pt x="1849929" y="516787"/>
                  </a:cubicBezTo>
                  <a:cubicBezTo>
                    <a:pt x="1848306" y="518410"/>
                    <a:pt x="1845060" y="518410"/>
                    <a:pt x="1843437" y="520033"/>
                  </a:cubicBezTo>
                  <a:cubicBezTo>
                    <a:pt x="1843437" y="521656"/>
                    <a:pt x="1840190" y="518410"/>
                    <a:pt x="1838567" y="520033"/>
                  </a:cubicBezTo>
                  <a:cubicBezTo>
                    <a:pt x="1838567" y="521656"/>
                    <a:pt x="1822336" y="531393"/>
                    <a:pt x="1820713" y="533016"/>
                  </a:cubicBezTo>
                  <a:cubicBezTo>
                    <a:pt x="1820713" y="534639"/>
                    <a:pt x="1817467" y="534639"/>
                    <a:pt x="1817467" y="536262"/>
                  </a:cubicBezTo>
                  <a:cubicBezTo>
                    <a:pt x="1815844" y="539507"/>
                    <a:pt x="1812598" y="541130"/>
                    <a:pt x="1810975" y="541130"/>
                  </a:cubicBezTo>
                  <a:cubicBezTo>
                    <a:pt x="1809352" y="542753"/>
                    <a:pt x="1809352" y="537884"/>
                    <a:pt x="1806105" y="542753"/>
                  </a:cubicBezTo>
                  <a:cubicBezTo>
                    <a:pt x="1801236" y="547621"/>
                    <a:pt x="1802859" y="544376"/>
                    <a:pt x="1799613" y="545999"/>
                  </a:cubicBezTo>
                  <a:cubicBezTo>
                    <a:pt x="1797990" y="549244"/>
                    <a:pt x="1799613" y="547621"/>
                    <a:pt x="1797990" y="549244"/>
                  </a:cubicBezTo>
                  <a:cubicBezTo>
                    <a:pt x="1796367" y="549244"/>
                    <a:pt x="1794744" y="549244"/>
                    <a:pt x="1794744" y="549244"/>
                  </a:cubicBezTo>
                  <a:cubicBezTo>
                    <a:pt x="1794744" y="550867"/>
                    <a:pt x="1793121" y="549244"/>
                    <a:pt x="1791498" y="550867"/>
                  </a:cubicBezTo>
                  <a:cubicBezTo>
                    <a:pt x="1788251" y="552490"/>
                    <a:pt x="1788251" y="552490"/>
                    <a:pt x="1786628" y="552490"/>
                  </a:cubicBezTo>
                  <a:cubicBezTo>
                    <a:pt x="1783382" y="550867"/>
                    <a:pt x="1781759" y="550867"/>
                    <a:pt x="1780136" y="552490"/>
                  </a:cubicBezTo>
                  <a:cubicBezTo>
                    <a:pt x="1778513" y="554113"/>
                    <a:pt x="1776890" y="554113"/>
                    <a:pt x="1775267" y="554113"/>
                  </a:cubicBezTo>
                  <a:cubicBezTo>
                    <a:pt x="1775267" y="555736"/>
                    <a:pt x="1763905" y="558981"/>
                    <a:pt x="1763905" y="558981"/>
                  </a:cubicBezTo>
                  <a:cubicBezTo>
                    <a:pt x="1762282" y="558981"/>
                    <a:pt x="1762282" y="557359"/>
                    <a:pt x="1760659" y="558981"/>
                  </a:cubicBezTo>
                  <a:cubicBezTo>
                    <a:pt x="1759036" y="558981"/>
                    <a:pt x="1759036" y="557359"/>
                    <a:pt x="1755789" y="558981"/>
                  </a:cubicBezTo>
                  <a:cubicBezTo>
                    <a:pt x="1752543" y="562227"/>
                    <a:pt x="1749297" y="560604"/>
                    <a:pt x="1747674" y="562227"/>
                  </a:cubicBezTo>
                  <a:cubicBezTo>
                    <a:pt x="1746051" y="563850"/>
                    <a:pt x="1741182" y="560604"/>
                    <a:pt x="1739559" y="562227"/>
                  </a:cubicBezTo>
                  <a:cubicBezTo>
                    <a:pt x="1737935" y="563850"/>
                    <a:pt x="1734689" y="565473"/>
                    <a:pt x="1733066" y="567096"/>
                  </a:cubicBezTo>
                  <a:cubicBezTo>
                    <a:pt x="1733066" y="567096"/>
                    <a:pt x="1733066" y="567096"/>
                    <a:pt x="1731443" y="565473"/>
                  </a:cubicBezTo>
                  <a:cubicBezTo>
                    <a:pt x="1731443" y="565473"/>
                    <a:pt x="1726574" y="560604"/>
                    <a:pt x="1726574" y="562227"/>
                  </a:cubicBezTo>
                  <a:cubicBezTo>
                    <a:pt x="1724951" y="562227"/>
                    <a:pt x="1723328" y="562227"/>
                    <a:pt x="1723328" y="563850"/>
                  </a:cubicBezTo>
                  <a:cubicBezTo>
                    <a:pt x="1723328" y="563850"/>
                    <a:pt x="1723328" y="565473"/>
                    <a:pt x="1723328" y="565473"/>
                  </a:cubicBezTo>
                  <a:cubicBezTo>
                    <a:pt x="1724951" y="565473"/>
                    <a:pt x="1726574" y="565473"/>
                    <a:pt x="1726574" y="565473"/>
                  </a:cubicBezTo>
                  <a:cubicBezTo>
                    <a:pt x="1728197" y="565473"/>
                    <a:pt x="1726574" y="567096"/>
                    <a:pt x="1726574" y="568719"/>
                  </a:cubicBezTo>
                  <a:cubicBezTo>
                    <a:pt x="1724951" y="568719"/>
                    <a:pt x="1720081" y="570341"/>
                    <a:pt x="1720081" y="570341"/>
                  </a:cubicBezTo>
                  <a:cubicBezTo>
                    <a:pt x="1718458" y="570341"/>
                    <a:pt x="1716835" y="567096"/>
                    <a:pt x="1715212" y="567096"/>
                  </a:cubicBezTo>
                  <a:cubicBezTo>
                    <a:pt x="1713589" y="567096"/>
                    <a:pt x="1711966" y="565473"/>
                    <a:pt x="1711966" y="567096"/>
                  </a:cubicBezTo>
                  <a:cubicBezTo>
                    <a:pt x="1711966" y="568719"/>
                    <a:pt x="1711966" y="570341"/>
                    <a:pt x="1710343" y="570341"/>
                  </a:cubicBezTo>
                  <a:cubicBezTo>
                    <a:pt x="1708720" y="570341"/>
                    <a:pt x="1702227" y="571964"/>
                    <a:pt x="1702227" y="571964"/>
                  </a:cubicBezTo>
                  <a:cubicBezTo>
                    <a:pt x="1700604" y="570341"/>
                    <a:pt x="1700604" y="567096"/>
                    <a:pt x="1697358" y="567096"/>
                  </a:cubicBezTo>
                  <a:cubicBezTo>
                    <a:pt x="1692489" y="565473"/>
                    <a:pt x="1692489" y="563850"/>
                    <a:pt x="1690866" y="563850"/>
                  </a:cubicBezTo>
                  <a:cubicBezTo>
                    <a:pt x="1689243" y="563850"/>
                    <a:pt x="1687620" y="558981"/>
                    <a:pt x="1685996" y="558981"/>
                  </a:cubicBezTo>
                  <a:cubicBezTo>
                    <a:pt x="1684373" y="558981"/>
                    <a:pt x="1681127" y="557359"/>
                    <a:pt x="1682750" y="560604"/>
                  </a:cubicBezTo>
                  <a:cubicBezTo>
                    <a:pt x="1682750" y="562227"/>
                    <a:pt x="1682750" y="563850"/>
                    <a:pt x="1684373" y="563850"/>
                  </a:cubicBezTo>
                  <a:cubicBezTo>
                    <a:pt x="1685996" y="565473"/>
                    <a:pt x="1685996" y="568719"/>
                    <a:pt x="1685996" y="568719"/>
                  </a:cubicBezTo>
                  <a:cubicBezTo>
                    <a:pt x="1687620" y="570341"/>
                    <a:pt x="1690866" y="570341"/>
                    <a:pt x="1689243" y="573587"/>
                  </a:cubicBezTo>
                  <a:cubicBezTo>
                    <a:pt x="1687620" y="575210"/>
                    <a:pt x="1689243" y="575210"/>
                    <a:pt x="1687620" y="576833"/>
                  </a:cubicBezTo>
                  <a:cubicBezTo>
                    <a:pt x="1685996" y="576833"/>
                    <a:pt x="1682750" y="576833"/>
                    <a:pt x="1681127" y="576833"/>
                  </a:cubicBezTo>
                  <a:cubicBezTo>
                    <a:pt x="1681127" y="578456"/>
                    <a:pt x="1676258" y="578456"/>
                    <a:pt x="1676258" y="580078"/>
                  </a:cubicBezTo>
                  <a:cubicBezTo>
                    <a:pt x="1674635" y="581701"/>
                    <a:pt x="1671389" y="583324"/>
                    <a:pt x="1671389" y="583324"/>
                  </a:cubicBezTo>
                  <a:cubicBezTo>
                    <a:pt x="1671389" y="583324"/>
                    <a:pt x="1668142" y="584947"/>
                    <a:pt x="1668142" y="586570"/>
                  </a:cubicBezTo>
                  <a:cubicBezTo>
                    <a:pt x="1666519" y="588193"/>
                    <a:pt x="1664896" y="586570"/>
                    <a:pt x="1663273" y="588193"/>
                  </a:cubicBezTo>
                  <a:cubicBezTo>
                    <a:pt x="1663273" y="591438"/>
                    <a:pt x="1661650" y="593061"/>
                    <a:pt x="1661650" y="594684"/>
                  </a:cubicBezTo>
                  <a:cubicBezTo>
                    <a:pt x="1661650" y="596307"/>
                    <a:pt x="1661650" y="597930"/>
                    <a:pt x="1661650" y="599553"/>
                  </a:cubicBezTo>
                  <a:cubicBezTo>
                    <a:pt x="1660027" y="599553"/>
                    <a:pt x="1658404" y="601176"/>
                    <a:pt x="1656781" y="602798"/>
                  </a:cubicBezTo>
                  <a:cubicBezTo>
                    <a:pt x="1655158" y="604421"/>
                    <a:pt x="1653535" y="604421"/>
                    <a:pt x="1653535" y="606044"/>
                  </a:cubicBezTo>
                  <a:cubicBezTo>
                    <a:pt x="1653535" y="606044"/>
                    <a:pt x="1653535" y="604421"/>
                    <a:pt x="1651911" y="607667"/>
                  </a:cubicBezTo>
                  <a:cubicBezTo>
                    <a:pt x="1651911" y="610913"/>
                    <a:pt x="1650288" y="610913"/>
                    <a:pt x="1650288" y="612535"/>
                  </a:cubicBezTo>
                  <a:cubicBezTo>
                    <a:pt x="1650288" y="614158"/>
                    <a:pt x="1647042" y="615781"/>
                    <a:pt x="1647042" y="615781"/>
                  </a:cubicBezTo>
                  <a:cubicBezTo>
                    <a:pt x="1645419" y="614158"/>
                    <a:pt x="1643796" y="612535"/>
                    <a:pt x="1643796" y="612535"/>
                  </a:cubicBezTo>
                  <a:cubicBezTo>
                    <a:pt x="1642173" y="614158"/>
                    <a:pt x="1643796" y="619027"/>
                    <a:pt x="1643796" y="620650"/>
                  </a:cubicBezTo>
                  <a:cubicBezTo>
                    <a:pt x="1642173" y="622273"/>
                    <a:pt x="1643796" y="622273"/>
                    <a:pt x="1642173" y="623895"/>
                  </a:cubicBezTo>
                  <a:cubicBezTo>
                    <a:pt x="1640550" y="625518"/>
                    <a:pt x="1634057" y="625518"/>
                    <a:pt x="1634057" y="625518"/>
                  </a:cubicBezTo>
                  <a:cubicBezTo>
                    <a:pt x="1632434" y="627141"/>
                    <a:pt x="1630811" y="627141"/>
                    <a:pt x="1629188" y="625518"/>
                  </a:cubicBezTo>
                  <a:cubicBezTo>
                    <a:pt x="1627565" y="625518"/>
                    <a:pt x="1627565" y="623895"/>
                    <a:pt x="1625942" y="625518"/>
                  </a:cubicBezTo>
                  <a:cubicBezTo>
                    <a:pt x="1622696" y="625518"/>
                    <a:pt x="1622696" y="627141"/>
                    <a:pt x="1622696" y="628764"/>
                  </a:cubicBezTo>
                  <a:cubicBezTo>
                    <a:pt x="1621073" y="628764"/>
                    <a:pt x="1621073" y="630387"/>
                    <a:pt x="1619450" y="630387"/>
                  </a:cubicBezTo>
                  <a:cubicBezTo>
                    <a:pt x="1619450" y="632010"/>
                    <a:pt x="1617826" y="630387"/>
                    <a:pt x="1616203" y="632010"/>
                  </a:cubicBezTo>
                  <a:cubicBezTo>
                    <a:pt x="1616203" y="633633"/>
                    <a:pt x="1617826" y="635255"/>
                    <a:pt x="1616203" y="635255"/>
                  </a:cubicBezTo>
                  <a:cubicBezTo>
                    <a:pt x="1614580" y="635255"/>
                    <a:pt x="1609711" y="632010"/>
                    <a:pt x="1609711" y="632010"/>
                  </a:cubicBezTo>
                  <a:cubicBezTo>
                    <a:pt x="1609711" y="632010"/>
                    <a:pt x="1609711" y="630387"/>
                    <a:pt x="1609711" y="630387"/>
                  </a:cubicBezTo>
                  <a:cubicBezTo>
                    <a:pt x="1608088" y="632010"/>
                    <a:pt x="1604842" y="632010"/>
                    <a:pt x="1604842" y="633633"/>
                  </a:cubicBezTo>
                  <a:cubicBezTo>
                    <a:pt x="1604842" y="635255"/>
                    <a:pt x="1604842" y="633633"/>
                    <a:pt x="1604842" y="635255"/>
                  </a:cubicBezTo>
                  <a:cubicBezTo>
                    <a:pt x="1604842" y="636878"/>
                    <a:pt x="1606465" y="638501"/>
                    <a:pt x="1604842" y="638501"/>
                  </a:cubicBezTo>
                  <a:cubicBezTo>
                    <a:pt x="1603219" y="638501"/>
                    <a:pt x="1599972" y="635255"/>
                    <a:pt x="1599972" y="635255"/>
                  </a:cubicBezTo>
                  <a:cubicBezTo>
                    <a:pt x="1598349" y="635255"/>
                    <a:pt x="1596726" y="635255"/>
                    <a:pt x="1596726" y="636878"/>
                  </a:cubicBezTo>
                  <a:cubicBezTo>
                    <a:pt x="1596726" y="636878"/>
                    <a:pt x="1596726" y="636878"/>
                    <a:pt x="1595103" y="638501"/>
                  </a:cubicBezTo>
                  <a:cubicBezTo>
                    <a:pt x="1593480" y="640124"/>
                    <a:pt x="1593480" y="638501"/>
                    <a:pt x="1593480" y="638501"/>
                  </a:cubicBezTo>
                  <a:cubicBezTo>
                    <a:pt x="1591857" y="638501"/>
                    <a:pt x="1590234" y="635255"/>
                    <a:pt x="1590234" y="635255"/>
                  </a:cubicBezTo>
                  <a:cubicBezTo>
                    <a:pt x="1588611" y="638501"/>
                    <a:pt x="1588611" y="636878"/>
                    <a:pt x="1588611" y="640124"/>
                  </a:cubicBezTo>
                  <a:cubicBezTo>
                    <a:pt x="1588611" y="641747"/>
                    <a:pt x="1588611" y="641747"/>
                    <a:pt x="1588611" y="643370"/>
                  </a:cubicBezTo>
                  <a:cubicBezTo>
                    <a:pt x="1586988" y="644992"/>
                    <a:pt x="1583741" y="644992"/>
                    <a:pt x="1582118" y="644992"/>
                  </a:cubicBezTo>
                  <a:cubicBezTo>
                    <a:pt x="1582118" y="643370"/>
                    <a:pt x="1580495" y="638501"/>
                    <a:pt x="1580495" y="638501"/>
                  </a:cubicBezTo>
                  <a:cubicBezTo>
                    <a:pt x="1582118" y="638501"/>
                    <a:pt x="1583741" y="636878"/>
                    <a:pt x="1583741" y="635255"/>
                  </a:cubicBezTo>
                  <a:cubicBezTo>
                    <a:pt x="1585365" y="635255"/>
                    <a:pt x="1586988" y="633633"/>
                    <a:pt x="1586988" y="632010"/>
                  </a:cubicBezTo>
                  <a:cubicBezTo>
                    <a:pt x="1586988" y="632010"/>
                    <a:pt x="1586988" y="628764"/>
                    <a:pt x="1586988" y="628764"/>
                  </a:cubicBezTo>
                  <a:cubicBezTo>
                    <a:pt x="1586988" y="628764"/>
                    <a:pt x="1588611" y="628764"/>
                    <a:pt x="1590234" y="627141"/>
                  </a:cubicBezTo>
                  <a:cubicBezTo>
                    <a:pt x="1590234" y="625518"/>
                    <a:pt x="1591857" y="625518"/>
                    <a:pt x="1590234" y="625518"/>
                  </a:cubicBezTo>
                  <a:cubicBezTo>
                    <a:pt x="1590234" y="623895"/>
                    <a:pt x="1586988" y="623895"/>
                    <a:pt x="1586988" y="623895"/>
                  </a:cubicBezTo>
                  <a:cubicBezTo>
                    <a:pt x="1586988" y="623895"/>
                    <a:pt x="1585365" y="623895"/>
                    <a:pt x="1585365" y="623895"/>
                  </a:cubicBezTo>
                  <a:cubicBezTo>
                    <a:pt x="1585365" y="625518"/>
                    <a:pt x="1583741" y="625518"/>
                    <a:pt x="1583741" y="627141"/>
                  </a:cubicBezTo>
                  <a:cubicBezTo>
                    <a:pt x="1583741" y="628764"/>
                    <a:pt x="1582118" y="628764"/>
                    <a:pt x="1583741" y="630387"/>
                  </a:cubicBezTo>
                  <a:cubicBezTo>
                    <a:pt x="1583741" y="630387"/>
                    <a:pt x="1582118" y="632010"/>
                    <a:pt x="1582118" y="633633"/>
                  </a:cubicBezTo>
                  <a:cubicBezTo>
                    <a:pt x="1580495" y="636878"/>
                    <a:pt x="1580495" y="633633"/>
                    <a:pt x="1578872" y="635255"/>
                  </a:cubicBezTo>
                  <a:cubicBezTo>
                    <a:pt x="1578872" y="636878"/>
                    <a:pt x="1578872" y="633633"/>
                    <a:pt x="1577249" y="636878"/>
                  </a:cubicBezTo>
                  <a:cubicBezTo>
                    <a:pt x="1577249" y="640124"/>
                    <a:pt x="1575626" y="641747"/>
                    <a:pt x="1574003" y="643370"/>
                  </a:cubicBezTo>
                  <a:cubicBezTo>
                    <a:pt x="1570757" y="644992"/>
                    <a:pt x="1567511" y="644992"/>
                    <a:pt x="1564264" y="644992"/>
                  </a:cubicBezTo>
                  <a:cubicBezTo>
                    <a:pt x="1562641" y="644992"/>
                    <a:pt x="1559395" y="646615"/>
                    <a:pt x="1557772" y="644992"/>
                  </a:cubicBezTo>
                  <a:cubicBezTo>
                    <a:pt x="1557772" y="644992"/>
                    <a:pt x="1552903" y="644992"/>
                    <a:pt x="1552903" y="644992"/>
                  </a:cubicBezTo>
                  <a:cubicBezTo>
                    <a:pt x="1551280" y="644992"/>
                    <a:pt x="1551280" y="641747"/>
                    <a:pt x="1548033" y="644992"/>
                  </a:cubicBezTo>
                  <a:cubicBezTo>
                    <a:pt x="1544787" y="648238"/>
                    <a:pt x="1544787" y="648238"/>
                    <a:pt x="1546410" y="649861"/>
                  </a:cubicBezTo>
                  <a:cubicBezTo>
                    <a:pt x="1548033" y="651484"/>
                    <a:pt x="1548033" y="649861"/>
                    <a:pt x="1549656" y="651484"/>
                  </a:cubicBezTo>
                  <a:cubicBezTo>
                    <a:pt x="1551280" y="651484"/>
                    <a:pt x="1552903" y="651484"/>
                    <a:pt x="1552903" y="651484"/>
                  </a:cubicBezTo>
                  <a:cubicBezTo>
                    <a:pt x="1552903" y="653107"/>
                    <a:pt x="1552903" y="653107"/>
                    <a:pt x="1552903" y="654730"/>
                  </a:cubicBezTo>
                  <a:cubicBezTo>
                    <a:pt x="1551280" y="656352"/>
                    <a:pt x="1549656" y="653107"/>
                    <a:pt x="1548033" y="654730"/>
                  </a:cubicBezTo>
                  <a:cubicBezTo>
                    <a:pt x="1546410" y="657975"/>
                    <a:pt x="1548033" y="656352"/>
                    <a:pt x="1546410" y="657975"/>
                  </a:cubicBezTo>
                  <a:cubicBezTo>
                    <a:pt x="1544787" y="661221"/>
                    <a:pt x="1543164" y="659598"/>
                    <a:pt x="1541541" y="661221"/>
                  </a:cubicBezTo>
                  <a:cubicBezTo>
                    <a:pt x="1539918" y="662844"/>
                    <a:pt x="1538295" y="659598"/>
                    <a:pt x="1536672" y="659598"/>
                  </a:cubicBezTo>
                  <a:cubicBezTo>
                    <a:pt x="1535049" y="659598"/>
                    <a:pt x="1533426" y="656352"/>
                    <a:pt x="1533426" y="657975"/>
                  </a:cubicBezTo>
                  <a:cubicBezTo>
                    <a:pt x="1531802" y="661221"/>
                    <a:pt x="1526933" y="656352"/>
                    <a:pt x="1526933" y="659598"/>
                  </a:cubicBezTo>
                  <a:cubicBezTo>
                    <a:pt x="1526933" y="662844"/>
                    <a:pt x="1526933" y="664467"/>
                    <a:pt x="1528556" y="664467"/>
                  </a:cubicBezTo>
                  <a:cubicBezTo>
                    <a:pt x="1528556" y="664467"/>
                    <a:pt x="1530179" y="666090"/>
                    <a:pt x="1531802" y="666090"/>
                  </a:cubicBezTo>
                  <a:cubicBezTo>
                    <a:pt x="1535049" y="666090"/>
                    <a:pt x="1536672" y="664467"/>
                    <a:pt x="1538295" y="666090"/>
                  </a:cubicBezTo>
                  <a:cubicBezTo>
                    <a:pt x="1538295" y="669335"/>
                    <a:pt x="1538295" y="667712"/>
                    <a:pt x="1539918" y="670958"/>
                  </a:cubicBezTo>
                  <a:cubicBezTo>
                    <a:pt x="1539918" y="674204"/>
                    <a:pt x="1543164" y="674204"/>
                    <a:pt x="1541541" y="675827"/>
                  </a:cubicBezTo>
                  <a:cubicBezTo>
                    <a:pt x="1541541" y="677449"/>
                    <a:pt x="1541541" y="679072"/>
                    <a:pt x="1538295" y="680695"/>
                  </a:cubicBezTo>
                  <a:cubicBezTo>
                    <a:pt x="1536672" y="682318"/>
                    <a:pt x="1533426" y="680695"/>
                    <a:pt x="1531802" y="680695"/>
                  </a:cubicBezTo>
                  <a:cubicBezTo>
                    <a:pt x="1531802" y="680695"/>
                    <a:pt x="1535049" y="677449"/>
                    <a:pt x="1526933" y="680695"/>
                  </a:cubicBezTo>
                  <a:cubicBezTo>
                    <a:pt x="1520441" y="683941"/>
                    <a:pt x="1520441" y="682318"/>
                    <a:pt x="1522064" y="683941"/>
                  </a:cubicBezTo>
                  <a:cubicBezTo>
                    <a:pt x="1522064" y="683941"/>
                    <a:pt x="1525310" y="683941"/>
                    <a:pt x="1525310" y="683941"/>
                  </a:cubicBezTo>
                  <a:cubicBezTo>
                    <a:pt x="1525310" y="683941"/>
                    <a:pt x="1531802" y="683941"/>
                    <a:pt x="1533426" y="685564"/>
                  </a:cubicBezTo>
                  <a:cubicBezTo>
                    <a:pt x="1535049" y="687187"/>
                    <a:pt x="1535049" y="687187"/>
                    <a:pt x="1535049" y="688809"/>
                  </a:cubicBezTo>
                  <a:cubicBezTo>
                    <a:pt x="1536672" y="688809"/>
                    <a:pt x="1536672" y="688809"/>
                    <a:pt x="1536672" y="692055"/>
                  </a:cubicBezTo>
                  <a:cubicBezTo>
                    <a:pt x="1536672" y="693678"/>
                    <a:pt x="1533426" y="698547"/>
                    <a:pt x="1533426" y="698547"/>
                  </a:cubicBezTo>
                  <a:cubicBezTo>
                    <a:pt x="1533426" y="698547"/>
                    <a:pt x="1533426" y="698547"/>
                    <a:pt x="1531802" y="701792"/>
                  </a:cubicBezTo>
                  <a:cubicBezTo>
                    <a:pt x="1531802" y="701792"/>
                    <a:pt x="1530179" y="695301"/>
                    <a:pt x="1528556" y="698547"/>
                  </a:cubicBezTo>
                  <a:cubicBezTo>
                    <a:pt x="1525310" y="701792"/>
                    <a:pt x="1522064" y="698547"/>
                    <a:pt x="1522064" y="700169"/>
                  </a:cubicBezTo>
                  <a:cubicBezTo>
                    <a:pt x="1522064" y="701792"/>
                    <a:pt x="1523687" y="703415"/>
                    <a:pt x="1523687" y="703415"/>
                  </a:cubicBezTo>
                  <a:cubicBezTo>
                    <a:pt x="1523687" y="703415"/>
                    <a:pt x="1526933" y="703415"/>
                    <a:pt x="1526933" y="705038"/>
                  </a:cubicBezTo>
                  <a:cubicBezTo>
                    <a:pt x="1526933" y="706661"/>
                    <a:pt x="1528556" y="706661"/>
                    <a:pt x="1526933" y="708284"/>
                  </a:cubicBezTo>
                  <a:cubicBezTo>
                    <a:pt x="1525310" y="708284"/>
                    <a:pt x="1523687" y="709906"/>
                    <a:pt x="1522064" y="711529"/>
                  </a:cubicBezTo>
                  <a:cubicBezTo>
                    <a:pt x="1520441" y="713152"/>
                    <a:pt x="1520441" y="713152"/>
                    <a:pt x="1518818" y="714775"/>
                  </a:cubicBezTo>
                  <a:cubicBezTo>
                    <a:pt x="1518818" y="714775"/>
                    <a:pt x="1517195" y="714775"/>
                    <a:pt x="1515572" y="716398"/>
                  </a:cubicBezTo>
                  <a:cubicBezTo>
                    <a:pt x="1515572" y="718021"/>
                    <a:pt x="1517195" y="714775"/>
                    <a:pt x="1515572" y="719644"/>
                  </a:cubicBezTo>
                  <a:cubicBezTo>
                    <a:pt x="1513948" y="724512"/>
                    <a:pt x="1510702" y="724512"/>
                    <a:pt x="1510702" y="724512"/>
                  </a:cubicBezTo>
                  <a:cubicBezTo>
                    <a:pt x="1509079" y="724512"/>
                    <a:pt x="1504210" y="724512"/>
                    <a:pt x="1504210" y="724512"/>
                  </a:cubicBezTo>
                  <a:cubicBezTo>
                    <a:pt x="1504210" y="724512"/>
                    <a:pt x="1504210" y="722889"/>
                    <a:pt x="1502587" y="722889"/>
                  </a:cubicBezTo>
                  <a:cubicBezTo>
                    <a:pt x="1499341" y="722889"/>
                    <a:pt x="1499341" y="722889"/>
                    <a:pt x="1497717" y="724512"/>
                  </a:cubicBezTo>
                  <a:cubicBezTo>
                    <a:pt x="1494471" y="727758"/>
                    <a:pt x="1494471" y="726135"/>
                    <a:pt x="1494471" y="727758"/>
                  </a:cubicBezTo>
                  <a:cubicBezTo>
                    <a:pt x="1494471" y="729381"/>
                    <a:pt x="1497717" y="729381"/>
                    <a:pt x="1499341" y="731004"/>
                  </a:cubicBezTo>
                  <a:cubicBezTo>
                    <a:pt x="1502587" y="732626"/>
                    <a:pt x="1502587" y="731004"/>
                    <a:pt x="1502587" y="732626"/>
                  </a:cubicBezTo>
                  <a:cubicBezTo>
                    <a:pt x="1504210" y="734249"/>
                    <a:pt x="1505833" y="735872"/>
                    <a:pt x="1505833" y="735872"/>
                  </a:cubicBezTo>
                  <a:cubicBezTo>
                    <a:pt x="1505833" y="737495"/>
                    <a:pt x="1507456" y="740741"/>
                    <a:pt x="1505833" y="740741"/>
                  </a:cubicBezTo>
                  <a:cubicBezTo>
                    <a:pt x="1505833" y="742363"/>
                    <a:pt x="1505833" y="742363"/>
                    <a:pt x="1505833" y="743986"/>
                  </a:cubicBezTo>
                  <a:cubicBezTo>
                    <a:pt x="1505833" y="743986"/>
                    <a:pt x="1505833" y="748855"/>
                    <a:pt x="1505833" y="748855"/>
                  </a:cubicBezTo>
                  <a:cubicBezTo>
                    <a:pt x="1505833" y="748855"/>
                    <a:pt x="1504210" y="753723"/>
                    <a:pt x="1502587" y="753723"/>
                  </a:cubicBezTo>
                  <a:cubicBezTo>
                    <a:pt x="1502587" y="755346"/>
                    <a:pt x="1500964" y="755346"/>
                    <a:pt x="1500964" y="755346"/>
                  </a:cubicBezTo>
                  <a:cubicBezTo>
                    <a:pt x="1499341" y="756969"/>
                    <a:pt x="1497717" y="755346"/>
                    <a:pt x="1497717" y="756969"/>
                  </a:cubicBezTo>
                  <a:cubicBezTo>
                    <a:pt x="1499341" y="758592"/>
                    <a:pt x="1500964" y="758592"/>
                    <a:pt x="1500964" y="761838"/>
                  </a:cubicBezTo>
                  <a:cubicBezTo>
                    <a:pt x="1502587" y="763461"/>
                    <a:pt x="1500964" y="763461"/>
                    <a:pt x="1499341" y="765083"/>
                  </a:cubicBezTo>
                  <a:cubicBezTo>
                    <a:pt x="1499341" y="766706"/>
                    <a:pt x="1497717" y="765083"/>
                    <a:pt x="1496094" y="766706"/>
                  </a:cubicBezTo>
                  <a:cubicBezTo>
                    <a:pt x="1496094" y="766706"/>
                    <a:pt x="1496094" y="768329"/>
                    <a:pt x="1496094" y="771575"/>
                  </a:cubicBezTo>
                  <a:cubicBezTo>
                    <a:pt x="1496094" y="774820"/>
                    <a:pt x="1497717" y="774820"/>
                    <a:pt x="1497717" y="776443"/>
                  </a:cubicBezTo>
                  <a:cubicBezTo>
                    <a:pt x="1496094" y="779689"/>
                    <a:pt x="1497717" y="776443"/>
                    <a:pt x="1494471" y="779689"/>
                  </a:cubicBezTo>
                  <a:cubicBezTo>
                    <a:pt x="1491225" y="781312"/>
                    <a:pt x="1491225" y="779689"/>
                    <a:pt x="1491225" y="782935"/>
                  </a:cubicBezTo>
                  <a:cubicBezTo>
                    <a:pt x="1491225" y="784558"/>
                    <a:pt x="1492848" y="781312"/>
                    <a:pt x="1491225" y="784558"/>
                  </a:cubicBezTo>
                  <a:cubicBezTo>
                    <a:pt x="1489602" y="786180"/>
                    <a:pt x="1486356" y="784558"/>
                    <a:pt x="1483110" y="786180"/>
                  </a:cubicBezTo>
                  <a:cubicBezTo>
                    <a:pt x="1481487" y="786180"/>
                    <a:pt x="1478240" y="784558"/>
                    <a:pt x="1479863" y="786180"/>
                  </a:cubicBezTo>
                  <a:cubicBezTo>
                    <a:pt x="1481487" y="789426"/>
                    <a:pt x="1483110" y="789426"/>
                    <a:pt x="1484733" y="789426"/>
                  </a:cubicBezTo>
                  <a:cubicBezTo>
                    <a:pt x="1486356" y="791049"/>
                    <a:pt x="1487979" y="789426"/>
                    <a:pt x="1487979" y="792672"/>
                  </a:cubicBezTo>
                  <a:cubicBezTo>
                    <a:pt x="1487979" y="794295"/>
                    <a:pt x="1486356" y="795918"/>
                    <a:pt x="1484733" y="795918"/>
                  </a:cubicBezTo>
                  <a:cubicBezTo>
                    <a:pt x="1484733" y="797540"/>
                    <a:pt x="1483110" y="794295"/>
                    <a:pt x="1481487" y="795918"/>
                  </a:cubicBezTo>
                  <a:cubicBezTo>
                    <a:pt x="1479863" y="795918"/>
                    <a:pt x="1478240" y="795918"/>
                    <a:pt x="1479863" y="797540"/>
                  </a:cubicBezTo>
                  <a:cubicBezTo>
                    <a:pt x="1479863" y="800786"/>
                    <a:pt x="1476617" y="800786"/>
                    <a:pt x="1476617" y="800786"/>
                  </a:cubicBezTo>
                  <a:cubicBezTo>
                    <a:pt x="1476617" y="800786"/>
                    <a:pt x="1476617" y="800786"/>
                    <a:pt x="1474994" y="795918"/>
                  </a:cubicBezTo>
                  <a:cubicBezTo>
                    <a:pt x="1474994" y="795918"/>
                    <a:pt x="1474994" y="795918"/>
                    <a:pt x="1470125" y="795918"/>
                  </a:cubicBezTo>
                  <a:cubicBezTo>
                    <a:pt x="1470125" y="795918"/>
                    <a:pt x="1470125" y="792672"/>
                    <a:pt x="1468502" y="794295"/>
                  </a:cubicBezTo>
                  <a:cubicBezTo>
                    <a:pt x="1466879" y="794295"/>
                    <a:pt x="1463633" y="795918"/>
                    <a:pt x="1462009" y="797540"/>
                  </a:cubicBezTo>
                  <a:cubicBezTo>
                    <a:pt x="1460386" y="797540"/>
                    <a:pt x="1458763" y="795918"/>
                    <a:pt x="1458763" y="794295"/>
                  </a:cubicBezTo>
                  <a:cubicBezTo>
                    <a:pt x="1458763" y="792672"/>
                    <a:pt x="1458763" y="791049"/>
                    <a:pt x="1460386" y="791049"/>
                  </a:cubicBezTo>
                  <a:cubicBezTo>
                    <a:pt x="1460386" y="791049"/>
                    <a:pt x="1462009" y="787803"/>
                    <a:pt x="1460386" y="787803"/>
                  </a:cubicBezTo>
                  <a:cubicBezTo>
                    <a:pt x="1458763" y="787803"/>
                    <a:pt x="1457140" y="789426"/>
                    <a:pt x="1455517" y="787803"/>
                  </a:cubicBezTo>
                  <a:cubicBezTo>
                    <a:pt x="1455517" y="786180"/>
                    <a:pt x="1455517" y="782935"/>
                    <a:pt x="1455517" y="782935"/>
                  </a:cubicBezTo>
                  <a:cubicBezTo>
                    <a:pt x="1455517" y="782935"/>
                    <a:pt x="1452271" y="784558"/>
                    <a:pt x="1450648" y="784558"/>
                  </a:cubicBezTo>
                  <a:cubicBezTo>
                    <a:pt x="1449025" y="784558"/>
                    <a:pt x="1444155" y="784558"/>
                    <a:pt x="1444155" y="782935"/>
                  </a:cubicBezTo>
                  <a:cubicBezTo>
                    <a:pt x="1444155" y="781312"/>
                    <a:pt x="1445778" y="779689"/>
                    <a:pt x="1445778" y="778066"/>
                  </a:cubicBezTo>
                  <a:cubicBezTo>
                    <a:pt x="1445778" y="778066"/>
                    <a:pt x="1445778" y="778066"/>
                    <a:pt x="1449025" y="776443"/>
                  </a:cubicBezTo>
                  <a:cubicBezTo>
                    <a:pt x="1449025" y="776443"/>
                    <a:pt x="1449025" y="776443"/>
                    <a:pt x="1450648" y="773198"/>
                  </a:cubicBezTo>
                  <a:cubicBezTo>
                    <a:pt x="1450648" y="773198"/>
                    <a:pt x="1450648" y="773198"/>
                    <a:pt x="1450648" y="768329"/>
                  </a:cubicBezTo>
                  <a:cubicBezTo>
                    <a:pt x="1450648" y="768329"/>
                    <a:pt x="1450648" y="768329"/>
                    <a:pt x="1444155" y="771575"/>
                  </a:cubicBezTo>
                  <a:cubicBezTo>
                    <a:pt x="1444155" y="771575"/>
                    <a:pt x="1444155" y="771575"/>
                    <a:pt x="1440909" y="769952"/>
                  </a:cubicBezTo>
                  <a:cubicBezTo>
                    <a:pt x="1440909" y="769952"/>
                    <a:pt x="1440909" y="768329"/>
                    <a:pt x="1440909" y="768329"/>
                  </a:cubicBezTo>
                  <a:cubicBezTo>
                    <a:pt x="1440909" y="766706"/>
                    <a:pt x="1440909" y="763461"/>
                    <a:pt x="1439286" y="766706"/>
                  </a:cubicBezTo>
                  <a:cubicBezTo>
                    <a:pt x="1437663" y="769952"/>
                    <a:pt x="1437663" y="769952"/>
                    <a:pt x="1437663" y="771575"/>
                  </a:cubicBezTo>
                  <a:cubicBezTo>
                    <a:pt x="1437663" y="773198"/>
                    <a:pt x="1432794" y="773198"/>
                    <a:pt x="1432794" y="773198"/>
                  </a:cubicBezTo>
                  <a:cubicBezTo>
                    <a:pt x="1431171" y="773198"/>
                    <a:pt x="1429548" y="774820"/>
                    <a:pt x="1429548" y="774820"/>
                  </a:cubicBezTo>
                  <a:cubicBezTo>
                    <a:pt x="1429548" y="776443"/>
                    <a:pt x="1426301" y="778066"/>
                    <a:pt x="1424678" y="778066"/>
                  </a:cubicBezTo>
                  <a:cubicBezTo>
                    <a:pt x="1423055" y="778066"/>
                    <a:pt x="1419809" y="778066"/>
                    <a:pt x="1418186" y="778066"/>
                  </a:cubicBezTo>
                  <a:cubicBezTo>
                    <a:pt x="1418186" y="776443"/>
                    <a:pt x="1419809" y="774820"/>
                    <a:pt x="1418186" y="774820"/>
                  </a:cubicBezTo>
                  <a:cubicBezTo>
                    <a:pt x="1416563" y="774820"/>
                    <a:pt x="1414940" y="774820"/>
                    <a:pt x="1414940" y="774820"/>
                  </a:cubicBezTo>
                  <a:cubicBezTo>
                    <a:pt x="1413317" y="776443"/>
                    <a:pt x="1413317" y="778066"/>
                    <a:pt x="1411694" y="779689"/>
                  </a:cubicBezTo>
                  <a:cubicBezTo>
                    <a:pt x="1410070" y="779689"/>
                    <a:pt x="1411694" y="779689"/>
                    <a:pt x="1408447" y="779689"/>
                  </a:cubicBezTo>
                  <a:cubicBezTo>
                    <a:pt x="1406824" y="781312"/>
                    <a:pt x="1408447" y="781312"/>
                    <a:pt x="1405201" y="781312"/>
                  </a:cubicBezTo>
                  <a:cubicBezTo>
                    <a:pt x="1401955" y="779689"/>
                    <a:pt x="1401955" y="779689"/>
                    <a:pt x="1401955" y="779689"/>
                  </a:cubicBezTo>
                  <a:cubicBezTo>
                    <a:pt x="1401955" y="779689"/>
                    <a:pt x="1401955" y="779689"/>
                    <a:pt x="1400332" y="771575"/>
                  </a:cubicBezTo>
                  <a:cubicBezTo>
                    <a:pt x="1400332" y="771575"/>
                    <a:pt x="1400332" y="771575"/>
                    <a:pt x="1403578" y="769952"/>
                  </a:cubicBezTo>
                  <a:cubicBezTo>
                    <a:pt x="1403578" y="769952"/>
                    <a:pt x="1403578" y="769952"/>
                    <a:pt x="1405201" y="768329"/>
                  </a:cubicBezTo>
                  <a:cubicBezTo>
                    <a:pt x="1405201" y="768329"/>
                    <a:pt x="1405201" y="768329"/>
                    <a:pt x="1403578" y="768329"/>
                  </a:cubicBezTo>
                  <a:cubicBezTo>
                    <a:pt x="1403578" y="768329"/>
                    <a:pt x="1403578" y="768329"/>
                    <a:pt x="1401955" y="768329"/>
                  </a:cubicBezTo>
                  <a:cubicBezTo>
                    <a:pt x="1401955" y="768329"/>
                    <a:pt x="1401955" y="768329"/>
                    <a:pt x="1401955" y="765083"/>
                  </a:cubicBezTo>
                  <a:cubicBezTo>
                    <a:pt x="1401955" y="765083"/>
                    <a:pt x="1401955" y="765083"/>
                    <a:pt x="1400332" y="763461"/>
                  </a:cubicBezTo>
                  <a:cubicBezTo>
                    <a:pt x="1400332" y="763461"/>
                    <a:pt x="1400332" y="763461"/>
                    <a:pt x="1400332" y="765083"/>
                  </a:cubicBezTo>
                  <a:cubicBezTo>
                    <a:pt x="1400332" y="765083"/>
                    <a:pt x="1400332" y="765083"/>
                    <a:pt x="1397086" y="766706"/>
                  </a:cubicBezTo>
                  <a:cubicBezTo>
                    <a:pt x="1397086" y="766706"/>
                    <a:pt x="1397086" y="766706"/>
                    <a:pt x="1395463" y="766706"/>
                  </a:cubicBezTo>
                  <a:cubicBezTo>
                    <a:pt x="1395463" y="766706"/>
                    <a:pt x="1393839" y="766706"/>
                    <a:pt x="1393839" y="766706"/>
                  </a:cubicBezTo>
                  <a:cubicBezTo>
                    <a:pt x="1393839" y="766706"/>
                    <a:pt x="1392216" y="765083"/>
                    <a:pt x="1392216" y="765083"/>
                  </a:cubicBezTo>
                  <a:cubicBezTo>
                    <a:pt x="1392216" y="765083"/>
                    <a:pt x="1392216" y="763461"/>
                    <a:pt x="1392216" y="763461"/>
                  </a:cubicBezTo>
                  <a:cubicBezTo>
                    <a:pt x="1392216" y="763461"/>
                    <a:pt x="1392216" y="763461"/>
                    <a:pt x="1393839" y="761838"/>
                  </a:cubicBezTo>
                  <a:cubicBezTo>
                    <a:pt x="1393839" y="761838"/>
                    <a:pt x="1393839" y="761838"/>
                    <a:pt x="1393839" y="760215"/>
                  </a:cubicBezTo>
                  <a:cubicBezTo>
                    <a:pt x="1392216" y="760215"/>
                    <a:pt x="1392216" y="758592"/>
                    <a:pt x="1392216" y="758592"/>
                  </a:cubicBezTo>
                  <a:cubicBezTo>
                    <a:pt x="1390593" y="758592"/>
                    <a:pt x="1388970" y="756969"/>
                    <a:pt x="1388970" y="756969"/>
                  </a:cubicBezTo>
                  <a:cubicBezTo>
                    <a:pt x="1388970" y="756969"/>
                    <a:pt x="1388970" y="756969"/>
                    <a:pt x="1387347" y="756969"/>
                  </a:cubicBezTo>
                  <a:cubicBezTo>
                    <a:pt x="1387347" y="756969"/>
                    <a:pt x="1385724" y="756969"/>
                    <a:pt x="1385724" y="756969"/>
                  </a:cubicBezTo>
                  <a:cubicBezTo>
                    <a:pt x="1385724" y="755346"/>
                    <a:pt x="1385724" y="755346"/>
                    <a:pt x="1385724" y="753723"/>
                  </a:cubicBezTo>
                  <a:cubicBezTo>
                    <a:pt x="1385724" y="753723"/>
                    <a:pt x="1385724" y="753723"/>
                    <a:pt x="1385724" y="752101"/>
                  </a:cubicBezTo>
                  <a:cubicBezTo>
                    <a:pt x="1385724" y="752101"/>
                    <a:pt x="1384101" y="752101"/>
                    <a:pt x="1384101" y="750478"/>
                  </a:cubicBezTo>
                  <a:cubicBezTo>
                    <a:pt x="1384101" y="750478"/>
                    <a:pt x="1382478" y="750478"/>
                    <a:pt x="1384101" y="748855"/>
                  </a:cubicBezTo>
                  <a:cubicBezTo>
                    <a:pt x="1385724" y="748855"/>
                    <a:pt x="1384101" y="748855"/>
                    <a:pt x="1385724" y="748855"/>
                  </a:cubicBezTo>
                  <a:cubicBezTo>
                    <a:pt x="1385724" y="748855"/>
                    <a:pt x="1385724" y="748855"/>
                    <a:pt x="1387347" y="747232"/>
                  </a:cubicBezTo>
                  <a:cubicBezTo>
                    <a:pt x="1387347" y="747232"/>
                    <a:pt x="1387347" y="745609"/>
                    <a:pt x="1387347" y="745609"/>
                  </a:cubicBezTo>
                  <a:cubicBezTo>
                    <a:pt x="1385724" y="747232"/>
                    <a:pt x="1385724" y="743986"/>
                    <a:pt x="1384101" y="745609"/>
                  </a:cubicBezTo>
                  <a:cubicBezTo>
                    <a:pt x="1384101" y="745609"/>
                    <a:pt x="1384101" y="745609"/>
                    <a:pt x="1384101" y="743986"/>
                  </a:cubicBezTo>
                  <a:cubicBezTo>
                    <a:pt x="1384101" y="742363"/>
                    <a:pt x="1387347" y="740741"/>
                    <a:pt x="1384101" y="742363"/>
                  </a:cubicBezTo>
                  <a:cubicBezTo>
                    <a:pt x="1379232" y="743986"/>
                    <a:pt x="1379232" y="745609"/>
                    <a:pt x="1379232" y="745609"/>
                  </a:cubicBezTo>
                  <a:cubicBezTo>
                    <a:pt x="1379232" y="745609"/>
                    <a:pt x="1379232" y="745609"/>
                    <a:pt x="1377609" y="743986"/>
                  </a:cubicBezTo>
                  <a:cubicBezTo>
                    <a:pt x="1377609" y="743986"/>
                    <a:pt x="1377609" y="743986"/>
                    <a:pt x="1374362" y="743986"/>
                  </a:cubicBezTo>
                  <a:cubicBezTo>
                    <a:pt x="1374362" y="743986"/>
                    <a:pt x="1374362" y="743986"/>
                    <a:pt x="1374362" y="742363"/>
                  </a:cubicBezTo>
                  <a:cubicBezTo>
                    <a:pt x="1374362" y="742363"/>
                    <a:pt x="1374362" y="742363"/>
                    <a:pt x="1372739" y="740741"/>
                  </a:cubicBezTo>
                  <a:cubicBezTo>
                    <a:pt x="1372739" y="740741"/>
                    <a:pt x="1372739" y="740741"/>
                    <a:pt x="1374362" y="737495"/>
                  </a:cubicBezTo>
                  <a:cubicBezTo>
                    <a:pt x="1374362" y="737495"/>
                    <a:pt x="1374362" y="737495"/>
                    <a:pt x="1372739" y="737495"/>
                  </a:cubicBezTo>
                  <a:cubicBezTo>
                    <a:pt x="1371116" y="737495"/>
                    <a:pt x="1371116" y="737495"/>
                    <a:pt x="1371116" y="735872"/>
                  </a:cubicBezTo>
                  <a:cubicBezTo>
                    <a:pt x="1369493" y="735872"/>
                    <a:pt x="1371116" y="735872"/>
                    <a:pt x="1369493" y="735872"/>
                  </a:cubicBezTo>
                  <a:cubicBezTo>
                    <a:pt x="1367870" y="735872"/>
                    <a:pt x="1367870" y="735872"/>
                    <a:pt x="1367870" y="735872"/>
                  </a:cubicBezTo>
                  <a:cubicBezTo>
                    <a:pt x="1366247" y="735872"/>
                    <a:pt x="1366247" y="735872"/>
                    <a:pt x="1364624" y="734249"/>
                  </a:cubicBezTo>
                  <a:cubicBezTo>
                    <a:pt x="1364624" y="734249"/>
                    <a:pt x="1364624" y="734249"/>
                    <a:pt x="1364624" y="732626"/>
                  </a:cubicBezTo>
                  <a:cubicBezTo>
                    <a:pt x="1363001" y="732626"/>
                    <a:pt x="1363001" y="732626"/>
                    <a:pt x="1363001" y="731004"/>
                  </a:cubicBezTo>
                  <a:cubicBezTo>
                    <a:pt x="1363001" y="731004"/>
                    <a:pt x="1363001" y="729381"/>
                    <a:pt x="1363001" y="729381"/>
                  </a:cubicBezTo>
                  <a:cubicBezTo>
                    <a:pt x="1363001" y="729381"/>
                    <a:pt x="1363001" y="729381"/>
                    <a:pt x="1364624" y="727758"/>
                  </a:cubicBezTo>
                  <a:cubicBezTo>
                    <a:pt x="1364624" y="727758"/>
                    <a:pt x="1364624" y="727758"/>
                    <a:pt x="1367870" y="726135"/>
                  </a:cubicBezTo>
                  <a:cubicBezTo>
                    <a:pt x="1367870" y="726135"/>
                    <a:pt x="1367870" y="726135"/>
                    <a:pt x="1367870" y="722889"/>
                  </a:cubicBezTo>
                  <a:cubicBezTo>
                    <a:pt x="1367870" y="722889"/>
                    <a:pt x="1367870" y="722889"/>
                    <a:pt x="1366247" y="721266"/>
                  </a:cubicBezTo>
                  <a:cubicBezTo>
                    <a:pt x="1366247" y="721266"/>
                    <a:pt x="1366247" y="721266"/>
                    <a:pt x="1366247" y="719644"/>
                  </a:cubicBezTo>
                  <a:cubicBezTo>
                    <a:pt x="1366247" y="719644"/>
                    <a:pt x="1367870" y="719644"/>
                    <a:pt x="1367870" y="718021"/>
                  </a:cubicBezTo>
                  <a:cubicBezTo>
                    <a:pt x="1367870" y="718021"/>
                    <a:pt x="1367870" y="718021"/>
                    <a:pt x="1367870" y="716398"/>
                  </a:cubicBezTo>
                  <a:cubicBezTo>
                    <a:pt x="1367870" y="716398"/>
                    <a:pt x="1366247" y="716398"/>
                    <a:pt x="1364624" y="716398"/>
                  </a:cubicBezTo>
                  <a:cubicBezTo>
                    <a:pt x="1364624" y="718021"/>
                    <a:pt x="1361378" y="718021"/>
                    <a:pt x="1359754" y="716398"/>
                  </a:cubicBezTo>
                  <a:cubicBezTo>
                    <a:pt x="1359754" y="714775"/>
                    <a:pt x="1354885" y="713152"/>
                    <a:pt x="1354885" y="713152"/>
                  </a:cubicBezTo>
                  <a:cubicBezTo>
                    <a:pt x="1354885" y="713152"/>
                    <a:pt x="1354885" y="713152"/>
                    <a:pt x="1358131" y="711529"/>
                  </a:cubicBezTo>
                  <a:cubicBezTo>
                    <a:pt x="1358131" y="711529"/>
                    <a:pt x="1358131" y="709906"/>
                    <a:pt x="1356508" y="711529"/>
                  </a:cubicBezTo>
                  <a:cubicBezTo>
                    <a:pt x="1356508" y="711529"/>
                    <a:pt x="1353262" y="709906"/>
                    <a:pt x="1353262" y="709906"/>
                  </a:cubicBezTo>
                  <a:cubicBezTo>
                    <a:pt x="1351639" y="709906"/>
                    <a:pt x="1350016" y="709906"/>
                    <a:pt x="1350016" y="709906"/>
                  </a:cubicBezTo>
                  <a:cubicBezTo>
                    <a:pt x="1350016" y="709906"/>
                    <a:pt x="1350016" y="709906"/>
                    <a:pt x="1353262" y="706661"/>
                  </a:cubicBezTo>
                  <a:cubicBezTo>
                    <a:pt x="1353262" y="706661"/>
                    <a:pt x="1353262" y="706661"/>
                    <a:pt x="1350016" y="705038"/>
                  </a:cubicBezTo>
                  <a:cubicBezTo>
                    <a:pt x="1350016" y="705038"/>
                    <a:pt x="1350016" y="705038"/>
                    <a:pt x="1351639" y="701792"/>
                  </a:cubicBezTo>
                  <a:cubicBezTo>
                    <a:pt x="1351639" y="701792"/>
                    <a:pt x="1351639" y="701792"/>
                    <a:pt x="1351639" y="700169"/>
                  </a:cubicBezTo>
                  <a:cubicBezTo>
                    <a:pt x="1351639" y="700169"/>
                    <a:pt x="1351639" y="698547"/>
                    <a:pt x="1350016" y="698547"/>
                  </a:cubicBezTo>
                  <a:cubicBezTo>
                    <a:pt x="1348393" y="698547"/>
                    <a:pt x="1348393" y="696924"/>
                    <a:pt x="1346770" y="698547"/>
                  </a:cubicBezTo>
                  <a:cubicBezTo>
                    <a:pt x="1345147" y="700169"/>
                    <a:pt x="1343524" y="700169"/>
                    <a:pt x="1343524" y="700169"/>
                  </a:cubicBezTo>
                  <a:cubicBezTo>
                    <a:pt x="1343524" y="700169"/>
                    <a:pt x="1343524" y="698547"/>
                    <a:pt x="1341900" y="698547"/>
                  </a:cubicBezTo>
                  <a:cubicBezTo>
                    <a:pt x="1341900" y="698547"/>
                    <a:pt x="1343524" y="693678"/>
                    <a:pt x="1343524" y="693678"/>
                  </a:cubicBezTo>
                  <a:cubicBezTo>
                    <a:pt x="1343524" y="693678"/>
                    <a:pt x="1343524" y="693678"/>
                    <a:pt x="1345147" y="692055"/>
                  </a:cubicBezTo>
                  <a:cubicBezTo>
                    <a:pt x="1345147" y="692055"/>
                    <a:pt x="1346770" y="690432"/>
                    <a:pt x="1348393" y="692055"/>
                  </a:cubicBezTo>
                  <a:cubicBezTo>
                    <a:pt x="1348393" y="692055"/>
                    <a:pt x="1348393" y="690432"/>
                    <a:pt x="1350016" y="690432"/>
                  </a:cubicBezTo>
                  <a:cubicBezTo>
                    <a:pt x="1350016" y="690432"/>
                    <a:pt x="1350016" y="690432"/>
                    <a:pt x="1351639" y="685564"/>
                  </a:cubicBezTo>
                  <a:cubicBezTo>
                    <a:pt x="1351639" y="685564"/>
                    <a:pt x="1351639" y="685564"/>
                    <a:pt x="1354885" y="685564"/>
                  </a:cubicBezTo>
                  <a:cubicBezTo>
                    <a:pt x="1354885" y="685564"/>
                    <a:pt x="1354885" y="685564"/>
                    <a:pt x="1358131" y="685564"/>
                  </a:cubicBezTo>
                  <a:cubicBezTo>
                    <a:pt x="1358131" y="685564"/>
                    <a:pt x="1358131" y="685564"/>
                    <a:pt x="1359754" y="685564"/>
                  </a:cubicBezTo>
                  <a:cubicBezTo>
                    <a:pt x="1359754" y="685564"/>
                    <a:pt x="1359754" y="682318"/>
                    <a:pt x="1359754" y="680695"/>
                  </a:cubicBezTo>
                  <a:cubicBezTo>
                    <a:pt x="1359754" y="680695"/>
                    <a:pt x="1361378" y="679072"/>
                    <a:pt x="1361378" y="679072"/>
                  </a:cubicBezTo>
                  <a:cubicBezTo>
                    <a:pt x="1361378" y="679072"/>
                    <a:pt x="1361378" y="677449"/>
                    <a:pt x="1363001" y="679072"/>
                  </a:cubicBezTo>
                  <a:cubicBezTo>
                    <a:pt x="1363001" y="679072"/>
                    <a:pt x="1366247" y="679072"/>
                    <a:pt x="1366247" y="680695"/>
                  </a:cubicBezTo>
                  <a:cubicBezTo>
                    <a:pt x="1367870" y="680695"/>
                    <a:pt x="1367870" y="680695"/>
                    <a:pt x="1369493" y="680695"/>
                  </a:cubicBezTo>
                  <a:cubicBezTo>
                    <a:pt x="1371116" y="680695"/>
                    <a:pt x="1371116" y="680695"/>
                    <a:pt x="1372739" y="680695"/>
                  </a:cubicBezTo>
                  <a:cubicBezTo>
                    <a:pt x="1372739" y="680695"/>
                    <a:pt x="1372739" y="680695"/>
                    <a:pt x="1372739" y="679072"/>
                  </a:cubicBezTo>
                  <a:cubicBezTo>
                    <a:pt x="1372739" y="679072"/>
                    <a:pt x="1372739" y="679072"/>
                    <a:pt x="1367870" y="675827"/>
                  </a:cubicBezTo>
                  <a:cubicBezTo>
                    <a:pt x="1367870" y="675827"/>
                    <a:pt x="1366247" y="674204"/>
                    <a:pt x="1366247" y="672581"/>
                  </a:cubicBezTo>
                  <a:cubicBezTo>
                    <a:pt x="1366247" y="672581"/>
                    <a:pt x="1367870" y="669335"/>
                    <a:pt x="1367870" y="669335"/>
                  </a:cubicBezTo>
                  <a:cubicBezTo>
                    <a:pt x="1367870" y="669335"/>
                    <a:pt x="1367870" y="669335"/>
                    <a:pt x="1364624" y="666090"/>
                  </a:cubicBezTo>
                  <a:cubicBezTo>
                    <a:pt x="1364624" y="666090"/>
                    <a:pt x="1364624" y="666090"/>
                    <a:pt x="1363001" y="666090"/>
                  </a:cubicBezTo>
                  <a:cubicBezTo>
                    <a:pt x="1363001" y="666090"/>
                    <a:pt x="1359754" y="666090"/>
                    <a:pt x="1359754" y="666090"/>
                  </a:cubicBezTo>
                  <a:cubicBezTo>
                    <a:pt x="1359754" y="666090"/>
                    <a:pt x="1359754" y="666090"/>
                    <a:pt x="1356508" y="664467"/>
                  </a:cubicBezTo>
                  <a:cubicBezTo>
                    <a:pt x="1356508" y="664467"/>
                    <a:pt x="1353262" y="661221"/>
                    <a:pt x="1353262" y="659598"/>
                  </a:cubicBezTo>
                  <a:cubicBezTo>
                    <a:pt x="1351639" y="657975"/>
                    <a:pt x="1351639" y="654730"/>
                    <a:pt x="1351639" y="656352"/>
                  </a:cubicBezTo>
                  <a:cubicBezTo>
                    <a:pt x="1350016" y="656352"/>
                    <a:pt x="1351639" y="659598"/>
                    <a:pt x="1351639" y="661221"/>
                  </a:cubicBezTo>
                  <a:cubicBezTo>
                    <a:pt x="1351639" y="661221"/>
                    <a:pt x="1351639" y="664467"/>
                    <a:pt x="1351639" y="664467"/>
                  </a:cubicBezTo>
                  <a:cubicBezTo>
                    <a:pt x="1351639" y="664467"/>
                    <a:pt x="1351639" y="664467"/>
                    <a:pt x="1350016" y="667712"/>
                  </a:cubicBezTo>
                  <a:cubicBezTo>
                    <a:pt x="1350016" y="667712"/>
                    <a:pt x="1350016" y="667712"/>
                    <a:pt x="1346770" y="666090"/>
                  </a:cubicBezTo>
                  <a:cubicBezTo>
                    <a:pt x="1346770" y="666090"/>
                    <a:pt x="1346770" y="666090"/>
                    <a:pt x="1345147" y="667712"/>
                  </a:cubicBezTo>
                  <a:cubicBezTo>
                    <a:pt x="1345147" y="667712"/>
                    <a:pt x="1345147" y="667712"/>
                    <a:pt x="1341900" y="669335"/>
                  </a:cubicBezTo>
                  <a:cubicBezTo>
                    <a:pt x="1341900" y="669335"/>
                    <a:pt x="1341900" y="670958"/>
                    <a:pt x="1341900" y="672581"/>
                  </a:cubicBezTo>
                  <a:cubicBezTo>
                    <a:pt x="1341900" y="672581"/>
                    <a:pt x="1340277" y="672581"/>
                    <a:pt x="1340277" y="674204"/>
                  </a:cubicBezTo>
                  <a:cubicBezTo>
                    <a:pt x="1340277" y="674204"/>
                    <a:pt x="1338654" y="674204"/>
                    <a:pt x="1338654" y="674204"/>
                  </a:cubicBezTo>
                  <a:cubicBezTo>
                    <a:pt x="1338654" y="675827"/>
                    <a:pt x="1337031" y="675827"/>
                    <a:pt x="1337031" y="677449"/>
                  </a:cubicBezTo>
                  <a:cubicBezTo>
                    <a:pt x="1337031" y="677449"/>
                    <a:pt x="1335408" y="679072"/>
                    <a:pt x="1335408" y="679072"/>
                  </a:cubicBezTo>
                  <a:cubicBezTo>
                    <a:pt x="1335408" y="679072"/>
                    <a:pt x="1335408" y="679072"/>
                    <a:pt x="1335408" y="680695"/>
                  </a:cubicBezTo>
                  <a:cubicBezTo>
                    <a:pt x="1333785" y="682318"/>
                    <a:pt x="1332162" y="682318"/>
                    <a:pt x="1332162" y="682318"/>
                  </a:cubicBezTo>
                  <a:cubicBezTo>
                    <a:pt x="1332162" y="682318"/>
                    <a:pt x="1330539" y="679072"/>
                    <a:pt x="1330539" y="679072"/>
                  </a:cubicBezTo>
                  <a:cubicBezTo>
                    <a:pt x="1328916" y="677449"/>
                    <a:pt x="1328916" y="677449"/>
                    <a:pt x="1328916" y="677449"/>
                  </a:cubicBezTo>
                  <a:cubicBezTo>
                    <a:pt x="1328916" y="677449"/>
                    <a:pt x="1328916" y="677449"/>
                    <a:pt x="1328916" y="674204"/>
                  </a:cubicBezTo>
                  <a:cubicBezTo>
                    <a:pt x="1328916" y="674204"/>
                    <a:pt x="1328916" y="674204"/>
                    <a:pt x="1330539" y="672581"/>
                  </a:cubicBezTo>
                  <a:cubicBezTo>
                    <a:pt x="1330539" y="672581"/>
                    <a:pt x="1330539" y="672581"/>
                    <a:pt x="1332162" y="669335"/>
                  </a:cubicBezTo>
                  <a:cubicBezTo>
                    <a:pt x="1332162" y="669335"/>
                    <a:pt x="1332162" y="669335"/>
                    <a:pt x="1335408" y="667712"/>
                  </a:cubicBezTo>
                  <a:cubicBezTo>
                    <a:pt x="1335408" y="667712"/>
                    <a:pt x="1335408" y="667712"/>
                    <a:pt x="1337031" y="667712"/>
                  </a:cubicBezTo>
                  <a:cubicBezTo>
                    <a:pt x="1337031" y="667712"/>
                    <a:pt x="1337031" y="667712"/>
                    <a:pt x="1340277" y="666090"/>
                  </a:cubicBezTo>
                  <a:cubicBezTo>
                    <a:pt x="1341900" y="666090"/>
                    <a:pt x="1341900" y="666090"/>
                    <a:pt x="1341900" y="664467"/>
                  </a:cubicBezTo>
                  <a:cubicBezTo>
                    <a:pt x="1341900" y="664467"/>
                    <a:pt x="1345147" y="664467"/>
                    <a:pt x="1340277" y="662844"/>
                  </a:cubicBezTo>
                  <a:cubicBezTo>
                    <a:pt x="1335408" y="662844"/>
                    <a:pt x="1335408" y="662844"/>
                    <a:pt x="1333785" y="662844"/>
                  </a:cubicBezTo>
                  <a:cubicBezTo>
                    <a:pt x="1332162" y="664467"/>
                    <a:pt x="1332162" y="664467"/>
                    <a:pt x="1332162" y="666090"/>
                  </a:cubicBezTo>
                  <a:cubicBezTo>
                    <a:pt x="1330539" y="666090"/>
                    <a:pt x="1330539" y="666090"/>
                    <a:pt x="1330539" y="666090"/>
                  </a:cubicBezTo>
                  <a:cubicBezTo>
                    <a:pt x="1330539" y="666090"/>
                    <a:pt x="1330539" y="666090"/>
                    <a:pt x="1328916" y="664467"/>
                  </a:cubicBezTo>
                  <a:cubicBezTo>
                    <a:pt x="1328916" y="664467"/>
                    <a:pt x="1328916" y="664467"/>
                    <a:pt x="1330539" y="651484"/>
                  </a:cubicBezTo>
                  <a:cubicBezTo>
                    <a:pt x="1330539" y="651484"/>
                    <a:pt x="1330539" y="651484"/>
                    <a:pt x="1328916" y="648238"/>
                  </a:cubicBezTo>
                  <a:cubicBezTo>
                    <a:pt x="1328916" y="648238"/>
                    <a:pt x="1327292" y="648238"/>
                    <a:pt x="1330539" y="648238"/>
                  </a:cubicBezTo>
                  <a:cubicBezTo>
                    <a:pt x="1333785" y="646615"/>
                    <a:pt x="1333785" y="644992"/>
                    <a:pt x="1333785" y="644992"/>
                  </a:cubicBezTo>
                  <a:cubicBezTo>
                    <a:pt x="1333785" y="644992"/>
                    <a:pt x="1333785" y="644992"/>
                    <a:pt x="1335408" y="643370"/>
                  </a:cubicBezTo>
                  <a:cubicBezTo>
                    <a:pt x="1335408" y="643370"/>
                    <a:pt x="1335408" y="643370"/>
                    <a:pt x="1337031" y="641747"/>
                  </a:cubicBezTo>
                  <a:cubicBezTo>
                    <a:pt x="1337031" y="641747"/>
                    <a:pt x="1338654" y="641747"/>
                    <a:pt x="1338654" y="641747"/>
                  </a:cubicBezTo>
                  <a:cubicBezTo>
                    <a:pt x="1340277" y="641747"/>
                    <a:pt x="1340277" y="641747"/>
                    <a:pt x="1340277" y="640124"/>
                  </a:cubicBezTo>
                  <a:cubicBezTo>
                    <a:pt x="1341900" y="640124"/>
                    <a:pt x="1343524" y="640124"/>
                    <a:pt x="1343524" y="640124"/>
                  </a:cubicBezTo>
                  <a:cubicBezTo>
                    <a:pt x="1345147" y="641747"/>
                    <a:pt x="1346770" y="641747"/>
                    <a:pt x="1346770" y="641747"/>
                  </a:cubicBezTo>
                  <a:cubicBezTo>
                    <a:pt x="1346770" y="641747"/>
                    <a:pt x="1346770" y="641747"/>
                    <a:pt x="1348393" y="641747"/>
                  </a:cubicBezTo>
                  <a:cubicBezTo>
                    <a:pt x="1348393" y="641747"/>
                    <a:pt x="1348393" y="641747"/>
                    <a:pt x="1350016" y="640124"/>
                  </a:cubicBezTo>
                  <a:cubicBezTo>
                    <a:pt x="1350016" y="640124"/>
                    <a:pt x="1350016" y="640124"/>
                    <a:pt x="1348393" y="640124"/>
                  </a:cubicBezTo>
                  <a:cubicBezTo>
                    <a:pt x="1348393" y="640124"/>
                    <a:pt x="1348393" y="640124"/>
                    <a:pt x="1343524" y="640124"/>
                  </a:cubicBezTo>
                  <a:cubicBezTo>
                    <a:pt x="1343524" y="640124"/>
                    <a:pt x="1341900" y="638501"/>
                    <a:pt x="1340277" y="638501"/>
                  </a:cubicBezTo>
                  <a:cubicBezTo>
                    <a:pt x="1340277" y="638501"/>
                    <a:pt x="1337031" y="640124"/>
                    <a:pt x="1337031" y="640124"/>
                  </a:cubicBezTo>
                  <a:cubicBezTo>
                    <a:pt x="1337031" y="640124"/>
                    <a:pt x="1332162" y="643370"/>
                    <a:pt x="1332162" y="643370"/>
                  </a:cubicBezTo>
                  <a:cubicBezTo>
                    <a:pt x="1330539" y="644992"/>
                    <a:pt x="1330539" y="644992"/>
                    <a:pt x="1330539" y="644992"/>
                  </a:cubicBezTo>
                  <a:cubicBezTo>
                    <a:pt x="1330539" y="644992"/>
                    <a:pt x="1328916" y="646615"/>
                    <a:pt x="1328916" y="646615"/>
                  </a:cubicBezTo>
                  <a:cubicBezTo>
                    <a:pt x="1327292" y="648238"/>
                    <a:pt x="1325669" y="648238"/>
                    <a:pt x="1325669" y="648238"/>
                  </a:cubicBezTo>
                  <a:cubicBezTo>
                    <a:pt x="1324046" y="648238"/>
                    <a:pt x="1324046" y="646615"/>
                    <a:pt x="1322423" y="646615"/>
                  </a:cubicBezTo>
                  <a:cubicBezTo>
                    <a:pt x="1322423" y="644992"/>
                    <a:pt x="1320800" y="644992"/>
                    <a:pt x="1320800" y="644992"/>
                  </a:cubicBezTo>
                  <a:cubicBezTo>
                    <a:pt x="1319177" y="644992"/>
                    <a:pt x="1317554" y="643370"/>
                    <a:pt x="1317554" y="643370"/>
                  </a:cubicBezTo>
                  <a:cubicBezTo>
                    <a:pt x="1317554" y="643370"/>
                    <a:pt x="1317554" y="643370"/>
                    <a:pt x="1314307" y="643370"/>
                  </a:cubicBezTo>
                  <a:cubicBezTo>
                    <a:pt x="1314307" y="643370"/>
                    <a:pt x="1314307" y="643370"/>
                    <a:pt x="1314307" y="640124"/>
                  </a:cubicBezTo>
                  <a:cubicBezTo>
                    <a:pt x="1314307" y="640124"/>
                    <a:pt x="1314307" y="640124"/>
                    <a:pt x="1314307" y="638501"/>
                  </a:cubicBezTo>
                  <a:cubicBezTo>
                    <a:pt x="1314307" y="638501"/>
                    <a:pt x="1314307" y="638501"/>
                    <a:pt x="1317554" y="636878"/>
                  </a:cubicBezTo>
                  <a:cubicBezTo>
                    <a:pt x="1317554" y="636878"/>
                    <a:pt x="1317554" y="636878"/>
                    <a:pt x="1322423" y="635255"/>
                  </a:cubicBezTo>
                  <a:cubicBezTo>
                    <a:pt x="1322423" y="635255"/>
                    <a:pt x="1322423" y="635255"/>
                    <a:pt x="1324046" y="635255"/>
                  </a:cubicBezTo>
                  <a:cubicBezTo>
                    <a:pt x="1325669" y="635255"/>
                    <a:pt x="1327292" y="635255"/>
                    <a:pt x="1327292" y="635255"/>
                  </a:cubicBezTo>
                  <a:cubicBezTo>
                    <a:pt x="1328916" y="635255"/>
                    <a:pt x="1330539" y="633633"/>
                    <a:pt x="1330539" y="633633"/>
                  </a:cubicBezTo>
                  <a:cubicBezTo>
                    <a:pt x="1332162" y="633633"/>
                    <a:pt x="1332162" y="632010"/>
                    <a:pt x="1332162" y="632010"/>
                  </a:cubicBezTo>
                  <a:cubicBezTo>
                    <a:pt x="1332162" y="632010"/>
                    <a:pt x="1332162" y="632010"/>
                    <a:pt x="1330539" y="632010"/>
                  </a:cubicBezTo>
                  <a:cubicBezTo>
                    <a:pt x="1328916" y="632010"/>
                    <a:pt x="1325669" y="632010"/>
                    <a:pt x="1324046" y="632010"/>
                  </a:cubicBezTo>
                  <a:cubicBezTo>
                    <a:pt x="1324046" y="632010"/>
                    <a:pt x="1324046" y="632010"/>
                    <a:pt x="1322423" y="633633"/>
                  </a:cubicBezTo>
                  <a:cubicBezTo>
                    <a:pt x="1320800" y="633633"/>
                    <a:pt x="1315930" y="633633"/>
                    <a:pt x="1315930" y="633633"/>
                  </a:cubicBezTo>
                  <a:cubicBezTo>
                    <a:pt x="1314307" y="633633"/>
                    <a:pt x="1312684" y="633633"/>
                    <a:pt x="1312684" y="633633"/>
                  </a:cubicBezTo>
                  <a:cubicBezTo>
                    <a:pt x="1312684" y="633633"/>
                    <a:pt x="1312684" y="633633"/>
                    <a:pt x="1311061" y="633633"/>
                  </a:cubicBezTo>
                  <a:cubicBezTo>
                    <a:pt x="1311061" y="633633"/>
                    <a:pt x="1311061" y="633633"/>
                    <a:pt x="1311061" y="630387"/>
                  </a:cubicBezTo>
                  <a:cubicBezTo>
                    <a:pt x="1311061" y="630387"/>
                    <a:pt x="1311061" y="630387"/>
                    <a:pt x="1311061" y="628764"/>
                  </a:cubicBezTo>
                  <a:cubicBezTo>
                    <a:pt x="1312684" y="628764"/>
                    <a:pt x="1314307" y="627141"/>
                    <a:pt x="1314307" y="627141"/>
                  </a:cubicBezTo>
                  <a:cubicBezTo>
                    <a:pt x="1315930" y="627141"/>
                    <a:pt x="1319177" y="625518"/>
                    <a:pt x="1319177" y="625518"/>
                  </a:cubicBezTo>
                  <a:cubicBezTo>
                    <a:pt x="1320800" y="623895"/>
                    <a:pt x="1322423" y="622273"/>
                    <a:pt x="1322423" y="622273"/>
                  </a:cubicBezTo>
                  <a:cubicBezTo>
                    <a:pt x="1322423" y="622273"/>
                    <a:pt x="1322423" y="622273"/>
                    <a:pt x="1327292" y="619027"/>
                  </a:cubicBezTo>
                  <a:cubicBezTo>
                    <a:pt x="1327292" y="619027"/>
                    <a:pt x="1327292" y="619027"/>
                    <a:pt x="1330539" y="615781"/>
                  </a:cubicBezTo>
                  <a:cubicBezTo>
                    <a:pt x="1330539" y="615781"/>
                    <a:pt x="1333785" y="614158"/>
                    <a:pt x="1335408" y="612535"/>
                  </a:cubicBezTo>
                  <a:cubicBezTo>
                    <a:pt x="1337031" y="612535"/>
                    <a:pt x="1343524" y="609290"/>
                    <a:pt x="1345147" y="609290"/>
                  </a:cubicBezTo>
                  <a:cubicBezTo>
                    <a:pt x="1345147" y="609290"/>
                    <a:pt x="1345147" y="609290"/>
                    <a:pt x="1348393" y="607667"/>
                  </a:cubicBezTo>
                  <a:cubicBezTo>
                    <a:pt x="1348393" y="607667"/>
                    <a:pt x="1350016" y="607667"/>
                    <a:pt x="1350016" y="607667"/>
                  </a:cubicBezTo>
                  <a:cubicBezTo>
                    <a:pt x="1351639" y="607667"/>
                    <a:pt x="1353262" y="607667"/>
                    <a:pt x="1354885" y="607667"/>
                  </a:cubicBezTo>
                  <a:cubicBezTo>
                    <a:pt x="1354885" y="606044"/>
                    <a:pt x="1356508" y="604421"/>
                    <a:pt x="1356508" y="604421"/>
                  </a:cubicBezTo>
                  <a:cubicBezTo>
                    <a:pt x="1356508" y="604421"/>
                    <a:pt x="1356508" y="604421"/>
                    <a:pt x="1353262" y="604421"/>
                  </a:cubicBezTo>
                  <a:cubicBezTo>
                    <a:pt x="1353262" y="604421"/>
                    <a:pt x="1348393" y="604421"/>
                    <a:pt x="1346770" y="606044"/>
                  </a:cubicBezTo>
                  <a:cubicBezTo>
                    <a:pt x="1343524" y="607667"/>
                    <a:pt x="1341900" y="607667"/>
                    <a:pt x="1341900" y="607667"/>
                  </a:cubicBezTo>
                  <a:cubicBezTo>
                    <a:pt x="1341900" y="607667"/>
                    <a:pt x="1340277" y="607667"/>
                    <a:pt x="1338654" y="609290"/>
                  </a:cubicBezTo>
                  <a:cubicBezTo>
                    <a:pt x="1337031" y="610913"/>
                    <a:pt x="1333785" y="612535"/>
                    <a:pt x="1333785" y="612535"/>
                  </a:cubicBezTo>
                  <a:cubicBezTo>
                    <a:pt x="1333785" y="612535"/>
                    <a:pt x="1333785" y="612535"/>
                    <a:pt x="1327292" y="617404"/>
                  </a:cubicBezTo>
                  <a:cubicBezTo>
                    <a:pt x="1327292" y="617404"/>
                    <a:pt x="1325669" y="617404"/>
                    <a:pt x="1325669" y="617404"/>
                  </a:cubicBezTo>
                  <a:cubicBezTo>
                    <a:pt x="1324046" y="619027"/>
                    <a:pt x="1320800" y="622273"/>
                    <a:pt x="1319177" y="623895"/>
                  </a:cubicBezTo>
                  <a:cubicBezTo>
                    <a:pt x="1319177" y="623895"/>
                    <a:pt x="1311061" y="625518"/>
                    <a:pt x="1311061" y="625518"/>
                  </a:cubicBezTo>
                  <a:cubicBezTo>
                    <a:pt x="1311061" y="625518"/>
                    <a:pt x="1311061" y="625518"/>
                    <a:pt x="1307815" y="625518"/>
                  </a:cubicBezTo>
                  <a:cubicBezTo>
                    <a:pt x="1307815" y="625518"/>
                    <a:pt x="1307815" y="625518"/>
                    <a:pt x="1306192" y="625518"/>
                  </a:cubicBezTo>
                  <a:cubicBezTo>
                    <a:pt x="1306192" y="625518"/>
                    <a:pt x="1304569" y="623895"/>
                    <a:pt x="1304569" y="623895"/>
                  </a:cubicBezTo>
                  <a:cubicBezTo>
                    <a:pt x="1304569" y="622273"/>
                    <a:pt x="1304569" y="620650"/>
                    <a:pt x="1306192" y="619027"/>
                  </a:cubicBezTo>
                  <a:cubicBezTo>
                    <a:pt x="1306192" y="619027"/>
                    <a:pt x="1306192" y="617404"/>
                    <a:pt x="1307815" y="615781"/>
                  </a:cubicBezTo>
                  <a:cubicBezTo>
                    <a:pt x="1309438" y="614158"/>
                    <a:pt x="1309438" y="614158"/>
                    <a:pt x="1311061" y="614158"/>
                  </a:cubicBezTo>
                  <a:cubicBezTo>
                    <a:pt x="1311061" y="614158"/>
                    <a:pt x="1311061" y="614158"/>
                    <a:pt x="1312684" y="614158"/>
                  </a:cubicBezTo>
                  <a:cubicBezTo>
                    <a:pt x="1314307" y="614158"/>
                    <a:pt x="1314307" y="610913"/>
                    <a:pt x="1315930" y="612535"/>
                  </a:cubicBezTo>
                  <a:cubicBezTo>
                    <a:pt x="1317554" y="612535"/>
                    <a:pt x="1319177" y="612535"/>
                    <a:pt x="1320800" y="610913"/>
                  </a:cubicBezTo>
                  <a:cubicBezTo>
                    <a:pt x="1322423" y="610913"/>
                    <a:pt x="1324046" y="609290"/>
                    <a:pt x="1325669" y="607667"/>
                  </a:cubicBezTo>
                  <a:cubicBezTo>
                    <a:pt x="1325669" y="607667"/>
                    <a:pt x="1327292" y="604421"/>
                    <a:pt x="1325669" y="604421"/>
                  </a:cubicBezTo>
                  <a:cubicBezTo>
                    <a:pt x="1325669" y="604421"/>
                    <a:pt x="1324046" y="602798"/>
                    <a:pt x="1322423" y="602798"/>
                  </a:cubicBezTo>
                  <a:cubicBezTo>
                    <a:pt x="1320800" y="604421"/>
                    <a:pt x="1314307" y="606044"/>
                    <a:pt x="1314307" y="606044"/>
                  </a:cubicBezTo>
                  <a:cubicBezTo>
                    <a:pt x="1312684" y="606044"/>
                    <a:pt x="1311061" y="606044"/>
                    <a:pt x="1309438" y="606044"/>
                  </a:cubicBezTo>
                  <a:cubicBezTo>
                    <a:pt x="1309438" y="606044"/>
                    <a:pt x="1307815" y="604421"/>
                    <a:pt x="1306192" y="602798"/>
                  </a:cubicBezTo>
                  <a:cubicBezTo>
                    <a:pt x="1304569" y="602798"/>
                    <a:pt x="1304569" y="601176"/>
                    <a:pt x="1304569" y="601176"/>
                  </a:cubicBezTo>
                  <a:cubicBezTo>
                    <a:pt x="1304569" y="601176"/>
                    <a:pt x="1302946" y="599553"/>
                    <a:pt x="1302946" y="599553"/>
                  </a:cubicBezTo>
                  <a:cubicBezTo>
                    <a:pt x="1302946" y="597930"/>
                    <a:pt x="1304569" y="596307"/>
                    <a:pt x="1304569" y="596307"/>
                  </a:cubicBezTo>
                  <a:cubicBezTo>
                    <a:pt x="1304569" y="596307"/>
                    <a:pt x="1306192" y="596307"/>
                    <a:pt x="1306192" y="596307"/>
                  </a:cubicBezTo>
                  <a:cubicBezTo>
                    <a:pt x="1307815" y="594684"/>
                    <a:pt x="1311061" y="594684"/>
                    <a:pt x="1311061" y="594684"/>
                  </a:cubicBezTo>
                  <a:cubicBezTo>
                    <a:pt x="1311061" y="594684"/>
                    <a:pt x="1312684" y="594684"/>
                    <a:pt x="1314307" y="596307"/>
                  </a:cubicBezTo>
                  <a:cubicBezTo>
                    <a:pt x="1315930" y="596307"/>
                    <a:pt x="1319177" y="596307"/>
                    <a:pt x="1319177" y="596307"/>
                  </a:cubicBezTo>
                  <a:cubicBezTo>
                    <a:pt x="1319177" y="596307"/>
                    <a:pt x="1319177" y="596307"/>
                    <a:pt x="1320800" y="594684"/>
                  </a:cubicBezTo>
                  <a:cubicBezTo>
                    <a:pt x="1320800" y="594684"/>
                    <a:pt x="1320800" y="594684"/>
                    <a:pt x="1324046" y="594684"/>
                  </a:cubicBezTo>
                  <a:cubicBezTo>
                    <a:pt x="1324046" y="594684"/>
                    <a:pt x="1324046" y="594684"/>
                    <a:pt x="1325669" y="593061"/>
                  </a:cubicBezTo>
                  <a:cubicBezTo>
                    <a:pt x="1325669" y="593061"/>
                    <a:pt x="1327292" y="593061"/>
                    <a:pt x="1328916" y="593061"/>
                  </a:cubicBezTo>
                  <a:cubicBezTo>
                    <a:pt x="1328916" y="593061"/>
                    <a:pt x="1332162" y="593061"/>
                    <a:pt x="1332162" y="594684"/>
                  </a:cubicBezTo>
                  <a:cubicBezTo>
                    <a:pt x="1333785" y="594684"/>
                    <a:pt x="1333785" y="593061"/>
                    <a:pt x="1335408" y="594684"/>
                  </a:cubicBezTo>
                  <a:cubicBezTo>
                    <a:pt x="1337031" y="594684"/>
                    <a:pt x="1338654" y="593061"/>
                    <a:pt x="1340277" y="594684"/>
                  </a:cubicBezTo>
                  <a:cubicBezTo>
                    <a:pt x="1340277" y="594684"/>
                    <a:pt x="1337031" y="594684"/>
                    <a:pt x="1340277" y="596307"/>
                  </a:cubicBezTo>
                  <a:cubicBezTo>
                    <a:pt x="1343524" y="599553"/>
                    <a:pt x="1345147" y="599553"/>
                    <a:pt x="1345147" y="599553"/>
                  </a:cubicBezTo>
                  <a:cubicBezTo>
                    <a:pt x="1345147" y="599553"/>
                    <a:pt x="1345147" y="599553"/>
                    <a:pt x="1346770" y="599553"/>
                  </a:cubicBezTo>
                  <a:cubicBezTo>
                    <a:pt x="1346770" y="601176"/>
                    <a:pt x="1348393" y="599553"/>
                    <a:pt x="1348393" y="599553"/>
                  </a:cubicBezTo>
                  <a:cubicBezTo>
                    <a:pt x="1348393" y="599553"/>
                    <a:pt x="1348393" y="599553"/>
                    <a:pt x="1350016" y="599553"/>
                  </a:cubicBezTo>
                  <a:cubicBezTo>
                    <a:pt x="1350016" y="599553"/>
                    <a:pt x="1350016" y="599553"/>
                    <a:pt x="1351639" y="599553"/>
                  </a:cubicBezTo>
                  <a:cubicBezTo>
                    <a:pt x="1351639" y="599553"/>
                    <a:pt x="1353262" y="599553"/>
                    <a:pt x="1353262" y="599553"/>
                  </a:cubicBezTo>
                  <a:cubicBezTo>
                    <a:pt x="1353262" y="599553"/>
                    <a:pt x="1356508" y="597930"/>
                    <a:pt x="1358131" y="597930"/>
                  </a:cubicBezTo>
                  <a:cubicBezTo>
                    <a:pt x="1359754" y="597930"/>
                    <a:pt x="1359754" y="597930"/>
                    <a:pt x="1359754" y="597930"/>
                  </a:cubicBezTo>
                  <a:cubicBezTo>
                    <a:pt x="1359754" y="597930"/>
                    <a:pt x="1359754" y="597930"/>
                    <a:pt x="1359754" y="596307"/>
                  </a:cubicBezTo>
                  <a:cubicBezTo>
                    <a:pt x="1359754" y="596307"/>
                    <a:pt x="1354885" y="596307"/>
                    <a:pt x="1353262" y="596307"/>
                  </a:cubicBezTo>
                  <a:cubicBezTo>
                    <a:pt x="1353262" y="596307"/>
                    <a:pt x="1351639" y="596307"/>
                    <a:pt x="1350016" y="596307"/>
                  </a:cubicBezTo>
                  <a:cubicBezTo>
                    <a:pt x="1348393" y="597930"/>
                    <a:pt x="1346770" y="596307"/>
                    <a:pt x="1345147" y="597930"/>
                  </a:cubicBezTo>
                  <a:cubicBezTo>
                    <a:pt x="1345147" y="597930"/>
                    <a:pt x="1346770" y="596307"/>
                    <a:pt x="1345147" y="596307"/>
                  </a:cubicBezTo>
                  <a:cubicBezTo>
                    <a:pt x="1343524" y="597930"/>
                    <a:pt x="1341900" y="596307"/>
                    <a:pt x="1341900" y="596307"/>
                  </a:cubicBezTo>
                  <a:cubicBezTo>
                    <a:pt x="1341900" y="596307"/>
                    <a:pt x="1341900" y="596307"/>
                    <a:pt x="1343524" y="594684"/>
                  </a:cubicBezTo>
                  <a:cubicBezTo>
                    <a:pt x="1343524" y="594684"/>
                    <a:pt x="1343524" y="594684"/>
                    <a:pt x="1341900" y="593061"/>
                  </a:cubicBezTo>
                  <a:cubicBezTo>
                    <a:pt x="1341900" y="593061"/>
                    <a:pt x="1340277" y="591438"/>
                    <a:pt x="1340277" y="593061"/>
                  </a:cubicBezTo>
                  <a:cubicBezTo>
                    <a:pt x="1340277" y="593061"/>
                    <a:pt x="1338654" y="591438"/>
                    <a:pt x="1337031" y="591438"/>
                  </a:cubicBezTo>
                  <a:cubicBezTo>
                    <a:pt x="1335408" y="593061"/>
                    <a:pt x="1333785" y="593061"/>
                    <a:pt x="1333785" y="593061"/>
                  </a:cubicBezTo>
                  <a:cubicBezTo>
                    <a:pt x="1333785" y="593061"/>
                    <a:pt x="1333785" y="593061"/>
                    <a:pt x="1332162" y="593061"/>
                  </a:cubicBezTo>
                  <a:cubicBezTo>
                    <a:pt x="1332162" y="593061"/>
                    <a:pt x="1332162" y="591438"/>
                    <a:pt x="1332162" y="591438"/>
                  </a:cubicBezTo>
                  <a:cubicBezTo>
                    <a:pt x="1330539" y="593061"/>
                    <a:pt x="1328916" y="591438"/>
                    <a:pt x="1328916" y="591438"/>
                  </a:cubicBezTo>
                  <a:cubicBezTo>
                    <a:pt x="1328916" y="591438"/>
                    <a:pt x="1328916" y="591438"/>
                    <a:pt x="1320800" y="593061"/>
                  </a:cubicBezTo>
                  <a:cubicBezTo>
                    <a:pt x="1320800" y="593061"/>
                    <a:pt x="1320800" y="593061"/>
                    <a:pt x="1319177" y="593061"/>
                  </a:cubicBezTo>
                  <a:cubicBezTo>
                    <a:pt x="1319177" y="593061"/>
                    <a:pt x="1319177" y="593061"/>
                    <a:pt x="1317554" y="593061"/>
                  </a:cubicBezTo>
                  <a:cubicBezTo>
                    <a:pt x="1315930" y="593061"/>
                    <a:pt x="1314307" y="593061"/>
                    <a:pt x="1314307" y="593061"/>
                  </a:cubicBezTo>
                  <a:cubicBezTo>
                    <a:pt x="1312684" y="593061"/>
                    <a:pt x="1312684" y="593061"/>
                    <a:pt x="1311061" y="593061"/>
                  </a:cubicBezTo>
                  <a:cubicBezTo>
                    <a:pt x="1309438" y="593061"/>
                    <a:pt x="1307815" y="593061"/>
                    <a:pt x="1307815" y="594684"/>
                  </a:cubicBezTo>
                  <a:cubicBezTo>
                    <a:pt x="1306192" y="594684"/>
                    <a:pt x="1302946" y="594684"/>
                    <a:pt x="1302946" y="594684"/>
                  </a:cubicBezTo>
                  <a:cubicBezTo>
                    <a:pt x="1301323" y="594684"/>
                    <a:pt x="1299700" y="594684"/>
                    <a:pt x="1299700" y="594684"/>
                  </a:cubicBezTo>
                  <a:cubicBezTo>
                    <a:pt x="1299700" y="594684"/>
                    <a:pt x="1299700" y="594684"/>
                    <a:pt x="1299700" y="593061"/>
                  </a:cubicBezTo>
                  <a:cubicBezTo>
                    <a:pt x="1299700" y="593061"/>
                    <a:pt x="1294830" y="594684"/>
                    <a:pt x="1299700" y="591438"/>
                  </a:cubicBezTo>
                  <a:cubicBezTo>
                    <a:pt x="1306192" y="589816"/>
                    <a:pt x="1307815" y="586570"/>
                    <a:pt x="1307815" y="586570"/>
                  </a:cubicBezTo>
                  <a:cubicBezTo>
                    <a:pt x="1307815" y="586570"/>
                    <a:pt x="1307815" y="586570"/>
                    <a:pt x="1309438" y="584947"/>
                  </a:cubicBezTo>
                  <a:cubicBezTo>
                    <a:pt x="1309438" y="584947"/>
                    <a:pt x="1309438" y="584947"/>
                    <a:pt x="1311061" y="583324"/>
                  </a:cubicBezTo>
                  <a:cubicBezTo>
                    <a:pt x="1311061" y="583324"/>
                    <a:pt x="1312684" y="583324"/>
                    <a:pt x="1312684" y="583324"/>
                  </a:cubicBezTo>
                  <a:cubicBezTo>
                    <a:pt x="1312684" y="583324"/>
                    <a:pt x="1315930" y="581701"/>
                    <a:pt x="1317554" y="581701"/>
                  </a:cubicBezTo>
                  <a:cubicBezTo>
                    <a:pt x="1317554" y="581701"/>
                    <a:pt x="1320800" y="581701"/>
                    <a:pt x="1320800" y="581701"/>
                  </a:cubicBezTo>
                  <a:cubicBezTo>
                    <a:pt x="1320800" y="581701"/>
                    <a:pt x="1320800" y="581701"/>
                    <a:pt x="1327292" y="581701"/>
                  </a:cubicBezTo>
                  <a:cubicBezTo>
                    <a:pt x="1327292" y="581701"/>
                    <a:pt x="1327292" y="581701"/>
                    <a:pt x="1328916" y="581701"/>
                  </a:cubicBezTo>
                  <a:cubicBezTo>
                    <a:pt x="1328916" y="581701"/>
                    <a:pt x="1333785" y="583324"/>
                    <a:pt x="1333785" y="584947"/>
                  </a:cubicBezTo>
                  <a:cubicBezTo>
                    <a:pt x="1335408" y="586570"/>
                    <a:pt x="1335408" y="584947"/>
                    <a:pt x="1335408" y="584947"/>
                  </a:cubicBezTo>
                  <a:cubicBezTo>
                    <a:pt x="1337031" y="584947"/>
                    <a:pt x="1337031" y="583324"/>
                    <a:pt x="1338654" y="584947"/>
                  </a:cubicBezTo>
                  <a:cubicBezTo>
                    <a:pt x="1340277" y="584947"/>
                    <a:pt x="1338654" y="583324"/>
                    <a:pt x="1340277" y="584947"/>
                  </a:cubicBezTo>
                  <a:cubicBezTo>
                    <a:pt x="1341900" y="584947"/>
                    <a:pt x="1341900" y="583324"/>
                    <a:pt x="1343524" y="584947"/>
                  </a:cubicBezTo>
                  <a:cubicBezTo>
                    <a:pt x="1343524" y="584947"/>
                    <a:pt x="1343524" y="583324"/>
                    <a:pt x="1345147" y="584947"/>
                  </a:cubicBezTo>
                  <a:cubicBezTo>
                    <a:pt x="1345147" y="584947"/>
                    <a:pt x="1345147" y="584947"/>
                    <a:pt x="1345147" y="586570"/>
                  </a:cubicBezTo>
                  <a:cubicBezTo>
                    <a:pt x="1345147" y="584947"/>
                    <a:pt x="1345147" y="584947"/>
                    <a:pt x="1346770" y="586570"/>
                  </a:cubicBezTo>
                  <a:cubicBezTo>
                    <a:pt x="1350016" y="588193"/>
                    <a:pt x="1351639" y="589816"/>
                    <a:pt x="1351639" y="589816"/>
                  </a:cubicBezTo>
                  <a:cubicBezTo>
                    <a:pt x="1351639" y="589816"/>
                    <a:pt x="1350016" y="588193"/>
                    <a:pt x="1353262" y="588193"/>
                  </a:cubicBezTo>
                  <a:cubicBezTo>
                    <a:pt x="1356508" y="589816"/>
                    <a:pt x="1358131" y="588193"/>
                    <a:pt x="1358131" y="588193"/>
                  </a:cubicBezTo>
                  <a:cubicBezTo>
                    <a:pt x="1359754" y="588193"/>
                    <a:pt x="1363001" y="588193"/>
                    <a:pt x="1363001" y="588193"/>
                  </a:cubicBezTo>
                  <a:cubicBezTo>
                    <a:pt x="1363001" y="588193"/>
                    <a:pt x="1363001" y="588193"/>
                    <a:pt x="1359754" y="586570"/>
                  </a:cubicBezTo>
                  <a:cubicBezTo>
                    <a:pt x="1359754" y="586570"/>
                    <a:pt x="1359754" y="586570"/>
                    <a:pt x="1356508" y="586570"/>
                  </a:cubicBezTo>
                  <a:cubicBezTo>
                    <a:pt x="1356508" y="586570"/>
                    <a:pt x="1356508" y="586570"/>
                    <a:pt x="1356508" y="584947"/>
                  </a:cubicBezTo>
                  <a:cubicBezTo>
                    <a:pt x="1356508" y="584947"/>
                    <a:pt x="1356508" y="584947"/>
                    <a:pt x="1358131" y="583324"/>
                  </a:cubicBezTo>
                  <a:cubicBezTo>
                    <a:pt x="1358131" y="583324"/>
                    <a:pt x="1358131" y="583324"/>
                    <a:pt x="1363001" y="583324"/>
                  </a:cubicBezTo>
                  <a:cubicBezTo>
                    <a:pt x="1363001" y="583324"/>
                    <a:pt x="1363001" y="583324"/>
                    <a:pt x="1364624" y="583324"/>
                  </a:cubicBezTo>
                  <a:cubicBezTo>
                    <a:pt x="1364624" y="583324"/>
                    <a:pt x="1364624" y="583324"/>
                    <a:pt x="1366247" y="583324"/>
                  </a:cubicBezTo>
                  <a:cubicBezTo>
                    <a:pt x="1366247" y="583324"/>
                    <a:pt x="1366247" y="583324"/>
                    <a:pt x="1366247" y="581701"/>
                  </a:cubicBezTo>
                  <a:cubicBezTo>
                    <a:pt x="1366247" y="581701"/>
                    <a:pt x="1366247" y="581701"/>
                    <a:pt x="1364624" y="580078"/>
                  </a:cubicBezTo>
                  <a:cubicBezTo>
                    <a:pt x="1364624" y="580078"/>
                    <a:pt x="1364624" y="580078"/>
                    <a:pt x="1363001" y="580078"/>
                  </a:cubicBezTo>
                  <a:cubicBezTo>
                    <a:pt x="1363001" y="580078"/>
                    <a:pt x="1363001" y="580078"/>
                    <a:pt x="1364624" y="578456"/>
                  </a:cubicBezTo>
                  <a:cubicBezTo>
                    <a:pt x="1364624" y="578456"/>
                    <a:pt x="1364624" y="578456"/>
                    <a:pt x="1364624" y="576833"/>
                  </a:cubicBezTo>
                  <a:cubicBezTo>
                    <a:pt x="1364624" y="576833"/>
                    <a:pt x="1364624" y="576833"/>
                    <a:pt x="1363001" y="575210"/>
                  </a:cubicBezTo>
                  <a:cubicBezTo>
                    <a:pt x="1363001" y="575210"/>
                    <a:pt x="1363001" y="571964"/>
                    <a:pt x="1361378" y="573587"/>
                  </a:cubicBezTo>
                  <a:cubicBezTo>
                    <a:pt x="1361378" y="573587"/>
                    <a:pt x="1359754" y="573587"/>
                    <a:pt x="1359754" y="573587"/>
                  </a:cubicBezTo>
                  <a:cubicBezTo>
                    <a:pt x="1358131" y="575210"/>
                    <a:pt x="1358131" y="575210"/>
                    <a:pt x="1356508" y="575210"/>
                  </a:cubicBezTo>
                  <a:cubicBezTo>
                    <a:pt x="1356508" y="575210"/>
                    <a:pt x="1358131" y="573587"/>
                    <a:pt x="1356508" y="573587"/>
                  </a:cubicBezTo>
                  <a:cubicBezTo>
                    <a:pt x="1354885" y="573587"/>
                    <a:pt x="1353262" y="571964"/>
                    <a:pt x="1351639" y="571964"/>
                  </a:cubicBezTo>
                  <a:cubicBezTo>
                    <a:pt x="1351639" y="571964"/>
                    <a:pt x="1351639" y="571964"/>
                    <a:pt x="1351639" y="570341"/>
                  </a:cubicBezTo>
                  <a:cubicBezTo>
                    <a:pt x="1351639" y="568719"/>
                    <a:pt x="1351639" y="567096"/>
                    <a:pt x="1350016" y="567096"/>
                  </a:cubicBezTo>
                  <a:cubicBezTo>
                    <a:pt x="1350016" y="568719"/>
                    <a:pt x="1350016" y="567096"/>
                    <a:pt x="1348393" y="567096"/>
                  </a:cubicBezTo>
                  <a:cubicBezTo>
                    <a:pt x="1348393" y="567096"/>
                    <a:pt x="1348393" y="567096"/>
                    <a:pt x="1348393" y="565473"/>
                  </a:cubicBezTo>
                  <a:cubicBezTo>
                    <a:pt x="1348393" y="565473"/>
                    <a:pt x="1348393" y="565473"/>
                    <a:pt x="1348393" y="562227"/>
                  </a:cubicBezTo>
                  <a:cubicBezTo>
                    <a:pt x="1348393" y="562227"/>
                    <a:pt x="1350016" y="562227"/>
                    <a:pt x="1350016" y="560604"/>
                  </a:cubicBezTo>
                  <a:cubicBezTo>
                    <a:pt x="1350016" y="560604"/>
                    <a:pt x="1351639" y="558981"/>
                    <a:pt x="1351639" y="558981"/>
                  </a:cubicBezTo>
                  <a:cubicBezTo>
                    <a:pt x="1350016" y="558981"/>
                    <a:pt x="1350016" y="557359"/>
                    <a:pt x="1348393" y="557359"/>
                  </a:cubicBezTo>
                  <a:cubicBezTo>
                    <a:pt x="1348393" y="557359"/>
                    <a:pt x="1348393" y="557359"/>
                    <a:pt x="1348393" y="555736"/>
                  </a:cubicBezTo>
                  <a:cubicBezTo>
                    <a:pt x="1346770" y="555736"/>
                    <a:pt x="1346770" y="554113"/>
                    <a:pt x="1346770" y="554113"/>
                  </a:cubicBezTo>
                  <a:cubicBezTo>
                    <a:pt x="1348393" y="554113"/>
                    <a:pt x="1351639" y="552490"/>
                    <a:pt x="1351639" y="552490"/>
                  </a:cubicBezTo>
                  <a:cubicBezTo>
                    <a:pt x="1351639" y="552490"/>
                    <a:pt x="1351639" y="552490"/>
                    <a:pt x="1351639" y="550867"/>
                  </a:cubicBezTo>
                  <a:cubicBezTo>
                    <a:pt x="1351639" y="550867"/>
                    <a:pt x="1351639" y="547621"/>
                    <a:pt x="1351639" y="547621"/>
                  </a:cubicBezTo>
                  <a:cubicBezTo>
                    <a:pt x="1351639" y="547621"/>
                    <a:pt x="1348393" y="547621"/>
                    <a:pt x="1348393" y="547621"/>
                  </a:cubicBezTo>
                  <a:cubicBezTo>
                    <a:pt x="1348393" y="547621"/>
                    <a:pt x="1348393" y="547621"/>
                    <a:pt x="1348393" y="544376"/>
                  </a:cubicBezTo>
                  <a:cubicBezTo>
                    <a:pt x="1348393" y="544376"/>
                    <a:pt x="1348393" y="544376"/>
                    <a:pt x="1350016" y="541130"/>
                  </a:cubicBezTo>
                  <a:cubicBezTo>
                    <a:pt x="1350016" y="541130"/>
                    <a:pt x="1350016" y="541130"/>
                    <a:pt x="1351639" y="542753"/>
                  </a:cubicBezTo>
                  <a:cubicBezTo>
                    <a:pt x="1351639" y="542753"/>
                    <a:pt x="1351639" y="542753"/>
                    <a:pt x="1353262" y="542753"/>
                  </a:cubicBezTo>
                  <a:cubicBezTo>
                    <a:pt x="1354885" y="542753"/>
                    <a:pt x="1354885" y="544376"/>
                    <a:pt x="1356508" y="544376"/>
                  </a:cubicBezTo>
                  <a:cubicBezTo>
                    <a:pt x="1356508" y="544376"/>
                    <a:pt x="1358131" y="544376"/>
                    <a:pt x="1358131" y="544376"/>
                  </a:cubicBezTo>
                  <a:cubicBezTo>
                    <a:pt x="1358131" y="545999"/>
                    <a:pt x="1361378" y="545999"/>
                    <a:pt x="1361378" y="545999"/>
                  </a:cubicBezTo>
                  <a:cubicBezTo>
                    <a:pt x="1361378" y="545999"/>
                    <a:pt x="1361378" y="545999"/>
                    <a:pt x="1363001" y="537884"/>
                  </a:cubicBezTo>
                  <a:cubicBezTo>
                    <a:pt x="1363001" y="537884"/>
                    <a:pt x="1363001" y="537884"/>
                    <a:pt x="1358131" y="539507"/>
                  </a:cubicBezTo>
                  <a:cubicBezTo>
                    <a:pt x="1358131" y="539507"/>
                    <a:pt x="1358131" y="536262"/>
                    <a:pt x="1358131" y="536262"/>
                  </a:cubicBezTo>
                  <a:cubicBezTo>
                    <a:pt x="1356508" y="536262"/>
                    <a:pt x="1356508" y="533016"/>
                    <a:pt x="1354885" y="533016"/>
                  </a:cubicBezTo>
                  <a:cubicBezTo>
                    <a:pt x="1353262" y="534639"/>
                    <a:pt x="1353262" y="533016"/>
                    <a:pt x="1353262" y="533016"/>
                  </a:cubicBezTo>
                  <a:cubicBezTo>
                    <a:pt x="1353262" y="533016"/>
                    <a:pt x="1353262" y="531393"/>
                    <a:pt x="1353262" y="531393"/>
                  </a:cubicBezTo>
                  <a:cubicBezTo>
                    <a:pt x="1353262" y="529770"/>
                    <a:pt x="1353262" y="529770"/>
                    <a:pt x="1354885" y="528147"/>
                  </a:cubicBezTo>
                  <a:cubicBezTo>
                    <a:pt x="1356508" y="528147"/>
                    <a:pt x="1358131" y="526524"/>
                    <a:pt x="1358131" y="526524"/>
                  </a:cubicBezTo>
                  <a:cubicBezTo>
                    <a:pt x="1358131" y="526524"/>
                    <a:pt x="1358131" y="526524"/>
                    <a:pt x="1361378" y="524902"/>
                  </a:cubicBezTo>
                  <a:cubicBezTo>
                    <a:pt x="1361378" y="524902"/>
                    <a:pt x="1361378" y="524902"/>
                    <a:pt x="1361378" y="523279"/>
                  </a:cubicBezTo>
                  <a:cubicBezTo>
                    <a:pt x="1361378" y="523279"/>
                    <a:pt x="1361378" y="523279"/>
                    <a:pt x="1359754" y="520033"/>
                  </a:cubicBezTo>
                  <a:cubicBezTo>
                    <a:pt x="1359754" y="520033"/>
                    <a:pt x="1359754" y="520033"/>
                    <a:pt x="1361378" y="518410"/>
                  </a:cubicBezTo>
                  <a:cubicBezTo>
                    <a:pt x="1361378" y="518410"/>
                    <a:pt x="1361378" y="518410"/>
                    <a:pt x="1363001" y="518410"/>
                  </a:cubicBezTo>
                  <a:cubicBezTo>
                    <a:pt x="1364624" y="516787"/>
                    <a:pt x="1364624" y="515164"/>
                    <a:pt x="1364624" y="515164"/>
                  </a:cubicBezTo>
                  <a:cubicBezTo>
                    <a:pt x="1364624" y="515164"/>
                    <a:pt x="1364624" y="515164"/>
                    <a:pt x="1363001" y="513542"/>
                  </a:cubicBezTo>
                  <a:cubicBezTo>
                    <a:pt x="1363001" y="513542"/>
                    <a:pt x="1363001" y="513542"/>
                    <a:pt x="1363001" y="511919"/>
                  </a:cubicBezTo>
                  <a:cubicBezTo>
                    <a:pt x="1363001" y="511919"/>
                    <a:pt x="1364624" y="510296"/>
                    <a:pt x="1363001" y="510296"/>
                  </a:cubicBezTo>
                  <a:cubicBezTo>
                    <a:pt x="1363001" y="510296"/>
                    <a:pt x="1361378" y="508673"/>
                    <a:pt x="1359754" y="508673"/>
                  </a:cubicBezTo>
                  <a:cubicBezTo>
                    <a:pt x="1359754" y="508673"/>
                    <a:pt x="1354885" y="510296"/>
                    <a:pt x="1354885" y="510296"/>
                  </a:cubicBezTo>
                  <a:cubicBezTo>
                    <a:pt x="1354885" y="510296"/>
                    <a:pt x="1354885" y="510296"/>
                    <a:pt x="1351639" y="510296"/>
                  </a:cubicBezTo>
                  <a:cubicBezTo>
                    <a:pt x="1351639" y="510296"/>
                    <a:pt x="1351639" y="510296"/>
                    <a:pt x="1348393" y="510296"/>
                  </a:cubicBezTo>
                  <a:cubicBezTo>
                    <a:pt x="1348393" y="510296"/>
                    <a:pt x="1348393" y="510296"/>
                    <a:pt x="1346770" y="508673"/>
                  </a:cubicBezTo>
                  <a:cubicBezTo>
                    <a:pt x="1346770" y="508673"/>
                    <a:pt x="1346770" y="508673"/>
                    <a:pt x="1343524" y="508673"/>
                  </a:cubicBezTo>
                  <a:cubicBezTo>
                    <a:pt x="1343524" y="510296"/>
                    <a:pt x="1341900" y="510296"/>
                    <a:pt x="1341900" y="510296"/>
                  </a:cubicBezTo>
                  <a:cubicBezTo>
                    <a:pt x="1341900" y="510296"/>
                    <a:pt x="1341900" y="510296"/>
                    <a:pt x="1338654" y="511919"/>
                  </a:cubicBezTo>
                  <a:cubicBezTo>
                    <a:pt x="1338654" y="511919"/>
                    <a:pt x="1338654" y="511919"/>
                    <a:pt x="1337031" y="510296"/>
                  </a:cubicBezTo>
                  <a:cubicBezTo>
                    <a:pt x="1337031" y="510296"/>
                    <a:pt x="1337031" y="510296"/>
                    <a:pt x="1332162" y="510296"/>
                  </a:cubicBezTo>
                  <a:cubicBezTo>
                    <a:pt x="1332162" y="510296"/>
                    <a:pt x="1332162" y="510296"/>
                    <a:pt x="1328916" y="510296"/>
                  </a:cubicBezTo>
                  <a:cubicBezTo>
                    <a:pt x="1327292" y="510296"/>
                    <a:pt x="1325669" y="508673"/>
                    <a:pt x="1324046" y="508673"/>
                  </a:cubicBezTo>
                  <a:cubicBezTo>
                    <a:pt x="1324046" y="508673"/>
                    <a:pt x="1324046" y="508673"/>
                    <a:pt x="1322423" y="507050"/>
                  </a:cubicBezTo>
                  <a:cubicBezTo>
                    <a:pt x="1322423" y="507050"/>
                    <a:pt x="1322423" y="507050"/>
                    <a:pt x="1319177" y="503804"/>
                  </a:cubicBezTo>
                  <a:cubicBezTo>
                    <a:pt x="1319177" y="503804"/>
                    <a:pt x="1319177" y="502182"/>
                    <a:pt x="1319177" y="502182"/>
                  </a:cubicBezTo>
                  <a:cubicBezTo>
                    <a:pt x="1319177" y="502182"/>
                    <a:pt x="1317554" y="500559"/>
                    <a:pt x="1317554" y="500559"/>
                  </a:cubicBezTo>
                  <a:cubicBezTo>
                    <a:pt x="1315930" y="500559"/>
                    <a:pt x="1311061" y="500559"/>
                    <a:pt x="1311061" y="500559"/>
                  </a:cubicBezTo>
                  <a:cubicBezTo>
                    <a:pt x="1311061" y="500559"/>
                    <a:pt x="1311061" y="500559"/>
                    <a:pt x="1306192" y="498936"/>
                  </a:cubicBezTo>
                  <a:cubicBezTo>
                    <a:pt x="1306192" y="498936"/>
                    <a:pt x="1306192" y="498936"/>
                    <a:pt x="1302946" y="498936"/>
                  </a:cubicBezTo>
                  <a:cubicBezTo>
                    <a:pt x="1302946" y="498936"/>
                    <a:pt x="1302946" y="498936"/>
                    <a:pt x="1301323" y="498936"/>
                  </a:cubicBezTo>
                  <a:cubicBezTo>
                    <a:pt x="1299700" y="498936"/>
                    <a:pt x="1299700" y="498936"/>
                    <a:pt x="1298076" y="498936"/>
                  </a:cubicBezTo>
                  <a:cubicBezTo>
                    <a:pt x="1296453" y="498936"/>
                    <a:pt x="1296453" y="497313"/>
                    <a:pt x="1296453" y="497313"/>
                  </a:cubicBezTo>
                  <a:cubicBezTo>
                    <a:pt x="1294830" y="497313"/>
                    <a:pt x="1293207" y="497313"/>
                    <a:pt x="1293207" y="495690"/>
                  </a:cubicBezTo>
                  <a:cubicBezTo>
                    <a:pt x="1293207" y="495690"/>
                    <a:pt x="1293207" y="495690"/>
                    <a:pt x="1289961" y="494067"/>
                  </a:cubicBezTo>
                  <a:cubicBezTo>
                    <a:pt x="1289961" y="494067"/>
                    <a:pt x="1288338" y="492445"/>
                    <a:pt x="1288338" y="490822"/>
                  </a:cubicBezTo>
                  <a:cubicBezTo>
                    <a:pt x="1288338" y="490822"/>
                    <a:pt x="1288338" y="489199"/>
                    <a:pt x="1288338" y="489199"/>
                  </a:cubicBezTo>
                  <a:cubicBezTo>
                    <a:pt x="1288338" y="489199"/>
                    <a:pt x="1286715" y="487576"/>
                    <a:pt x="1288338" y="487576"/>
                  </a:cubicBezTo>
                  <a:cubicBezTo>
                    <a:pt x="1289961" y="485953"/>
                    <a:pt x="1289961" y="485953"/>
                    <a:pt x="1291584" y="485953"/>
                  </a:cubicBezTo>
                  <a:cubicBezTo>
                    <a:pt x="1291584" y="485953"/>
                    <a:pt x="1294830" y="485953"/>
                    <a:pt x="1296453" y="485953"/>
                  </a:cubicBezTo>
                  <a:cubicBezTo>
                    <a:pt x="1298076" y="485953"/>
                    <a:pt x="1302946" y="485953"/>
                    <a:pt x="1302946" y="485953"/>
                  </a:cubicBezTo>
                  <a:cubicBezTo>
                    <a:pt x="1304569" y="485953"/>
                    <a:pt x="1306192" y="484330"/>
                    <a:pt x="1306192" y="485953"/>
                  </a:cubicBezTo>
                  <a:cubicBezTo>
                    <a:pt x="1307815" y="485953"/>
                    <a:pt x="1307815" y="484330"/>
                    <a:pt x="1309438" y="484330"/>
                  </a:cubicBezTo>
                  <a:cubicBezTo>
                    <a:pt x="1311061" y="485953"/>
                    <a:pt x="1312684" y="485953"/>
                    <a:pt x="1314307" y="487576"/>
                  </a:cubicBezTo>
                  <a:cubicBezTo>
                    <a:pt x="1315930" y="487576"/>
                    <a:pt x="1317554" y="485953"/>
                    <a:pt x="1317554" y="487576"/>
                  </a:cubicBezTo>
                  <a:cubicBezTo>
                    <a:pt x="1317554" y="487576"/>
                    <a:pt x="1317554" y="487576"/>
                    <a:pt x="1320800" y="489199"/>
                  </a:cubicBezTo>
                  <a:cubicBezTo>
                    <a:pt x="1320800" y="489199"/>
                    <a:pt x="1322423" y="489199"/>
                    <a:pt x="1324046" y="489199"/>
                  </a:cubicBezTo>
                  <a:cubicBezTo>
                    <a:pt x="1324046" y="490822"/>
                    <a:pt x="1327292" y="490822"/>
                    <a:pt x="1327292" y="490822"/>
                  </a:cubicBezTo>
                  <a:cubicBezTo>
                    <a:pt x="1327292" y="492445"/>
                    <a:pt x="1332162" y="494067"/>
                    <a:pt x="1332162" y="494067"/>
                  </a:cubicBezTo>
                  <a:cubicBezTo>
                    <a:pt x="1332162" y="494067"/>
                    <a:pt x="1332162" y="494067"/>
                    <a:pt x="1335408" y="494067"/>
                  </a:cubicBezTo>
                  <a:cubicBezTo>
                    <a:pt x="1335408" y="494067"/>
                    <a:pt x="1335408" y="494067"/>
                    <a:pt x="1337031" y="497313"/>
                  </a:cubicBezTo>
                  <a:cubicBezTo>
                    <a:pt x="1338654" y="497313"/>
                    <a:pt x="1340277" y="497313"/>
                    <a:pt x="1341900" y="497313"/>
                  </a:cubicBezTo>
                  <a:cubicBezTo>
                    <a:pt x="1341900" y="497313"/>
                    <a:pt x="1343524" y="497313"/>
                    <a:pt x="1343524" y="497313"/>
                  </a:cubicBezTo>
                  <a:cubicBezTo>
                    <a:pt x="1343524" y="497313"/>
                    <a:pt x="1343524" y="497313"/>
                    <a:pt x="1345147" y="498936"/>
                  </a:cubicBezTo>
                  <a:cubicBezTo>
                    <a:pt x="1345147" y="498936"/>
                    <a:pt x="1345147" y="498936"/>
                    <a:pt x="1346770" y="498936"/>
                  </a:cubicBezTo>
                  <a:cubicBezTo>
                    <a:pt x="1346770" y="498936"/>
                    <a:pt x="1346770" y="498936"/>
                    <a:pt x="1350016" y="498936"/>
                  </a:cubicBezTo>
                  <a:cubicBezTo>
                    <a:pt x="1350016" y="498936"/>
                    <a:pt x="1350016" y="498936"/>
                    <a:pt x="1351639" y="498936"/>
                  </a:cubicBezTo>
                  <a:cubicBezTo>
                    <a:pt x="1351639" y="498936"/>
                    <a:pt x="1351639" y="498936"/>
                    <a:pt x="1354885" y="497313"/>
                  </a:cubicBezTo>
                  <a:cubicBezTo>
                    <a:pt x="1354885" y="497313"/>
                    <a:pt x="1354885" y="497313"/>
                    <a:pt x="1353262" y="495690"/>
                  </a:cubicBezTo>
                  <a:cubicBezTo>
                    <a:pt x="1353262" y="495690"/>
                    <a:pt x="1353262" y="495690"/>
                    <a:pt x="1351639" y="492445"/>
                  </a:cubicBezTo>
                  <a:cubicBezTo>
                    <a:pt x="1351639" y="492445"/>
                    <a:pt x="1351639" y="492445"/>
                    <a:pt x="1350016" y="490822"/>
                  </a:cubicBezTo>
                  <a:cubicBezTo>
                    <a:pt x="1350016" y="490822"/>
                    <a:pt x="1350016" y="490822"/>
                    <a:pt x="1351639" y="487576"/>
                  </a:cubicBezTo>
                  <a:cubicBezTo>
                    <a:pt x="1351639" y="487576"/>
                    <a:pt x="1351639" y="487576"/>
                    <a:pt x="1351639" y="485953"/>
                  </a:cubicBezTo>
                  <a:cubicBezTo>
                    <a:pt x="1351639" y="485953"/>
                    <a:pt x="1351639" y="485953"/>
                    <a:pt x="1348393" y="484330"/>
                  </a:cubicBezTo>
                  <a:cubicBezTo>
                    <a:pt x="1348393" y="484330"/>
                    <a:pt x="1348393" y="482707"/>
                    <a:pt x="1346770" y="482707"/>
                  </a:cubicBezTo>
                  <a:cubicBezTo>
                    <a:pt x="1346770" y="482707"/>
                    <a:pt x="1345147" y="479462"/>
                    <a:pt x="1345147" y="479462"/>
                  </a:cubicBezTo>
                  <a:cubicBezTo>
                    <a:pt x="1345147" y="479462"/>
                    <a:pt x="1345147" y="479462"/>
                    <a:pt x="1343524" y="477839"/>
                  </a:cubicBezTo>
                  <a:cubicBezTo>
                    <a:pt x="1343524" y="477839"/>
                    <a:pt x="1343524" y="477839"/>
                    <a:pt x="1340277" y="474593"/>
                  </a:cubicBezTo>
                  <a:cubicBezTo>
                    <a:pt x="1338654" y="474593"/>
                    <a:pt x="1337031" y="474593"/>
                    <a:pt x="1335408" y="474593"/>
                  </a:cubicBezTo>
                  <a:cubicBezTo>
                    <a:pt x="1335408" y="474593"/>
                    <a:pt x="1333785" y="474593"/>
                    <a:pt x="1333785" y="474593"/>
                  </a:cubicBezTo>
                  <a:cubicBezTo>
                    <a:pt x="1333785" y="474593"/>
                    <a:pt x="1333785" y="474593"/>
                    <a:pt x="1333785" y="472970"/>
                  </a:cubicBezTo>
                  <a:cubicBezTo>
                    <a:pt x="1333785" y="472970"/>
                    <a:pt x="1333785" y="471347"/>
                    <a:pt x="1335408" y="471347"/>
                  </a:cubicBezTo>
                  <a:cubicBezTo>
                    <a:pt x="1335408" y="469724"/>
                    <a:pt x="1338654" y="468102"/>
                    <a:pt x="1338654" y="468102"/>
                  </a:cubicBezTo>
                  <a:cubicBezTo>
                    <a:pt x="1338654" y="468102"/>
                    <a:pt x="1338654" y="468102"/>
                    <a:pt x="1338654" y="466479"/>
                  </a:cubicBezTo>
                  <a:cubicBezTo>
                    <a:pt x="1338654" y="466479"/>
                    <a:pt x="1338654" y="466479"/>
                    <a:pt x="1340277" y="463233"/>
                  </a:cubicBezTo>
                  <a:cubicBezTo>
                    <a:pt x="1340277" y="463233"/>
                    <a:pt x="1340277" y="463233"/>
                    <a:pt x="1341900" y="463233"/>
                  </a:cubicBezTo>
                  <a:cubicBezTo>
                    <a:pt x="1341900" y="463233"/>
                    <a:pt x="1341900" y="459987"/>
                    <a:pt x="1338654" y="459987"/>
                  </a:cubicBezTo>
                  <a:cubicBezTo>
                    <a:pt x="1337031" y="461610"/>
                    <a:pt x="1335408" y="461610"/>
                    <a:pt x="1333785" y="461610"/>
                  </a:cubicBezTo>
                  <a:cubicBezTo>
                    <a:pt x="1333785" y="461610"/>
                    <a:pt x="1332162" y="461610"/>
                    <a:pt x="1332162" y="463233"/>
                  </a:cubicBezTo>
                  <a:cubicBezTo>
                    <a:pt x="1330539" y="464856"/>
                    <a:pt x="1332162" y="463233"/>
                    <a:pt x="1330539" y="463233"/>
                  </a:cubicBezTo>
                  <a:cubicBezTo>
                    <a:pt x="1328916" y="464856"/>
                    <a:pt x="1328916" y="463233"/>
                    <a:pt x="1328916" y="463233"/>
                  </a:cubicBezTo>
                  <a:cubicBezTo>
                    <a:pt x="1328916" y="463233"/>
                    <a:pt x="1328916" y="463233"/>
                    <a:pt x="1325669" y="461610"/>
                  </a:cubicBezTo>
                  <a:cubicBezTo>
                    <a:pt x="1325669" y="461610"/>
                    <a:pt x="1325669" y="461610"/>
                    <a:pt x="1325669" y="459987"/>
                  </a:cubicBezTo>
                  <a:cubicBezTo>
                    <a:pt x="1325669" y="459987"/>
                    <a:pt x="1327292" y="456742"/>
                    <a:pt x="1325669" y="458365"/>
                  </a:cubicBezTo>
                  <a:cubicBezTo>
                    <a:pt x="1324046" y="458365"/>
                    <a:pt x="1320800" y="458365"/>
                    <a:pt x="1320800" y="458365"/>
                  </a:cubicBezTo>
                  <a:cubicBezTo>
                    <a:pt x="1320800" y="458365"/>
                    <a:pt x="1320800" y="458365"/>
                    <a:pt x="1319177" y="456742"/>
                  </a:cubicBezTo>
                  <a:cubicBezTo>
                    <a:pt x="1319177" y="456742"/>
                    <a:pt x="1319177" y="455119"/>
                    <a:pt x="1317554" y="456742"/>
                  </a:cubicBezTo>
                  <a:cubicBezTo>
                    <a:pt x="1315930" y="456742"/>
                    <a:pt x="1315930" y="456742"/>
                    <a:pt x="1315930" y="456742"/>
                  </a:cubicBezTo>
                  <a:cubicBezTo>
                    <a:pt x="1315930" y="458365"/>
                    <a:pt x="1312684" y="456742"/>
                    <a:pt x="1312684" y="456742"/>
                  </a:cubicBezTo>
                  <a:cubicBezTo>
                    <a:pt x="1312684" y="456742"/>
                    <a:pt x="1312684" y="456742"/>
                    <a:pt x="1312684" y="455119"/>
                  </a:cubicBezTo>
                  <a:cubicBezTo>
                    <a:pt x="1312684" y="455119"/>
                    <a:pt x="1312684" y="455119"/>
                    <a:pt x="1312684" y="453496"/>
                  </a:cubicBezTo>
                  <a:cubicBezTo>
                    <a:pt x="1312684" y="451873"/>
                    <a:pt x="1314307" y="451873"/>
                    <a:pt x="1314307" y="450250"/>
                  </a:cubicBezTo>
                  <a:cubicBezTo>
                    <a:pt x="1315930" y="450250"/>
                    <a:pt x="1315930" y="448627"/>
                    <a:pt x="1314307" y="448627"/>
                  </a:cubicBezTo>
                  <a:cubicBezTo>
                    <a:pt x="1314307" y="448627"/>
                    <a:pt x="1312684" y="447005"/>
                    <a:pt x="1312684" y="448627"/>
                  </a:cubicBezTo>
                  <a:cubicBezTo>
                    <a:pt x="1312684" y="448627"/>
                    <a:pt x="1309438" y="451873"/>
                    <a:pt x="1309438" y="450250"/>
                  </a:cubicBezTo>
                  <a:cubicBezTo>
                    <a:pt x="1309438" y="450250"/>
                    <a:pt x="1309438" y="450250"/>
                    <a:pt x="1306192" y="448627"/>
                  </a:cubicBezTo>
                  <a:cubicBezTo>
                    <a:pt x="1306192" y="448627"/>
                    <a:pt x="1306192" y="445382"/>
                    <a:pt x="1304569" y="445382"/>
                  </a:cubicBezTo>
                  <a:cubicBezTo>
                    <a:pt x="1304569" y="445382"/>
                    <a:pt x="1302946" y="445382"/>
                    <a:pt x="1301323" y="443759"/>
                  </a:cubicBezTo>
                  <a:cubicBezTo>
                    <a:pt x="1299700" y="442136"/>
                    <a:pt x="1299700" y="438890"/>
                    <a:pt x="1299700" y="437267"/>
                  </a:cubicBezTo>
                  <a:cubicBezTo>
                    <a:pt x="1299700" y="437267"/>
                    <a:pt x="1301323" y="434022"/>
                    <a:pt x="1299700" y="434022"/>
                  </a:cubicBezTo>
                  <a:cubicBezTo>
                    <a:pt x="1298076" y="435645"/>
                    <a:pt x="1298076" y="437267"/>
                    <a:pt x="1298076" y="437267"/>
                  </a:cubicBezTo>
                  <a:cubicBezTo>
                    <a:pt x="1298076" y="438890"/>
                    <a:pt x="1298076" y="438890"/>
                    <a:pt x="1299700" y="440513"/>
                  </a:cubicBezTo>
                  <a:cubicBezTo>
                    <a:pt x="1299700" y="442136"/>
                    <a:pt x="1299700" y="442136"/>
                    <a:pt x="1301323" y="443759"/>
                  </a:cubicBezTo>
                  <a:cubicBezTo>
                    <a:pt x="1301323" y="443759"/>
                    <a:pt x="1302946" y="447005"/>
                    <a:pt x="1302946" y="447005"/>
                  </a:cubicBezTo>
                  <a:cubicBezTo>
                    <a:pt x="1302946" y="447005"/>
                    <a:pt x="1302946" y="447005"/>
                    <a:pt x="1304569" y="451873"/>
                  </a:cubicBezTo>
                  <a:cubicBezTo>
                    <a:pt x="1304569" y="451873"/>
                    <a:pt x="1304569" y="451873"/>
                    <a:pt x="1302946" y="453496"/>
                  </a:cubicBezTo>
                  <a:cubicBezTo>
                    <a:pt x="1302946" y="453496"/>
                    <a:pt x="1302946" y="453496"/>
                    <a:pt x="1299700" y="455119"/>
                  </a:cubicBezTo>
                  <a:cubicBezTo>
                    <a:pt x="1298076" y="456742"/>
                    <a:pt x="1298076" y="456742"/>
                    <a:pt x="1298076" y="459987"/>
                  </a:cubicBezTo>
                  <a:cubicBezTo>
                    <a:pt x="1296453" y="461610"/>
                    <a:pt x="1296453" y="463233"/>
                    <a:pt x="1294830" y="463233"/>
                  </a:cubicBezTo>
                  <a:cubicBezTo>
                    <a:pt x="1294830" y="464856"/>
                    <a:pt x="1293207" y="464856"/>
                    <a:pt x="1291584" y="464856"/>
                  </a:cubicBezTo>
                  <a:cubicBezTo>
                    <a:pt x="1291584" y="466479"/>
                    <a:pt x="1281846" y="464856"/>
                    <a:pt x="1281846" y="464856"/>
                  </a:cubicBezTo>
                  <a:cubicBezTo>
                    <a:pt x="1281846" y="464856"/>
                    <a:pt x="1281846" y="464856"/>
                    <a:pt x="1280222" y="463233"/>
                  </a:cubicBezTo>
                  <a:cubicBezTo>
                    <a:pt x="1280222" y="463233"/>
                    <a:pt x="1276976" y="463233"/>
                    <a:pt x="1276976" y="463233"/>
                  </a:cubicBezTo>
                  <a:cubicBezTo>
                    <a:pt x="1275353" y="463233"/>
                    <a:pt x="1272107" y="464856"/>
                    <a:pt x="1272107" y="464856"/>
                  </a:cubicBezTo>
                  <a:cubicBezTo>
                    <a:pt x="1270484" y="464856"/>
                    <a:pt x="1268861" y="463233"/>
                    <a:pt x="1268861" y="463233"/>
                  </a:cubicBezTo>
                  <a:cubicBezTo>
                    <a:pt x="1267238" y="463233"/>
                    <a:pt x="1267238" y="459987"/>
                    <a:pt x="1265615" y="459987"/>
                  </a:cubicBezTo>
                  <a:cubicBezTo>
                    <a:pt x="1263991" y="458365"/>
                    <a:pt x="1265615" y="456742"/>
                    <a:pt x="1265615" y="456742"/>
                  </a:cubicBezTo>
                  <a:cubicBezTo>
                    <a:pt x="1265615" y="456742"/>
                    <a:pt x="1265615" y="455119"/>
                    <a:pt x="1267238" y="455119"/>
                  </a:cubicBezTo>
                  <a:cubicBezTo>
                    <a:pt x="1267238" y="455119"/>
                    <a:pt x="1270484" y="455119"/>
                    <a:pt x="1270484" y="455119"/>
                  </a:cubicBezTo>
                  <a:cubicBezTo>
                    <a:pt x="1270484" y="455119"/>
                    <a:pt x="1270484" y="455119"/>
                    <a:pt x="1272107" y="453496"/>
                  </a:cubicBezTo>
                  <a:cubicBezTo>
                    <a:pt x="1272107" y="453496"/>
                    <a:pt x="1272107" y="453496"/>
                    <a:pt x="1275353" y="453496"/>
                  </a:cubicBezTo>
                  <a:cubicBezTo>
                    <a:pt x="1275353" y="453496"/>
                    <a:pt x="1275353" y="453496"/>
                    <a:pt x="1280222" y="450250"/>
                  </a:cubicBezTo>
                  <a:cubicBezTo>
                    <a:pt x="1280222" y="450250"/>
                    <a:pt x="1280222" y="450250"/>
                    <a:pt x="1281846" y="448627"/>
                  </a:cubicBezTo>
                  <a:cubicBezTo>
                    <a:pt x="1281846" y="448627"/>
                    <a:pt x="1281846" y="448627"/>
                    <a:pt x="1283469" y="447005"/>
                  </a:cubicBezTo>
                  <a:cubicBezTo>
                    <a:pt x="1283469" y="447005"/>
                    <a:pt x="1283469" y="447005"/>
                    <a:pt x="1285092" y="445382"/>
                  </a:cubicBezTo>
                  <a:cubicBezTo>
                    <a:pt x="1285092" y="445382"/>
                    <a:pt x="1285092" y="445382"/>
                    <a:pt x="1285092" y="443759"/>
                  </a:cubicBezTo>
                  <a:cubicBezTo>
                    <a:pt x="1285092" y="443759"/>
                    <a:pt x="1283469" y="443759"/>
                    <a:pt x="1283469" y="443759"/>
                  </a:cubicBezTo>
                  <a:cubicBezTo>
                    <a:pt x="1281846" y="445382"/>
                    <a:pt x="1281846" y="445382"/>
                    <a:pt x="1278599" y="447005"/>
                  </a:cubicBezTo>
                  <a:cubicBezTo>
                    <a:pt x="1276976" y="450250"/>
                    <a:pt x="1276976" y="450250"/>
                    <a:pt x="1276976" y="450250"/>
                  </a:cubicBezTo>
                  <a:cubicBezTo>
                    <a:pt x="1275353" y="450250"/>
                    <a:pt x="1275353" y="448627"/>
                    <a:pt x="1273730" y="448627"/>
                  </a:cubicBezTo>
                  <a:cubicBezTo>
                    <a:pt x="1273730" y="448627"/>
                    <a:pt x="1272107" y="448627"/>
                    <a:pt x="1272107" y="448627"/>
                  </a:cubicBezTo>
                  <a:cubicBezTo>
                    <a:pt x="1272107" y="448627"/>
                    <a:pt x="1272107" y="448627"/>
                    <a:pt x="1275353" y="447005"/>
                  </a:cubicBezTo>
                  <a:cubicBezTo>
                    <a:pt x="1276976" y="445382"/>
                    <a:pt x="1278599" y="443759"/>
                    <a:pt x="1278599" y="442136"/>
                  </a:cubicBezTo>
                  <a:cubicBezTo>
                    <a:pt x="1278599" y="442136"/>
                    <a:pt x="1278599" y="442136"/>
                    <a:pt x="1280222" y="440513"/>
                  </a:cubicBezTo>
                  <a:cubicBezTo>
                    <a:pt x="1280222" y="440513"/>
                    <a:pt x="1280222" y="440513"/>
                    <a:pt x="1281846" y="438890"/>
                  </a:cubicBezTo>
                  <a:cubicBezTo>
                    <a:pt x="1281846" y="437267"/>
                    <a:pt x="1281846" y="437267"/>
                    <a:pt x="1283469" y="435645"/>
                  </a:cubicBezTo>
                  <a:cubicBezTo>
                    <a:pt x="1283469" y="435645"/>
                    <a:pt x="1283469" y="434022"/>
                    <a:pt x="1285092" y="432399"/>
                  </a:cubicBezTo>
                  <a:cubicBezTo>
                    <a:pt x="1286715" y="430776"/>
                    <a:pt x="1288338" y="432399"/>
                    <a:pt x="1288338" y="432399"/>
                  </a:cubicBezTo>
                  <a:cubicBezTo>
                    <a:pt x="1288338" y="432399"/>
                    <a:pt x="1291584" y="429153"/>
                    <a:pt x="1288338" y="429153"/>
                  </a:cubicBezTo>
                  <a:cubicBezTo>
                    <a:pt x="1285092" y="429153"/>
                    <a:pt x="1285092" y="427530"/>
                    <a:pt x="1283469" y="427530"/>
                  </a:cubicBezTo>
                  <a:cubicBezTo>
                    <a:pt x="1283469" y="425908"/>
                    <a:pt x="1281846" y="425908"/>
                    <a:pt x="1281846" y="424285"/>
                  </a:cubicBezTo>
                  <a:cubicBezTo>
                    <a:pt x="1281846" y="424285"/>
                    <a:pt x="1283469" y="422662"/>
                    <a:pt x="1283469" y="421039"/>
                  </a:cubicBezTo>
                  <a:cubicBezTo>
                    <a:pt x="1283469" y="421039"/>
                    <a:pt x="1283469" y="417793"/>
                    <a:pt x="1283469" y="417793"/>
                  </a:cubicBezTo>
                  <a:cubicBezTo>
                    <a:pt x="1283469" y="417793"/>
                    <a:pt x="1283469" y="417793"/>
                    <a:pt x="1283469" y="414548"/>
                  </a:cubicBezTo>
                  <a:cubicBezTo>
                    <a:pt x="1283469" y="414548"/>
                    <a:pt x="1281846" y="412925"/>
                    <a:pt x="1280222" y="412925"/>
                  </a:cubicBezTo>
                  <a:cubicBezTo>
                    <a:pt x="1278599" y="412925"/>
                    <a:pt x="1278599" y="412925"/>
                    <a:pt x="1278599" y="412925"/>
                  </a:cubicBezTo>
                  <a:cubicBezTo>
                    <a:pt x="1276976" y="412925"/>
                    <a:pt x="1276976" y="412925"/>
                    <a:pt x="1275353" y="412925"/>
                  </a:cubicBezTo>
                  <a:cubicBezTo>
                    <a:pt x="1273730" y="412925"/>
                    <a:pt x="1272107" y="411302"/>
                    <a:pt x="1272107" y="411302"/>
                  </a:cubicBezTo>
                  <a:cubicBezTo>
                    <a:pt x="1272107" y="411302"/>
                    <a:pt x="1272107" y="411302"/>
                    <a:pt x="1270484" y="412925"/>
                  </a:cubicBezTo>
                  <a:cubicBezTo>
                    <a:pt x="1270484" y="412925"/>
                    <a:pt x="1270484" y="406433"/>
                    <a:pt x="1272107" y="404810"/>
                  </a:cubicBezTo>
                  <a:cubicBezTo>
                    <a:pt x="1273730" y="403188"/>
                    <a:pt x="1273730" y="403188"/>
                    <a:pt x="1273730" y="401565"/>
                  </a:cubicBezTo>
                  <a:cubicBezTo>
                    <a:pt x="1273730" y="401565"/>
                    <a:pt x="1273730" y="401565"/>
                    <a:pt x="1273730" y="398319"/>
                  </a:cubicBezTo>
                  <a:cubicBezTo>
                    <a:pt x="1272107" y="398319"/>
                    <a:pt x="1272107" y="396696"/>
                    <a:pt x="1270484" y="396696"/>
                  </a:cubicBezTo>
                  <a:cubicBezTo>
                    <a:pt x="1270484" y="396696"/>
                    <a:pt x="1267238" y="395073"/>
                    <a:pt x="1267238" y="395073"/>
                  </a:cubicBezTo>
                  <a:cubicBezTo>
                    <a:pt x="1267238" y="395073"/>
                    <a:pt x="1265615" y="393451"/>
                    <a:pt x="1265615" y="393451"/>
                  </a:cubicBezTo>
                  <a:cubicBezTo>
                    <a:pt x="1265615" y="393451"/>
                    <a:pt x="1265615" y="393451"/>
                    <a:pt x="1265615" y="390205"/>
                  </a:cubicBezTo>
                  <a:cubicBezTo>
                    <a:pt x="1265615" y="390205"/>
                    <a:pt x="1265615" y="390205"/>
                    <a:pt x="1263991" y="386959"/>
                  </a:cubicBezTo>
                  <a:cubicBezTo>
                    <a:pt x="1263991" y="386959"/>
                    <a:pt x="1263991" y="386959"/>
                    <a:pt x="1262368" y="383713"/>
                  </a:cubicBezTo>
                  <a:cubicBezTo>
                    <a:pt x="1262368" y="383713"/>
                    <a:pt x="1262368" y="382091"/>
                    <a:pt x="1260745" y="382091"/>
                  </a:cubicBezTo>
                  <a:cubicBezTo>
                    <a:pt x="1260745" y="380468"/>
                    <a:pt x="1259122" y="377222"/>
                    <a:pt x="1257499" y="377222"/>
                  </a:cubicBezTo>
                  <a:cubicBezTo>
                    <a:pt x="1257499" y="377222"/>
                    <a:pt x="1257499" y="373976"/>
                    <a:pt x="1255876" y="373976"/>
                  </a:cubicBezTo>
                  <a:cubicBezTo>
                    <a:pt x="1255876" y="372353"/>
                    <a:pt x="1254253" y="370731"/>
                    <a:pt x="1254253" y="370731"/>
                  </a:cubicBezTo>
                  <a:cubicBezTo>
                    <a:pt x="1254253" y="369108"/>
                    <a:pt x="1254253" y="365862"/>
                    <a:pt x="1254253" y="365862"/>
                  </a:cubicBezTo>
                  <a:cubicBezTo>
                    <a:pt x="1254253" y="365862"/>
                    <a:pt x="1254253" y="365862"/>
                    <a:pt x="1255876" y="364239"/>
                  </a:cubicBezTo>
                  <a:cubicBezTo>
                    <a:pt x="1255876" y="364239"/>
                    <a:pt x="1255876" y="364239"/>
                    <a:pt x="1252630" y="360994"/>
                  </a:cubicBezTo>
                  <a:cubicBezTo>
                    <a:pt x="1252630" y="359371"/>
                    <a:pt x="1252630" y="357748"/>
                    <a:pt x="1251007" y="357748"/>
                  </a:cubicBezTo>
                  <a:cubicBezTo>
                    <a:pt x="1249384" y="357748"/>
                    <a:pt x="1247761" y="356125"/>
                    <a:pt x="1247761" y="356125"/>
                  </a:cubicBezTo>
                  <a:cubicBezTo>
                    <a:pt x="1247761" y="356125"/>
                    <a:pt x="1247761" y="356125"/>
                    <a:pt x="1246137" y="356125"/>
                  </a:cubicBezTo>
                  <a:cubicBezTo>
                    <a:pt x="1246137" y="356125"/>
                    <a:pt x="1246137" y="356125"/>
                    <a:pt x="1244514" y="354502"/>
                  </a:cubicBezTo>
                  <a:cubicBezTo>
                    <a:pt x="1244514" y="354502"/>
                    <a:pt x="1244514" y="354502"/>
                    <a:pt x="1242891" y="351256"/>
                  </a:cubicBezTo>
                  <a:cubicBezTo>
                    <a:pt x="1241268" y="351256"/>
                    <a:pt x="1242891" y="349634"/>
                    <a:pt x="1241268" y="348011"/>
                  </a:cubicBezTo>
                  <a:cubicBezTo>
                    <a:pt x="1241268" y="348011"/>
                    <a:pt x="1241268" y="346388"/>
                    <a:pt x="1238022" y="346388"/>
                  </a:cubicBezTo>
                  <a:cubicBezTo>
                    <a:pt x="1236399" y="344765"/>
                    <a:pt x="1236399" y="344765"/>
                    <a:pt x="1234776" y="344765"/>
                  </a:cubicBezTo>
                  <a:cubicBezTo>
                    <a:pt x="1234776" y="344765"/>
                    <a:pt x="1231530" y="341519"/>
                    <a:pt x="1229906" y="341519"/>
                  </a:cubicBezTo>
                  <a:cubicBezTo>
                    <a:pt x="1228283" y="343142"/>
                    <a:pt x="1226660" y="341519"/>
                    <a:pt x="1226660" y="341519"/>
                  </a:cubicBezTo>
                  <a:cubicBezTo>
                    <a:pt x="1226660" y="341519"/>
                    <a:pt x="1223414" y="341519"/>
                    <a:pt x="1223414" y="341519"/>
                  </a:cubicBezTo>
                  <a:cubicBezTo>
                    <a:pt x="1223414" y="341519"/>
                    <a:pt x="1223414" y="341519"/>
                    <a:pt x="1220168" y="336651"/>
                  </a:cubicBezTo>
                  <a:cubicBezTo>
                    <a:pt x="1220168" y="336651"/>
                    <a:pt x="1220168" y="336651"/>
                    <a:pt x="1218545" y="333405"/>
                  </a:cubicBezTo>
                  <a:cubicBezTo>
                    <a:pt x="1218545" y="333405"/>
                    <a:pt x="1218545" y="333405"/>
                    <a:pt x="1218545" y="330159"/>
                  </a:cubicBezTo>
                  <a:cubicBezTo>
                    <a:pt x="1218545" y="330159"/>
                    <a:pt x="1218545" y="330159"/>
                    <a:pt x="1220168" y="328537"/>
                  </a:cubicBezTo>
                  <a:cubicBezTo>
                    <a:pt x="1220168" y="328537"/>
                    <a:pt x="1220168" y="328537"/>
                    <a:pt x="1220168" y="326914"/>
                  </a:cubicBezTo>
                  <a:cubicBezTo>
                    <a:pt x="1220168" y="326914"/>
                    <a:pt x="1220168" y="326914"/>
                    <a:pt x="1220168" y="325291"/>
                  </a:cubicBezTo>
                  <a:cubicBezTo>
                    <a:pt x="1220168" y="325291"/>
                    <a:pt x="1220168" y="325291"/>
                    <a:pt x="1218545" y="323668"/>
                  </a:cubicBezTo>
                  <a:cubicBezTo>
                    <a:pt x="1218545" y="323668"/>
                    <a:pt x="1216922" y="322045"/>
                    <a:pt x="1216922" y="322045"/>
                  </a:cubicBezTo>
                  <a:cubicBezTo>
                    <a:pt x="1215299" y="322045"/>
                    <a:pt x="1215299" y="318799"/>
                    <a:pt x="1215299" y="318799"/>
                  </a:cubicBezTo>
                  <a:cubicBezTo>
                    <a:pt x="1215299" y="318799"/>
                    <a:pt x="1215299" y="318799"/>
                    <a:pt x="1215299" y="317177"/>
                  </a:cubicBezTo>
                  <a:cubicBezTo>
                    <a:pt x="1215299" y="317177"/>
                    <a:pt x="1215299" y="317177"/>
                    <a:pt x="1210429" y="317177"/>
                  </a:cubicBezTo>
                  <a:cubicBezTo>
                    <a:pt x="1210429" y="317177"/>
                    <a:pt x="1210429" y="317177"/>
                    <a:pt x="1207183" y="317177"/>
                  </a:cubicBezTo>
                  <a:cubicBezTo>
                    <a:pt x="1207183" y="317177"/>
                    <a:pt x="1207183" y="317177"/>
                    <a:pt x="1202314" y="315554"/>
                  </a:cubicBezTo>
                  <a:cubicBezTo>
                    <a:pt x="1202314" y="315554"/>
                    <a:pt x="1202314" y="315554"/>
                    <a:pt x="1200691" y="313931"/>
                  </a:cubicBezTo>
                  <a:cubicBezTo>
                    <a:pt x="1200691" y="313931"/>
                    <a:pt x="1200691" y="313931"/>
                    <a:pt x="1199068" y="312308"/>
                  </a:cubicBezTo>
                  <a:cubicBezTo>
                    <a:pt x="1199068" y="312308"/>
                    <a:pt x="1199068" y="310685"/>
                    <a:pt x="1197445" y="310685"/>
                  </a:cubicBezTo>
                  <a:cubicBezTo>
                    <a:pt x="1197445" y="310685"/>
                    <a:pt x="1195822" y="307439"/>
                    <a:pt x="1194198" y="309062"/>
                  </a:cubicBezTo>
                  <a:cubicBezTo>
                    <a:pt x="1192575" y="309062"/>
                    <a:pt x="1192575" y="307439"/>
                    <a:pt x="1190952" y="307439"/>
                  </a:cubicBezTo>
                  <a:cubicBezTo>
                    <a:pt x="1189329" y="307439"/>
                    <a:pt x="1186083" y="307439"/>
                    <a:pt x="1186083" y="307439"/>
                  </a:cubicBezTo>
                  <a:cubicBezTo>
                    <a:pt x="1184460" y="309062"/>
                    <a:pt x="1182837" y="307439"/>
                    <a:pt x="1182837" y="307439"/>
                  </a:cubicBezTo>
                  <a:cubicBezTo>
                    <a:pt x="1182837" y="307439"/>
                    <a:pt x="1182837" y="307439"/>
                    <a:pt x="1181214" y="305817"/>
                  </a:cubicBezTo>
                  <a:cubicBezTo>
                    <a:pt x="1181214" y="305817"/>
                    <a:pt x="1179591" y="305817"/>
                    <a:pt x="1179591" y="305817"/>
                  </a:cubicBezTo>
                  <a:cubicBezTo>
                    <a:pt x="1177967" y="305817"/>
                    <a:pt x="1176344" y="304194"/>
                    <a:pt x="1176344" y="304194"/>
                  </a:cubicBezTo>
                  <a:cubicBezTo>
                    <a:pt x="1174721" y="304194"/>
                    <a:pt x="1174721" y="302571"/>
                    <a:pt x="1173098" y="302571"/>
                  </a:cubicBezTo>
                  <a:cubicBezTo>
                    <a:pt x="1171475" y="302571"/>
                    <a:pt x="1171475" y="302571"/>
                    <a:pt x="1169852" y="302571"/>
                  </a:cubicBezTo>
                  <a:cubicBezTo>
                    <a:pt x="1166606" y="300948"/>
                    <a:pt x="1161737" y="302571"/>
                    <a:pt x="1161737" y="302571"/>
                  </a:cubicBezTo>
                  <a:cubicBezTo>
                    <a:pt x="1161737" y="302571"/>
                    <a:pt x="1160113" y="300948"/>
                    <a:pt x="1160113" y="300948"/>
                  </a:cubicBezTo>
                  <a:cubicBezTo>
                    <a:pt x="1158490" y="300948"/>
                    <a:pt x="1153621" y="300948"/>
                    <a:pt x="1153621" y="300948"/>
                  </a:cubicBezTo>
                  <a:cubicBezTo>
                    <a:pt x="1153621" y="300948"/>
                    <a:pt x="1151998" y="297702"/>
                    <a:pt x="1151998" y="299325"/>
                  </a:cubicBezTo>
                  <a:cubicBezTo>
                    <a:pt x="1150375" y="299325"/>
                    <a:pt x="1148752" y="297702"/>
                    <a:pt x="1147129" y="299325"/>
                  </a:cubicBezTo>
                  <a:cubicBezTo>
                    <a:pt x="1147129" y="299325"/>
                    <a:pt x="1143882" y="297702"/>
                    <a:pt x="1143882" y="297702"/>
                  </a:cubicBezTo>
                  <a:cubicBezTo>
                    <a:pt x="1143882" y="297702"/>
                    <a:pt x="1143882" y="297702"/>
                    <a:pt x="1139013" y="297702"/>
                  </a:cubicBezTo>
                  <a:cubicBezTo>
                    <a:pt x="1139013" y="297702"/>
                    <a:pt x="1139013" y="297702"/>
                    <a:pt x="1134144" y="294457"/>
                  </a:cubicBezTo>
                  <a:cubicBezTo>
                    <a:pt x="1134144" y="294457"/>
                    <a:pt x="1134144" y="294457"/>
                    <a:pt x="1130898" y="294457"/>
                  </a:cubicBezTo>
                  <a:cubicBezTo>
                    <a:pt x="1130898" y="294457"/>
                    <a:pt x="1130898" y="294457"/>
                    <a:pt x="1129275" y="292834"/>
                  </a:cubicBezTo>
                  <a:cubicBezTo>
                    <a:pt x="1129275" y="294457"/>
                    <a:pt x="1127652" y="296080"/>
                    <a:pt x="1127652" y="297702"/>
                  </a:cubicBezTo>
                  <a:cubicBezTo>
                    <a:pt x="1126028" y="297702"/>
                    <a:pt x="1124405" y="297702"/>
                    <a:pt x="1122782" y="299325"/>
                  </a:cubicBezTo>
                  <a:cubicBezTo>
                    <a:pt x="1121159" y="300948"/>
                    <a:pt x="1119536" y="300948"/>
                    <a:pt x="1119536" y="302571"/>
                  </a:cubicBezTo>
                  <a:cubicBezTo>
                    <a:pt x="1119536" y="302571"/>
                    <a:pt x="1119536" y="302571"/>
                    <a:pt x="1117913" y="300948"/>
                  </a:cubicBezTo>
                  <a:cubicBezTo>
                    <a:pt x="1117913" y="300948"/>
                    <a:pt x="1116290" y="299325"/>
                    <a:pt x="1114667" y="299325"/>
                  </a:cubicBezTo>
                  <a:cubicBezTo>
                    <a:pt x="1113044" y="299325"/>
                    <a:pt x="1113044" y="296080"/>
                    <a:pt x="1111421" y="297702"/>
                  </a:cubicBezTo>
                  <a:cubicBezTo>
                    <a:pt x="1111421" y="297702"/>
                    <a:pt x="1111421" y="297702"/>
                    <a:pt x="1109798" y="297702"/>
                  </a:cubicBezTo>
                  <a:cubicBezTo>
                    <a:pt x="1109798" y="297702"/>
                    <a:pt x="1108174" y="297702"/>
                    <a:pt x="1108174" y="297702"/>
                  </a:cubicBezTo>
                  <a:cubicBezTo>
                    <a:pt x="1108174" y="299325"/>
                    <a:pt x="1106551" y="299325"/>
                    <a:pt x="1106551" y="299325"/>
                  </a:cubicBezTo>
                  <a:cubicBezTo>
                    <a:pt x="1106551" y="300948"/>
                    <a:pt x="1104928" y="299325"/>
                    <a:pt x="1104928" y="299325"/>
                  </a:cubicBezTo>
                  <a:cubicBezTo>
                    <a:pt x="1104928" y="300948"/>
                    <a:pt x="1104928" y="300948"/>
                    <a:pt x="1104928" y="300948"/>
                  </a:cubicBezTo>
                  <a:cubicBezTo>
                    <a:pt x="1104928" y="300948"/>
                    <a:pt x="1104928" y="300948"/>
                    <a:pt x="1101682" y="302571"/>
                  </a:cubicBezTo>
                  <a:cubicBezTo>
                    <a:pt x="1100059" y="302571"/>
                    <a:pt x="1098436" y="302571"/>
                    <a:pt x="1098436" y="304194"/>
                  </a:cubicBezTo>
                  <a:cubicBezTo>
                    <a:pt x="1098436" y="304194"/>
                    <a:pt x="1096813" y="304194"/>
                    <a:pt x="1096813" y="305817"/>
                  </a:cubicBezTo>
                  <a:cubicBezTo>
                    <a:pt x="1096813" y="305817"/>
                    <a:pt x="1093567" y="305817"/>
                    <a:pt x="1093567" y="305817"/>
                  </a:cubicBezTo>
                  <a:cubicBezTo>
                    <a:pt x="1091943" y="305817"/>
                    <a:pt x="1091943" y="305817"/>
                    <a:pt x="1091943" y="305817"/>
                  </a:cubicBezTo>
                  <a:cubicBezTo>
                    <a:pt x="1091943" y="305817"/>
                    <a:pt x="1087074" y="305817"/>
                    <a:pt x="1085451" y="305817"/>
                  </a:cubicBezTo>
                  <a:cubicBezTo>
                    <a:pt x="1085451" y="305817"/>
                    <a:pt x="1083828" y="302571"/>
                    <a:pt x="1083828" y="302571"/>
                  </a:cubicBezTo>
                  <a:cubicBezTo>
                    <a:pt x="1083828" y="302571"/>
                    <a:pt x="1083828" y="302571"/>
                    <a:pt x="1085451" y="300948"/>
                  </a:cubicBezTo>
                  <a:cubicBezTo>
                    <a:pt x="1085451" y="300948"/>
                    <a:pt x="1085451" y="300948"/>
                    <a:pt x="1082205" y="299325"/>
                  </a:cubicBezTo>
                  <a:cubicBezTo>
                    <a:pt x="1080582" y="299325"/>
                    <a:pt x="1078959" y="297702"/>
                    <a:pt x="1078959" y="299325"/>
                  </a:cubicBezTo>
                  <a:cubicBezTo>
                    <a:pt x="1077336" y="299325"/>
                    <a:pt x="1075713" y="299325"/>
                    <a:pt x="1075713" y="299325"/>
                  </a:cubicBezTo>
                  <a:cubicBezTo>
                    <a:pt x="1075713" y="300948"/>
                    <a:pt x="1075713" y="299325"/>
                    <a:pt x="1075713" y="300948"/>
                  </a:cubicBezTo>
                  <a:cubicBezTo>
                    <a:pt x="1074089" y="304194"/>
                    <a:pt x="1074089" y="305817"/>
                    <a:pt x="1074089" y="305817"/>
                  </a:cubicBezTo>
                  <a:cubicBezTo>
                    <a:pt x="1074089" y="305817"/>
                    <a:pt x="1072466" y="305817"/>
                    <a:pt x="1070843" y="305817"/>
                  </a:cubicBezTo>
                  <a:cubicBezTo>
                    <a:pt x="1070843" y="305817"/>
                    <a:pt x="1070843" y="304194"/>
                    <a:pt x="1069220" y="302571"/>
                  </a:cubicBezTo>
                  <a:cubicBezTo>
                    <a:pt x="1069220" y="302571"/>
                    <a:pt x="1067597" y="299325"/>
                    <a:pt x="1065974" y="300948"/>
                  </a:cubicBezTo>
                  <a:cubicBezTo>
                    <a:pt x="1065974" y="300948"/>
                    <a:pt x="1064351" y="299325"/>
                    <a:pt x="1064351" y="300948"/>
                  </a:cubicBezTo>
                  <a:cubicBezTo>
                    <a:pt x="1064351" y="300948"/>
                    <a:pt x="1062728" y="299325"/>
                    <a:pt x="1062728" y="299325"/>
                  </a:cubicBezTo>
                  <a:cubicBezTo>
                    <a:pt x="1061105" y="300948"/>
                    <a:pt x="1061105" y="300948"/>
                    <a:pt x="1061105" y="302571"/>
                  </a:cubicBezTo>
                  <a:cubicBezTo>
                    <a:pt x="1062728" y="302571"/>
                    <a:pt x="1064351" y="304194"/>
                    <a:pt x="1064351" y="305817"/>
                  </a:cubicBezTo>
                  <a:cubicBezTo>
                    <a:pt x="1064351" y="305817"/>
                    <a:pt x="1065974" y="307439"/>
                    <a:pt x="1065974" y="307439"/>
                  </a:cubicBezTo>
                  <a:cubicBezTo>
                    <a:pt x="1065974" y="307439"/>
                    <a:pt x="1065974" y="307439"/>
                    <a:pt x="1064351" y="309062"/>
                  </a:cubicBezTo>
                  <a:cubicBezTo>
                    <a:pt x="1064351" y="309062"/>
                    <a:pt x="1064351" y="309062"/>
                    <a:pt x="1061105" y="309062"/>
                  </a:cubicBezTo>
                  <a:cubicBezTo>
                    <a:pt x="1061105" y="309062"/>
                    <a:pt x="1061105" y="307439"/>
                    <a:pt x="1059482" y="307439"/>
                  </a:cubicBezTo>
                  <a:cubicBezTo>
                    <a:pt x="1059482" y="309062"/>
                    <a:pt x="1056235" y="307439"/>
                    <a:pt x="1054612" y="307439"/>
                  </a:cubicBezTo>
                  <a:cubicBezTo>
                    <a:pt x="1052989" y="309062"/>
                    <a:pt x="1051366" y="307439"/>
                    <a:pt x="1049743" y="307439"/>
                  </a:cubicBezTo>
                  <a:cubicBezTo>
                    <a:pt x="1048120" y="309062"/>
                    <a:pt x="1048120" y="307439"/>
                    <a:pt x="1046497" y="309062"/>
                  </a:cubicBezTo>
                  <a:cubicBezTo>
                    <a:pt x="1044874" y="309062"/>
                    <a:pt x="1040004" y="307439"/>
                    <a:pt x="1040004" y="307439"/>
                  </a:cubicBezTo>
                  <a:cubicBezTo>
                    <a:pt x="1040004" y="307439"/>
                    <a:pt x="1040004" y="307439"/>
                    <a:pt x="1038381" y="305817"/>
                  </a:cubicBezTo>
                  <a:cubicBezTo>
                    <a:pt x="1038381" y="305817"/>
                    <a:pt x="1038381" y="305817"/>
                    <a:pt x="1033512" y="304194"/>
                  </a:cubicBezTo>
                  <a:cubicBezTo>
                    <a:pt x="1033512" y="304194"/>
                    <a:pt x="1033512" y="304194"/>
                    <a:pt x="1030266" y="302571"/>
                  </a:cubicBezTo>
                  <a:cubicBezTo>
                    <a:pt x="1030266" y="302571"/>
                    <a:pt x="1030266" y="302571"/>
                    <a:pt x="1028643" y="300948"/>
                  </a:cubicBezTo>
                  <a:cubicBezTo>
                    <a:pt x="1028643" y="300948"/>
                    <a:pt x="1027020" y="300948"/>
                    <a:pt x="1025397" y="299325"/>
                  </a:cubicBezTo>
                  <a:cubicBezTo>
                    <a:pt x="1025397" y="299325"/>
                    <a:pt x="1023774" y="294457"/>
                    <a:pt x="1023774" y="296080"/>
                  </a:cubicBezTo>
                  <a:cubicBezTo>
                    <a:pt x="1023774" y="296080"/>
                    <a:pt x="1023774" y="296080"/>
                    <a:pt x="1022150" y="294457"/>
                  </a:cubicBezTo>
                  <a:cubicBezTo>
                    <a:pt x="1022150" y="294457"/>
                    <a:pt x="1022150" y="294457"/>
                    <a:pt x="1022150" y="292834"/>
                  </a:cubicBezTo>
                  <a:cubicBezTo>
                    <a:pt x="1022150" y="292834"/>
                    <a:pt x="1022150" y="292834"/>
                    <a:pt x="1023774" y="291211"/>
                  </a:cubicBezTo>
                  <a:cubicBezTo>
                    <a:pt x="1023774" y="291211"/>
                    <a:pt x="1023774" y="291211"/>
                    <a:pt x="1025397" y="291211"/>
                  </a:cubicBezTo>
                  <a:cubicBezTo>
                    <a:pt x="1027020" y="291211"/>
                    <a:pt x="1028643" y="291211"/>
                    <a:pt x="1028643" y="289588"/>
                  </a:cubicBezTo>
                  <a:cubicBezTo>
                    <a:pt x="1028643" y="289588"/>
                    <a:pt x="1028643" y="291211"/>
                    <a:pt x="1030266" y="289588"/>
                  </a:cubicBezTo>
                  <a:cubicBezTo>
                    <a:pt x="1030266" y="289588"/>
                    <a:pt x="1031889" y="287965"/>
                    <a:pt x="1031889" y="287965"/>
                  </a:cubicBezTo>
                  <a:cubicBezTo>
                    <a:pt x="1031889" y="287965"/>
                    <a:pt x="1031889" y="287965"/>
                    <a:pt x="1033512" y="287965"/>
                  </a:cubicBezTo>
                  <a:cubicBezTo>
                    <a:pt x="1033512" y="287965"/>
                    <a:pt x="1033512" y="287965"/>
                    <a:pt x="1035135" y="287965"/>
                  </a:cubicBezTo>
                  <a:cubicBezTo>
                    <a:pt x="1035135" y="287965"/>
                    <a:pt x="1035135" y="287965"/>
                    <a:pt x="1038381" y="287965"/>
                  </a:cubicBezTo>
                  <a:cubicBezTo>
                    <a:pt x="1038381" y="287965"/>
                    <a:pt x="1038381" y="287965"/>
                    <a:pt x="1043251" y="287965"/>
                  </a:cubicBezTo>
                  <a:cubicBezTo>
                    <a:pt x="1043251" y="287965"/>
                    <a:pt x="1043251" y="287965"/>
                    <a:pt x="1044874" y="286342"/>
                  </a:cubicBezTo>
                  <a:cubicBezTo>
                    <a:pt x="1044874" y="286342"/>
                    <a:pt x="1044874" y="286342"/>
                    <a:pt x="1043251" y="284720"/>
                  </a:cubicBezTo>
                  <a:cubicBezTo>
                    <a:pt x="1043251" y="284720"/>
                    <a:pt x="1040004" y="283097"/>
                    <a:pt x="1038381" y="283097"/>
                  </a:cubicBezTo>
                  <a:cubicBezTo>
                    <a:pt x="1036758" y="283097"/>
                    <a:pt x="1036758" y="283097"/>
                    <a:pt x="1035135" y="283097"/>
                  </a:cubicBezTo>
                  <a:cubicBezTo>
                    <a:pt x="1035135" y="283097"/>
                    <a:pt x="1035135" y="283097"/>
                    <a:pt x="1031889" y="283097"/>
                  </a:cubicBezTo>
                  <a:cubicBezTo>
                    <a:pt x="1031889" y="283097"/>
                    <a:pt x="1031889" y="283097"/>
                    <a:pt x="1030266" y="283097"/>
                  </a:cubicBezTo>
                  <a:cubicBezTo>
                    <a:pt x="1030266" y="283097"/>
                    <a:pt x="1030266" y="283097"/>
                    <a:pt x="1027020" y="283097"/>
                  </a:cubicBezTo>
                  <a:cubicBezTo>
                    <a:pt x="1027020" y="283097"/>
                    <a:pt x="1027020" y="283097"/>
                    <a:pt x="1023774" y="283097"/>
                  </a:cubicBezTo>
                  <a:cubicBezTo>
                    <a:pt x="1023774" y="283097"/>
                    <a:pt x="1022150" y="281474"/>
                    <a:pt x="1020527" y="283097"/>
                  </a:cubicBezTo>
                  <a:cubicBezTo>
                    <a:pt x="1020527" y="283097"/>
                    <a:pt x="1018904" y="283097"/>
                    <a:pt x="1017281" y="283097"/>
                  </a:cubicBezTo>
                  <a:cubicBezTo>
                    <a:pt x="1017281" y="283097"/>
                    <a:pt x="1014035" y="283097"/>
                    <a:pt x="1014035" y="283097"/>
                  </a:cubicBezTo>
                  <a:cubicBezTo>
                    <a:pt x="1014035" y="283097"/>
                    <a:pt x="1014035" y="283097"/>
                    <a:pt x="1012412" y="281474"/>
                  </a:cubicBezTo>
                  <a:cubicBezTo>
                    <a:pt x="1012412" y="281474"/>
                    <a:pt x="1012412" y="281474"/>
                    <a:pt x="1010789" y="278228"/>
                  </a:cubicBezTo>
                  <a:cubicBezTo>
                    <a:pt x="1010789" y="278228"/>
                    <a:pt x="1010789" y="278228"/>
                    <a:pt x="1010789" y="276605"/>
                  </a:cubicBezTo>
                  <a:cubicBezTo>
                    <a:pt x="1010789" y="276605"/>
                    <a:pt x="1010789" y="276605"/>
                    <a:pt x="1012412" y="274982"/>
                  </a:cubicBezTo>
                  <a:cubicBezTo>
                    <a:pt x="1012412" y="274982"/>
                    <a:pt x="1012412" y="274982"/>
                    <a:pt x="1010789" y="273360"/>
                  </a:cubicBezTo>
                  <a:cubicBezTo>
                    <a:pt x="1010789" y="273360"/>
                    <a:pt x="1010789" y="273360"/>
                    <a:pt x="1007543" y="274982"/>
                  </a:cubicBezTo>
                  <a:cubicBezTo>
                    <a:pt x="1007543" y="274982"/>
                    <a:pt x="1005919" y="274982"/>
                    <a:pt x="1004296" y="276605"/>
                  </a:cubicBezTo>
                  <a:cubicBezTo>
                    <a:pt x="1004296" y="276605"/>
                    <a:pt x="1002673" y="276605"/>
                    <a:pt x="1002673" y="276605"/>
                  </a:cubicBezTo>
                  <a:cubicBezTo>
                    <a:pt x="1002673" y="276605"/>
                    <a:pt x="1002673" y="276605"/>
                    <a:pt x="999427" y="276605"/>
                  </a:cubicBezTo>
                  <a:cubicBezTo>
                    <a:pt x="999427" y="276605"/>
                    <a:pt x="999427" y="276605"/>
                    <a:pt x="996181" y="276605"/>
                  </a:cubicBezTo>
                  <a:cubicBezTo>
                    <a:pt x="996181" y="276605"/>
                    <a:pt x="996181" y="276605"/>
                    <a:pt x="994558" y="276605"/>
                  </a:cubicBezTo>
                  <a:cubicBezTo>
                    <a:pt x="994558" y="276605"/>
                    <a:pt x="994558" y="276605"/>
                    <a:pt x="994558" y="274982"/>
                  </a:cubicBezTo>
                  <a:cubicBezTo>
                    <a:pt x="992935" y="273360"/>
                    <a:pt x="991312" y="273360"/>
                    <a:pt x="991312" y="273360"/>
                  </a:cubicBezTo>
                  <a:cubicBezTo>
                    <a:pt x="989689" y="273360"/>
                    <a:pt x="989689" y="271737"/>
                    <a:pt x="988065" y="271737"/>
                  </a:cubicBezTo>
                  <a:cubicBezTo>
                    <a:pt x="988065" y="271737"/>
                    <a:pt x="988065" y="271737"/>
                    <a:pt x="986442" y="270114"/>
                  </a:cubicBezTo>
                  <a:cubicBezTo>
                    <a:pt x="986442" y="270114"/>
                    <a:pt x="986442" y="268491"/>
                    <a:pt x="988065" y="268491"/>
                  </a:cubicBezTo>
                  <a:cubicBezTo>
                    <a:pt x="988065" y="266868"/>
                    <a:pt x="989689" y="265245"/>
                    <a:pt x="991312" y="265245"/>
                  </a:cubicBezTo>
                  <a:cubicBezTo>
                    <a:pt x="991312" y="265245"/>
                    <a:pt x="991312" y="265245"/>
                    <a:pt x="992935" y="265245"/>
                  </a:cubicBezTo>
                  <a:cubicBezTo>
                    <a:pt x="992935" y="265245"/>
                    <a:pt x="996181" y="265245"/>
                    <a:pt x="997804" y="265245"/>
                  </a:cubicBezTo>
                  <a:cubicBezTo>
                    <a:pt x="997804" y="265245"/>
                    <a:pt x="1001050" y="265245"/>
                    <a:pt x="1001050" y="265245"/>
                  </a:cubicBezTo>
                  <a:cubicBezTo>
                    <a:pt x="1002673" y="265245"/>
                    <a:pt x="1002673" y="263623"/>
                    <a:pt x="1004296" y="265245"/>
                  </a:cubicBezTo>
                  <a:cubicBezTo>
                    <a:pt x="1004296" y="265245"/>
                    <a:pt x="1005919" y="263623"/>
                    <a:pt x="1005919" y="263623"/>
                  </a:cubicBezTo>
                  <a:cubicBezTo>
                    <a:pt x="1007543" y="263623"/>
                    <a:pt x="1010789" y="263623"/>
                    <a:pt x="1012412" y="263623"/>
                  </a:cubicBezTo>
                  <a:cubicBezTo>
                    <a:pt x="1012412" y="263623"/>
                    <a:pt x="1022150" y="263623"/>
                    <a:pt x="1023774" y="263623"/>
                  </a:cubicBezTo>
                  <a:cubicBezTo>
                    <a:pt x="1023774" y="263623"/>
                    <a:pt x="1027020" y="262000"/>
                    <a:pt x="1028643" y="262000"/>
                  </a:cubicBezTo>
                  <a:cubicBezTo>
                    <a:pt x="1028643" y="262000"/>
                    <a:pt x="1030266" y="260377"/>
                    <a:pt x="1030266" y="260377"/>
                  </a:cubicBezTo>
                  <a:cubicBezTo>
                    <a:pt x="1030266" y="260377"/>
                    <a:pt x="1030266" y="260377"/>
                    <a:pt x="1031889" y="260377"/>
                  </a:cubicBezTo>
                  <a:cubicBezTo>
                    <a:pt x="1031889" y="260377"/>
                    <a:pt x="1031889" y="258754"/>
                    <a:pt x="1033512" y="258754"/>
                  </a:cubicBezTo>
                  <a:cubicBezTo>
                    <a:pt x="1035135" y="258754"/>
                    <a:pt x="1036758" y="258754"/>
                    <a:pt x="1036758" y="258754"/>
                  </a:cubicBezTo>
                  <a:cubicBezTo>
                    <a:pt x="1036758" y="258754"/>
                    <a:pt x="1036758" y="258754"/>
                    <a:pt x="1056235" y="260377"/>
                  </a:cubicBezTo>
                  <a:cubicBezTo>
                    <a:pt x="1056235" y="260377"/>
                    <a:pt x="1057858" y="258754"/>
                    <a:pt x="1059482" y="258754"/>
                  </a:cubicBezTo>
                  <a:cubicBezTo>
                    <a:pt x="1061105" y="258754"/>
                    <a:pt x="1062728" y="258754"/>
                    <a:pt x="1062728" y="258754"/>
                  </a:cubicBezTo>
                  <a:cubicBezTo>
                    <a:pt x="1064351" y="258754"/>
                    <a:pt x="1064351" y="258754"/>
                    <a:pt x="1065974" y="258754"/>
                  </a:cubicBezTo>
                  <a:cubicBezTo>
                    <a:pt x="1065974" y="260377"/>
                    <a:pt x="1067597" y="258754"/>
                    <a:pt x="1067597" y="260377"/>
                  </a:cubicBezTo>
                  <a:cubicBezTo>
                    <a:pt x="1069220" y="260377"/>
                    <a:pt x="1069220" y="258754"/>
                    <a:pt x="1069220" y="258754"/>
                  </a:cubicBezTo>
                  <a:cubicBezTo>
                    <a:pt x="1070843" y="258754"/>
                    <a:pt x="1072466" y="258754"/>
                    <a:pt x="1072466" y="258754"/>
                  </a:cubicBezTo>
                  <a:cubicBezTo>
                    <a:pt x="1072466" y="258754"/>
                    <a:pt x="1072466" y="258754"/>
                    <a:pt x="1074089" y="257131"/>
                  </a:cubicBezTo>
                  <a:cubicBezTo>
                    <a:pt x="1074089" y="257131"/>
                    <a:pt x="1075713" y="255508"/>
                    <a:pt x="1075713" y="255508"/>
                  </a:cubicBezTo>
                  <a:cubicBezTo>
                    <a:pt x="1075713" y="255508"/>
                    <a:pt x="1078959" y="253885"/>
                    <a:pt x="1078959" y="253885"/>
                  </a:cubicBezTo>
                  <a:cubicBezTo>
                    <a:pt x="1078959" y="253885"/>
                    <a:pt x="1077336" y="250640"/>
                    <a:pt x="1077336" y="250640"/>
                  </a:cubicBezTo>
                  <a:cubicBezTo>
                    <a:pt x="1075713" y="250640"/>
                    <a:pt x="1074089" y="249017"/>
                    <a:pt x="1072466" y="249017"/>
                  </a:cubicBezTo>
                  <a:cubicBezTo>
                    <a:pt x="1072466" y="249017"/>
                    <a:pt x="1070843" y="247394"/>
                    <a:pt x="1069220" y="247394"/>
                  </a:cubicBezTo>
                  <a:cubicBezTo>
                    <a:pt x="1067597" y="247394"/>
                    <a:pt x="1067597" y="245771"/>
                    <a:pt x="1065974" y="245771"/>
                  </a:cubicBezTo>
                  <a:cubicBezTo>
                    <a:pt x="1064351" y="245771"/>
                    <a:pt x="1064351" y="244148"/>
                    <a:pt x="1062728" y="245771"/>
                  </a:cubicBezTo>
                  <a:cubicBezTo>
                    <a:pt x="1062728" y="247394"/>
                    <a:pt x="1059482" y="247394"/>
                    <a:pt x="1059482" y="249017"/>
                  </a:cubicBezTo>
                  <a:cubicBezTo>
                    <a:pt x="1057858" y="250640"/>
                    <a:pt x="1057858" y="250640"/>
                    <a:pt x="1057858" y="250640"/>
                  </a:cubicBezTo>
                  <a:cubicBezTo>
                    <a:pt x="1056235" y="252263"/>
                    <a:pt x="1052989" y="252263"/>
                    <a:pt x="1052989" y="252263"/>
                  </a:cubicBezTo>
                  <a:cubicBezTo>
                    <a:pt x="1051366" y="252263"/>
                    <a:pt x="1049743" y="250640"/>
                    <a:pt x="1049743" y="252263"/>
                  </a:cubicBezTo>
                  <a:cubicBezTo>
                    <a:pt x="1049743" y="252263"/>
                    <a:pt x="1046497" y="252263"/>
                    <a:pt x="1044874" y="252263"/>
                  </a:cubicBezTo>
                  <a:cubicBezTo>
                    <a:pt x="1044874" y="252263"/>
                    <a:pt x="1038381" y="252263"/>
                    <a:pt x="1038381" y="252263"/>
                  </a:cubicBezTo>
                  <a:cubicBezTo>
                    <a:pt x="1038381" y="252263"/>
                    <a:pt x="1038381" y="252263"/>
                    <a:pt x="1036758" y="252263"/>
                  </a:cubicBezTo>
                  <a:cubicBezTo>
                    <a:pt x="1036758" y="252263"/>
                    <a:pt x="1036758" y="252263"/>
                    <a:pt x="1035135" y="250640"/>
                  </a:cubicBezTo>
                  <a:cubicBezTo>
                    <a:pt x="1035135" y="250640"/>
                    <a:pt x="1035135" y="250640"/>
                    <a:pt x="1030266" y="250640"/>
                  </a:cubicBezTo>
                  <a:cubicBezTo>
                    <a:pt x="1030266" y="250640"/>
                    <a:pt x="1030266" y="250640"/>
                    <a:pt x="1028643" y="252263"/>
                  </a:cubicBezTo>
                  <a:cubicBezTo>
                    <a:pt x="1028643" y="252263"/>
                    <a:pt x="1025397" y="253885"/>
                    <a:pt x="1025397" y="253885"/>
                  </a:cubicBezTo>
                  <a:cubicBezTo>
                    <a:pt x="1025397" y="253885"/>
                    <a:pt x="1025397" y="253885"/>
                    <a:pt x="1022150" y="253885"/>
                  </a:cubicBezTo>
                  <a:cubicBezTo>
                    <a:pt x="1020527" y="253885"/>
                    <a:pt x="1018904" y="253885"/>
                    <a:pt x="1017281" y="253885"/>
                  </a:cubicBezTo>
                  <a:cubicBezTo>
                    <a:pt x="1017281" y="253885"/>
                    <a:pt x="1017281" y="252263"/>
                    <a:pt x="1017281" y="250640"/>
                  </a:cubicBezTo>
                  <a:cubicBezTo>
                    <a:pt x="1017281" y="250640"/>
                    <a:pt x="1017281" y="250640"/>
                    <a:pt x="1017281" y="249017"/>
                  </a:cubicBezTo>
                  <a:cubicBezTo>
                    <a:pt x="1017281" y="249017"/>
                    <a:pt x="1017281" y="249017"/>
                    <a:pt x="1014035" y="247394"/>
                  </a:cubicBezTo>
                  <a:cubicBezTo>
                    <a:pt x="1014035" y="247394"/>
                    <a:pt x="1014035" y="247394"/>
                    <a:pt x="1010789" y="244148"/>
                  </a:cubicBezTo>
                  <a:cubicBezTo>
                    <a:pt x="1010789" y="244148"/>
                    <a:pt x="1010789" y="244148"/>
                    <a:pt x="1009166" y="245771"/>
                  </a:cubicBezTo>
                  <a:cubicBezTo>
                    <a:pt x="1009166" y="245771"/>
                    <a:pt x="1005919" y="245771"/>
                    <a:pt x="1005919" y="245771"/>
                  </a:cubicBezTo>
                  <a:cubicBezTo>
                    <a:pt x="1004296" y="245771"/>
                    <a:pt x="1001050" y="245771"/>
                    <a:pt x="1001050" y="245771"/>
                  </a:cubicBezTo>
                  <a:cubicBezTo>
                    <a:pt x="999427" y="245771"/>
                    <a:pt x="997804" y="244148"/>
                    <a:pt x="997804" y="244148"/>
                  </a:cubicBezTo>
                  <a:cubicBezTo>
                    <a:pt x="996181" y="244148"/>
                    <a:pt x="996181" y="242525"/>
                    <a:pt x="994558" y="242525"/>
                  </a:cubicBezTo>
                  <a:cubicBezTo>
                    <a:pt x="994558" y="242525"/>
                    <a:pt x="994558" y="242525"/>
                    <a:pt x="992935" y="242525"/>
                  </a:cubicBezTo>
                  <a:cubicBezTo>
                    <a:pt x="992935" y="242525"/>
                    <a:pt x="991312" y="240903"/>
                    <a:pt x="991312" y="240903"/>
                  </a:cubicBezTo>
                  <a:cubicBezTo>
                    <a:pt x="989689" y="240903"/>
                    <a:pt x="988065" y="240903"/>
                    <a:pt x="986442" y="240903"/>
                  </a:cubicBezTo>
                  <a:cubicBezTo>
                    <a:pt x="984819" y="240903"/>
                    <a:pt x="979950" y="240903"/>
                    <a:pt x="979950" y="240903"/>
                  </a:cubicBezTo>
                  <a:cubicBezTo>
                    <a:pt x="979950" y="240903"/>
                    <a:pt x="979950" y="240903"/>
                    <a:pt x="978327" y="239280"/>
                  </a:cubicBezTo>
                  <a:cubicBezTo>
                    <a:pt x="976704" y="239280"/>
                    <a:pt x="975081" y="237657"/>
                    <a:pt x="973458" y="237657"/>
                  </a:cubicBezTo>
                  <a:cubicBezTo>
                    <a:pt x="973458" y="237657"/>
                    <a:pt x="970211" y="237657"/>
                    <a:pt x="970211" y="236034"/>
                  </a:cubicBezTo>
                  <a:cubicBezTo>
                    <a:pt x="970211" y="236034"/>
                    <a:pt x="970211" y="236034"/>
                    <a:pt x="968588" y="236034"/>
                  </a:cubicBezTo>
                  <a:cubicBezTo>
                    <a:pt x="968588" y="236034"/>
                    <a:pt x="968588" y="236034"/>
                    <a:pt x="966965" y="234411"/>
                  </a:cubicBezTo>
                  <a:cubicBezTo>
                    <a:pt x="965342" y="234411"/>
                    <a:pt x="965342" y="232788"/>
                    <a:pt x="963719" y="232788"/>
                  </a:cubicBezTo>
                  <a:cubicBezTo>
                    <a:pt x="962096" y="231166"/>
                    <a:pt x="958850" y="229543"/>
                    <a:pt x="958850" y="229543"/>
                  </a:cubicBezTo>
                  <a:cubicBezTo>
                    <a:pt x="958850" y="229543"/>
                    <a:pt x="958850" y="229543"/>
                    <a:pt x="958850" y="227920"/>
                  </a:cubicBezTo>
                  <a:cubicBezTo>
                    <a:pt x="958850" y="227920"/>
                    <a:pt x="958850" y="227920"/>
                    <a:pt x="958850" y="226297"/>
                  </a:cubicBezTo>
                  <a:cubicBezTo>
                    <a:pt x="958850" y="226297"/>
                    <a:pt x="958850" y="226297"/>
                    <a:pt x="962096" y="224674"/>
                  </a:cubicBezTo>
                  <a:cubicBezTo>
                    <a:pt x="962096" y="224674"/>
                    <a:pt x="962096" y="224674"/>
                    <a:pt x="962096" y="219806"/>
                  </a:cubicBezTo>
                  <a:cubicBezTo>
                    <a:pt x="962096" y="219806"/>
                    <a:pt x="962096" y="219806"/>
                    <a:pt x="963719" y="218183"/>
                  </a:cubicBezTo>
                  <a:cubicBezTo>
                    <a:pt x="963719" y="218183"/>
                    <a:pt x="963719" y="218183"/>
                    <a:pt x="966965" y="216560"/>
                  </a:cubicBezTo>
                  <a:cubicBezTo>
                    <a:pt x="966965" y="216560"/>
                    <a:pt x="966965" y="216560"/>
                    <a:pt x="968588" y="216560"/>
                  </a:cubicBezTo>
                  <a:cubicBezTo>
                    <a:pt x="968588" y="218183"/>
                    <a:pt x="971835" y="218183"/>
                    <a:pt x="971835" y="218183"/>
                  </a:cubicBezTo>
                  <a:cubicBezTo>
                    <a:pt x="971835" y="219806"/>
                    <a:pt x="975081" y="216560"/>
                    <a:pt x="975081" y="216560"/>
                  </a:cubicBezTo>
                  <a:cubicBezTo>
                    <a:pt x="975081" y="216560"/>
                    <a:pt x="975081" y="216560"/>
                    <a:pt x="976704" y="214937"/>
                  </a:cubicBezTo>
                  <a:cubicBezTo>
                    <a:pt x="976704" y="214937"/>
                    <a:pt x="976704" y="214937"/>
                    <a:pt x="976704" y="213314"/>
                  </a:cubicBezTo>
                  <a:cubicBezTo>
                    <a:pt x="976704" y="213314"/>
                    <a:pt x="976704" y="213314"/>
                    <a:pt x="978327" y="211691"/>
                  </a:cubicBezTo>
                  <a:cubicBezTo>
                    <a:pt x="978327" y="213314"/>
                    <a:pt x="979950" y="211691"/>
                    <a:pt x="981573" y="211691"/>
                  </a:cubicBezTo>
                  <a:cubicBezTo>
                    <a:pt x="981573" y="211691"/>
                    <a:pt x="988065" y="211691"/>
                    <a:pt x="988065" y="211691"/>
                  </a:cubicBezTo>
                  <a:cubicBezTo>
                    <a:pt x="988065" y="211691"/>
                    <a:pt x="988065" y="211691"/>
                    <a:pt x="992935" y="211691"/>
                  </a:cubicBezTo>
                  <a:cubicBezTo>
                    <a:pt x="992935" y="211691"/>
                    <a:pt x="992935" y="211691"/>
                    <a:pt x="996181" y="208446"/>
                  </a:cubicBezTo>
                  <a:cubicBezTo>
                    <a:pt x="996181" y="208446"/>
                    <a:pt x="996181" y="208446"/>
                    <a:pt x="999427" y="206823"/>
                  </a:cubicBezTo>
                  <a:cubicBezTo>
                    <a:pt x="999427" y="206823"/>
                    <a:pt x="999427" y="206823"/>
                    <a:pt x="1002673" y="206823"/>
                  </a:cubicBezTo>
                  <a:cubicBezTo>
                    <a:pt x="1002673" y="206823"/>
                    <a:pt x="1004296" y="206823"/>
                    <a:pt x="1005919" y="206823"/>
                  </a:cubicBezTo>
                  <a:cubicBezTo>
                    <a:pt x="1007543" y="206823"/>
                    <a:pt x="1007543" y="205200"/>
                    <a:pt x="1009166" y="206823"/>
                  </a:cubicBezTo>
                  <a:cubicBezTo>
                    <a:pt x="1010789" y="206823"/>
                    <a:pt x="1012412" y="206823"/>
                    <a:pt x="1012412" y="206823"/>
                  </a:cubicBezTo>
                  <a:cubicBezTo>
                    <a:pt x="1014035" y="206823"/>
                    <a:pt x="1022150" y="203577"/>
                    <a:pt x="1022150" y="203577"/>
                  </a:cubicBezTo>
                  <a:cubicBezTo>
                    <a:pt x="1022150" y="203577"/>
                    <a:pt x="1022150" y="203577"/>
                    <a:pt x="1027020" y="201954"/>
                  </a:cubicBezTo>
                  <a:cubicBezTo>
                    <a:pt x="1027020" y="201954"/>
                    <a:pt x="1027020" y="201954"/>
                    <a:pt x="1028643" y="198709"/>
                  </a:cubicBezTo>
                  <a:cubicBezTo>
                    <a:pt x="1028643" y="198709"/>
                    <a:pt x="1028643" y="198709"/>
                    <a:pt x="1030266" y="197086"/>
                  </a:cubicBezTo>
                  <a:cubicBezTo>
                    <a:pt x="1030266" y="197086"/>
                    <a:pt x="1030266" y="197086"/>
                    <a:pt x="1031889" y="197086"/>
                  </a:cubicBezTo>
                  <a:cubicBezTo>
                    <a:pt x="1031889" y="197086"/>
                    <a:pt x="1035135" y="193840"/>
                    <a:pt x="1036758" y="195463"/>
                  </a:cubicBezTo>
                  <a:cubicBezTo>
                    <a:pt x="1038381" y="195463"/>
                    <a:pt x="1041628" y="193840"/>
                    <a:pt x="1043251" y="193840"/>
                  </a:cubicBezTo>
                  <a:cubicBezTo>
                    <a:pt x="1043251" y="195463"/>
                    <a:pt x="1044874" y="195463"/>
                    <a:pt x="1044874" y="197086"/>
                  </a:cubicBezTo>
                  <a:cubicBezTo>
                    <a:pt x="1044874" y="197086"/>
                    <a:pt x="1046497" y="197086"/>
                    <a:pt x="1046497" y="197086"/>
                  </a:cubicBezTo>
                  <a:cubicBezTo>
                    <a:pt x="1048120" y="195463"/>
                    <a:pt x="1051366" y="193840"/>
                    <a:pt x="1051366" y="193840"/>
                  </a:cubicBezTo>
                  <a:cubicBezTo>
                    <a:pt x="1051366" y="193840"/>
                    <a:pt x="1051366" y="193840"/>
                    <a:pt x="1054612" y="192217"/>
                  </a:cubicBezTo>
                  <a:cubicBezTo>
                    <a:pt x="1054612" y="192217"/>
                    <a:pt x="1056235" y="190594"/>
                    <a:pt x="1056235" y="190594"/>
                  </a:cubicBezTo>
                  <a:cubicBezTo>
                    <a:pt x="1057858" y="190594"/>
                    <a:pt x="1059482" y="188971"/>
                    <a:pt x="1061105" y="188971"/>
                  </a:cubicBezTo>
                  <a:cubicBezTo>
                    <a:pt x="1062728" y="188971"/>
                    <a:pt x="1062728" y="187349"/>
                    <a:pt x="1064351" y="188971"/>
                  </a:cubicBezTo>
                  <a:cubicBezTo>
                    <a:pt x="1065974" y="188971"/>
                    <a:pt x="1065974" y="188971"/>
                    <a:pt x="1067597" y="188971"/>
                  </a:cubicBezTo>
                  <a:cubicBezTo>
                    <a:pt x="1069220" y="188971"/>
                    <a:pt x="1070843" y="188971"/>
                    <a:pt x="1070843" y="188971"/>
                  </a:cubicBezTo>
                  <a:cubicBezTo>
                    <a:pt x="1070843" y="188971"/>
                    <a:pt x="1070843" y="188971"/>
                    <a:pt x="1072466" y="188971"/>
                  </a:cubicBezTo>
                  <a:cubicBezTo>
                    <a:pt x="1072466" y="188971"/>
                    <a:pt x="1072466" y="188971"/>
                    <a:pt x="1074089" y="188971"/>
                  </a:cubicBezTo>
                  <a:cubicBezTo>
                    <a:pt x="1074089" y="188971"/>
                    <a:pt x="1075713" y="187349"/>
                    <a:pt x="1075713" y="188971"/>
                  </a:cubicBezTo>
                  <a:cubicBezTo>
                    <a:pt x="1075713" y="188971"/>
                    <a:pt x="1075713" y="188971"/>
                    <a:pt x="1078959" y="187349"/>
                  </a:cubicBezTo>
                  <a:cubicBezTo>
                    <a:pt x="1078959" y="187349"/>
                    <a:pt x="1078959" y="187349"/>
                    <a:pt x="1080582" y="187349"/>
                  </a:cubicBezTo>
                  <a:cubicBezTo>
                    <a:pt x="1082205" y="187349"/>
                    <a:pt x="1082205" y="187349"/>
                    <a:pt x="1082205" y="187349"/>
                  </a:cubicBezTo>
                  <a:cubicBezTo>
                    <a:pt x="1082205" y="187349"/>
                    <a:pt x="1082205" y="187349"/>
                    <a:pt x="1087074" y="185726"/>
                  </a:cubicBezTo>
                  <a:cubicBezTo>
                    <a:pt x="1087074" y="185726"/>
                    <a:pt x="1087074" y="185726"/>
                    <a:pt x="1090320" y="182480"/>
                  </a:cubicBezTo>
                  <a:cubicBezTo>
                    <a:pt x="1090320" y="182480"/>
                    <a:pt x="1090320" y="182480"/>
                    <a:pt x="1091943" y="180857"/>
                  </a:cubicBezTo>
                  <a:cubicBezTo>
                    <a:pt x="1091943" y="180857"/>
                    <a:pt x="1091943" y="180857"/>
                    <a:pt x="1093567" y="179234"/>
                  </a:cubicBezTo>
                  <a:cubicBezTo>
                    <a:pt x="1093567" y="179234"/>
                    <a:pt x="1093567" y="179234"/>
                    <a:pt x="1095190" y="177611"/>
                  </a:cubicBezTo>
                  <a:cubicBezTo>
                    <a:pt x="1095190" y="177611"/>
                    <a:pt x="1095190" y="177611"/>
                    <a:pt x="1096813" y="177611"/>
                  </a:cubicBezTo>
                  <a:cubicBezTo>
                    <a:pt x="1096813" y="175989"/>
                    <a:pt x="1098436" y="175989"/>
                    <a:pt x="1098436" y="175989"/>
                  </a:cubicBezTo>
                  <a:cubicBezTo>
                    <a:pt x="1098436" y="175989"/>
                    <a:pt x="1098436" y="175989"/>
                    <a:pt x="1100059" y="172743"/>
                  </a:cubicBezTo>
                  <a:cubicBezTo>
                    <a:pt x="1100059" y="172743"/>
                    <a:pt x="1100059" y="172743"/>
                    <a:pt x="1098436" y="171120"/>
                  </a:cubicBezTo>
                  <a:cubicBezTo>
                    <a:pt x="1098436" y="171120"/>
                    <a:pt x="1098436" y="171120"/>
                    <a:pt x="1098436" y="167874"/>
                  </a:cubicBezTo>
                  <a:cubicBezTo>
                    <a:pt x="1098436" y="167874"/>
                    <a:pt x="1098436" y="167874"/>
                    <a:pt x="1098436" y="164629"/>
                  </a:cubicBezTo>
                  <a:cubicBezTo>
                    <a:pt x="1098436" y="164629"/>
                    <a:pt x="1098436" y="161383"/>
                    <a:pt x="1096813" y="161383"/>
                  </a:cubicBezTo>
                  <a:cubicBezTo>
                    <a:pt x="1096813" y="161383"/>
                    <a:pt x="1098436" y="158137"/>
                    <a:pt x="1098436" y="158137"/>
                  </a:cubicBezTo>
                  <a:cubicBezTo>
                    <a:pt x="1098436" y="158137"/>
                    <a:pt x="1098436" y="158137"/>
                    <a:pt x="1100059" y="154892"/>
                  </a:cubicBezTo>
                  <a:cubicBezTo>
                    <a:pt x="1100059" y="154892"/>
                    <a:pt x="1100059" y="154892"/>
                    <a:pt x="1103305" y="154892"/>
                  </a:cubicBezTo>
                  <a:cubicBezTo>
                    <a:pt x="1104928" y="154892"/>
                    <a:pt x="1104928" y="154892"/>
                    <a:pt x="1106551" y="153269"/>
                  </a:cubicBezTo>
                  <a:cubicBezTo>
                    <a:pt x="1106551" y="153269"/>
                    <a:pt x="1111421" y="153269"/>
                    <a:pt x="1111421" y="153269"/>
                  </a:cubicBezTo>
                  <a:cubicBezTo>
                    <a:pt x="1111421" y="151646"/>
                    <a:pt x="1113044" y="151646"/>
                    <a:pt x="1113044" y="151646"/>
                  </a:cubicBezTo>
                  <a:cubicBezTo>
                    <a:pt x="1114667" y="150023"/>
                    <a:pt x="1114667" y="150023"/>
                    <a:pt x="1114667" y="150023"/>
                  </a:cubicBezTo>
                  <a:cubicBezTo>
                    <a:pt x="1114667" y="150023"/>
                    <a:pt x="1114667" y="148400"/>
                    <a:pt x="1114667" y="148400"/>
                  </a:cubicBezTo>
                  <a:cubicBezTo>
                    <a:pt x="1113044" y="150023"/>
                    <a:pt x="1113044" y="150023"/>
                    <a:pt x="1113044" y="150023"/>
                  </a:cubicBezTo>
                  <a:cubicBezTo>
                    <a:pt x="1113044" y="150023"/>
                    <a:pt x="1111421" y="148400"/>
                    <a:pt x="1111421" y="150023"/>
                  </a:cubicBezTo>
                  <a:cubicBezTo>
                    <a:pt x="1109798" y="150023"/>
                    <a:pt x="1109798" y="150023"/>
                    <a:pt x="1108174" y="150023"/>
                  </a:cubicBezTo>
                  <a:cubicBezTo>
                    <a:pt x="1108174" y="151646"/>
                    <a:pt x="1108174" y="151646"/>
                    <a:pt x="1106551" y="151646"/>
                  </a:cubicBezTo>
                  <a:cubicBezTo>
                    <a:pt x="1103305" y="153269"/>
                    <a:pt x="1104928" y="153269"/>
                    <a:pt x="1103305" y="153269"/>
                  </a:cubicBezTo>
                  <a:cubicBezTo>
                    <a:pt x="1101682" y="154892"/>
                    <a:pt x="1101682" y="153269"/>
                    <a:pt x="1100059" y="153269"/>
                  </a:cubicBezTo>
                  <a:cubicBezTo>
                    <a:pt x="1098436" y="154892"/>
                    <a:pt x="1096813" y="153269"/>
                    <a:pt x="1096813" y="153269"/>
                  </a:cubicBezTo>
                  <a:cubicBezTo>
                    <a:pt x="1095190" y="153269"/>
                    <a:pt x="1095190" y="153269"/>
                    <a:pt x="1093567" y="153269"/>
                  </a:cubicBezTo>
                  <a:cubicBezTo>
                    <a:pt x="1091943" y="153269"/>
                    <a:pt x="1091943" y="153269"/>
                    <a:pt x="1090320" y="153269"/>
                  </a:cubicBezTo>
                  <a:cubicBezTo>
                    <a:pt x="1090320" y="153269"/>
                    <a:pt x="1088697" y="153269"/>
                    <a:pt x="1088697" y="153269"/>
                  </a:cubicBezTo>
                  <a:cubicBezTo>
                    <a:pt x="1087074" y="154892"/>
                    <a:pt x="1087074" y="154892"/>
                    <a:pt x="1085451" y="154892"/>
                  </a:cubicBezTo>
                  <a:cubicBezTo>
                    <a:pt x="1085451" y="154892"/>
                    <a:pt x="1083828" y="156514"/>
                    <a:pt x="1083828" y="156514"/>
                  </a:cubicBezTo>
                  <a:cubicBezTo>
                    <a:pt x="1082205" y="156514"/>
                    <a:pt x="1080582" y="156514"/>
                    <a:pt x="1080582" y="154892"/>
                  </a:cubicBezTo>
                  <a:cubicBezTo>
                    <a:pt x="1080582" y="154892"/>
                    <a:pt x="1080582" y="154892"/>
                    <a:pt x="1077336" y="153269"/>
                  </a:cubicBezTo>
                  <a:cubicBezTo>
                    <a:pt x="1077336" y="153269"/>
                    <a:pt x="1074089" y="151646"/>
                    <a:pt x="1074089" y="151646"/>
                  </a:cubicBezTo>
                  <a:cubicBezTo>
                    <a:pt x="1072466" y="151646"/>
                    <a:pt x="1069220" y="151646"/>
                    <a:pt x="1069220" y="151646"/>
                  </a:cubicBezTo>
                  <a:cubicBezTo>
                    <a:pt x="1067597" y="151646"/>
                    <a:pt x="1067597" y="151646"/>
                    <a:pt x="1065974" y="151646"/>
                  </a:cubicBezTo>
                  <a:cubicBezTo>
                    <a:pt x="1065974" y="151646"/>
                    <a:pt x="1064351" y="151646"/>
                    <a:pt x="1062728" y="151646"/>
                  </a:cubicBezTo>
                  <a:cubicBezTo>
                    <a:pt x="1062728" y="153269"/>
                    <a:pt x="1061105" y="151646"/>
                    <a:pt x="1059482" y="151646"/>
                  </a:cubicBezTo>
                  <a:cubicBezTo>
                    <a:pt x="1059482" y="151646"/>
                    <a:pt x="1057858" y="150023"/>
                    <a:pt x="1057858" y="150023"/>
                  </a:cubicBezTo>
                  <a:cubicBezTo>
                    <a:pt x="1056235" y="150023"/>
                    <a:pt x="1056235" y="150023"/>
                    <a:pt x="1054612" y="148400"/>
                  </a:cubicBezTo>
                  <a:cubicBezTo>
                    <a:pt x="1054612" y="148400"/>
                    <a:pt x="1056235" y="145154"/>
                    <a:pt x="1056235" y="145154"/>
                  </a:cubicBezTo>
                  <a:cubicBezTo>
                    <a:pt x="1056235" y="145154"/>
                    <a:pt x="1056235" y="143532"/>
                    <a:pt x="1056235" y="143532"/>
                  </a:cubicBezTo>
                  <a:cubicBezTo>
                    <a:pt x="1057858" y="141909"/>
                    <a:pt x="1059482" y="140286"/>
                    <a:pt x="1059482" y="140286"/>
                  </a:cubicBezTo>
                  <a:cubicBezTo>
                    <a:pt x="1061105" y="140286"/>
                    <a:pt x="1065974" y="137040"/>
                    <a:pt x="1065974" y="137040"/>
                  </a:cubicBezTo>
                  <a:cubicBezTo>
                    <a:pt x="1065974" y="137040"/>
                    <a:pt x="1067597" y="135417"/>
                    <a:pt x="1067597" y="135417"/>
                  </a:cubicBezTo>
                  <a:cubicBezTo>
                    <a:pt x="1069220" y="135417"/>
                    <a:pt x="1070843" y="133794"/>
                    <a:pt x="1070843" y="133794"/>
                  </a:cubicBezTo>
                  <a:cubicBezTo>
                    <a:pt x="1070843" y="133794"/>
                    <a:pt x="1070843" y="133794"/>
                    <a:pt x="1077336" y="130549"/>
                  </a:cubicBezTo>
                  <a:cubicBezTo>
                    <a:pt x="1077336" y="130549"/>
                    <a:pt x="1077336" y="130549"/>
                    <a:pt x="1078959" y="130549"/>
                  </a:cubicBezTo>
                  <a:cubicBezTo>
                    <a:pt x="1080582" y="130549"/>
                    <a:pt x="1082205" y="128926"/>
                    <a:pt x="1082205" y="128926"/>
                  </a:cubicBezTo>
                  <a:cubicBezTo>
                    <a:pt x="1082205" y="128926"/>
                    <a:pt x="1082205" y="128926"/>
                    <a:pt x="1083828" y="128926"/>
                  </a:cubicBezTo>
                  <a:cubicBezTo>
                    <a:pt x="1083828" y="128926"/>
                    <a:pt x="1083828" y="128926"/>
                    <a:pt x="1085451" y="128926"/>
                  </a:cubicBezTo>
                  <a:cubicBezTo>
                    <a:pt x="1085451" y="128926"/>
                    <a:pt x="1085451" y="128926"/>
                    <a:pt x="1088697" y="127303"/>
                  </a:cubicBezTo>
                  <a:cubicBezTo>
                    <a:pt x="1088697" y="127303"/>
                    <a:pt x="1088697" y="127303"/>
                    <a:pt x="1090320" y="127303"/>
                  </a:cubicBezTo>
                  <a:cubicBezTo>
                    <a:pt x="1090320" y="127303"/>
                    <a:pt x="1090320" y="127303"/>
                    <a:pt x="1091943" y="124057"/>
                  </a:cubicBezTo>
                  <a:cubicBezTo>
                    <a:pt x="1091943" y="124057"/>
                    <a:pt x="1091943" y="124057"/>
                    <a:pt x="1091943" y="122435"/>
                  </a:cubicBezTo>
                  <a:cubicBezTo>
                    <a:pt x="1093567" y="122435"/>
                    <a:pt x="1091943" y="122435"/>
                    <a:pt x="1093567" y="122435"/>
                  </a:cubicBezTo>
                  <a:cubicBezTo>
                    <a:pt x="1095190" y="122435"/>
                    <a:pt x="1095190" y="122435"/>
                    <a:pt x="1096813" y="120812"/>
                  </a:cubicBezTo>
                  <a:cubicBezTo>
                    <a:pt x="1098436" y="120812"/>
                    <a:pt x="1100059" y="120812"/>
                    <a:pt x="1100059" y="120812"/>
                  </a:cubicBezTo>
                  <a:cubicBezTo>
                    <a:pt x="1100059" y="120812"/>
                    <a:pt x="1100059" y="120812"/>
                    <a:pt x="1100059" y="119189"/>
                  </a:cubicBezTo>
                  <a:cubicBezTo>
                    <a:pt x="1101682" y="119189"/>
                    <a:pt x="1101682" y="117566"/>
                    <a:pt x="1101682" y="117566"/>
                  </a:cubicBezTo>
                  <a:cubicBezTo>
                    <a:pt x="1101682" y="117566"/>
                    <a:pt x="1101682" y="117566"/>
                    <a:pt x="1108174" y="112697"/>
                  </a:cubicBezTo>
                  <a:cubicBezTo>
                    <a:pt x="1108174" y="112697"/>
                    <a:pt x="1108174" y="112697"/>
                    <a:pt x="1111421" y="112697"/>
                  </a:cubicBezTo>
                  <a:cubicBezTo>
                    <a:pt x="1111421" y="112697"/>
                    <a:pt x="1111421" y="112697"/>
                    <a:pt x="1113044" y="111075"/>
                  </a:cubicBezTo>
                  <a:cubicBezTo>
                    <a:pt x="1113044" y="111075"/>
                    <a:pt x="1117913" y="111075"/>
                    <a:pt x="1117913" y="111075"/>
                  </a:cubicBezTo>
                  <a:cubicBezTo>
                    <a:pt x="1119536" y="111075"/>
                    <a:pt x="1119536" y="111075"/>
                    <a:pt x="1121159" y="111075"/>
                  </a:cubicBezTo>
                  <a:cubicBezTo>
                    <a:pt x="1121159" y="111075"/>
                    <a:pt x="1121159" y="111075"/>
                    <a:pt x="1127652" y="114320"/>
                  </a:cubicBezTo>
                  <a:cubicBezTo>
                    <a:pt x="1127652" y="114320"/>
                    <a:pt x="1127652" y="114320"/>
                    <a:pt x="1129275" y="115943"/>
                  </a:cubicBezTo>
                  <a:cubicBezTo>
                    <a:pt x="1129275" y="117566"/>
                    <a:pt x="1130898" y="117566"/>
                    <a:pt x="1130898" y="119189"/>
                  </a:cubicBezTo>
                  <a:cubicBezTo>
                    <a:pt x="1130898" y="119189"/>
                    <a:pt x="1130898" y="119189"/>
                    <a:pt x="1132521" y="120812"/>
                  </a:cubicBezTo>
                  <a:cubicBezTo>
                    <a:pt x="1132521" y="120812"/>
                    <a:pt x="1132521" y="120812"/>
                    <a:pt x="1132521" y="119189"/>
                  </a:cubicBezTo>
                  <a:cubicBezTo>
                    <a:pt x="1132521" y="119189"/>
                    <a:pt x="1132521" y="119189"/>
                    <a:pt x="1129275" y="114320"/>
                  </a:cubicBezTo>
                  <a:cubicBezTo>
                    <a:pt x="1129275" y="114320"/>
                    <a:pt x="1129275" y="114320"/>
                    <a:pt x="1129275" y="111075"/>
                  </a:cubicBezTo>
                  <a:cubicBezTo>
                    <a:pt x="1129275" y="109452"/>
                    <a:pt x="1129275" y="107829"/>
                    <a:pt x="1130898" y="107829"/>
                  </a:cubicBezTo>
                  <a:cubicBezTo>
                    <a:pt x="1132521" y="109452"/>
                    <a:pt x="1134144" y="106206"/>
                    <a:pt x="1135767" y="107829"/>
                  </a:cubicBezTo>
                  <a:cubicBezTo>
                    <a:pt x="1137390" y="107829"/>
                    <a:pt x="1140636" y="106206"/>
                    <a:pt x="1140636" y="106206"/>
                  </a:cubicBezTo>
                  <a:cubicBezTo>
                    <a:pt x="1142259" y="106206"/>
                    <a:pt x="1147129" y="106206"/>
                    <a:pt x="1147129" y="106206"/>
                  </a:cubicBezTo>
                  <a:cubicBezTo>
                    <a:pt x="1147129" y="106206"/>
                    <a:pt x="1151998" y="107829"/>
                    <a:pt x="1151998" y="107829"/>
                  </a:cubicBezTo>
                  <a:cubicBezTo>
                    <a:pt x="1151998" y="109452"/>
                    <a:pt x="1153621" y="107829"/>
                    <a:pt x="1155244" y="109452"/>
                  </a:cubicBezTo>
                  <a:cubicBezTo>
                    <a:pt x="1155244" y="111075"/>
                    <a:pt x="1155244" y="111075"/>
                    <a:pt x="1156867" y="111075"/>
                  </a:cubicBezTo>
                  <a:cubicBezTo>
                    <a:pt x="1158490" y="112697"/>
                    <a:pt x="1156867" y="111075"/>
                    <a:pt x="1160113" y="112697"/>
                  </a:cubicBezTo>
                  <a:cubicBezTo>
                    <a:pt x="1161737" y="114320"/>
                    <a:pt x="1164983" y="112697"/>
                    <a:pt x="1164983" y="112697"/>
                  </a:cubicBezTo>
                  <a:cubicBezTo>
                    <a:pt x="1164983" y="112697"/>
                    <a:pt x="1164983" y="112697"/>
                    <a:pt x="1168229" y="111075"/>
                  </a:cubicBezTo>
                  <a:cubicBezTo>
                    <a:pt x="1168229" y="111075"/>
                    <a:pt x="1168229" y="111075"/>
                    <a:pt x="1168229" y="107829"/>
                  </a:cubicBezTo>
                  <a:cubicBezTo>
                    <a:pt x="1168229" y="107829"/>
                    <a:pt x="1168229" y="107829"/>
                    <a:pt x="1164983" y="104583"/>
                  </a:cubicBezTo>
                  <a:cubicBezTo>
                    <a:pt x="1164983" y="104583"/>
                    <a:pt x="1163360" y="102960"/>
                    <a:pt x="1164983" y="101337"/>
                  </a:cubicBezTo>
                  <a:cubicBezTo>
                    <a:pt x="1166606" y="99715"/>
                    <a:pt x="1166606" y="99715"/>
                    <a:pt x="1168229" y="98092"/>
                  </a:cubicBezTo>
                  <a:cubicBezTo>
                    <a:pt x="1169852" y="98092"/>
                    <a:pt x="1171475" y="98092"/>
                    <a:pt x="1171475" y="96469"/>
                  </a:cubicBezTo>
                  <a:cubicBezTo>
                    <a:pt x="1171475" y="94846"/>
                    <a:pt x="1173098" y="94846"/>
                    <a:pt x="1171475" y="94846"/>
                  </a:cubicBezTo>
                  <a:cubicBezTo>
                    <a:pt x="1171475" y="93223"/>
                    <a:pt x="1171475" y="93223"/>
                    <a:pt x="1169852" y="93223"/>
                  </a:cubicBezTo>
                  <a:cubicBezTo>
                    <a:pt x="1168229" y="91600"/>
                    <a:pt x="1168229" y="93223"/>
                    <a:pt x="1166606" y="89978"/>
                  </a:cubicBezTo>
                  <a:cubicBezTo>
                    <a:pt x="1166606" y="86732"/>
                    <a:pt x="1164983" y="89978"/>
                    <a:pt x="1164983" y="88355"/>
                  </a:cubicBezTo>
                  <a:cubicBezTo>
                    <a:pt x="1164983" y="88355"/>
                    <a:pt x="1163360" y="83486"/>
                    <a:pt x="1163360" y="83486"/>
                  </a:cubicBezTo>
                  <a:cubicBezTo>
                    <a:pt x="1163360" y="83486"/>
                    <a:pt x="1166606" y="80240"/>
                    <a:pt x="1168229" y="80240"/>
                  </a:cubicBezTo>
                  <a:cubicBezTo>
                    <a:pt x="1169852" y="78618"/>
                    <a:pt x="1176344" y="76995"/>
                    <a:pt x="1177967" y="76995"/>
                  </a:cubicBezTo>
                  <a:cubicBezTo>
                    <a:pt x="1179591" y="76995"/>
                    <a:pt x="1182837" y="75372"/>
                    <a:pt x="1182837" y="75372"/>
                  </a:cubicBezTo>
                  <a:cubicBezTo>
                    <a:pt x="1182837" y="75372"/>
                    <a:pt x="1186083" y="75372"/>
                    <a:pt x="1187706" y="75372"/>
                  </a:cubicBezTo>
                  <a:cubicBezTo>
                    <a:pt x="1189329" y="76995"/>
                    <a:pt x="1189329" y="75372"/>
                    <a:pt x="1192575" y="75372"/>
                  </a:cubicBezTo>
                  <a:cubicBezTo>
                    <a:pt x="1195822" y="76995"/>
                    <a:pt x="1195822" y="73749"/>
                    <a:pt x="1199068" y="75372"/>
                  </a:cubicBezTo>
                  <a:cubicBezTo>
                    <a:pt x="1202314" y="76995"/>
                    <a:pt x="1202314" y="76995"/>
                    <a:pt x="1203937" y="76995"/>
                  </a:cubicBezTo>
                  <a:cubicBezTo>
                    <a:pt x="1205560" y="78618"/>
                    <a:pt x="1205560" y="76995"/>
                    <a:pt x="1205560" y="78618"/>
                  </a:cubicBezTo>
                  <a:cubicBezTo>
                    <a:pt x="1207183" y="80240"/>
                    <a:pt x="1207183" y="76995"/>
                    <a:pt x="1208806" y="80240"/>
                  </a:cubicBezTo>
                  <a:cubicBezTo>
                    <a:pt x="1208806" y="83486"/>
                    <a:pt x="1210429" y="85109"/>
                    <a:pt x="1210429" y="85109"/>
                  </a:cubicBezTo>
                  <a:cubicBezTo>
                    <a:pt x="1210429" y="85109"/>
                    <a:pt x="1218545" y="88355"/>
                    <a:pt x="1218545" y="89978"/>
                  </a:cubicBezTo>
                  <a:cubicBezTo>
                    <a:pt x="1218545" y="89978"/>
                    <a:pt x="1221791" y="89978"/>
                    <a:pt x="1223414" y="89978"/>
                  </a:cubicBezTo>
                  <a:cubicBezTo>
                    <a:pt x="1223414" y="89978"/>
                    <a:pt x="1226660" y="89978"/>
                    <a:pt x="1226660" y="89978"/>
                  </a:cubicBezTo>
                  <a:cubicBezTo>
                    <a:pt x="1228283" y="91600"/>
                    <a:pt x="1236399" y="93223"/>
                    <a:pt x="1236399" y="94846"/>
                  </a:cubicBezTo>
                  <a:cubicBezTo>
                    <a:pt x="1238022" y="94846"/>
                    <a:pt x="1238022" y="96469"/>
                    <a:pt x="1238022" y="98092"/>
                  </a:cubicBezTo>
                  <a:cubicBezTo>
                    <a:pt x="1239645" y="98092"/>
                    <a:pt x="1239645" y="98092"/>
                    <a:pt x="1241268" y="98092"/>
                  </a:cubicBezTo>
                  <a:cubicBezTo>
                    <a:pt x="1242891" y="99715"/>
                    <a:pt x="1247761" y="101337"/>
                    <a:pt x="1247761" y="101337"/>
                  </a:cubicBezTo>
                  <a:cubicBezTo>
                    <a:pt x="1247761" y="101337"/>
                    <a:pt x="1249384" y="101337"/>
                    <a:pt x="1249384" y="99715"/>
                  </a:cubicBezTo>
                  <a:cubicBezTo>
                    <a:pt x="1249384" y="98092"/>
                    <a:pt x="1244514" y="96469"/>
                    <a:pt x="1244514" y="96469"/>
                  </a:cubicBezTo>
                  <a:cubicBezTo>
                    <a:pt x="1244514" y="96469"/>
                    <a:pt x="1241268" y="94846"/>
                    <a:pt x="1239645" y="94846"/>
                  </a:cubicBezTo>
                  <a:cubicBezTo>
                    <a:pt x="1238022" y="93223"/>
                    <a:pt x="1238022" y="93223"/>
                    <a:pt x="1236399" y="91600"/>
                  </a:cubicBezTo>
                  <a:cubicBezTo>
                    <a:pt x="1234776" y="91600"/>
                    <a:pt x="1236399" y="89978"/>
                    <a:pt x="1234776" y="89978"/>
                  </a:cubicBezTo>
                  <a:cubicBezTo>
                    <a:pt x="1231530" y="89978"/>
                    <a:pt x="1229906" y="88355"/>
                    <a:pt x="1229906" y="88355"/>
                  </a:cubicBezTo>
                  <a:cubicBezTo>
                    <a:pt x="1228283" y="89978"/>
                    <a:pt x="1226660" y="86732"/>
                    <a:pt x="1226660" y="86732"/>
                  </a:cubicBezTo>
                  <a:cubicBezTo>
                    <a:pt x="1225037" y="86732"/>
                    <a:pt x="1225037" y="89978"/>
                    <a:pt x="1220168" y="86732"/>
                  </a:cubicBezTo>
                  <a:cubicBezTo>
                    <a:pt x="1215299" y="85109"/>
                    <a:pt x="1215299" y="83486"/>
                    <a:pt x="1213676" y="83486"/>
                  </a:cubicBezTo>
                  <a:cubicBezTo>
                    <a:pt x="1213676" y="83486"/>
                    <a:pt x="1212052" y="81863"/>
                    <a:pt x="1212052" y="81863"/>
                  </a:cubicBezTo>
                  <a:cubicBezTo>
                    <a:pt x="1210429" y="80240"/>
                    <a:pt x="1210429" y="78618"/>
                    <a:pt x="1208806" y="78618"/>
                  </a:cubicBezTo>
                  <a:cubicBezTo>
                    <a:pt x="1208806" y="78618"/>
                    <a:pt x="1207183" y="76995"/>
                    <a:pt x="1205560" y="76995"/>
                  </a:cubicBezTo>
                  <a:cubicBezTo>
                    <a:pt x="1203937" y="76995"/>
                    <a:pt x="1205560" y="76995"/>
                    <a:pt x="1202314" y="75372"/>
                  </a:cubicBezTo>
                  <a:cubicBezTo>
                    <a:pt x="1200691" y="75372"/>
                    <a:pt x="1199068" y="73749"/>
                    <a:pt x="1200691" y="73749"/>
                  </a:cubicBezTo>
                  <a:cubicBezTo>
                    <a:pt x="1202314" y="73749"/>
                    <a:pt x="1202314" y="72126"/>
                    <a:pt x="1203937" y="72126"/>
                  </a:cubicBezTo>
                  <a:cubicBezTo>
                    <a:pt x="1205560" y="70503"/>
                    <a:pt x="1207183" y="68880"/>
                    <a:pt x="1208806" y="70503"/>
                  </a:cubicBezTo>
                  <a:cubicBezTo>
                    <a:pt x="1208806" y="70503"/>
                    <a:pt x="1210429" y="68880"/>
                    <a:pt x="1212052" y="68880"/>
                  </a:cubicBezTo>
                  <a:cubicBezTo>
                    <a:pt x="1215299" y="68880"/>
                    <a:pt x="1216922" y="67258"/>
                    <a:pt x="1218545" y="68880"/>
                  </a:cubicBezTo>
                  <a:cubicBezTo>
                    <a:pt x="1220168" y="68880"/>
                    <a:pt x="1221791" y="68880"/>
                    <a:pt x="1221791" y="68880"/>
                  </a:cubicBezTo>
                  <a:cubicBezTo>
                    <a:pt x="1223414" y="68880"/>
                    <a:pt x="1228283" y="67258"/>
                    <a:pt x="1229906" y="67258"/>
                  </a:cubicBezTo>
                  <a:cubicBezTo>
                    <a:pt x="1229906" y="67258"/>
                    <a:pt x="1233153" y="65635"/>
                    <a:pt x="1233153" y="67258"/>
                  </a:cubicBezTo>
                  <a:cubicBezTo>
                    <a:pt x="1233153" y="67258"/>
                    <a:pt x="1233153" y="67258"/>
                    <a:pt x="1233153" y="65635"/>
                  </a:cubicBezTo>
                  <a:cubicBezTo>
                    <a:pt x="1233153" y="65635"/>
                    <a:pt x="1233153" y="65635"/>
                    <a:pt x="1241268" y="65635"/>
                  </a:cubicBezTo>
                  <a:cubicBezTo>
                    <a:pt x="1241268" y="65635"/>
                    <a:pt x="1241268" y="65635"/>
                    <a:pt x="1242891" y="67258"/>
                  </a:cubicBezTo>
                  <a:cubicBezTo>
                    <a:pt x="1242891" y="67258"/>
                    <a:pt x="1242891" y="67258"/>
                    <a:pt x="1246137" y="67258"/>
                  </a:cubicBezTo>
                  <a:cubicBezTo>
                    <a:pt x="1246137" y="67258"/>
                    <a:pt x="1246137" y="67258"/>
                    <a:pt x="1247761" y="65635"/>
                  </a:cubicBezTo>
                  <a:cubicBezTo>
                    <a:pt x="1247761" y="65635"/>
                    <a:pt x="1247761" y="65635"/>
                    <a:pt x="1251007" y="65635"/>
                  </a:cubicBezTo>
                  <a:cubicBezTo>
                    <a:pt x="1251007" y="65635"/>
                    <a:pt x="1251007" y="62389"/>
                    <a:pt x="1252630" y="64012"/>
                  </a:cubicBezTo>
                  <a:cubicBezTo>
                    <a:pt x="1252630" y="67258"/>
                    <a:pt x="1254253" y="67258"/>
                    <a:pt x="1254253" y="67258"/>
                  </a:cubicBezTo>
                  <a:cubicBezTo>
                    <a:pt x="1254253" y="67258"/>
                    <a:pt x="1254253" y="67258"/>
                    <a:pt x="1257499" y="67258"/>
                  </a:cubicBezTo>
                  <a:cubicBezTo>
                    <a:pt x="1257499" y="67258"/>
                    <a:pt x="1257499" y="62389"/>
                    <a:pt x="1259122" y="62389"/>
                  </a:cubicBezTo>
                  <a:cubicBezTo>
                    <a:pt x="1259122" y="62389"/>
                    <a:pt x="1259122" y="62389"/>
                    <a:pt x="1260745" y="62389"/>
                  </a:cubicBezTo>
                  <a:cubicBezTo>
                    <a:pt x="1262368" y="62389"/>
                    <a:pt x="1265615" y="62389"/>
                    <a:pt x="1265615" y="62389"/>
                  </a:cubicBezTo>
                  <a:cubicBezTo>
                    <a:pt x="1267238" y="62389"/>
                    <a:pt x="1268861" y="59143"/>
                    <a:pt x="1268861" y="59143"/>
                  </a:cubicBezTo>
                  <a:cubicBezTo>
                    <a:pt x="1268861" y="59143"/>
                    <a:pt x="1268861" y="59143"/>
                    <a:pt x="1272107" y="57521"/>
                  </a:cubicBezTo>
                  <a:cubicBezTo>
                    <a:pt x="1273730" y="57521"/>
                    <a:pt x="1275353" y="55898"/>
                    <a:pt x="1276976" y="57521"/>
                  </a:cubicBezTo>
                  <a:cubicBezTo>
                    <a:pt x="1276976" y="57521"/>
                    <a:pt x="1280222" y="55898"/>
                    <a:pt x="1280222" y="55898"/>
                  </a:cubicBezTo>
                  <a:cubicBezTo>
                    <a:pt x="1280222" y="55898"/>
                    <a:pt x="1280222" y="55898"/>
                    <a:pt x="1281846" y="54275"/>
                  </a:cubicBezTo>
                  <a:cubicBezTo>
                    <a:pt x="1281846" y="54275"/>
                    <a:pt x="1285092" y="54275"/>
                    <a:pt x="1285092" y="55898"/>
                  </a:cubicBezTo>
                  <a:cubicBezTo>
                    <a:pt x="1286715" y="55898"/>
                    <a:pt x="1293207" y="57521"/>
                    <a:pt x="1293207" y="59143"/>
                  </a:cubicBezTo>
                  <a:cubicBezTo>
                    <a:pt x="1293207" y="60766"/>
                    <a:pt x="1293207" y="59143"/>
                    <a:pt x="1293207" y="60766"/>
                  </a:cubicBezTo>
                  <a:cubicBezTo>
                    <a:pt x="1294830" y="62389"/>
                    <a:pt x="1301323" y="64012"/>
                    <a:pt x="1301323" y="64012"/>
                  </a:cubicBezTo>
                  <a:cubicBezTo>
                    <a:pt x="1301323" y="64012"/>
                    <a:pt x="1302946" y="65635"/>
                    <a:pt x="1302946" y="68880"/>
                  </a:cubicBezTo>
                  <a:cubicBezTo>
                    <a:pt x="1302946" y="70503"/>
                    <a:pt x="1302946" y="72126"/>
                    <a:pt x="1302946" y="73749"/>
                  </a:cubicBezTo>
                  <a:cubicBezTo>
                    <a:pt x="1302946" y="73749"/>
                    <a:pt x="1302946" y="81863"/>
                    <a:pt x="1302946" y="81863"/>
                  </a:cubicBezTo>
                  <a:cubicBezTo>
                    <a:pt x="1301323" y="81863"/>
                    <a:pt x="1299700" y="83486"/>
                    <a:pt x="1299700" y="85109"/>
                  </a:cubicBezTo>
                  <a:cubicBezTo>
                    <a:pt x="1298076" y="86732"/>
                    <a:pt x="1299700" y="89978"/>
                    <a:pt x="1299700" y="89978"/>
                  </a:cubicBezTo>
                  <a:cubicBezTo>
                    <a:pt x="1299700" y="89978"/>
                    <a:pt x="1299700" y="89978"/>
                    <a:pt x="1301323" y="91600"/>
                  </a:cubicBezTo>
                  <a:cubicBezTo>
                    <a:pt x="1301323" y="91600"/>
                    <a:pt x="1302946" y="91600"/>
                    <a:pt x="1302946" y="91600"/>
                  </a:cubicBezTo>
                  <a:cubicBezTo>
                    <a:pt x="1302946" y="89978"/>
                    <a:pt x="1304569" y="89978"/>
                    <a:pt x="1304569" y="88355"/>
                  </a:cubicBezTo>
                  <a:cubicBezTo>
                    <a:pt x="1304569" y="88355"/>
                    <a:pt x="1304569" y="85109"/>
                    <a:pt x="1306192" y="85109"/>
                  </a:cubicBezTo>
                  <a:cubicBezTo>
                    <a:pt x="1306192" y="85109"/>
                    <a:pt x="1306192" y="85109"/>
                    <a:pt x="1307815" y="81863"/>
                  </a:cubicBezTo>
                  <a:cubicBezTo>
                    <a:pt x="1309438" y="81863"/>
                    <a:pt x="1309438" y="81863"/>
                    <a:pt x="1311061" y="81863"/>
                  </a:cubicBezTo>
                  <a:cubicBezTo>
                    <a:pt x="1312684" y="80240"/>
                    <a:pt x="1312684" y="80240"/>
                    <a:pt x="1314307" y="78618"/>
                  </a:cubicBezTo>
                  <a:cubicBezTo>
                    <a:pt x="1314307" y="76995"/>
                    <a:pt x="1314307" y="76995"/>
                    <a:pt x="1314307" y="73749"/>
                  </a:cubicBezTo>
                  <a:cubicBezTo>
                    <a:pt x="1314307" y="72126"/>
                    <a:pt x="1312684" y="70503"/>
                    <a:pt x="1312684" y="70503"/>
                  </a:cubicBezTo>
                  <a:cubicBezTo>
                    <a:pt x="1312684" y="70503"/>
                    <a:pt x="1311061" y="67258"/>
                    <a:pt x="1309438" y="67258"/>
                  </a:cubicBezTo>
                  <a:cubicBezTo>
                    <a:pt x="1309438" y="67258"/>
                    <a:pt x="1307815" y="64012"/>
                    <a:pt x="1307815" y="64012"/>
                  </a:cubicBezTo>
                  <a:cubicBezTo>
                    <a:pt x="1309438" y="64012"/>
                    <a:pt x="1309438" y="62389"/>
                    <a:pt x="1309438" y="60766"/>
                  </a:cubicBezTo>
                  <a:cubicBezTo>
                    <a:pt x="1309438" y="60766"/>
                    <a:pt x="1311061" y="59143"/>
                    <a:pt x="1312684" y="59143"/>
                  </a:cubicBezTo>
                  <a:cubicBezTo>
                    <a:pt x="1314307" y="59143"/>
                    <a:pt x="1317554" y="60766"/>
                    <a:pt x="1319177" y="60766"/>
                  </a:cubicBezTo>
                  <a:cubicBezTo>
                    <a:pt x="1319177" y="62389"/>
                    <a:pt x="1330539" y="65635"/>
                    <a:pt x="1330539" y="65635"/>
                  </a:cubicBezTo>
                  <a:cubicBezTo>
                    <a:pt x="1332162" y="65635"/>
                    <a:pt x="1335408" y="67258"/>
                    <a:pt x="1337031" y="67258"/>
                  </a:cubicBezTo>
                  <a:cubicBezTo>
                    <a:pt x="1337031" y="67258"/>
                    <a:pt x="1337031" y="65635"/>
                    <a:pt x="1338654" y="67258"/>
                  </a:cubicBezTo>
                  <a:cubicBezTo>
                    <a:pt x="1340277" y="68880"/>
                    <a:pt x="1341900" y="70503"/>
                    <a:pt x="1341900" y="70503"/>
                  </a:cubicBezTo>
                  <a:cubicBezTo>
                    <a:pt x="1341900" y="70503"/>
                    <a:pt x="1341900" y="68880"/>
                    <a:pt x="1343524" y="70503"/>
                  </a:cubicBezTo>
                  <a:cubicBezTo>
                    <a:pt x="1345147" y="73749"/>
                    <a:pt x="1345147" y="72126"/>
                    <a:pt x="1345147" y="73749"/>
                  </a:cubicBezTo>
                  <a:cubicBezTo>
                    <a:pt x="1346770" y="75372"/>
                    <a:pt x="1348393" y="76995"/>
                    <a:pt x="1348393" y="76995"/>
                  </a:cubicBezTo>
                  <a:cubicBezTo>
                    <a:pt x="1348393" y="76995"/>
                    <a:pt x="1348393" y="76995"/>
                    <a:pt x="1348393" y="78618"/>
                  </a:cubicBezTo>
                  <a:cubicBezTo>
                    <a:pt x="1348393" y="78618"/>
                    <a:pt x="1348393" y="80240"/>
                    <a:pt x="1350016" y="80240"/>
                  </a:cubicBezTo>
                  <a:cubicBezTo>
                    <a:pt x="1350016" y="80240"/>
                    <a:pt x="1350016" y="80240"/>
                    <a:pt x="1353262" y="78618"/>
                  </a:cubicBezTo>
                  <a:cubicBezTo>
                    <a:pt x="1353262" y="78618"/>
                    <a:pt x="1353262" y="78618"/>
                    <a:pt x="1353262" y="76995"/>
                  </a:cubicBezTo>
                  <a:cubicBezTo>
                    <a:pt x="1353262" y="76995"/>
                    <a:pt x="1353262" y="76995"/>
                    <a:pt x="1354885" y="75372"/>
                  </a:cubicBezTo>
                  <a:cubicBezTo>
                    <a:pt x="1354885" y="75372"/>
                    <a:pt x="1354885" y="75372"/>
                    <a:pt x="1356508" y="76995"/>
                  </a:cubicBezTo>
                  <a:cubicBezTo>
                    <a:pt x="1356508" y="76995"/>
                    <a:pt x="1356508" y="76995"/>
                    <a:pt x="1361378" y="76995"/>
                  </a:cubicBezTo>
                  <a:cubicBezTo>
                    <a:pt x="1361378" y="76995"/>
                    <a:pt x="1361378" y="76995"/>
                    <a:pt x="1363001" y="76995"/>
                  </a:cubicBezTo>
                  <a:cubicBezTo>
                    <a:pt x="1363001" y="76995"/>
                    <a:pt x="1364624" y="76995"/>
                    <a:pt x="1364624" y="76995"/>
                  </a:cubicBezTo>
                  <a:cubicBezTo>
                    <a:pt x="1366247" y="76995"/>
                    <a:pt x="1366247" y="78618"/>
                    <a:pt x="1367870" y="78618"/>
                  </a:cubicBezTo>
                  <a:cubicBezTo>
                    <a:pt x="1367870" y="76995"/>
                    <a:pt x="1369493" y="76995"/>
                    <a:pt x="1369493" y="76995"/>
                  </a:cubicBezTo>
                  <a:cubicBezTo>
                    <a:pt x="1369493" y="76995"/>
                    <a:pt x="1369493" y="76995"/>
                    <a:pt x="1367870" y="75372"/>
                  </a:cubicBezTo>
                  <a:cubicBezTo>
                    <a:pt x="1367870" y="75372"/>
                    <a:pt x="1367870" y="75372"/>
                    <a:pt x="1364624" y="73749"/>
                  </a:cubicBezTo>
                  <a:cubicBezTo>
                    <a:pt x="1364624" y="73749"/>
                    <a:pt x="1364624" y="73749"/>
                    <a:pt x="1363001" y="73749"/>
                  </a:cubicBezTo>
                  <a:cubicBezTo>
                    <a:pt x="1363001" y="72126"/>
                    <a:pt x="1363001" y="72126"/>
                    <a:pt x="1361378" y="72126"/>
                  </a:cubicBezTo>
                  <a:cubicBezTo>
                    <a:pt x="1361378" y="70503"/>
                    <a:pt x="1359754" y="68880"/>
                    <a:pt x="1359754" y="68880"/>
                  </a:cubicBezTo>
                  <a:cubicBezTo>
                    <a:pt x="1358131" y="68880"/>
                    <a:pt x="1358131" y="67258"/>
                    <a:pt x="1356508" y="67258"/>
                  </a:cubicBezTo>
                  <a:cubicBezTo>
                    <a:pt x="1356508" y="65635"/>
                    <a:pt x="1353262" y="65635"/>
                    <a:pt x="1353262" y="64012"/>
                  </a:cubicBezTo>
                  <a:cubicBezTo>
                    <a:pt x="1353262" y="64012"/>
                    <a:pt x="1351639" y="60766"/>
                    <a:pt x="1351639" y="60766"/>
                  </a:cubicBezTo>
                  <a:cubicBezTo>
                    <a:pt x="1351639" y="60766"/>
                    <a:pt x="1351639" y="60766"/>
                    <a:pt x="1351639" y="57521"/>
                  </a:cubicBezTo>
                  <a:cubicBezTo>
                    <a:pt x="1351639" y="57521"/>
                    <a:pt x="1351639" y="54275"/>
                    <a:pt x="1351639" y="54275"/>
                  </a:cubicBezTo>
                  <a:cubicBezTo>
                    <a:pt x="1351639" y="52652"/>
                    <a:pt x="1353262" y="51029"/>
                    <a:pt x="1353262" y="51029"/>
                  </a:cubicBezTo>
                  <a:cubicBezTo>
                    <a:pt x="1353262" y="51029"/>
                    <a:pt x="1358131" y="49406"/>
                    <a:pt x="1359754" y="51029"/>
                  </a:cubicBezTo>
                  <a:cubicBezTo>
                    <a:pt x="1363001" y="51029"/>
                    <a:pt x="1363001" y="49406"/>
                    <a:pt x="1364624" y="49406"/>
                  </a:cubicBezTo>
                  <a:cubicBezTo>
                    <a:pt x="1366247" y="51029"/>
                    <a:pt x="1366247" y="51029"/>
                    <a:pt x="1367870" y="51029"/>
                  </a:cubicBezTo>
                  <a:cubicBezTo>
                    <a:pt x="1367870" y="51029"/>
                    <a:pt x="1371116" y="51029"/>
                    <a:pt x="1371116" y="51029"/>
                  </a:cubicBezTo>
                  <a:cubicBezTo>
                    <a:pt x="1371116" y="51029"/>
                    <a:pt x="1369493" y="51029"/>
                    <a:pt x="1372739" y="51029"/>
                  </a:cubicBezTo>
                  <a:cubicBezTo>
                    <a:pt x="1377609" y="51029"/>
                    <a:pt x="1377609" y="51029"/>
                    <a:pt x="1377609" y="51029"/>
                  </a:cubicBezTo>
                  <a:cubicBezTo>
                    <a:pt x="1379232" y="51029"/>
                    <a:pt x="1379232" y="51029"/>
                    <a:pt x="1379232" y="51029"/>
                  </a:cubicBezTo>
                  <a:cubicBezTo>
                    <a:pt x="1380855" y="51029"/>
                    <a:pt x="1380855" y="51029"/>
                    <a:pt x="1382478" y="51029"/>
                  </a:cubicBezTo>
                  <a:cubicBezTo>
                    <a:pt x="1382478" y="52652"/>
                    <a:pt x="1382478" y="51029"/>
                    <a:pt x="1384101" y="52652"/>
                  </a:cubicBezTo>
                  <a:cubicBezTo>
                    <a:pt x="1384101" y="54275"/>
                    <a:pt x="1382478" y="54275"/>
                    <a:pt x="1384101" y="55898"/>
                  </a:cubicBezTo>
                  <a:cubicBezTo>
                    <a:pt x="1385724" y="55898"/>
                    <a:pt x="1387347" y="55898"/>
                    <a:pt x="1387347" y="55898"/>
                  </a:cubicBezTo>
                  <a:cubicBezTo>
                    <a:pt x="1387347" y="55898"/>
                    <a:pt x="1387347" y="55898"/>
                    <a:pt x="1388970" y="55898"/>
                  </a:cubicBezTo>
                  <a:cubicBezTo>
                    <a:pt x="1388970" y="55898"/>
                    <a:pt x="1390593" y="55898"/>
                    <a:pt x="1390593" y="57521"/>
                  </a:cubicBezTo>
                  <a:cubicBezTo>
                    <a:pt x="1390593" y="57521"/>
                    <a:pt x="1390593" y="57521"/>
                    <a:pt x="1392216" y="57521"/>
                  </a:cubicBezTo>
                  <a:cubicBezTo>
                    <a:pt x="1393839" y="59143"/>
                    <a:pt x="1393839" y="59143"/>
                    <a:pt x="1393839" y="59143"/>
                  </a:cubicBezTo>
                  <a:cubicBezTo>
                    <a:pt x="1395463" y="59143"/>
                    <a:pt x="1397086" y="59143"/>
                    <a:pt x="1398709" y="59143"/>
                  </a:cubicBezTo>
                  <a:cubicBezTo>
                    <a:pt x="1398709" y="59143"/>
                    <a:pt x="1406824" y="64012"/>
                    <a:pt x="1406824" y="64012"/>
                  </a:cubicBezTo>
                  <a:cubicBezTo>
                    <a:pt x="1408447" y="64012"/>
                    <a:pt x="1410070" y="64012"/>
                    <a:pt x="1410070" y="64012"/>
                  </a:cubicBezTo>
                  <a:cubicBezTo>
                    <a:pt x="1411694" y="65635"/>
                    <a:pt x="1413317" y="64012"/>
                    <a:pt x="1413317" y="64012"/>
                  </a:cubicBezTo>
                  <a:cubicBezTo>
                    <a:pt x="1414940" y="65635"/>
                    <a:pt x="1413317" y="64012"/>
                    <a:pt x="1414940" y="64012"/>
                  </a:cubicBezTo>
                  <a:cubicBezTo>
                    <a:pt x="1416563" y="65635"/>
                    <a:pt x="1418186" y="67258"/>
                    <a:pt x="1418186" y="67258"/>
                  </a:cubicBezTo>
                  <a:cubicBezTo>
                    <a:pt x="1418186" y="67258"/>
                    <a:pt x="1418186" y="67258"/>
                    <a:pt x="1421432" y="67258"/>
                  </a:cubicBezTo>
                  <a:cubicBezTo>
                    <a:pt x="1421432" y="67258"/>
                    <a:pt x="1421432" y="67258"/>
                    <a:pt x="1424678" y="67258"/>
                  </a:cubicBezTo>
                  <a:cubicBezTo>
                    <a:pt x="1426301" y="68880"/>
                    <a:pt x="1427924" y="68880"/>
                    <a:pt x="1429548" y="68880"/>
                  </a:cubicBezTo>
                  <a:cubicBezTo>
                    <a:pt x="1431171" y="70503"/>
                    <a:pt x="1432794" y="70503"/>
                    <a:pt x="1432794" y="70503"/>
                  </a:cubicBezTo>
                  <a:cubicBezTo>
                    <a:pt x="1432794" y="70503"/>
                    <a:pt x="1432794" y="70503"/>
                    <a:pt x="1437663" y="73749"/>
                  </a:cubicBezTo>
                  <a:cubicBezTo>
                    <a:pt x="1437663" y="73749"/>
                    <a:pt x="1437663" y="73749"/>
                    <a:pt x="1442532" y="75372"/>
                  </a:cubicBezTo>
                  <a:cubicBezTo>
                    <a:pt x="1442532" y="75372"/>
                    <a:pt x="1442532" y="75372"/>
                    <a:pt x="1445778" y="76995"/>
                  </a:cubicBezTo>
                  <a:cubicBezTo>
                    <a:pt x="1445778" y="76995"/>
                    <a:pt x="1445778" y="76995"/>
                    <a:pt x="1447402" y="78618"/>
                  </a:cubicBezTo>
                  <a:cubicBezTo>
                    <a:pt x="1447402" y="78618"/>
                    <a:pt x="1447402" y="78618"/>
                    <a:pt x="1450648" y="80240"/>
                  </a:cubicBezTo>
                  <a:cubicBezTo>
                    <a:pt x="1450648" y="80240"/>
                    <a:pt x="1450648" y="80240"/>
                    <a:pt x="1453894" y="81863"/>
                  </a:cubicBezTo>
                  <a:cubicBezTo>
                    <a:pt x="1453894" y="81863"/>
                    <a:pt x="1453894" y="81863"/>
                    <a:pt x="1457140" y="81863"/>
                  </a:cubicBezTo>
                  <a:cubicBezTo>
                    <a:pt x="1457140" y="81863"/>
                    <a:pt x="1460386" y="81863"/>
                    <a:pt x="1460386" y="81863"/>
                  </a:cubicBezTo>
                  <a:cubicBezTo>
                    <a:pt x="1462009" y="81863"/>
                    <a:pt x="1463633" y="81863"/>
                    <a:pt x="1463633" y="81863"/>
                  </a:cubicBezTo>
                  <a:cubicBezTo>
                    <a:pt x="1463633" y="81863"/>
                    <a:pt x="1463633" y="81863"/>
                    <a:pt x="1463633" y="80240"/>
                  </a:cubicBezTo>
                  <a:cubicBezTo>
                    <a:pt x="1463633" y="80240"/>
                    <a:pt x="1460386" y="78618"/>
                    <a:pt x="1460386" y="76995"/>
                  </a:cubicBezTo>
                  <a:cubicBezTo>
                    <a:pt x="1460386" y="76995"/>
                    <a:pt x="1458763" y="75372"/>
                    <a:pt x="1458763" y="75372"/>
                  </a:cubicBezTo>
                  <a:cubicBezTo>
                    <a:pt x="1458763" y="75372"/>
                    <a:pt x="1457140" y="73749"/>
                    <a:pt x="1453894" y="72126"/>
                  </a:cubicBezTo>
                  <a:cubicBezTo>
                    <a:pt x="1452271" y="70503"/>
                    <a:pt x="1450648" y="70503"/>
                    <a:pt x="1450648" y="68880"/>
                  </a:cubicBezTo>
                  <a:cubicBezTo>
                    <a:pt x="1449025" y="68880"/>
                    <a:pt x="1450648" y="68880"/>
                    <a:pt x="1449025" y="67258"/>
                  </a:cubicBezTo>
                  <a:cubicBezTo>
                    <a:pt x="1447402" y="65635"/>
                    <a:pt x="1447402" y="64012"/>
                    <a:pt x="1445778" y="64012"/>
                  </a:cubicBezTo>
                  <a:cubicBezTo>
                    <a:pt x="1444155" y="65635"/>
                    <a:pt x="1442532" y="64012"/>
                    <a:pt x="1442532" y="64012"/>
                  </a:cubicBezTo>
                  <a:cubicBezTo>
                    <a:pt x="1440909" y="64012"/>
                    <a:pt x="1442532" y="64012"/>
                    <a:pt x="1439286" y="62389"/>
                  </a:cubicBezTo>
                  <a:cubicBezTo>
                    <a:pt x="1437663" y="62389"/>
                    <a:pt x="1437663" y="62389"/>
                    <a:pt x="1436040" y="62389"/>
                  </a:cubicBezTo>
                  <a:cubicBezTo>
                    <a:pt x="1434417" y="60766"/>
                    <a:pt x="1431171" y="59143"/>
                    <a:pt x="1431171" y="59143"/>
                  </a:cubicBezTo>
                  <a:cubicBezTo>
                    <a:pt x="1431171" y="60766"/>
                    <a:pt x="1431171" y="60766"/>
                    <a:pt x="1429548" y="60766"/>
                  </a:cubicBezTo>
                  <a:cubicBezTo>
                    <a:pt x="1426301" y="59143"/>
                    <a:pt x="1426301" y="59143"/>
                    <a:pt x="1424678" y="59143"/>
                  </a:cubicBezTo>
                  <a:cubicBezTo>
                    <a:pt x="1423055" y="59143"/>
                    <a:pt x="1423055" y="57521"/>
                    <a:pt x="1421432" y="57521"/>
                  </a:cubicBezTo>
                  <a:cubicBezTo>
                    <a:pt x="1421432" y="57521"/>
                    <a:pt x="1419809" y="55898"/>
                    <a:pt x="1418186" y="54275"/>
                  </a:cubicBezTo>
                  <a:cubicBezTo>
                    <a:pt x="1418186" y="54275"/>
                    <a:pt x="1416563" y="52652"/>
                    <a:pt x="1414940" y="52652"/>
                  </a:cubicBezTo>
                  <a:cubicBezTo>
                    <a:pt x="1414940" y="51029"/>
                    <a:pt x="1413317" y="51029"/>
                    <a:pt x="1413317" y="51029"/>
                  </a:cubicBezTo>
                  <a:cubicBezTo>
                    <a:pt x="1411694" y="51029"/>
                    <a:pt x="1411694" y="49406"/>
                    <a:pt x="1410070" y="47783"/>
                  </a:cubicBezTo>
                  <a:cubicBezTo>
                    <a:pt x="1410070" y="47783"/>
                    <a:pt x="1410070" y="46161"/>
                    <a:pt x="1410070" y="46161"/>
                  </a:cubicBezTo>
                  <a:cubicBezTo>
                    <a:pt x="1410070" y="46161"/>
                    <a:pt x="1408447" y="46161"/>
                    <a:pt x="1413317" y="46161"/>
                  </a:cubicBezTo>
                  <a:cubicBezTo>
                    <a:pt x="1418186" y="46161"/>
                    <a:pt x="1419809" y="44538"/>
                    <a:pt x="1421432" y="44538"/>
                  </a:cubicBezTo>
                  <a:cubicBezTo>
                    <a:pt x="1421432" y="44538"/>
                    <a:pt x="1423055" y="44538"/>
                    <a:pt x="1423055" y="44538"/>
                  </a:cubicBezTo>
                  <a:cubicBezTo>
                    <a:pt x="1424678" y="44538"/>
                    <a:pt x="1426301" y="42915"/>
                    <a:pt x="1427924" y="42915"/>
                  </a:cubicBezTo>
                  <a:cubicBezTo>
                    <a:pt x="1429548" y="42915"/>
                    <a:pt x="1424678" y="42915"/>
                    <a:pt x="1431171" y="44538"/>
                  </a:cubicBezTo>
                  <a:cubicBezTo>
                    <a:pt x="1437663" y="44538"/>
                    <a:pt x="1437663" y="42915"/>
                    <a:pt x="1439286" y="44538"/>
                  </a:cubicBezTo>
                  <a:cubicBezTo>
                    <a:pt x="1439286" y="44538"/>
                    <a:pt x="1439286" y="42915"/>
                    <a:pt x="1440909" y="44538"/>
                  </a:cubicBezTo>
                  <a:cubicBezTo>
                    <a:pt x="1444155" y="47783"/>
                    <a:pt x="1445778" y="47783"/>
                    <a:pt x="1445778" y="47783"/>
                  </a:cubicBezTo>
                  <a:cubicBezTo>
                    <a:pt x="1447402" y="47783"/>
                    <a:pt x="1449025" y="49406"/>
                    <a:pt x="1450648" y="49406"/>
                  </a:cubicBezTo>
                  <a:cubicBezTo>
                    <a:pt x="1450648" y="49406"/>
                    <a:pt x="1462009" y="52652"/>
                    <a:pt x="1462009" y="52652"/>
                  </a:cubicBezTo>
                  <a:cubicBezTo>
                    <a:pt x="1463633" y="52652"/>
                    <a:pt x="1463633" y="51029"/>
                    <a:pt x="1465256" y="54275"/>
                  </a:cubicBezTo>
                  <a:cubicBezTo>
                    <a:pt x="1468502" y="57521"/>
                    <a:pt x="1465256" y="55898"/>
                    <a:pt x="1470125" y="57521"/>
                  </a:cubicBezTo>
                  <a:cubicBezTo>
                    <a:pt x="1474994" y="59143"/>
                    <a:pt x="1476617" y="59143"/>
                    <a:pt x="1476617" y="59143"/>
                  </a:cubicBezTo>
                  <a:cubicBezTo>
                    <a:pt x="1478240" y="59143"/>
                    <a:pt x="1479863" y="59143"/>
                    <a:pt x="1479863" y="59143"/>
                  </a:cubicBezTo>
                  <a:cubicBezTo>
                    <a:pt x="1479863" y="59143"/>
                    <a:pt x="1479863" y="57521"/>
                    <a:pt x="1478240" y="57521"/>
                  </a:cubicBezTo>
                  <a:cubicBezTo>
                    <a:pt x="1476617" y="57521"/>
                    <a:pt x="1474994" y="54275"/>
                    <a:pt x="1474994" y="54275"/>
                  </a:cubicBezTo>
                  <a:cubicBezTo>
                    <a:pt x="1473371" y="54275"/>
                    <a:pt x="1471748" y="54275"/>
                    <a:pt x="1470125" y="54275"/>
                  </a:cubicBezTo>
                  <a:cubicBezTo>
                    <a:pt x="1470125" y="54275"/>
                    <a:pt x="1468502" y="54275"/>
                    <a:pt x="1468502" y="54275"/>
                  </a:cubicBezTo>
                  <a:cubicBezTo>
                    <a:pt x="1466879" y="52652"/>
                    <a:pt x="1466879" y="51029"/>
                    <a:pt x="1466879" y="51029"/>
                  </a:cubicBezTo>
                  <a:cubicBezTo>
                    <a:pt x="1465256" y="51029"/>
                    <a:pt x="1463633" y="49406"/>
                    <a:pt x="1462009" y="49406"/>
                  </a:cubicBezTo>
                  <a:cubicBezTo>
                    <a:pt x="1462009" y="49406"/>
                    <a:pt x="1462009" y="49406"/>
                    <a:pt x="1460386" y="49406"/>
                  </a:cubicBezTo>
                  <a:cubicBezTo>
                    <a:pt x="1460386" y="49406"/>
                    <a:pt x="1460386" y="49406"/>
                    <a:pt x="1457140" y="46161"/>
                  </a:cubicBezTo>
                  <a:cubicBezTo>
                    <a:pt x="1455517" y="46161"/>
                    <a:pt x="1453894" y="46161"/>
                    <a:pt x="1452271" y="46161"/>
                  </a:cubicBezTo>
                  <a:cubicBezTo>
                    <a:pt x="1452271" y="44538"/>
                    <a:pt x="1450648" y="44538"/>
                    <a:pt x="1449025" y="42915"/>
                  </a:cubicBezTo>
                  <a:cubicBezTo>
                    <a:pt x="1449025" y="42915"/>
                    <a:pt x="1447402" y="41292"/>
                    <a:pt x="1447402" y="41292"/>
                  </a:cubicBezTo>
                  <a:cubicBezTo>
                    <a:pt x="1449025" y="41292"/>
                    <a:pt x="1452271" y="41292"/>
                    <a:pt x="1453894" y="39669"/>
                  </a:cubicBezTo>
                  <a:cubicBezTo>
                    <a:pt x="1455517" y="39669"/>
                    <a:pt x="1455517" y="41292"/>
                    <a:pt x="1457140" y="39669"/>
                  </a:cubicBezTo>
                  <a:cubicBezTo>
                    <a:pt x="1460386" y="39669"/>
                    <a:pt x="1463633" y="39669"/>
                    <a:pt x="1463633" y="39669"/>
                  </a:cubicBezTo>
                  <a:cubicBezTo>
                    <a:pt x="1463633" y="39669"/>
                    <a:pt x="1463633" y="38046"/>
                    <a:pt x="1462009" y="38046"/>
                  </a:cubicBezTo>
                  <a:cubicBezTo>
                    <a:pt x="1462009" y="36423"/>
                    <a:pt x="1455517" y="36423"/>
                    <a:pt x="1455517" y="36423"/>
                  </a:cubicBezTo>
                  <a:cubicBezTo>
                    <a:pt x="1453894" y="36423"/>
                    <a:pt x="1453894" y="36423"/>
                    <a:pt x="1450648" y="36423"/>
                  </a:cubicBezTo>
                  <a:cubicBezTo>
                    <a:pt x="1449025" y="36423"/>
                    <a:pt x="1440909" y="36423"/>
                    <a:pt x="1439286" y="36423"/>
                  </a:cubicBezTo>
                  <a:cubicBezTo>
                    <a:pt x="1439286" y="36423"/>
                    <a:pt x="1436040" y="34801"/>
                    <a:pt x="1436040" y="36423"/>
                  </a:cubicBezTo>
                  <a:cubicBezTo>
                    <a:pt x="1434417" y="36423"/>
                    <a:pt x="1432794" y="33178"/>
                    <a:pt x="1431171" y="33178"/>
                  </a:cubicBezTo>
                  <a:cubicBezTo>
                    <a:pt x="1429548" y="33178"/>
                    <a:pt x="1427924" y="33178"/>
                    <a:pt x="1427924" y="31555"/>
                  </a:cubicBezTo>
                  <a:cubicBezTo>
                    <a:pt x="1427924" y="29932"/>
                    <a:pt x="1427924" y="28309"/>
                    <a:pt x="1427924" y="28309"/>
                  </a:cubicBezTo>
                  <a:cubicBezTo>
                    <a:pt x="1429548" y="26686"/>
                    <a:pt x="1427924" y="26686"/>
                    <a:pt x="1431171" y="25064"/>
                  </a:cubicBezTo>
                  <a:cubicBezTo>
                    <a:pt x="1434417" y="25064"/>
                    <a:pt x="1434417" y="25064"/>
                    <a:pt x="1437663" y="25064"/>
                  </a:cubicBezTo>
                  <a:cubicBezTo>
                    <a:pt x="1440909" y="25064"/>
                    <a:pt x="1442532" y="26686"/>
                    <a:pt x="1442532" y="28309"/>
                  </a:cubicBezTo>
                  <a:cubicBezTo>
                    <a:pt x="1442532" y="28309"/>
                    <a:pt x="1444155" y="28309"/>
                    <a:pt x="1445778" y="28309"/>
                  </a:cubicBezTo>
                  <a:cubicBezTo>
                    <a:pt x="1447402" y="29932"/>
                    <a:pt x="1447402" y="29932"/>
                    <a:pt x="1449025" y="31555"/>
                  </a:cubicBezTo>
                  <a:cubicBezTo>
                    <a:pt x="1449025" y="31555"/>
                    <a:pt x="1450648" y="29932"/>
                    <a:pt x="1450648" y="31555"/>
                  </a:cubicBezTo>
                  <a:cubicBezTo>
                    <a:pt x="1450648" y="33178"/>
                    <a:pt x="1452271" y="28309"/>
                    <a:pt x="1452271" y="28309"/>
                  </a:cubicBezTo>
                  <a:cubicBezTo>
                    <a:pt x="1452271" y="28309"/>
                    <a:pt x="1450648" y="26686"/>
                    <a:pt x="1450648" y="25064"/>
                  </a:cubicBezTo>
                  <a:cubicBezTo>
                    <a:pt x="1449025" y="25064"/>
                    <a:pt x="1447402" y="23441"/>
                    <a:pt x="1449025" y="23441"/>
                  </a:cubicBezTo>
                  <a:cubicBezTo>
                    <a:pt x="1449025" y="23441"/>
                    <a:pt x="1457140" y="23441"/>
                    <a:pt x="1457140" y="23441"/>
                  </a:cubicBezTo>
                  <a:cubicBezTo>
                    <a:pt x="1457140" y="23441"/>
                    <a:pt x="1455517" y="23441"/>
                    <a:pt x="1458763" y="23441"/>
                  </a:cubicBezTo>
                  <a:cubicBezTo>
                    <a:pt x="1462009" y="23441"/>
                    <a:pt x="1470125" y="23441"/>
                    <a:pt x="1470125" y="23441"/>
                  </a:cubicBezTo>
                  <a:cubicBezTo>
                    <a:pt x="1470125" y="23441"/>
                    <a:pt x="1470125" y="23441"/>
                    <a:pt x="1473371" y="23441"/>
                  </a:cubicBezTo>
                  <a:cubicBezTo>
                    <a:pt x="1473371" y="23441"/>
                    <a:pt x="1473371" y="23441"/>
                    <a:pt x="1478240" y="21818"/>
                  </a:cubicBezTo>
                  <a:cubicBezTo>
                    <a:pt x="1478240" y="21818"/>
                    <a:pt x="1479863" y="21818"/>
                    <a:pt x="1479863" y="21818"/>
                  </a:cubicBezTo>
                  <a:cubicBezTo>
                    <a:pt x="1481487" y="23441"/>
                    <a:pt x="1484733" y="23441"/>
                    <a:pt x="1484733" y="21818"/>
                  </a:cubicBezTo>
                  <a:cubicBezTo>
                    <a:pt x="1486356" y="21818"/>
                    <a:pt x="1486356" y="21818"/>
                    <a:pt x="1487979" y="21818"/>
                  </a:cubicBezTo>
                  <a:cubicBezTo>
                    <a:pt x="1487979" y="21818"/>
                    <a:pt x="1489602" y="20195"/>
                    <a:pt x="1489602" y="20195"/>
                  </a:cubicBezTo>
                  <a:cubicBezTo>
                    <a:pt x="1491225" y="20195"/>
                    <a:pt x="1491225" y="18572"/>
                    <a:pt x="1491225" y="18572"/>
                  </a:cubicBezTo>
                  <a:cubicBezTo>
                    <a:pt x="1492848" y="18572"/>
                    <a:pt x="1494471" y="18572"/>
                    <a:pt x="1496094" y="18572"/>
                  </a:cubicBezTo>
                  <a:cubicBezTo>
                    <a:pt x="1496094" y="18572"/>
                    <a:pt x="1496094" y="16949"/>
                    <a:pt x="1499341" y="16949"/>
                  </a:cubicBezTo>
                  <a:cubicBezTo>
                    <a:pt x="1500964" y="16949"/>
                    <a:pt x="1512325" y="21818"/>
                    <a:pt x="1512325" y="21818"/>
                  </a:cubicBezTo>
                  <a:cubicBezTo>
                    <a:pt x="1513948" y="21818"/>
                    <a:pt x="1517195" y="21818"/>
                    <a:pt x="1517195" y="23441"/>
                  </a:cubicBezTo>
                  <a:cubicBezTo>
                    <a:pt x="1518818" y="23441"/>
                    <a:pt x="1518818" y="23441"/>
                    <a:pt x="1520441" y="25064"/>
                  </a:cubicBezTo>
                  <a:cubicBezTo>
                    <a:pt x="1520441" y="25064"/>
                    <a:pt x="1523687" y="26686"/>
                    <a:pt x="1525310" y="26686"/>
                  </a:cubicBezTo>
                  <a:cubicBezTo>
                    <a:pt x="1525310" y="26686"/>
                    <a:pt x="1530179" y="26686"/>
                    <a:pt x="1530179" y="26686"/>
                  </a:cubicBezTo>
                  <a:cubicBezTo>
                    <a:pt x="1530179" y="26686"/>
                    <a:pt x="1530179" y="26686"/>
                    <a:pt x="1533426" y="26686"/>
                  </a:cubicBezTo>
                  <a:cubicBezTo>
                    <a:pt x="1535049" y="26686"/>
                    <a:pt x="1533426" y="26686"/>
                    <a:pt x="1536672" y="28309"/>
                  </a:cubicBezTo>
                  <a:cubicBezTo>
                    <a:pt x="1538295" y="28309"/>
                    <a:pt x="1538295" y="28309"/>
                    <a:pt x="1539918" y="29932"/>
                  </a:cubicBezTo>
                  <a:cubicBezTo>
                    <a:pt x="1543164" y="29932"/>
                    <a:pt x="1543164" y="29932"/>
                    <a:pt x="1544787" y="28309"/>
                  </a:cubicBezTo>
                  <a:cubicBezTo>
                    <a:pt x="1546410" y="28309"/>
                    <a:pt x="1548033" y="26686"/>
                    <a:pt x="1548033" y="26686"/>
                  </a:cubicBezTo>
                  <a:cubicBezTo>
                    <a:pt x="1546410" y="26686"/>
                    <a:pt x="1546410" y="23441"/>
                    <a:pt x="1546410" y="23441"/>
                  </a:cubicBezTo>
                  <a:cubicBezTo>
                    <a:pt x="1546410" y="21818"/>
                    <a:pt x="1543164" y="21818"/>
                    <a:pt x="1544787" y="21818"/>
                  </a:cubicBezTo>
                  <a:cubicBezTo>
                    <a:pt x="1546410" y="20195"/>
                    <a:pt x="1551280" y="20195"/>
                    <a:pt x="1551280" y="20195"/>
                  </a:cubicBezTo>
                  <a:cubicBezTo>
                    <a:pt x="1552903" y="20195"/>
                    <a:pt x="1556149" y="21818"/>
                    <a:pt x="1557772" y="21818"/>
                  </a:cubicBezTo>
                  <a:cubicBezTo>
                    <a:pt x="1557772" y="21818"/>
                    <a:pt x="1559395" y="23441"/>
                    <a:pt x="1561018" y="23441"/>
                  </a:cubicBezTo>
                  <a:cubicBezTo>
                    <a:pt x="1561018" y="23441"/>
                    <a:pt x="1561018" y="25064"/>
                    <a:pt x="1559395" y="26686"/>
                  </a:cubicBezTo>
                  <a:cubicBezTo>
                    <a:pt x="1556149" y="28309"/>
                    <a:pt x="1556149" y="28309"/>
                    <a:pt x="1556149" y="29932"/>
                  </a:cubicBezTo>
                  <a:cubicBezTo>
                    <a:pt x="1556149" y="31555"/>
                    <a:pt x="1559395" y="31555"/>
                    <a:pt x="1561018" y="33178"/>
                  </a:cubicBezTo>
                  <a:cubicBezTo>
                    <a:pt x="1561018" y="33178"/>
                    <a:pt x="1561018" y="34801"/>
                    <a:pt x="1562641" y="34801"/>
                  </a:cubicBezTo>
                  <a:cubicBezTo>
                    <a:pt x="1564264" y="36423"/>
                    <a:pt x="1570757" y="38046"/>
                    <a:pt x="1570757" y="38046"/>
                  </a:cubicBezTo>
                  <a:cubicBezTo>
                    <a:pt x="1570757" y="38046"/>
                    <a:pt x="1572380" y="36423"/>
                    <a:pt x="1570757" y="34801"/>
                  </a:cubicBezTo>
                  <a:cubicBezTo>
                    <a:pt x="1570757" y="34801"/>
                    <a:pt x="1567511" y="33178"/>
                    <a:pt x="1565887" y="31555"/>
                  </a:cubicBezTo>
                  <a:cubicBezTo>
                    <a:pt x="1565887" y="31555"/>
                    <a:pt x="1564264" y="29932"/>
                    <a:pt x="1565887" y="29932"/>
                  </a:cubicBezTo>
                  <a:cubicBezTo>
                    <a:pt x="1567511" y="29932"/>
                    <a:pt x="1572380" y="29932"/>
                    <a:pt x="1572380" y="28309"/>
                  </a:cubicBezTo>
                  <a:cubicBezTo>
                    <a:pt x="1572380" y="28309"/>
                    <a:pt x="1574003" y="28309"/>
                    <a:pt x="1574003" y="26686"/>
                  </a:cubicBezTo>
                  <a:cubicBezTo>
                    <a:pt x="1574003" y="26686"/>
                    <a:pt x="1574003" y="25064"/>
                    <a:pt x="1575626" y="25064"/>
                  </a:cubicBezTo>
                  <a:cubicBezTo>
                    <a:pt x="1577249" y="23441"/>
                    <a:pt x="1580495" y="25064"/>
                    <a:pt x="1580495" y="25064"/>
                  </a:cubicBezTo>
                  <a:cubicBezTo>
                    <a:pt x="1582118" y="23441"/>
                    <a:pt x="1580495" y="23441"/>
                    <a:pt x="1583741" y="23441"/>
                  </a:cubicBezTo>
                  <a:cubicBezTo>
                    <a:pt x="1586988" y="23441"/>
                    <a:pt x="1588611" y="23441"/>
                    <a:pt x="1588611" y="23441"/>
                  </a:cubicBezTo>
                  <a:cubicBezTo>
                    <a:pt x="1590234" y="23441"/>
                    <a:pt x="1585365" y="21818"/>
                    <a:pt x="1585365" y="21818"/>
                  </a:cubicBezTo>
                  <a:cubicBezTo>
                    <a:pt x="1585365" y="21818"/>
                    <a:pt x="1582118" y="20195"/>
                    <a:pt x="1578872" y="21818"/>
                  </a:cubicBezTo>
                  <a:cubicBezTo>
                    <a:pt x="1577249" y="21818"/>
                    <a:pt x="1575626" y="21818"/>
                    <a:pt x="1574003" y="20195"/>
                  </a:cubicBezTo>
                  <a:cubicBezTo>
                    <a:pt x="1572380" y="20195"/>
                    <a:pt x="1570757" y="18572"/>
                    <a:pt x="1569134" y="16949"/>
                  </a:cubicBezTo>
                  <a:cubicBezTo>
                    <a:pt x="1569134" y="16949"/>
                    <a:pt x="1567511" y="15326"/>
                    <a:pt x="1567511" y="13704"/>
                  </a:cubicBezTo>
                  <a:cubicBezTo>
                    <a:pt x="1569134" y="13704"/>
                    <a:pt x="1569134" y="12081"/>
                    <a:pt x="1572380" y="12081"/>
                  </a:cubicBezTo>
                  <a:cubicBezTo>
                    <a:pt x="1574003" y="10458"/>
                    <a:pt x="1575626" y="10458"/>
                    <a:pt x="1577249" y="10458"/>
                  </a:cubicBezTo>
                  <a:cubicBezTo>
                    <a:pt x="1578872" y="10458"/>
                    <a:pt x="1580495" y="12081"/>
                    <a:pt x="1582118" y="12081"/>
                  </a:cubicBezTo>
                  <a:cubicBezTo>
                    <a:pt x="1583741" y="10458"/>
                    <a:pt x="1583741" y="10458"/>
                    <a:pt x="1586988" y="8835"/>
                  </a:cubicBezTo>
                  <a:cubicBezTo>
                    <a:pt x="1588611" y="7212"/>
                    <a:pt x="1596726" y="7212"/>
                    <a:pt x="1596726" y="7212"/>
                  </a:cubicBezTo>
                  <a:cubicBezTo>
                    <a:pt x="1596726" y="7212"/>
                    <a:pt x="1596726" y="7212"/>
                    <a:pt x="1599972" y="8835"/>
                  </a:cubicBezTo>
                  <a:cubicBezTo>
                    <a:pt x="1599972" y="8835"/>
                    <a:pt x="1599972" y="8835"/>
                    <a:pt x="1601596" y="8835"/>
                  </a:cubicBezTo>
                  <a:cubicBezTo>
                    <a:pt x="1603219" y="8835"/>
                    <a:pt x="1603219" y="10458"/>
                    <a:pt x="1603219" y="10458"/>
                  </a:cubicBezTo>
                  <a:cubicBezTo>
                    <a:pt x="1604842" y="10458"/>
                    <a:pt x="1608088" y="7212"/>
                    <a:pt x="1608088" y="7212"/>
                  </a:cubicBezTo>
                  <a:cubicBezTo>
                    <a:pt x="1608088" y="7212"/>
                    <a:pt x="1608088" y="7212"/>
                    <a:pt x="1609711" y="3966"/>
                  </a:cubicBezTo>
                  <a:cubicBezTo>
                    <a:pt x="1609711" y="3966"/>
                    <a:pt x="1614580" y="3966"/>
                    <a:pt x="1614580" y="3966"/>
                  </a:cubicBezTo>
                  <a:cubicBezTo>
                    <a:pt x="1616203" y="2344"/>
                    <a:pt x="1619450" y="2344"/>
                    <a:pt x="1621073" y="2344"/>
                  </a:cubicBezTo>
                  <a:cubicBezTo>
                    <a:pt x="1622696" y="2344"/>
                    <a:pt x="1645419" y="2344"/>
                    <a:pt x="1647042" y="2344"/>
                  </a:cubicBezTo>
                  <a:cubicBezTo>
                    <a:pt x="1647042" y="2344"/>
                    <a:pt x="1650288" y="2344"/>
                    <a:pt x="1650288" y="3966"/>
                  </a:cubicBezTo>
                  <a:cubicBezTo>
                    <a:pt x="1651911" y="5589"/>
                    <a:pt x="1650288" y="5589"/>
                    <a:pt x="1651911" y="7212"/>
                  </a:cubicBezTo>
                  <a:cubicBezTo>
                    <a:pt x="1653535" y="7212"/>
                    <a:pt x="1655158" y="8835"/>
                    <a:pt x="1656781" y="8835"/>
                  </a:cubicBezTo>
                  <a:cubicBezTo>
                    <a:pt x="1656781" y="7212"/>
                    <a:pt x="1658404" y="3966"/>
                    <a:pt x="1658404" y="3966"/>
                  </a:cubicBezTo>
                  <a:cubicBezTo>
                    <a:pt x="1658404" y="3966"/>
                    <a:pt x="1656781" y="2344"/>
                    <a:pt x="1658404" y="2344"/>
                  </a:cubicBezTo>
                  <a:cubicBezTo>
                    <a:pt x="1660027" y="2344"/>
                    <a:pt x="1661650" y="721"/>
                    <a:pt x="1663273" y="721"/>
                  </a:cubicBezTo>
                  <a:cubicBezTo>
                    <a:pt x="1664896" y="721"/>
                    <a:pt x="1669765" y="721"/>
                    <a:pt x="1669765" y="721"/>
                  </a:cubicBezTo>
                  <a:cubicBezTo>
                    <a:pt x="1669765" y="721"/>
                    <a:pt x="1676258" y="315"/>
                    <a:pt x="1682953" y="1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ïŝḻïḑe">
              <a:extLst>
                <a:ext uri="{FF2B5EF4-FFF2-40B4-BE49-F238E27FC236}">
                  <a16:creationId xmlns:a16="http://schemas.microsoft.com/office/drawing/2014/main" id="{674A4E4C-5AB6-4088-88B4-BD77BF81B7F0}"/>
                </a:ext>
              </a:extLst>
            </p:cNvPr>
            <p:cNvSpPr/>
            <p:nvPr/>
          </p:nvSpPr>
          <p:spPr bwMode="auto">
            <a:xfrm>
              <a:off x="3187701" y="1435100"/>
              <a:ext cx="2009775" cy="1508125"/>
            </a:xfrm>
            <a:custGeom>
              <a:avLst/>
              <a:gdLst>
                <a:gd name="T0" fmla="*/ 1182 w 1237"/>
                <a:gd name="T1" fmla="*/ 326 h 929"/>
                <a:gd name="T2" fmla="*/ 1124 w 1237"/>
                <a:gd name="T3" fmla="*/ 286 h 929"/>
                <a:gd name="T4" fmla="*/ 1060 w 1237"/>
                <a:gd name="T5" fmla="*/ 235 h 929"/>
                <a:gd name="T6" fmla="*/ 1006 w 1237"/>
                <a:gd name="T7" fmla="*/ 300 h 929"/>
                <a:gd name="T8" fmla="*/ 964 w 1237"/>
                <a:gd name="T9" fmla="*/ 394 h 929"/>
                <a:gd name="T10" fmla="*/ 877 w 1237"/>
                <a:gd name="T11" fmla="*/ 315 h 929"/>
                <a:gd name="T12" fmla="*/ 830 w 1237"/>
                <a:gd name="T13" fmla="*/ 219 h 929"/>
                <a:gd name="T14" fmla="*/ 891 w 1237"/>
                <a:gd name="T15" fmla="*/ 179 h 929"/>
                <a:gd name="T16" fmla="*/ 936 w 1237"/>
                <a:gd name="T17" fmla="*/ 150 h 929"/>
                <a:gd name="T18" fmla="*/ 932 w 1237"/>
                <a:gd name="T19" fmla="*/ 91 h 929"/>
                <a:gd name="T20" fmla="*/ 879 w 1237"/>
                <a:gd name="T21" fmla="*/ 103 h 929"/>
                <a:gd name="T22" fmla="*/ 811 w 1237"/>
                <a:gd name="T23" fmla="*/ 48 h 929"/>
                <a:gd name="T24" fmla="*/ 797 w 1237"/>
                <a:gd name="T25" fmla="*/ 8 h 929"/>
                <a:gd name="T26" fmla="*/ 819 w 1237"/>
                <a:gd name="T27" fmla="*/ 108 h 929"/>
                <a:gd name="T28" fmla="*/ 763 w 1237"/>
                <a:gd name="T29" fmla="*/ 125 h 929"/>
                <a:gd name="T30" fmla="*/ 654 w 1237"/>
                <a:gd name="T31" fmla="*/ 120 h 929"/>
                <a:gd name="T32" fmla="*/ 650 w 1237"/>
                <a:gd name="T33" fmla="*/ 127 h 929"/>
                <a:gd name="T34" fmla="*/ 552 w 1237"/>
                <a:gd name="T35" fmla="*/ 103 h 929"/>
                <a:gd name="T36" fmla="*/ 444 w 1237"/>
                <a:gd name="T37" fmla="*/ 73 h 929"/>
                <a:gd name="T38" fmla="*/ 417 w 1237"/>
                <a:gd name="T39" fmla="*/ 88 h 929"/>
                <a:gd name="T40" fmla="*/ 348 w 1237"/>
                <a:gd name="T41" fmla="*/ 104 h 929"/>
                <a:gd name="T42" fmla="*/ 219 w 1237"/>
                <a:gd name="T43" fmla="*/ 78 h 929"/>
                <a:gd name="T44" fmla="*/ 82 w 1237"/>
                <a:gd name="T45" fmla="*/ 75 h 929"/>
                <a:gd name="T46" fmla="*/ 82 w 1237"/>
                <a:gd name="T47" fmla="*/ 148 h 929"/>
                <a:gd name="T48" fmla="*/ 20 w 1237"/>
                <a:gd name="T49" fmla="*/ 157 h 929"/>
                <a:gd name="T50" fmla="*/ 51 w 1237"/>
                <a:gd name="T51" fmla="*/ 185 h 929"/>
                <a:gd name="T52" fmla="*/ 39 w 1237"/>
                <a:gd name="T53" fmla="*/ 209 h 929"/>
                <a:gd name="T54" fmla="*/ 42 w 1237"/>
                <a:gd name="T55" fmla="*/ 247 h 929"/>
                <a:gd name="T56" fmla="*/ 64 w 1237"/>
                <a:gd name="T57" fmla="*/ 260 h 929"/>
                <a:gd name="T58" fmla="*/ 108 w 1237"/>
                <a:gd name="T59" fmla="*/ 284 h 929"/>
                <a:gd name="T60" fmla="*/ 68 w 1237"/>
                <a:gd name="T61" fmla="*/ 326 h 929"/>
                <a:gd name="T62" fmla="*/ 95 w 1237"/>
                <a:gd name="T63" fmla="*/ 328 h 929"/>
                <a:gd name="T64" fmla="*/ 160 w 1237"/>
                <a:gd name="T65" fmla="*/ 279 h 929"/>
                <a:gd name="T66" fmla="*/ 202 w 1237"/>
                <a:gd name="T67" fmla="*/ 245 h 929"/>
                <a:gd name="T68" fmla="*/ 218 w 1237"/>
                <a:gd name="T69" fmla="*/ 256 h 929"/>
                <a:gd name="T70" fmla="*/ 266 w 1237"/>
                <a:gd name="T71" fmla="*/ 260 h 929"/>
                <a:gd name="T72" fmla="*/ 346 w 1237"/>
                <a:gd name="T73" fmla="*/ 288 h 929"/>
                <a:gd name="T74" fmla="*/ 402 w 1237"/>
                <a:gd name="T75" fmla="*/ 327 h 929"/>
                <a:gd name="T76" fmla="*/ 432 w 1237"/>
                <a:gd name="T77" fmla="*/ 362 h 929"/>
                <a:gd name="T78" fmla="*/ 455 w 1237"/>
                <a:gd name="T79" fmla="*/ 400 h 929"/>
                <a:gd name="T80" fmla="*/ 492 w 1237"/>
                <a:gd name="T81" fmla="*/ 439 h 929"/>
                <a:gd name="T82" fmla="*/ 483 w 1237"/>
                <a:gd name="T83" fmla="*/ 523 h 929"/>
                <a:gd name="T84" fmla="*/ 507 w 1237"/>
                <a:gd name="T85" fmla="*/ 586 h 929"/>
                <a:gd name="T86" fmla="*/ 563 w 1237"/>
                <a:gd name="T87" fmla="*/ 647 h 929"/>
                <a:gd name="T88" fmla="*/ 601 w 1237"/>
                <a:gd name="T89" fmla="*/ 710 h 929"/>
                <a:gd name="T90" fmla="*/ 628 w 1237"/>
                <a:gd name="T91" fmla="*/ 723 h 929"/>
                <a:gd name="T92" fmla="*/ 610 w 1237"/>
                <a:gd name="T93" fmla="*/ 673 h 929"/>
                <a:gd name="T94" fmla="*/ 668 w 1237"/>
                <a:gd name="T95" fmla="*/ 740 h 929"/>
                <a:gd name="T96" fmla="*/ 734 w 1237"/>
                <a:gd name="T97" fmla="*/ 816 h 929"/>
                <a:gd name="T98" fmla="*/ 853 w 1237"/>
                <a:gd name="T99" fmla="*/ 855 h 929"/>
                <a:gd name="T100" fmla="*/ 919 w 1237"/>
                <a:gd name="T101" fmla="*/ 903 h 929"/>
                <a:gd name="T102" fmla="*/ 979 w 1237"/>
                <a:gd name="T103" fmla="*/ 912 h 929"/>
                <a:gd name="T104" fmla="*/ 930 w 1237"/>
                <a:gd name="T105" fmla="*/ 865 h 929"/>
                <a:gd name="T106" fmla="*/ 896 w 1237"/>
                <a:gd name="T107" fmla="*/ 773 h 929"/>
                <a:gd name="T108" fmla="*/ 776 w 1237"/>
                <a:gd name="T109" fmla="*/ 768 h 929"/>
                <a:gd name="T110" fmla="*/ 844 w 1237"/>
                <a:gd name="T111" fmla="*/ 677 h 929"/>
                <a:gd name="T112" fmla="*/ 939 w 1237"/>
                <a:gd name="T113" fmla="*/ 695 h 929"/>
                <a:gd name="T114" fmla="*/ 992 w 1237"/>
                <a:gd name="T115" fmla="*/ 625 h 929"/>
                <a:gd name="T116" fmla="*/ 1035 w 1237"/>
                <a:gd name="T117" fmla="*/ 551 h 929"/>
                <a:gd name="T118" fmla="*/ 1114 w 1237"/>
                <a:gd name="T119" fmla="*/ 480 h 929"/>
                <a:gd name="T120" fmla="*/ 1146 w 1237"/>
                <a:gd name="T121" fmla="*/ 467 h 929"/>
                <a:gd name="T122" fmla="*/ 1110 w 1237"/>
                <a:gd name="T123" fmla="*/ 422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37" h="929">
                  <a:moveTo>
                    <a:pt x="1234" y="378"/>
                  </a:moveTo>
                  <a:cubicBezTo>
                    <a:pt x="1233" y="375"/>
                    <a:pt x="1233" y="375"/>
                    <a:pt x="1233" y="375"/>
                  </a:cubicBezTo>
                  <a:cubicBezTo>
                    <a:pt x="1234" y="372"/>
                    <a:pt x="1237" y="372"/>
                    <a:pt x="1236" y="370"/>
                  </a:cubicBezTo>
                  <a:cubicBezTo>
                    <a:pt x="1236" y="368"/>
                    <a:pt x="1235" y="367"/>
                    <a:pt x="1235" y="365"/>
                  </a:cubicBezTo>
                  <a:cubicBezTo>
                    <a:pt x="1235" y="363"/>
                    <a:pt x="1237" y="362"/>
                    <a:pt x="1235" y="361"/>
                  </a:cubicBezTo>
                  <a:cubicBezTo>
                    <a:pt x="1234" y="360"/>
                    <a:pt x="1230" y="358"/>
                    <a:pt x="1229" y="357"/>
                  </a:cubicBezTo>
                  <a:cubicBezTo>
                    <a:pt x="1227" y="357"/>
                    <a:pt x="1223" y="356"/>
                    <a:pt x="1222" y="356"/>
                  </a:cubicBezTo>
                  <a:cubicBezTo>
                    <a:pt x="1220" y="356"/>
                    <a:pt x="1219" y="358"/>
                    <a:pt x="1219" y="359"/>
                  </a:cubicBezTo>
                  <a:cubicBezTo>
                    <a:pt x="1219" y="359"/>
                    <a:pt x="1220" y="361"/>
                    <a:pt x="1218" y="362"/>
                  </a:cubicBezTo>
                  <a:cubicBezTo>
                    <a:pt x="1216" y="362"/>
                    <a:pt x="1218" y="360"/>
                    <a:pt x="1217" y="356"/>
                  </a:cubicBezTo>
                  <a:cubicBezTo>
                    <a:pt x="1217" y="352"/>
                    <a:pt x="1216" y="352"/>
                    <a:pt x="1214" y="352"/>
                  </a:cubicBezTo>
                  <a:cubicBezTo>
                    <a:pt x="1212" y="352"/>
                    <a:pt x="1208" y="353"/>
                    <a:pt x="1207" y="353"/>
                  </a:cubicBezTo>
                  <a:cubicBezTo>
                    <a:pt x="1206" y="354"/>
                    <a:pt x="1202" y="356"/>
                    <a:pt x="1202" y="356"/>
                  </a:cubicBezTo>
                  <a:cubicBezTo>
                    <a:pt x="1199" y="358"/>
                    <a:pt x="1199" y="358"/>
                    <a:pt x="1199" y="358"/>
                  </a:cubicBezTo>
                  <a:cubicBezTo>
                    <a:pt x="1199" y="358"/>
                    <a:pt x="1198" y="359"/>
                    <a:pt x="1196" y="360"/>
                  </a:cubicBezTo>
                  <a:cubicBezTo>
                    <a:pt x="1193" y="361"/>
                    <a:pt x="1190" y="363"/>
                    <a:pt x="1189" y="363"/>
                  </a:cubicBezTo>
                  <a:cubicBezTo>
                    <a:pt x="1188" y="363"/>
                    <a:pt x="1187" y="363"/>
                    <a:pt x="1185" y="362"/>
                  </a:cubicBezTo>
                  <a:cubicBezTo>
                    <a:pt x="1184" y="361"/>
                    <a:pt x="1184" y="359"/>
                    <a:pt x="1186" y="359"/>
                  </a:cubicBezTo>
                  <a:cubicBezTo>
                    <a:pt x="1186" y="359"/>
                    <a:pt x="1187" y="359"/>
                    <a:pt x="1188" y="359"/>
                  </a:cubicBezTo>
                  <a:cubicBezTo>
                    <a:pt x="1190" y="359"/>
                    <a:pt x="1193" y="359"/>
                    <a:pt x="1193" y="358"/>
                  </a:cubicBezTo>
                  <a:cubicBezTo>
                    <a:pt x="1193" y="357"/>
                    <a:pt x="1196" y="356"/>
                    <a:pt x="1197" y="355"/>
                  </a:cubicBezTo>
                  <a:cubicBezTo>
                    <a:pt x="1197" y="355"/>
                    <a:pt x="1198" y="355"/>
                    <a:pt x="1199" y="354"/>
                  </a:cubicBezTo>
                  <a:cubicBezTo>
                    <a:pt x="1200" y="352"/>
                    <a:pt x="1201" y="351"/>
                    <a:pt x="1202" y="352"/>
                  </a:cubicBezTo>
                  <a:cubicBezTo>
                    <a:pt x="1202" y="352"/>
                    <a:pt x="1206" y="352"/>
                    <a:pt x="1207" y="352"/>
                  </a:cubicBezTo>
                  <a:cubicBezTo>
                    <a:pt x="1208" y="351"/>
                    <a:pt x="1212" y="350"/>
                    <a:pt x="1212" y="350"/>
                  </a:cubicBezTo>
                  <a:cubicBezTo>
                    <a:pt x="1216" y="349"/>
                    <a:pt x="1216" y="349"/>
                    <a:pt x="1216" y="349"/>
                  </a:cubicBezTo>
                  <a:cubicBezTo>
                    <a:pt x="1219" y="347"/>
                    <a:pt x="1219" y="347"/>
                    <a:pt x="1219" y="347"/>
                  </a:cubicBezTo>
                  <a:cubicBezTo>
                    <a:pt x="1219" y="347"/>
                    <a:pt x="1215" y="346"/>
                    <a:pt x="1214" y="345"/>
                  </a:cubicBezTo>
                  <a:cubicBezTo>
                    <a:pt x="1212" y="343"/>
                    <a:pt x="1215" y="340"/>
                    <a:pt x="1212" y="340"/>
                  </a:cubicBezTo>
                  <a:cubicBezTo>
                    <a:pt x="1210" y="340"/>
                    <a:pt x="1208" y="340"/>
                    <a:pt x="1206" y="341"/>
                  </a:cubicBezTo>
                  <a:cubicBezTo>
                    <a:pt x="1204" y="342"/>
                    <a:pt x="1204" y="344"/>
                    <a:pt x="1203" y="342"/>
                  </a:cubicBezTo>
                  <a:cubicBezTo>
                    <a:pt x="1201" y="340"/>
                    <a:pt x="1202" y="339"/>
                    <a:pt x="1201" y="338"/>
                  </a:cubicBezTo>
                  <a:cubicBezTo>
                    <a:pt x="1201" y="338"/>
                    <a:pt x="1200" y="335"/>
                    <a:pt x="1198" y="336"/>
                  </a:cubicBezTo>
                  <a:cubicBezTo>
                    <a:pt x="1197" y="338"/>
                    <a:pt x="1197" y="337"/>
                    <a:pt x="1195" y="339"/>
                  </a:cubicBezTo>
                  <a:cubicBezTo>
                    <a:pt x="1194" y="341"/>
                    <a:pt x="1192" y="340"/>
                    <a:pt x="1192" y="340"/>
                  </a:cubicBezTo>
                  <a:cubicBezTo>
                    <a:pt x="1192" y="340"/>
                    <a:pt x="1193" y="338"/>
                    <a:pt x="1193" y="337"/>
                  </a:cubicBezTo>
                  <a:cubicBezTo>
                    <a:pt x="1193" y="336"/>
                    <a:pt x="1191" y="336"/>
                    <a:pt x="1190" y="336"/>
                  </a:cubicBezTo>
                  <a:cubicBezTo>
                    <a:pt x="1189" y="336"/>
                    <a:pt x="1188" y="334"/>
                    <a:pt x="1187" y="335"/>
                  </a:cubicBezTo>
                  <a:cubicBezTo>
                    <a:pt x="1186" y="335"/>
                    <a:pt x="1185" y="330"/>
                    <a:pt x="1185" y="330"/>
                  </a:cubicBezTo>
                  <a:cubicBezTo>
                    <a:pt x="1185" y="330"/>
                    <a:pt x="1185" y="329"/>
                    <a:pt x="1183" y="327"/>
                  </a:cubicBezTo>
                  <a:cubicBezTo>
                    <a:pt x="1182" y="326"/>
                    <a:pt x="1184" y="326"/>
                    <a:pt x="1182" y="326"/>
                  </a:cubicBezTo>
                  <a:cubicBezTo>
                    <a:pt x="1181" y="325"/>
                    <a:pt x="1184" y="326"/>
                    <a:pt x="1181" y="325"/>
                  </a:cubicBezTo>
                  <a:cubicBezTo>
                    <a:pt x="1177" y="325"/>
                    <a:pt x="1181" y="327"/>
                    <a:pt x="1180" y="327"/>
                  </a:cubicBezTo>
                  <a:cubicBezTo>
                    <a:pt x="1179" y="327"/>
                    <a:pt x="1178" y="324"/>
                    <a:pt x="1177" y="324"/>
                  </a:cubicBezTo>
                  <a:cubicBezTo>
                    <a:pt x="1176" y="323"/>
                    <a:pt x="1175" y="320"/>
                    <a:pt x="1174" y="320"/>
                  </a:cubicBezTo>
                  <a:cubicBezTo>
                    <a:pt x="1173" y="320"/>
                    <a:pt x="1173" y="317"/>
                    <a:pt x="1172" y="317"/>
                  </a:cubicBezTo>
                  <a:cubicBezTo>
                    <a:pt x="1170" y="318"/>
                    <a:pt x="1169" y="316"/>
                    <a:pt x="1169" y="316"/>
                  </a:cubicBezTo>
                  <a:cubicBezTo>
                    <a:pt x="1169" y="316"/>
                    <a:pt x="1165" y="314"/>
                    <a:pt x="1169" y="313"/>
                  </a:cubicBezTo>
                  <a:cubicBezTo>
                    <a:pt x="1172" y="313"/>
                    <a:pt x="1174" y="312"/>
                    <a:pt x="1174" y="312"/>
                  </a:cubicBezTo>
                  <a:cubicBezTo>
                    <a:pt x="1174" y="312"/>
                    <a:pt x="1176" y="309"/>
                    <a:pt x="1174" y="309"/>
                  </a:cubicBezTo>
                  <a:cubicBezTo>
                    <a:pt x="1173" y="309"/>
                    <a:pt x="1173" y="305"/>
                    <a:pt x="1172" y="304"/>
                  </a:cubicBezTo>
                  <a:cubicBezTo>
                    <a:pt x="1170" y="304"/>
                    <a:pt x="1170" y="302"/>
                    <a:pt x="1169" y="301"/>
                  </a:cubicBezTo>
                  <a:cubicBezTo>
                    <a:pt x="1167" y="300"/>
                    <a:pt x="1167" y="298"/>
                    <a:pt x="1168" y="298"/>
                  </a:cubicBezTo>
                  <a:cubicBezTo>
                    <a:pt x="1169" y="298"/>
                    <a:pt x="1172" y="297"/>
                    <a:pt x="1170" y="295"/>
                  </a:cubicBezTo>
                  <a:cubicBezTo>
                    <a:pt x="1168" y="294"/>
                    <a:pt x="1166" y="293"/>
                    <a:pt x="1164" y="292"/>
                  </a:cubicBezTo>
                  <a:cubicBezTo>
                    <a:pt x="1162" y="291"/>
                    <a:pt x="1162" y="290"/>
                    <a:pt x="1161" y="290"/>
                  </a:cubicBezTo>
                  <a:cubicBezTo>
                    <a:pt x="1159" y="290"/>
                    <a:pt x="1161" y="289"/>
                    <a:pt x="1160" y="287"/>
                  </a:cubicBezTo>
                  <a:cubicBezTo>
                    <a:pt x="1158" y="285"/>
                    <a:pt x="1159" y="284"/>
                    <a:pt x="1157" y="284"/>
                  </a:cubicBezTo>
                  <a:cubicBezTo>
                    <a:pt x="1156" y="284"/>
                    <a:pt x="1156" y="285"/>
                    <a:pt x="1154" y="283"/>
                  </a:cubicBezTo>
                  <a:cubicBezTo>
                    <a:pt x="1153" y="282"/>
                    <a:pt x="1154" y="276"/>
                    <a:pt x="1154" y="276"/>
                  </a:cubicBezTo>
                  <a:cubicBezTo>
                    <a:pt x="1153" y="276"/>
                    <a:pt x="1153" y="276"/>
                    <a:pt x="1152" y="276"/>
                  </a:cubicBezTo>
                  <a:cubicBezTo>
                    <a:pt x="1152" y="275"/>
                    <a:pt x="1151" y="274"/>
                    <a:pt x="1150" y="272"/>
                  </a:cubicBezTo>
                  <a:cubicBezTo>
                    <a:pt x="1147" y="268"/>
                    <a:pt x="1147" y="269"/>
                    <a:pt x="1148" y="270"/>
                  </a:cubicBezTo>
                  <a:cubicBezTo>
                    <a:pt x="1148" y="270"/>
                    <a:pt x="1149" y="271"/>
                    <a:pt x="1149" y="270"/>
                  </a:cubicBezTo>
                  <a:cubicBezTo>
                    <a:pt x="1148" y="269"/>
                    <a:pt x="1149" y="268"/>
                    <a:pt x="1148" y="268"/>
                  </a:cubicBezTo>
                  <a:cubicBezTo>
                    <a:pt x="1147" y="267"/>
                    <a:pt x="1146" y="267"/>
                    <a:pt x="1145" y="266"/>
                  </a:cubicBezTo>
                  <a:cubicBezTo>
                    <a:pt x="1143" y="264"/>
                    <a:pt x="1144" y="261"/>
                    <a:pt x="1142" y="261"/>
                  </a:cubicBezTo>
                  <a:cubicBezTo>
                    <a:pt x="1140" y="261"/>
                    <a:pt x="1141" y="260"/>
                    <a:pt x="1140" y="258"/>
                  </a:cubicBezTo>
                  <a:cubicBezTo>
                    <a:pt x="1140" y="256"/>
                    <a:pt x="1140" y="254"/>
                    <a:pt x="1139" y="255"/>
                  </a:cubicBezTo>
                  <a:cubicBezTo>
                    <a:pt x="1134" y="260"/>
                    <a:pt x="1136" y="259"/>
                    <a:pt x="1134" y="261"/>
                  </a:cubicBezTo>
                  <a:cubicBezTo>
                    <a:pt x="1134" y="262"/>
                    <a:pt x="1134" y="262"/>
                    <a:pt x="1133" y="261"/>
                  </a:cubicBezTo>
                  <a:cubicBezTo>
                    <a:pt x="1133" y="261"/>
                    <a:pt x="1133" y="261"/>
                    <a:pt x="1133" y="263"/>
                  </a:cubicBezTo>
                  <a:cubicBezTo>
                    <a:pt x="1133" y="263"/>
                    <a:pt x="1133" y="263"/>
                    <a:pt x="1133" y="263"/>
                  </a:cubicBezTo>
                  <a:cubicBezTo>
                    <a:pt x="1133" y="266"/>
                    <a:pt x="1129" y="264"/>
                    <a:pt x="1129" y="265"/>
                  </a:cubicBezTo>
                  <a:cubicBezTo>
                    <a:pt x="1129" y="267"/>
                    <a:pt x="1129" y="267"/>
                    <a:pt x="1130" y="269"/>
                  </a:cubicBezTo>
                  <a:cubicBezTo>
                    <a:pt x="1131" y="270"/>
                    <a:pt x="1132" y="271"/>
                    <a:pt x="1131" y="272"/>
                  </a:cubicBezTo>
                  <a:cubicBezTo>
                    <a:pt x="1131" y="272"/>
                    <a:pt x="1130" y="272"/>
                    <a:pt x="1130" y="272"/>
                  </a:cubicBezTo>
                  <a:cubicBezTo>
                    <a:pt x="1129" y="271"/>
                    <a:pt x="1128" y="271"/>
                    <a:pt x="1128" y="273"/>
                  </a:cubicBezTo>
                  <a:cubicBezTo>
                    <a:pt x="1128" y="275"/>
                    <a:pt x="1126" y="276"/>
                    <a:pt x="1126" y="277"/>
                  </a:cubicBezTo>
                  <a:cubicBezTo>
                    <a:pt x="1127" y="277"/>
                    <a:pt x="1127" y="277"/>
                    <a:pt x="1128" y="277"/>
                  </a:cubicBezTo>
                  <a:cubicBezTo>
                    <a:pt x="1129" y="277"/>
                    <a:pt x="1130" y="277"/>
                    <a:pt x="1128" y="279"/>
                  </a:cubicBezTo>
                  <a:cubicBezTo>
                    <a:pt x="1123" y="282"/>
                    <a:pt x="1126" y="286"/>
                    <a:pt x="1124" y="286"/>
                  </a:cubicBezTo>
                  <a:cubicBezTo>
                    <a:pt x="1121" y="286"/>
                    <a:pt x="1121" y="281"/>
                    <a:pt x="1119" y="282"/>
                  </a:cubicBezTo>
                  <a:cubicBezTo>
                    <a:pt x="1119" y="282"/>
                    <a:pt x="1119" y="282"/>
                    <a:pt x="1119" y="282"/>
                  </a:cubicBezTo>
                  <a:cubicBezTo>
                    <a:pt x="1119" y="282"/>
                    <a:pt x="1119" y="281"/>
                    <a:pt x="1117" y="283"/>
                  </a:cubicBezTo>
                  <a:cubicBezTo>
                    <a:pt x="1116" y="284"/>
                    <a:pt x="1116" y="284"/>
                    <a:pt x="1116" y="284"/>
                  </a:cubicBezTo>
                  <a:cubicBezTo>
                    <a:pt x="1116" y="284"/>
                    <a:pt x="1116" y="284"/>
                    <a:pt x="1115" y="285"/>
                  </a:cubicBezTo>
                  <a:cubicBezTo>
                    <a:pt x="1114" y="286"/>
                    <a:pt x="1114" y="286"/>
                    <a:pt x="1114" y="286"/>
                  </a:cubicBezTo>
                  <a:cubicBezTo>
                    <a:pt x="1114" y="286"/>
                    <a:pt x="1114" y="286"/>
                    <a:pt x="1114" y="287"/>
                  </a:cubicBezTo>
                  <a:cubicBezTo>
                    <a:pt x="1114" y="289"/>
                    <a:pt x="1112" y="288"/>
                    <a:pt x="1111" y="289"/>
                  </a:cubicBezTo>
                  <a:cubicBezTo>
                    <a:pt x="1109" y="289"/>
                    <a:pt x="1108" y="289"/>
                    <a:pt x="1108" y="289"/>
                  </a:cubicBezTo>
                  <a:cubicBezTo>
                    <a:pt x="1108" y="289"/>
                    <a:pt x="1108" y="289"/>
                    <a:pt x="1107" y="290"/>
                  </a:cubicBezTo>
                  <a:cubicBezTo>
                    <a:pt x="1104" y="292"/>
                    <a:pt x="1107" y="288"/>
                    <a:pt x="1105" y="288"/>
                  </a:cubicBezTo>
                  <a:cubicBezTo>
                    <a:pt x="1103" y="287"/>
                    <a:pt x="1105" y="286"/>
                    <a:pt x="1102" y="288"/>
                  </a:cubicBezTo>
                  <a:cubicBezTo>
                    <a:pt x="1099" y="291"/>
                    <a:pt x="1102" y="290"/>
                    <a:pt x="1099" y="291"/>
                  </a:cubicBezTo>
                  <a:cubicBezTo>
                    <a:pt x="1097" y="292"/>
                    <a:pt x="1095" y="291"/>
                    <a:pt x="1097" y="289"/>
                  </a:cubicBezTo>
                  <a:cubicBezTo>
                    <a:pt x="1098" y="286"/>
                    <a:pt x="1100" y="285"/>
                    <a:pt x="1099" y="285"/>
                  </a:cubicBezTo>
                  <a:cubicBezTo>
                    <a:pt x="1098" y="284"/>
                    <a:pt x="1099" y="281"/>
                    <a:pt x="1097" y="280"/>
                  </a:cubicBezTo>
                  <a:cubicBezTo>
                    <a:pt x="1095" y="278"/>
                    <a:pt x="1098" y="278"/>
                    <a:pt x="1095" y="278"/>
                  </a:cubicBezTo>
                  <a:cubicBezTo>
                    <a:pt x="1093" y="278"/>
                    <a:pt x="1087" y="281"/>
                    <a:pt x="1087" y="281"/>
                  </a:cubicBezTo>
                  <a:cubicBezTo>
                    <a:pt x="1084" y="283"/>
                    <a:pt x="1087" y="285"/>
                    <a:pt x="1084" y="283"/>
                  </a:cubicBezTo>
                  <a:cubicBezTo>
                    <a:pt x="1080" y="281"/>
                    <a:pt x="1079" y="277"/>
                    <a:pt x="1081" y="278"/>
                  </a:cubicBezTo>
                  <a:cubicBezTo>
                    <a:pt x="1083" y="278"/>
                    <a:pt x="1084" y="279"/>
                    <a:pt x="1085" y="279"/>
                  </a:cubicBezTo>
                  <a:cubicBezTo>
                    <a:pt x="1086" y="278"/>
                    <a:pt x="1087" y="279"/>
                    <a:pt x="1087" y="278"/>
                  </a:cubicBezTo>
                  <a:cubicBezTo>
                    <a:pt x="1087" y="277"/>
                    <a:pt x="1087" y="277"/>
                    <a:pt x="1088" y="277"/>
                  </a:cubicBezTo>
                  <a:cubicBezTo>
                    <a:pt x="1087" y="277"/>
                    <a:pt x="1087" y="277"/>
                    <a:pt x="1087" y="275"/>
                  </a:cubicBezTo>
                  <a:cubicBezTo>
                    <a:pt x="1087" y="274"/>
                    <a:pt x="1086" y="274"/>
                    <a:pt x="1086" y="275"/>
                  </a:cubicBezTo>
                  <a:cubicBezTo>
                    <a:pt x="1086" y="276"/>
                    <a:pt x="1086" y="277"/>
                    <a:pt x="1086" y="274"/>
                  </a:cubicBezTo>
                  <a:cubicBezTo>
                    <a:pt x="1085" y="268"/>
                    <a:pt x="1083" y="269"/>
                    <a:pt x="1083" y="267"/>
                  </a:cubicBezTo>
                  <a:cubicBezTo>
                    <a:pt x="1082" y="266"/>
                    <a:pt x="1082" y="265"/>
                    <a:pt x="1082" y="264"/>
                  </a:cubicBezTo>
                  <a:cubicBezTo>
                    <a:pt x="1082" y="263"/>
                    <a:pt x="1083" y="263"/>
                    <a:pt x="1083" y="260"/>
                  </a:cubicBezTo>
                  <a:cubicBezTo>
                    <a:pt x="1083" y="258"/>
                    <a:pt x="1082" y="258"/>
                    <a:pt x="1082" y="256"/>
                  </a:cubicBezTo>
                  <a:cubicBezTo>
                    <a:pt x="1082" y="255"/>
                    <a:pt x="1079" y="257"/>
                    <a:pt x="1082" y="252"/>
                  </a:cubicBezTo>
                  <a:cubicBezTo>
                    <a:pt x="1086" y="248"/>
                    <a:pt x="1086" y="246"/>
                    <a:pt x="1086" y="246"/>
                  </a:cubicBezTo>
                  <a:cubicBezTo>
                    <a:pt x="1083" y="245"/>
                    <a:pt x="1083" y="244"/>
                    <a:pt x="1082" y="244"/>
                  </a:cubicBezTo>
                  <a:cubicBezTo>
                    <a:pt x="1080" y="244"/>
                    <a:pt x="1081" y="245"/>
                    <a:pt x="1077" y="246"/>
                  </a:cubicBezTo>
                  <a:cubicBezTo>
                    <a:pt x="1076" y="246"/>
                    <a:pt x="1075" y="245"/>
                    <a:pt x="1075" y="244"/>
                  </a:cubicBezTo>
                  <a:cubicBezTo>
                    <a:pt x="1075" y="244"/>
                    <a:pt x="1076" y="243"/>
                    <a:pt x="1075" y="243"/>
                  </a:cubicBezTo>
                  <a:cubicBezTo>
                    <a:pt x="1075" y="244"/>
                    <a:pt x="1070" y="244"/>
                    <a:pt x="1070" y="244"/>
                  </a:cubicBezTo>
                  <a:cubicBezTo>
                    <a:pt x="1068" y="244"/>
                    <a:pt x="1068" y="244"/>
                    <a:pt x="1068" y="244"/>
                  </a:cubicBezTo>
                  <a:cubicBezTo>
                    <a:pt x="1066" y="242"/>
                    <a:pt x="1064" y="242"/>
                    <a:pt x="1063" y="242"/>
                  </a:cubicBezTo>
                  <a:cubicBezTo>
                    <a:pt x="1063" y="242"/>
                    <a:pt x="1061" y="240"/>
                    <a:pt x="1061" y="239"/>
                  </a:cubicBezTo>
                  <a:cubicBezTo>
                    <a:pt x="1060" y="236"/>
                    <a:pt x="1061" y="235"/>
                    <a:pt x="1060" y="235"/>
                  </a:cubicBezTo>
                  <a:cubicBezTo>
                    <a:pt x="1059" y="234"/>
                    <a:pt x="1058" y="232"/>
                    <a:pt x="1057" y="232"/>
                  </a:cubicBezTo>
                  <a:cubicBezTo>
                    <a:pt x="1055" y="232"/>
                    <a:pt x="1053" y="231"/>
                    <a:pt x="1052" y="231"/>
                  </a:cubicBezTo>
                  <a:cubicBezTo>
                    <a:pt x="1051" y="232"/>
                    <a:pt x="1052" y="229"/>
                    <a:pt x="1051" y="229"/>
                  </a:cubicBezTo>
                  <a:cubicBezTo>
                    <a:pt x="1051" y="228"/>
                    <a:pt x="1051" y="226"/>
                    <a:pt x="1049" y="226"/>
                  </a:cubicBezTo>
                  <a:cubicBezTo>
                    <a:pt x="1047" y="225"/>
                    <a:pt x="1049" y="222"/>
                    <a:pt x="1045" y="222"/>
                  </a:cubicBezTo>
                  <a:cubicBezTo>
                    <a:pt x="1040" y="223"/>
                    <a:pt x="1040" y="224"/>
                    <a:pt x="1040" y="224"/>
                  </a:cubicBezTo>
                  <a:cubicBezTo>
                    <a:pt x="1037" y="222"/>
                    <a:pt x="1034" y="223"/>
                    <a:pt x="1033" y="223"/>
                  </a:cubicBezTo>
                  <a:cubicBezTo>
                    <a:pt x="1031" y="224"/>
                    <a:pt x="1031" y="224"/>
                    <a:pt x="1029" y="225"/>
                  </a:cubicBezTo>
                  <a:cubicBezTo>
                    <a:pt x="1027" y="226"/>
                    <a:pt x="1029" y="227"/>
                    <a:pt x="1027" y="226"/>
                  </a:cubicBezTo>
                  <a:cubicBezTo>
                    <a:pt x="1025" y="225"/>
                    <a:pt x="1025" y="224"/>
                    <a:pt x="1024" y="224"/>
                  </a:cubicBezTo>
                  <a:cubicBezTo>
                    <a:pt x="1023" y="223"/>
                    <a:pt x="1022" y="223"/>
                    <a:pt x="1021" y="223"/>
                  </a:cubicBezTo>
                  <a:cubicBezTo>
                    <a:pt x="1021" y="224"/>
                    <a:pt x="1020" y="223"/>
                    <a:pt x="1020" y="223"/>
                  </a:cubicBezTo>
                  <a:cubicBezTo>
                    <a:pt x="1020" y="223"/>
                    <a:pt x="1020" y="223"/>
                    <a:pt x="1019" y="224"/>
                  </a:cubicBezTo>
                  <a:cubicBezTo>
                    <a:pt x="1017" y="225"/>
                    <a:pt x="1017" y="226"/>
                    <a:pt x="1016" y="224"/>
                  </a:cubicBezTo>
                  <a:cubicBezTo>
                    <a:pt x="1015" y="222"/>
                    <a:pt x="1016" y="221"/>
                    <a:pt x="1014" y="221"/>
                  </a:cubicBezTo>
                  <a:cubicBezTo>
                    <a:pt x="1013" y="221"/>
                    <a:pt x="1016" y="218"/>
                    <a:pt x="1011" y="220"/>
                  </a:cubicBezTo>
                  <a:cubicBezTo>
                    <a:pt x="1007" y="221"/>
                    <a:pt x="1006" y="221"/>
                    <a:pt x="1005" y="220"/>
                  </a:cubicBezTo>
                  <a:cubicBezTo>
                    <a:pt x="1004" y="220"/>
                    <a:pt x="1003" y="217"/>
                    <a:pt x="1001" y="218"/>
                  </a:cubicBezTo>
                  <a:cubicBezTo>
                    <a:pt x="999" y="219"/>
                    <a:pt x="998" y="218"/>
                    <a:pt x="997" y="220"/>
                  </a:cubicBezTo>
                  <a:cubicBezTo>
                    <a:pt x="995" y="221"/>
                    <a:pt x="993" y="220"/>
                    <a:pt x="991" y="222"/>
                  </a:cubicBezTo>
                  <a:cubicBezTo>
                    <a:pt x="990" y="224"/>
                    <a:pt x="990" y="222"/>
                    <a:pt x="990" y="226"/>
                  </a:cubicBezTo>
                  <a:cubicBezTo>
                    <a:pt x="990" y="229"/>
                    <a:pt x="992" y="228"/>
                    <a:pt x="992" y="231"/>
                  </a:cubicBezTo>
                  <a:cubicBezTo>
                    <a:pt x="993" y="234"/>
                    <a:pt x="994" y="234"/>
                    <a:pt x="994" y="236"/>
                  </a:cubicBezTo>
                  <a:cubicBezTo>
                    <a:pt x="995" y="237"/>
                    <a:pt x="995" y="237"/>
                    <a:pt x="996" y="237"/>
                  </a:cubicBezTo>
                  <a:cubicBezTo>
                    <a:pt x="996" y="237"/>
                    <a:pt x="996" y="237"/>
                    <a:pt x="995" y="238"/>
                  </a:cubicBezTo>
                  <a:cubicBezTo>
                    <a:pt x="993" y="241"/>
                    <a:pt x="995" y="243"/>
                    <a:pt x="994" y="245"/>
                  </a:cubicBezTo>
                  <a:cubicBezTo>
                    <a:pt x="993" y="246"/>
                    <a:pt x="993" y="247"/>
                    <a:pt x="993" y="248"/>
                  </a:cubicBezTo>
                  <a:cubicBezTo>
                    <a:pt x="992" y="250"/>
                    <a:pt x="992" y="249"/>
                    <a:pt x="994" y="251"/>
                  </a:cubicBezTo>
                  <a:cubicBezTo>
                    <a:pt x="995" y="253"/>
                    <a:pt x="997" y="255"/>
                    <a:pt x="997" y="257"/>
                  </a:cubicBezTo>
                  <a:cubicBezTo>
                    <a:pt x="997" y="258"/>
                    <a:pt x="997" y="259"/>
                    <a:pt x="997" y="260"/>
                  </a:cubicBezTo>
                  <a:cubicBezTo>
                    <a:pt x="997" y="261"/>
                    <a:pt x="999" y="262"/>
                    <a:pt x="999" y="263"/>
                  </a:cubicBezTo>
                  <a:cubicBezTo>
                    <a:pt x="999" y="264"/>
                    <a:pt x="1000" y="267"/>
                    <a:pt x="999" y="268"/>
                  </a:cubicBezTo>
                  <a:cubicBezTo>
                    <a:pt x="998" y="269"/>
                    <a:pt x="995" y="268"/>
                    <a:pt x="995" y="270"/>
                  </a:cubicBezTo>
                  <a:cubicBezTo>
                    <a:pt x="994" y="273"/>
                    <a:pt x="994" y="273"/>
                    <a:pt x="992" y="275"/>
                  </a:cubicBezTo>
                  <a:cubicBezTo>
                    <a:pt x="990" y="278"/>
                    <a:pt x="988" y="278"/>
                    <a:pt x="988" y="278"/>
                  </a:cubicBezTo>
                  <a:cubicBezTo>
                    <a:pt x="988" y="278"/>
                    <a:pt x="988" y="280"/>
                    <a:pt x="987" y="281"/>
                  </a:cubicBezTo>
                  <a:cubicBezTo>
                    <a:pt x="986" y="282"/>
                    <a:pt x="983" y="285"/>
                    <a:pt x="984" y="285"/>
                  </a:cubicBezTo>
                  <a:cubicBezTo>
                    <a:pt x="986" y="285"/>
                    <a:pt x="991" y="286"/>
                    <a:pt x="993" y="288"/>
                  </a:cubicBezTo>
                  <a:cubicBezTo>
                    <a:pt x="996" y="291"/>
                    <a:pt x="1000" y="290"/>
                    <a:pt x="1000" y="291"/>
                  </a:cubicBezTo>
                  <a:cubicBezTo>
                    <a:pt x="1000" y="292"/>
                    <a:pt x="1001" y="292"/>
                    <a:pt x="1003" y="294"/>
                  </a:cubicBezTo>
                  <a:cubicBezTo>
                    <a:pt x="1004" y="297"/>
                    <a:pt x="1006" y="298"/>
                    <a:pt x="1006" y="300"/>
                  </a:cubicBezTo>
                  <a:cubicBezTo>
                    <a:pt x="1007" y="302"/>
                    <a:pt x="1007" y="302"/>
                    <a:pt x="1007" y="303"/>
                  </a:cubicBezTo>
                  <a:cubicBezTo>
                    <a:pt x="1007" y="304"/>
                    <a:pt x="1007" y="303"/>
                    <a:pt x="1008" y="305"/>
                  </a:cubicBezTo>
                  <a:cubicBezTo>
                    <a:pt x="1008" y="308"/>
                    <a:pt x="1009" y="306"/>
                    <a:pt x="1007" y="312"/>
                  </a:cubicBezTo>
                  <a:cubicBezTo>
                    <a:pt x="1007" y="312"/>
                    <a:pt x="1006" y="316"/>
                    <a:pt x="1007" y="317"/>
                  </a:cubicBezTo>
                  <a:cubicBezTo>
                    <a:pt x="1007" y="319"/>
                    <a:pt x="1008" y="321"/>
                    <a:pt x="1008" y="321"/>
                  </a:cubicBezTo>
                  <a:cubicBezTo>
                    <a:pt x="1008" y="321"/>
                    <a:pt x="1007" y="324"/>
                    <a:pt x="1007" y="324"/>
                  </a:cubicBezTo>
                  <a:cubicBezTo>
                    <a:pt x="1006" y="325"/>
                    <a:pt x="1007" y="327"/>
                    <a:pt x="1003" y="329"/>
                  </a:cubicBezTo>
                  <a:cubicBezTo>
                    <a:pt x="1000" y="330"/>
                    <a:pt x="998" y="331"/>
                    <a:pt x="997" y="332"/>
                  </a:cubicBezTo>
                  <a:cubicBezTo>
                    <a:pt x="995" y="334"/>
                    <a:pt x="994" y="335"/>
                    <a:pt x="992" y="337"/>
                  </a:cubicBezTo>
                  <a:cubicBezTo>
                    <a:pt x="990" y="338"/>
                    <a:pt x="991" y="338"/>
                    <a:pt x="990" y="338"/>
                  </a:cubicBezTo>
                  <a:cubicBezTo>
                    <a:pt x="989" y="339"/>
                    <a:pt x="987" y="340"/>
                    <a:pt x="986" y="341"/>
                  </a:cubicBezTo>
                  <a:cubicBezTo>
                    <a:pt x="985" y="341"/>
                    <a:pt x="985" y="341"/>
                    <a:pt x="984" y="341"/>
                  </a:cubicBezTo>
                  <a:cubicBezTo>
                    <a:pt x="983" y="341"/>
                    <a:pt x="982" y="341"/>
                    <a:pt x="980" y="341"/>
                  </a:cubicBezTo>
                  <a:cubicBezTo>
                    <a:pt x="980" y="341"/>
                    <a:pt x="979" y="341"/>
                    <a:pt x="979" y="341"/>
                  </a:cubicBezTo>
                  <a:cubicBezTo>
                    <a:pt x="978" y="340"/>
                    <a:pt x="978" y="339"/>
                    <a:pt x="977" y="340"/>
                  </a:cubicBezTo>
                  <a:cubicBezTo>
                    <a:pt x="974" y="342"/>
                    <a:pt x="974" y="342"/>
                    <a:pt x="974" y="344"/>
                  </a:cubicBezTo>
                  <a:cubicBezTo>
                    <a:pt x="974" y="346"/>
                    <a:pt x="979" y="348"/>
                    <a:pt x="978" y="349"/>
                  </a:cubicBezTo>
                  <a:cubicBezTo>
                    <a:pt x="978" y="350"/>
                    <a:pt x="978" y="349"/>
                    <a:pt x="978" y="352"/>
                  </a:cubicBezTo>
                  <a:cubicBezTo>
                    <a:pt x="979" y="355"/>
                    <a:pt x="979" y="355"/>
                    <a:pt x="979" y="357"/>
                  </a:cubicBezTo>
                  <a:cubicBezTo>
                    <a:pt x="980" y="358"/>
                    <a:pt x="983" y="358"/>
                    <a:pt x="982" y="360"/>
                  </a:cubicBezTo>
                  <a:cubicBezTo>
                    <a:pt x="981" y="362"/>
                    <a:pt x="982" y="361"/>
                    <a:pt x="981" y="364"/>
                  </a:cubicBezTo>
                  <a:cubicBezTo>
                    <a:pt x="981" y="366"/>
                    <a:pt x="982" y="366"/>
                    <a:pt x="982" y="369"/>
                  </a:cubicBezTo>
                  <a:cubicBezTo>
                    <a:pt x="981" y="372"/>
                    <a:pt x="982" y="374"/>
                    <a:pt x="983" y="375"/>
                  </a:cubicBezTo>
                  <a:cubicBezTo>
                    <a:pt x="983" y="376"/>
                    <a:pt x="984" y="376"/>
                    <a:pt x="984" y="376"/>
                  </a:cubicBezTo>
                  <a:cubicBezTo>
                    <a:pt x="985" y="376"/>
                    <a:pt x="986" y="376"/>
                    <a:pt x="986" y="377"/>
                  </a:cubicBezTo>
                  <a:cubicBezTo>
                    <a:pt x="986" y="379"/>
                    <a:pt x="988" y="381"/>
                    <a:pt x="987" y="382"/>
                  </a:cubicBezTo>
                  <a:cubicBezTo>
                    <a:pt x="987" y="382"/>
                    <a:pt x="986" y="382"/>
                    <a:pt x="985" y="383"/>
                  </a:cubicBezTo>
                  <a:cubicBezTo>
                    <a:pt x="984" y="383"/>
                    <a:pt x="984" y="385"/>
                    <a:pt x="983" y="386"/>
                  </a:cubicBezTo>
                  <a:cubicBezTo>
                    <a:pt x="982" y="387"/>
                    <a:pt x="981" y="388"/>
                    <a:pt x="982" y="388"/>
                  </a:cubicBezTo>
                  <a:cubicBezTo>
                    <a:pt x="984" y="391"/>
                    <a:pt x="985" y="391"/>
                    <a:pt x="985" y="392"/>
                  </a:cubicBezTo>
                  <a:cubicBezTo>
                    <a:pt x="984" y="393"/>
                    <a:pt x="982" y="397"/>
                    <a:pt x="982" y="396"/>
                  </a:cubicBezTo>
                  <a:cubicBezTo>
                    <a:pt x="981" y="395"/>
                    <a:pt x="979" y="394"/>
                    <a:pt x="979" y="393"/>
                  </a:cubicBezTo>
                  <a:cubicBezTo>
                    <a:pt x="976" y="392"/>
                    <a:pt x="976" y="391"/>
                    <a:pt x="975" y="393"/>
                  </a:cubicBezTo>
                  <a:cubicBezTo>
                    <a:pt x="973" y="395"/>
                    <a:pt x="973" y="394"/>
                    <a:pt x="973" y="396"/>
                  </a:cubicBezTo>
                  <a:cubicBezTo>
                    <a:pt x="973" y="399"/>
                    <a:pt x="974" y="398"/>
                    <a:pt x="975" y="400"/>
                  </a:cubicBezTo>
                  <a:cubicBezTo>
                    <a:pt x="976" y="403"/>
                    <a:pt x="973" y="397"/>
                    <a:pt x="971" y="396"/>
                  </a:cubicBezTo>
                  <a:cubicBezTo>
                    <a:pt x="968" y="395"/>
                    <a:pt x="966" y="395"/>
                    <a:pt x="965" y="396"/>
                  </a:cubicBezTo>
                  <a:cubicBezTo>
                    <a:pt x="962" y="398"/>
                    <a:pt x="961" y="398"/>
                    <a:pt x="960" y="399"/>
                  </a:cubicBezTo>
                  <a:cubicBezTo>
                    <a:pt x="960" y="399"/>
                    <a:pt x="960" y="398"/>
                    <a:pt x="961" y="397"/>
                  </a:cubicBezTo>
                  <a:cubicBezTo>
                    <a:pt x="963" y="396"/>
                    <a:pt x="963" y="394"/>
                    <a:pt x="963" y="394"/>
                  </a:cubicBezTo>
                  <a:cubicBezTo>
                    <a:pt x="964" y="394"/>
                    <a:pt x="964" y="394"/>
                    <a:pt x="964" y="394"/>
                  </a:cubicBezTo>
                  <a:cubicBezTo>
                    <a:pt x="964" y="394"/>
                    <a:pt x="964" y="394"/>
                    <a:pt x="964" y="392"/>
                  </a:cubicBezTo>
                  <a:cubicBezTo>
                    <a:pt x="964" y="390"/>
                    <a:pt x="965" y="389"/>
                    <a:pt x="964" y="389"/>
                  </a:cubicBezTo>
                  <a:cubicBezTo>
                    <a:pt x="963" y="389"/>
                    <a:pt x="962" y="388"/>
                    <a:pt x="961" y="387"/>
                  </a:cubicBezTo>
                  <a:cubicBezTo>
                    <a:pt x="960" y="386"/>
                    <a:pt x="963" y="386"/>
                    <a:pt x="959" y="385"/>
                  </a:cubicBezTo>
                  <a:cubicBezTo>
                    <a:pt x="956" y="384"/>
                    <a:pt x="956" y="382"/>
                    <a:pt x="955" y="382"/>
                  </a:cubicBezTo>
                  <a:cubicBezTo>
                    <a:pt x="953" y="382"/>
                    <a:pt x="952" y="382"/>
                    <a:pt x="952" y="383"/>
                  </a:cubicBezTo>
                  <a:cubicBezTo>
                    <a:pt x="950" y="383"/>
                    <a:pt x="950" y="384"/>
                    <a:pt x="951" y="382"/>
                  </a:cubicBezTo>
                  <a:cubicBezTo>
                    <a:pt x="953" y="380"/>
                    <a:pt x="954" y="379"/>
                    <a:pt x="954" y="379"/>
                  </a:cubicBezTo>
                  <a:cubicBezTo>
                    <a:pt x="955" y="380"/>
                    <a:pt x="956" y="380"/>
                    <a:pt x="954" y="379"/>
                  </a:cubicBezTo>
                  <a:cubicBezTo>
                    <a:pt x="954" y="379"/>
                    <a:pt x="954" y="379"/>
                    <a:pt x="954" y="379"/>
                  </a:cubicBezTo>
                  <a:cubicBezTo>
                    <a:pt x="950" y="377"/>
                    <a:pt x="951" y="376"/>
                    <a:pt x="950" y="375"/>
                  </a:cubicBezTo>
                  <a:cubicBezTo>
                    <a:pt x="948" y="375"/>
                    <a:pt x="949" y="374"/>
                    <a:pt x="947" y="374"/>
                  </a:cubicBezTo>
                  <a:cubicBezTo>
                    <a:pt x="946" y="374"/>
                    <a:pt x="946" y="373"/>
                    <a:pt x="945" y="372"/>
                  </a:cubicBezTo>
                  <a:cubicBezTo>
                    <a:pt x="944" y="371"/>
                    <a:pt x="944" y="371"/>
                    <a:pt x="944" y="370"/>
                  </a:cubicBezTo>
                  <a:cubicBezTo>
                    <a:pt x="944" y="369"/>
                    <a:pt x="945" y="370"/>
                    <a:pt x="945" y="368"/>
                  </a:cubicBezTo>
                  <a:cubicBezTo>
                    <a:pt x="946" y="365"/>
                    <a:pt x="946" y="365"/>
                    <a:pt x="946" y="364"/>
                  </a:cubicBezTo>
                  <a:cubicBezTo>
                    <a:pt x="946" y="363"/>
                    <a:pt x="947" y="363"/>
                    <a:pt x="946" y="361"/>
                  </a:cubicBezTo>
                  <a:cubicBezTo>
                    <a:pt x="944" y="359"/>
                    <a:pt x="944" y="356"/>
                    <a:pt x="944" y="356"/>
                  </a:cubicBezTo>
                  <a:cubicBezTo>
                    <a:pt x="944" y="353"/>
                    <a:pt x="944" y="353"/>
                    <a:pt x="944" y="353"/>
                  </a:cubicBezTo>
                  <a:cubicBezTo>
                    <a:pt x="944" y="353"/>
                    <a:pt x="942" y="352"/>
                    <a:pt x="942" y="351"/>
                  </a:cubicBezTo>
                  <a:cubicBezTo>
                    <a:pt x="942" y="350"/>
                    <a:pt x="942" y="348"/>
                    <a:pt x="943" y="347"/>
                  </a:cubicBezTo>
                  <a:cubicBezTo>
                    <a:pt x="944" y="347"/>
                    <a:pt x="945" y="345"/>
                    <a:pt x="945" y="344"/>
                  </a:cubicBezTo>
                  <a:cubicBezTo>
                    <a:pt x="945" y="343"/>
                    <a:pt x="947" y="345"/>
                    <a:pt x="944" y="340"/>
                  </a:cubicBezTo>
                  <a:cubicBezTo>
                    <a:pt x="944" y="340"/>
                    <a:pt x="943" y="339"/>
                    <a:pt x="943" y="339"/>
                  </a:cubicBezTo>
                  <a:cubicBezTo>
                    <a:pt x="943" y="338"/>
                    <a:pt x="944" y="339"/>
                    <a:pt x="943" y="338"/>
                  </a:cubicBezTo>
                  <a:cubicBezTo>
                    <a:pt x="941" y="337"/>
                    <a:pt x="939" y="336"/>
                    <a:pt x="938" y="336"/>
                  </a:cubicBezTo>
                  <a:cubicBezTo>
                    <a:pt x="936" y="337"/>
                    <a:pt x="935" y="337"/>
                    <a:pt x="933" y="337"/>
                  </a:cubicBezTo>
                  <a:cubicBezTo>
                    <a:pt x="931" y="337"/>
                    <a:pt x="927" y="338"/>
                    <a:pt x="926" y="337"/>
                  </a:cubicBezTo>
                  <a:cubicBezTo>
                    <a:pt x="925" y="336"/>
                    <a:pt x="926" y="334"/>
                    <a:pt x="924" y="334"/>
                  </a:cubicBezTo>
                  <a:cubicBezTo>
                    <a:pt x="922" y="334"/>
                    <a:pt x="921" y="334"/>
                    <a:pt x="919" y="335"/>
                  </a:cubicBezTo>
                  <a:cubicBezTo>
                    <a:pt x="918" y="335"/>
                    <a:pt x="918" y="335"/>
                    <a:pt x="917" y="335"/>
                  </a:cubicBezTo>
                  <a:cubicBezTo>
                    <a:pt x="916" y="335"/>
                    <a:pt x="916" y="334"/>
                    <a:pt x="914" y="335"/>
                  </a:cubicBezTo>
                  <a:cubicBezTo>
                    <a:pt x="912" y="337"/>
                    <a:pt x="914" y="336"/>
                    <a:pt x="912" y="337"/>
                  </a:cubicBezTo>
                  <a:cubicBezTo>
                    <a:pt x="908" y="331"/>
                    <a:pt x="910" y="330"/>
                    <a:pt x="907" y="330"/>
                  </a:cubicBezTo>
                  <a:cubicBezTo>
                    <a:pt x="903" y="330"/>
                    <a:pt x="903" y="330"/>
                    <a:pt x="902" y="330"/>
                  </a:cubicBezTo>
                  <a:cubicBezTo>
                    <a:pt x="899" y="328"/>
                    <a:pt x="903" y="328"/>
                    <a:pt x="898" y="326"/>
                  </a:cubicBezTo>
                  <a:cubicBezTo>
                    <a:pt x="892" y="325"/>
                    <a:pt x="892" y="325"/>
                    <a:pt x="890" y="325"/>
                  </a:cubicBezTo>
                  <a:cubicBezTo>
                    <a:pt x="889" y="325"/>
                    <a:pt x="888" y="325"/>
                    <a:pt x="887" y="325"/>
                  </a:cubicBezTo>
                  <a:cubicBezTo>
                    <a:pt x="884" y="321"/>
                    <a:pt x="888" y="321"/>
                    <a:pt x="884" y="319"/>
                  </a:cubicBezTo>
                  <a:cubicBezTo>
                    <a:pt x="880" y="318"/>
                    <a:pt x="880" y="318"/>
                    <a:pt x="880" y="317"/>
                  </a:cubicBezTo>
                  <a:cubicBezTo>
                    <a:pt x="879" y="316"/>
                    <a:pt x="877" y="315"/>
                    <a:pt x="877" y="315"/>
                  </a:cubicBezTo>
                  <a:cubicBezTo>
                    <a:pt x="876" y="314"/>
                    <a:pt x="873" y="314"/>
                    <a:pt x="873" y="314"/>
                  </a:cubicBezTo>
                  <a:cubicBezTo>
                    <a:pt x="870" y="313"/>
                    <a:pt x="870" y="313"/>
                    <a:pt x="870" y="313"/>
                  </a:cubicBezTo>
                  <a:cubicBezTo>
                    <a:pt x="867" y="312"/>
                    <a:pt x="867" y="310"/>
                    <a:pt x="866" y="310"/>
                  </a:cubicBezTo>
                  <a:cubicBezTo>
                    <a:pt x="864" y="310"/>
                    <a:pt x="864" y="309"/>
                    <a:pt x="862" y="309"/>
                  </a:cubicBezTo>
                  <a:cubicBezTo>
                    <a:pt x="860" y="310"/>
                    <a:pt x="860" y="311"/>
                    <a:pt x="859" y="310"/>
                  </a:cubicBezTo>
                  <a:cubicBezTo>
                    <a:pt x="857" y="309"/>
                    <a:pt x="858" y="307"/>
                    <a:pt x="856" y="306"/>
                  </a:cubicBezTo>
                  <a:cubicBezTo>
                    <a:pt x="855" y="305"/>
                    <a:pt x="855" y="305"/>
                    <a:pt x="853" y="305"/>
                  </a:cubicBezTo>
                  <a:cubicBezTo>
                    <a:pt x="852" y="304"/>
                    <a:pt x="857" y="303"/>
                    <a:pt x="851" y="304"/>
                  </a:cubicBezTo>
                  <a:cubicBezTo>
                    <a:pt x="844" y="306"/>
                    <a:pt x="844" y="305"/>
                    <a:pt x="842" y="306"/>
                  </a:cubicBezTo>
                  <a:cubicBezTo>
                    <a:pt x="840" y="307"/>
                    <a:pt x="838" y="308"/>
                    <a:pt x="836" y="308"/>
                  </a:cubicBezTo>
                  <a:cubicBezTo>
                    <a:pt x="835" y="309"/>
                    <a:pt x="833" y="309"/>
                    <a:pt x="832" y="309"/>
                  </a:cubicBezTo>
                  <a:cubicBezTo>
                    <a:pt x="831" y="309"/>
                    <a:pt x="828" y="309"/>
                    <a:pt x="829" y="308"/>
                  </a:cubicBezTo>
                  <a:cubicBezTo>
                    <a:pt x="829" y="307"/>
                    <a:pt x="829" y="307"/>
                    <a:pt x="831" y="306"/>
                  </a:cubicBezTo>
                  <a:cubicBezTo>
                    <a:pt x="832" y="304"/>
                    <a:pt x="833" y="304"/>
                    <a:pt x="833" y="303"/>
                  </a:cubicBezTo>
                  <a:cubicBezTo>
                    <a:pt x="833" y="302"/>
                    <a:pt x="833" y="302"/>
                    <a:pt x="831" y="300"/>
                  </a:cubicBezTo>
                  <a:cubicBezTo>
                    <a:pt x="829" y="297"/>
                    <a:pt x="829" y="297"/>
                    <a:pt x="829" y="295"/>
                  </a:cubicBezTo>
                  <a:cubicBezTo>
                    <a:pt x="828" y="294"/>
                    <a:pt x="829" y="293"/>
                    <a:pt x="827" y="291"/>
                  </a:cubicBezTo>
                  <a:cubicBezTo>
                    <a:pt x="826" y="289"/>
                    <a:pt x="826" y="288"/>
                    <a:pt x="826" y="287"/>
                  </a:cubicBezTo>
                  <a:cubicBezTo>
                    <a:pt x="825" y="285"/>
                    <a:pt x="828" y="287"/>
                    <a:pt x="824" y="284"/>
                  </a:cubicBezTo>
                  <a:cubicBezTo>
                    <a:pt x="821" y="282"/>
                    <a:pt x="822" y="283"/>
                    <a:pt x="819" y="282"/>
                  </a:cubicBezTo>
                  <a:cubicBezTo>
                    <a:pt x="817" y="281"/>
                    <a:pt x="816" y="281"/>
                    <a:pt x="816" y="281"/>
                  </a:cubicBezTo>
                  <a:cubicBezTo>
                    <a:pt x="813" y="282"/>
                    <a:pt x="810" y="284"/>
                    <a:pt x="811" y="283"/>
                  </a:cubicBezTo>
                  <a:cubicBezTo>
                    <a:pt x="811" y="283"/>
                    <a:pt x="810" y="278"/>
                    <a:pt x="810" y="279"/>
                  </a:cubicBezTo>
                  <a:cubicBezTo>
                    <a:pt x="810" y="279"/>
                    <a:pt x="808" y="276"/>
                    <a:pt x="807" y="276"/>
                  </a:cubicBezTo>
                  <a:cubicBezTo>
                    <a:pt x="806" y="275"/>
                    <a:pt x="804" y="274"/>
                    <a:pt x="805" y="273"/>
                  </a:cubicBezTo>
                  <a:cubicBezTo>
                    <a:pt x="806" y="272"/>
                    <a:pt x="807" y="272"/>
                    <a:pt x="807" y="271"/>
                  </a:cubicBezTo>
                  <a:cubicBezTo>
                    <a:pt x="807" y="270"/>
                    <a:pt x="807" y="269"/>
                    <a:pt x="807" y="267"/>
                  </a:cubicBezTo>
                  <a:cubicBezTo>
                    <a:pt x="807" y="265"/>
                    <a:pt x="809" y="262"/>
                    <a:pt x="809" y="260"/>
                  </a:cubicBezTo>
                  <a:cubicBezTo>
                    <a:pt x="808" y="258"/>
                    <a:pt x="808" y="259"/>
                    <a:pt x="808" y="256"/>
                  </a:cubicBezTo>
                  <a:cubicBezTo>
                    <a:pt x="808" y="254"/>
                    <a:pt x="807" y="254"/>
                    <a:pt x="808" y="253"/>
                  </a:cubicBezTo>
                  <a:cubicBezTo>
                    <a:pt x="810" y="251"/>
                    <a:pt x="813" y="250"/>
                    <a:pt x="813" y="249"/>
                  </a:cubicBezTo>
                  <a:cubicBezTo>
                    <a:pt x="812" y="247"/>
                    <a:pt x="815" y="245"/>
                    <a:pt x="815" y="244"/>
                  </a:cubicBezTo>
                  <a:cubicBezTo>
                    <a:pt x="815" y="243"/>
                    <a:pt x="817" y="243"/>
                    <a:pt x="817" y="240"/>
                  </a:cubicBezTo>
                  <a:cubicBezTo>
                    <a:pt x="817" y="236"/>
                    <a:pt x="817" y="235"/>
                    <a:pt x="818" y="235"/>
                  </a:cubicBezTo>
                  <a:cubicBezTo>
                    <a:pt x="821" y="235"/>
                    <a:pt x="823" y="232"/>
                    <a:pt x="823" y="232"/>
                  </a:cubicBezTo>
                  <a:cubicBezTo>
                    <a:pt x="823" y="232"/>
                    <a:pt x="824" y="230"/>
                    <a:pt x="823" y="229"/>
                  </a:cubicBezTo>
                  <a:cubicBezTo>
                    <a:pt x="822" y="228"/>
                    <a:pt x="822" y="228"/>
                    <a:pt x="824" y="227"/>
                  </a:cubicBezTo>
                  <a:cubicBezTo>
                    <a:pt x="826" y="227"/>
                    <a:pt x="828" y="226"/>
                    <a:pt x="828" y="226"/>
                  </a:cubicBezTo>
                  <a:cubicBezTo>
                    <a:pt x="830" y="225"/>
                    <a:pt x="830" y="225"/>
                    <a:pt x="830" y="225"/>
                  </a:cubicBezTo>
                  <a:cubicBezTo>
                    <a:pt x="830" y="225"/>
                    <a:pt x="831" y="222"/>
                    <a:pt x="830" y="222"/>
                  </a:cubicBezTo>
                  <a:cubicBezTo>
                    <a:pt x="828" y="221"/>
                    <a:pt x="829" y="219"/>
                    <a:pt x="830" y="219"/>
                  </a:cubicBezTo>
                  <a:cubicBezTo>
                    <a:pt x="831" y="219"/>
                    <a:pt x="835" y="218"/>
                    <a:pt x="835" y="218"/>
                  </a:cubicBezTo>
                  <a:cubicBezTo>
                    <a:pt x="837" y="217"/>
                    <a:pt x="837" y="217"/>
                    <a:pt x="837" y="217"/>
                  </a:cubicBezTo>
                  <a:cubicBezTo>
                    <a:pt x="836" y="215"/>
                    <a:pt x="835" y="213"/>
                    <a:pt x="836" y="214"/>
                  </a:cubicBezTo>
                  <a:cubicBezTo>
                    <a:pt x="837" y="214"/>
                    <a:pt x="840" y="214"/>
                    <a:pt x="840" y="214"/>
                  </a:cubicBezTo>
                  <a:cubicBezTo>
                    <a:pt x="840" y="214"/>
                    <a:pt x="842" y="215"/>
                    <a:pt x="842" y="215"/>
                  </a:cubicBezTo>
                  <a:cubicBezTo>
                    <a:pt x="843" y="215"/>
                    <a:pt x="847" y="214"/>
                    <a:pt x="847" y="214"/>
                  </a:cubicBezTo>
                  <a:cubicBezTo>
                    <a:pt x="849" y="212"/>
                    <a:pt x="849" y="212"/>
                    <a:pt x="849" y="212"/>
                  </a:cubicBezTo>
                  <a:cubicBezTo>
                    <a:pt x="851" y="212"/>
                    <a:pt x="851" y="212"/>
                    <a:pt x="851" y="212"/>
                  </a:cubicBezTo>
                  <a:cubicBezTo>
                    <a:pt x="851" y="212"/>
                    <a:pt x="853" y="209"/>
                    <a:pt x="852" y="209"/>
                  </a:cubicBezTo>
                  <a:cubicBezTo>
                    <a:pt x="851" y="208"/>
                    <a:pt x="849" y="207"/>
                    <a:pt x="849" y="206"/>
                  </a:cubicBezTo>
                  <a:cubicBezTo>
                    <a:pt x="848" y="205"/>
                    <a:pt x="849" y="205"/>
                    <a:pt x="847" y="203"/>
                  </a:cubicBezTo>
                  <a:cubicBezTo>
                    <a:pt x="845" y="202"/>
                    <a:pt x="844" y="201"/>
                    <a:pt x="842" y="201"/>
                  </a:cubicBezTo>
                  <a:cubicBezTo>
                    <a:pt x="841" y="201"/>
                    <a:pt x="840" y="202"/>
                    <a:pt x="839" y="201"/>
                  </a:cubicBezTo>
                  <a:cubicBezTo>
                    <a:pt x="838" y="201"/>
                    <a:pt x="840" y="198"/>
                    <a:pt x="837" y="199"/>
                  </a:cubicBezTo>
                  <a:cubicBezTo>
                    <a:pt x="834" y="199"/>
                    <a:pt x="833" y="201"/>
                    <a:pt x="833" y="200"/>
                  </a:cubicBezTo>
                  <a:cubicBezTo>
                    <a:pt x="832" y="199"/>
                    <a:pt x="832" y="198"/>
                    <a:pt x="832" y="198"/>
                  </a:cubicBezTo>
                  <a:cubicBezTo>
                    <a:pt x="832" y="198"/>
                    <a:pt x="831" y="197"/>
                    <a:pt x="829" y="196"/>
                  </a:cubicBezTo>
                  <a:cubicBezTo>
                    <a:pt x="827" y="195"/>
                    <a:pt x="825" y="194"/>
                    <a:pt x="826" y="194"/>
                  </a:cubicBezTo>
                  <a:cubicBezTo>
                    <a:pt x="827" y="195"/>
                    <a:pt x="835" y="196"/>
                    <a:pt x="835" y="196"/>
                  </a:cubicBezTo>
                  <a:cubicBezTo>
                    <a:pt x="835" y="196"/>
                    <a:pt x="834" y="197"/>
                    <a:pt x="834" y="198"/>
                  </a:cubicBezTo>
                  <a:cubicBezTo>
                    <a:pt x="835" y="198"/>
                    <a:pt x="835" y="198"/>
                    <a:pt x="835" y="198"/>
                  </a:cubicBezTo>
                  <a:cubicBezTo>
                    <a:pt x="836" y="198"/>
                    <a:pt x="837" y="197"/>
                    <a:pt x="838" y="197"/>
                  </a:cubicBezTo>
                  <a:cubicBezTo>
                    <a:pt x="840" y="198"/>
                    <a:pt x="840" y="199"/>
                    <a:pt x="841" y="199"/>
                  </a:cubicBezTo>
                  <a:cubicBezTo>
                    <a:pt x="842" y="200"/>
                    <a:pt x="845" y="200"/>
                    <a:pt x="846" y="200"/>
                  </a:cubicBezTo>
                  <a:cubicBezTo>
                    <a:pt x="847" y="200"/>
                    <a:pt x="849" y="202"/>
                    <a:pt x="849" y="202"/>
                  </a:cubicBezTo>
                  <a:cubicBezTo>
                    <a:pt x="852" y="202"/>
                    <a:pt x="854" y="202"/>
                    <a:pt x="855" y="202"/>
                  </a:cubicBezTo>
                  <a:cubicBezTo>
                    <a:pt x="855" y="202"/>
                    <a:pt x="855" y="201"/>
                    <a:pt x="856" y="201"/>
                  </a:cubicBezTo>
                  <a:cubicBezTo>
                    <a:pt x="857" y="201"/>
                    <a:pt x="859" y="200"/>
                    <a:pt x="859" y="200"/>
                  </a:cubicBezTo>
                  <a:cubicBezTo>
                    <a:pt x="859" y="200"/>
                    <a:pt x="859" y="197"/>
                    <a:pt x="859" y="196"/>
                  </a:cubicBezTo>
                  <a:cubicBezTo>
                    <a:pt x="859" y="196"/>
                    <a:pt x="859" y="193"/>
                    <a:pt x="859" y="193"/>
                  </a:cubicBezTo>
                  <a:cubicBezTo>
                    <a:pt x="862" y="193"/>
                    <a:pt x="862" y="194"/>
                    <a:pt x="862" y="194"/>
                  </a:cubicBezTo>
                  <a:cubicBezTo>
                    <a:pt x="865" y="196"/>
                    <a:pt x="865" y="196"/>
                    <a:pt x="865" y="196"/>
                  </a:cubicBezTo>
                  <a:cubicBezTo>
                    <a:pt x="868" y="196"/>
                    <a:pt x="868" y="196"/>
                    <a:pt x="868" y="196"/>
                  </a:cubicBezTo>
                  <a:cubicBezTo>
                    <a:pt x="868" y="196"/>
                    <a:pt x="872" y="195"/>
                    <a:pt x="872" y="195"/>
                  </a:cubicBezTo>
                  <a:cubicBezTo>
                    <a:pt x="872" y="195"/>
                    <a:pt x="874" y="195"/>
                    <a:pt x="875" y="195"/>
                  </a:cubicBezTo>
                  <a:cubicBezTo>
                    <a:pt x="879" y="192"/>
                    <a:pt x="879" y="192"/>
                    <a:pt x="879" y="192"/>
                  </a:cubicBezTo>
                  <a:cubicBezTo>
                    <a:pt x="882" y="191"/>
                    <a:pt x="882" y="191"/>
                    <a:pt x="882" y="191"/>
                  </a:cubicBezTo>
                  <a:cubicBezTo>
                    <a:pt x="882" y="191"/>
                    <a:pt x="883" y="188"/>
                    <a:pt x="883" y="188"/>
                  </a:cubicBezTo>
                  <a:cubicBezTo>
                    <a:pt x="884" y="187"/>
                    <a:pt x="887" y="184"/>
                    <a:pt x="887" y="184"/>
                  </a:cubicBezTo>
                  <a:cubicBezTo>
                    <a:pt x="887" y="182"/>
                    <a:pt x="887" y="182"/>
                    <a:pt x="887" y="182"/>
                  </a:cubicBezTo>
                  <a:cubicBezTo>
                    <a:pt x="891" y="179"/>
                    <a:pt x="891" y="179"/>
                    <a:pt x="891" y="179"/>
                  </a:cubicBezTo>
                  <a:cubicBezTo>
                    <a:pt x="891" y="177"/>
                    <a:pt x="891" y="177"/>
                    <a:pt x="891" y="177"/>
                  </a:cubicBezTo>
                  <a:cubicBezTo>
                    <a:pt x="891" y="172"/>
                    <a:pt x="891" y="172"/>
                    <a:pt x="891" y="172"/>
                  </a:cubicBezTo>
                  <a:cubicBezTo>
                    <a:pt x="889" y="172"/>
                    <a:pt x="889" y="172"/>
                    <a:pt x="889" y="172"/>
                  </a:cubicBezTo>
                  <a:cubicBezTo>
                    <a:pt x="889" y="172"/>
                    <a:pt x="887" y="172"/>
                    <a:pt x="885" y="172"/>
                  </a:cubicBezTo>
                  <a:cubicBezTo>
                    <a:pt x="885" y="172"/>
                    <a:pt x="884" y="171"/>
                    <a:pt x="884" y="171"/>
                  </a:cubicBezTo>
                  <a:cubicBezTo>
                    <a:pt x="887" y="171"/>
                    <a:pt x="889" y="171"/>
                    <a:pt x="891" y="170"/>
                  </a:cubicBezTo>
                  <a:cubicBezTo>
                    <a:pt x="892" y="169"/>
                    <a:pt x="892" y="168"/>
                    <a:pt x="894" y="167"/>
                  </a:cubicBezTo>
                  <a:cubicBezTo>
                    <a:pt x="895" y="166"/>
                    <a:pt x="896" y="165"/>
                    <a:pt x="897" y="164"/>
                  </a:cubicBezTo>
                  <a:cubicBezTo>
                    <a:pt x="900" y="163"/>
                    <a:pt x="900" y="162"/>
                    <a:pt x="901" y="161"/>
                  </a:cubicBezTo>
                  <a:cubicBezTo>
                    <a:pt x="903" y="159"/>
                    <a:pt x="902" y="160"/>
                    <a:pt x="903" y="158"/>
                  </a:cubicBezTo>
                  <a:cubicBezTo>
                    <a:pt x="904" y="157"/>
                    <a:pt x="904" y="157"/>
                    <a:pt x="904" y="157"/>
                  </a:cubicBezTo>
                  <a:cubicBezTo>
                    <a:pt x="904" y="157"/>
                    <a:pt x="902" y="153"/>
                    <a:pt x="901" y="153"/>
                  </a:cubicBezTo>
                  <a:cubicBezTo>
                    <a:pt x="900" y="153"/>
                    <a:pt x="898" y="152"/>
                    <a:pt x="898" y="152"/>
                  </a:cubicBezTo>
                  <a:cubicBezTo>
                    <a:pt x="898" y="152"/>
                    <a:pt x="898" y="150"/>
                    <a:pt x="898" y="150"/>
                  </a:cubicBezTo>
                  <a:cubicBezTo>
                    <a:pt x="899" y="150"/>
                    <a:pt x="901" y="149"/>
                    <a:pt x="901" y="149"/>
                  </a:cubicBezTo>
                  <a:cubicBezTo>
                    <a:pt x="903" y="150"/>
                    <a:pt x="905" y="150"/>
                    <a:pt x="905" y="150"/>
                  </a:cubicBezTo>
                  <a:cubicBezTo>
                    <a:pt x="907" y="149"/>
                    <a:pt x="907" y="149"/>
                    <a:pt x="907" y="149"/>
                  </a:cubicBezTo>
                  <a:cubicBezTo>
                    <a:pt x="910" y="151"/>
                    <a:pt x="910" y="151"/>
                    <a:pt x="910" y="151"/>
                  </a:cubicBezTo>
                  <a:cubicBezTo>
                    <a:pt x="911" y="155"/>
                    <a:pt x="912" y="154"/>
                    <a:pt x="913" y="155"/>
                  </a:cubicBezTo>
                  <a:cubicBezTo>
                    <a:pt x="913" y="155"/>
                    <a:pt x="915" y="156"/>
                    <a:pt x="916" y="156"/>
                  </a:cubicBezTo>
                  <a:cubicBezTo>
                    <a:pt x="916" y="156"/>
                    <a:pt x="917" y="156"/>
                    <a:pt x="918" y="155"/>
                  </a:cubicBezTo>
                  <a:cubicBezTo>
                    <a:pt x="920" y="153"/>
                    <a:pt x="920" y="153"/>
                    <a:pt x="920" y="153"/>
                  </a:cubicBezTo>
                  <a:cubicBezTo>
                    <a:pt x="920" y="153"/>
                    <a:pt x="921" y="154"/>
                    <a:pt x="923" y="154"/>
                  </a:cubicBezTo>
                  <a:cubicBezTo>
                    <a:pt x="925" y="153"/>
                    <a:pt x="925" y="155"/>
                    <a:pt x="926" y="155"/>
                  </a:cubicBezTo>
                  <a:cubicBezTo>
                    <a:pt x="929" y="155"/>
                    <a:pt x="929" y="155"/>
                    <a:pt x="929" y="154"/>
                  </a:cubicBezTo>
                  <a:cubicBezTo>
                    <a:pt x="930" y="153"/>
                    <a:pt x="927" y="150"/>
                    <a:pt x="927" y="150"/>
                  </a:cubicBezTo>
                  <a:cubicBezTo>
                    <a:pt x="925" y="148"/>
                    <a:pt x="925" y="148"/>
                    <a:pt x="925" y="148"/>
                  </a:cubicBezTo>
                  <a:cubicBezTo>
                    <a:pt x="922" y="145"/>
                    <a:pt x="922" y="145"/>
                    <a:pt x="922" y="145"/>
                  </a:cubicBezTo>
                  <a:cubicBezTo>
                    <a:pt x="920" y="144"/>
                    <a:pt x="921" y="143"/>
                    <a:pt x="919" y="143"/>
                  </a:cubicBezTo>
                  <a:cubicBezTo>
                    <a:pt x="916" y="144"/>
                    <a:pt x="914" y="143"/>
                    <a:pt x="917" y="143"/>
                  </a:cubicBezTo>
                  <a:cubicBezTo>
                    <a:pt x="919" y="142"/>
                    <a:pt x="917" y="143"/>
                    <a:pt x="919" y="142"/>
                  </a:cubicBezTo>
                  <a:cubicBezTo>
                    <a:pt x="920" y="142"/>
                    <a:pt x="920" y="142"/>
                    <a:pt x="920" y="141"/>
                  </a:cubicBezTo>
                  <a:cubicBezTo>
                    <a:pt x="920" y="142"/>
                    <a:pt x="920" y="142"/>
                    <a:pt x="920" y="142"/>
                  </a:cubicBezTo>
                  <a:cubicBezTo>
                    <a:pt x="922" y="144"/>
                    <a:pt x="922" y="144"/>
                    <a:pt x="923" y="144"/>
                  </a:cubicBezTo>
                  <a:cubicBezTo>
                    <a:pt x="924" y="144"/>
                    <a:pt x="924" y="145"/>
                    <a:pt x="925" y="145"/>
                  </a:cubicBezTo>
                  <a:cubicBezTo>
                    <a:pt x="925" y="145"/>
                    <a:pt x="928" y="148"/>
                    <a:pt x="928" y="149"/>
                  </a:cubicBezTo>
                  <a:cubicBezTo>
                    <a:pt x="928" y="150"/>
                    <a:pt x="930" y="149"/>
                    <a:pt x="930" y="150"/>
                  </a:cubicBezTo>
                  <a:cubicBezTo>
                    <a:pt x="932" y="153"/>
                    <a:pt x="933" y="153"/>
                    <a:pt x="933" y="153"/>
                  </a:cubicBezTo>
                  <a:cubicBezTo>
                    <a:pt x="935" y="155"/>
                    <a:pt x="937" y="156"/>
                    <a:pt x="937" y="156"/>
                  </a:cubicBezTo>
                  <a:cubicBezTo>
                    <a:pt x="935" y="152"/>
                    <a:pt x="935" y="154"/>
                    <a:pt x="935" y="152"/>
                  </a:cubicBezTo>
                  <a:cubicBezTo>
                    <a:pt x="936" y="150"/>
                    <a:pt x="934" y="151"/>
                    <a:pt x="936" y="150"/>
                  </a:cubicBezTo>
                  <a:cubicBezTo>
                    <a:pt x="937" y="150"/>
                    <a:pt x="933" y="150"/>
                    <a:pt x="937" y="150"/>
                  </a:cubicBezTo>
                  <a:cubicBezTo>
                    <a:pt x="942" y="150"/>
                    <a:pt x="944" y="148"/>
                    <a:pt x="944" y="148"/>
                  </a:cubicBezTo>
                  <a:cubicBezTo>
                    <a:pt x="944" y="146"/>
                    <a:pt x="941" y="146"/>
                    <a:pt x="944" y="146"/>
                  </a:cubicBezTo>
                  <a:cubicBezTo>
                    <a:pt x="947" y="146"/>
                    <a:pt x="947" y="144"/>
                    <a:pt x="947" y="144"/>
                  </a:cubicBezTo>
                  <a:cubicBezTo>
                    <a:pt x="948" y="142"/>
                    <a:pt x="948" y="142"/>
                    <a:pt x="948" y="142"/>
                  </a:cubicBezTo>
                  <a:cubicBezTo>
                    <a:pt x="948" y="142"/>
                    <a:pt x="950" y="141"/>
                    <a:pt x="951" y="141"/>
                  </a:cubicBezTo>
                  <a:cubicBezTo>
                    <a:pt x="952" y="141"/>
                    <a:pt x="952" y="140"/>
                    <a:pt x="953" y="139"/>
                  </a:cubicBezTo>
                  <a:cubicBezTo>
                    <a:pt x="955" y="137"/>
                    <a:pt x="955" y="136"/>
                    <a:pt x="955" y="136"/>
                  </a:cubicBezTo>
                  <a:cubicBezTo>
                    <a:pt x="957" y="133"/>
                    <a:pt x="957" y="131"/>
                    <a:pt x="956" y="131"/>
                  </a:cubicBezTo>
                  <a:cubicBezTo>
                    <a:pt x="955" y="130"/>
                    <a:pt x="952" y="129"/>
                    <a:pt x="952" y="129"/>
                  </a:cubicBezTo>
                  <a:cubicBezTo>
                    <a:pt x="952" y="129"/>
                    <a:pt x="951" y="127"/>
                    <a:pt x="949" y="126"/>
                  </a:cubicBezTo>
                  <a:cubicBezTo>
                    <a:pt x="947" y="125"/>
                    <a:pt x="946" y="125"/>
                    <a:pt x="945" y="123"/>
                  </a:cubicBezTo>
                  <a:cubicBezTo>
                    <a:pt x="945" y="121"/>
                    <a:pt x="946" y="122"/>
                    <a:pt x="946" y="122"/>
                  </a:cubicBezTo>
                  <a:cubicBezTo>
                    <a:pt x="946" y="122"/>
                    <a:pt x="947" y="122"/>
                    <a:pt x="945" y="120"/>
                  </a:cubicBezTo>
                  <a:cubicBezTo>
                    <a:pt x="943" y="117"/>
                    <a:pt x="944" y="118"/>
                    <a:pt x="943" y="117"/>
                  </a:cubicBezTo>
                  <a:cubicBezTo>
                    <a:pt x="942" y="116"/>
                    <a:pt x="942" y="116"/>
                    <a:pt x="942" y="116"/>
                  </a:cubicBezTo>
                  <a:cubicBezTo>
                    <a:pt x="941" y="116"/>
                    <a:pt x="941" y="116"/>
                    <a:pt x="942" y="116"/>
                  </a:cubicBezTo>
                  <a:cubicBezTo>
                    <a:pt x="943" y="114"/>
                    <a:pt x="940" y="114"/>
                    <a:pt x="943" y="114"/>
                  </a:cubicBezTo>
                  <a:cubicBezTo>
                    <a:pt x="944" y="114"/>
                    <a:pt x="944" y="114"/>
                    <a:pt x="945" y="114"/>
                  </a:cubicBezTo>
                  <a:cubicBezTo>
                    <a:pt x="946" y="114"/>
                    <a:pt x="946" y="114"/>
                    <a:pt x="947" y="114"/>
                  </a:cubicBezTo>
                  <a:cubicBezTo>
                    <a:pt x="947" y="115"/>
                    <a:pt x="948" y="115"/>
                    <a:pt x="949" y="115"/>
                  </a:cubicBezTo>
                  <a:cubicBezTo>
                    <a:pt x="950" y="114"/>
                    <a:pt x="949" y="113"/>
                    <a:pt x="949" y="113"/>
                  </a:cubicBezTo>
                  <a:cubicBezTo>
                    <a:pt x="950" y="112"/>
                    <a:pt x="951" y="111"/>
                    <a:pt x="952" y="112"/>
                  </a:cubicBezTo>
                  <a:cubicBezTo>
                    <a:pt x="954" y="112"/>
                    <a:pt x="955" y="111"/>
                    <a:pt x="955" y="110"/>
                  </a:cubicBezTo>
                  <a:cubicBezTo>
                    <a:pt x="955" y="110"/>
                    <a:pt x="957" y="107"/>
                    <a:pt x="956" y="108"/>
                  </a:cubicBezTo>
                  <a:cubicBezTo>
                    <a:pt x="956" y="108"/>
                    <a:pt x="955" y="107"/>
                    <a:pt x="955" y="107"/>
                  </a:cubicBezTo>
                  <a:cubicBezTo>
                    <a:pt x="954" y="107"/>
                    <a:pt x="953" y="106"/>
                    <a:pt x="953" y="107"/>
                  </a:cubicBezTo>
                  <a:cubicBezTo>
                    <a:pt x="952" y="107"/>
                    <a:pt x="951" y="108"/>
                    <a:pt x="951" y="107"/>
                  </a:cubicBezTo>
                  <a:cubicBezTo>
                    <a:pt x="950" y="105"/>
                    <a:pt x="947" y="106"/>
                    <a:pt x="951" y="104"/>
                  </a:cubicBezTo>
                  <a:cubicBezTo>
                    <a:pt x="954" y="103"/>
                    <a:pt x="954" y="104"/>
                    <a:pt x="954" y="103"/>
                  </a:cubicBezTo>
                  <a:cubicBezTo>
                    <a:pt x="953" y="99"/>
                    <a:pt x="953" y="99"/>
                    <a:pt x="953" y="99"/>
                  </a:cubicBezTo>
                  <a:cubicBezTo>
                    <a:pt x="949" y="97"/>
                    <a:pt x="947" y="98"/>
                    <a:pt x="945" y="97"/>
                  </a:cubicBezTo>
                  <a:cubicBezTo>
                    <a:pt x="945" y="97"/>
                    <a:pt x="944" y="97"/>
                    <a:pt x="944" y="97"/>
                  </a:cubicBezTo>
                  <a:cubicBezTo>
                    <a:pt x="943" y="97"/>
                    <a:pt x="943" y="97"/>
                    <a:pt x="942" y="96"/>
                  </a:cubicBezTo>
                  <a:cubicBezTo>
                    <a:pt x="941" y="95"/>
                    <a:pt x="942" y="94"/>
                    <a:pt x="941" y="94"/>
                  </a:cubicBezTo>
                  <a:cubicBezTo>
                    <a:pt x="941" y="94"/>
                    <a:pt x="940" y="94"/>
                    <a:pt x="939" y="94"/>
                  </a:cubicBezTo>
                  <a:cubicBezTo>
                    <a:pt x="938" y="94"/>
                    <a:pt x="937" y="94"/>
                    <a:pt x="937" y="94"/>
                  </a:cubicBezTo>
                  <a:cubicBezTo>
                    <a:pt x="938" y="93"/>
                    <a:pt x="938" y="93"/>
                    <a:pt x="940" y="92"/>
                  </a:cubicBezTo>
                  <a:cubicBezTo>
                    <a:pt x="940" y="92"/>
                    <a:pt x="940" y="89"/>
                    <a:pt x="939" y="89"/>
                  </a:cubicBezTo>
                  <a:cubicBezTo>
                    <a:pt x="938" y="89"/>
                    <a:pt x="935" y="91"/>
                    <a:pt x="935" y="91"/>
                  </a:cubicBezTo>
                  <a:cubicBezTo>
                    <a:pt x="935" y="91"/>
                    <a:pt x="933" y="91"/>
                    <a:pt x="932" y="91"/>
                  </a:cubicBezTo>
                  <a:cubicBezTo>
                    <a:pt x="931" y="91"/>
                    <a:pt x="931" y="89"/>
                    <a:pt x="929" y="89"/>
                  </a:cubicBezTo>
                  <a:cubicBezTo>
                    <a:pt x="926" y="89"/>
                    <a:pt x="925" y="88"/>
                    <a:pt x="924" y="88"/>
                  </a:cubicBezTo>
                  <a:cubicBezTo>
                    <a:pt x="923" y="88"/>
                    <a:pt x="920" y="89"/>
                    <a:pt x="920" y="89"/>
                  </a:cubicBezTo>
                  <a:cubicBezTo>
                    <a:pt x="920" y="89"/>
                    <a:pt x="916" y="87"/>
                    <a:pt x="916" y="87"/>
                  </a:cubicBezTo>
                  <a:cubicBezTo>
                    <a:pt x="915" y="88"/>
                    <a:pt x="910" y="89"/>
                    <a:pt x="910" y="89"/>
                  </a:cubicBezTo>
                  <a:cubicBezTo>
                    <a:pt x="910" y="89"/>
                    <a:pt x="910" y="85"/>
                    <a:pt x="908" y="88"/>
                  </a:cubicBezTo>
                  <a:cubicBezTo>
                    <a:pt x="906" y="90"/>
                    <a:pt x="908" y="90"/>
                    <a:pt x="909" y="90"/>
                  </a:cubicBezTo>
                  <a:cubicBezTo>
                    <a:pt x="909" y="95"/>
                    <a:pt x="909" y="95"/>
                    <a:pt x="909" y="95"/>
                  </a:cubicBezTo>
                  <a:cubicBezTo>
                    <a:pt x="910" y="97"/>
                    <a:pt x="907" y="96"/>
                    <a:pt x="910" y="97"/>
                  </a:cubicBezTo>
                  <a:cubicBezTo>
                    <a:pt x="911" y="98"/>
                    <a:pt x="911" y="98"/>
                    <a:pt x="912" y="98"/>
                  </a:cubicBezTo>
                  <a:cubicBezTo>
                    <a:pt x="913" y="97"/>
                    <a:pt x="913" y="97"/>
                    <a:pt x="914" y="99"/>
                  </a:cubicBezTo>
                  <a:cubicBezTo>
                    <a:pt x="916" y="103"/>
                    <a:pt x="913" y="101"/>
                    <a:pt x="916" y="103"/>
                  </a:cubicBezTo>
                  <a:cubicBezTo>
                    <a:pt x="917" y="104"/>
                    <a:pt x="918" y="104"/>
                    <a:pt x="919" y="104"/>
                  </a:cubicBezTo>
                  <a:cubicBezTo>
                    <a:pt x="920" y="104"/>
                    <a:pt x="920" y="104"/>
                    <a:pt x="919" y="105"/>
                  </a:cubicBezTo>
                  <a:cubicBezTo>
                    <a:pt x="916" y="107"/>
                    <a:pt x="914" y="108"/>
                    <a:pt x="914" y="108"/>
                  </a:cubicBezTo>
                  <a:cubicBezTo>
                    <a:pt x="914" y="108"/>
                    <a:pt x="913" y="107"/>
                    <a:pt x="911" y="108"/>
                  </a:cubicBezTo>
                  <a:cubicBezTo>
                    <a:pt x="911" y="109"/>
                    <a:pt x="910" y="108"/>
                    <a:pt x="910" y="108"/>
                  </a:cubicBezTo>
                  <a:cubicBezTo>
                    <a:pt x="909" y="107"/>
                    <a:pt x="908" y="107"/>
                    <a:pt x="908" y="109"/>
                  </a:cubicBezTo>
                  <a:cubicBezTo>
                    <a:pt x="908" y="112"/>
                    <a:pt x="908" y="113"/>
                    <a:pt x="908" y="114"/>
                  </a:cubicBezTo>
                  <a:cubicBezTo>
                    <a:pt x="906" y="117"/>
                    <a:pt x="906" y="116"/>
                    <a:pt x="906" y="118"/>
                  </a:cubicBezTo>
                  <a:cubicBezTo>
                    <a:pt x="906" y="121"/>
                    <a:pt x="907" y="122"/>
                    <a:pt x="905" y="122"/>
                  </a:cubicBezTo>
                  <a:cubicBezTo>
                    <a:pt x="903" y="123"/>
                    <a:pt x="903" y="123"/>
                    <a:pt x="903" y="123"/>
                  </a:cubicBezTo>
                  <a:cubicBezTo>
                    <a:pt x="901" y="125"/>
                    <a:pt x="901" y="125"/>
                    <a:pt x="901" y="125"/>
                  </a:cubicBezTo>
                  <a:cubicBezTo>
                    <a:pt x="899" y="127"/>
                    <a:pt x="898" y="127"/>
                    <a:pt x="898" y="128"/>
                  </a:cubicBezTo>
                  <a:cubicBezTo>
                    <a:pt x="897" y="129"/>
                    <a:pt x="897" y="128"/>
                    <a:pt x="897" y="130"/>
                  </a:cubicBezTo>
                  <a:cubicBezTo>
                    <a:pt x="898" y="132"/>
                    <a:pt x="897" y="134"/>
                    <a:pt x="897" y="134"/>
                  </a:cubicBezTo>
                  <a:cubicBezTo>
                    <a:pt x="894" y="134"/>
                    <a:pt x="894" y="134"/>
                    <a:pt x="894" y="134"/>
                  </a:cubicBezTo>
                  <a:cubicBezTo>
                    <a:pt x="890" y="136"/>
                    <a:pt x="890" y="136"/>
                    <a:pt x="889" y="137"/>
                  </a:cubicBezTo>
                  <a:cubicBezTo>
                    <a:pt x="888" y="140"/>
                    <a:pt x="888" y="141"/>
                    <a:pt x="888" y="140"/>
                  </a:cubicBezTo>
                  <a:cubicBezTo>
                    <a:pt x="888" y="139"/>
                    <a:pt x="887" y="136"/>
                    <a:pt x="887" y="136"/>
                  </a:cubicBezTo>
                  <a:cubicBezTo>
                    <a:pt x="886" y="133"/>
                    <a:pt x="884" y="132"/>
                    <a:pt x="884" y="132"/>
                  </a:cubicBezTo>
                  <a:cubicBezTo>
                    <a:pt x="884" y="132"/>
                    <a:pt x="880" y="129"/>
                    <a:pt x="880" y="128"/>
                  </a:cubicBezTo>
                  <a:cubicBezTo>
                    <a:pt x="879" y="125"/>
                    <a:pt x="880" y="124"/>
                    <a:pt x="879" y="122"/>
                  </a:cubicBezTo>
                  <a:cubicBezTo>
                    <a:pt x="879" y="121"/>
                    <a:pt x="877" y="120"/>
                    <a:pt x="879" y="119"/>
                  </a:cubicBezTo>
                  <a:cubicBezTo>
                    <a:pt x="880" y="118"/>
                    <a:pt x="880" y="116"/>
                    <a:pt x="882" y="117"/>
                  </a:cubicBezTo>
                  <a:cubicBezTo>
                    <a:pt x="883" y="118"/>
                    <a:pt x="883" y="120"/>
                    <a:pt x="883" y="118"/>
                  </a:cubicBezTo>
                  <a:cubicBezTo>
                    <a:pt x="883" y="118"/>
                    <a:pt x="884" y="116"/>
                    <a:pt x="884" y="115"/>
                  </a:cubicBezTo>
                  <a:cubicBezTo>
                    <a:pt x="884" y="114"/>
                    <a:pt x="882" y="111"/>
                    <a:pt x="882" y="111"/>
                  </a:cubicBezTo>
                  <a:cubicBezTo>
                    <a:pt x="882" y="108"/>
                    <a:pt x="882" y="108"/>
                    <a:pt x="882" y="108"/>
                  </a:cubicBezTo>
                  <a:cubicBezTo>
                    <a:pt x="881" y="106"/>
                    <a:pt x="881" y="106"/>
                    <a:pt x="881" y="106"/>
                  </a:cubicBezTo>
                  <a:cubicBezTo>
                    <a:pt x="879" y="103"/>
                    <a:pt x="879" y="103"/>
                    <a:pt x="879" y="103"/>
                  </a:cubicBezTo>
                  <a:cubicBezTo>
                    <a:pt x="877" y="104"/>
                    <a:pt x="877" y="104"/>
                    <a:pt x="877" y="104"/>
                  </a:cubicBezTo>
                  <a:cubicBezTo>
                    <a:pt x="873" y="102"/>
                    <a:pt x="873" y="102"/>
                    <a:pt x="873" y="102"/>
                  </a:cubicBezTo>
                  <a:cubicBezTo>
                    <a:pt x="870" y="101"/>
                    <a:pt x="870" y="101"/>
                    <a:pt x="870" y="101"/>
                  </a:cubicBezTo>
                  <a:cubicBezTo>
                    <a:pt x="870" y="101"/>
                    <a:pt x="870" y="100"/>
                    <a:pt x="869" y="100"/>
                  </a:cubicBezTo>
                  <a:cubicBezTo>
                    <a:pt x="868" y="99"/>
                    <a:pt x="866" y="98"/>
                    <a:pt x="865" y="100"/>
                  </a:cubicBezTo>
                  <a:cubicBezTo>
                    <a:pt x="863" y="101"/>
                    <a:pt x="862" y="102"/>
                    <a:pt x="862" y="103"/>
                  </a:cubicBezTo>
                  <a:cubicBezTo>
                    <a:pt x="862" y="104"/>
                    <a:pt x="860" y="104"/>
                    <a:pt x="860" y="105"/>
                  </a:cubicBezTo>
                  <a:cubicBezTo>
                    <a:pt x="861" y="108"/>
                    <a:pt x="860" y="106"/>
                    <a:pt x="859" y="107"/>
                  </a:cubicBezTo>
                  <a:cubicBezTo>
                    <a:pt x="856" y="110"/>
                    <a:pt x="855" y="111"/>
                    <a:pt x="855" y="112"/>
                  </a:cubicBezTo>
                  <a:cubicBezTo>
                    <a:pt x="855" y="114"/>
                    <a:pt x="854" y="115"/>
                    <a:pt x="854" y="115"/>
                  </a:cubicBezTo>
                  <a:cubicBezTo>
                    <a:pt x="854" y="115"/>
                    <a:pt x="854" y="112"/>
                    <a:pt x="854" y="110"/>
                  </a:cubicBezTo>
                  <a:cubicBezTo>
                    <a:pt x="854" y="108"/>
                    <a:pt x="854" y="106"/>
                    <a:pt x="854" y="106"/>
                  </a:cubicBezTo>
                  <a:cubicBezTo>
                    <a:pt x="855" y="105"/>
                    <a:pt x="859" y="104"/>
                    <a:pt x="855" y="103"/>
                  </a:cubicBezTo>
                  <a:cubicBezTo>
                    <a:pt x="852" y="101"/>
                    <a:pt x="850" y="102"/>
                    <a:pt x="851" y="101"/>
                  </a:cubicBezTo>
                  <a:cubicBezTo>
                    <a:pt x="851" y="98"/>
                    <a:pt x="852" y="98"/>
                    <a:pt x="853" y="98"/>
                  </a:cubicBezTo>
                  <a:cubicBezTo>
                    <a:pt x="854" y="99"/>
                    <a:pt x="856" y="100"/>
                    <a:pt x="856" y="98"/>
                  </a:cubicBezTo>
                  <a:cubicBezTo>
                    <a:pt x="855" y="95"/>
                    <a:pt x="856" y="95"/>
                    <a:pt x="854" y="94"/>
                  </a:cubicBezTo>
                  <a:cubicBezTo>
                    <a:pt x="852" y="94"/>
                    <a:pt x="851" y="92"/>
                    <a:pt x="851" y="93"/>
                  </a:cubicBezTo>
                  <a:cubicBezTo>
                    <a:pt x="850" y="93"/>
                    <a:pt x="848" y="91"/>
                    <a:pt x="847" y="91"/>
                  </a:cubicBezTo>
                  <a:cubicBezTo>
                    <a:pt x="846" y="90"/>
                    <a:pt x="846" y="89"/>
                    <a:pt x="845" y="89"/>
                  </a:cubicBezTo>
                  <a:cubicBezTo>
                    <a:pt x="844" y="88"/>
                    <a:pt x="843" y="87"/>
                    <a:pt x="842" y="88"/>
                  </a:cubicBezTo>
                  <a:cubicBezTo>
                    <a:pt x="841" y="90"/>
                    <a:pt x="843" y="90"/>
                    <a:pt x="841" y="91"/>
                  </a:cubicBezTo>
                  <a:cubicBezTo>
                    <a:pt x="838" y="92"/>
                    <a:pt x="836" y="91"/>
                    <a:pt x="834" y="91"/>
                  </a:cubicBezTo>
                  <a:cubicBezTo>
                    <a:pt x="831" y="91"/>
                    <a:pt x="830" y="89"/>
                    <a:pt x="831" y="88"/>
                  </a:cubicBezTo>
                  <a:cubicBezTo>
                    <a:pt x="831" y="88"/>
                    <a:pt x="831" y="88"/>
                    <a:pt x="830" y="88"/>
                  </a:cubicBezTo>
                  <a:cubicBezTo>
                    <a:pt x="829" y="89"/>
                    <a:pt x="828" y="90"/>
                    <a:pt x="832" y="87"/>
                  </a:cubicBezTo>
                  <a:cubicBezTo>
                    <a:pt x="839" y="82"/>
                    <a:pt x="840" y="82"/>
                    <a:pt x="841" y="82"/>
                  </a:cubicBezTo>
                  <a:cubicBezTo>
                    <a:pt x="842" y="83"/>
                    <a:pt x="843" y="83"/>
                    <a:pt x="843" y="82"/>
                  </a:cubicBezTo>
                  <a:cubicBezTo>
                    <a:pt x="843" y="81"/>
                    <a:pt x="844" y="79"/>
                    <a:pt x="843" y="78"/>
                  </a:cubicBezTo>
                  <a:cubicBezTo>
                    <a:pt x="841" y="78"/>
                    <a:pt x="842" y="76"/>
                    <a:pt x="839" y="76"/>
                  </a:cubicBezTo>
                  <a:cubicBezTo>
                    <a:pt x="838" y="75"/>
                    <a:pt x="838" y="76"/>
                    <a:pt x="838" y="76"/>
                  </a:cubicBezTo>
                  <a:cubicBezTo>
                    <a:pt x="838" y="76"/>
                    <a:pt x="839" y="76"/>
                    <a:pt x="837" y="75"/>
                  </a:cubicBezTo>
                  <a:cubicBezTo>
                    <a:pt x="835" y="74"/>
                    <a:pt x="834" y="73"/>
                    <a:pt x="833" y="72"/>
                  </a:cubicBezTo>
                  <a:cubicBezTo>
                    <a:pt x="831" y="70"/>
                    <a:pt x="830" y="68"/>
                    <a:pt x="830" y="67"/>
                  </a:cubicBezTo>
                  <a:cubicBezTo>
                    <a:pt x="830" y="67"/>
                    <a:pt x="828" y="67"/>
                    <a:pt x="828" y="67"/>
                  </a:cubicBezTo>
                  <a:cubicBezTo>
                    <a:pt x="827" y="64"/>
                    <a:pt x="827" y="63"/>
                    <a:pt x="827" y="62"/>
                  </a:cubicBezTo>
                  <a:cubicBezTo>
                    <a:pt x="827" y="60"/>
                    <a:pt x="828" y="61"/>
                    <a:pt x="827" y="59"/>
                  </a:cubicBezTo>
                  <a:cubicBezTo>
                    <a:pt x="825" y="57"/>
                    <a:pt x="824" y="55"/>
                    <a:pt x="823" y="55"/>
                  </a:cubicBezTo>
                  <a:cubicBezTo>
                    <a:pt x="822" y="54"/>
                    <a:pt x="819" y="50"/>
                    <a:pt x="818" y="50"/>
                  </a:cubicBezTo>
                  <a:cubicBezTo>
                    <a:pt x="818" y="50"/>
                    <a:pt x="817" y="49"/>
                    <a:pt x="816" y="49"/>
                  </a:cubicBezTo>
                  <a:cubicBezTo>
                    <a:pt x="815" y="49"/>
                    <a:pt x="812" y="48"/>
                    <a:pt x="811" y="48"/>
                  </a:cubicBezTo>
                  <a:cubicBezTo>
                    <a:pt x="811" y="48"/>
                    <a:pt x="811" y="48"/>
                    <a:pt x="810" y="48"/>
                  </a:cubicBezTo>
                  <a:cubicBezTo>
                    <a:pt x="810" y="47"/>
                    <a:pt x="809" y="47"/>
                    <a:pt x="809" y="47"/>
                  </a:cubicBezTo>
                  <a:cubicBezTo>
                    <a:pt x="808" y="48"/>
                    <a:pt x="808" y="46"/>
                    <a:pt x="808" y="46"/>
                  </a:cubicBezTo>
                  <a:cubicBezTo>
                    <a:pt x="808" y="46"/>
                    <a:pt x="811" y="45"/>
                    <a:pt x="812" y="45"/>
                  </a:cubicBezTo>
                  <a:cubicBezTo>
                    <a:pt x="815" y="45"/>
                    <a:pt x="818" y="42"/>
                    <a:pt x="818" y="42"/>
                  </a:cubicBezTo>
                  <a:cubicBezTo>
                    <a:pt x="819" y="40"/>
                    <a:pt x="819" y="40"/>
                    <a:pt x="819" y="40"/>
                  </a:cubicBezTo>
                  <a:cubicBezTo>
                    <a:pt x="822" y="36"/>
                    <a:pt x="822" y="36"/>
                    <a:pt x="822" y="36"/>
                  </a:cubicBezTo>
                  <a:cubicBezTo>
                    <a:pt x="821" y="34"/>
                    <a:pt x="821" y="34"/>
                    <a:pt x="821" y="34"/>
                  </a:cubicBezTo>
                  <a:cubicBezTo>
                    <a:pt x="821" y="34"/>
                    <a:pt x="821" y="34"/>
                    <a:pt x="820" y="32"/>
                  </a:cubicBezTo>
                  <a:cubicBezTo>
                    <a:pt x="820" y="31"/>
                    <a:pt x="821" y="32"/>
                    <a:pt x="820" y="31"/>
                  </a:cubicBezTo>
                  <a:cubicBezTo>
                    <a:pt x="820" y="31"/>
                    <a:pt x="822" y="30"/>
                    <a:pt x="823" y="30"/>
                  </a:cubicBezTo>
                  <a:cubicBezTo>
                    <a:pt x="824" y="30"/>
                    <a:pt x="829" y="29"/>
                    <a:pt x="829" y="29"/>
                  </a:cubicBezTo>
                  <a:cubicBezTo>
                    <a:pt x="829" y="29"/>
                    <a:pt x="832" y="29"/>
                    <a:pt x="833" y="29"/>
                  </a:cubicBezTo>
                  <a:cubicBezTo>
                    <a:pt x="836" y="31"/>
                    <a:pt x="843" y="28"/>
                    <a:pt x="842" y="28"/>
                  </a:cubicBezTo>
                  <a:cubicBezTo>
                    <a:pt x="842" y="28"/>
                    <a:pt x="843" y="28"/>
                    <a:pt x="844" y="24"/>
                  </a:cubicBezTo>
                  <a:cubicBezTo>
                    <a:pt x="844" y="20"/>
                    <a:pt x="844" y="19"/>
                    <a:pt x="845" y="19"/>
                  </a:cubicBezTo>
                  <a:cubicBezTo>
                    <a:pt x="845" y="19"/>
                    <a:pt x="847" y="18"/>
                    <a:pt x="847" y="18"/>
                  </a:cubicBezTo>
                  <a:cubicBezTo>
                    <a:pt x="847" y="18"/>
                    <a:pt x="848" y="17"/>
                    <a:pt x="849" y="16"/>
                  </a:cubicBezTo>
                  <a:cubicBezTo>
                    <a:pt x="850" y="16"/>
                    <a:pt x="851" y="15"/>
                    <a:pt x="852" y="14"/>
                  </a:cubicBezTo>
                  <a:cubicBezTo>
                    <a:pt x="852" y="13"/>
                    <a:pt x="855" y="8"/>
                    <a:pt x="855" y="7"/>
                  </a:cubicBezTo>
                  <a:cubicBezTo>
                    <a:pt x="855" y="7"/>
                    <a:pt x="854" y="5"/>
                    <a:pt x="854" y="5"/>
                  </a:cubicBezTo>
                  <a:cubicBezTo>
                    <a:pt x="854" y="5"/>
                    <a:pt x="852" y="4"/>
                    <a:pt x="851" y="4"/>
                  </a:cubicBezTo>
                  <a:cubicBezTo>
                    <a:pt x="851" y="4"/>
                    <a:pt x="848" y="2"/>
                    <a:pt x="847" y="2"/>
                  </a:cubicBezTo>
                  <a:cubicBezTo>
                    <a:pt x="846" y="3"/>
                    <a:pt x="842" y="3"/>
                    <a:pt x="841" y="3"/>
                  </a:cubicBezTo>
                  <a:cubicBezTo>
                    <a:pt x="837" y="2"/>
                    <a:pt x="835" y="3"/>
                    <a:pt x="835" y="3"/>
                  </a:cubicBezTo>
                  <a:cubicBezTo>
                    <a:pt x="835" y="3"/>
                    <a:pt x="834" y="1"/>
                    <a:pt x="832" y="1"/>
                  </a:cubicBezTo>
                  <a:cubicBezTo>
                    <a:pt x="829" y="1"/>
                    <a:pt x="830" y="0"/>
                    <a:pt x="828" y="0"/>
                  </a:cubicBezTo>
                  <a:cubicBezTo>
                    <a:pt x="826" y="0"/>
                    <a:pt x="824" y="0"/>
                    <a:pt x="822" y="0"/>
                  </a:cubicBezTo>
                  <a:cubicBezTo>
                    <a:pt x="821" y="1"/>
                    <a:pt x="820" y="0"/>
                    <a:pt x="819" y="0"/>
                  </a:cubicBezTo>
                  <a:cubicBezTo>
                    <a:pt x="818" y="0"/>
                    <a:pt x="817" y="0"/>
                    <a:pt x="816" y="0"/>
                  </a:cubicBezTo>
                  <a:cubicBezTo>
                    <a:pt x="815" y="1"/>
                    <a:pt x="814" y="0"/>
                    <a:pt x="814" y="0"/>
                  </a:cubicBezTo>
                  <a:cubicBezTo>
                    <a:pt x="813" y="0"/>
                    <a:pt x="812" y="0"/>
                    <a:pt x="811" y="0"/>
                  </a:cubicBezTo>
                  <a:cubicBezTo>
                    <a:pt x="810" y="0"/>
                    <a:pt x="809" y="0"/>
                    <a:pt x="809" y="0"/>
                  </a:cubicBezTo>
                  <a:cubicBezTo>
                    <a:pt x="808" y="0"/>
                    <a:pt x="807" y="0"/>
                    <a:pt x="805" y="1"/>
                  </a:cubicBezTo>
                  <a:cubicBezTo>
                    <a:pt x="803" y="2"/>
                    <a:pt x="803" y="2"/>
                    <a:pt x="802" y="3"/>
                  </a:cubicBezTo>
                  <a:cubicBezTo>
                    <a:pt x="802" y="4"/>
                    <a:pt x="801" y="4"/>
                    <a:pt x="801" y="4"/>
                  </a:cubicBezTo>
                  <a:cubicBezTo>
                    <a:pt x="800" y="3"/>
                    <a:pt x="800" y="3"/>
                    <a:pt x="801" y="5"/>
                  </a:cubicBezTo>
                  <a:cubicBezTo>
                    <a:pt x="802" y="7"/>
                    <a:pt x="802" y="9"/>
                    <a:pt x="802" y="9"/>
                  </a:cubicBezTo>
                  <a:cubicBezTo>
                    <a:pt x="802" y="9"/>
                    <a:pt x="801" y="7"/>
                    <a:pt x="800" y="8"/>
                  </a:cubicBezTo>
                  <a:cubicBezTo>
                    <a:pt x="799" y="8"/>
                    <a:pt x="799" y="8"/>
                    <a:pt x="798" y="8"/>
                  </a:cubicBezTo>
                  <a:cubicBezTo>
                    <a:pt x="798" y="8"/>
                    <a:pt x="797" y="7"/>
                    <a:pt x="797" y="8"/>
                  </a:cubicBezTo>
                  <a:cubicBezTo>
                    <a:pt x="797" y="10"/>
                    <a:pt x="797" y="10"/>
                    <a:pt x="797" y="12"/>
                  </a:cubicBezTo>
                  <a:cubicBezTo>
                    <a:pt x="796" y="15"/>
                    <a:pt x="796" y="13"/>
                    <a:pt x="796" y="15"/>
                  </a:cubicBezTo>
                  <a:cubicBezTo>
                    <a:pt x="796" y="16"/>
                    <a:pt x="797" y="18"/>
                    <a:pt x="796" y="20"/>
                  </a:cubicBezTo>
                  <a:cubicBezTo>
                    <a:pt x="795" y="22"/>
                    <a:pt x="795" y="23"/>
                    <a:pt x="795" y="24"/>
                  </a:cubicBezTo>
                  <a:cubicBezTo>
                    <a:pt x="795" y="25"/>
                    <a:pt x="794" y="27"/>
                    <a:pt x="795" y="28"/>
                  </a:cubicBezTo>
                  <a:cubicBezTo>
                    <a:pt x="796" y="28"/>
                    <a:pt x="795" y="28"/>
                    <a:pt x="797" y="30"/>
                  </a:cubicBezTo>
                  <a:cubicBezTo>
                    <a:pt x="799" y="31"/>
                    <a:pt x="799" y="33"/>
                    <a:pt x="799" y="34"/>
                  </a:cubicBezTo>
                  <a:cubicBezTo>
                    <a:pt x="800" y="35"/>
                    <a:pt x="800" y="36"/>
                    <a:pt x="801" y="37"/>
                  </a:cubicBezTo>
                  <a:cubicBezTo>
                    <a:pt x="801" y="39"/>
                    <a:pt x="800" y="40"/>
                    <a:pt x="800" y="42"/>
                  </a:cubicBezTo>
                  <a:cubicBezTo>
                    <a:pt x="800" y="44"/>
                    <a:pt x="800" y="45"/>
                    <a:pt x="800" y="45"/>
                  </a:cubicBezTo>
                  <a:cubicBezTo>
                    <a:pt x="800" y="48"/>
                    <a:pt x="801" y="46"/>
                    <a:pt x="800" y="48"/>
                  </a:cubicBezTo>
                  <a:cubicBezTo>
                    <a:pt x="799" y="50"/>
                    <a:pt x="797" y="49"/>
                    <a:pt x="796" y="50"/>
                  </a:cubicBezTo>
                  <a:cubicBezTo>
                    <a:pt x="795" y="53"/>
                    <a:pt x="795" y="52"/>
                    <a:pt x="796" y="53"/>
                  </a:cubicBezTo>
                  <a:cubicBezTo>
                    <a:pt x="798" y="54"/>
                    <a:pt x="799" y="56"/>
                    <a:pt x="798" y="56"/>
                  </a:cubicBezTo>
                  <a:cubicBezTo>
                    <a:pt x="795" y="57"/>
                    <a:pt x="792" y="56"/>
                    <a:pt x="792" y="56"/>
                  </a:cubicBezTo>
                  <a:cubicBezTo>
                    <a:pt x="792" y="56"/>
                    <a:pt x="791" y="56"/>
                    <a:pt x="790" y="57"/>
                  </a:cubicBezTo>
                  <a:cubicBezTo>
                    <a:pt x="789" y="58"/>
                    <a:pt x="788" y="60"/>
                    <a:pt x="787" y="61"/>
                  </a:cubicBezTo>
                  <a:cubicBezTo>
                    <a:pt x="786" y="63"/>
                    <a:pt x="786" y="62"/>
                    <a:pt x="786" y="64"/>
                  </a:cubicBezTo>
                  <a:cubicBezTo>
                    <a:pt x="786" y="66"/>
                    <a:pt x="785" y="68"/>
                    <a:pt x="786" y="70"/>
                  </a:cubicBezTo>
                  <a:cubicBezTo>
                    <a:pt x="787" y="71"/>
                    <a:pt x="786" y="70"/>
                    <a:pt x="788" y="71"/>
                  </a:cubicBezTo>
                  <a:cubicBezTo>
                    <a:pt x="790" y="72"/>
                    <a:pt x="791" y="73"/>
                    <a:pt x="792" y="73"/>
                  </a:cubicBezTo>
                  <a:cubicBezTo>
                    <a:pt x="793" y="73"/>
                    <a:pt x="789" y="75"/>
                    <a:pt x="789" y="77"/>
                  </a:cubicBezTo>
                  <a:cubicBezTo>
                    <a:pt x="788" y="78"/>
                    <a:pt x="787" y="80"/>
                    <a:pt x="788" y="81"/>
                  </a:cubicBezTo>
                  <a:cubicBezTo>
                    <a:pt x="789" y="84"/>
                    <a:pt x="790" y="86"/>
                    <a:pt x="791" y="87"/>
                  </a:cubicBezTo>
                  <a:cubicBezTo>
                    <a:pt x="791" y="88"/>
                    <a:pt x="793" y="88"/>
                    <a:pt x="793" y="89"/>
                  </a:cubicBezTo>
                  <a:cubicBezTo>
                    <a:pt x="794" y="89"/>
                    <a:pt x="796" y="89"/>
                    <a:pt x="796" y="89"/>
                  </a:cubicBezTo>
                  <a:cubicBezTo>
                    <a:pt x="799" y="90"/>
                    <a:pt x="799" y="90"/>
                    <a:pt x="799" y="90"/>
                  </a:cubicBezTo>
                  <a:cubicBezTo>
                    <a:pt x="802" y="91"/>
                    <a:pt x="802" y="91"/>
                    <a:pt x="802" y="91"/>
                  </a:cubicBezTo>
                  <a:cubicBezTo>
                    <a:pt x="805" y="93"/>
                    <a:pt x="809" y="94"/>
                    <a:pt x="809" y="94"/>
                  </a:cubicBezTo>
                  <a:cubicBezTo>
                    <a:pt x="812" y="94"/>
                    <a:pt x="812" y="94"/>
                    <a:pt x="812" y="94"/>
                  </a:cubicBezTo>
                  <a:cubicBezTo>
                    <a:pt x="812" y="94"/>
                    <a:pt x="813" y="95"/>
                    <a:pt x="814" y="96"/>
                  </a:cubicBezTo>
                  <a:cubicBezTo>
                    <a:pt x="813" y="96"/>
                    <a:pt x="813" y="96"/>
                    <a:pt x="813" y="97"/>
                  </a:cubicBezTo>
                  <a:cubicBezTo>
                    <a:pt x="812" y="99"/>
                    <a:pt x="811" y="97"/>
                    <a:pt x="812" y="99"/>
                  </a:cubicBezTo>
                  <a:cubicBezTo>
                    <a:pt x="812" y="102"/>
                    <a:pt x="813" y="101"/>
                    <a:pt x="813" y="102"/>
                  </a:cubicBezTo>
                  <a:cubicBezTo>
                    <a:pt x="813" y="103"/>
                    <a:pt x="811" y="105"/>
                    <a:pt x="811" y="105"/>
                  </a:cubicBezTo>
                  <a:cubicBezTo>
                    <a:pt x="811" y="105"/>
                    <a:pt x="808" y="107"/>
                    <a:pt x="809" y="107"/>
                  </a:cubicBezTo>
                  <a:cubicBezTo>
                    <a:pt x="812" y="108"/>
                    <a:pt x="814" y="108"/>
                    <a:pt x="815" y="107"/>
                  </a:cubicBezTo>
                  <a:cubicBezTo>
                    <a:pt x="816" y="107"/>
                    <a:pt x="816" y="106"/>
                    <a:pt x="816" y="105"/>
                  </a:cubicBezTo>
                  <a:cubicBezTo>
                    <a:pt x="817" y="104"/>
                    <a:pt x="818" y="102"/>
                    <a:pt x="818" y="102"/>
                  </a:cubicBezTo>
                  <a:cubicBezTo>
                    <a:pt x="818" y="102"/>
                    <a:pt x="820" y="104"/>
                    <a:pt x="819" y="105"/>
                  </a:cubicBezTo>
                  <a:cubicBezTo>
                    <a:pt x="819" y="106"/>
                    <a:pt x="819" y="108"/>
                    <a:pt x="819" y="108"/>
                  </a:cubicBezTo>
                  <a:cubicBezTo>
                    <a:pt x="818" y="111"/>
                    <a:pt x="820" y="110"/>
                    <a:pt x="818" y="112"/>
                  </a:cubicBezTo>
                  <a:cubicBezTo>
                    <a:pt x="816" y="114"/>
                    <a:pt x="813" y="117"/>
                    <a:pt x="813" y="117"/>
                  </a:cubicBezTo>
                  <a:cubicBezTo>
                    <a:pt x="813" y="117"/>
                    <a:pt x="812" y="116"/>
                    <a:pt x="811" y="118"/>
                  </a:cubicBezTo>
                  <a:cubicBezTo>
                    <a:pt x="810" y="120"/>
                    <a:pt x="808" y="119"/>
                    <a:pt x="807" y="120"/>
                  </a:cubicBezTo>
                  <a:cubicBezTo>
                    <a:pt x="806" y="120"/>
                    <a:pt x="806" y="120"/>
                    <a:pt x="806" y="120"/>
                  </a:cubicBezTo>
                  <a:cubicBezTo>
                    <a:pt x="805" y="120"/>
                    <a:pt x="805" y="119"/>
                    <a:pt x="804" y="120"/>
                  </a:cubicBezTo>
                  <a:cubicBezTo>
                    <a:pt x="802" y="121"/>
                    <a:pt x="802" y="121"/>
                    <a:pt x="802" y="121"/>
                  </a:cubicBezTo>
                  <a:cubicBezTo>
                    <a:pt x="802" y="120"/>
                    <a:pt x="802" y="120"/>
                    <a:pt x="800" y="121"/>
                  </a:cubicBezTo>
                  <a:cubicBezTo>
                    <a:pt x="799" y="122"/>
                    <a:pt x="799" y="122"/>
                    <a:pt x="798" y="121"/>
                  </a:cubicBezTo>
                  <a:cubicBezTo>
                    <a:pt x="798" y="121"/>
                    <a:pt x="798" y="121"/>
                    <a:pt x="798" y="123"/>
                  </a:cubicBezTo>
                  <a:cubicBezTo>
                    <a:pt x="797" y="127"/>
                    <a:pt x="794" y="127"/>
                    <a:pt x="796" y="128"/>
                  </a:cubicBezTo>
                  <a:cubicBezTo>
                    <a:pt x="797" y="129"/>
                    <a:pt x="798" y="128"/>
                    <a:pt x="799" y="130"/>
                  </a:cubicBezTo>
                  <a:cubicBezTo>
                    <a:pt x="799" y="133"/>
                    <a:pt x="800" y="133"/>
                    <a:pt x="800" y="135"/>
                  </a:cubicBezTo>
                  <a:cubicBezTo>
                    <a:pt x="801" y="137"/>
                    <a:pt x="801" y="136"/>
                    <a:pt x="800" y="138"/>
                  </a:cubicBezTo>
                  <a:cubicBezTo>
                    <a:pt x="800" y="140"/>
                    <a:pt x="799" y="141"/>
                    <a:pt x="799" y="142"/>
                  </a:cubicBezTo>
                  <a:cubicBezTo>
                    <a:pt x="799" y="141"/>
                    <a:pt x="799" y="141"/>
                    <a:pt x="798" y="140"/>
                  </a:cubicBezTo>
                  <a:cubicBezTo>
                    <a:pt x="797" y="136"/>
                    <a:pt x="798" y="134"/>
                    <a:pt x="797" y="135"/>
                  </a:cubicBezTo>
                  <a:cubicBezTo>
                    <a:pt x="796" y="135"/>
                    <a:pt x="795" y="134"/>
                    <a:pt x="794" y="134"/>
                  </a:cubicBezTo>
                  <a:cubicBezTo>
                    <a:pt x="791" y="134"/>
                    <a:pt x="790" y="133"/>
                    <a:pt x="790" y="132"/>
                  </a:cubicBezTo>
                  <a:cubicBezTo>
                    <a:pt x="789" y="130"/>
                    <a:pt x="788" y="129"/>
                    <a:pt x="790" y="128"/>
                  </a:cubicBezTo>
                  <a:cubicBezTo>
                    <a:pt x="792" y="128"/>
                    <a:pt x="793" y="127"/>
                    <a:pt x="793" y="126"/>
                  </a:cubicBezTo>
                  <a:cubicBezTo>
                    <a:pt x="793" y="125"/>
                    <a:pt x="793" y="124"/>
                    <a:pt x="793" y="123"/>
                  </a:cubicBezTo>
                  <a:cubicBezTo>
                    <a:pt x="793" y="122"/>
                    <a:pt x="793" y="121"/>
                    <a:pt x="793" y="121"/>
                  </a:cubicBezTo>
                  <a:cubicBezTo>
                    <a:pt x="792" y="119"/>
                    <a:pt x="793" y="117"/>
                    <a:pt x="792" y="118"/>
                  </a:cubicBezTo>
                  <a:cubicBezTo>
                    <a:pt x="788" y="119"/>
                    <a:pt x="789" y="118"/>
                    <a:pt x="788" y="119"/>
                  </a:cubicBezTo>
                  <a:cubicBezTo>
                    <a:pt x="787" y="117"/>
                    <a:pt x="787" y="117"/>
                    <a:pt x="787" y="117"/>
                  </a:cubicBezTo>
                  <a:cubicBezTo>
                    <a:pt x="784" y="118"/>
                    <a:pt x="786" y="118"/>
                    <a:pt x="784" y="118"/>
                  </a:cubicBezTo>
                  <a:cubicBezTo>
                    <a:pt x="781" y="117"/>
                    <a:pt x="781" y="117"/>
                    <a:pt x="781" y="116"/>
                  </a:cubicBezTo>
                  <a:cubicBezTo>
                    <a:pt x="780" y="114"/>
                    <a:pt x="781" y="113"/>
                    <a:pt x="780" y="113"/>
                  </a:cubicBezTo>
                  <a:cubicBezTo>
                    <a:pt x="777" y="112"/>
                    <a:pt x="780" y="112"/>
                    <a:pt x="777" y="112"/>
                  </a:cubicBezTo>
                  <a:cubicBezTo>
                    <a:pt x="776" y="112"/>
                    <a:pt x="775" y="112"/>
                    <a:pt x="774" y="112"/>
                  </a:cubicBezTo>
                  <a:cubicBezTo>
                    <a:pt x="773" y="112"/>
                    <a:pt x="773" y="112"/>
                    <a:pt x="772" y="113"/>
                  </a:cubicBezTo>
                  <a:cubicBezTo>
                    <a:pt x="772" y="115"/>
                    <a:pt x="774" y="114"/>
                    <a:pt x="772" y="115"/>
                  </a:cubicBezTo>
                  <a:cubicBezTo>
                    <a:pt x="769" y="116"/>
                    <a:pt x="769" y="117"/>
                    <a:pt x="768" y="116"/>
                  </a:cubicBezTo>
                  <a:cubicBezTo>
                    <a:pt x="767" y="116"/>
                    <a:pt x="766" y="115"/>
                    <a:pt x="766" y="115"/>
                  </a:cubicBezTo>
                  <a:cubicBezTo>
                    <a:pt x="764" y="116"/>
                    <a:pt x="763" y="116"/>
                    <a:pt x="763" y="116"/>
                  </a:cubicBezTo>
                  <a:cubicBezTo>
                    <a:pt x="762" y="115"/>
                    <a:pt x="762" y="115"/>
                    <a:pt x="763" y="116"/>
                  </a:cubicBezTo>
                  <a:cubicBezTo>
                    <a:pt x="764" y="118"/>
                    <a:pt x="765" y="117"/>
                    <a:pt x="765" y="118"/>
                  </a:cubicBezTo>
                  <a:cubicBezTo>
                    <a:pt x="765" y="120"/>
                    <a:pt x="765" y="121"/>
                    <a:pt x="765" y="121"/>
                  </a:cubicBezTo>
                  <a:cubicBezTo>
                    <a:pt x="765" y="121"/>
                    <a:pt x="764" y="121"/>
                    <a:pt x="763" y="122"/>
                  </a:cubicBezTo>
                  <a:cubicBezTo>
                    <a:pt x="763" y="122"/>
                    <a:pt x="762" y="123"/>
                    <a:pt x="763" y="125"/>
                  </a:cubicBezTo>
                  <a:cubicBezTo>
                    <a:pt x="763" y="128"/>
                    <a:pt x="762" y="128"/>
                    <a:pt x="761" y="128"/>
                  </a:cubicBezTo>
                  <a:cubicBezTo>
                    <a:pt x="760" y="128"/>
                    <a:pt x="759" y="126"/>
                    <a:pt x="759" y="126"/>
                  </a:cubicBezTo>
                  <a:cubicBezTo>
                    <a:pt x="759" y="126"/>
                    <a:pt x="761" y="123"/>
                    <a:pt x="757" y="124"/>
                  </a:cubicBezTo>
                  <a:cubicBezTo>
                    <a:pt x="753" y="126"/>
                    <a:pt x="753" y="125"/>
                    <a:pt x="753" y="125"/>
                  </a:cubicBezTo>
                  <a:cubicBezTo>
                    <a:pt x="753" y="125"/>
                    <a:pt x="751" y="126"/>
                    <a:pt x="749" y="126"/>
                  </a:cubicBezTo>
                  <a:cubicBezTo>
                    <a:pt x="748" y="126"/>
                    <a:pt x="745" y="125"/>
                    <a:pt x="744" y="126"/>
                  </a:cubicBezTo>
                  <a:cubicBezTo>
                    <a:pt x="741" y="126"/>
                    <a:pt x="739" y="127"/>
                    <a:pt x="739" y="127"/>
                  </a:cubicBezTo>
                  <a:cubicBezTo>
                    <a:pt x="739" y="127"/>
                    <a:pt x="737" y="127"/>
                    <a:pt x="736" y="127"/>
                  </a:cubicBezTo>
                  <a:cubicBezTo>
                    <a:pt x="733" y="128"/>
                    <a:pt x="731" y="128"/>
                    <a:pt x="731" y="128"/>
                  </a:cubicBezTo>
                  <a:cubicBezTo>
                    <a:pt x="730" y="128"/>
                    <a:pt x="728" y="129"/>
                    <a:pt x="728" y="128"/>
                  </a:cubicBezTo>
                  <a:cubicBezTo>
                    <a:pt x="728" y="128"/>
                    <a:pt x="728" y="126"/>
                    <a:pt x="727" y="126"/>
                  </a:cubicBezTo>
                  <a:cubicBezTo>
                    <a:pt x="725" y="126"/>
                    <a:pt x="723" y="126"/>
                    <a:pt x="722" y="126"/>
                  </a:cubicBezTo>
                  <a:cubicBezTo>
                    <a:pt x="721" y="126"/>
                    <a:pt x="725" y="127"/>
                    <a:pt x="721" y="126"/>
                  </a:cubicBezTo>
                  <a:cubicBezTo>
                    <a:pt x="718" y="125"/>
                    <a:pt x="718" y="125"/>
                    <a:pt x="717" y="124"/>
                  </a:cubicBezTo>
                  <a:cubicBezTo>
                    <a:pt x="715" y="121"/>
                    <a:pt x="716" y="121"/>
                    <a:pt x="714" y="121"/>
                  </a:cubicBezTo>
                  <a:cubicBezTo>
                    <a:pt x="713" y="121"/>
                    <a:pt x="712" y="121"/>
                    <a:pt x="712" y="121"/>
                  </a:cubicBezTo>
                  <a:cubicBezTo>
                    <a:pt x="711" y="120"/>
                    <a:pt x="711" y="120"/>
                    <a:pt x="710" y="121"/>
                  </a:cubicBezTo>
                  <a:cubicBezTo>
                    <a:pt x="709" y="121"/>
                    <a:pt x="709" y="121"/>
                    <a:pt x="708" y="121"/>
                  </a:cubicBezTo>
                  <a:cubicBezTo>
                    <a:pt x="707" y="121"/>
                    <a:pt x="707" y="121"/>
                    <a:pt x="706" y="121"/>
                  </a:cubicBezTo>
                  <a:cubicBezTo>
                    <a:pt x="704" y="122"/>
                    <a:pt x="704" y="123"/>
                    <a:pt x="703" y="122"/>
                  </a:cubicBezTo>
                  <a:cubicBezTo>
                    <a:pt x="701" y="120"/>
                    <a:pt x="701" y="120"/>
                    <a:pt x="701" y="120"/>
                  </a:cubicBezTo>
                  <a:cubicBezTo>
                    <a:pt x="698" y="118"/>
                    <a:pt x="698" y="118"/>
                    <a:pt x="697" y="118"/>
                  </a:cubicBezTo>
                  <a:cubicBezTo>
                    <a:pt x="697" y="117"/>
                    <a:pt x="698" y="117"/>
                    <a:pt x="695" y="116"/>
                  </a:cubicBezTo>
                  <a:cubicBezTo>
                    <a:pt x="692" y="115"/>
                    <a:pt x="691" y="117"/>
                    <a:pt x="690" y="114"/>
                  </a:cubicBezTo>
                  <a:cubicBezTo>
                    <a:pt x="689" y="112"/>
                    <a:pt x="690" y="114"/>
                    <a:pt x="689" y="112"/>
                  </a:cubicBezTo>
                  <a:cubicBezTo>
                    <a:pt x="689" y="111"/>
                    <a:pt x="690" y="112"/>
                    <a:pt x="689" y="111"/>
                  </a:cubicBezTo>
                  <a:cubicBezTo>
                    <a:pt x="688" y="109"/>
                    <a:pt x="688" y="108"/>
                    <a:pt x="687" y="107"/>
                  </a:cubicBezTo>
                  <a:cubicBezTo>
                    <a:pt x="686" y="106"/>
                    <a:pt x="687" y="105"/>
                    <a:pt x="685" y="105"/>
                  </a:cubicBezTo>
                  <a:cubicBezTo>
                    <a:pt x="684" y="105"/>
                    <a:pt x="683" y="104"/>
                    <a:pt x="682" y="104"/>
                  </a:cubicBezTo>
                  <a:cubicBezTo>
                    <a:pt x="681" y="104"/>
                    <a:pt x="681" y="104"/>
                    <a:pt x="682" y="104"/>
                  </a:cubicBezTo>
                  <a:cubicBezTo>
                    <a:pt x="682" y="104"/>
                    <a:pt x="682" y="104"/>
                    <a:pt x="680" y="104"/>
                  </a:cubicBezTo>
                  <a:cubicBezTo>
                    <a:pt x="678" y="105"/>
                    <a:pt x="678" y="105"/>
                    <a:pt x="676" y="106"/>
                  </a:cubicBezTo>
                  <a:cubicBezTo>
                    <a:pt x="674" y="107"/>
                    <a:pt x="676" y="106"/>
                    <a:pt x="674" y="107"/>
                  </a:cubicBezTo>
                  <a:cubicBezTo>
                    <a:pt x="671" y="108"/>
                    <a:pt x="669" y="108"/>
                    <a:pt x="668" y="109"/>
                  </a:cubicBezTo>
                  <a:cubicBezTo>
                    <a:pt x="667" y="110"/>
                    <a:pt x="663" y="110"/>
                    <a:pt x="662" y="110"/>
                  </a:cubicBezTo>
                  <a:cubicBezTo>
                    <a:pt x="660" y="110"/>
                    <a:pt x="658" y="111"/>
                    <a:pt x="658" y="111"/>
                  </a:cubicBezTo>
                  <a:cubicBezTo>
                    <a:pt x="657" y="111"/>
                    <a:pt x="657" y="111"/>
                    <a:pt x="657" y="111"/>
                  </a:cubicBezTo>
                  <a:cubicBezTo>
                    <a:pt x="657" y="111"/>
                    <a:pt x="656" y="111"/>
                    <a:pt x="655" y="112"/>
                  </a:cubicBezTo>
                  <a:cubicBezTo>
                    <a:pt x="653" y="113"/>
                    <a:pt x="652" y="114"/>
                    <a:pt x="652" y="115"/>
                  </a:cubicBezTo>
                  <a:cubicBezTo>
                    <a:pt x="652" y="116"/>
                    <a:pt x="651" y="117"/>
                    <a:pt x="651" y="118"/>
                  </a:cubicBezTo>
                  <a:cubicBezTo>
                    <a:pt x="651" y="118"/>
                    <a:pt x="653" y="120"/>
                    <a:pt x="654" y="120"/>
                  </a:cubicBezTo>
                  <a:cubicBezTo>
                    <a:pt x="656" y="121"/>
                    <a:pt x="655" y="120"/>
                    <a:pt x="657" y="120"/>
                  </a:cubicBezTo>
                  <a:cubicBezTo>
                    <a:pt x="660" y="120"/>
                    <a:pt x="661" y="120"/>
                    <a:pt x="661" y="120"/>
                  </a:cubicBezTo>
                  <a:cubicBezTo>
                    <a:pt x="661" y="120"/>
                    <a:pt x="663" y="118"/>
                    <a:pt x="663" y="118"/>
                  </a:cubicBezTo>
                  <a:cubicBezTo>
                    <a:pt x="664" y="118"/>
                    <a:pt x="664" y="118"/>
                    <a:pt x="664" y="118"/>
                  </a:cubicBezTo>
                  <a:cubicBezTo>
                    <a:pt x="664" y="118"/>
                    <a:pt x="663" y="117"/>
                    <a:pt x="665" y="117"/>
                  </a:cubicBezTo>
                  <a:cubicBezTo>
                    <a:pt x="667" y="117"/>
                    <a:pt x="669" y="117"/>
                    <a:pt x="669" y="117"/>
                  </a:cubicBezTo>
                  <a:cubicBezTo>
                    <a:pt x="669" y="117"/>
                    <a:pt x="670" y="117"/>
                    <a:pt x="672" y="117"/>
                  </a:cubicBezTo>
                  <a:cubicBezTo>
                    <a:pt x="673" y="117"/>
                    <a:pt x="674" y="116"/>
                    <a:pt x="674" y="116"/>
                  </a:cubicBezTo>
                  <a:cubicBezTo>
                    <a:pt x="674" y="116"/>
                    <a:pt x="678" y="114"/>
                    <a:pt x="678" y="114"/>
                  </a:cubicBezTo>
                  <a:cubicBezTo>
                    <a:pt x="679" y="114"/>
                    <a:pt x="680" y="114"/>
                    <a:pt x="681" y="113"/>
                  </a:cubicBezTo>
                  <a:cubicBezTo>
                    <a:pt x="681" y="113"/>
                    <a:pt x="683" y="111"/>
                    <a:pt x="684" y="112"/>
                  </a:cubicBezTo>
                  <a:cubicBezTo>
                    <a:pt x="684" y="112"/>
                    <a:pt x="685" y="112"/>
                    <a:pt x="685" y="114"/>
                  </a:cubicBezTo>
                  <a:cubicBezTo>
                    <a:pt x="684" y="115"/>
                    <a:pt x="682" y="116"/>
                    <a:pt x="682" y="116"/>
                  </a:cubicBezTo>
                  <a:cubicBezTo>
                    <a:pt x="681" y="116"/>
                    <a:pt x="678" y="117"/>
                    <a:pt x="678" y="117"/>
                  </a:cubicBezTo>
                  <a:cubicBezTo>
                    <a:pt x="675" y="119"/>
                    <a:pt x="673" y="120"/>
                    <a:pt x="673" y="120"/>
                  </a:cubicBezTo>
                  <a:cubicBezTo>
                    <a:pt x="673" y="120"/>
                    <a:pt x="672" y="119"/>
                    <a:pt x="671" y="119"/>
                  </a:cubicBezTo>
                  <a:cubicBezTo>
                    <a:pt x="670" y="120"/>
                    <a:pt x="670" y="120"/>
                    <a:pt x="670" y="120"/>
                  </a:cubicBezTo>
                  <a:cubicBezTo>
                    <a:pt x="670" y="120"/>
                    <a:pt x="669" y="120"/>
                    <a:pt x="669" y="120"/>
                  </a:cubicBezTo>
                  <a:cubicBezTo>
                    <a:pt x="665" y="123"/>
                    <a:pt x="665" y="122"/>
                    <a:pt x="664" y="123"/>
                  </a:cubicBezTo>
                  <a:cubicBezTo>
                    <a:pt x="664" y="123"/>
                    <a:pt x="662" y="123"/>
                    <a:pt x="661" y="125"/>
                  </a:cubicBezTo>
                  <a:cubicBezTo>
                    <a:pt x="661" y="128"/>
                    <a:pt x="659" y="126"/>
                    <a:pt x="661" y="128"/>
                  </a:cubicBezTo>
                  <a:cubicBezTo>
                    <a:pt x="662" y="129"/>
                    <a:pt x="663" y="129"/>
                    <a:pt x="663" y="131"/>
                  </a:cubicBezTo>
                  <a:cubicBezTo>
                    <a:pt x="664" y="132"/>
                    <a:pt x="665" y="134"/>
                    <a:pt x="665" y="134"/>
                  </a:cubicBezTo>
                  <a:cubicBezTo>
                    <a:pt x="667" y="136"/>
                    <a:pt x="668" y="136"/>
                    <a:pt x="668" y="137"/>
                  </a:cubicBezTo>
                  <a:cubicBezTo>
                    <a:pt x="669" y="138"/>
                    <a:pt x="669" y="138"/>
                    <a:pt x="669" y="140"/>
                  </a:cubicBezTo>
                  <a:cubicBezTo>
                    <a:pt x="670" y="142"/>
                    <a:pt x="670" y="143"/>
                    <a:pt x="670" y="143"/>
                  </a:cubicBezTo>
                  <a:cubicBezTo>
                    <a:pt x="670" y="143"/>
                    <a:pt x="668" y="140"/>
                    <a:pt x="667" y="141"/>
                  </a:cubicBezTo>
                  <a:cubicBezTo>
                    <a:pt x="666" y="142"/>
                    <a:pt x="665" y="141"/>
                    <a:pt x="664" y="141"/>
                  </a:cubicBezTo>
                  <a:cubicBezTo>
                    <a:pt x="664" y="141"/>
                    <a:pt x="663" y="141"/>
                    <a:pt x="664" y="141"/>
                  </a:cubicBezTo>
                  <a:cubicBezTo>
                    <a:pt x="665" y="144"/>
                    <a:pt x="666" y="146"/>
                    <a:pt x="666" y="147"/>
                  </a:cubicBezTo>
                  <a:cubicBezTo>
                    <a:pt x="666" y="148"/>
                    <a:pt x="667" y="147"/>
                    <a:pt x="667" y="149"/>
                  </a:cubicBezTo>
                  <a:cubicBezTo>
                    <a:pt x="667" y="149"/>
                    <a:pt x="663" y="144"/>
                    <a:pt x="662" y="144"/>
                  </a:cubicBezTo>
                  <a:cubicBezTo>
                    <a:pt x="661" y="144"/>
                    <a:pt x="659" y="145"/>
                    <a:pt x="659" y="144"/>
                  </a:cubicBezTo>
                  <a:cubicBezTo>
                    <a:pt x="658" y="143"/>
                    <a:pt x="656" y="142"/>
                    <a:pt x="658" y="141"/>
                  </a:cubicBezTo>
                  <a:cubicBezTo>
                    <a:pt x="661" y="140"/>
                    <a:pt x="662" y="138"/>
                    <a:pt x="662" y="138"/>
                  </a:cubicBezTo>
                  <a:cubicBezTo>
                    <a:pt x="662" y="138"/>
                    <a:pt x="663" y="135"/>
                    <a:pt x="662" y="135"/>
                  </a:cubicBezTo>
                  <a:cubicBezTo>
                    <a:pt x="661" y="136"/>
                    <a:pt x="661" y="133"/>
                    <a:pt x="660" y="133"/>
                  </a:cubicBezTo>
                  <a:cubicBezTo>
                    <a:pt x="659" y="133"/>
                    <a:pt x="657" y="132"/>
                    <a:pt x="657" y="132"/>
                  </a:cubicBezTo>
                  <a:cubicBezTo>
                    <a:pt x="654" y="133"/>
                    <a:pt x="653" y="134"/>
                    <a:pt x="652" y="133"/>
                  </a:cubicBezTo>
                  <a:cubicBezTo>
                    <a:pt x="651" y="131"/>
                    <a:pt x="650" y="129"/>
                    <a:pt x="650" y="129"/>
                  </a:cubicBezTo>
                  <a:cubicBezTo>
                    <a:pt x="650" y="127"/>
                    <a:pt x="650" y="127"/>
                    <a:pt x="650" y="127"/>
                  </a:cubicBezTo>
                  <a:cubicBezTo>
                    <a:pt x="647" y="127"/>
                    <a:pt x="644" y="125"/>
                    <a:pt x="643" y="125"/>
                  </a:cubicBezTo>
                  <a:cubicBezTo>
                    <a:pt x="640" y="124"/>
                    <a:pt x="640" y="122"/>
                    <a:pt x="640" y="122"/>
                  </a:cubicBezTo>
                  <a:cubicBezTo>
                    <a:pt x="638" y="121"/>
                    <a:pt x="636" y="122"/>
                    <a:pt x="634" y="123"/>
                  </a:cubicBezTo>
                  <a:cubicBezTo>
                    <a:pt x="633" y="124"/>
                    <a:pt x="632" y="124"/>
                    <a:pt x="630" y="124"/>
                  </a:cubicBezTo>
                  <a:cubicBezTo>
                    <a:pt x="629" y="123"/>
                    <a:pt x="628" y="121"/>
                    <a:pt x="627" y="123"/>
                  </a:cubicBezTo>
                  <a:cubicBezTo>
                    <a:pt x="626" y="125"/>
                    <a:pt x="626" y="127"/>
                    <a:pt x="626" y="127"/>
                  </a:cubicBezTo>
                  <a:cubicBezTo>
                    <a:pt x="626" y="127"/>
                    <a:pt x="622" y="127"/>
                    <a:pt x="622" y="127"/>
                  </a:cubicBezTo>
                  <a:cubicBezTo>
                    <a:pt x="621" y="127"/>
                    <a:pt x="621" y="127"/>
                    <a:pt x="620" y="127"/>
                  </a:cubicBezTo>
                  <a:cubicBezTo>
                    <a:pt x="620" y="127"/>
                    <a:pt x="619" y="127"/>
                    <a:pt x="618" y="127"/>
                  </a:cubicBezTo>
                  <a:cubicBezTo>
                    <a:pt x="617" y="128"/>
                    <a:pt x="616" y="127"/>
                    <a:pt x="615" y="128"/>
                  </a:cubicBezTo>
                  <a:cubicBezTo>
                    <a:pt x="614" y="128"/>
                    <a:pt x="614" y="128"/>
                    <a:pt x="613" y="128"/>
                  </a:cubicBezTo>
                  <a:cubicBezTo>
                    <a:pt x="613" y="127"/>
                    <a:pt x="613" y="127"/>
                    <a:pt x="612" y="128"/>
                  </a:cubicBezTo>
                  <a:cubicBezTo>
                    <a:pt x="611" y="128"/>
                    <a:pt x="611" y="128"/>
                    <a:pt x="611" y="127"/>
                  </a:cubicBezTo>
                  <a:cubicBezTo>
                    <a:pt x="610" y="127"/>
                    <a:pt x="610" y="127"/>
                    <a:pt x="609" y="128"/>
                  </a:cubicBezTo>
                  <a:cubicBezTo>
                    <a:pt x="607" y="129"/>
                    <a:pt x="605" y="129"/>
                    <a:pt x="605" y="129"/>
                  </a:cubicBezTo>
                  <a:cubicBezTo>
                    <a:pt x="605" y="129"/>
                    <a:pt x="605" y="128"/>
                    <a:pt x="603" y="129"/>
                  </a:cubicBezTo>
                  <a:cubicBezTo>
                    <a:pt x="602" y="129"/>
                    <a:pt x="602" y="128"/>
                    <a:pt x="601" y="128"/>
                  </a:cubicBezTo>
                  <a:cubicBezTo>
                    <a:pt x="601" y="128"/>
                    <a:pt x="600" y="127"/>
                    <a:pt x="599" y="128"/>
                  </a:cubicBezTo>
                  <a:cubicBezTo>
                    <a:pt x="599" y="128"/>
                    <a:pt x="598" y="128"/>
                    <a:pt x="598" y="128"/>
                  </a:cubicBezTo>
                  <a:cubicBezTo>
                    <a:pt x="598" y="127"/>
                    <a:pt x="597" y="127"/>
                    <a:pt x="597" y="128"/>
                  </a:cubicBezTo>
                  <a:cubicBezTo>
                    <a:pt x="595" y="128"/>
                    <a:pt x="595" y="129"/>
                    <a:pt x="594" y="128"/>
                  </a:cubicBezTo>
                  <a:cubicBezTo>
                    <a:pt x="592" y="126"/>
                    <a:pt x="593" y="126"/>
                    <a:pt x="592" y="126"/>
                  </a:cubicBezTo>
                  <a:cubicBezTo>
                    <a:pt x="590" y="125"/>
                    <a:pt x="591" y="124"/>
                    <a:pt x="589" y="124"/>
                  </a:cubicBezTo>
                  <a:cubicBezTo>
                    <a:pt x="588" y="125"/>
                    <a:pt x="587" y="125"/>
                    <a:pt x="587" y="125"/>
                  </a:cubicBezTo>
                  <a:cubicBezTo>
                    <a:pt x="587" y="125"/>
                    <a:pt x="586" y="125"/>
                    <a:pt x="586" y="125"/>
                  </a:cubicBezTo>
                  <a:cubicBezTo>
                    <a:pt x="585" y="125"/>
                    <a:pt x="585" y="125"/>
                    <a:pt x="585" y="124"/>
                  </a:cubicBezTo>
                  <a:cubicBezTo>
                    <a:pt x="584" y="124"/>
                    <a:pt x="584" y="124"/>
                    <a:pt x="584" y="124"/>
                  </a:cubicBezTo>
                  <a:cubicBezTo>
                    <a:pt x="582" y="124"/>
                    <a:pt x="582" y="123"/>
                    <a:pt x="582" y="123"/>
                  </a:cubicBezTo>
                  <a:cubicBezTo>
                    <a:pt x="582" y="123"/>
                    <a:pt x="582" y="122"/>
                    <a:pt x="584" y="121"/>
                  </a:cubicBezTo>
                  <a:cubicBezTo>
                    <a:pt x="587" y="120"/>
                    <a:pt x="584" y="120"/>
                    <a:pt x="587" y="119"/>
                  </a:cubicBezTo>
                  <a:cubicBezTo>
                    <a:pt x="590" y="118"/>
                    <a:pt x="591" y="117"/>
                    <a:pt x="592" y="117"/>
                  </a:cubicBezTo>
                  <a:cubicBezTo>
                    <a:pt x="594" y="118"/>
                    <a:pt x="595" y="116"/>
                    <a:pt x="595" y="116"/>
                  </a:cubicBezTo>
                  <a:cubicBezTo>
                    <a:pt x="595" y="116"/>
                    <a:pt x="596" y="115"/>
                    <a:pt x="595" y="114"/>
                  </a:cubicBezTo>
                  <a:cubicBezTo>
                    <a:pt x="594" y="114"/>
                    <a:pt x="589" y="110"/>
                    <a:pt x="589" y="109"/>
                  </a:cubicBezTo>
                  <a:cubicBezTo>
                    <a:pt x="588" y="108"/>
                    <a:pt x="583" y="107"/>
                    <a:pt x="583" y="106"/>
                  </a:cubicBezTo>
                  <a:cubicBezTo>
                    <a:pt x="582" y="105"/>
                    <a:pt x="580" y="105"/>
                    <a:pt x="579" y="104"/>
                  </a:cubicBezTo>
                  <a:cubicBezTo>
                    <a:pt x="577" y="104"/>
                    <a:pt x="575" y="103"/>
                    <a:pt x="573" y="104"/>
                  </a:cubicBezTo>
                  <a:cubicBezTo>
                    <a:pt x="571" y="104"/>
                    <a:pt x="570" y="104"/>
                    <a:pt x="568" y="106"/>
                  </a:cubicBezTo>
                  <a:cubicBezTo>
                    <a:pt x="566" y="107"/>
                    <a:pt x="567" y="106"/>
                    <a:pt x="563" y="106"/>
                  </a:cubicBezTo>
                  <a:cubicBezTo>
                    <a:pt x="560" y="106"/>
                    <a:pt x="558" y="106"/>
                    <a:pt x="557" y="105"/>
                  </a:cubicBezTo>
                  <a:cubicBezTo>
                    <a:pt x="552" y="103"/>
                    <a:pt x="555" y="104"/>
                    <a:pt x="552" y="103"/>
                  </a:cubicBezTo>
                  <a:cubicBezTo>
                    <a:pt x="550" y="102"/>
                    <a:pt x="548" y="103"/>
                    <a:pt x="547" y="102"/>
                  </a:cubicBezTo>
                  <a:cubicBezTo>
                    <a:pt x="546" y="101"/>
                    <a:pt x="547" y="100"/>
                    <a:pt x="544" y="99"/>
                  </a:cubicBezTo>
                  <a:cubicBezTo>
                    <a:pt x="542" y="98"/>
                    <a:pt x="543" y="98"/>
                    <a:pt x="540" y="98"/>
                  </a:cubicBezTo>
                  <a:cubicBezTo>
                    <a:pt x="537" y="98"/>
                    <a:pt x="536" y="97"/>
                    <a:pt x="534" y="97"/>
                  </a:cubicBezTo>
                  <a:cubicBezTo>
                    <a:pt x="532" y="97"/>
                    <a:pt x="533" y="98"/>
                    <a:pt x="530" y="97"/>
                  </a:cubicBezTo>
                  <a:cubicBezTo>
                    <a:pt x="528" y="97"/>
                    <a:pt x="529" y="96"/>
                    <a:pt x="527" y="95"/>
                  </a:cubicBezTo>
                  <a:cubicBezTo>
                    <a:pt x="525" y="94"/>
                    <a:pt x="526" y="92"/>
                    <a:pt x="523" y="92"/>
                  </a:cubicBezTo>
                  <a:cubicBezTo>
                    <a:pt x="521" y="92"/>
                    <a:pt x="514" y="90"/>
                    <a:pt x="514" y="90"/>
                  </a:cubicBezTo>
                  <a:cubicBezTo>
                    <a:pt x="514" y="90"/>
                    <a:pt x="512" y="89"/>
                    <a:pt x="511" y="89"/>
                  </a:cubicBezTo>
                  <a:cubicBezTo>
                    <a:pt x="509" y="89"/>
                    <a:pt x="506" y="88"/>
                    <a:pt x="505" y="88"/>
                  </a:cubicBezTo>
                  <a:cubicBezTo>
                    <a:pt x="503" y="88"/>
                    <a:pt x="500" y="88"/>
                    <a:pt x="498" y="88"/>
                  </a:cubicBezTo>
                  <a:cubicBezTo>
                    <a:pt x="496" y="88"/>
                    <a:pt x="495" y="88"/>
                    <a:pt x="493" y="89"/>
                  </a:cubicBezTo>
                  <a:cubicBezTo>
                    <a:pt x="492" y="89"/>
                    <a:pt x="492" y="89"/>
                    <a:pt x="492" y="89"/>
                  </a:cubicBezTo>
                  <a:cubicBezTo>
                    <a:pt x="492" y="89"/>
                    <a:pt x="492" y="89"/>
                    <a:pt x="492" y="91"/>
                  </a:cubicBezTo>
                  <a:cubicBezTo>
                    <a:pt x="490" y="94"/>
                    <a:pt x="490" y="94"/>
                    <a:pt x="489" y="95"/>
                  </a:cubicBezTo>
                  <a:cubicBezTo>
                    <a:pt x="488" y="95"/>
                    <a:pt x="486" y="96"/>
                    <a:pt x="485" y="96"/>
                  </a:cubicBezTo>
                  <a:cubicBezTo>
                    <a:pt x="485" y="96"/>
                    <a:pt x="484" y="96"/>
                    <a:pt x="484" y="96"/>
                  </a:cubicBezTo>
                  <a:cubicBezTo>
                    <a:pt x="483" y="96"/>
                    <a:pt x="481" y="96"/>
                    <a:pt x="481" y="95"/>
                  </a:cubicBezTo>
                  <a:cubicBezTo>
                    <a:pt x="481" y="94"/>
                    <a:pt x="481" y="94"/>
                    <a:pt x="481" y="94"/>
                  </a:cubicBezTo>
                  <a:cubicBezTo>
                    <a:pt x="481" y="94"/>
                    <a:pt x="481" y="94"/>
                    <a:pt x="481" y="93"/>
                  </a:cubicBezTo>
                  <a:cubicBezTo>
                    <a:pt x="482" y="91"/>
                    <a:pt x="482" y="91"/>
                    <a:pt x="482" y="91"/>
                  </a:cubicBezTo>
                  <a:cubicBezTo>
                    <a:pt x="482" y="91"/>
                    <a:pt x="481" y="91"/>
                    <a:pt x="480" y="90"/>
                  </a:cubicBezTo>
                  <a:cubicBezTo>
                    <a:pt x="479" y="90"/>
                    <a:pt x="479" y="88"/>
                    <a:pt x="480" y="87"/>
                  </a:cubicBezTo>
                  <a:cubicBezTo>
                    <a:pt x="480" y="86"/>
                    <a:pt x="480" y="85"/>
                    <a:pt x="480" y="84"/>
                  </a:cubicBezTo>
                  <a:cubicBezTo>
                    <a:pt x="480" y="82"/>
                    <a:pt x="481" y="81"/>
                    <a:pt x="479" y="81"/>
                  </a:cubicBezTo>
                  <a:cubicBezTo>
                    <a:pt x="477" y="81"/>
                    <a:pt x="476" y="81"/>
                    <a:pt x="474" y="82"/>
                  </a:cubicBezTo>
                  <a:cubicBezTo>
                    <a:pt x="471" y="84"/>
                    <a:pt x="470" y="84"/>
                    <a:pt x="471" y="84"/>
                  </a:cubicBezTo>
                  <a:cubicBezTo>
                    <a:pt x="471" y="85"/>
                    <a:pt x="471" y="85"/>
                    <a:pt x="471" y="85"/>
                  </a:cubicBezTo>
                  <a:cubicBezTo>
                    <a:pt x="472" y="84"/>
                    <a:pt x="472" y="84"/>
                    <a:pt x="472" y="85"/>
                  </a:cubicBezTo>
                  <a:cubicBezTo>
                    <a:pt x="473" y="87"/>
                    <a:pt x="473" y="89"/>
                    <a:pt x="472" y="90"/>
                  </a:cubicBezTo>
                  <a:cubicBezTo>
                    <a:pt x="471" y="90"/>
                    <a:pt x="471" y="90"/>
                    <a:pt x="471" y="89"/>
                  </a:cubicBezTo>
                  <a:cubicBezTo>
                    <a:pt x="471" y="89"/>
                    <a:pt x="470" y="88"/>
                    <a:pt x="470" y="90"/>
                  </a:cubicBezTo>
                  <a:cubicBezTo>
                    <a:pt x="468" y="92"/>
                    <a:pt x="468" y="92"/>
                    <a:pt x="468" y="94"/>
                  </a:cubicBezTo>
                  <a:cubicBezTo>
                    <a:pt x="468" y="96"/>
                    <a:pt x="466" y="96"/>
                    <a:pt x="466" y="96"/>
                  </a:cubicBezTo>
                  <a:cubicBezTo>
                    <a:pt x="466" y="96"/>
                    <a:pt x="464" y="93"/>
                    <a:pt x="463" y="93"/>
                  </a:cubicBezTo>
                  <a:cubicBezTo>
                    <a:pt x="462" y="93"/>
                    <a:pt x="460" y="92"/>
                    <a:pt x="459" y="92"/>
                  </a:cubicBezTo>
                  <a:cubicBezTo>
                    <a:pt x="458" y="91"/>
                    <a:pt x="457" y="91"/>
                    <a:pt x="456" y="89"/>
                  </a:cubicBezTo>
                  <a:cubicBezTo>
                    <a:pt x="455" y="88"/>
                    <a:pt x="455" y="85"/>
                    <a:pt x="453" y="84"/>
                  </a:cubicBezTo>
                  <a:cubicBezTo>
                    <a:pt x="451" y="84"/>
                    <a:pt x="452" y="81"/>
                    <a:pt x="451" y="80"/>
                  </a:cubicBezTo>
                  <a:cubicBezTo>
                    <a:pt x="450" y="79"/>
                    <a:pt x="449" y="79"/>
                    <a:pt x="447" y="77"/>
                  </a:cubicBezTo>
                  <a:cubicBezTo>
                    <a:pt x="446" y="75"/>
                    <a:pt x="446" y="74"/>
                    <a:pt x="444" y="73"/>
                  </a:cubicBezTo>
                  <a:cubicBezTo>
                    <a:pt x="442" y="73"/>
                    <a:pt x="441" y="72"/>
                    <a:pt x="440" y="72"/>
                  </a:cubicBezTo>
                  <a:cubicBezTo>
                    <a:pt x="438" y="72"/>
                    <a:pt x="441" y="71"/>
                    <a:pt x="438" y="72"/>
                  </a:cubicBezTo>
                  <a:cubicBezTo>
                    <a:pt x="438" y="72"/>
                    <a:pt x="438" y="72"/>
                    <a:pt x="438" y="71"/>
                  </a:cubicBezTo>
                  <a:cubicBezTo>
                    <a:pt x="438" y="75"/>
                    <a:pt x="439" y="75"/>
                    <a:pt x="439" y="77"/>
                  </a:cubicBezTo>
                  <a:cubicBezTo>
                    <a:pt x="439" y="79"/>
                    <a:pt x="441" y="80"/>
                    <a:pt x="440" y="81"/>
                  </a:cubicBezTo>
                  <a:cubicBezTo>
                    <a:pt x="440" y="82"/>
                    <a:pt x="438" y="81"/>
                    <a:pt x="437" y="82"/>
                  </a:cubicBezTo>
                  <a:cubicBezTo>
                    <a:pt x="435" y="85"/>
                    <a:pt x="436" y="83"/>
                    <a:pt x="435" y="85"/>
                  </a:cubicBezTo>
                  <a:cubicBezTo>
                    <a:pt x="433" y="88"/>
                    <a:pt x="432" y="87"/>
                    <a:pt x="431" y="88"/>
                  </a:cubicBezTo>
                  <a:cubicBezTo>
                    <a:pt x="429" y="89"/>
                    <a:pt x="428" y="87"/>
                    <a:pt x="428" y="87"/>
                  </a:cubicBezTo>
                  <a:cubicBezTo>
                    <a:pt x="425" y="87"/>
                    <a:pt x="422" y="87"/>
                    <a:pt x="421" y="88"/>
                  </a:cubicBezTo>
                  <a:cubicBezTo>
                    <a:pt x="420" y="88"/>
                    <a:pt x="422" y="87"/>
                    <a:pt x="419" y="89"/>
                  </a:cubicBezTo>
                  <a:cubicBezTo>
                    <a:pt x="416" y="90"/>
                    <a:pt x="416" y="90"/>
                    <a:pt x="414" y="92"/>
                  </a:cubicBezTo>
                  <a:cubicBezTo>
                    <a:pt x="413" y="92"/>
                    <a:pt x="414" y="92"/>
                    <a:pt x="414" y="92"/>
                  </a:cubicBezTo>
                  <a:cubicBezTo>
                    <a:pt x="414" y="91"/>
                    <a:pt x="415" y="91"/>
                    <a:pt x="412" y="93"/>
                  </a:cubicBezTo>
                  <a:cubicBezTo>
                    <a:pt x="408" y="97"/>
                    <a:pt x="406" y="97"/>
                    <a:pt x="406" y="97"/>
                  </a:cubicBezTo>
                  <a:cubicBezTo>
                    <a:pt x="406" y="97"/>
                    <a:pt x="406" y="95"/>
                    <a:pt x="404" y="95"/>
                  </a:cubicBezTo>
                  <a:cubicBezTo>
                    <a:pt x="401" y="95"/>
                    <a:pt x="401" y="94"/>
                    <a:pt x="400" y="95"/>
                  </a:cubicBezTo>
                  <a:cubicBezTo>
                    <a:pt x="399" y="96"/>
                    <a:pt x="398" y="95"/>
                    <a:pt x="397" y="97"/>
                  </a:cubicBezTo>
                  <a:cubicBezTo>
                    <a:pt x="396" y="98"/>
                    <a:pt x="395" y="98"/>
                    <a:pt x="394" y="99"/>
                  </a:cubicBezTo>
                  <a:cubicBezTo>
                    <a:pt x="394" y="99"/>
                    <a:pt x="394" y="99"/>
                    <a:pt x="393" y="99"/>
                  </a:cubicBezTo>
                  <a:cubicBezTo>
                    <a:pt x="393" y="99"/>
                    <a:pt x="392" y="98"/>
                    <a:pt x="392" y="99"/>
                  </a:cubicBezTo>
                  <a:cubicBezTo>
                    <a:pt x="390" y="100"/>
                    <a:pt x="389" y="101"/>
                    <a:pt x="388" y="101"/>
                  </a:cubicBezTo>
                  <a:cubicBezTo>
                    <a:pt x="388" y="101"/>
                    <a:pt x="387" y="103"/>
                    <a:pt x="388" y="104"/>
                  </a:cubicBezTo>
                  <a:cubicBezTo>
                    <a:pt x="389" y="105"/>
                    <a:pt x="388" y="106"/>
                    <a:pt x="388" y="106"/>
                  </a:cubicBezTo>
                  <a:cubicBezTo>
                    <a:pt x="386" y="107"/>
                    <a:pt x="386" y="107"/>
                    <a:pt x="386" y="107"/>
                  </a:cubicBezTo>
                  <a:cubicBezTo>
                    <a:pt x="384" y="109"/>
                    <a:pt x="389" y="111"/>
                    <a:pt x="384" y="109"/>
                  </a:cubicBezTo>
                  <a:cubicBezTo>
                    <a:pt x="380" y="107"/>
                    <a:pt x="378" y="106"/>
                    <a:pt x="379" y="105"/>
                  </a:cubicBezTo>
                  <a:cubicBezTo>
                    <a:pt x="381" y="104"/>
                    <a:pt x="379" y="105"/>
                    <a:pt x="381" y="104"/>
                  </a:cubicBezTo>
                  <a:cubicBezTo>
                    <a:pt x="381" y="104"/>
                    <a:pt x="382" y="104"/>
                    <a:pt x="382" y="104"/>
                  </a:cubicBezTo>
                  <a:cubicBezTo>
                    <a:pt x="382" y="104"/>
                    <a:pt x="382" y="104"/>
                    <a:pt x="382" y="104"/>
                  </a:cubicBezTo>
                  <a:cubicBezTo>
                    <a:pt x="385" y="103"/>
                    <a:pt x="385" y="102"/>
                    <a:pt x="386" y="102"/>
                  </a:cubicBezTo>
                  <a:cubicBezTo>
                    <a:pt x="387" y="101"/>
                    <a:pt x="388" y="100"/>
                    <a:pt x="388" y="100"/>
                  </a:cubicBezTo>
                  <a:cubicBezTo>
                    <a:pt x="388" y="100"/>
                    <a:pt x="389" y="99"/>
                    <a:pt x="391" y="98"/>
                  </a:cubicBezTo>
                  <a:cubicBezTo>
                    <a:pt x="393" y="97"/>
                    <a:pt x="393" y="96"/>
                    <a:pt x="394" y="96"/>
                  </a:cubicBezTo>
                  <a:cubicBezTo>
                    <a:pt x="395" y="96"/>
                    <a:pt x="395" y="96"/>
                    <a:pt x="395" y="96"/>
                  </a:cubicBezTo>
                  <a:cubicBezTo>
                    <a:pt x="395" y="97"/>
                    <a:pt x="395" y="97"/>
                    <a:pt x="396" y="96"/>
                  </a:cubicBezTo>
                  <a:cubicBezTo>
                    <a:pt x="399" y="94"/>
                    <a:pt x="395" y="94"/>
                    <a:pt x="400" y="93"/>
                  </a:cubicBezTo>
                  <a:cubicBezTo>
                    <a:pt x="404" y="92"/>
                    <a:pt x="401" y="92"/>
                    <a:pt x="405" y="92"/>
                  </a:cubicBezTo>
                  <a:cubicBezTo>
                    <a:pt x="409" y="92"/>
                    <a:pt x="410" y="91"/>
                    <a:pt x="411" y="91"/>
                  </a:cubicBezTo>
                  <a:cubicBezTo>
                    <a:pt x="412" y="90"/>
                    <a:pt x="414" y="89"/>
                    <a:pt x="414" y="89"/>
                  </a:cubicBezTo>
                  <a:cubicBezTo>
                    <a:pt x="414" y="89"/>
                    <a:pt x="416" y="88"/>
                    <a:pt x="417" y="88"/>
                  </a:cubicBezTo>
                  <a:cubicBezTo>
                    <a:pt x="423" y="83"/>
                    <a:pt x="423" y="83"/>
                    <a:pt x="423" y="83"/>
                  </a:cubicBezTo>
                  <a:cubicBezTo>
                    <a:pt x="423" y="83"/>
                    <a:pt x="425" y="80"/>
                    <a:pt x="424" y="80"/>
                  </a:cubicBezTo>
                  <a:cubicBezTo>
                    <a:pt x="423" y="80"/>
                    <a:pt x="423" y="80"/>
                    <a:pt x="423" y="80"/>
                  </a:cubicBezTo>
                  <a:cubicBezTo>
                    <a:pt x="422" y="80"/>
                    <a:pt x="422" y="80"/>
                    <a:pt x="421" y="80"/>
                  </a:cubicBezTo>
                  <a:cubicBezTo>
                    <a:pt x="419" y="81"/>
                    <a:pt x="418" y="81"/>
                    <a:pt x="416" y="82"/>
                  </a:cubicBezTo>
                  <a:cubicBezTo>
                    <a:pt x="415" y="83"/>
                    <a:pt x="415" y="82"/>
                    <a:pt x="414" y="82"/>
                  </a:cubicBezTo>
                  <a:cubicBezTo>
                    <a:pt x="414" y="82"/>
                    <a:pt x="413" y="82"/>
                    <a:pt x="413" y="82"/>
                  </a:cubicBezTo>
                  <a:cubicBezTo>
                    <a:pt x="413" y="82"/>
                    <a:pt x="413" y="82"/>
                    <a:pt x="412" y="82"/>
                  </a:cubicBezTo>
                  <a:cubicBezTo>
                    <a:pt x="412" y="82"/>
                    <a:pt x="412" y="81"/>
                    <a:pt x="410" y="82"/>
                  </a:cubicBezTo>
                  <a:cubicBezTo>
                    <a:pt x="408" y="84"/>
                    <a:pt x="408" y="83"/>
                    <a:pt x="406" y="84"/>
                  </a:cubicBezTo>
                  <a:cubicBezTo>
                    <a:pt x="404" y="86"/>
                    <a:pt x="406" y="85"/>
                    <a:pt x="404" y="86"/>
                  </a:cubicBezTo>
                  <a:cubicBezTo>
                    <a:pt x="402" y="87"/>
                    <a:pt x="401" y="87"/>
                    <a:pt x="400" y="86"/>
                  </a:cubicBezTo>
                  <a:cubicBezTo>
                    <a:pt x="400" y="86"/>
                    <a:pt x="399" y="86"/>
                    <a:pt x="399" y="86"/>
                  </a:cubicBezTo>
                  <a:cubicBezTo>
                    <a:pt x="398" y="87"/>
                    <a:pt x="397" y="87"/>
                    <a:pt x="396" y="89"/>
                  </a:cubicBezTo>
                  <a:cubicBezTo>
                    <a:pt x="395" y="89"/>
                    <a:pt x="395" y="89"/>
                    <a:pt x="395" y="89"/>
                  </a:cubicBezTo>
                  <a:cubicBezTo>
                    <a:pt x="394" y="89"/>
                    <a:pt x="394" y="89"/>
                    <a:pt x="393" y="89"/>
                  </a:cubicBezTo>
                  <a:cubicBezTo>
                    <a:pt x="392" y="89"/>
                    <a:pt x="392" y="89"/>
                    <a:pt x="391" y="89"/>
                  </a:cubicBezTo>
                  <a:cubicBezTo>
                    <a:pt x="390" y="89"/>
                    <a:pt x="389" y="89"/>
                    <a:pt x="388" y="90"/>
                  </a:cubicBezTo>
                  <a:cubicBezTo>
                    <a:pt x="386" y="91"/>
                    <a:pt x="385" y="91"/>
                    <a:pt x="385" y="92"/>
                  </a:cubicBezTo>
                  <a:cubicBezTo>
                    <a:pt x="384" y="94"/>
                    <a:pt x="384" y="93"/>
                    <a:pt x="383" y="95"/>
                  </a:cubicBezTo>
                  <a:cubicBezTo>
                    <a:pt x="382" y="96"/>
                    <a:pt x="382" y="96"/>
                    <a:pt x="381" y="96"/>
                  </a:cubicBezTo>
                  <a:cubicBezTo>
                    <a:pt x="381" y="96"/>
                    <a:pt x="380" y="96"/>
                    <a:pt x="380" y="96"/>
                  </a:cubicBezTo>
                  <a:cubicBezTo>
                    <a:pt x="379" y="96"/>
                    <a:pt x="379" y="96"/>
                    <a:pt x="379" y="95"/>
                  </a:cubicBezTo>
                  <a:cubicBezTo>
                    <a:pt x="379" y="95"/>
                    <a:pt x="378" y="95"/>
                    <a:pt x="377" y="95"/>
                  </a:cubicBezTo>
                  <a:cubicBezTo>
                    <a:pt x="376" y="97"/>
                    <a:pt x="374" y="98"/>
                    <a:pt x="374" y="97"/>
                  </a:cubicBezTo>
                  <a:cubicBezTo>
                    <a:pt x="376" y="94"/>
                    <a:pt x="377" y="94"/>
                    <a:pt x="376" y="94"/>
                  </a:cubicBezTo>
                  <a:cubicBezTo>
                    <a:pt x="375" y="94"/>
                    <a:pt x="375" y="92"/>
                    <a:pt x="373" y="92"/>
                  </a:cubicBezTo>
                  <a:cubicBezTo>
                    <a:pt x="372" y="92"/>
                    <a:pt x="372" y="91"/>
                    <a:pt x="371" y="91"/>
                  </a:cubicBezTo>
                  <a:cubicBezTo>
                    <a:pt x="369" y="91"/>
                    <a:pt x="369" y="90"/>
                    <a:pt x="368" y="92"/>
                  </a:cubicBezTo>
                  <a:cubicBezTo>
                    <a:pt x="367" y="94"/>
                    <a:pt x="370" y="93"/>
                    <a:pt x="367" y="94"/>
                  </a:cubicBezTo>
                  <a:cubicBezTo>
                    <a:pt x="365" y="95"/>
                    <a:pt x="367" y="95"/>
                    <a:pt x="365" y="95"/>
                  </a:cubicBezTo>
                  <a:cubicBezTo>
                    <a:pt x="362" y="95"/>
                    <a:pt x="358" y="95"/>
                    <a:pt x="357" y="96"/>
                  </a:cubicBezTo>
                  <a:cubicBezTo>
                    <a:pt x="356" y="97"/>
                    <a:pt x="356" y="96"/>
                    <a:pt x="354" y="98"/>
                  </a:cubicBezTo>
                  <a:cubicBezTo>
                    <a:pt x="353" y="99"/>
                    <a:pt x="352" y="99"/>
                    <a:pt x="352" y="99"/>
                  </a:cubicBezTo>
                  <a:cubicBezTo>
                    <a:pt x="352" y="99"/>
                    <a:pt x="352" y="99"/>
                    <a:pt x="352" y="100"/>
                  </a:cubicBezTo>
                  <a:cubicBezTo>
                    <a:pt x="352" y="103"/>
                    <a:pt x="351" y="102"/>
                    <a:pt x="353" y="103"/>
                  </a:cubicBezTo>
                  <a:cubicBezTo>
                    <a:pt x="354" y="104"/>
                    <a:pt x="356" y="104"/>
                    <a:pt x="357" y="105"/>
                  </a:cubicBezTo>
                  <a:cubicBezTo>
                    <a:pt x="358" y="106"/>
                    <a:pt x="357" y="106"/>
                    <a:pt x="358" y="108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6"/>
                    <a:pt x="350" y="104"/>
                    <a:pt x="348" y="104"/>
                  </a:cubicBezTo>
                  <a:cubicBezTo>
                    <a:pt x="348" y="104"/>
                    <a:pt x="348" y="104"/>
                    <a:pt x="348" y="104"/>
                  </a:cubicBezTo>
                  <a:cubicBezTo>
                    <a:pt x="348" y="104"/>
                    <a:pt x="348" y="104"/>
                    <a:pt x="348" y="104"/>
                  </a:cubicBezTo>
                  <a:cubicBezTo>
                    <a:pt x="347" y="104"/>
                    <a:pt x="344" y="104"/>
                    <a:pt x="343" y="104"/>
                  </a:cubicBezTo>
                  <a:cubicBezTo>
                    <a:pt x="342" y="104"/>
                    <a:pt x="338" y="105"/>
                    <a:pt x="337" y="104"/>
                  </a:cubicBezTo>
                  <a:cubicBezTo>
                    <a:pt x="336" y="104"/>
                    <a:pt x="332" y="104"/>
                    <a:pt x="331" y="103"/>
                  </a:cubicBezTo>
                  <a:cubicBezTo>
                    <a:pt x="330" y="102"/>
                    <a:pt x="330" y="101"/>
                    <a:pt x="328" y="100"/>
                  </a:cubicBezTo>
                  <a:cubicBezTo>
                    <a:pt x="325" y="99"/>
                    <a:pt x="325" y="99"/>
                    <a:pt x="323" y="97"/>
                  </a:cubicBezTo>
                  <a:cubicBezTo>
                    <a:pt x="320" y="96"/>
                    <a:pt x="321" y="95"/>
                    <a:pt x="320" y="95"/>
                  </a:cubicBezTo>
                  <a:cubicBezTo>
                    <a:pt x="319" y="94"/>
                    <a:pt x="319" y="94"/>
                    <a:pt x="319" y="94"/>
                  </a:cubicBezTo>
                  <a:cubicBezTo>
                    <a:pt x="319" y="91"/>
                    <a:pt x="319" y="91"/>
                    <a:pt x="319" y="91"/>
                  </a:cubicBezTo>
                  <a:cubicBezTo>
                    <a:pt x="319" y="91"/>
                    <a:pt x="317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6" y="91"/>
                    <a:pt x="316" y="91"/>
                    <a:pt x="316" y="91"/>
                  </a:cubicBezTo>
                  <a:cubicBezTo>
                    <a:pt x="315" y="92"/>
                    <a:pt x="315" y="92"/>
                    <a:pt x="314" y="92"/>
                  </a:cubicBezTo>
                  <a:cubicBezTo>
                    <a:pt x="314" y="92"/>
                    <a:pt x="313" y="92"/>
                    <a:pt x="312" y="92"/>
                  </a:cubicBezTo>
                  <a:cubicBezTo>
                    <a:pt x="311" y="93"/>
                    <a:pt x="310" y="92"/>
                    <a:pt x="309" y="92"/>
                  </a:cubicBezTo>
                  <a:cubicBezTo>
                    <a:pt x="308" y="92"/>
                    <a:pt x="307" y="91"/>
                    <a:pt x="306" y="92"/>
                  </a:cubicBezTo>
                  <a:cubicBezTo>
                    <a:pt x="305" y="92"/>
                    <a:pt x="305" y="92"/>
                    <a:pt x="304" y="92"/>
                  </a:cubicBezTo>
                  <a:cubicBezTo>
                    <a:pt x="303" y="92"/>
                    <a:pt x="302" y="92"/>
                    <a:pt x="301" y="92"/>
                  </a:cubicBezTo>
                  <a:cubicBezTo>
                    <a:pt x="299" y="93"/>
                    <a:pt x="298" y="93"/>
                    <a:pt x="297" y="92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97" y="93"/>
                    <a:pt x="297" y="93"/>
                    <a:pt x="297" y="93"/>
                  </a:cubicBezTo>
                  <a:cubicBezTo>
                    <a:pt x="296" y="93"/>
                    <a:pt x="296" y="93"/>
                    <a:pt x="296" y="93"/>
                  </a:cubicBezTo>
                  <a:cubicBezTo>
                    <a:pt x="295" y="93"/>
                    <a:pt x="296" y="92"/>
                    <a:pt x="294" y="92"/>
                  </a:cubicBezTo>
                  <a:cubicBezTo>
                    <a:pt x="293" y="91"/>
                    <a:pt x="293" y="91"/>
                    <a:pt x="291" y="89"/>
                  </a:cubicBezTo>
                  <a:cubicBezTo>
                    <a:pt x="290" y="88"/>
                    <a:pt x="290" y="88"/>
                    <a:pt x="288" y="88"/>
                  </a:cubicBezTo>
                  <a:cubicBezTo>
                    <a:pt x="286" y="87"/>
                    <a:pt x="287" y="86"/>
                    <a:pt x="285" y="86"/>
                  </a:cubicBezTo>
                  <a:cubicBezTo>
                    <a:pt x="286" y="86"/>
                    <a:pt x="285" y="85"/>
                    <a:pt x="281" y="84"/>
                  </a:cubicBezTo>
                  <a:cubicBezTo>
                    <a:pt x="273" y="82"/>
                    <a:pt x="274" y="83"/>
                    <a:pt x="274" y="83"/>
                  </a:cubicBezTo>
                  <a:cubicBezTo>
                    <a:pt x="274" y="83"/>
                    <a:pt x="271" y="81"/>
                    <a:pt x="269" y="81"/>
                  </a:cubicBezTo>
                  <a:cubicBezTo>
                    <a:pt x="267" y="82"/>
                    <a:pt x="262" y="83"/>
                    <a:pt x="262" y="83"/>
                  </a:cubicBezTo>
                  <a:cubicBezTo>
                    <a:pt x="262" y="83"/>
                    <a:pt x="261" y="84"/>
                    <a:pt x="260" y="84"/>
                  </a:cubicBezTo>
                  <a:cubicBezTo>
                    <a:pt x="259" y="84"/>
                    <a:pt x="258" y="84"/>
                    <a:pt x="257" y="84"/>
                  </a:cubicBezTo>
                  <a:cubicBezTo>
                    <a:pt x="256" y="84"/>
                    <a:pt x="255" y="84"/>
                    <a:pt x="254" y="84"/>
                  </a:cubicBezTo>
                  <a:cubicBezTo>
                    <a:pt x="253" y="84"/>
                    <a:pt x="249" y="84"/>
                    <a:pt x="249" y="84"/>
                  </a:cubicBezTo>
                  <a:cubicBezTo>
                    <a:pt x="248" y="83"/>
                    <a:pt x="248" y="83"/>
                    <a:pt x="247" y="82"/>
                  </a:cubicBezTo>
                  <a:cubicBezTo>
                    <a:pt x="245" y="81"/>
                    <a:pt x="245" y="81"/>
                    <a:pt x="244" y="80"/>
                  </a:cubicBezTo>
                  <a:cubicBezTo>
                    <a:pt x="242" y="79"/>
                    <a:pt x="244" y="78"/>
                    <a:pt x="240" y="78"/>
                  </a:cubicBezTo>
                  <a:cubicBezTo>
                    <a:pt x="236" y="79"/>
                    <a:pt x="234" y="80"/>
                    <a:pt x="233" y="80"/>
                  </a:cubicBezTo>
                  <a:cubicBezTo>
                    <a:pt x="231" y="80"/>
                    <a:pt x="231" y="80"/>
                    <a:pt x="229" y="80"/>
                  </a:cubicBezTo>
                  <a:cubicBezTo>
                    <a:pt x="227" y="81"/>
                    <a:pt x="226" y="82"/>
                    <a:pt x="225" y="81"/>
                  </a:cubicBezTo>
                  <a:cubicBezTo>
                    <a:pt x="221" y="79"/>
                    <a:pt x="219" y="78"/>
                    <a:pt x="219" y="78"/>
                  </a:cubicBezTo>
                  <a:cubicBezTo>
                    <a:pt x="219" y="78"/>
                    <a:pt x="216" y="77"/>
                    <a:pt x="215" y="77"/>
                  </a:cubicBezTo>
                  <a:cubicBezTo>
                    <a:pt x="215" y="76"/>
                    <a:pt x="212" y="75"/>
                    <a:pt x="211" y="76"/>
                  </a:cubicBezTo>
                  <a:cubicBezTo>
                    <a:pt x="211" y="76"/>
                    <a:pt x="210" y="75"/>
                    <a:pt x="209" y="75"/>
                  </a:cubicBezTo>
                  <a:cubicBezTo>
                    <a:pt x="206" y="75"/>
                    <a:pt x="205" y="75"/>
                    <a:pt x="204" y="75"/>
                  </a:cubicBezTo>
                  <a:cubicBezTo>
                    <a:pt x="204" y="75"/>
                    <a:pt x="203" y="75"/>
                    <a:pt x="202" y="75"/>
                  </a:cubicBezTo>
                  <a:cubicBezTo>
                    <a:pt x="201" y="74"/>
                    <a:pt x="198" y="75"/>
                    <a:pt x="198" y="75"/>
                  </a:cubicBezTo>
                  <a:cubicBezTo>
                    <a:pt x="195" y="75"/>
                    <a:pt x="194" y="75"/>
                    <a:pt x="193" y="76"/>
                  </a:cubicBezTo>
                  <a:cubicBezTo>
                    <a:pt x="192" y="76"/>
                    <a:pt x="190" y="76"/>
                    <a:pt x="190" y="76"/>
                  </a:cubicBezTo>
                  <a:cubicBezTo>
                    <a:pt x="190" y="76"/>
                    <a:pt x="190" y="73"/>
                    <a:pt x="187" y="74"/>
                  </a:cubicBezTo>
                  <a:cubicBezTo>
                    <a:pt x="184" y="76"/>
                    <a:pt x="183" y="76"/>
                    <a:pt x="182" y="76"/>
                  </a:cubicBezTo>
                  <a:cubicBezTo>
                    <a:pt x="180" y="77"/>
                    <a:pt x="182" y="78"/>
                    <a:pt x="180" y="77"/>
                  </a:cubicBezTo>
                  <a:cubicBezTo>
                    <a:pt x="179" y="75"/>
                    <a:pt x="181" y="77"/>
                    <a:pt x="179" y="75"/>
                  </a:cubicBezTo>
                  <a:cubicBezTo>
                    <a:pt x="178" y="74"/>
                    <a:pt x="177" y="73"/>
                    <a:pt x="177" y="73"/>
                  </a:cubicBezTo>
                  <a:cubicBezTo>
                    <a:pt x="175" y="73"/>
                    <a:pt x="173" y="74"/>
                    <a:pt x="171" y="73"/>
                  </a:cubicBezTo>
                  <a:cubicBezTo>
                    <a:pt x="169" y="71"/>
                    <a:pt x="172" y="69"/>
                    <a:pt x="171" y="69"/>
                  </a:cubicBezTo>
                  <a:cubicBezTo>
                    <a:pt x="169" y="67"/>
                    <a:pt x="169" y="67"/>
                    <a:pt x="167" y="67"/>
                  </a:cubicBezTo>
                  <a:cubicBezTo>
                    <a:pt x="165" y="66"/>
                    <a:pt x="165" y="64"/>
                    <a:pt x="162" y="65"/>
                  </a:cubicBezTo>
                  <a:cubicBezTo>
                    <a:pt x="159" y="66"/>
                    <a:pt x="159" y="67"/>
                    <a:pt x="156" y="67"/>
                  </a:cubicBezTo>
                  <a:cubicBezTo>
                    <a:pt x="153" y="67"/>
                    <a:pt x="153" y="66"/>
                    <a:pt x="151" y="67"/>
                  </a:cubicBezTo>
                  <a:cubicBezTo>
                    <a:pt x="148" y="68"/>
                    <a:pt x="151" y="69"/>
                    <a:pt x="148" y="68"/>
                  </a:cubicBezTo>
                  <a:cubicBezTo>
                    <a:pt x="146" y="67"/>
                    <a:pt x="147" y="66"/>
                    <a:pt x="146" y="65"/>
                  </a:cubicBezTo>
                  <a:cubicBezTo>
                    <a:pt x="143" y="63"/>
                    <a:pt x="145" y="63"/>
                    <a:pt x="142" y="63"/>
                  </a:cubicBezTo>
                  <a:cubicBezTo>
                    <a:pt x="142" y="63"/>
                    <a:pt x="141" y="63"/>
                    <a:pt x="141" y="63"/>
                  </a:cubicBezTo>
                  <a:cubicBezTo>
                    <a:pt x="140" y="63"/>
                    <a:pt x="140" y="62"/>
                    <a:pt x="139" y="63"/>
                  </a:cubicBezTo>
                  <a:cubicBezTo>
                    <a:pt x="136" y="67"/>
                    <a:pt x="139" y="66"/>
                    <a:pt x="136" y="67"/>
                  </a:cubicBezTo>
                  <a:cubicBezTo>
                    <a:pt x="134" y="68"/>
                    <a:pt x="132" y="68"/>
                    <a:pt x="133" y="66"/>
                  </a:cubicBezTo>
                  <a:cubicBezTo>
                    <a:pt x="133" y="64"/>
                    <a:pt x="133" y="63"/>
                    <a:pt x="135" y="63"/>
                  </a:cubicBezTo>
                  <a:cubicBezTo>
                    <a:pt x="135" y="63"/>
                    <a:pt x="137" y="62"/>
                    <a:pt x="136" y="61"/>
                  </a:cubicBezTo>
                  <a:cubicBezTo>
                    <a:pt x="135" y="61"/>
                    <a:pt x="132" y="60"/>
                    <a:pt x="131" y="60"/>
                  </a:cubicBezTo>
                  <a:cubicBezTo>
                    <a:pt x="130" y="60"/>
                    <a:pt x="126" y="60"/>
                    <a:pt x="126" y="59"/>
                  </a:cubicBezTo>
                  <a:cubicBezTo>
                    <a:pt x="125" y="57"/>
                    <a:pt x="124" y="56"/>
                    <a:pt x="122" y="58"/>
                  </a:cubicBezTo>
                  <a:cubicBezTo>
                    <a:pt x="120" y="59"/>
                    <a:pt x="118" y="60"/>
                    <a:pt x="116" y="62"/>
                  </a:cubicBezTo>
                  <a:cubicBezTo>
                    <a:pt x="115" y="64"/>
                    <a:pt x="117" y="64"/>
                    <a:pt x="114" y="65"/>
                  </a:cubicBezTo>
                  <a:cubicBezTo>
                    <a:pt x="110" y="67"/>
                    <a:pt x="109" y="67"/>
                    <a:pt x="107" y="68"/>
                  </a:cubicBezTo>
                  <a:cubicBezTo>
                    <a:pt x="106" y="68"/>
                    <a:pt x="105" y="68"/>
                    <a:pt x="104" y="68"/>
                  </a:cubicBezTo>
                  <a:cubicBezTo>
                    <a:pt x="103" y="68"/>
                    <a:pt x="102" y="68"/>
                    <a:pt x="100" y="68"/>
                  </a:cubicBezTo>
                  <a:cubicBezTo>
                    <a:pt x="99" y="68"/>
                    <a:pt x="98" y="68"/>
                    <a:pt x="97" y="67"/>
                  </a:cubicBezTo>
                  <a:cubicBezTo>
                    <a:pt x="97" y="67"/>
                    <a:pt x="97" y="67"/>
                    <a:pt x="96" y="67"/>
                  </a:cubicBezTo>
                  <a:cubicBezTo>
                    <a:pt x="91" y="68"/>
                    <a:pt x="91" y="68"/>
                    <a:pt x="89" y="70"/>
                  </a:cubicBezTo>
                  <a:cubicBezTo>
                    <a:pt x="86" y="72"/>
                    <a:pt x="87" y="72"/>
                    <a:pt x="85" y="73"/>
                  </a:cubicBezTo>
                  <a:cubicBezTo>
                    <a:pt x="83" y="73"/>
                    <a:pt x="83" y="74"/>
                    <a:pt x="82" y="75"/>
                  </a:cubicBezTo>
                  <a:cubicBezTo>
                    <a:pt x="81" y="77"/>
                    <a:pt x="82" y="76"/>
                    <a:pt x="80" y="77"/>
                  </a:cubicBezTo>
                  <a:cubicBezTo>
                    <a:pt x="78" y="78"/>
                    <a:pt x="78" y="77"/>
                    <a:pt x="77" y="78"/>
                  </a:cubicBezTo>
                  <a:cubicBezTo>
                    <a:pt x="75" y="78"/>
                    <a:pt x="74" y="79"/>
                    <a:pt x="74" y="79"/>
                  </a:cubicBezTo>
                  <a:cubicBezTo>
                    <a:pt x="74" y="79"/>
                    <a:pt x="68" y="75"/>
                    <a:pt x="66" y="77"/>
                  </a:cubicBezTo>
                  <a:cubicBezTo>
                    <a:pt x="64" y="80"/>
                    <a:pt x="60" y="80"/>
                    <a:pt x="58" y="84"/>
                  </a:cubicBezTo>
                  <a:cubicBezTo>
                    <a:pt x="57" y="88"/>
                    <a:pt x="51" y="90"/>
                    <a:pt x="51" y="92"/>
                  </a:cubicBezTo>
                  <a:cubicBezTo>
                    <a:pt x="51" y="95"/>
                    <a:pt x="54" y="94"/>
                    <a:pt x="51" y="97"/>
                  </a:cubicBezTo>
                  <a:cubicBezTo>
                    <a:pt x="47" y="101"/>
                    <a:pt x="44" y="102"/>
                    <a:pt x="42" y="103"/>
                  </a:cubicBezTo>
                  <a:cubicBezTo>
                    <a:pt x="40" y="105"/>
                    <a:pt x="33" y="106"/>
                    <a:pt x="33" y="106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18" y="109"/>
                    <a:pt x="17" y="107"/>
                    <a:pt x="18" y="109"/>
                  </a:cubicBezTo>
                  <a:cubicBezTo>
                    <a:pt x="18" y="112"/>
                    <a:pt x="14" y="114"/>
                    <a:pt x="14" y="115"/>
                  </a:cubicBezTo>
                  <a:cubicBezTo>
                    <a:pt x="14" y="116"/>
                    <a:pt x="18" y="116"/>
                    <a:pt x="19" y="117"/>
                  </a:cubicBezTo>
                  <a:cubicBezTo>
                    <a:pt x="20" y="118"/>
                    <a:pt x="18" y="119"/>
                    <a:pt x="20" y="120"/>
                  </a:cubicBezTo>
                  <a:cubicBezTo>
                    <a:pt x="23" y="121"/>
                    <a:pt x="28" y="124"/>
                    <a:pt x="29" y="124"/>
                  </a:cubicBezTo>
                  <a:cubicBezTo>
                    <a:pt x="31" y="124"/>
                    <a:pt x="31" y="124"/>
                    <a:pt x="33" y="124"/>
                  </a:cubicBezTo>
                  <a:cubicBezTo>
                    <a:pt x="35" y="125"/>
                    <a:pt x="38" y="125"/>
                    <a:pt x="38" y="127"/>
                  </a:cubicBezTo>
                  <a:cubicBezTo>
                    <a:pt x="39" y="129"/>
                    <a:pt x="41" y="130"/>
                    <a:pt x="42" y="131"/>
                  </a:cubicBezTo>
                  <a:cubicBezTo>
                    <a:pt x="42" y="132"/>
                    <a:pt x="41" y="135"/>
                    <a:pt x="43" y="135"/>
                  </a:cubicBezTo>
                  <a:cubicBezTo>
                    <a:pt x="43" y="135"/>
                    <a:pt x="46" y="139"/>
                    <a:pt x="47" y="139"/>
                  </a:cubicBezTo>
                  <a:cubicBezTo>
                    <a:pt x="47" y="139"/>
                    <a:pt x="50" y="140"/>
                    <a:pt x="50" y="141"/>
                  </a:cubicBezTo>
                  <a:cubicBezTo>
                    <a:pt x="51" y="142"/>
                    <a:pt x="52" y="142"/>
                    <a:pt x="53" y="142"/>
                  </a:cubicBezTo>
                  <a:cubicBezTo>
                    <a:pt x="53" y="142"/>
                    <a:pt x="54" y="142"/>
                    <a:pt x="55" y="141"/>
                  </a:cubicBezTo>
                  <a:cubicBezTo>
                    <a:pt x="56" y="141"/>
                    <a:pt x="56" y="140"/>
                    <a:pt x="57" y="141"/>
                  </a:cubicBezTo>
                  <a:cubicBezTo>
                    <a:pt x="58" y="141"/>
                    <a:pt x="59" y="141"/>
                    <a:pt x="59" y="141"/>
                  </a:cubicBezTo>
                  <a:cubicBezTo>
                    <a:pt x="60" y="140"/>
                    <a:pt x="60" y="140"/>
                    <a:pt x="61" y="139"/>
                  </a:cubicBezTo>
                  <a:cubicBezTo>
                    <a:pt x="61" y="139"/>
                    <a:pt x="62" y="140"/>
                    <a:pt x="63" y="140"/>
                  </a:cubicBezTo>
                  <a:cubicBezTo>
                    <a:pt x="63" y="140"/>
                    <a:pt x="64" y="140"/>
                    <a:pt x="64" y="140"/>
                  </a:cubicBezTo>
                  <a:cubicBezTo>
                    <a:pt x="66" y="141"/>
                    <a:pt x="68" y="141"/>
                    <a:pt x="68" y="141"/>
                  </a:cubicBezTo>
                  <a:cubicBezTo>
                    <a:pt x="68" y="141"/>
                    <a:pt x="68" y="142"/>
                    <a:pt x="68" y="142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6" y="144"/>
                    <a:pt x="66" y="145"/>
                    <a:pt x="67" y="145"/>
                  </a:cubicBezTo>
                  <a:cubicBezTo>
                    <a:pt x="67" y="145"/>
                    <a:pt x="68" y="146"/>
                    <a:pt x="68" y="146"/>
                  </a:cubicBezTo>
                  <a:cubicBezTo>
                    <a:pt x="68" y="146"/>
                    <a:pt x="67" y="147"/>
                    <a:pt x="68" y="148"/>
                  </a:cubicBezTo>
                  <a:cubicBezTo>
                    <a:pt x="70" y="148"/>
                    <a:pt x="71" y="149"/>
                    <a:pt x="71" y="149"/>
                  </a:cubicBezTo>
                  <a:cubicBezTo>
                    <a:pt x="73" y="149"/>
                    <a:pt x="73" y="149"/>
                    <a:pt x="73" y="149"/>
                  </a:cubicBezTo>
                  <a:cubicBezTo>
                    <a:pt x="73" y="149"/>
                    <a:pt x="75" y="148"/>
                    <a:pt x="76" y="148"/>
                  </a:cubicBezTo>
                  <a:cubicBezTo>
                    <a:pt x="77" y="148"/>
                    <a:pt x="76" y="148"/>
                    <a:pt x="78" y="148"/>
                  </a:cubicBezTo>
                  <a:cubicBezTo>
                    <a:pt x="79" y="148"/>
                    <a:pt x="82" y="148"/>
                    <a:pt x="82" y="148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4" y="151"/>
                    <a:pt x="84" y="151"/>
                    <a:pt x="84" y="151"/>
                  </a:cubicBezTo>
                  <a:cubicBezTo>
                    <a:pt x="84" y="151"/>
                    <a:pt x="83" y="151"/>
                    <a:pt x="82" y="151"/>
                  </a:cubicBezTo>
                  <a:cubicBezTo>
                    <a:pt x="82" y="151"/>
                    <a:pt x="82" y="151"/>
                    <a:pt x="81" y="151"/>
                  </a:cubicBezTo>
                  <a:cubicBezTo>
                    <a:pt x="81" y="150"/>
                    <a:pt x="80" y="150"/>
                    <a:pt x="80" y="150"/>
                  </a:cubicBezTo>
                  <a:cubicBezTo>
                    <a:pt x="79" y="151"/>
                    <a:pt x="78" y="152"/>
                    <a:pt x="78" y="152"/>
                  </a:cubicBezTo>
                  <a:cubicBezTo>
                    <a:pt x="77" y="152"/>
                    <a:pt x="76" y="152"/>
                    <a:pt x="76" y="152"/>
                  </a:cubicBezTo>
                  <a:cubicBezTo>
                    <a:pt x="75" y="153"/>
                    <a:pt x="75" y="153"/>
                    <a:pt x="75" y="154"/>
                  </a:cubicBezTo>
                  <a:cubicBezTo>
                    <a:pt x="75" y="155"/>
                    <a:pt x="75" y="155"/>
                    <a:pt x="75" y="155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3" y="154"/>
                    <a:pt x="73" y="154"/>
                    <a:pt x="72" y="154"/>
                  </a:cubicBezTo>
                  <a:cubicBezTo>
                    <a:pt x="72" y="155"/>
                    <a:pt x="70" y="155"/>
                    <a:pt x="70" y="155"/>
                  </a:cubicBezTo>
                  <a:cubicBezTo>
                    <a:pt x="69" y="156"/>
                    <a:pt x="70" y="156"/>
                    <a:pt x="69" y="156"/>
                  </a:cubicBezTo>
                  <a:cubicBezTo>
                    <a:pt x="67" y="158"/>
                    <a:pt x="68" y="157"/>
                    <a:pt x="66" y="158"/>
                  </a:cubicBezTo>
                  <a:cubicBezTo>
                    <a:pt x="65" y="158"/>
                    <a:pt x="56" y="158"/>
                    <a:pt x="56" y="157"/>
                  </a:cubicBezTo>
                  <a:cubicBezTo>
                    <a:pt x="55" y="157"/>
                    <a:pt x="55" y="157"/>
                    <a:pt x="53" y="157"/>
                  </a:cubicBezTo>
                  <a:cubicBezTo>
                    <a:pt x="52" y="157"/>
                    <a:pt x="52" y="156"/>
                    <a:pt x="51" y="157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49" y="157"/>
                    <a:pt x="49" y="157"/>
                    <a:pt x="49" y="157"/>
                  </a:cubicBezTo>
                  <a:cubicBezTo>
                    <a:pt x="47" y="158"/>
                    <a:pt x="46" y="158"/>
                    <a:pt x="46" y="158"/>
                  </a:cubicBezTo>
                  <a:cubicBezTo>
                    <a:pt x="46" y="158"/>
                    <a:pt x="45" y="157"/>
                    <a:pt x="45" y="157"/>
                  </a:cubicBezTo>
                  <a:cubicBezTo>
                    <a:pt x="45" y="156"/>
                    <a:pt x="45" y="156"/>
                    <a:pt x="45" y="156"/>
                  </a:cubicBezTo>
                  <a:cubicBezTo>
                    <a:pt x="45" y="156"/>
                    <a:pt x="45" y="156"/>
                    <a:pt x="44" y="156"/>
                  </a:cubicBezTo>
                  <a:cubicBezTo>
                    <a:pt x="43" y="154"/>
                    <a:pt x="43" y="155"/>
                    <a:pt x="44" y="153"/>
                  </a:cubicBezTo>
                  <a:cubicBezTo>
                    <a:pt x="45" y="152"/>
                    <a:pt x="46" y="151"/>
                    <a:pt x="46" y="151"/>
                  </a:cubicBezTo>
                  <a:cubicBezTo>
                    <a:pt x="46" y="151"/>
                    <a:pt x="46" y="150"/>
                    <a:pt x="46" y="150"/>
                  </a:cubicBezTo>
                  <a:cubicBezTo>
                    <a:pt x="45" y="150"/>
                    <a:pt x="45" y="148"/>
                    <a:pt x="44" y="148"/>
                  </a:cubicBezTo>
                  <a:cubicBezTo>
                    <a:pt x="43" y="148"/>
                    <a:pt x="42" y="148"/>
                    <a:pt x="42" y="148"/>
                  </a:cubicBezTo>
                  <a:cubicBezTo>
                    <a:pt x="41" y="148"/>
                    <a:pt x="42" y="148"/>
                    <a:pt x="42" y="148"/>
                  </a:cubicBezTo>
                  <a:cubicBezTo>
                    <a:pt x="42" y="148"/>
                    <a:pt x="43" y="147"/>
                    <a:pt x="41" y="148"/>
                  </a:cubicBezTo>
                  <a:cubicBezTo>
                    <a:pt x="38" y="149"/>
                    <a:pt x="35" y="150"/>
                    <a:pt x="34" y="150"/>
                  </a:cubicBezTo>
                  <a:cubicBezTo>
                    <a:pt x="34" y="150"/>
                    <a:pt x="32" y="149"/>
                    <a:pt x="31" y="150"/>
                  </a:cubicBezTo>
                  <a:cubicBezTo>
                    <a:pt x="30" y="151"/>
                    <a:pt x="30" y="151"/>
                    <a:pt x="29" y="152"/>
                  </a:cubicBezTo>
                  <a:cubicBezTo>
                    <a:pt x="28" y="152"/>
                    <a:pt x="28" y="152"/>
                    <a:pt x="28" y="152"/>
                  </a:cubicBezTo>
                  <a:cubicBezTo>
                    <a:pt x="27" y="151"/>
                    <a:pt x="27" y="151"/>
                    <a:pt x="26" y="152"/>
                  </a:cubicBezTo>
                  <a:cubicBezTo>
                    <a:pt x="25" y="152"/>
                    <a:pt x="25" y="151"/>
                    <a:pt x="25" y="153"/>
                  </a:cubicBezTo>
                  <a:cubicBezTo>
                    <a:pt x="24" y="154"/>
                    <a:pt x="24" y="154"/>
                    <a:pt x="24" y="155"/>
                  </a:cubicBezTo>
                  <a:cubicBezTo>
                    <a:pt x="24" y="156"/>
                    <a:pt x="26" y="157"/>
                    <a:pt x="25" y="157"/>
                  </a:cubicBezTo>
                  <a:cubicBezTo>
                    <a:pt x="25" y="157"/>
                    <a:pt x="24" y="157"/>
                    <a:pt x="24" y="157"/>
                  </a:cubicBezTo>
                  <a:cubicBezTo>
                    <a:pt x="23" y="157"/>
                    <a:pt x="22" y="157"/>
                    <a:pt x="22" y="157"/>
                  </a:cubicBezTo>
                  <a:cubicBezTo>
                    <a:pt x="21" y="157"/>
                    <a:pt x="21" y="157"/>
                    <a:pt x="20" y="157"/>
                  </a:cubicBezTo>
                  <a:cubicBezTo>
                    <a:pt x="20" y="157"/>
                    <a:pt x="19" y="157"/>
                    <a:pt x="18" y="157"/>
                  </a:cubicBezTo>
                  <a:cubicBezTo>
                    <a:pt x="18" y="157"/>
                    <a:pt x="18" y="157"/>
                    <a:pt x="17" y="157"/>
                  </a:cubicBezTo>
                  <a:cubicBezTo>
                    <a:pt x="17" y="157"/>
                    <a:pt x="17" y="157"/>
                    <a:pt x="16" y="157"/>
                  </a:cubicBezTo>
                  <a:cubicBezTo>
                    <a:pt x="15" y="158"/>
                    <a:pt x="15" y="157"/>
                    <a:pt x="14" y="159"/>
                  </a:cubicBezTo>
                  <a:cubicBezTo>
                    <a:pt x="12" y="160"/>
                    <a:pt x="12" y="160"/>
                    <a:pt x="11" y="161"/>
                  </a:cubicBezTo>
                  <a:cubicBezTo>
                    <a:pt x="11" y="161"/>
                    <a:pt x="11" y="161"/>
                    <a:pt x="10" y="161"/>
                  </a:cubicBezTo>
                  <a:cubicBezTo>
                    <a:pt x="9" y="161"/>
                    <a:pt x="9" y="161"/>
                    <a:pt x="8" y="161"/>
                  </a:cubicBezTo>
                  <a:cubicBezTo>
                    <a:pt x="7" y="161"/>
                    <a:pt x="4" y="162"/>
                    <a:pt x="4" y="162"/>
                  </a:cubicBezTo>
                  <a:cubicBezTo>
                    <a:pt x="2" y="163"/>
                    <a:pt x="0" y="164"/>
                    <a:pt x="0" y="164"/>
                  </a:cubicBezTo>
                  <a:cubicBezTo>
                    <a:pt x="0" y="167"/>
                    <a:pt x="1" y="169"/>
                    <a:pt x="1" y="169"/>
                  </a:cubicBezTo>
                  <a:cubicBezTo>
                    <a:pt x="2" y="169"/>
                    <a:pt x="2" y="169"/>
                    <a:pt x="2" y="169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4" y="170"/>
                    <a:pt x="6" y="169"/>
                    <a:pt x="6" y="170"/>
                  </a:cubicBezTo>
                  <a:cubicBezTo>
                    <a:pt x="6" y="171"/>
                    <a:pt x="8" y="171"/>
                    <a:pt x="9" y="171"/>
                  </a:cubicBezTo>
                  <a:cubicBezTo>
                    <a:pt x="9" y="171"/>
                    <a:pt x="10" y="171"/>
                    <a:pt x="11" y="171"/>
                  </a:cubicBezTo>
                  <a:cubicBezTo>
                    <a:pt x="12" y="170"/>
                    <a:pt x="13" y="170"/>
                    <a:pt x="13" y="170"/>
                  </a:cubicBezTo>
                  <a:cubicBezTo>
                    <a:pt x="13" y="170"/>
                    <a:pt x="13" y="170"/>
                    <a:pt x="13" y="170"/>
                  </a:cubicBezTo>
                  <a:cubicBezTo>
                    <a:pt x="14" y="170"/>
                    <a:pt x="15" y="170"/>
                    <a:pt x="15" y="171"/>
                  </a:cubicBezTo>
                  <a:cubicBezTo>
                    <a:pt x="16" y="171"/>
                    <a:pt x="17" y="171"/>
                    <a:pt x="18" y="171"/>
                  </a:cubicBezTo>
                  <a:cubicBezTo>
                    <a:pt x="19" y="172"/>
                    <a:pt x="20" y="172"/>
                    <a:pt x="19" y="173"/>
                  </a:cubicBezTo>
                  <a:cubicBezTo>
                    <a:pt x="18" y="174"/>
                    <a:pt x="14" y="174"/>
                    <a:pt x="14" y="174"/>
                  </a:cubicBezTo>
                  <a:cubicBezTo>
                    <a:pt x="14" y="174"/>
                    <a:pt x="13" y="174"/>
                    <a:pt x="13" y="174"/>
                  </a:cubicBezTo>
                  <a:cubicBezTo>
                    <a:pt x="12" y="173"/>
                    <a:pt x="12" y="173"/>
                    <a:pt x="11" y="174"/>
                  </a:cubicBezTo>
                  <a:cubicBezTo>
                    <a:pt x="11" y="175"/>
                    <a:pt x="12" y="176"/>
                    <a:pt x="12" y="176"/>
                  </a:cubicBezTo>
                  <a:cubicBezTo>
                    <a:pt x="13" y="176"/>
                    <a:pt x="14" y="177"/>
                    <a:pt x="14" y="179"/>
                  </a:cubicBezTo>
                  <a:cubicBezTo>
                    <a:pt x="15" y="180"/>
                    <a:pt x="16" y="180"/>
                    <a:pt x="16" y="181"/>
                  </a:cubicBezTo>
                  <a:cubicBezTo>
                    <a:pt x="16" y="182"/>
                    <a:pt x="16" y="183"/>
                    <a:pt x="16" y="183"/>
                  </a:cubicBezTo>
                  <a:cubicBezTo>
                    <a:pt x="17" y="184"/>
                    <a:pt x="19" y="184"/>
                    <a:pt x="19" y="184"/>
                  </a:cubicBezTo>
                  <a:cubicBezTo>
                    <a:pt x="19" y="184"/>
                    <a:pt x="21" y="184"/>
                    <a:pt x="21" y="185"/>
                  </a:cubicBezTo>
                  <a:cubicBezTo>
                    <a:pt x="22" y="185"/>
                    <a:pt x="23" y="186"/>
                    <a:pt x="24" y="186"/>
                  </a:cubicBezTo>
                  <a:cubicBezTo>
                    <a:pt x="24" y="186"/>
                    <a:pt x="27" y="186"/>
                    <a:pt x="27" y="186"/>
                  </a:cubicBezTo>
                  <a:cubicBezTo>
                    <a:pt x="27" y="186"/>
                    <a:pt x="29" y="186"/>
                    <a:pt x="29" y="186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9" y="186"/>
                    <a:pt x="29" y="186"/>
                    <a:pt x="30" y="186"/>
                  </a:cubicBezTo>
                  <a:cubicBezTo>
                    <a:pt x="32" y="186"/>
                    <a:pt x="35" y="186"/>
                    <a:pt x="35" y="186"/>
                  </a:cubicBezTo>
                  <a:cubicBezTo>
                    <a:pt x="40" y="185"/>
                    <a:pt x="40" y="185"/>
                    <a:pt x="40" y="185"/>
                  </a:cubicBezTo>
                  <a:cubicBezTo>
                    <a:pt x="40" y="185"/>
                    <a:pt x="40" y="185"/>
                    <a:pt x="41" y="184"/>
                  </a:cubicBezTo>
                  <a:cubicBezTo>
                    <a:pt x="42" y="184"/>
                    <a:pt x="43" y="183"/>
                    <a:pt x="43" y="184"/>
                  </a:cubicBezTo>
                  <a:cubicBezTo>
                    <a:pt x="44" y="184"/>
                    <a:pt x="45" y="185"/>
                    <a:pt x="46" y="185"/>
                  </a:cubicBezTo>
                  <a:cubicBezTo>
                    <a:pt x="48" y="185"/>
                    <a:pt x="49" y="185"/>
                    <a:pt x="49" y="185"/>
                  </a:cubicBezTo>
                  <a:cubicBezTo>
                    <a:pt x="50" y="184"/>
                    <a:pt x="51" y="184"/>
                    <a:pt x="51" y="185"/>
                  </a:cubicBezTo>
                  <a:cubicBezTo>
                    <a:pt x="52" y="186"/>
                    <a:pt x="53" y="186"/>
                    <a:pt x="53" y="187"/>
                  </a:cubicBezTo>
                  <a:cubicBezTo>
                    <a:pt x="53" y="188"/>
                    <a:pt x="54" y="187"/>
                    <a:pt x="55" y="187"/>
                  </a:cubicBezTo>
                  <a:cubicBezTo>
                    <a:pt x="56" y="186"/>
                    <a:pt x="56" y="186"/>
                    <a:pt x="57" y="187"/>
                  </a:cubicBezTo>
                  <a:cubicBezTo>
                    <a:pt x="58" y="187"/>
                    <a:pt x="58" y="188"/>
                    <a:pt x="59" y="187"/>
                  </a:cubicBezTo>
                  <a:cubicBezTo>
                    <a:pt x="60" y="186"/>
                    <a:pt x="61" y="185"/>
                    <a:pt x="62" y="185"/>
                  </a:cubicBezTo>
                  <a:cubicBezTo>
                    <a:pt x="62" y="184"/>
                    <a:pt x="62" y="184"/>
                    <a:pt x="63" y="183"/>
                  </a:cubicBezTo>
                  <a:cubicBezTo>
                    <a:pt x="64" y="183"/>
                    <a:pt x="66" y="182"/>
                    <a:pt x="66" y="182"/>
                  </a:cubicBezTo>
                  <a:cubicBezTo>
                    <a:pt x="66" y="182"/>
                    <a:pt x="67" y="182"/>
                    <a:pt x="68" y="181"/>
                  </a:cubicBezTo>
                  <a:cubicBezTo>
                    <a:pt x="68" y="181"/>
                    <a:pt x="68" y="181"/>
                    <a:pt x="69" y="181"/>
                  </a:cubicBezTo>
                  <a:cubicBezTo>
                    <a:pt x="71" y="181"/>
                    <a:pt x="72" y="180"/>
                    <a:pt x="72" y="180"/>
                  </a:cubicBezTo>
                  <a:cubicBezTo>
                    <a:pt x="73" y="180"/>
                    <a:pt x="74" y="179"/>
                    <a:pt x="75" y="179"/>
                  </a:cubicBezTo>
                  <a:cubicBezTo>
                    <a:pt x="76" y="179"/>
                    <a:pt x="77" y="180"/>
                    <a:pt x="77" y="180"/>
                  </a:cubicBezTo>
                  <a:cubicBezTo>
                    <a:pt x="78" y="181"/>
                    <a:pt x="78" y="181"/>
                    <a:pt x="78" y="182"/>
                  </a:cubicBezTo>
                  <a:cubicBezTo>
                    <a:pt x="78" y="183"/>
                    <a:pt x="78" y="183"/>
                    <a:pt x="77" y="183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5" y="185"/>
                    <a:pt x="75" y="185"/>
                    <a:pt x="75" y="185"/>
                  </a:cubicBezTo>
                  <a:cubicBezTo>
                    <a:pt x="74" y="186"/>
                    <a:pt x="74" y="187"/>
                    <a:pt x="74" y="188"/>
                  </a:cubicBezTo>
                  <a:cubicBezTo>
                    <a:pt x="74" y="188"/>
                    <a:pt x="77" y="191"/>
                    <a:pt x="77" y="191"/>
                  </a:cubicBezTo>
                  <a:cubicBezTo>
                    <a:pt x="77" y="191"/>
                    <a:pt x="79" y="194"/>
                    <a:pt x="78" y="194"/>
                  </a:cubicBezTo>
                  <a:cubicBezTo>
                    <a:pt x="78" y="195"/>
                    <a:pt x="79" y="196"/>
                    <a:pt x="79" y="197"/>
                  </a:cubicBezTo>
                  <a:cubicBezTo>
                    <a:pt x="78" y="197"/>
                    <a:pt x="79" y="198"/>
                    <a:pt x="78" y="198"/>
                  </a:cubicBezTo>
                  <a:cubicBezTo>
                    <a:pt x="77" y="199"/>
                    <a:pt x="78" y="199"/>
                    <a:pt x="77" y="200"/>
                  </a:cubicBezTo>
                  <a:cubicBezTo>
                    <a:pt x="76" y="200"/>
                    <a:pt x="78" y="200"/>
                    <a:pt x="76" y="201"/>
                  </a:cubicBezTo>
                  <a:cubicBezTo>
                    <a:pt x="74" y="203"/>
                    <a:pt x="73" y="203"/>
                    <a:pt x="73" y="204"/>
                  </a:cubicBezTo>
                  <a:cubicBezTo>
                    <a:pt x="72" y="204"/>
                    <a:pt x="68" y="205"/>
                    <a:pt x="68" y="204"/>
                  </a:cubicBezTo>
                  <a:cubicBezTo>
                    <a:pt x="67" y="204"/>
                    <a:pt x="65" y="203"/>
                    <a:pt x="65" y="203"/>
                  </a:cubicBezTo>
                  <a:cubicBezTo>
                    <a:pt x="65" y="203"/>
                    <a:pt x="65" y="203"/>
                    <a:pt x="64" y="203"/>
                  </a:cubicBezTo>
                  <a:cubicBezTo>
                    <a:pt x="63" y="204"/>
                    <a:pt x="63" y="203"/>
                    <a:pt x="62" y="204"/>
                  </a:cubicBezTo>
                  <a:cubicBezTo>
                    <a:pt x="61" y="205"/>
                    <a:pt x="60" y="205"/>
                    <a:pt x="59" y="206"/>
                  </a:cubicBezTo>
                  <a:cubicBezTo>
                    <a:pt x="58" y="207"/>
                    <a:pt x="58" y="207"/>
                    <a:pt x="58" y="207"/>
                  </a:cubicBezTo>
                  <a:cubicBezTo>
                    <a:pt x="57" y="208"/>
                    <a:pt x="57" y="209"/>
                    <a:pt x="57" y="209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54" y="210"/>
                    <a:pt x="53" y="210"/>
                    <a:pt x="52" y="210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0"/>
                    <a:pt x="52" y="210"/>
                    <a:pt x="51" y="210"/>
                  </a:cubicBezTo>
                  <a:cubicBezTo>
                    <a:pt x="50" y="210"/>
                    <a:pt x="49" y="211"/>
                    <a:pt x="49" y="210"/>
                  </a:cubicBezTo>
                  <a:cubicBezTo>
                    <a:pt x="47" y="210"/>
                    <a:pt x="47" y="210"/>
                    <a:pt x="47" y="209"/>
                  </a:cubicBezTo>
                  <a:cubicBezTo>
                    <a:pt x="47" y="208"/>
                    <a:pt x="48" y="208"/>
                    <a:pt x="47" y="208"/>
                  </a:cubicBezTo>
                  <a:cubicBezTo>
                    <a:pt x="45" y="208"/>
                    <a:pt x="44" y="208"/>
                    <a:pt x="43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1" y="208"/>
                    <a:pt x="39" y="209"/>
                    <a:pt x="39" y="209"/>
                  </a:cubicBezTo>
                  <a:cubicBezTo>
                    <a:pt x="38" y="209"/>
                    <a:pt x="39" y="209"/>
                    <a:pt x="38" y="210"/>
                  </a:cubicBezTo>
                  <a:cubicBezTo>
                    <a:pt x="37" y="211"/>
                    <a:pt x="36" y="212"/>
                    <a:pt x="36" y="212"/>
                  </a:cubicBezTo>
                  <a:cubicBezTo>
                    <a:pt x="34" y="213"/>
                    <a:pt x="35" y="213"/>
                    <a:pt x="34" y="214"/>
                  </a:cubicBezTo>
                  <a:cubicBezTo>
                    <a:pt x="34" y="216"/>
                    <a:pt x="34" y="216"/>
                    <a:pt x="35" y="217"/>
                  </a:cubicBezTo>
                  <a:cubicBezTo>
                    <a:pt x="35" y="217"/>
                    <a:pt x="36" y="218"/>
                    <a:pt x="36" y="218"/>
                  </a:cubicBezTo>
                  <a:cubicBezTo>
                    <a:pt x="36" y="218"/>
                    <a:pt x="36" y="219"/>
                    <a:pt x="36" y="219"/>
                  </a:cubicBezTo>
                  <a:cubicBezTo>
                    <a:pt x="35" y="220"/>
                    <a:pt x="35" y="220"/>
                    <a:pt x="34" y="220"/>
                  </a:cubicBezTo>
                  <a:cubicBezTo>
                    <a:pt x="34" y="220"/>
                    <a:pt x="33" y="219"/>
                    <a:pt x="33" y="219"/>
                  </a:cubicBezTo>
                  <a:cubicBezTo>
                    <a:pt x="32" y="220"/>
                    <a:pt x="31" y="220"/>
                    <a:pt x="31" y="221"/>
                  </a:cubicBezTo>
                  <a:cubicBezTo>
                    <a:pt x="30" y="221"/>
                    <a:pt x="30" y="222"/>
                    <a:pt x="29" y="222"/>
                  </a:cubicBezTo>
                  <a:cubicBezTo>
                    <a:pt x="28" y="222"/>
                    <a:pt x="28" y="222"/>
                    <a:pt x="28" y="222"/>
                  </a:cubicBezTo>
                  <a:cubicBezTo>
                    <a:pt x="28" y="222"/>
                    <a:pt x="27" y="222"/>
                    <a:pt x="27" y="223"/>
                  </a:cubicBezTo>
                  <a:cubicBezTo>
                    <a:pt x="26" y="225"/>
                    <a:pt x="26" y="225"/>
                    <a:pt x="25" y="22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26" y="226"/>
                    <a:pt x="26" y="226"/>
                    <a:pt x="25" y="227"/>
                  </a:cubicBezTo>
                  <a:cubicBezTo>
                    <a:pt x="23" y="229"/>
                    <a:pt x="24" y="229"/>
                    <a:pt x="24" y="231"/>
                  </a:cubicBezTo>
                  <a:cubicBezTo>
                    <a:pt x="24" y="232"/>
                    <a:pt x="23" y="232"/>
                    <a:pt x="22" y="233"/>
                  </a:cubicBezTo>
                  <a:cubicBezTo>
                    <a:pt x="21" y="234"/>
                    <a:pt x="20" y="233"/>
                    <a:pt x="20" y="234"/>
                  </a:cubicBezTo>
                  <a:cubicBezTo>
                    <a:pt x="20" y="236"/>
                    <a:pt x="20" y="236"/>
                    <a:pt x="21" y="237"/>
                  </a:cubicBezTo>
                  <a:cubicBezTo>
                    <a:pt x="21" y="238"/>
                    <a:pt x="23" y="239"/>
                    <a:pt x="23" y="240"/>
                  </a:cubicBezTo>
                  <a:cubicBezTo>
                    <a:pt x="23" y="240"/>
                    <a:pt x="23" y="240"/>
                    <a:pt x="23" y="241"/>
                  </a:cubicBezTo>
                  <a:cubicBezTo>
                    <a:pt x="24" y="242"/>
                    <a:pt x="25" y="242"/>
                    <a:pt x="25" y="242"/>
                  </a:cubicBezTo>
                  <a:cubicBezTo>
                    <a:pt x="25" y="243"/>
                    <a:pt x="26" y="243"/>
                    <a:pt x="26" y="243"/>
                  </a:cubicBezTo>
                  <a:cubicBezTo>
                    <a:pt x="27" y="243"/>
                    <a:pt x="28" y="243"/>
                    <a:pt x="28" y="242"/>
                  </a:cubicBezTo>
                  <a:cubicBezTo>
                    <a:pt x="29" y="242"/>
                    <a:pt x="30" y="241"/>
                    <a:pt x="30" y="240"/>
                  </a:cubicBezTo>
                  <a:cubicBezTo>
                    <a:pt x="30" y="240"/>
                    <a:pt x="31" y="238"/>
                    <a:pt x="31" y="238"/>
                  </a:cubicBezTo>
                  <a:cubicBezTo>
                    <a:pt x="31" y="238"/>
                    <a:pt x="32" y="237"/>
                    <a:pt x="33" y="237"/>
                  </a:cubicBezTo>
                  <a:cubicBezTo>
                    <a:pt x="33" y="236"/>
                    <a:pt x="35" y="236"/>
                    <a:pt x="35" y="236"/>
                  </a:cubicBezTo>
                  <a:cubicBezTo>
                    <a:pt x="33" y="238"/>
                    <a:pt x="33" y="238"/>
                    <a:pt x="33" y="238"/>
                  </a:cubicBezTo>
                  <a:cubicBezTo>
                    <a:pt x="32" y="239"/>
                    <a:pt x="31" y="239"/>
                    <a:pt x="31" y="240"/>
                  </a:cubicBezTo>
                  <a:cubicBezTo>
                    <a:pt x="30" y="241"/>
                    <a:pt x="31" y="241"/>
                    <a:pt x="30" y="242"/>
                  </a:cubicBezTo>
                  <a:cubicBezTo>
                    <a:pt x="30" y="243"/>
                    <a:pt x="30" y="243"/>
                    <a:pt x="30" y="244"/>
                  </a:cubicBezTo>
                  <a:cubicBezTo>
                    <a:pt x="30" y="244"/>
                    <a:pt x="31" y="243"/>
                    <a:pt x="32" y="244"/>
                  </a:cubicBezTo>
                  <a:cubicBezTo>
                    <a:pt x="33" y="245"/>
                    <a:pt x="34" y="245"/>
                    <a:pt x="34" y="245"/>
                  </a:cubicBezTo>
                  <a:cubicBezTo>
                    <a:pt x="34" y="246"/>
                    <a:pt x="34" y="247"/>
                    <a:pt x="34" y="247"/>
                  </a:cubicBezTo>
                  <a:cubicBezTo>
                    <a:pt x="35" y="247"/>
                    <a:pt x="35" y="247"/>
                    <a:pt x="36" y="247"/>
                  </a:cubicBezTo>
                  <a:cubicBezTo>
                    <a:pt x="36" y="247"/>
                    <a:pt x="37" y="247"/>
                    <a:pt x="37" y="247"/>
                  </a:cubicBezTo>
                  <a:cubicBezTo>
                    <a:pt x="37" y="247"/>
                    <a:pt x="37" y="247"/>
                    <a:pt x="37" y="247"/>
                  </a:cubicBezTo>
                  <a:cubicBezTo>
                    <a:pt x="38" y="247"/>
                    <a:pt x="39" y="247"/>
                    <a:pt x="39" y="247"/>
                  </a:cubicBezTo>
                  <a:cubicBezTo>
                    <a:pt x="38" y="248"/>
                    <a:pt x="38" y="249"/>
                    <a:pt x="39" y="248"/>
                  </a:cubicBezTo>
                  <a:cubicBezTo>
                    <a:pt x="40" y="248"/>
                    <a:pt x="42" y="247"/>
                    <a:pt x="42" y="247"/>
                  </a:cubicBezTo>
                  <a:cubicBezTo>
                    <a:pt x="42" y="247"/>
                    <a:pt x="43" y="247"/>
                    <a:pt x="43" y="247"/>
                  </a:cubicBezTo>
                  <a:cubicBezTo>
                    <a:pt x="44" y="247"/>
                    <a:pt x="42" y="247"/>
                    <a:pt x="44" y="247"/>
                  </a:cubicBezTo>
                  <a:cubicBezTo>
                    <a:pt x="46" y="247"/>
                    <a:pt x="45" y="247"/>
                    <a:pt x="46" y="247"/>
                  </a:cubicBezTo>
                  <a:cubicBezTo>
                    <a:pt x="46" y="247"/>
                    <a:pt x="47" y="247"/>
                    <a:pt x="47" y="246"/>
                  </a:cubicBezTo>
                  <a:cubicBezTo>
                    <a:pt x="47" y="246"/>
                    <a:pt x="47" y="246"/>
                    <a:pt x="48" y="247"/>
                  </a:cubicBezTo>
                  <a:cubicBezTo>
                    <a:pt x="48" y="250"/>
                    <a:pt x="49" y="250"/>
                    <a:pt x="48" y="250"/>
                  </a:cubicBezTo>
                  <a:cubicBezTo>
                    <a:pt x="48" y="251"/>
                    <a:pt x="47" y="252"/>
                    <a:pt x="46" y="252"/>
                  </a:cubicBezTo>
                  <a:cubicBezTo>
                    <a:pt x="45" y="251"/>
                    <a:pt x="45" y="251"/>
                    <a:pt x="45" y="251"/>
                  </a:cubicBezTo>
                  <a:cubicBezTo>
                    <a:pt x="45" y="251"/>
                    <a:pt x="43" y="249"/>
                    <a:pt x="42" y="249"/>
                  </a:cubicBezTo>
                  <a:cubicBezTo>
                    <a:pt x="42" y="250"/>
                    <a:pt x="42" y="251"/>
                    <a:pt x="41" y="251"/>
                  </a:cubicBezTo>
                  <a:cubicBezTo>
                    <a:pt x="39" y="252"/>
                    <a:pt x="39" y="251"/>
                    <a:pt x="39" y="251"/>
                  </a:cubicBezTo>
                  <a:cubicBezTo>
                    <a:pt x="38" y="250"/>
                    <a:pt x="38" y="250"/>
                    <a:pt x="38" y="249"/>
                  </a:cubicBezTo>
                  <a:cubicBezTo>
                    <a:pt x="37" y="249"/>
                    <a:pt x="37" y="248"/>
                    <a:pt x="37" y="248"/>
                  </a:cubicBezTo>
                  <a:cubicBezTo>
                    <a:pt x="36" y="248"/>
                    <a:pt x="35" y="248"/>
                    <a:pt x="35" y="248"/>
                  </a:cubicBezTo>
                  <a:cubicBezTo>
                    <a:pt x="34" y="248"/>
                    <a:pt x="34" y="248"/>
                    <a:pt x="34" y="248"/>
                  </a:cubicBezTo>
                  <a:cubicBezTo>
                    <a:pt x="34" y="248"/>
                    <a:pt x="34" y="248"/>
                    <a:pt x="33" y="248"/>
                  </a:cubicBezTo>
                  <a:cubicBezTo>
                    <a:pt x="32" y="249"/>
                    <a:pt x="32" y="248"/>
                    <a:pt x="31" y="250"/>
                  </a:cubicBezTo>
                  <a:cubicBezTo>
                    <a:pt x="30" y="251"/>
                    <a:pt x="30" y="251"/>
                    <a:pt x="29" y="252"/>
                  </a:cubicBezTo>
                  <a:cubicBezTo>
                    <a:pt x="29" y="252"/>
                    <a:pt x="27" y="253"/>
                    <a:pt x="28" y="253"/>
                  </a:cubicBezTo>
                  <a:cubicBezTo>
                    <a:pt x="29" y="253"/>
                    <a:pt x="31" y="253"/>
                    <a:pt x="32" y="254"/>
                  </a:cubicBezTo>
                  <a:cubicBezTo>
                    <a:pt x="33" y="255"/>
                    <a:pt x="33" y="255"/>
                    <a:pt x="33" y="256"/>
                  </a:cubicBezTo>
                  <a:cubicBezTo>
                    <a:pt x="34" y="256"/>
                    <a:pt x="34" y="256"/>
                    <a:pt x="34" y="256"/>
                  </a:cubicBezTo>
                  <a:cubicBezTo>
                    <a:pt x="34" y="255"/>
                    <a:pt x="34" y="255"/>
                    <a:pt x="36" y="257"/>
                  </a:cubicBezTo>
                  <a:cubicBezTo>
                    <a:pt x="38" y="260"/>
                    <a:pt x="40" y="260"/>
                    <a:pt x="40" y="261"/>
                  </a:cubicBezTo>
                  <a:cubicBezTo>
                    <a:pt x="40" y="262"/>
                    <a:pt x="40" y="263"/>
                    <a:pt x="41" y="263"/>
                  </a:cubicBezTo>
                  <a:cubicBezTo>
                    <a:pt x="41" y="264"/>
                    <a:pt x="41" y="264"/>
                    <a:pt x="42" y="264"/>
                  </a:cubicBezTo>
                  <a:cubicBezTo>
                    <a:pt x="42" y="265"/>
                    <a:pt x="43" y="264"/>
                    <a:pt x="44" y="265"/>
                  </a:cubicBezTo>
                  <a:cubicBezTo>
                    <a:pt x="44" y="265"/>
                    <a:pt x="44" y="265"/>
                    <a:pt x="46" y="265"/>
                  </a:cubicBezTo>
                  <a:cubicBezTo>
                    <a:pt x="48" y="265"/>
                    <a:pt x="51" y="264"/>
                    <a:pt x="51" y="264"/>
                  </a:cubicBezTo>
                  <a:cubicBezTo>
                    <a:pt x="51" y="264"/>
                    <a:pt x="52" y="266"/>
                    <a:pt x="52" y="265"/>
                  </a:cubicBezTo>
                  <a:cubicBezTo>
                    <a:pt x="53" y="264"/>
                    <a:pt x="55" y="264"/>
                    <a:pt x="55" y="263"/>
                  </a:cubicBezTo>
                  <a:cubicBezTo>
                    <a:pt x="55" y="263"/>
                    <a:pt x="58" y="262"/>
                    <a:pt x="58" y="262"/>
                  </a:cubicBezTo>
                  <a:cubicBezTo>
                    <a:pt x="58" y="262"/>
                    <a:pt x="58" y="261"/>
                    <a:pt x="59" y="261"/>
                  </a:cubicBezTo>
                  <a:cubicBezTo>
                    <a:pt x="59" y="261"/>
                    <a:pt x="60" y="259"/>
                    <a:pt x="60" y="259"/>
                  </a:cubicBezTo>
                  <a:cubicBezTo>
                    <a:pt x="60" y="259"/>
                    <a:pt x="60" y="258"/>
                    <a:pt x="60" y="256"/>
                  </a:cubicBezTo>
                  <a:cubicBezTo>
                    <a:pt x="60" y="255"/>
                    <a:pt x="58" y="257"/>
                    <a:pt x="61" y="254"/>
                  </a:cubicBezTo>
                  <a:cubicBezTo>
                    <a:pt x="64" y="251"/>
                    <a:pt x="65" y="250"/>
                    <a:pt x="65" y="251"/>
                  </a:cubicBezTo>
                  <a:cubicBezTo>
                    <a:pt x="65" y="252"/>
                    <a:pt x="65" y="253"/>
                    <a:pt x="64" y="253"/>
                  </a:cubicBezTo>
                  <a:cubicBezTo>
                    <a:pt x="64" y="254"/>
                    <a:pt x="63" y="255"/>
                    <a:pt x="62" y="255"/>
                  </a:cubicBezTo>
                  <a:cubicBezTo>
                    <a:pt x="62" y="256"/>
                    <a:pt x="62" y="256"/>
                    <a:pt x="62" y="257"/>
                  </a:cubicBezTo>
                  <a:cubicBezTo>
                    <a:pt x="63" y="258"/>
                    <a:pt x="63" y="259"/>
                    <a:pt x="64" y="260"/>
                  </a:cubicBezTo>
                  <a:cubicBezTo>
                    <a:pt x="64" y="262"/>
                    <a:pt x="64" y="262"/>
                    <a:pt x="64" y="263"/>
                  </a:cubicBezTo>
                  <a:cubicBezTo>
                    <a:pt x="64" y="263"/>
                    <a:pt x="66" y="264"/>
                    <a:pt x="65" y="265"/>
                  </a:cubicBezTo>
                  <a:cubicBezTo>
                    <a:pt x="65" y="266"/>
                    <a:pt x="65" y="266"/>
                    <a:pt x="65" y="266"/>
                  </a:cubicBezTo>
                  <a:cubicBezTo>
                    <a:pt x="66" y="267"/>
                    <a:pt x="68" y="267"/>
                    <a:pt x="68" y="268"/>
                  </a:cubicBezTo>
                  <a:cubicBezTo>
                    <a:pt x="68" y="269"/>
                    <a:pt x="68" y="270"/>
                    <a:pt x="68" y="270"/>
                  </a:cubicBezTo>
                  <a:cubicBezTo>
                    <a:pt x="67" y="271"/>
                    <a:pt x="67" y="271"/>
                    <a:pt x="67" y="271"/>
                  </a:cubicBezTo>
                  <a:cubicBezTo>
                    <a:pt x="67" y="270"/>
                    <a:pt x="67" y="270"/>
                    <a:pt x="66" y="271"/>
                  </a:cubicBezTo>
                  <a:cubicBezTo>
                    <a:pt x="65" y="272"/>
                    <a:pt x="64" y="273"/>
                    <a:pt x="65" y="274"/>
                  </a:cubicBezTo>
                  <a:cubicBezTo>
                    <a:pt x="65" y="274"/>
                    <a:pt x="65" y="275"/>
                    <a:pt x="66" y="275"/>
                  </a:cubicBezTo>
                  <a:cubicBezTo>
                    <a:pt x="66" y="276"/>
                    <a:pt x="67" y="276"/>
                    <a:pt x="68" y="277"/>
                  </a:cubicBezTo>
                  <a:cubicBezTo>
                    <a:pt x="68" y="277"/>
                    <a:pt x="68" y="278"/>
                    <a:pt x="68" y="278"/>
                  </a:cubicBezTo>
                  <a:cubicBezTo>
                    <a:pt x="67" y="279"/>
                    <a:pt x="67" y="279"/>
                    <a:pt x="68" y="280"/>
                  </a:cubicBezTo>
                  <a:cubicBezTo>
                    <a:pt x="68" y="281"/>
                    <a:pt x="67" y="283"/>
                    <a:pt x="67" y="283"/>
                  </a:cubicBezTo>
                  <a:cubicBezTo>
                    <a:pt x="67" y="283"/>
                    <a:pt x="64" y="283"/>
                    <a:pt x="67" y="283"/>
                  </a:cubicBezTo>
                  <a:cubicBezTo>
                    <a:pt x="69" y="283"/>
                    <a:pt x="70" y="283"/>
                    <a:pt x="71" y="283"/>
                  </a:cubicBezTo>
                  <a:cubicBezTo>
                    <a:pt x="71" y="282"/>
                    <a:pt x="70" y="283"/>
                    <a:pt x="73" y="282"/>
                  </a:cubicBezTo>
                  <a:cubicBezTo>
                    <a:pt x="77" y="280"/>
                    <a:pt x="80" y="279"/>
                    <a:pt x="80" y="279"/>
                  </a:cubicBezTo>
                  <a:cubicBezTo>
                    <a:pt x="80" y="279"/>
                    <a:pt x="84" y="276"/>
                    <a:pt x="84" y="277"/>
                  </a:cubicBezTo>
                  <a:cubicBezTo>
                    <a:pt x="84" y="278"/>
                    <a:pt x="84" y="278"/>
                    <a:pt x="84" y="278"/>
                  </a:cubicBezTo>
                  <a:cubicBezTo>
                    <a:pt x="84" y="278"/>
                    <a:pt x="84" y="278"/>
                    <a:pt x="85" y="278"/>
                  </a:cubicBezTo>
                  <a:cubicBezTo>
                    <a:pt x="85" y="280"/>
                    <a:pt x="86" y="279"/>
                    <a:pt x="87" y="279"/>
                  </a:cubicBezTo>
                  <a:cubicBezTo>
                    <a:pt x="88" y="279"/>
                    <a:pt x="88" y="279"/>
                    <a:pt x="88" y="280"/>
                  </a:cubicBezTo>
                  <a:cubicBezTo>
                    <a:pt x="88" y="281"/>
                    <a:pt x="90" y="280"/>
                    <a:pt x="90" y="280"/>
                  </a:cubicBezTo>
                  <a:cubicBezTo>
                    <a:pt x="91" y="279"/>
                    <a:pt x="91" y="279"/>
                    <a:pt x="91" y="279"/>
                  </a:cubicBezTo>
                  <a:cubicBezTo>
                    <a:pt x="91" y="279"/>
                    <a:pt x="92" y="280"/>
                    <a:pt x="92" y="281"/>
                  </a:cubicBezTo>
                  <a:cubicBezTo>
                    <a:pt x="94" y="283"/>
                    <a:pt x="95" y="283"/>
                    <a:pt x="95" y="283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98" y="287"/>
                    <a:pt x="99" y="287"/>
                    <a:pt x="99" y="287"/>
                  </a:cubicBezTo>
                  <a:cubicBezTo>
                    <a:pt x="100" y="285"/>
                    <a:pt x="100" y="285"/>
                    <a:pt x="100" y="285"/>
                  </a:cubicBezTo>
                  <a:cubicBezTo>
                    <a:pt x="101" y="281"/>
                    <a:pt x="101" y="281"/>
                    <a:pt x="101" y="281"/>
                  </a:cubicBezTo>
                  <a:cubicBezTo>
                    <a:pt x="103" y="279"/>
                    <a:pt x="103" y="279"/>
                    <a:pt x="103" y="279"/>
                  </a:cubicBezTo>
                  <a:cubicBezTo>
                    <a:pt x="103" y="279"/>
                    <a:pt x="103" y="279"/>
                    <a:pt x="104" y="278"/>
                  </a:cubicBezTo>
                  <a:cubicBezTo>
                    <a:pt x="104" y="278"/>
                    <a:pt x="103" y="276"/>
                    <a:pt x="103" y="276"/>
                  </a:cubicBezTo>
                  <a:cubicBezTo>
                    <a:pt x="104" y="275"/>
                    <a:pt x="105" y="274"/>
                    <a:pt x="105" y="274"/>
                  </a:cubicBezTo>
                  <a:cubicBezTo>
                    <a:pt x="105" y="274"/>
                    <a:pt x="106" y="276"/>
                    <a:pt x="106" y="276"/>
                  </a:cubicBezTo>
                  <a:cubicBezTo>
                    <a:pt x="107" y="276"/>
                    <a:pt x="108" y="278"/>
                    <a:pt x="108" y="278"/>
                  </a:cubicBezTo>
                  <a:cubicBezTo>
                    <a:pt x="108" y="279"/>
                    <a:pt x="106" y="278"/>
                    <a:pt x="105" y="279"/>
                  </a:cubicBezTo>
                  <a:cubicBezTo>
                    <a:pt x="105" y="280"/>
                    <a:pt x="105" y="280"/>
                    <a:pt x="104" y="281"/>
                  </a:cubicBezTo>
                  <a:cubicBezTo>
                    <a:pt x="104" y="282"/>
                    <a:pt x="103" y="282"/>
                    <a:pt x="104" y="283"/>
                  </a:cubicBezTo>
                  <a:cubicBezTo>
                    <a:pt x="106" y="283"/>
                    <a:pt x="107" y="283"/>
                    <a:pt x="107" y="283"/>
                  </a:cubicBezTo>
                  <a:cubicBezTo>
                    <a:pt x="107" y="284"/>
                    <a:pt x="108" y="284"/>
                    <a:pt x="108" y="284"/>
                  </a:cubicBezTo>
                  <a:cubicBezTo>
                    <a:pt x="113" y="282"/>
                    <a:pt x="113" y="282"/>
                    <a:pt x="113" y="282"/>
                  </a:cubicBezTo>
                  <a:cubicBezTo>
                    <a:pt x="114" y="281"/>
                    <a:pt x="114" y="281"/>
                    <a:pt x="114" y="281"/>
                  </a:cubicBezTo>
                  <a:cubicBezTo>
                    <a:pt x="117" y="280"/>
                    <a:pt x="117" y="280"/>
                    <a:pt x="117" y="280"/>
                  </a:cubicBezTo>
                  <a:cubicBezTo>
                    <a:pt x="117" y="280"/>
                    <a:pt x="120" y="279"/>
                    <a:pt x="121" y="278"/>
                  </a:cubicBezTo>
                  <a:cubicBezTo>
                    <a:pt x="121" y="277"/>
                    <a:pt x="121" y="277"/>
                    <a:pt x="122" y="276"/>
                  </a:cubicBezTo>
                  <a:cubicBezTo>
                    <a:pt x="123" y="275"/>
                    <a:pt x="124" y="274"/>
                    <a:pt x="124" y="275"/>
                  </a:cubicBezTo>
                  <a:cubicBezTo>
                    <a:pt x="124" y="275"/>
                    <a:pt x="124" y="278"/>
                    <a:pt x="123" y="279"/>
                  </a:cubicBezTo>
                  <a:cubicBezTo>
                    <a:pt x="123" y="279"/>
                    <a:pt x="122" y="280"/>
                    <a:pt x="121" y="281"/>
                  </a:cubicBezTo>
                  <a:cubicBezTo>
                    <a:pt x="121" y="281"/>
                    <a:pt x="122" y="282"/>
                    <a:pt x="121" y="282"/>
                  </a:cubicBezTo>
                  <a:cubicBezTo>
                    <a:pt x="120" y="283"/>
                    <a:pt x="117" y="284"/>
                    <a:pt x="116" y="285"/>
                  </a:cubicBezTo>
                  <a:cubicBezTo>
                    <a:pt x="115" y="286"/>
                    <a:pt x="114" y="285"/>
                    <a:pt x="115" y="287"/>
                  </a:cubicBezTo>
                  <a:cubicBezTo>
                    <a:pt x="115" y="288"/>
                    <a:pt x="116" y="289"/>
                    <a:pt x="116" y="289"/>
                  </a:cubicBezTo>
                  <a:cubicBezTo>
                    <a:pt x="117" y="290"/>
                    <a:pt x="116" y="291"/>
                    <a:pt x="116" y="292"/>
                  </a:cubicBezTo>
                  <a:cubicBezTo>
                    <a:pt x="115" y="292"/>
                    <a:pt x="114" y="292"/>
                    <a:pt x="114" y="293"/>
                  </a:cubicBezTo>
                  <a:cubicBezTo>
                    <a:pt x="114" y="293"/>
                    <a:pt x="114" y="295"/>
                    <a:pt x="114" y="296"/>
                  </a:cubicBezTo>
                  <a:cubicBezTo>
                    <a:pt x="114" y="299"/>
                    <a:pt x="113" y="299"/>
                    <a:pt x="113" y="300"/>
                  </a:cubicBezTo>
                  <a:cubicBezTo>
                    <a:pt x="114" y="301"/>
                    <a:pt x="115" y="301"/>
                    <a:pt x="113" y="302"/>
                  </a:cubicBezTo>
                  <a:cubicBezTo>
                    <a:pt x="112" y="302"/>
                    <a:pt x="111" y="302"/>
                    <a:pt x="111" y="302"/>
                  </a:cubicBezTo>
                  <a:cubicBezTo>
                    <a:pt x="110" y="302"/>
                    <a:pt x="110" y="302"/>
                    <a:pt x="109" y="302"/>
                  </a:cubicBezTo>
                  <a:cubicBezTo>
                    <a:pt x="109" y="302"/>
                    <a:pt x="108" y="303"/>
                    <a:pt x="108" y="304"/>
                  </a:cubicBezTo>
                  <a:cubicBezTo>
                    <a:pt x="107" y="304"/>
                    <a:pt x="107" y="304"/>
                    <a:pt x="106" y="304"/>
                  </a:cubicBezTo>
                  <a:cubicBezTo>
                    <a:pt x="105" y="305"/>
                    <a:pt x="104" y="305"/>
                    <a:pt x="104" y="306"/>
                  </a:cubicBezTo>
                  <a:cubicBezTo>
                    <a:pt x="103" y="307"/>
                    <a:pt x="103" y="307"/>
                    <a:pt x="103" y="308"/>
                  </a:cubicBezTo>
                  <a:cubicBezTo>
                    <a:pt x="103" y="309"/>
                    <a:pt x="103" y="309"/>
                    <a:pt x="102" y="310"/>
                  </a:cubicBezTo>
                  <a:cubicBezTo>
                    <a:pt x="101" y="311"/>
                    <a:pt x="102" y="310"/>
                    <a:pt x="101" y="311"/>
                  </a:cubicBezTo>
                  <a:cubicBezTo>
                    <a:pt x="100" y="312"/>
                    <a:pt x="100" y="312"/>
                    <a:pt x="99" y="312"/>
                  </a:cubicBezTo>
                  <a:cubicBezTo>
                    <a:pt x="98" y="312"/>
                    <a:pt x="98" y="312"/>
                    <a:pt x="98" y="312"/>
                  </a:cubicBezTo>
                  <a:cubicBezTo>
                    <a:pt x="98" y="311"/>
                    <a:pt x="98" y="311"/>
                    <a:pt x="96" y="312"/>
                  </a:cubicBezTo>
                  <a:cubicBezTo>
                    <a:pt x="94" y="313"/>
                    <a:pt x="95" y="314"/>
                    <a:pt x="93" y="314"/>
                  </a:cubicBezTo>
                  <a:cubicBezTo>
                    <a:pt x="92" y="315"/>
                    <a:pt x="92" y="315"/>
                    <a:pt x="91" y="316"/>
                  </a:cubicBezTo>
                  <a:cubicBezTo>
                    <a:pt x="90" y="316"/>
                    <a:pt x="89" y="316"/>
                    <a:pt x="88" y="317"/>
                  </a:cubicBezTo>
                  <a:cubicBezTo>
                    <a:pt x="87" y="317"/>
                    <a:pt x="87" y="318"/>
                    <a:pt x="86" y="319"/>
                  </a:cubicBezTo>
                  <a:cubicBezTo>
                    <a:pt x="84" y="320"/>
                    <a:pt x="84" y="320"/>
                    <a:pt x="83" y="320"/>
                  </a:cubicBezTo>
                  <a:cubicBezTo>
                    <a:pt x="82" y="321"/>
                    <a:pt x="82" y="320"/>
                    <a:pt x="82" y="321"/>
                  </a:cubicBezTo>
                  <a:cubicBezTo>
                    <a:pt x="82" y="323"/>
                    <a:pt x="82" y="323"/>
                    <a:pt x="82" y="324"/>
                  </a:cubicBezTo>
                  <a:cubicBezTo>
                    <a:pt x="81" y="325"/>
                    <a:pt x="80" y="325"/>
                    <a:pt x="80" y="325"/>
                  </a:cubicBezTo>
                  <a:cubicBezTo>
                    <a:pt x="79" y="326"/>
                    <a:pt x="80" y="326"/>
                    <a:pt x="77" y="325"/>
                  </a:cubicBezTo>
                  <a:cubicBezTo>
                    <a:pt x="77" y="325"/>
                    <a:pt x="76" y="326"/>
                    <a:pt x="75" y="325"/>
                  </a:cubicBezTo>
                  <a:cubicBezTo>
                    <a:pt x="75" y="325"/>
                    <a:pt x="72" y="325"/>
                    <a:pt x="72" y="325"/>
                  </a:cubicBezTo>
                  <a:cubicBezTo>
                    <a:pt x="72" y="325"/>
                    <a:pt x="70" y="326"/>
                    <a:pt x="70" y="326"/>
                  </a:cubicBezTo>
                  <a:cubicBezTo>
                    <a:pt x="69" y="326"/>
                    <a:pt x="69" y="325"/>
                    <a:pt x="68" y="326"/>
                  </a:cubicBezTo>
                  <a:cubicBezTo>
                    <a:pt x="67" y="326"/>
                    <a:pt x="68" y="326"/>
                    <a:pt x="67" y="327"/>
                  </a:cubicBezTo>
                  <a:cubicBezTo>
                    <a:pt x="66" y="327"/>
                    <a:pt x="65" y="328"/>
                    <a:pt x="64" y="328"/>
                  </a:cubicBezTo>
                  <a:cubicBezTo>
                    <a:pt x="64" y="329"/>
                    <a:pt x="62" y="330"/>
                    <a:pt x="62" y="330"/>
                  </a:cubicBezTo>
                  <a:cubicBezTo>
                    <a:pt x="62" y="331"/>
                    <a:pt x="61" y="331"/>
                    <a:pt x="61" y="332"/>
                  </a:cubicBezTo>
                  <a:cubicBezTo>
                    <a:pt x="60" y="332"/>
                    <a:pt x="60" y="332"/>
                    <a:pt x="60" y="334"/>
                  </a:cubicBezTo>
                  <a:cubicBezTo>
                    <a:pt x="60" y="335"/>
                    <a:pt x="58" y="336"/>
                    <a:pt x="58" y="336"/>
                  </a:cubicBezTo>
                  <a:cubicBezTo>
                    <a:pt x="57" y="336"/>
                    <a:pt x="56" y="336"/>
                    <a:pt x="56" y="336"/>
                  </a:cubicBezTo>
                  <a:cubicBezTo>
                    <a:pt x="56" y="337"/>
                    <a:pt x="55" y="336"/>
                    <a:pt x="54" y="337"/>
                  </a:cubicBezTo>
                  <a:cubicBezTo>
                    <a:pt x="54" y="337"/>
                    <a:pt x="53" y="337"/>
                    <a:pt x="53" y="337"/>
                  </a:cubicBezTo>
                  <a:cubicBezTo>
                    <a:pt x="53" y="337"/>
                    <a:pt x="52" y="337"/>
                    <a:pt x="52" y="337"/>
                  </a:cubicBezTo>
                  <a:cubicBezTo>
                    <a:pt x="52" y="338"/>
                    <a:pt x="51" y="338"/>
                    <a:pt x="51" y="338"/>
                  </a:cubicBezTo>
                  <a:cubicBezTo>
                    <a:pt x="52" y="339"/>
                    <a:pt x="53" y="339"/>
                    <a:pt x="53" y="339"/>
                  </a:cubicBezTo>
                  <a:cubicBezTo>
                    <a:pt x="54" y="339"/>
                    <a:pt x="54" y="339"/>
                    <a:pt x="54" y="340"/>
                  </a:cubicBezTo>
                  <a:cubicBezTo>
                    <a:pt x="54" y="340"/>
                    <a:pt x="54" y="341"/>
                    <a:pt x="55" y="341"/>
                  </a:cubicBezTo>
                  <a:cubicBezTo>
                    <a:pt x="55" y="342"/>
                    <a:pt x="57" y="342"/>
                    <a:pt x="57" y="342"/>
                  </a:cubicBezTo>
                  <a:cubicBezTo>
                    <a:pt x="58" y="341"/>
                    <a:pt x="58" y="341"/>
                    <a:pt x="58" y="341"/>
                  </a:cubicBezTo>
                  <a:cubicBezTo>
                    <a:pt x="58" y="341"/>
                    <a:pt x="59" y="339"/>
                    <a:pt x="59" y="339"/>
                  </a:cubicBezTo>
                  <a:cubicBezTo>
                    <a:pt x="60" y="339"/>
                    <a:pt x="60" y="339"/>
                    <a:pt x="60" y="339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3" y="339"/>
                    <a:pt x="63" y="339"/>
                    <a:pt x="63" y="339"/>
                  </a:cubicBezTo>
                  <a:cubicBezTo>
                    <a:pt x="63" y="339"/>
                    <a:pt x="64" y="339"/>
                    <a:pt x="64" y="339"/>
                  </a:cubicBezTo>
                  <a:cubicBezTo>
                    <a:pt x="65" y="338"/>
                    <a:pt x="66" y="337"/>
                    <a:pt x="66" y="337"/>
                  </a:cubicBezTo>
                  <a:cubicBezTo>
                    <a:pt x="66" y="337"/>
                    <a:pt x="67" y="337"/>
                    <a:pt x="67" y="336"/>
                  </a:cubicBezTo>
                  <a:cubicBezTo>
                    <a:pt x="67" y="335"/>
                    <a:pt x="67" y="335"/>
                    <a:pt x="68" y="334"/>
                  </a:cubicBezTo>
                  <a:cubicBezTo>
                    <a:pt x="69" y="334"/>
                    <a:pt x="69" y="333"/>
                    <a:pt x="69" y="333"/>
                  </a:cubicBezTo>
                  <a:cubicBezTo>
                    <a:pt x="72" y="332"/>
                    <a:pt x="72" y="332"/>
                    <a:pt x="72" y="333"/>
                  </a:cubicBezTo>
                  <a:cubicBezTo>
                    <a:pt x="72" y="333"/>
                    <a:pt x="73" y="334"/>
                    <a:pt x="73" y="334"/>
                  </a:cubicBezTo>
                  <a:cubicBezTo>
                    <a:pt x="73" y="334"/>
                    <a:pt x="72" y="335"/>
                    <a:pt x="74" y="335"/>
                  </a:cubicBezTo>
                  <a:cubicBezTo>
                    <a:pt x="76" y="334"/>
                    <a:pt x="76" y="334"/>
                    <a:pt x="76" y="333"/>
                  </a:cubicBezTo>
                  <a:cubicBezTo>
                    <a:pt x="79" y="334"/>
                    <a:pt x="79" y="334"/>
                    <a:pt x="79" y="334"/>
                  </a:cubicBezTo>
                  <a:cubicBezTo>
                    <a:pt x="80" y="335"/>
                    <a:pt x="81" y="336"/>
                    <a:pt x="81" y="335"/>
                  </a:cubicBezTo>
                  <a:cubicBezTo>
                    <a:pt x="82" y="335"/>
                    <a:pt x="83" y="335"/>
                    <a:pt x="83" y="334"/>
                  </a:cubicBezTo>
                  <a:cubicBezTo>
                    <a:pt x="83" y="334"/>
                    <a:pt x="84" y="332"/>
                    <a:pt x="84" y="332"/>
                  </a:cubicBezTo>
                  <a:cubicBezTo>
                    <a:pt x="84" y="331"/>
                    <a:pt x="84" y="331"/>
                    <a:pt x="84" y="331"/>
                  </a:cubicBezTo>
                  <a:cubicBezTo>
                    <a:pt x="88" y="330"/>
                    <a:pt x="88" y="330"/>
                    <a:pt x="88" y="330"/>
                  </a:cubicBezTo>
                  <a:cubicBezTo>
                    <a:pt x="88" y="330"/>
                    <a:pt x="88" y="329"/>
                    <a:pt x="88" y="329"/>
                  </a:cubicBezTo>
                  <a:cubicBezTo>
                    <a:pt x="88" y="328"/>
                    <a:pt x="90" y="329"/>
                    <a:pt x="90" y="329"/>
                  </a:cubicBezTo>
                  <a:cubicBezTo>
                    <a:pt x="91" y="330"/>
                    <a:pt x="90" y="332"/>
                    <a:pt x="90" y="332"/>
                  </a:cubicBezTo>
                  <a:cubicBezTo>
                    <a:pt x="90" y="332"/>
                    <a:pt x="93" y="331"/>
                    <a:pt x="93" y="331"/>
                  </a:cubicBezTo>
                  <a:cubicBezTo>
                    <a:pt x="94" y="330"/>
                    <a:pt x="94" y="330"/>
                    <a:pt x="94" y="330"/>
                  </a:cubicBezTo>
                  <a:cubicBezTo>
                    <a:pt x="95" y="328"/>
                    <a:pt x="95" y="328"/>
                    <a:pt x="95" y="328"/>
                  </a:cubicBezTo>
                  <a:cubicBezTo>
                    <a:pt x="100" y="326"/>
                    <a:pt x="100" y="326"/>
                    <a:pt x="100" y="326"/>
                  </a:cubicBezTo>
                  <a:cubicBezTo>
                    <a:pt x="100" y="326"/>
                    <a:pt x="100" y="325"/>
                    <a:pt x="101" y="326"/>
                  </a:cubicBezTo>
                  <a:cubicBezTo>
                    <a:pt x="101" y="326"/>
                    <a:pt x="102" y="326"/>
                    <a:pt x="102" y="325"/>
                  </a:cubicBezTo>
                  <a:cubicBezTo>
                    <a:pt x="102" y="325"/>
                    <a:pt x="103" y="325"/>
                    <a:pt x="103" y="325"/>
                  </a:cubicBezTo>
                  <a:cubicBezTo>
                    <a:pt x="104" y="326"/>
                    <a:pt x="104" y="325"/>
                    <a:pt x="104" y="325"/>
                  </a:cubicBezTo>
                  <a:cubicBezTo>
                    <a:pt x="104" y="325"/>
                    <a:pt x="105" y="325"/>
                    <a:pt x="105" y="325"/>
                  </a:cubicBezTo>
                  <a:cubicBezTo>
                    <a:pt x="105" y="325"/>
                    <a:pt x="106" y="325"/>
                    <a:pt x="106" y="324"/>
                  </a:cubicBezTo>
                  <a:cubicBezTo>
                    <a:pt x="106" y="323"/>
                    <a:pt x="107" y="322"/>
                    <a:pt x="107" y="322"/>
                  </a:cubicBezTo>
                  <a:cubicBezTo>
                    <a:pt x="108" y="322"/>
                    <a:pt x="108" y="322"/>
                    <a:pt x="108" y="322"/>
                  </a:cubicBezTo>
                  <a:cubicBezTo>
                    <a:pt x="108" y="321"/>
                    <a:pt x="107" y="320"/>
                    <a:pt x="107" y="320"/>
                  </a:cubicBezTo>
                  <a:cubicBezTo>
                    <a:pt x="107" y="319"/>
                    <a:pt x="107" y="319"/>
                    <a:pt x="107" y="318"/>
                  </a:cubicBezTo>
                  <a:cubicBezTo>
                    <a:pt x="108" y="318"/>
                    <a:pt x="109" y="318"/>
                    <a:pt x="109" y="317"/>
                  </a:cubicBezTo>
                  <a:cubicBezTo>
                    <a:pt x="110" y="317"/>
                    <a:pt x="114" y="314"/>
                    <a:pt x="114" y="314"/>
                  </a:cubicBezTo>
                  <a:cubicBezTo>
                    <a:pt x="115" y="314"/>
                    <a:pt x="115" y="314"/>
                    <a:pt x="115" y="314"/>
                  </a:cubicBezTo>
                  <a:cubicBezTo>
                    <a:pt x="115" y="314"/>
                    <a:pt x="116" y="313"/>
                    <a:pt x="117" y="314"/>
                  </a:cubicBezTo>
                  <a:cubicBezTo>
                    <a:pt x="117" y="314"/>
                    <a:pt x="118" y="314"/>
                    <a:pt x="118" y="313"/>
                  </a:cubicBezTo>
                  <a:cubicBezTo>
                    <a:pt x="118" y="313"/>
                    <a:pt x="119" y="312"/>
                    <a:pt x="119" y="312"/>
                  </a:cubicBezTo>
                  <a:cubicBezTo>
                    <a:pt x="122" y="311"/>
                    <a:pt x="122" y="311"/>
                    <a:pt x="122" y="311"/>
                  </a:cubicBezTo>
                  <a:cubicBezTo>
                    <a:pt x="123" y="311"/>
                    <a:pt x="124" y="310"/>
                    <a:pt x="124" y="310"/>
                  </a:cubicBezTo>
                  <a:cubicBezTo>
                    <a:pt x="126" y="308"/>
                    <a:pt x="128" y="305"/>
                    <a:pt x="128" y="305"/>
                  </a:cubicBezTo>
                  <a:cubicBezTo>
                    <a:pt x="128" y="305"/>
                    <a:pt x="128" y="304"/>
                    <a:pt x="128" y="304"/>
                  </a:cubicBezTo>
                  <a:cubicBezTo>
                    <a:pt x="127" y="304"/>
                    <a:pt x="127" y="303"/>
                    <a:pt x="128" y="303"/>
                  </a:cubicBezTo>
                  <a:cubicBezTo>
                    <a:pt x="129" y="303"/>
                    <a:pt x="130" y="302"/>
                    <a:pt x="131" y="302"/>
                  </a:cubicBezTo>
                  <a:cubicBezTo>
                    <a:pt x="131" y="302"/>
                    <a:pt x="133" y="301"/>
                    <a:pt x="133" y="301"/>
                  </a:cubicBezTo>
                  <a:cubicBezTo>
                    <a:pt x="133" y="301"/>
                    <a:pt x="134" y="300"/>
                    <a:pt x="134" y="300"/>
                  </a:cubicBezTo>
                  <a:cubicBezTo>
                    <a:pt x="135" y="299"/>
                    <a:pt x="137" y="298"/>
                    <a:pt x="137" y="298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2" y="296"/>
                    <a:pt x="142" y="296"/>
                    <a:pt x="142" y="296"/>
                  </a:cubicBezTo>
                  <a:cubicBezTo>
                    <a:pt x="145" y="294"/>
                    <a:pt x="145" y="294"/>
                    <a:pt x="145" y="294"/>
                  </a:cubicBezTo>
                  <a:cubicBezTo>
                    <a:pt x="146" y="293"/>
                    <a:pt x="146" y="293"/>
                    <a:pt x="146" y="293"/>
                  </a:cubicBezTo>
                  <a:cubicBezTo>
                    <a:pt x="146" y="293"/>
                    <a:pt x="147" y="293"/>
                    <a:pt x="148" y="293"/>
                  </a:cubicBezTo>
                  <a:cubicBezTo>
                    <a:pt x="149" y="293"/>
                    <a:pt x="151" y="293"/>
                    <a:pt x="151" y="293"/>
                  </a:cubicBezTo>
                  <a:cubicBezTo>
                    <a:pt x="152" y="292"/>
                    <a:pt x="152" y="290"/>
                    <a:pt x="152" y="290"/>
                  </a:cubicBezTo>
                  <a:cubicBezTo>
                    <a:pt x="152" y="290"/>
                    <a:pt x="153" y="289"/>
                    <a:pt x="153" y="289"/>
                  </a:cubicBezTo>
                  <a:cubicBezTo>
                    <a:pt x="153" y="288"/>
                    <a:pt x="153" y="288"/>
                    <a:pt x="153" y="287"/>
                  </a:cubicBezTo>
                  <a:cubicBezTo>
                    <a:pt x="155" y="286"/>
                    <a:pt x="156" y="285"/>
                    <a:pt x="156" y="285"/>
                  </a:cubicBezTo>
                  <a:cubicBezTo>
                    <a:pt x="157" y="285"/>
                    <a:pt x="157" y="285"/>
                    <a:pt x="157" y="285"/>
                  </a:cubicBezTo>
                  <a:cubicBezTo>
                    <a:pt x="157" y="285"/>
                    <a:pt x="159" y="285"/>
                    <a:pt x="159" y="285"/>
                  </a:cubicBezTo>
                  <a:cubicBezTo>
                    <a:pt x="159" y="284"/>
                    <a:pt x="159" y="284"/>
                    <a:pt x="160" y="283"/>
                  </a:cubicBezTo>
                  <a:cubicBezTo>
                    <a:pt x="160" y="282"/>
                    <a:pt x="161" y="281"/>
                    <a:pt x="161" y="281"/>
                  </a:cubicBezTo>
                  <a:cubicBezTo>
                    <a:pt x="160" y="280"/>
                    <a:pt x="160" y="281"/>
                    <a:pt x="160" y="279"/>
                  </a:cubicBezTo>
                  <a:cubicBezTo>
                    <a:pt x="160" y="278"/>
                    <a:pt x="160" y="277"/>
                    <a:pt x="159" y="277"/>
                  </a:cubicBezTo>
                  <a:cubicBezTo>
                    <a:pt x="159" y="277"/>
                    <a:pt x="158" y="277"/>
                    <a:pt x="158" y="277"/>
                  </a:cubicBezTo>
                  <a:cubicBezTo>
                    <a:pt x="157" y="277"/>
                    <a:pt x="157" y="276"/>
                    <a:pt x="156" y="276"/>
                  </a:cubicBezTo>
                  <a:cubicBezTo>
                    <a:pt x="155" y="277"/>
                    <a:pt x="155" y="277"/>
                    <a:pt x="154" y="277"/>
                  </a:cubicBezTo>
                  <a:cubicBezTo>
                    <a:pt x="153" y="277"/>
                    <a:pt x="152" y="276"/>
                    <a:pt x="152" y="276"/>
                  </a:cubicBezTo>
                  <a:cubicBezTo>
                    <a:pt x="152" y="275"/>
                    <a:pt x="153" y="272"/>
                    <a:pt x="154" y="272"/>
                  </a:cubicBezTo>
                  <a:cubicBezTo>
                    <a:pt x="154" y="272"/>
                    <a:pt x="154" y="272"/>
                    <a:pt x="155" y="271"/>
                  </a:cubicBezTo>
                  <a:cubicBezTo>
                    <a:pt x="156" y="271"/>
                    <a:pt x="155" y="270"/>
                    <a:pt x="156" y="270"/>
                  </a:cubicBezTo>
                  <a:cubicBezTo>
                    <a:pt x="157" y="269"/>
                    <a:pt x="158" y="269"/>
                    <a:pt x="158" y="268"/>
                  </a:cubicBezTo>
                  <a:cubicBezTo>
                    <a:pt x="159" y="268"/>
                    <a:pt x="159" y="268"/>
                    <a:pt x="160" y="268"/>
                  </a:cubicBezTo>
                  <a:cubicBezTo>
                    <a:pt x="160" y="267"/>
                    <a:pt x="162" y="266"/>
                    <a:pt x="163" y="266"/>
                  </a:cubicBezTo>
                  <a:cubicBezTo>
                    <a:pt x="163" y="266"/>
                    <a:pt x="165" y="266"/>
                    <a:pt x="165" y="266"/>
                  </a:cubicBezTo>
                  <a:cubicBezTo>
                    <a:pt x="166" y="264"/>
                    <a:pt x="168" y="263"/>
                    <a:pt x="168" y="263"/>
                  </a:cubicBezTo>
                  <a:cubicBezTo>
                    <a:pt x="168" y="262"/>
                    <a:pt x="168" y="262"/>
                    <a:pt x="168" y="261"/>
                  </a:cubicBezTo>
                  <a:cubicBezTo>
                    <a:pt x="169" y="260"/>
                    <a:pt x="170" y="260"/>
                    <a:pt x="170" y="260"/>
                  </a:cubicBezTo>
                  <a:cubicBezTo>
                    <a:pt x="170" y="258"/>
                    <a:pt x="170" y="258"/>
                    <a:pt x="170" y="258"/>
                  </a:cubicBezTo>
                  <a:cubicBezTo>
                    <a:pt x="170" y="258"/>
                    <a:pt x="170" y="257"/>
                    <a:pt x="170" y="256"/>
                  </a:cubicBezTo>
                  <a:cubicBezTo>
                    <a:pt x="171" y="256"/>
                    <a:pt x="172" y="255"/>
                    <a:pt x="172" y="255"/>
                  </a:cubicBezTo>
                  <a:cubicBezTo>
                    <a:pt x="172" y="255"/>
                    <a:pt x="174" y="254"/>
                    <a:pt x="174" y="254"/>
                  </a:cubicBezTo>
                  <a:cubicBezTo>
                    <a:pt x="174" y="254"/>
                    <a:pt x="174" y="253"/>
                    <a:pt x="175" y="253"/>
                  </a:cubicBezTo>
                  <a:cubicBezTo>
                    <a:pt x="175" y="252"/>
                    <a:pt x="175" y="252"/>
                    <a:pt x="176" y="251"/>
                  </a:cubicBezTo>
                  <a:cubicBezTo>
                    <a:pt x="177" y="250"/>
                    <a:pt x="178" y="250"/>
                    <a:pt x="179" y="249"/>
                  </a:cubicBezTo>
                  <a:cubicBezTo>
                    <a:pt x="179" y="249"/>
                    <a:pt x="181" y="246"/>
                    <a:pt x="181" y="246"/>
                  </a:cubicBezTo>
                  <a:cubicBezTo>
                    <a:pt x="182" y="246"/>
                    <a:pt x="182" y="246"/>
                    <a:pt x="183" y="245"/>
                  </a:cubicBezTo>
                  <a:cubicBezTo>
                    <a:pt x="184" y="244"/>
                    <a:pt x="184" y="244"/>
                    <a:pt x="185" y="244"/>
                  </a:cubicBezTo>
                  <a:cubicBezTo>
                    <a:pt x="186" y="243"/>
                    <a:pt x="187" y="243"/>
                    <a:pt x="187" y="243"/>
                  </a:cubicBezTo>
                  <a:cubicBezTo>
                    <a:pt x="188" y="242"/>
                    <a:pt x="189" y="241"/>
                    <a:pt x="189" y="241"/>
                  </a:cubicBezTo>
                  <a:cubicBezTo>
                    <a:pt x="190" y="241"/>
                    <a:pt x="191" y="240"/>
                    <a:pt x="192" y="240"/>
                  </a:cubicBezTo>
                  <a:cubicBezTo>
                    <a:pt x="192" y="240"/>
                    <a:pt x="192" y="240"/>
                    <a:pt x="193" y="240"/>
                  </a:cubicBezTo>
                  <a:cubicBezTo>
                    <a:pt x="193" y="240"/>
                    <a:pt x="193" y="240"/>
                    <a:pt x="194" y="241"/>
                  </a:cubicBezTo>
                  <a:cubicBezTo>
                    <a:pt x="194" y="242"/>
                    <a:pt x="195" y="242"/>
                    <a:pt x="196" y="241"/>
                  </a:cubicBezTo>
                  <a:cubicBezTo>
                    <a:pt x="196" y="241"/>
                    <a:pt x="197" y="241"/>
                    <a:pt x="197" y="240"/>
                  </a:cubicBezTo>
                  <a:cubicBezTo>
                    <a:pt x="198" y="240"/>
                    <a:pt x="200" y="240"/>
                    <a:pt x="201" y="239"/>
                  </a:cubicBezTo>
                  <a:cubicBezTo>
                    <a:pt x="201" y="238"/>
                    <a:pt x="202" y="237"/>
                    <a:pt x="203" y="237"/>
                  </a:cubicBezTo>
                  <a:cubicBezTo>
                    <a:pt x="204" y="237"/>
                    <a:pt x="206" y="237"/>
                    <a:pt x="205" y="238"/>
                  </a:cubicBezTo>
                  <a:cubicBezTo>
                    <a:pt x="204" y="238"/>
                    <a:pt x="204" y="238"/>
                    <a:pt x="203" y="239"/>
                  </a:cubicBezTo>
                  <a:cubicBezTo>
                    <a:pt x="202" y="240"/>
                    <a:pt x="202" y="240"/>
                    <a:pt x="201" y="241"/>
                  </a:cubicBezTo>
                  <a:cubicBezTo>
                    <a:pt x="201" y="242"/>
                    <a:pt x="200" y="243"/>
                    <a:pt x="201" y="243"/>
                  </a:cubicBezTo>
                  <a:cubicBezTo>
                    <a:pt x="203" y="243"/>
                    <a:pt x="202" y="243"/>
                    <a:pt x="203" y="244"/>
                  </a:cubicBezTo>
                  <a:cubicBezTo>
                    <a:pt x="205" y="245"/>
                    <a:pt x="207" y="245"/>
                    <a:pt x="206" y="246"/>
                  </a:cubicBezTo>
                  <a:cubicBezTo>
                    <a:pt x="204" y="247"/>
                    <a:pt x="203" y="246"/>
                    <a:pt x="202" y="245"/>
                  </a:cubicBezTo>
                  <a:cubicBezTo>
                    <a:pt x="201" y="245"/>
                    <a:pt x="200" y="245"/>
                    <a:pt x="199" y="245"/>
                  </a:cubicBezTo>
                  <a:cubicBezTo>
                    <a:pt x="198" y="246"/>
                    <a:pt x="198" y="245"/>
                    <a:pt x="197" y="246"/>
                  </a:cubicBezTo>
                  <a:cubicBezTo>
                    <a:pt x="196" y="246"/>
                    <a:pt x="194" y="246"/>
                    <a:pt x="194" y="246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193" y="245"/>
                    <a:pt x="193" y="243"/>
                    <a:pt x="191" y="244"/>
                  </a:cubicBezTo>
                  <a:cubicBezTo>
                    <a:pt x="190" y="245"/>
                    <a:pt x="189" y="245"/>
                    <a:pt x="188" y="246"/>
                  </a:cubicBezTo>
                  <a:cubicBezTo>
                    <a:pt x="187" y="248"/>
                    <a:pt x="188" y="248"/>
                    <a:pt x="187" y="248"/>
                  </a:cubicBezTo>
                  <a:cubicBezTo>
                    <a:pt x="187" y="248"/>
                    <a:pt x="186" y="248"/>
                    <a:pt x="186" y="248"/>
                  </a:cubicBezTo>
                  <a:cubicBezTo>
                    <a:pt x="186" y="248"/>
                    <a:pt x="185" y="248"/>
                    <a:pt x="185" y="249"/>
                  </a:cubicBezTo>
                  <a:cubicBezTo>
                    <a:pt x="184" y="249"/>
                    <a:pt x="184" y="249"/>
                    <a:pt x="184" y="250"/>
                  </a:cubicBezTo>
                  <a:cubicBezTo>
                    <a:pt x="184" y="250"/>
                    <a:pt x="184" y="250"/>
                    <a:pt x="184" y="251"/>
                  </a:cubicBezTo>
                  <a:cubicBezTo>
                    <a:pt x="183" y="252"/>
                    <a:pt x="184" y="251"/>
                    <a:pt x="184" y="253"/>
                  </a:cubicBezTo>
                  <a:cubicBezTo>
                    <a:pt x="184" y="254"/>
                    <a:pt x="184" y="254"/>
                    <a:pt x="184" y="255"/>
                  </a:cubicBezTo>
                  <a:cubicBezTo>
                    <a:pt x="183" y="256"/>
                    <a:pt x="181" y="257"/>
                    <a:pt x="181" y="258"/>
                  </a:cubicBezTo>
                  <a:cubicBezTo>
                    <a:pt x="181" y="259"/>
                    <a:pt x="180" y="259"/>
                    <a:pt x="180" y="260"/>
                  </a:cubicBezTo>
                  <a:cubicBezTo>
                    <a:pt x="179" y="261"/>
                    <a:pt x="178" y="260"/>
                    <a:pt x="178" y="261"/>
                  </a:cubicBezTo>
                  <a:cubicBezTo>
                    <a:pt x="178" y="263"/>
                    <a:pt x="179" y="262"/>
                    <a:pt x="178" y="264"/>
                  </a:cubicBezTo>
                  <a:cubicBezTo>
                    <a:pt x="177" y="265"/>
                    <a:pt x="176" y="265"/>
                    <a:pt x="177" y="265"/>
                  </a:cubicBezTo>
                  <a:cubicBezTo>
                    <a:pt x="179" y="266"/>
                    <a:pt x="181" y="266"/>
                    <a:pt x="181" y="266"/>
                  </a:cubicBezTo>
                  <a:cubicBezTo>
                    <a:pt x="182" y="266"/>
                    <a:pt x="184" y="266"/>
                    <a:pt x="184" y="266"/>
                  </a:cubicBezTo>
                  <a:cubicBezTo>
                    <a:pt x="184" y="266"/>
                    <a:pt x="185" y="267"/>
                    <a:pt x="184" y="267"/>
                  </a:cubicBezTo>
                  <a:cubicBezTo>
                    <a:pt x="184" y="268"/>
                    <a:pt x="184" y="269"/>
                    <a:pt x="183" y="270"/>
                  </a:cubicBezTo>
                  <a:cubicBezTo>
                    <a:pt x="181" y="271"/>
                    <a:pt x="180" y="271"/>
                    <a:pt x="180" y="271"/>
                  </a:cubicBezTo>
                  <a:cubicBezTo>
                    <a:pt x="180" y="271"/>
                    <a:pt x="179" y="271"/>
                    <a:pt x="179" y="271"/>
                  </a:cubicBezTo>
                  <a:cubicBezTo>
                    <a:pt x="178" y="271"/>
                    <a:pt x="178" y="271"/>
                    <a:pt x="177" y="271"/>
                  </a:cubicBezTo>
                  <a:cubicBezTo>
                    <a:pt x="177" y="271"/>
                    <a:pt x="176" y="271"/>
                    <a:pt x="176" y="272"/>
                  </a:cubicBezTo>
                  <a:cubicBezTo>
                    <a:pt x="177" y="273"/>
                    <a:pt x="177" y="274"/>
                    <a:pt x="177" y="274"/>
                  </a:cubicBezTo>
                  <a:cubicBezTo>
                    <a:pt x="177" y="274"/>
                    <a:pt x="177" y="274"/>
                    <a:pt x="177" y="274"/>
                  </a:cubicBezTo>
                  <a:cubicBezTo>
                    <a:pt x="178" y="274"/>
                    <a:pt x="178" y="274"/>
                    <a:pt x="179" y="274"/>
                  </a:cubicBezTo>
                  <a:cubicBezTo>
                    <a:pt x="181" y="274"/>
                    <a:pt x="186" y="273"/>
                    <a:pt x="186" y="273"/>
                  </a:cubicBezTo>
                  <a:cubicBezTo>
                    <a:pt x="187" y="273"/>
                    <a:pt x="185" y="275"/>
                    <a:pt x="188" y="273"/>
                  </a:cubicBezTo>
                  <a:cubicBezTo>
                    <a:pt x="192" y="270"/>
                    <a:pt x="193" y="270"/>
                    <a:pt x="194" y="269"/>
                  </a:cubicBezTo>
                  <a:cubicBezTo>
                    <a:pt x="195" y="268"/>
                    <a:pt x="196" y="268"/>
                    <a:pt x="196" y="267"/>
                  </a:cubicBezTo>
                  <a:cubicBezTo>
                    <a:pt x="197" y="267"/>
                    <a:pt x="200" y="265"/>
                    <a:pt x="201" y="265"/>
                  </a:cubicBezTo>
                  <a:cubicBezTo>
                    <a:pt x="201" y="265"/>
                    <a:pt x="202" y="265"/>
                    <a:pt x="203" y="265"/>
                  </a:cubicBezTo>
                  <a:cubicBezTo>
                    <a:pt x="204" y="264"/>
                    <a:pt x="204" y="264"/>
                    <a:pt x="205" y="263"/>
                  </a:cubicBezTo>
                  <a:cubicBezTo>
                    <a:pt x="207" y="262"/>
                    <a:pt x="206" y="262"/>
                    <a:pt x="208" y="262"/>
                  </a:cubicBezTo>
                  <a:cubicBezTo>
                    <a:pt x="209" y="263"/>
                    <a:pt x="209" y="262"/>
                    <a:pt x="210" y="262"/>
                  </a:cubicBezTo>
                  <a:cubicBezTo>
                    <a:pt x="211" y="262"/>
                    <a:pt x="211" y="262"/>
                    <a:pt x="211" y="262"/>
                  </a:cubicBezTo>
                  <a:cubicBezTo>
                    <a:pt x="212" y="261"/>
                    <a:pt x="214" y="260"/>
                    <a:pt x="214" y="260"/>
                  </a:cubicBezTo>
                  <a:cubicBezTo>
                    <a:pt x="214" y="260"/>
                    <a:pt x="217" y="257"/>
                    <a:pt x="218" y="256"/>
                  </a:cubicBezTo>
                  <a:cubicBezTo>
                    <a:pt x="218" y="256"/>
                    <a:pt x="219" y="255"/>
                    <a:pt x="219" y="254"/>
                  </a:cubicBezTo>
                  <a:cubicBezTo>
                    <a:pt x="219" y="254"/>
                    <a:pt x="220" y="253"/>
                    <a:pt x="218" y="253"/>
                  </a:cubicBezTo>
                  <a:cubicBezTo>
                    <a:pt x="216" y="253"/>
                    <a:pt x="216" y="254"/>
                    <a:pt x="216" y="252"/>
                  </a:cubicBezTo>
                  <a:cubicBezTo>
                    <a:pt x="215" y="251"/>
                    <a:pt x="214" y="251"/>
                    <a:pt x="214" y="250"/>
                  </a:cubicBezTo>
                  <a:cubicBezTo>
                    <a:pt x="215" y="249"/>
                    <a:pt x="215" y="248"/>
                    <a:pt x="216" y="248"/>
                  </a:cubicBezTo>
                  <a:cubicBezTo>
                    <a:pt x="217" y="247"/>
                    <a:pt x="218" y="247"/>
                    <a:pt x="218" y="247"/>
                  </a:cubicBezTo>
                  <a:cubicBezTo>
                    <a:pt x="218" y="246"/>
                    <a:pt x="218" y="245"/>
                    <a:pt x="219" y="245"/>
                  </a:cubicBezTo>
                  <a:cubicBezTo>
                    <a:pt x="219" y="244"/>
                    <a:pt x="220" y="243"/>
                    <a:pt x="220" y="243"/>
                  </a:cubicBezTo>
                  <a:cubicBezTo>
                    <a:pt x="221" y="243"/>
                    <a:pt x="222" y="242"/>
                    <a:pt x="222" y="242"/>
                  </a:cubicBezTo>
                  <a:cubicBezTo>
                    <a:pt x="221" y="246"/>
                    <a:pt x="221" y="246"/>
                    <a:pt x="221" y="246"/>
                  </a:cubicBezTo>
                  <a:cubicBezTo>
                    <a:pt x="221" y="246"/>
                    <a:pt x="221" y="247"/>
                    <a:pt x="222" y="248"/>
                  </a:cubicBezTo>
                  <a:cubicBezTo>
                    <a:pt x="222" y="248"/>
                    <a:pt x="223" y="249"/>
                    <a:pt x="224" y="248"/>
                  </a:cubicBezTo>
                  <a:cubicBezTo>
                    <a:pt x="224" y="247"/>
                    <a:pt x="225" y="246"/>
                    <a:pt x="225" y="246"/>
                  </a:cubicBezTo>
                  <a:cubicBezTo>
                    <a:pt x="225" y="246"/>
                    <a:pt x="226" y="246"/>
                    <a:pt x="227" y="246"/>
                  </a:cubicBezTo>
                  <a:cubicBezTo>
                    <a:pt x="227" y="246"/>
                    <a:pt x="230" y="246"/>
                    <a:pt x="230" y="246"/>
                  </a:cubicBezTo>
                  <a:cubicBezTo>
                    <a:pt x="230" y="246"/>
                    <a:pt x="231" y="245"/>
                    <a:pt x="231" y="246"/>
                  </a:cubicBezTo>
                  <a:cubicBezTo>
                    <a:pt x="231" y="247"/>
                    <a:pt x="234" y="246"/>
                    <a:pt x="234" y="246"/>
                  </a:cubicBezTo>
                  <a:cubicBezTo>
                    <a:pt x="234" y="246"/>
                    <a:pt x="234" y="244"/>
                    <a:pt x="235" y="245"/>
                  </a:cubicBezTo>
                  <a:cubicBezTo>
                    <a:pt x="236" y="245"/>
                    <a:pt x="237" y="246"/>
                    <a:pt x="237" y="247"/>
                  </a:cubicBezTo>
                  <a:cubicBezTo>
                    <a:pt x="237" y="248"/>
                    <a:pt x="239" y="248"/>
                    <a:pt x="239" y="248"/>
                  </a:cubicBezTo>
                  <a:cubicBezTo>
                    <a:pt x="239" y="249"/>
                    <a:pt x="240" y="249"/>
                    <a:pt x="240" y="249"/>
                  </a:cubicBezTo>
                  <a:cubicBezTo>
                    <a:pt x="241" y="250"/>
                    <a:pt x="241" y="251"/>
                    <a:pt x="241" y="251"/>
                  </a:cubicBezTo>
                  <a:cubicBezTo>
                    <a:pt x="241" y="251"/>
                    <a:pt x="241" y="251"/>
                    <a:pt x="240" y="251"/>
                  </a:cubicBezTo>
                  <a:cubicBezTo>
                    <a:pt x="240" y="251"/>
                    <a:pt x="239" y="250"/>
                    <a:pt x="238" y="251"/>
                  </a:cubicBezTo>
                  <a:cubicBezTo>
                    <a:pt x="238" y="253"/>
                    <a:pt x="239" y="252"/>
                    <a:pt x="238" y="254"/>
                  </a:cubicBezTo>
                  <a:cubicBezTo>
                    <a:pt x="237" y="255"/>
                    <a:pt x="242" y="253"/>
                    <a:pt x="242" y="253"/>
                  </a:cubicBezTo>
                  <a:cubicBezTo>
                    <a:pt x="242" y="253"/>
                    <a:pt x="244" y="254"/>
                    <a:pt x="244" y="254"/>
                  </a:cubicBezTo>
                  <a:cubicBezTo>
                    <a:pt x="244" y="255"/>
                    <a:pt x="246" y="256"/>
                    <a:pt x="246" y="256"/>
                  </a:cubicBezTo>
                  <a:cubicBezTo>
                    <a:pt x="247" y="256"/>
                    <a:pt x="247" y="256"/>
                    <a:pt x="247" y="256"/>
                  </a:cubicBezTo>
                  <a:cubicBezTo>
                    <a:pt x="248" y="256"/>
                    <a:pt x="249" y="256"/>
                    <a:pt x="250" y="256"/>
                  </a:cubicBezTo>
                  <a:cubicBezTo>
                    <a:pt x="250" y="255"/>
                    <a:pt x="251" y="255"/>
                    <a:pt x="251" y="254"/>
                  </a:cubicBezTo>
                  <a:cubicBezTo>
                    <a:pt x="252" y="254"/>
                    <a:pt x="253" y="254"/>
                    <a:pt x="253" y="253"/>
                  </a:cubicBezTo>
                  <a:cubicBezTo>
                    <a:pt x="254" y="252"/>
                    <a:pt x="256" y="252"/>
                    <a:pt x="256" y="252"/>
                  </a:cubicBezTo>
                  <a:cubicBezTo>
                    <a:pt x="257" y="251"/>
                    <a:pt x="259" y="251"/>
                    <a:pt x="258" y="251"/>
                  </a:cubicBezTo>
                  <a:cubicBezTo>
                    <a:pt x="257" y="252"/>
                    <a:pt x="255" y="253"/>
                    <a:pt x="254" y="254"/>
                  </a:cubicBezTo>
                  <a:cubicBezTo>
                    <a:pt x="253" y="255"/>
                    <a:pt x="253" y="255"/>
                    <a:pt x="254" y="256"/>
                  </a:cubicBezTo>
                  <a:cubicBezTo>
                    <a:pt x="254" y="257"/>
                    <a:pt x="256" y="257"/>
                    <a:pt x="256" y="257"/>
                  </a:cubicBezTo>
                  <a:cubicBezTo>
                    <a:pt x="257" y="259"/>
                    <a:pt x="259" y="259"/>
                    <a:pt x="259" y="259"/>
                  </a:cubicBezTo>
                  <a:cubicBezTo>
                    <a:pt x="260" y="259"/>
                    <a:pt x="261" y="260"/>
                    <a:pt x="260" y="260"/>
                  </a:cubicBezTo>
                  <a:cubicBezTo>
                    <a:pt x="260" y="261"/>
                    <a:pt x="262" y="260"/>
                    <a:pt x="262" y="261"/>
                  </a:cubicBezTo>
                  <a:cubicBezTo>
                    <a:pt x="262" y="261"/>
                    <a:pt x="264" y="261"/>
                    <a:pt x="266" y="260"/>
                  </a:cubicBezTo>
                  <a:cubicBezTo>
                    <a:pt x="268" y="260"/>
                    <a:pt x="270" y="260"/>
                    <a:pt x="271" y="260"/>
                  </a:cubicBezTo>
                  <a:cubicBezTo>
                    <a:pt x="271" y="260"/>
                    <a:pt x="271" y="261"/>
                    <a:pt x="272" y="261"/>
                  </a:cubicBezTo>
                  <a:cubicBezTo>
                    <a:pt x="273" y="261"/>
                    <a:pt x="275" y="261"/>
                    <a:pt x="275" y="261"/>
                  </a:cubicBezTo>
                  <a:cubicBezTo>
                    <a:pt x="277" y="261"/>
                    <a:pt x="277" y="261"/>
                    <a:pt x="277" y="261"/>
                  </a:cubicBezTo>
                  <a:cubicBezTo>
                    <a:pt x="279" y="260"/>
                    <a:pt x="279" y="260"/>
                    <a:pt x="279" y="260"/>
                  </a:cubicBezTo>
                  <a:cubicBezTo>
                    <a:pt x="280" y="260"/>
                    <a:pt x="280" y="260"/>
                    <a:pt x="280" y="260"/>
                  </a:cubicBezTo>
                  <a:cubicBezTo>
                    <a:pt x="283" y="260"/>
                    <a:pt x="283" y="260"/>
                    <a:pt x="283" y="260"/>
                  </a:cubicBezTo>
                  <a:cubicBezTo>
                    <a:pt x="283" y="260"/>
                    <a:pt x="284" y="260"/>
                    <a:pt x="284" y="260"/>
                  </a:cubicBezTo>
                  <a:cubicBezTo>
                    <a:pt x="284" y="260"/>
                    <a:pt x="285" y="260"/>
                    <a:pt x="285" y="260"/>
                  </a:cubicBezTo>
                  <a:cubicBezTo>
                    <a:pt x="285" y="260"/>
                    <a:pt x="286" y="260"/>
                    <a:pt x="286" y="260"/>
                  </a:cubicBezTo>
                  <a:cubicBezTo>
                    <a:pt x="286" y="261"/>
                    <a:pt x="288" y="261"/>
                    <a:pt x="288" y="261"/>
                  </a:cubicBezTo>
                  <a:cubicBezTo>
                    <a:pt x="290" y="261"/>
                    <a:pt x="293" y="260"/>
                    <a:pt x="293" y="260"/>
                  </a:cubicBezTo>
                  <a:cubicBezTo>
                    <a:pt x="293" y="260"/>
                    <a:pt x="294" y="261"/>
                    <a:pt x="294" y="262"/>
                  </a:cubicBezTo>
                  <a:cubicBezTo>
                    <a:pt x="294" y="262"/>
                    <a:pt x="294" y="262"/>
                    <a:pt x="294" y="263"/>
                  </a:cubicBezTo>
                  <a:cubicBezTo>
                    <a:pt x="294" y="263"/>
                    <a:pt x="295" y="265"/>
                    <a:pt x="295" y="265"/>
                  </a:cubicBezTo>
                  <a:cubicBezTo>
                    <a:pt x="296" y="265"/>
                    <a:pt x="296" y="265"/>
                    <a:pt x="298" y="266"/>
                  </a:cubicBezTo>
                  <a:cubicBezTo>
                    <a:pt x="299" y="266"/>
                    <a:pt x="300" y="266"/>
                    <a:pt x="301" y="266"/>
                  </a:cubicBezTo>
                  <a:cubicBezTo>
                    <a:pt x="301" y="267"/>
                    <a:pt x="303" y="267"/>
                    <a:pt x="303" y="267"/>
                  </a:cubicBezTo>
                  <a:cubicBezTo>
                    <a:pt x="304" y="267"/>
                    <a:pt x="305" y="267"/>
                    <a:pt x="306" y="266"/>
                  </a:cubicBezTo>
                  <a:cubicBezTo>
                    <a:pt x="307" y="266"/>
                    <a:pt x="308" y="265"/>
                    <a:pt x="309" y="265"/>
                  </a:cubicBezTo>
                  <a:cubicBezTo>
                    <a:pt x="310" y="264"/>
                    <a:pt x="311" y="264"/>
                    <a:pt x="312" y="264"/>
                  </a:cubicBezTo>
                  <a:cubicBezTo>
                    <a:pt x="312" y="264"/>
                    <a:pt x="312" y="263"/>
                    <a:pt x="313" y="263"/>
                  </a:cubicBezTo>
                  <a:cubicBezTo>
                    <a:pt x="314" y="263"/>
                    <a:pt x="316" y="265"/>
                    <a:pt x="316" y="266"/>
                  </a:cubicBezTo>
                  <a:cubicBezTo>
                    <a:pt x="315" y="266"/>
                    <a:pt x="314" y="266"/>
                    <a:pt x="313" y="266"/>
                  </a:cubicBezTo>
                  <a:cubicBezTo>
                    <a:pt x="312" y="267"/>
                    <a:pt x="312" y="266"/>
                    <a:pt x="311" y="267"/>
                  </a:cubicBezTo>
                  <a:cubicBezTo>
                    <a:pt x="310" y="268"/>
                    <a:pt x="310" y="268"/>
                    <a:pt x="310" y="269"/>
                  </a:cubicBezTo>
                  <a:cubicBezTo>
                    <a:pt x="311" y="270"/>
                    <a:pt x="319" y="273"/>
                    <a:pt x="320" y="274"/>
                  </a:cubicBezTo>
                  <a:cubicBezTo>
                    <a:pt x="320" y="275"/>
                    <a:pt x="321" y="275"/>
                    <a:pt x="322" y="275"/>
                  </a:cubicBezTo>
                  <a:cubicBezTo>
                    <a:pt x="322" y="275"/>
                    <a:pt x="322" y="274"/>
                    <a:pt x="323" y="275"/>
                  </a:cubicBezTo>
                  <a:cubicBezTo>
                    <a:pt x="324" y="276"/>
                    <a:pt x="325" y="276"/>
                    <a:pt x="326" y="277"/>
                  </a:cubicBezTo>
                  <a:cubicBezTo>
                    <a:pt x="326" y="278"/>
                    <a:pt x="328" y="277"/>
                    <a:pt x="328" y="278"/>
                  </a:cubicBezTo>
                  <a:cubicBezTo>
                    <a:pt x="328" y="279"/>
                    <a:pt x="330" y="279"/>
                    <a:pt x="330" y="280"/>
                  </a:cubicBezTo>
                  <a:cubicBezTo>
                    <a:pt x="330" y="281"/>
                    <a:pt x="331" y="282"/>
                    <a:pt x="331" y="282"/>
                  </a:cubicBezTo>
                  <a:cubicBezTo>
                    <a:pt x="332" y="282"/>
                    <a:pt x="333" y="282"/>
                    <a:pt x="334" y="283"/>
                  </a:cubicBezTo>
                  <a:cubicBezTo>
                    <a:pt x="334" y="283"/>
                    <a:pt x="335" y="283"/>
                    <a:pt x="336" y="284"/>
                  </a:cubicBezTo>
                  <a:cubicBezTo>
                    <a:pt x="336" y="285"/>
                    <a:pt x="336" y="285"/>
                    <a:pt x="336" y="285"/>
                  </a:cubicBezTo>
                  <a:cubicBezTo>
                    <a:pt x="337" y="286"/>
                    <a:pt x="338" y="286"/>
                    <a:pt x="338" y="286"/>
                  </a:cubicBezTo>
                  <a:cubicBezTo>
                    <a:pt x="339" y="286"/>
                    <a:pt x="339" y="286"/>
                    <a:pt x="339" y="286"/>
                  </a:cubicBezTo>
                  <a:cubicBezTo>
                    <a:pt x="339" y="286"/>
                    <a:pt x="339" y="286"/>
                    <a:pt x="340" y="287"/>
                  </a:cubicBezTo>
                  <a:cubicBezTo>
                    <a:pt x="341" y="288"/>
                    <a:pt x="339" y="289"/>
                    <a:pt x="342" y="288"/>
                  </a:cubicBezTo>
                  <a:cubicBezTo>
                    <a:pt x="345" y="288"/>
                    <a:pt x="345" y="288"/>
                    <a:pt x="346" y="288"/>
                  </a:cubicBezTo>
                  <a:cubicBezTo>
                    <a:pt x="347" y="288"/>
                    <a:pt x="346" y="287"/>
                    <a:pt x="348" y="287"/>
                  </a:cubicBezTo>
                  <a:cubicBezTo>
                    <a:pt x="349" y="287"/>
                    <a:pt x="349" y="286"/>
                    <a:pt x="349" y="286"/>
                  </a:cubicBezTo>
                  <a:cubicBezTo>
                    <a:pt x="349" y="285"/>
                    <a:pt x="349" y="284"/>
                    <a:pt x="349" y="284"/>
                  </a:cubicBezTo>
                  <a:cubicBezTo>
                    <a:pt x="349" y="284"/>
                    <a:pt x="352" y="286"/>
                    <a:pt x="351" y="284"/>
                  </a:cubicBezTo>
                  <a:cubicBezTo>
                    <a:pt x="350" y="282"/>
                    <a:pt x="350" y="282"/>
                    <a:pt x="350" y="282"/>
                  </a:cubicBezTo>
                  <a:cubicBezTo>
                    <a:pt x="350" y="281"/>
                    <a:pt x="351" y="280"/>
                    <a:pt x="351" y="280"/>
                  </a:cubicBezTo>
                  <a:cubicBezTo>
                    <a:pt x="351" y="280"/>
                    <a:pt x="353" y="283"/>
                    <a:pt x="353" y="283"/>
                  </a:cubicBezTo>
                  <a:cubicBezTo>
                    <a:pt x="353" y="284"/>
                    <a:pt x="353" y="286"/>
                    <a:pt x="353" y="286"/>
                  </a:cubicBezTo>
                  <a:cubicBezTo>
                    <a:pt x="353" y="286"/>
                    <a:pt x="353" y="286"/>
                    <a:pt x="354" y="286"/>
                  </a:cubicBezTo>
                  <a:cubicBezTo>
                    <a:pt x="354" y="286"/>
                    <a:pt x="354" y="286"/>
                    <a:pt x="354" y="286"/>
                  </a:cubicBezTo>
                  <a:cubicBezTo>
                    <a:pt x="355" y="287"/>
                    <a:pt x="358" y="288"/>
                    <a:pt x="358" y="288"/>
                  </a:cubicBezTo>
                  <a:cubicBezTo>
                    <a:pt x="361" y="288"/>
                    <a:pt x="361" y="288"/>
                    <a:pt x="361" y="288"/>
                  </a:cubicBezTo>
                  <a:cubicBezTo>
                    <a:pt x="362" y="287"/>
                    <a:pt x="362" y="284"/>
                    <a:pt x="361" y="284"/>
                  </a:cubicBezTo>
                  <a:cubicBezTo>
                    <a:pt x="361" y="283"/>
                    <a:pt x="361" y="282"/>
                    <a:pt x="361" y="281"/>
                  </a:cubicBezTo>
                  <a:cubicBezTo>
                    <a:pt x="361" y="280"/>
                    <a:pt x="362" y="278"/>
                    <a:pt x="362" y="279"/>
                  </a:cubicBezTo>
                  <a:cubicBezTo>
                    <a:pt x="362" y="281"/>
                    <a:pt x="363" y="283"/>
                    <a:pt x="363" y="284"/>
                  </a:cubicBezTo>
                  <a:cubicBezTo>
                    <a:pt x="363" y="285"/>
                    <a:pt x="365" y="286"/>
                    <a:pt x="365" y="287"/>
                  </a:cubicBezTo>
                  <a:cubicBezTo>
                    <a:pt x="365" y="288"/>
                    <a:pt x="367" y="288"/>
                    <a:pt x="367" y="289"/>
                  </a:cubicBezTo>
                  <a:cubicBezTo>
                    <a:pt x="368" y="289"/>
                    <a:pt x="368" y="289"/>
                    <a:pt x="369" y="290"/>
                  </a:cubicBezTo>
                  <a:cubicBezTo>
                    <a:pt x="370" y="291"/>
                    <a:pt x="372" y="291"/>
                    <a:pt x="373" y="291"/>
                  </a:cubicBezTo>
                  <a:cubicBezTo>
                    <a:pt x="373" y="292"/>
                    <a:pt x="376" y="293"/>
                    <a:pt x="376" y="293"/>
                  </a:cubicBezTo>
                  <a:cubicBezTo>
                    <a:pt x="376" y="293"/>
                    <a:pt x="379" y="294"/>
                    <a:pt x="378" y="295"/>
                  </a:cubicBezTo>
                  <a:cubicBezTo>
                    <a:pt x="378" y="295"/>
                    <a:pt x="378" y="297"/>
                    <a:pt x="378" y="297"/>
                  </a:cubicBezTo>
                  <a:cubicBezTo>
                    <a:pt x="378" y="298"/>
                    <a:pt x="381" y="297"/>
                    <a:pt x="381" y="298"/>
                  </a:cubicBezTo>
                  <a:cubicBezTo>
                    <a:pt x="381" y="299"/>
                    <a:pt x="381" y="299"/>
                    <a:pt x="380" y="300"/>
                  </a:cubicBezTo>
                  <a:cubicBezTo>
                    <a:pt x="380" y="302"/>
                    <a:pt x="381" y="302"/>
                    <a:pt x="382" y="302"/>
                  </a:cubicBezTo>
                  <a:cubicBezTo>
                    <a:pt x="382" y="303"/>
                    <a:pt x="384" y="304"/>
                    <a:pt x="384" y="305"/>
                  </a:cubicBezTo>
                  <a:cubicBezTo>
                    <a:pt x="383" y="305"/>
                    <a:pt x="382" y="306"/>
                    <a:pt x="382" y="306"/>
                  </a:cubicBezTo>
                  <a:cubicBezTo>
                    <a:pt x="382" y="307"/>
                    <a:pt x="383" y="307"/>
                    <a:pt x="384" y="308"/>
                  </a:cubicBezTo>
                  <a:cubicBezTo>
                    <a:pt x="384" y="309"/>
                    <a:pt x="387" y="310"/>
                    <a:pt x="387" y="310"/>
                  </a:cubicBezTo>
                  <a:cubicBezTo>
                    <a:pt x="387" y="310"/>
                    <a:pt x="389" y="311"/>
                    <a:pt x="389" y="311"/>
                  </a:cubicBezTo>
                  <a:cubicBezTo>
                    <a:pt x="389" y="311"/>
                    <a:pt x="390" y="313"/>
                    <a:pt x="390" y="314"/>
                  </a:cubicBezTo>
                  <a:cubicBezTo>
                    <a:pt x="390" y="314"/>
                    <a:pt x="392" y="315"/>
                    <a:pt x="392" y="316"/>
                  </a:cubicBezTo>
                  <a:cubicBezTo>
                    <a:pt x="392" y="316"/>
                    <a:pt x="394" y="318"/>
                    <a:pt x="394" y="318"/>
                  </a:cubicBezTo>
                  <a:cubicBezTo>
                    <a:pt x="395" y="319"/>
                    <a:pt x="396" y="319"/>
                    <a:pt x="396" y="320"/>
                  </a:cubicBezTo>
                  <a:cubicBezTo>
                    <a:pt x="397" y="322"/>
                    <a:pt x="398" y="322"/>
                    <a:pt x="399" y="322"/>
                  </a:cubicBezTo>
                  <a:cubicBezTo>
                    <a:pt x="399" y="322"/>
                    <a:pt x="401" y="322"/>
                    <a:pt x="401" y="323"/>
                  </a:cubicBezTo>
                  <a:cubicBezTo>
                    <a:pt x="400" y="323"/>
                    <a:pt x="399" y="323"/>
                    <a:pt x="398" y="324"/>
                  </a:cubicBezTo>
                  <a:cubicBezTo>
                    <a:pt x="398" y="324"/>
                    <a:pt x="398" y="324"/>
                    <a:pt x="397" y="325"/>
                  </a:cubicBezTo>
                  <a:cubicBezTo>
                    <a:pt x="397" y="326"/>
                    <a:pt x="398" y="326"/>
                    <a:pt x="397" y="327"/>
                  </a:cubicBezTo>
                  <a:cubicBezTo>
                    <a:pt x="396" y="328"/>
                    <a:pt x="401" y="327"/>
                    <a:pt x="402" y="327"/>
                  </a:cubicBezTo>
                  <a:cubicBezTo>
                    <a:pt x="402" y="327"/>
                    <a:pt x="403" y="326"/>
                    <a:pt x="404" y="326"/>
                  </a:cubicBezTo>
                  <a:cubicBezTo>
                    <a:pt x="405" y="326"/>
                    <a:pt x="406" y="326"/>
                    <a:pt x="407" y="327"/>
                  </a:cubicBezTo>
                  <a:cubicBezTo>
                    <a:pt x="407" y="327"/>
                    <a:pt x="408" y="328"/>
                    <a:pt x="408" y="329"/>
                  </a:cubicBezTo>
                  <a:cubicBezTo>
                    <a:pt x="408" y="330"/>
                    <a:pt x="410" y="331"/>
                    <a:pt x="409" y="332"/>
                  </a:cubicBezTo>
                  <a:cubicBezTo>
                    <a:pt x="408" y="332"/>
                    <a:pt x="408" y="332"/>
                    <a:pt x="407" y="333"/>
                  </a:cubicBezTo>
                  <a:cubicBezTo>
                    <a:pt x="407" y="334"/>
                    <a:pt x="407" y="334"/>
                    <a:pt x="407" y="334"/>
                  </a:cubicBezTo>
                  <a:cubicBezTo>
                    <a:pt x="408" y="335"/>
                    <a:pt x="409" y="335"/>
                    <a:pt x="410" y="336"/>
                  </a:cubicBezTo>
                  <a:cubicBezTo>
                    <a:pt x="410" y="336"/>
                    <a:pt x="411" y="337"/>
                    <a:pt x="411" y="338"/>
                  </a:cubicBezTo>
                  <a:cubicBezTo>
                    <a:pt x="411" y="339"/>
                    <a:pt x="411" y="339"/>
                    <a:pt x="410" y="339"/>
                  </a:cubicBezTo>
                  <a:cubicBezTo>
                    <a:pt x="409" y="340"/>
                    <a:pt x="409" y="339"/>
                    <a:pt x="409" y="340"/>
                  </a:cubicBezTo>
                  <a:cubicBezTo>
                    <a:pt x="409" y="341"/>
                    <a:pt x="409" y="341"/>
                    <a:pt x="409" y="341"/>
                  </a:cubicBezTo>
                  <a:cubicBezTo>
                    <a:pt x="409" y="341"/>
                    <a:pt x="409" y="341"/>
                    <a:pt x="409" y="341"/>
                  </a:cubicBezTo>
                  <a:cubicBezTo>
                    <a:pt x="409" y="343"/>
                    <a:pt x="410" y="344"/>
                    <a:pt x="410" y="344"/>
                  </a:cubicBezTo>
                  <a:cubicBezTo>
                    <a:pt x="410" y="344"/>
                    <a:pt x="411" y="344"/>
                    <a:pt x="411" y="344"/>
                  </a:cubicBezTo>
                  <a:cubicBezTo>
                    <a:pt x="412" y="344"/>
                    <a:pt x="412" y="344"/>
                    <a:pt x="412" y="344"/>
                  </a:cubicBezTo>
                  <a:cubicBezTo>
                    <a:pt x="412" y="345"/>
                    <a:pt x="413" y="346"/>
                    <a:pt x="412" y="347"/>
                  </a:cubicBezTo>
                  <a:cubicBezTo>
                    <a:pt x="411" y="348"/>
                    <a:pt x="411" y="348"/>
                    <a:pt x="411" y="349"/>
                  </a:cubicBezTo>
                  <a:cubicBezTo>
                    <a:pt x="411" y="349"/>
                    <a:pt x="413" y="350"/>
                    <a:pt x="413" y="351"/>
                  </a:cubicBezTo>
                  <a:cubicBezTo>
                    <a:pt x="412" y="352"/>
                    <a:pt x="414" y="352"/>
                    <a:pt x="414" y="352"/>
                  </a:cubicBezTo>
                  <a:cubicBezTo>
                    <a:pt x="414" y="352"/>
                    <a:pt x="414" y="352"/>
                    <a:pt x="414" y="352"/>
                  </a:cubicBezTo>
                  <a:cubicBezTo>
                    <a:pt x="414" y="352"/>
                    <a:pt x="414" y="352"/>
                    <a:pt x="414" y="352"/>
                  </a:cubicBezTo>
                  <a:cubicBezTo>
                    <a:pt x="416" y="351"/>
                    <a:pt x="416" y="351"/>
                    <a:pt x="416" y="351"/>
                  </a:cubicBezTo>
                  <a:cubicBezTo>
                    <a:pt x="417" y="351"/>
                    <a:pt x="418" y="351"/>
                    <a:pt x="418" y="351"/>
                  </a:cubicBezTo>
                  <a:cubicBezTo>
                    <a:pt x="419" y="351"/>
                    <a:pt x="420" y="350"/>
                    <a:pt x="420" y="351"/>
                  </a:cubicBezTo>
                  <a:cubicBezTo>
                    <a:pt x="420" y="351"/>
                    <a:pt x="421" y="352"/>
                    <a:pt x="421" y="352"/>
                  </a:cubicBezTo>
                  <a:cubicBezTo>
                    <a:pt x="421" y="353"/>
                    <a:pt x="420" y="354"/>
                    <a:pt x="419" y="355"/>
                  </a:cubicBezTo>
                  <a:cubicBezTo>
                    <a:pt x="418" y="355"/>
                    <a:pt x="418" y="355"/>
                    <a:pt x="417" y="355"/>
                  </a:cubicBezTo>
                  <a:cubicBezTo>
                    <a:pt x="417" y="355"/>
                    <a:pt x="416" y="355"/>
                    <a:pt x="416" y="355"/>
                  </a:cubicBezTo>
                  <a:cubicBezTo>
                    <a:pt x="416" y="356"/>
                    <a:pt x="416" y="356"/>
                    <a:pt x="416" y="357"/>
                  </a:cubicBezTo>
                  <a:cubicBezTo>
                    <a:pt x="416" y="359"/>
                    <a:pt x="415" y="359"/>
                    <a:pt x="416" y="359"/>
                  </a:cubicBezTo>
                  <a:cubicBezTo>
                    <a:pt x="417" y="359"/>
                    <a:pt x="418" y="359"/>
                    <a:pt x="419" y="359"/>
                  </a:cubicBezTo>
                  <a:cubicBezTo>
                    <a:pt x="419" y="359"/>
                    <a:pt x="420" y="359"/>
                    <a:pt x="420" y="359"/>
                  </a:cubicBezTo>
                  <a:cubicBezTo>
                    <a:pt x="420" y="359"/>
                    <a:pt x="421" y="359"/>
                    <a:pt x="421" y="360"/>
                  </a:cubicBezTo>
                  <a:cubicBezTo>
                    <a:pt x="421" y="361"/>
                    <a:pt x="423" y="362"/>
                    <a:pt x="423" y="362"/>
                  </a:cubicBezTo>
                  <a:cubicBezTo>
                    <a:pt x="423" y="363"/>
                    <a:pt x="424" y="364"/>
                    <a:pt x="424" y="364"/>
                  </a:cubicBezTo>
                  <a:cubicBezTo>
                    <a:pt x="425" y="364"/>
                    <a:pt x="425" y="364"/>
                    <a:pt x="425" y="364"/>
                  </a:cubicBezTo>
                  <a:cubicBezTo>
                    <a:pt x="425" y="364"/>
                    <a:pt x="425" y="364"/>
                    <a:pt x="425" y="364"/>
                  </a:cubicBezTo>
                  <a:cubicBezTo>
                    <a:pt x="427" y="363"/>
                    <a:pt x="429" y="360"/>
                    <a:pt x="429" y="360"/>
                  </a:cubicBezTo>
                  <a:cubicBezTo>
                    <a:pt x="430" y="359"/>
                    <a:pt x="430" y="359"/>
                    <a:pt x="430" y="359"/>
                  </a:cubicBezTo>
                  <a:cubicBezTo>
                    <a:pt x="430" y="359"/>
                    <a:pt x="430" y="359"/>
                    <a:pt x="430" y="359"/>
                  </a:cubicBezTo>
                  <a:cubicBezTo>
                    <a:pt x="431" y="360"/>
                    <a:pt x="432" y="361"/>
                    <a:pt x="432" y="362"/>
                  </a:cubicBezTo>
                  <a:cubicBezTo>
                    <a:pt x="432" y="363"/>
                    <a:pt x="431" y="362"/>
                    <a:pt x="431" y="364"/>
                  </a:cubicBezTo>
                  <a:cubicBezTo>
                    <a:pt x="430" y="365"/>
                    <a:pt x="433" y="365"/>
                    <a:pt x="433" y="366"/>
                  </a:cubicBezTo>
                  <a:cubicBezTo>
                    <a:pt x="433" y="367"/>
                    <a:pt x="432" y="368"/>
                    <a:pt x="432" y="369"/>
                  </a:cubicBezTo>
                  <a:cubicBezTo>
                    <a:pt x="433" y="369"/>
                    <a:pt x="434" y="370"/>
                    <a:pt x="435" y="370"/>
                  </a:cubicBezTo>
                  <a:cubicBezTo>
                    <a:pt x="435" y="371"/>
                    <a:pt x="437" y="374"/>
                    <a:pt x="437" y="374"/>
                  </a:cubicBezTo>
                  <a:cubicBezTo>
                    <a:pt x="438" y="374"/>
                    <a:pt x="439" y="374"/>
                    <a:pt x="439" y="375"/>
                  </a:cubicBezTo>
                  <a:cubicBezTo>
                    <a:pt x="439" y="376"/>
                    <a:pt x="439" y="377"/>
                    <a:pt x="439" y="378"/>
                  </a:cubicBezTo>
                  <a:cubicBezTo>
                    <a:pt x="439" y="378"/>
                    <a:pt x="441" y="379"/>
                    <a:pt x="441" y="379"/>
                  </a:cubicBezTo>
                  <a:cubicBezTo>
                    <a:pt x="441" y="379"/>
                    <a:pt x="442" y="379"/>
                    <a:pt x="442" y="380"/>
                  </a:cubicBezTo>
                  <a:cubicBezTo>
                    <a:pt x="442" y="380"/>
                    <a:pt x="444" y="381"/>
                    <a:pt x="444" y="381"/>
                  </a:cubicBezTo>
                  <a:cubicBezTo>
                    <a:pt x="444" y="381"/>
                    <a:pt x="444" y="381"/>
                    <a:pt x="444" y="381"/>
                  </a:cubicBezTo>
                  <a:cubicBezTo>
                    <a:pt x="447" y="381"/>
                    <a:pt x="447" y="381"/>
                    <a:pt x="447" y="381"/>
                  </a:cubicBezTo>
                  <a:cubicBezTo>
                    <a:pt x="447" y="381"/>
                    <a:pt x="447" y="381"/>
                    <a:pt x="447" y="381"/>
                  </a:cubicBezTo>
                  <a:cubicBezTo>
                    <a:pt x="447" y="381"/>
                    <a:pt x="447" y="381"/>
                    <a:pt x="447" y="381"/>
                  </a:cubicBezTo>
                  <a:cubicBezTo>
                    <a:pt x="447" y="381"/>
                    <a:pt x="448" y="380"/>
                    <a:pt x="448" y="380"/>
                  </a:cubicBezTo>
                  <a:cubicBezTo>
                    <a:pt x="449" y="380"/>
                    <a:pt x="450" y="380"/>
                    <a:pt x="450" y="380"/>
                  </a:cubicBezTo>
                  <a:cubicBezTo>
                    <a:pt x="450" y="381"/>
                    <a:pt x="452" y="382"/>
                    <a:pt x="451" y="382"/>
                  </a:cubicBezTo>
                  <a:cubicBezTo>
                    <a:pt x="450" y="383"/>
                    <a:pt x="448" y="383"/>
                    <a:pt x="448" y="383"/>
                  </a:cubicBezTo>
                  <a:cubicBezTo>
                    <a:pt x="447" y="383"/>
                    <a:pt x="447" y="383"/>
                    <a:pt x="447" y="383"/>
                  </a:cubicBezTo>
                  <a:cubicBezTo>
                    <a:pt x="447" y="383"/>
                    <a:pt x="447" y="383"/>
                    <a:pt x="447" y="383"/>
                  </a:cubicBezTo>
                  <a:cubicBezTo>
                    <a:pt x="447" y="383"/>
                    <a:pt x="446" y="384"/>
                    <a:pt x="446" y="384"/>
                  </a:cubicBezTo>
                  <a:cubicBezTo>
                    <a:pt x="445" y="385"/>
                    <a:pt x="444" y="385"/>
                    <a:pt x="444" y="385"/>
                  </a:cubicBezTo>
                  <a:cubicBezTo>
                    <a:pt x="443" y="387"/>
                    <a:pt x="443" y="388"/>
                    <a:pt x="443" y="389"/>
                  </a:cubicBezTo>
                  <a:cubicBezTo>
                    <a:pt x="443" y="390"/>
                    <a:pt x="443" y="391"/>
                    <a:pt x="443" y="391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44" y="391"/>
                    <a:pt x="446" y="390"/>
                    <a:pt x="446" y="390"/>
                  </a:cubicBezTo>
                  <a:cubicBezTo>
                    <a:pt x="446" y="390"/>
                    <a:pt x="447" y="390"/>
                    <a:pt x="447" y="391"/>
                  </a:cubicBezTo>
                  <a:cubicBezTo>
                    <a:pt x="446" y="392"/>
                    <a:pt x="446" y="392"/>
                    <a:pt x="445" y="393"/>
                  </a:cubicBezTo>
                  <a:cubicBezTo>
                    <a:pt x="444" y="393"/>
                    <a:pt x="444" y="393"/>
                    <a:pt x="444" y="394"/>
                  </a:cubicBezTo>
                  <a:cubicBezTo>
                    <a:pt x="444" y="395"/>
                    <a:pt x="444" y="396"/>
                    <a:pt x="444" y="397"/>
                  </a:cubicBezTo>
                  <a:cubicBezTo>
                    <a:pt x="444" y="397"/>
                    <a:pt x="445" y="398"/>
                    <a:pt x="446" y="399"/>
                  </a:cubicBezTo>
                  <a:cubicBezTo>
                    <a:pt x="447" y="400"/>
                    <a:pt x="449" y="401"/>
                    <a:pt x="449" y="401"/>
                  </a:cubicBezTo>
                  <a:cubicBezTo>
                    <a:pt x="449" y="400"/>
                    <a:pt x="449" y="400"/>
                    <a:pt x="449" y="400"/>
                  </a:cubicBezTo>
                  <a:cubicBezTo>
                    <a:pt x="449" y="400"/>
                    <a:pt x="449" y="400"/>
                    <a:pt x="449" y="400"/>
                  </a:cubicBezTo>
                  <a:cubicBezTo>
                    <a:pt x="450" y="400"/>
                    <a:pt x="450" y="400"/>
                    <a:pt x="450" y="400"/>
                  </a:cubicBezTo>
                  <a:cubicBezTo>
                    <a:pt x="450" y="400"/>
                    <a:pt x="450" y="400"/>
                    <a:pt x="450" y="400"/>
                  </a:cubicBezTo>
                  <a:cubicBezTo>
                    <a:pt x="451" y="401"/>
                    <a:pt x="453" y="402"/>
                    <a:pt x="453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3" y="402"/>
                    <a:pt x="453" y="402"/>
                  </a:cubicBezTo>
                  <a:cubicBezTo>
                    <a:pt x="453" y="402"/>
                    <a:pt x="455" y="400"/>
                    <a:pt x="455" y="400"/>
                  </a:cubicBezTo>
                  <a:cubicBezTo>
                    <a:pt x="456" y="400"/>
                    <a:pt x="457" y="400"/>
                    <a:pt x="457" y="400"/>
                  </a:cubicBezTo>
                  <a:cubicBezTo>
                    <a:pt x="457" y="401"/>
                    <a:pt x="459" y="400"/>
                    <a:pt x="459" y="401"/>
                  </a:cubicBezTo>
                  <a:cubicBezTo>
                    <a:pt x="459" y="403"/>
                    <a:pt x="460" y="403"/>
                    <a:pt x="459" y="404"/>
                  </a:cubicBezTo>
                  <a:cubicBezTo>
                    <a:pt x="458" y="404"/>
                    <a:pt x="458" y="405"/>
                    <a:pt x="459" y="405"/>
                  </a:cubicBezTo>
                  <a:cubicBezTo>
                    <a:pt x="459" y="405"/>
                    <a:pt x="462" y="405"/>
                    <a:pt x="462" y="406"/>
                  </a:cubicBezTo>
                  <a:cubicBezTo>
                    <a:pt x="462" y="406"/>
                    <a:pt x="463" y="406"/>
                    <a:pt x="463" y="406"/>
                  </a:cubicBezTo>
                  <a:cubicBezTo>
                    <a:pt x="465" y="407"/>
                    <a:pt x="472" y="406"/>
                    <a:pt x="473" y="406"/>
                  </a:cubicBezTo>
                  <a:cubicBezTo>
                    <a:pt x="473" y="406"/>
                    <a:pt x="473" y="406"/>
                    <a:pt x="473" y="406"/>
                  </a:cubicBezTo>
                  <a:cubicBezTo>
                    <a:pt x="473" y="406"/>
                    <a:pt x="473" y="406"/>
                    <a:pt x="473" y="406"/>
                  </a:cubicBezTo>
                  <a:cubicBezTo>
                    <a:pt x="473" y="406"/>
                    <a:pt x="474" y="405"/>
                    <a:pt x="474" y="405"/>
                  </a:cubicBezTo>
                  <a:cubicBezTo>
                    <a:pt x="474" y="405"/>
                    <a:pt x="474" y="405"/>
                    <a:pt x="474" y="405"/>
                  </a:cubicBezTo>
                  <a:cubicBezTo>
                    <a:pt x="475" y="406"/>
                    <a:pt x="474" y="407"/>
                    <a:pt x="474" y="408"/>
                  </a:cubicBezTo>
                  <a:cubicBezTo>
                    <a:pt x="473" y="409"/>
                    <a:pt x="473" y="409"/>
                    <a:pt x="473" y="410"/>
                  </a:cubicBezTo>
                  <a:cubicBezTo>
                    <a:pt x="474" y="411"/>
                    <a:pt x="475" y="411"/>
                    <a:pt x="476" y="411"/>
                  </a:cubicBezTo>
                  <a:cubicBezTo>
                    <a:pt x="476" y="411"/>
                    <a:pt x="477" y="410"/>
                    <a:pt x="477" y="411"/>
                  </a:cubicBezTo>
                  <a:cubicBezTo>
                    <a:pt x="477" y="411"/>
                    <a:pt x="477" y="413"/>
                    <a:pt x="477" y="414"/>
                  </a:cubicBezTo>
                  <a:cubicBezTo>
                    <a:pt x="477" y="415"/>
                    <a:pt x="477" y="415"/>
                    <a:pt x="477" y="415"/>
                  </a:cubicBezTo>
                  <a:cubicBezTo>
                    <a:pt x="478" y="416"/>
                    <a:pt x="480" y="416"/>
                    <a:pt x="480" y="416"/>
                  </a:cubicBezTo>
                  <a:cubicBezTo>
                    <a:pt x="482" y="416"/>
                    <a:pt x="482" y="416"/>
                    <a:pt x="482" y="416"/>
                  </a:cubicBezTo>
                  <a:cubicBezTo>
                    <a:pt x="484" y="416"/>
                    <a:pt x="484" y="416"/>
                    <a:pt x="484" y="416"/>
                  </a:cubicBezTo>
                  <a:cubicBezTo>
                    <a:pt x="484" y="416"/>
                    <a:pt x="486" y="417"/>
                    <a:pt x="485" y="418"/>
                  </a:cubicBezTo>
                  <a:cubicBezTo>
                    <a:pt x="485" y="419"/>
                    <a:pt x="487" y="420"/>
                    <a:pt x="487" y="421"/>
                  </a:cubicBezTo>
                  <a:cubicBezTo>
                    <a:pt x="487" y="421"/>
                    <a:pt x="488" y="421"/>
                    <a:pt x="488" y="421"/>
                  </a:cubicBezTo>
                  <a:cubicBezTo>
                    <a:pt x="488" y="422"/>
                    <a:pt x="489" y="421"/>
                    <a:pt x="490" y="422"/>
                  </a:cubicBezTo>
                  <a:cubicBezTo>
                    <a:pt x="491" y="422"/>
                    <a:pt x="491" y="422"/>
                    <a:pt x="492" y="422"/>
                  </a:cubicBezTo>
                  <a:cubicBezTo>
                    <a:pt x="493" y="423"/>
                    <a:pt x="494" y="424"/>
                    <a:pt x="494" y="424"/>
                  </a:cubicBezTo>
                  <a:cubicBezTo>
                    <a:pt x="494" y="425"/>
                    <a:pt x="495" y="425"/>
                    <a:pt x="494" y="426"/>
                  </a:cubicBezTo>
                  <a:cubicBezTo>
                    <a:pt x="494" y="426"/>
                    <a:pt x="494" y="426"/>
                    <a:pt x="494" y="426"/>
                  </a:cubicBezTo>
                  <a:cubicBezTo>
                    <a:pt x="493" y="426"/>
                    <a:pt x="493" y="426"/>
                    <a:pt x="493" y="426"/>
                  </a:cubicBezTo>
                  <a:cubicBezTo>
                    <a:pt x="493" y="427"/>
                    <a:pt x="493" y="428"/>
                    <a:pt x="493" y="428"/>
                  </a:cubicBezTo>
                  <a:cubicBezTo>
                    <a:pt x="494" y="428"/>
                    <a:pt x="494" y="428"/>
                    <a:pt x="494" y="428"/>
                  </a:cubicBezTo>
                  <a:cubicBezTo>
                    <a:pt x="494" y="429"/>
                    <a:pt x="494" y="429"/>
                    <a:pt x="494" y="429"/>
                  </a:cubicBezTo>
                  <a:cubicBezTo>
                    <a:pt x="494" y="429"/>
                    <a:pt x="496" y="431"/>
                    <a:pt x="496" y="431"/>
                  </a:cubicBezTo>
                  <a:cubicBezTo>
                    <a:pt x="497" y="431"/>
                    <a:pt x="498" y="432"/>
                    <a:pt x="498" y="432"/>
                  </a:cubicBezTo>
                  <a:cubicBezTo>
                    <a:pt x="499" y="432"/>
                    <a:pt x="500" y="432"/>
                    <a:pt x="500" y="433"/>
                  </a:cubicBezTo>
                  <a:cubicBezTo>
                    <a:pt x="500" y="433"/>
                    <a:pt x="501" y="433"/>
                    <a:pt x="501" y="434"/>
                  </a:cubicBezTo>
                  <a:cubicBezTo>
                    <a:pt x="500" y="435"/>
                    <a:pt x="499" y="435"/>
                    <a:pt x="499" y="435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7"/>
                    <a:pt x="499" y="438"/>
                    <a:pt x="499" y="438"/>
                  </a:cubicBezTo>
                  <a:cubicBezTo>
                    <a:pt x="497" y="439"/>
                    <a:pt x="495" y="439"/>
                    <a:pt x="495" y="439"/>
                  </a:cubicBezTo>
                  <a:cubicBezTo>
                    <a:pt x="494" y="439"/>
                    <a:pt x="492" y="439"/>
                    <a:pt x="492" y="439"/>
                  </a:cubicBezTo>
                  <a:cubicBezTo>
                    <a:pt x="491" y="439"/>
                    <a:pt x="490" y="439"/>
                    <a:pt x="489" y="440"/>
                  </a:cubicBezTo>
                  <a:cubicBezTo>
                    <a:pt x="488" y="440"/>
                    <a:pt x="487" y="440"/>
                    <a:pt x="486" y="439"/>
                  </a:cubicBezTo>
                  <a:cubicBezTo>
                    <a:pt x="485" y="438"/>
                    <a:pt x="486" y="438"/>
                    <a:pt x="484" y="437"/>
                  </a:cubicBezTo>
                  <a:cubicBezTo>
                    <a:pt x="482" y="436"/>
                    <a:pt x="482" y="436"/>
                    <a:pt x="481" y="436"/>
                  </a:cubicBezTo>
                  <a:cubicBezTo>
                    <a:pt x="480" y="436"/>
                    <a:pt x="480" y="436"/>
                    <a:pt x="479" y="436"/>
                  </a:cubicBezTo>
                  <a:cubicBezTo>
                    <a:pt x="479" y="436"/>
                    <a:pt x="479" y="436"/>
                    <a:pt x="479" y="436"/>
                  </a:cubicBezTo>
                  <a:cubicBezTo>
                    <a:pt x="479" y="436"/>
                    <a:pt x="479" y="436"/>
                    <a:pt x="478" y="436"/>
                  </a:cubicBezTo>
                  <a:cubicBezTo>
                    <a:pt x="478" y="437"/>
                    <a:pt x="477" y="437"/>
                    <a:pt x="477" y="438"/>
                  </a:cubicBezTo>
                  <a:cubicBezTo>
                    <a:pt x="477" y="439"/>
                    <a:pt x="479" y="441"/>
                    <a:pt x="479" y="441"/>
                  </a:cubicBezTo>
                  <a:cubicBezTo>
                    <a:pt x="479" y="441"/>
                    <a:pt x="478" y="441"/>
                    <a:pt x="478" y="442"/>
                  </a:cubicBezTo>
                  <a:cubicBezTo>
                    <a:pt x="478" y="444"/>
                    <a:pt x="478" y="444"/>
                    <a:pt x="478" y="445"/>
                  </a:cubicBezTo>
                  <a:cubicBezTo>
                    <a:pt x="478" y="445"/>
                    <a:pt x="479" y="445"/>
                    <a:pt x="480" y="446"/>
                  </a:cubicBezTo>
                  <a:cubicBezTo>
                    <a:pt x="480" y="447"/>
                    <a:pt x="480" y="447"/>
                    <a:pt x="481" y="448"/>
                  </a:cubicBezTo>
                  <a:cubicBezTo>
                    <a:pt x="482" y="449"/>
                    <a:pt x="484" y="449"/>
                    <a:pt x="483" y="450"/>
                  </a:cubicBezTo>
                  <a:cubicBezTo>
                    <a:pt x="483" y="450"/>
                    <a:pt x="484" y="453"/>
                    <a:pt x="484" y="454"/>
                  </a:cubicBezTo>
                  <a:cubicBezTo>
                    <a:pt x="484" y="455"/>
                    <a:pt x="484" y="456"/>
                    <a:pt x="484" y="457"/>
                  </a:cubicBezTo>
                  <a:cubicBezTo>
                    <a:pt x="484" y="457"/>
                    <a:pt x="484" y="458"/>
                    <a:pt x="484" y="459"/>
                  </a:cubicBezTo>
                  <a:cubicBezTo>
                    <a:pt x="485" y="460"/>
                    <a:pt x="486" y="461"/>
                    <a:pt x="486" y="461"/>
                  </a:cubicBezTo>
                  <a:cubicBezTo>
                    <a:pt x="486" y="462"/>
                    <a:pt x="484" y="463"/>
                    <a:pt x="484" y="464"/>
                  </a:cubicBezTo>
                  <a:cubicBezTo>
                    <a:pt x="484" y="464"/>
                    <a:pt x="485" y="465"/>
                    <a:pt x="485" y="466"/>
                  </a:cubicBezTo>
                  <a:cubicBezTo>
                    <a:pt x="486" y="468"/>
                    <a:pt x="487" y="467"/>
                    <a:pt x="486" y="468"/>
                  </a:cubicBezTo>
                  <a:cubicBezTo>
                    <a:pt x="485" y="470"/>
                    <a:pt x="485" y="471"/>
                    <a:pt x="485" y="471"/>
                  </a:cubicBezTo>
                  <a:cubicBezTo>
                    <a:pt x="484" y="477"/>
                    <a:pt x="484" y="477"/>
                    <a:pt x="484" y="477"/>
                  </a:cubicBezTo>
                  <a:cubicBezTo>
                    <a:pt x="484" y="477"/>
                    <a:pt x="483" y="480"/>
                    <a:pt x="483" y="481"/>
                  </a:cubicBezTo>
                  <a:cubicBezTo>
                    <a:pt x="483" y="482"/>
                    <a:pt x="483" y="482"/>
                    <a:pt x="483" y="483"/>
                  </a:cubicBezTo>
                  <a:cubicBezTo>
                    <a:pt x="483" y="484"/>
                    <a:pt x="483" y="484"/>
                    <a:pt x="483" y="485"/>
                  </a:cubicBezTo>
                  <a:cubicBezTo>
                    <a:pt x="483" y="486"/>
                    <a:pt x="483" y="485"/>
                    <a:pt x="484" y="486"/>
                  </a:cubicBezTo>
                  <a:cubicBezTo>
                    <a:pt x="484" y="487"/>
                    <a:pt x="484" y="487"/>
                    <a:pt x="483" y="488"/>
                  </a:cubicBezTo>
                  <a:cubicBezTo>
                    <a:pt x="483" y="489"/>
                    <a:pt x="483" y="491"/>
                    <a:pt x="483" y="491"/>
                  </a:cubicBezTo>
                  <a:cubicBezTo>
                    <a:pt x="483" y="492"/>
                    <a:pt x="483" y="493"/>
                    <a:pt x="483" y="494"/>
                  </a:cubicBezTo>
                  <a:cubicBezTo>
                    <a:pt x="483" y="495"/>
                    <a:pt x="484" y="496"/>
                    <a:pt x="483" y="497"/>
                  </a:cubicBezTo>
                  <a:cubicBezTo>
                    <a:pt x="483" y="497"/>
                    <a:pt x="484" y="497"/>
                    <a:pt x="484" y="498"/>
                  </a:cubicBezTo>
                  <a:cubicBezTo>
                    <a:pt x="483" y="499"/>
                    <a:pt x="482" y="499"/>
                    <a:pt x="482" y="500"/>
                  </a:cubicBezTo>
                  <a:cubicBezTo>
                    <a:pt x="482" y="500"/>
                    <a:pt x="481" y="500"/>
                    <a:pt x="481" y="501"/>
                  </a:cubicBezTo>
                  <a:cubicBezTo>
                    <a:pt x="481" y="502"/>
                    <a:pt x="481" y="503"/>
                    <a:pt x="481" y="504"/>
                  </a:cubicBezTo>
                  <a:cubicBezTo>
                    <a:pt x="480" y="505"/>
                    <a:pt x="480" y="506"/>
                    <a:pt x="480" y="506"/>
                  </a:cubicBezTo>
                  <a:cubicBezTo>
                    <a:pt x="480" y="507"/>
                    <a:pt x="480" y="506"/>
                    <a:pt x="480" y="508"/>
                  </a:cubicBezTo>
                  <a:cubicBezTo>
                    <a:pt x="480" y="509"/>
                    <a:pt x="480" y="508"/>
                    <a:pt x="479" y="510"/>
                  </a:cubicBezTo>
                  <a:cubicBezTo>
                    <a:pt x="478" y="512"/>
                    <a:pt x="477" y="511"/>
                    <a:pt x="478" y="513"/>
                  </a:cubicBezTo>
                  <a:cubicBezTo>
                    <a:pt x="480" y="515"/>
                    <a:pt x="482" y="520"/>
                    <a:pt x="482" y="521"/>
                  </a:cubicBezTo>
                  <a:cubicBezTo>
                    <a:pt x="482" y="521"/>
                    <a:pt x="483" y="521"/>
                    <a:pt x="483" y="523"/>
                  </a:cubicBezTo>
                  <a:cubicBezTo>
                    <a:pt x="482" y="524"/>
                    <a:pt x="481" y="523"/>
                    <a:pt x="482" y="524"/>
                  </a:cubicBezTo>
                  <a:cubicBezTo>
                    <a:pt x="482" y="526"/>
                    <a:pt x="482" y="526"/>
                    <a:pt x="482" y="528"/>
                  </a:cubicBezTo>
                  <a:cubicBezTo>
                    <a:pt x="483" y="529"/>
                    <a:pt x="483" y="530"/>
                    <a:pt x="483" y="531"/>
                  </a:cubicBezTo>
                  <a:cubicBezTo>
                    <a:pt x="483" y="532"/>
                    <a:pt x="484" y="531"/>
                    <a:pt x="483" y="532"/>
                  </a:cubicBezTo>
                  <a:cubicBezTo>
                    <a:pt x="483" y="534"/>
                    <a:pt x="483" y="534"/>
                    <a:pt x="483" y="535"/>
                  </a:cubicBezTo>
                  <a:cubicBezTo>
                    <a:pt x="483" y="536"/>
                    <a:pt x="483" y="536"/>
                    <a:pt x="483" y="535"/>
                  </a:cubicBezTo>
                  <a:cubicBezTo>
                    <a:pt x="483" y="535"/>
                    <a:pt x="483" y="535"/>
                    <a:pt x="483" y="536"/>
                  </a:cubicBezTo>
                  <a:cubicBezTo>
                    <a:pt x="482" y="538"/>
                    <a:pt x="482" y="537"/>
                    <a:pt x="482" y="538"/>
                  </a:cubicBezTo>
                  <a:cubicBezTo>
                    <a:pt x="481" y="540"/>
                    <a:pt x="480" y="538"/>
                    <a:pt x="481" y="541"/>
                  </a:cubicBezTo>
                  <a:cubicBezTo>
                    <a:pt x="481" y="543"/>
                    <a:pt x="481" y="543"/>
                    <a:pt x="481" y="545"/>
                  </a:cubicBezTo>
                  <a:cubicBezTo>
                    <a:pt x="482" y="546"/>
                    <a:pt x="482" y="546"/>
                    <a:pt x="483" y="547"/>
                  </a:cubicBezTo>
                  <a:cubicBezTo>
                    <a:pt x="483" y="548"/>
                    <a:pt x="485" y="547"/>
                    <a:pt x="485" y="548"/>
                  </a:cubicBezTo>
                  <a:cubicBezTo>
                    <a:pt x="485" y="550"/>
                    <a:pt x="486" y="550"/>
                    <a:pt x="486" y="551"/>
                  </a:cubicBezTo>
                  <a:cubicBezTo>
                    <a:pt x="486" y="553"/>
                    <a:pt x="488" y="553"/>
                    <a:pt x="487" y="555"/>
                  </a:cubicBezTo>
                  <a:cubicBezTo>
                    <a:pt x="486" y="558"/>
                    <a:pt x="488" y="561"/>
                    <a:pt x="488" y="562"/>
                  </a:cubicBezTo>
                  <a:cubicBezTo>
                    <a:pt x="488" y="563"/>
                    <a:pt x="488" y="562"/>
                    <a:pt x="489" y="564"/>
                  </a:cubicBezTo>
                  <a:cubicBezTo>
                    <a:pt x="489" y="565"/>
                    <a:pt x="490" y="564"/>
                    <a:pt x="491" y="565"/>
                  </a:cubicBezTo>
                  <a:cubicBezTo>
                    <a:pt x="491" y="567"/>
                    <a:pt x="491" y="566"/>
                    <a:pt x="492" y="567"/>
                  </a:cubicBezTo>
                  <a:cubicBezTo>
                    <a:pt x="493" y="567"/>
                    <a:pt x="494" y="569"/>
                    <a:pt x="494" y="569"/>
                  </a:cubicBezTo>
                  <a:cubicBezTo>
                    <a:pt x="495" y="570"/>
                    <a:pt x="495" y="569"/>
                    <a:pt x="495" y="571"/>
                  </a:cubicBezTo>
                  <a:cubicBezTo>
                    <a:pt x="496" y="572"/>
                    <a:pt x="497" y="572"/>
                    <a:pt x="497" y="572"/>
                  </a:cubicBezTo>
                  <a:cubicBezTo>
                    <a:pt x="497" y="572"/>
                    <a:pt x="497" y="572"/>
                    <a:pt x="498" y="572"/>
                  </a:cubicBezTo>
                  <a:cubicBezTo>
                    <a:pt x="498" y="572"/>
                    <a:pt x="498" y="572"/>
                    <a:pt x="498" y="573"/>
                  </a:cubicBezTo>
                  <a:cubicBezTo>
                    <a:pt x="498" y="574"/>
                    <a:pt x="498" y="575"/>
                    <a:pt x="499" y="575"/>
                  </a:cubicBezTo>
                  <a:cubicBezTo>
                    <a:pt x="500" y="575"/>
                    <a:pt x="501" y="574"/>
                    <a:pt x="501" y="574"/>
                  </a:cubicBezTo>
                  <a:cubicBezTo>
                    <a:pt x="501" y="574"/>
                    <a:pt x="502" y="574"/>
                    <a:pt x="502" y="573"/>
                  </a:cubicBezTo>
                  <a:cubicBezTo>
                    <a:pt x="503" y="573"/>
                    <a:pt x="504" y="573"/>
                    <a:pt x="505" y="573"/>
                  </a:cubicBezTo>
                  <a:cubicBezTo>
                    <a:pt x="505" y="573"/>
                    <a:pt x="506" y="573"/>
                    <a:pt x="507" y="573"/>
                  </a:cubicBezTo>
                  <a:cubicBezTo>
                    <a:pt x="509" y="573"/>
                    <a:pt x="509" y="572"/>
                    <a:pt x="509" y="573"/>
                  </a:cubicBezTo>
                  <a:cubicBezTo>
                    <a:pt x="510" y="573"/>
                    <a:pt x="510" y="573"/>
                    <a:pt x="511" y="573"/>
                  </a:cubicBezTo>
                  <a:cubicBezTo>
                    <a:pt x="511" y="573"/>
                    <a:pt x="512" y="573"/>
                    <a:pt x="511" y="573"/>
                  </a:cubicBezTo>
                  <a:cubicBezTo>
                    <a:pt x="509" y="574"/>
                    <a:pt x="509" y="573"/>
                    <a:pt x="508" y="574"/>
                  </a:cubicBezTo>
                  <a:cubicBezTo>
                    <a:pt x="508" y="574"/>
                    <a:pt x="507" y="574"/>
                    <a:pt x="507" y="574"/>
                  </a:cubicBezTo>
                  <a:cubicBezTo>
                    <a:pt x="507" y="574"/>
                    <a:pt x="507" y="574"/>
                    <a:pt x="506" y="574"/>
                  </a:cubicBezTo>
                  <a:cubicBezTo>
                    <a:pt x="506" y="574"/>
                    <a:pt x="505" y="574"/>
                    <a:pt x="505" y="574"/>
                  </a:cubicBezTo>
                  <a:cubicBezTo>
                    <a:pt x="503" y="576"/>
                    <a:pt x="502" y="577"/>
                    <a:pt x="503" y="577"/>
                  </a:cubicBezTo>
                  <a:cubicBezTo>
                    <a:pt x="503" y="578"/>
                    <a:pt x="503" y="578"/>
                    <a:pt x="503" y="579"/>
                  </a:cubicBezTo>
                  <a:cubicBezTo>
                    <a:pt x="502" y="581"/>
                    <a:pt x="501" y="579"/>
                    <a:pt x="502" y="581"/>
                  </a:cubicBezTo>
                  <a:cubicBezTo>
                    <a:pt x="503" y="583"/>
                    <a:pt x="503" y="584"/>
                    <a:pt x="504" y="585"/>
                  </a:cubicBezTo>
                  <a:cubicBezTo>
                    <a:pt x="505" y="586"/>
                    <a:pt x="505" y="586"/>
                    <a:pt x="506" y="586"/>
                  </a:cubicBezTo>
                  <a:cubicBezTo>
                    <a:pt x="506" y="587"/>
                    <a:pt x="506" y="586"/>
                    <a:pt x="507" y="586"/>
                  </a:cubicBezTo>
                  <a:cubicBezTo>
                    <a:pt x="507" y="586"/>
                    <a:pt x="507" y="586"/>
                    <a:pt x="507" y="587"/>
                  </a:cubicBezTo>
                  <a:cubicBezTo>
                    <a:pt x="508" y="588"/>
                    <a:pt x="508" y="589"/>
                    <a:pt x="508" y="590"/>
                  </a:cubicBezTo>
                  <a:cubicBezTo>
                    <a:pt x="508" y="591"/>
                    <a:pt x="507" y="593"/>
                    <a:pt x="508" y="593"/>
                  </a:cubicBezTo>
                  <a:cubicBezTo>
                    <a:pt x="508" y="594"/>
                    <a:pt x="508" y="595"/>
                    <a:pt x="509" y="596"/>
                  </a:cubicBezTo>
                  <a:cubicBezTo>
                    <a:pt x="509" y="596"/>
                    <a:pt x="512" y="599"/>
                    <a:pt x="513" y="599"/>
                  </a:cubicBezTo>
                  <a:cubicBezTo>
                    <a:pt x="513" y="600"/>
                    <a:pt x="514" y="600"/>
                    <a:pt x="514" y="601"/>
                  </a:cubicBezTo>
                  <a:cubicBezTo>
                    <a:pt x="515" y="601"/>
                    <a:pt x="516" y="601"/>
                    <a:pt x="516" y="602"/>
                  </a:cubicBezTo>
                  <a:cubicBezTo>
                    <a:pt x="516" y="603"/>
                    <a:pt x="516" y="604"/>
                    <a:pt x="516" y="604"/>
                  </a:cubicBezTo>
                  <a:cubicBezTo>
                    <a:pt x="518" y="606"/>
                    <a:pt x="519" y="605"/>
                    <a:pt x="519" y="606"/>
                  </a:cubicBezTo>
                  <a:cubicBezTo>
                    <a:pt x="519" y="607"/>
                    <a:pt x="519" y="607"/>
                    <a:pt x="519" y="608"/>
                  </a:cubicBezTo>
                  <a:cubicBezTo>
                    <a:pt x="520" y="609"/>
                    <a:pt x="520" y="608"/>
                    <a:pt x="520" y="610"/>
                  </a:cubicBezTo>
                  <a:cubicBezTo>
                    <a:pt x="520" y="612"/>
                    <a:pt x="520" y="611"/>
                    <a:pt x="520" y="612"/>
                  </a:cubicBezTo>
                  <a:cubicBezTo>
                    <a:pt x="521" y="613"/>
                    <a:pt x="521" y="613"/>
                    <a:pt x="521" y="613"/>
                  </a:cubicBezTo>
                  <a:cubicBezTo>
                    <a:pt x="521" y="613"/>
                    <a:pt x="521" y="613"/>
                    <a:pt x="521" y="614"/>
                  </a:cubicBezTo>
                  <a:cubicBezTo>
                    <a:pt x="521" y="616"/>
                    <a:pt x="521" y="615"/>
                    <a:pt x="522" y="616"/>
                  </a:cubicBezTo>
                  <a:cubicBezTo>
                    <a:pt x="522" y="617"/>
                    <a:pt x="523" y="617"/>
                    <a:pt x="524" y="617"/>
                  </a:cubicBezTo>
                  <a:cubicBezTo>
                    <a:pt x="524" y="618"/>
                    <a:pt x="524" y="618"/>
                    <a:pt x="524" y="618"/>
                  </a:cubicBezTo>
                  <a:cubicBezTo>
                    <a:pt x="525" y="618"/>
                    <a:pt x="525" y="617"/>
                    <a:pt x="525" y="618"/>
                  </a:cubicBezTo>
                  <a:cubicBezTo>
                    <a:pt x="526" y="618"/>
                    <a:pt x="528" y="618"/>
                    <a:pt x="528" y="618"/>
                  </a:cubicBezTo>
                  <a:cubicBezTo>
                    <a:pt x="528" y="618"/>
                    <a:pt x="527" y="617"/>
                    <a:pt x="529" y="618"/>
                  </a:cubicBezTo>
                  <a:cubicBezTo>
                    <a:pt x="532" y="619"/>
                    <a:pt x="536" y="619"/>
                    <a:pt x="537" y="619"/>
                  </a:cubicBezTo>
                  <a:cubicBezTo>
                    <a:pt x="537" y="619"/>
                    <a:pt x="539" y="620"/>
                    <a:pt x="539" y="620"/>
                  </a:cubicBezTo>
                  <a:cubicBezTo>
                    <a:pt x="539" y="621"/>
                    <a:pt x="540" y="621"/>
                    <a:pt x="540" y="622"/>
                  </a:cubicBezTo>
                  <a:cubicBezTo>
                    <a:pt x="541" y="623"/>
                    <a:pt x="541" y="622"/>
                    <a:pt x="542" y="623"/>
                  </a:cubicBezTo>
                  <a:cubicBezTo>
                    <a:pt x="542" y="624"/>
                    <a:pt x="542" y="624"/>
                    <a:pt x="543" y="623"/>
                  </a:cubicBezTo>
                  <a:cubicBezTo>
                    <a:pt x="544" y="623"/>
                    <a:pt x="544" y="623"/>
                    <a:pt x="545" y="623"/>
                  </a:cubicBezTo>
                  <a:cubicBezTo>
                    <a:pt x="545" y="623"/>
                    <a:pt x="545" y="623"/>
                    <a:pt x="546" y="623"/>
                  </a:cubicBezTo>
                  <a:cubicBezTo>
                    <a:pt x="546" y="623"/>
                    <a:pt x="546" y="623"/>
                    <a:pt x="546" y="623"/>
                  </a:cubicBezTo>
                  <a:cubicBezTo>
                    <a:pt x="547" y="624"/>
                    <a:pt x="547" y="624"/>
                    <a:pt x="547" y="624"/>
                  </a:cubicBezTo>
                  <a:cubicBezTo>
                    <a:pt x="548" y="624"/>
                    <a:pt x="548" y="624"/>
                    <a:pt x="549" y="625"/>
                  </a:cubicBezTo>
                  <a:cubicBezTo>
                    <a:pt x="549" y="626"/>
                    <a:pt x="550" y="626"/>
                    <a:pt x="550" y="627"/>
                  </a:cubicBezTo>
                  <a:cubicBezTo>
                    <a:pt x="551" y="627"/>
                    <a:pt x="551" y="627"/>
                    <a:pt x="552" y="628"/>
                  </a:cubicBezTo>
                  <a:cubicBezTo>
                    <a:pt x="552" y="629"/>
                    <a:pt x="553" y="628"/>
                    <a:pt x="553" y="629"/>
                  </a:cubicBezTo>
                  <a:cubicBezTo>
                    <a:pt x="554" y="630"/>
                    <a:pt x="555" y="630"/>
                    <a:pt x="555" y="631"/>
                  </a:cubicBezTo>
                  <a:cubicBezTo>
                    <a:pt x="556" y="631"/>
                    <a:pt x="558" y="635"/>
                    <a:pt x="559" y="636"/>
                  </a:cubicBezTo>
                  <a:cubicBezTo>
                    <a:pt x="559" y="637"/>
                    <a:pt x="560" y="639"/>
                    <a:pt x="560" y="640"/>
                  </a:cubicBezTo>
                  <a:cubicBezTo>
                    <a:pt x="559" y="640"/>
                    <a:pt x="559" y="640"/>
                    <a:pt x="559" y="640"/>
                  </a:cubicBezTo>
                  <a:cubicBezTo>
                    <a:pt x="559" y="640"/>
                    <a:pt x="559" y="640"/>
                    <a:pt x="559" y="640"/>
                  </a:cubicBezTo>
                  <a:cubicBezTo>
                    <a:pt x="559" y="641"/>
                    <a:pt x="559" y="641"/>
                    <a:pt x="560" y="642"/>
                  </a:cubicBezTo>
                  <a:cubicBezTo>
                    <a:pt x="561" y="643"/>
                    <a:pt x="561" y="644"/>
                    <a:pt x="561" y="645"/>
                  </a:cubicBezTo>
                  <a:cubicBezTo>
                    <a:pt x="562" y="646"/>
                    <a:pt x="562" y="646"/>
                    <a:pt x="563" y="647"/>
                  </a:cubicBezTo>
                  <a:cubicBezTo>
                    <a:pt x="563" y="648"/>
                    <a:pt x="564" y="650"/>
                    <a:pt x="564" y="650"/>
                  </a:cubicBezTo>
                  <a:cubicBezTo>
                    <a:pt x="564" y="650"/>
                    <a:pt x="565" y="650"/>
                    <a:pt x="565" y="651"/>
                  </a:cubicBezTo>
                  <a:cubicBezTo>
                    <a:pt x="566" y="652"/>
                    <a:pt x="567" y="653"/>
                    <a:pt x="567" y="654"/>
                  </a:cubicBezTo>
                  <a:cubicBezTo>
                    <a:pt x="568" y="655"/>
                    <a:pt x="570" y="658"/>
                    <a:pt x="570" y="659"/>
                  </a:cubicBezTo>
                  <a:cubicBezTo>
                    <a:pt x="571" y="661"/>
                    <a:pt x="573" y="661"/>
                    <a:pt x="573" y="662"/>
                  </a:cubicBezTo>
                  <a:cubicBezTo>
                    <a:pt x="573" y="664"/>
                    <a:pt x="573" y="664"/>
                    <a:pt x="573" y="665"/>
                  </a:cubicBezTo>
                  <a:cubicBezTo>
                    <a:pt x="573" y="666"/>
                    <a:pt x="573" y="665"/>
                    <a:pt x="574" y="666"/>
                  </a:cubicBezTo>
                  <a:cubicBezTo>
                    <a:pt x="574" y="668"/>
                    <a:pt x="575" y="668"/>
                    <a:pt x="575" y="670"/>
                  </a:cubicBezTo>
                  <a:cubicBezTo>
                    <a:pt x="575" y="671"/>
                    <a:pt x="576" y="671"/>
                    <a:pt x="576" y="672"/>
                  </a:cubicBezTo>
                  <a:cubicBezTo>
                    <a:pt x="575" y="673"/>
                    <a:pt x="576" y="673"/>
                    <a:pt x="576" y="674"/>
                  </a:cubicBezTo>
                  <a:cubicBezTo>
                    <a:pt x="576" y="674"/>
                    <a:pt x="576" y="674"/>
                    <a:pt x="577" y="675"/>
                  </a:cubicBezTo>
                  <a:cubicBezTo>
                    <a:pt x="577" y="676"/>
                    <a:pt x="577" y="675"/>
                    <a:pt x="578" y="676"/>
                  </a:cubicBezTo>
                  <a:cubicBezTo>
                    <a:pt x="578" y="676"/>
                    <a:pt x="581" y="678"/>
                    <a:pt x="581" y="678"/>
                  </a:cubicBezTo>
                  <a:cubicBezTo>
                    <a:pt x="583" y="680"/>
                    <a:pt x="583" y="680"/>
                    <a:pt x="583" y="680"/>
                  </a:cubicBezTo>
                  <a:cubicBezTo>
                    <a:pt x="585" y="681"/>
                    <a:pt x="585" y="681"/>
                    <a:pt x="585" y="681"/>
                  </a:cubicBezTo>
                  <a:cubicBezTo>
                    <a:pt x="588" y="684"/>
                    <a:pt x="588" y="684"/>
                    <a:pt x="588" y="684"/>
                  </a:cubicBezTo>
                  <a:cubicBezTo>
                    <a:pt x="588" y="684"/>
                    <a:pt x="589" y="685"/>
                    <a:pt x="590" y="685"/>
                  </a:cubicBezTo>
                  <a:cubicBezTo>
                    <a:pt x="590" y="685"/>
                    <a:pt x="591" y="686"/>
                    <a:pt x="591" y="687"/>
                  </a:cubicBezTo>
                  <a:cubicBezTo>
                    <a:pt x="593" y="689"/>
                    <a:pt x="593" y="689"/>
                    <a:pt x="593" y="689"/>
                  </a:cubicBezTo>
                  <a:cubicBezTo>
                    <a:pt x="593" y="689"/>
                    <a:pt x="594" y="689"/>
                    <a:pt x="594" y="690"/>
                  </a:cubicBezTo>
                  <a:cubicBezTo>
                    <a:pt x="594" y="690"/>
                    <a:pt x="595" y="692"/>
                    <a:pt x="595" y="693"/>
                  </a:cubicBezTo>
                  <a:cubicBezTo>
                    <a:pt x="595" y="694"/>
                    <a:pt x="595" y="694"/>
                    <a:pt x="595" y="694"/>
                  </a:cubicBezTo>
                  <a:cubicBezTo>
                    <a:pt x="595" y="696"/>
                    <a:pt x="595" y="696"/>
                    <a:pt x="595" y="697"/>
                  </a:cubicBezTo>
                  <a:cubicBezTo>
                    <a:pt x="594" y="697"/>
                    <a:pt x="594" y="697"/>
                    <a:pt x="594" y="697"/>
                  </a:cubicBezTo>
                  <a:cubicBezTo>
                    <a:pt x="594" y="697"/>
                    <a:pt x="593" y="696"/>
                    <a:pt x="593" y="697"/>
                  </a:cubicBezTo>
                  <a:cubicBezTo>
                    <a:pt x="593" y="697"/>
                    <a:pt x="591" y="698"/>
                    <a:pt x="591" y="697"/>
                  </a:cubicBezTo>
                  <a:cubicBezTo>
                    <a:pt x="590" y="696"/>
                    <a:pt x="591" y="696"/>
                    <a:pt x="589" y="696"/>
                  </a:cubicBezTo>
                  <a:cubicBezTo>
                    <a:pt x="588" y="696"/>
                    <a:pt x="588" y="696"/>
                    <a:pt x="587" y="696"/>
                  </a:cubicBezTo>
                  <a:cubicBezTo>
                    <a:pt x="587" y="696"/>
                    <a:pt x="586" y="696"/>
                    <a:pt x="585" y="697"/>
                  </a:cubicBezTo>
                  <a:cubicBezTo>
                    <a:pt x="585" y="697"/>
                    <a:pt x="584" y="697"/>
                    <a:pt x="584" y="697"/>
                  </a:cubicBezTo>
                  <a:cubicBezTo>
                    <a:pt x="583" y="698"/>
                    <a:pt x="583" y="699"/>
                    <a:pt x="584" y="699"/>
                  </a:cubicBezTo>
                  <a:cubicBezTo>
                    <a:pt x="584" y="699"/>
                    <a:pt x="585" y="699"/>
                    <a:pt x="585" y="699"/>
                  </a:cubicBezTo>
                  <a:cubicBezTo>
                    <a:pt x="586" y="699"/>
                    <a:pt x="586" y="699"/>
                    <a:pt x="586" y="700"/>
                  </a:cubicBezTo>
                  <a:cubicBezTo>
                    <a:pt x="586" y="701"/>
                    <a:pt x="588" y="702"/>
                    <a:pt x="589" y="702"/>
                  </a:cubicBezTo>
                  <a:cubicBezTo>
                    <a:pt x="589" y="703"/>
                    <a:pt x="590" y="704"/>
                    <a:pt x="591" y="705"/>
                  </a:cubicBezTo>
                  <a:cubicBezTo>
                    <a:pt x="591" y="706"/>
                    <a:pt x="591" y="706"/>
                    <a:pt x="592" y="707"/>
                  </a:cubicBezTo>
                  <a:cubicBezTo>
                    <a:pt x="592" y="707"/>
                    <a:pt x="593" y="707"/>
                    <a:pt x="593" y="706"/>
                  </a:cubicBezTo>
                  <a:cubicBezTo>
                    <a:pt x="594" y="706"/>
                    <a:pt x="594" y="706"/>
                    <a:pt x="595" y="707"/>
                  </a:cubicBezTo>
                  <a:cubicBezTo>
                    <a:pt x="595" y="707"/>
                    <a:pt x="596" y="708"/>
                    <a:pt x="597" y="709"/>
                  </a:cubicBezTo>
                  <a:cubicBezTo>
                    <a:pt x="598" y="710"/>
                    <a:pt x="600" y="709"/>
                    <a:pt x="600" y="710"/>
                  </a:cubicBezTo>
                  <a:cubicBezTo>
                    <a:pt x="600" y="710"/>
                    <a:pt x="601" y="710"/>
                    <a:pt x="601" y="710"/>
                  </a:cubicBezTo>
                  <a:cubicBezTo>
                    <a:pt x="601" y="710"/>
                    <a:pt x="601" y="710"/>
                    <a:pt x="602" y="710"/>
                  </a:cubicBezTo>
                  <a:cubicBezTo>
                    <a:pt x="602" y="711"/>
                    <a:pt x="603" y="711"/>
                    <a:pt x="603" y="711"/>
                  </a:cubicBezTo>
                  <a:cubicBezTo>
                    <a:pt x="604" y="711"/>
                    <a:pt x="604" y="711"/>
                    <a:pt x="604" y="711"/>
                  </a:cubicBezTo>
                  <a:cubicBezTo>
                    <a:pt x="604" y="711"/>
                    <a:pt x="604" y="711"/>
                    <a:pt x="605" y="711"/>
                  </a:cubicBezTo>
                  <a:cubicBezTo>
                    <a:pt x="606" y="712"/>
                    <a:pt x="606" y="711"/>
                    <a:pt x="607" y="713"/>
                  </a:cubicBezTo>
                  <a:cubicBezTo>
                    <a:pt x="609" y="714"/>
                    <a:pt x="611" y="715"/>
                    <a:pt x="612" y="716"/>
                  </a:cubicBezTo>
                  <a:cubicBezTo>
                    <a:pt x="612" y="716"/>
                    <a:pt x="613" y="717"/>
                    <a:pt x="613" y="717"/>
                  </a:cubicBezTo>
                  <a:cubicBezTo>
                    <a:pt x="614" y="718"/>
                    <a:pt x="615" y="719"/>
                    <a:pt x="615" y="719"/>
                  </a:cubicBezTo>
                  <a:cubicBezTo>
                    <a:pt x="615" y="720"/>
                    <a:pt x="616" y="721"/>
                    <a:pt x="616" y="722"/>
                  </a:cubicBezTo>
                  <a:cubicBezTo>
                    <a:pt x="615" y="723"/>
                    <a:pt x="616" y="723"/>
                    <a:pt x="615" y="724"/>
                  </a:cubicBezTo>
                  <a:cubicBezTo>
                    <a:pt x="614" y="726"/>
                    <a:pt x="615" y="725"/>
                    <a:pt x="614" y="727"/>
                  </a:cubicBezTo>
                  <a:cubicBezTo>
                    <a:pt x="614" y="729"/>
                    <a:pt x="615" y="728"/>
                    <a:pt x="615" y="729"/>
                  </a:cubicBezTo>
                  <a:cubicBezTo>
                    <a:pt x="615" y="731"/>
                    <a:pt x="614" y="730"/>
                    <a:pt x="615" y="732"/>
                  </a:cubicBezTo>
                  <a:cubicBezTo>
                    <a:pt x="616" y="734"/>
                    <a:pt x="616" y="734"/>
                    <a:pt x="618" y="735"/>
                  </a:cubicBezTo>
                  <a:cubicBezTo>
                    <a:pt x="619" y="735"/>
                    <a:pt x="619" y="735"/>
                    <a:pt x="621" y="736"/>
                  </a:cubicBezTo>
                  <a:cubicBezTo>
                    <a:pt x="623" y="737"/>
                    <a:pt x="624" y="737"/>
                    <a:pt x="625" y="739"/>
                  </a:cubicBezTo>
                  <a:cubicBezTo>
                    <a:pt x="626" y="740"/>
                    <a:pt x="629" y="742"/>
                    <a:pt x="629" y="742"/>
                  </a:cubicBezTo>
                  <a:cubicBezTo>
                    <a:pt x="630" y="743"/>
                    <a:pt x="630" y="744"/>
                    <a:pt x="630" y="744"/>
                  </a:cubicBezTo>
                  <a:cubicBezTo>
                    <a:pt x="631" y="745"/>
                    <a:pt x="633" y="745"/>
                    <a:pt x="633" y="745"/>
                  </a:cubicBezTo>
                  <a:cubicBezTo>
                    <a:pt x="634" y="746"/>
                    <a:pt x="635" y="747"/>
                    <a:pt x="635" y="747"/>
                  </a:cubicBezTo>
                  <a:cubicBezTo>
                    <a:pt x="636" y="748"/>
                    <a:pt x="636" y="747"/>
                    <a:pt x="637" y="749"/>
                  </a:cubicBezTo>
                  <a:cubicBezTo>
                    <a:pt x="638" y="750"/>
                    <a:pt x="638" y="748"/>
                    <a:pt x="638" y="750"/>
                  </a:cubicBezTo>
                  <a:cubicBezTo>
                    <a:pt x="638" y="753"/>
                    <a:pt x="638" y="753"/>
                    <a:pt x="639" y="754"/>
                  </a:cubicBezTo>
                  <a:cubicBezTo>
                    <a:pt x="641" y="754"/>
                    <a:pt x="642" y="754"/>
                    <a:pt x="642" y="754"/>
                  </a:cubicBezTo>
                  <a:cubicBezTo>
                    <a:pt x="643" y="754"/>
                    <a:pt x="646" y="751"/>
                    <a:pt x="646" y="751"/>
                  </a:cubicBezTo>
                  <a:cubicBezTo>
                    <a:pt x="645" y="750"/>
                    <a:pt x="645" y="750"/>
                    <a:pt x="645" y="750"/>
                  </a:cubicBezTo>
                  <a:cubicBezTo>
                    <a:pt x="645" y="750"/>
                    <a:pt x="645" y="749"/>
                    <a:pt x="645" y="748"/>
                  </a:cubicBezTo>
                  <a:cubicBezTo>
                    <a:pt x="644" y="748"/>
                    <a:pt x="644" y="747"/>
                    <a:pt x="643" y="746"/>
                  </a:cubicBezTo>
                  <a:cubicBezTo>
                    <a:pt x="643" y="745"/>
                    <a:pt x="642" y="745"/>
                    <a:pt x="642" y="744"/>
                  </a:cubicBezTo>
                  <a:cubicBezTo>
                    <a:pt x="642" y="743"/>
                    <a:pt x="643" y="744"/>
                    <a:pt x="642" y="742"/>
                  </a:cubicBezTo>
                  <a:cubicBezTo>
                    <a:pt x="641" y="741"/>
                    <a:pt x="641" y="742"/>
                    <a:pt x="641" y="740"/>
                  </a:cubicBezTo>
                  <a:cubicBezTo>
                    <a:pt x="641" y="739"/>
                    <a:pt x="639" y="739"/>
                    <a:pt x="639" y="739"/>
                  </a:cubicBezTo>
                  <a:cubicBezTo>
                    <a:pt x="638" y="739"/>
                    <a:pt x="636" y="739"/>
                    <a:pt x="635" y="739"/>
                  </a:cubicBezTo>
                  <a:cubicBezTo>
                    <a:pt x="635" y="738"/>
                    <a:pt x="633" y="737"/>
                    <a:pt x="633" y="737"/>
                  </a:cubicBezTo>
                  <a:cubicBezTo>
                    <a:pt x="633" y="737"/>
                    <a:pt x="632" y="737"/>
                    <a:pt x="631" y="736"/>
                  </a:cubicBezTo>
                  <a:cubicBezTo>
                    <a:pt x="631" y="735"/>
                    <a:pt x="630" y="734"/>
                    <a:pt x="630" y="733"/>
                  </a:cubicBezTo>
                  <a:cubicBezTo>
                    <a:pt x="631" y="733"/>
                    <a:pt x="630" y="732"/>
                    <a:pt x="631" y="732"/>
                  </a:cubicBezTo>
                  <a:cubicBezTo>
                    <a:pt x="632" y="730"/>
                    <a:pt x="632" y="729"/>
                    <a:pt x="632" y="729"/>
                  </a:cubicBezTo>
                  <a:cubicBezTo>
                    <a:pt x="632" y="728"/>
                    <a:pt x="631" y="727"/>
                    <a:pt x="630" y="727"/>
                  </a:cubicBezTo>
                  <a:cubicBezTo>
                    <a:pt x="630" y="727"/>
                    <a:pt x="629" y="725"/>
                    <a:pt x="629" y="725"/>
                  </a:cubicBezTo>
                  <a:cubicBezTo>
                    <a:pt x="629" y="725"/>
                    <a:pt x="629" y="723"/>
                    <a:pt x="628" y="723"/>
                  </a:cubicBezTo>
                  <a:cubicBezTo>
                    <a:pt x="627" y="723"/>
                    <a:pt x="628" y="722"/>
                    <a:pt x="626" y="721"/>
                  </a:cubicBezTo>
                  <a:cubicBezTo>
                    <a:pt x="625" y="721"/>
                    <a:pt x="623" y="721"/>
                    <a:pt x="625" y="720"/>
                  </a:cubicBezTo>
                  <a:cubicBezTo>
                    <a:pt x="627" y="719"/>
                    <a:pt x="628" y="719"/>
                    <a:pt x="628" y="718"/>
                  </a:cubicBezTo>
                  <a:cubicBezTo>
                    <a:pt x="628" y="718"/>
                    <a:pt x="624" y="714"/>
                    <a:pt x="624" y="714"/>
                  </a:cubicBezTo>
                  <a:cubicBezTo>
                    <a:pt x="624" y="714"/>
                    <a:pt x="626" y="716"/>
                    <a:pt x="626" y="714"/>
                  </a:cubicBezTo>
                  <a:cubicBezTo>
                    <a:pt x="625" y="713"/>
                    <a:pt x="625" y="713"/>
                    <a:pt x="624" y="712"/>
                  </a:cubicBezTo>
                  <a:cubicBezTo>
                    <a:pt x="623" y="710"/>
                    <a:pt x="623" y="709"/>
                    <a:pt x="622" y="709"/>
                  </a:cubicBezTo>
                  <a:cubicBezTo>
                    <a:pt x="620" y="708"/>
                    <a:pt x="620" y="707"/>
                    <a:pt x="619" y="706"/>
                  </a:cubicBezTo>
                  <a:cubicBezTo>
                    <a:pt x="618" y="704"/>
                    <a:pt x="618" y="704"/>
                    <a:pt x="617" y="704"/>
                  </a:cubicBezTo>
                  <a:cubicBezTo>
                    <a:pt x="617" y="703"/>
                    <a:pt x="616" y="703"/>
                    <a:pt x="615" y="702"/>
                  </a:cubicBezTo>
                  <a:cubicBezTo>
                    <a:pt x="615" y="702"/>
                    <a:pt x="613" y="699"/>
                    <a:pt x="613" y="699"/>
                  </a:cubicBezTo>
                  <a:cubicBezTo>
                    <a:pt x="612" y="698"/>
                    <a:pt x="611" y="698"/>
                    <a:pt x="610" y="697"/>
                  </a:cubicBezTo>
                  <a:cubicBezTo>
                    <a:pt x="610" y="696"/>
                    <a:pt x="610" y="693"/>
                    <a:pt x="608" y="692"/>
                  </a:cubicBezTo>
                  <a:cubicBezTo>
                    <a:pt x="607" y="692"/>
                    <a:pt x="606" y="690"/>
                    <a:pt x="606" y="688"/>
                  </a:cubicBezTo>
                  <a:cubicBezTo>
                    <a:pt x="606" y="687"/>
                    <a:pt x="604" y="685"/>
                    <a:pt x="604" y="685"/>
                  </a:cubicBezTo>
                  <a:cubicBezTo>
                    <a:pt x="603" y="685"/>
                    <a:pt x="601" y="684"/>
                    <a:pt x="602" y="682"/>
                  </a:cubicBezTo>
                  <a:cubicBezTo>
                    <a:pt x="604" y="680"/>
                    <a:pt x="605" y="679"/>
                    <a:pt x="603" y="678"/>
                  </a:cubicBezTo>
                  <a:cubicBezTo>
                    <a:pt x="602" y="678"/>
                    <a:pt x="601" y="675"/>
                    <a:pt x="600" y="675"/>
                  </a:cubicBezTo>
                  <a:cubicBezTo>
                    <a:pt x="600" y="675"/>
                    <a:pt x="600" y="675"/>
                    <a:pt x="599" y="675"/>
                  </a:cubicBezTo>
                  <a:cubicBezTo>
                    <a:pt x="599" y="675"/>
                    <a:pt x="599" y="675"/>
                    <a:pt x="598" y="675"/>
                  </a:cubicBezTo>
                  <a:cubicBezTo>
                    <a:pt x="597" y="676"/>
                    <a:pt x="596" y="675"/>
                    <a:pt x="595" y="675"/>
                  </a:cubicBezTo>
                  <a:cubicBezTo>
                    <a:pt x="594" y="675"/>
                    <a:pt x="593" y="674"/>
                    <a:pt x="592" y="673"/>
                  </a:cubicBezTo>
                  <a:cubicBezTo>
                    <a:pt x="591" y="673"/>
                    <a:pt x="590" y="672"/>
                    <a:pt x="590" y="671"/>
                  </a:cubicBezTo>
                  <a:cubicBezTo>
                    <a:pt x="589" y="669"/>
                    <a:pt x="589" y="668"/>
                    <a:pt x="588" y="667"/>
                  </a:cubicBezTo>
                  <a:cubicBezTo>
                    <a:pt x="588" y="666"/>
                    <a:pt x="587" y="663"/>
                    <a:pt x="587" y="663"/>
                  </a:cubicBezTo>
                  <a:cubicBezTo>
                    <a:pt x="587" y="663"/>
                    <a:pt x="588" y="662"/>
                    <a:pt x="587" y="660"/>
                  </a:cubicBezTo>
                  <a:cubicBezTo>
                    <a:pt x="587" y="659"/>
                    <a:pt x="587" y="659"/>
                    <a:pt x="587" y="659"/>
                  </a:cubicBezTo>
                  <a:cubicBezTo>
                    <a:pt x="587" y="659"/>
                    <a:pt x="587" y="659"/>
                    <a:pt x="586" y="657"/>
                  </a:cubicBezTo>
                  <a:cubicBezTo>
                    <a:pt x="586" y="652"/>
                    <a:pt x="581" y="650"/>
                    <a:pt x="586" y="652"/>
                  </a:cubicBezTo>
                  <a:cubicBezTo>
                    <a:pt x="591" y="653"/>
                    <a:pt x="593" y="653"/>
                    <a:pt x="594" y="653"/>
                  </a:cubicBezTo>
                  <a:cubicBezTo>
                    <a:pt x="594" y="654"/>
                    <a:pt x="594" y="653"/>
                    <a:pt x="595" y="653"/>
                  </a:cubicBezTo>
                  <a:cubicBezTo>
                    <a:pt x="596" y="653"/>
                    <a:pt x="597" y="652"/>
                    <a:pt x="598" y="653"/>
                  </a:cubicBezTo>
                  <a:cubicBezTo>
                    <a:pt x="599" y="654"/>
                    <a:pt x="598" y="653"/>
                    <a:pt x="599" y="654"/>
                  </a:cubicBezTo>
                  <a:cubicBezTo>
                    <a:pt x="600" y="656"/>
                    <a:pt x="601" y="656"/>
                    <a:pt x="601" y="657"/>
                  </a:cubicBezTo>
                  <a:cubicBezTo>
                    <a:pt x="601" y="657"/>
                    <a:pt x="602" y="657"/>
                    <a:pt x="602" y="657"/>
                  </a:cubicBezTo>
                  <a:cubicBezTo>
                    <a:pt x="603" y="657"/>
                    <a:pt x="604" y="656"/>
                    <a:pt x="604" y="658"/>
                  </a:cubicBezTo>
                  <a:cubicBezTo>
                    <a:pt x="604" y="659"/>
                    <a:pt x="605" y="662"/>
                    <a:pt x="605" y="662"/>
                  </a:cubicBezTo>
                  <a:cubicBezTo>
                    <a:pt x="604" y="665"/>
                    <a:pt x="604" y="665"/>
                    <a:pt x="604" y="665"/>
                  </a:cubicBezTo>
                  <a:cubicBezTo>
                    <a:pt x="604" y="665"/>
                    <a:pt x="607" y="667"/>
                    <a:pt x="607" y="668"/>
                  </a:cubicBezTo>
                  <a:cubicBezTo>
                    <a:pt x="607" y="668"/>
                    <a:pt x="607" y="669"/>
                    <a:pt x="608" y="670"/>
                  </a:cubicBezTo>
                  <a:cubicBezTo>
                    <a:pt x="608" y="672"/>
                    <a:pt x="610" y="673"/>
                    <a:pt x="610" y="673"/>
                  </a:cubicBezTo>
                  <a:cubicBezTo>
                    <a:pt x="610" y="674"/>
                    <a:pt x="610" y="674"/>
                    <a:pt x="611" y="675"/>
                  </a:cubicBezTo>
                  <a:cubicBezTo>
                    <a:pt x="611" y="677"/>
                    <a:pt x="612" y="678"/>
                    <a:pt x="613" y="679"/>
                  </a:cubicBezTo>
                  <a:cubicBezTo>
                    <a:pt x="613" y="679"/>
                    <a:pt x="614" y="680"/>
                    <a:pt x="614" y="681"/>
                  </a:cubicBezTo>
                  <a:cubicBezTo>
                    <a:pt x="614" y="682"/>
                    <a:pt x="615" y="683"/>
                    <a:pt x="615" y="684"/>
                  </a:cubicBezTo>
                  <a:cubicBezTo>
                    <a:pt x="615" y="684"/>
                    <a:pt x="616" y="684"/>
                    <a:pt x="616" y="685"/>
                  </a:cubicBezTo>
                  <a:cubicBezTo>
                    <a:pt x="617" y="686"/>
                    <a:pt x="618" y="686"/>
                    <a:pt x="618" y="687"/>
                  </a:cubicBezTo>
                  <a:cubicBezTo>
                    <a:pt x="619" y="688"/>
                    <a:pt x="619" y="688"/>
                    <a:pt x="619" y="689"/>
                  </a:cubicBezTo>
                  <a:cubicBezTo>
                    <a:pt x="620" y="690"/>
                    <a:pt x="622" y="692"/>
                    <a:pt x="622" y="692"/>
                  </a:cubicBezTo>
                  <a:cubicBezTo>
                    <a:pt x="622" y="692"/>
                    <a:pt x="623" y="693"/>
                    <a:pt x="624" y="694"/>
                  </a:cubicBezTo>
                  <a:cubicBezTo>
                    <a:pt x="624" y="694"/>
                    <a:pt x="624" y="693"/>
                    <a:pt x="626" y="695"/>
                  </a:cubicBezTo>
                  <a:cubicBezTo>
                    <a:pt x="628" y="696"/>
                    <a:pt x="626" y="696"/>
                    <a:pt x="627" y="696"/>
                  </a:cubicBezTo>
                  <a:cubicBezTo>
                    <a:pt x="628" y="696"/>
                    <a:pt x="630" y="697"/>
                    <a:pt x="630" y="697"/>
                  </a:cubicBezTo>
                  <a:cubicBezTo>
                    <a:pt x="631" y="697"/>
                    <a:pt x="631" y="697"/>
                    <a:pt x="631" y="697"/>
                  </a:cubicBezTo>
                  <a:cubicBezTo>
                    <a:pt x="631" y="697"/>
                    <a:pt x="632" y="699"/>
                    <a:pt x="632" y="699"/>
                  </a:cubicBezTo>
                  <a:cubicBezTo>
                    <a:pt x="632" y="699"/>
                    <a:pt x="633" y="703"/>
                    <a:pt x="633" y="704"/>
                  </a:cubicBezTo>
                  <a:cubicBezTo>
                    <a:pt x="633" y="704"/>
                    <a:pt x="634" y="704"/>
                    <a:pt x="634" y="704"/>
                  </a:cubicBezTo>
                  <a:cubicBezTo>
                    <a:pt x="634" y="705"/>
                    <a:pt x="635" y="704"/>
                    <a:pt x="635" y="704"/>
                  </a:cubicBezTo>
                  <a:cubicBezTo>
                    <a:pt x="635" y="704"/>
                    <a:pt x="635" y="704"/>
                    <a:pt x="636" y="705"/>
                  </a:cubicBezTo>
                  <a:cubicBezTo>
                    <a:pt x="636" y="705"/>
                    <a:pt x="637" y="705"/>
                    <a:pt x="638" y="705"/>
                  </a:cubicBezTo>
                  <a:cubicBezTo>
                    <a:pt x="638" y="706"/>
                    <a:pt x="638" y="706"/>
                    <a:pt x="639" y="707"/>
                  </a:cubicBezTo>
                  <a:cubicBezTo>
                    <a:pt x="640" y="709"/>
                    <a:pt x="641" y="709"/>
                    <a:pt x="641" y="709"/>
                  </a:cubicBezTo>
                  <a:cubicBezTo>
                    <a:pt x="642" y="711"/>
                    <a:pt x="644" y="712"/>
                    <a:pt x="644" y="712"/>
                  </a:cubicBezTo>
                  <a:cubicBezTo>
                    <a:pt x="644" y="712"/>
                    <a:pt x="645" y="712"/>
                    <a:pt x="645" y="712"/>
                  </a:cubicBezTo>
                  <a:cubicBezTo>
                    <a:pt x="646" y="713"/>
                    <a:pt x="647" y="713"/>
                    <a:pt x="646" y="714"/>
                  </a:cubicBezTo>
                  <a:cubicBezTo>
                    <a:pt x="645" y="716"/>
                    <a:pt x="645" y="716"/>
                    <a:pt x="645" y="717"/>
                  </a:cubicBezTo>
                  <a:cubicBezTo>
                    <a:pt x="644" y="718"/>
                    <a:pt x="644" y="718"/>
                    <a:pt x="644" y="718"/>
                  </a:cubicBezTo>
                  <a:cubicBezTo>
                    <a:pt x="644" y="719"/>
                    <a:pt x="645" y="721"/>
                    <a:pt x="645" y="721"/>
                  </a:cubicBezTo>
                  <a:cubicBezTo>
                    <a:pt x="645" y="721"/>
                    <a:pt x="647" y="722"/>
                    <a:pt x="647" y="722"/>
                  </a:cubicBezTo>
                  <a:cubicBezTo>
                    <a:pt x="648" y="723"/>
                    <a:pt x="649" y="723"/>
                    <a:pt x="649" y="723"/>
                  </a:cubicBezTo>
                  <a:cubicBezTo>
                    <a:pt x="652" y="724"/>
                    <a:pt x="652" y="724"/>
                    <a:pt x="652" y="724"/>
                  </a:cubicBezTo>
                  <a:cubicBezTo>
                    <a:pt x="652" y="724"/>
                    <a:pt x="653" y="724"/>
                    <a:pt x="653" y="725"/>
                  </a:cubicBezTo>
                  <a:cubicBezTo>
                    <a:pt x="654" y="726"/>
                    <a:pt x="655" y="728"/>
                    <a:pt x="655" y="728"/>
                  </a:cubicBezTo>
                  <a:cubicBezTo>
                    <a:pt x="657" y="728"/>
                    <a:pt x="657" y="728"/>
                    <a:pt x="657" y="728"/>
                  </a:cubicBezTo>
                  <a:cubicBezTo>
                    <a:pt x="657" y="728"/>
                    <a:pt x="658" y="728"/>
                    <a:pt x="659" y="728"/>
                  </a:cubicBezTo>
                  <a:cubicBezTo>
                    <a:pt x="659" y="729"/>
                    <a:pt x="660" y="729"/>
                    <a:pt x="660" y="730"/>
                  </a:cubicBezTo>
                  <a:cubicBezTo>
                    <a:pt x="660" y="730"/>
                    <a:pt x="660" y="731"/>
                    <a:pt x="660" y="732"/>
                  </a:cubicBezTo>
                  <a:cubicBezTo>
                    <a:pt x="660" y="733"/>
                    <a:pt x="660" y="733"/>
                    <a:pt x="660" y="733"/>
                  </a:cubicBezTo>
                  <a:cubicBezTo>
                    <a:pt x="660" y="734"/>
                    <a:pt x="661" y="735"/>
                    <a:pt x="661" y="735"/>
                  </a:cubicBezTo>
                  <a:cubicBezTo>
                    <a:pt x="662" y="736"/>
                    <a:pt x="664" y="737"/>
                    <a:pt x="664" y="738"/>
                  </a:cubicBezTo>
                  <a:cubicBezTo>
                    <a:pt x="665" y="738"/>
                    <a:pt x="666" y="738"/>
                    <a:pt x="666" y="739"/>
                  </a:cubicBezTo>
                  <a:cubicBezTo>
                    <a:pt x="666" y="739"/>
                    <a:pt x="667" y="739"/>
                    <a:pt x="668" y="740"/>
                  </a:cubicBezTo>
                  <a:cubicBezTo>
                    <a:pt x="668" y="740"/>
                    <a:pt x="670" y="740"/>
                    <a:pt x="670" y="741"/>
                  </a:cubicBezTo>
                  <a:cubicBezTo>
                    <a:pt x="670" y="742"/>
                    <a:pt x="671" y="742"/>
                    <a:pt x="672" y="743"/>
                  </a:cubicBezTo>
                  <a:cubicBezTo>
                    <a:pt x="672" y="744"/>
                    <a:pt x="670" y="744"/>
                    <a:pt x="673" y="745"/>
                  </a:cubicBezTo>
                  <a:cubicBezTo>
                    <a:pt x="676" y="746"/>
                    <a:pt x="678" y="748"/>
                    <a:pt x="677" y="749"/>
                  </a:cubicBezTo>
                  <a:cubicBezTo>
                    <a:pt x="677" y="749"/>
                    <a:pt x="679" y="752"/>
                    <a:pt x="679" y="752"/>
                  </a:cubicBezTo>
                  <a:cubicBezTo>
                    <a:pt x="679" y="752"/>
                    <a:pt x="684" y="755"/>
                    <a:pt x="684" y="756"/>
                  </a:cubicBezTo>
                  <a:cubicBezTo>
                    <a:pt x="685" y="756"/>
                    <a:pt x="685" y="758"/>
                    <a:pt x="686" y="759"/>
                  </a:cubicBezTo>
                  <a:cubicBezTo>
                    <a:pt x="686" y="759"/>
                    <a:pt x="687" y="759"/>
                    <a:pt x="687" y="761"/>
                  </a:cubicBezTo>
                  <a:cubicBezTo>
                    <a:pt x="687" y="763"/>
                    <a:pt x="688" y="764"/>
                    <a:pt x="688" y="765"/>
                  </a:cubicBezTo>
                  <a:cubicBezTo>
                    <a:pt x="688" y="765"/>
                    <a:pt x="689" y="765"/>
                    <a:pt x="688" y="766"/>
                  </a:cubicBezTo>
                  <a:cubicBezTo>
                    <a:pt x="687" y="767"/>
                    <a:pt x="687" y="767"/>
                    <a:pt x="688" y="767"/>
                  </a:cubicBezTo>
                  <a:cubicBezTo>
                    <a:pt x="688" y="768"/>
                    <a:pt x="689" y="769"/>
                    <a:pt x="690" y="770"/>
                  </a:cubicBezTo>
                  <a:cubicBezTo>
                    <a:pt x="690" y="771"/>
                    <a:pt x="690" y="771"/>
                    <a:pt x="690" y="772"/>
                  </a:cubicBezTo>
                  <a:cubicBezTo>
                    <a:pt x="690" y="772"/>
                    <a:pt x="691" y="773"/>
                    <a:pt x="691" y="773"/>
                  </a:cubicBezTo>
                  <a:cubicBezTo>
                    <a:pt x="690" y="774"/>
                    <a:pt x="690" y="773"/>
                    <a:pt x="690" y="775"/>
                  </a:cubicBezTo>
                  <a:cubicBezTo>
                    <a:pt x="690" y="776"/>
                    <a:pt x="690" y="777"/>
                    <a:pt x="690" y="778"/>
                  </a:cubicBezTo>
                  <a:cubicBezTo>
                    <a:pt x="690" y="778"/>
                    <a:pt x="691" y="778"/>
                    <a:pt x="690" y="779"/>
                  </a:cubicBezTo>
                  <a:cubicBezTo>
                    <a:pt x="689" y="781"/>
                    <a:pt x="689" y="781"/>
                    <a:pt x="688" y="782"/>
                  </a:cubicBezTo>
                  <a:cubicBezTo>
                    <a:pt x="687" y="783"/>
                    <a:pt x="687" y="782"/>
                    <a:pt x="687" y="783"/>
                  </a:cubicBezTo>
                  <a:cubicBezTo>
                    <a:pt x="688" y="784"/>
                    <a:pt x="689" y="786"/>
                    <a:pt x="689" y="786"/>
                  </a:cubicBezTo>
                  <a:cubicBezTo>
                    <a:pt x="689" y="787"/>
                    <a:pt x="691" y="789"/>
                    <a:pt x="691" y="790"/>
                  </a:cubicBezTo>
                  <a:cubicBezTo>
                    <a:pt x="692" y="791"/>
                    <a:pt x="692" y="794"/>
                    <a:pt x="692" y="794"/>
                  </a:cubicBezTo>
                  <a:cubicBezTo>
                    <a:pt x="693" y="794"/>
                    <a:pt x="694" y="796"/>
                    <a:pt x="695" y="796"/>
                  </a:cubicBezTo>
                  <a:cubicBezTo>
                    <a:pt x="695" y="796"/>
                    <a:pt x="697" y="798"/>
                    <a:pt x="697" y="798"/>
                  </a:cubicBezTo>
                  <a:cubicBezTo>
                    <a:pt x="697" y="798"/>
                    <a:pt x="698" y="798"/>
                    <a:pt x="698" y="798"/>
                  </a:cubicBezTo>
                  <a:cubicBezTo>
                    <a:pt x="698" y="798"/>
                    <a:pt x="699" y="798"/>
                    <a:pt x="699" y="798"/>
                  </a:cubicBezTo>
                  <a:cubicBezTo>
                    <a:pt x="700" y="798"/>
                    <a:pt x="702" y="798"/>
                    <a:pt x="702" y="799"/>
                  </a:cubicBezTo>
                  <a:cubicBezTo>
                    <a:pt x="703" y="799"/>
                    <a:pt x="704" y="800"/>
                    <a:pt x="705" y="801"/>
                  </a:cubicBezTo>
                  <a:cubicBezTo>
                    <a:pt x="705" y="801"/>
                    <a:pt x="707" y="803"/>
                    <a:pt x="707" y="803"/>
                  </a:cubicBezTo>
                  <a:cubicBezTo>
                    <a:pt x="707" y="804"/>
                    <a:pt x="708" y="804"/>
                    <a:pt x="709" y="804"/>
                  </a:cubicBezTo>
                  <a:cubicBezTo>
                    <a:pt x="709" y="805"/>
                    <a:pt x="709" y="805"/>
                    <a:pt x="710" y="806"/>
                  </a:cubicBezTo>
                  <a:cubicBezTo>
                    <a:pt x="711" y="807"/>
                    <a:pt x="712" y="807"/>
                    <a:pt x="713" y="808"/>
                  </a:cubicBezTo>
                  <a:cubicBezTo>
                    <a:pt x="713" y="808"/>
                    <a:pt x="713" y="808"/>
                    <a:pt x="714" y="808"/>
                  </a:cubicBezTo>
                  <a:cubicBezTo>
                    <a:pt x="714" y="808"/>
                    <a:pt x="714" y="808"/>
                    <a:pt x="715" y="808"/>
                  </a:cubicBezTo>
                  <a:cubicBezTo>
                    <a:pt x="716" y="809"/>
                    <a:pt x="716" y="809"/>
                    <a:pt x="718" y="810"/>
                  </a:cubicBezTo>
                  <a:cubicBezTo>
                    <a:pt x="719" y="810"/>
                    <a:pt x="720" y="810"/>
                    <a:pt x="722" y="810"/>
                  </a:cubicBezTo>
                  <a:cubicBezTo>
                    <a:pt x="723" y="810"/>
                    <a:pt x="724" y="810"/>
                    <a:pt x="724" y="810"/>
                  </a:cubicBezTo>
                  <a:cubicBezTo>
                    <a:pt x="724" y="810"/>
                    <a:pt x="727" y="811"/>
                    <a:pt x="727" y="811"/>
                  </a:cubicBezTo>
                  <a:cubicBezTo>
                    <a:pt x="727" y="811"/>
                    <a:pt x="729" y="811"/>
                    <a:pt x="729" y="812"/>
                  </a:cubicBezTo>
                  <a:cubicBezTo>
                    <a:pt x="730" y="812"/>
                    <a:pt x="732" y="814"/>
                    <a:pt x="732" y="814"/>
                  </a:cubicBezTo>
                  <a:cubicBezTo>
                    <a:pt x="732" y="815"/>
                    <a:pt x="734" y="816"/>
                    <a:pt x="734" y="816"/>
                  </a:cubicBezTo>
                  <a:cubicBezTo>
                    <a:pt x="734" y="817"/>
                    <a:pt x="737" y="818"/>
                    <a:pt x="737" y="818"/>
                  </a:cubicBezTo>
                  <a:cubicBezTo>
                    <a:pt x="737" y="818"/>
                    <a:pt x="738" y="818"/>
                    <a:pt x="739" y="819"/>
                  </a:cubicBezTo>
                  <a:cubicBezTo>
                    <a:pt x="739" y="819"/>
                    <a:pt x="738" y="820"/>
                    <a:pt x="741" y="820"/>
                  </a:cubicBezTo>
                  <a:cubicBezTo>
                    <a:pt x="744" y="821"/>
                    <a:pt x="745" y="822"/>
                    <a:pt x="745" y="822"/>
                  </a:cubicBezTo>
                  <a:cubicBezTo>
                    <a:pt x="746" y="822"/>
                    <a:pt x="748" y="823"/>
                    <a:pt x="748" y="823"/>
                  </a:cubicBezTo>
                  <a:cubicBezTo>
                    <a:pt x="750" y="823"/>
                    <a:pt x="750" y="823"/>
                    <a:pt x="750" y="823"/>
                  </a:cubicBezTo>
                  <a:cubicBezTo>
                    <a:pt x="753" y="824"/>
                    <a:pt x="753" y="824"/>
                    <a:pt x="753" y="824"/>
                  </a:cubicBezTo>
                  <a:cubicBezTo>
                    <a:pt x="753" y="824"/>
                    <a:pt x="753" y="824"/>
                    <a:pt x="754" y="825"/>
                  </a:cubicBezTo>
                  <a:cubicBezTo>
                    <a:pt x="755" y="825"/>
                    <a:pt x="755" y="825"/>
                    <a:pt x="756" y="825"/>
                  </a:cubicBezTo>
                  <a:cubicBezTo>
                    <a:pt x="757" y="825"/>
                    <a:pt x="757" y="825"/>
                    <a:pt x="757" y="825"/>
                  </a:cubicBezTo>
                  <a:cubicBezTo>
                    <a:pt x="758" y="825"/>
                    <a:pt x="760" y="826"/>
                    <a:pt x="760" y="826"/>
                  </a:cubicBezTo>
                  <a:cubicBezTo>
                    <a:pt x="760" y="826"/>
                    <a:pt x="762" y="826"/>
                    <a:pt x="762" y="827"/>
                  </a:cubicBezTo>
                  <a:cubicBezTo>
                    <a:pt x="762" y="828"/>
                    <a:pt x="763" y="828"/>
                    <a:pt x="764" y="828"/>
                  </a:cubicBezTo>
                  <a:cubicBezTo>
                    <a:pt x="764" y="829"/>
                    <a:pt x="765" y="829"/>
                    <a:pt x="766" y="829"/>
                  </a:cubicBezTo>
                  <a:cubicBezTo>
                    <a:pt x="767" y="830"/>
                    <a:pt x="767" y="829"/>
                    <a:pt x="769" y="830"/>
                  </a:cubicBezTo>
                  <a:cubicBezTo>
                    <a:pt x="770" y="831"/>
                    <a:pt x="779" y="834"/>
                    <a:pt x="779" y="834"/>
                  </a:cubicBezTo>
                  <a:cubicBezTo>
                    <a:pt x="779" y="834"/>
                    <a:pt x="782" y="835"/>
                    <a:pt x="783" y="835"/>
                  </a:cubicBezTo>
                  <a:cubicBezTo>
                    <a:pt x="784" y="834"/>
                    <a:pt x="786" y="835"/>
                    <a:pt x="787" y="835"/>
                  </a:cubicBezTo>
                  <a:cubicBezTo>
                    <a:pt x="787" y="835"/>
                    <a:pt x="789" y="836"/>
                    <a:pt x="790" y="836"/>
                  </a:cubicBezTo>
                  <a:cubicBezTo>
                    <a:pt x="790" y="836"/>
                    <a:pt x="793" y="836"/>
                    <a:pt x="793" y="835"/>
                  </a:cubicBezTo>
                  <a:cubicBezTo>
                    <a:pt x="794" y="835"/>
                    <a:pt x="793" y="835"/>
                    <a:pt x="794" y="835"/>
                  </a:cubicBezTo>
                  <a:cubicBezTo>
                    <a:pt x="795" y="834"/>
                    <a:pt x="796" y="835"/>
                    <a:pt x="799" y="833"/>
                  </a:cubicBezTo>
                  <a:cubicBezTo>
                    <a:pt x="802" y="832"/>
                    <a:pt x="803" y="831"/>
                    <a:pt x="803" y="831"/>
                  </a:cubicBezTo>
                  <a:cubicBezTo>
                    <a:pt x="803" y="831"/>
                    <a:pt x="804" y="831"/>
                    <a:pt x="805" y="830"/>
                  </a:cubicBezTo>
                  <a:cubicBezTo>
                    <a:pt x="805" y="830"/>
                    <a:pt x="805" y="830"/>
                    <a:pt x="806" y="829"/>
                  </a:cubicBezTo>
                  <a:cubicBezTo>
                    <a:pt x="807" y="829"/>
                    <a:pt x="807" y="829"/>
                    <a:pt x="808" y="830"/>
                  </a:cubicBezTo>
                  <a:cubicBezTo>
                    <a:pt x="810" y="830"/>
                    <a:pt x="813" y="831"/>
                    <a:pt x="813" y="831"/>
                  </a:cubicBezTo>
                  <a:cubicBezTo>
                    <a:pt x="815" y="832"/>
                    <a:pt x="816" y="833"/>
                    <a:pt x="817" y="833"/>
                  </a:cubicBezTo>
                  <a:cubicBezTo>
                    <a:pt x="818" y="833"/>
                    <a:pt x="822" y="837"/>
                    <a:pt x="822" y="837"/>
                  </a:cubicBezTo>
                  <a:cubicBezTo>
                    <a:pt x="823" y="837"/>
                    <a:pt x="824" y="838"/>
                    <a:pt x="825" y="838"/>
                  </a:cubicBezTo>
                  <a:cubicBezTo>
                    <a:pt x="825" y="839"/>
                    <a:pt x="826" y="839"/>
                    <a:pt x="827" y="840"/>
                  </a:cubicBezTo>
                  <a:cubicBezTo>
                    <a:pt x="827" y="840"/>
                    <a:pt x="827" y="840"/>
                    <a:pt x="828" y="841"/>
                  </a:cubicBezTo>
                  <a:cubicBezTo>
                    <a:pt x="829" y="841"/>
                    <a:pt x="829" y="841"/>
                    <a:pt x="829" y="841"/>
                  </a:cubicBezTo>
                  <a:cubicBezTo>
                    <a:pt x="830" y="841"/>
                    <a:pt x="830" y="841"/>
                    <a:pt x="831" y="842"/>
                  </a:cubicBezTo>
                  <a:cubicBezTo>
                    <a:pt x="832" y="844"/>
                    <a:pt x="833" y="846"/>
                    <a:pt x="833" y="846"/>
                  </a:cubicBezTo>
                  <a:cubicBezTo>
                    <a:pt x="833" y="847"/>
                    <a:pt x="835" y="848"/>
                    <a:pt x="835" y="849"/>
                  </a:cubicBezTo>
                  <a:cubicBezTo>
                    <a:pt x="835" y="849"/>
                    <a:pt x="835" y="850"/>
                    <a:pt x="835" y="850"/>
                  </a:cubicBezTo>
                  <a:cubicBezTo>
                    <a:pt x="836" y="851"/>
                    <a:pt x="836" y="851"/>
                    <a:pt x="837" y="851"/>
                  </a:cubicBezTo>
                  <a:cubicBezTo>
                    <a:pt x="838" y="851"/>
                    <a:pt x="848" y="855"/>
                    <a:pt x="848" y="855"/>
                  </a:cubicBezTo>
                  <a:cubicBezTo>
                    <a:pt x="848" y="855"/>
                    <a:pt x="849" y="856"/>
                    <a:pt x="850" y="856"/>
                  </a:cubicBezTo>
                  <a:cubicBezTo>
                    <a:pt x="850" y="855"/>
                    <a:pt x="852" y="855"/>
                    <a:pt x="853" y="855"/>
                  </a:cubicBezTo>
                  <a:cubicBezTo>
                    <a:pt x="854" y="856"/>
                    <a:pt x="856" y="856"/>
                    <a:pt x="857" y="857"/>
                  </a:cubicBezTo>
                  <a:cubicBezTo>
                    <a:pt x="857" y="857"/>
                    <a:pt x="857" y="857"/>
                    <a:pt x="857" y="857"/>
                  </a:cubicBezTo>
                  <a:cubicBezTo>
                    <a:pt x="858" y="857"/>
                    <a:pt x="858" y="857"/>
                    <a:pt x="859" y="858"/>
                  </a:cubicBezTo>
                  <a:cubicBezTo>
                    <a:pt x="861" y="859"/>
                    <a:pt x="863" y="860"/>
                    <a:pt x="864" y="860"/>
                  </a:cubicBezTo>
                  <a:cubicBezTo>
                    <a:pt x="864" y="860"/>
                    <a:pt x="864" y="860"/>
                    <a:pt x="865" y="860"/>
                  </a:cubicBezTo>
                  <a:cubicBezTo>
                    <a:pt x="865" y="860"/>
                    <a:pt x="866" y="860"/>
                    <a:pt x="866" y="861"/>
                  </a:cubicBezTo>
                  <a:cubicBezTo>
                    <a:pt x="867" y="861"/>
                    <a:pt x="870" y="862"/>
                    <a:pt x="870" y="862"/>
                  </a:cubicBezTo>
                  <a:cubicBezTo>
                    <a:pt x="874" y="862"/>
                    <a:pt x="874" y="862"/>
                    <a:pt x="874" y="862"/>
                  </a:cubicBezTo>
                  <a:cubicBezTo>
                    <a:pt x="875" y="862"/>
                    <a:pt x="877" y="863"/>
                    <a:pt x="879" y="863"/>
                  </a:cubicBezTo>
                  <a:cubicBezTo>
                    <a:pt x="880" y="863"/>
                    <a:pt x="885" y="863"/>
                    <a:pt x="885" y="863"/>
                  </a:cubicBezTo>
                  <a:cubicBezTo>
                    <a:pt x="885" y="863"/>
                    <a:pt x="885" y="863"/>
                    <a:pt x="885" y="863"/>
                  </a:cubicBezTo>
                  <a:cubicBezTo>
                    <a:pt x="886" y="863"/>
                    <a:pt x="887" y="863"/>
                    <a:pt x="887" y="864"/>
                  </a:cubicBezTo>
                  <a:cubicBezTo>
                    <a:pt x="887" y="865"/>
                    <a:pt x="887" y="866"/>
                    <a:pt x="887" y="867"/>
                  </a:cubicBezTo>
                  <a:cubicBezTo>
                    <a:pt x="887" y="867"/>
                    <a:pt x="887" y="868"/>
                    <a:pt x="887" y="868"/>
                  </a:cubicBezTo>
                  <a:cubicBezTo>
                    <a:pt x="888" y="868"/>
                    <a:pt x="888" y="869"/>
                    <a:pt x="889" y="869"/>
                  </a:cubicBezTo>
                  <a:cubicBezTo>
                    <a:pt x="889" y="870"/>
                    <a:pt x="893" y="871"/>
                    <a:pt x="893" y="872"/>
                  </a:cubicBezTo>
                  <a:cubicBezTo>
                    <a:pt x="893" y="873"/>
                    <a:pt x="895" y="874"/>
                    <a:pt x="895" y="875"/>
                  </a:cubicBezTo>
                  <a:cubicBezTo>
                    <a:pt x="894" y="875"/>
                    <a:pt x="895" y="875"/>
                    <a:pt x="896" y="876"/>
                  </a:cubicBezTo>
                  <a:cubicBezTo>
                    <a:pt x="896" y="878"/>
                    <a:pt x="898" y="879"/>
                    <a:pt x="898" y="879"/>
                  </a:cubicBezTo>
                  <a:cubicBezTo>
                    <a:pt x="898" y="879"/>
                    <a:pt x="898" y="879"/>
                    <a:pt x="899" y="880"/>
                  </a:cubicBezTo>
                  <a:cubicBezTo>
                    <a:pt x="900" y="881"/>
                    <a:pt x="903" y="882"/>
                    <a:pt x="903" y="882"/>
                  </a:cubicBezTo>
                  <a:cubicBezTo>
                    <a:pt x="903" y="883"/>
                    <a:pt x="904" y="883"/>
                    <a:pt x="904" y="884"/>
                  </a:cubicBezTo>
                  <a:cubicBezTo>
                    <a:pt x="904" y="884"/>
                    <a:pt x="905" y="885"/>
                    <a:pt x="905" y="886"/>
                  </a:cubicBezTo>
                  <a:cubicBezTo>
                    <a:pt x="905" y="886"/>
                    <a:pt x="906" y="887"/>
                    <a:pt x="906" y="887"/>
                  </a:cubicBezTo>
                  <a:cubicBezTo>
                    <a:pt x="906" y="887"/>
                    <a:pt x="906" y="887"/>
                    <a:pt x="906" y="887"/>
                  </a:cubicBezTo>
                  <a:cubicBezTo>
                    <a:pt x="906" y="888"/>
                    <a:pt x="906" y="888"/>
                    <a:pt x="906" y="888"/>
                  </a:cubicBezTo>
                  <a:cubicBezTo>
                    <a:pt x="905" y="888"/>
                    <a:pt x="905" y="892"/>
                    <a:pt x="905" y="892"/>
                  </a:cubicBezTo>
                  <a:cubicBezTo>
                    <a:pt x="905" y="892"/>
                    <a:pt x="905" y="894"/>
                    <a:pt x="905" y="895"/>
                  </a:cubicBezTo>
                  <a:cubicBezTo>
                    <a:pt x="905" y="896"/>
                    <a:pt x="905" y="897"/>
                    <a:pt x="906" y="897"/>
                  </a:cubicBezTo>
                  <a:cubicBezTo>
                    <a:pt x="906" y="898"/>
                    <a:pt x="907" y="900"/>
                    <a:pt x="908" y="900"/>
                  </a:cubicBezTo>
                  <a:cubicBezTo>
                    <a:pt x="908" y="899"/>
                    <a:pt x="909" y="900"/>
                    <a:pt x="909" y="900"/>
                  </a:cubicBezTo>
                  <a:cubicBezTo>
                    <a:pt x="911" y="900"/>
                    <a:pt x="911" y="900"/>
                    <a:pt x="911" y="900"/>
                  </a:cubicBezTo>
                  <a:cubicBezTo>
                    <a:pt x="911" y="900"/>
                    <a:pt x="913" y="902"/>
                    <a:pt x="914" y="902"/>
                  </a:cubicBezTo>
                  <a:cubicBezTo>
                    <a:pt x="914" y="902"/>
                    <a:pt x="916" y="904"/>
                    <a:pt x="916" y="903"/>
                  </a:cubicBezTo>
                  <a:cubicBezTo>
                    <a:pt x="916" y="902"/>
                    <a:pt x="916" y="902"/>
                    <a:pt x="916" y="902"/>
                  </a:cubicBezTo>
                  <a:cubicBezTo>
                    <a:pt x="916" y="902"/>
                    <a:pt x="916" y="900"/>
                    <a:pt x="916" y="900"/>
                  </a:cubicBezTo>
                  <a:cubicBezTo>
                    <a:pt x="916" y="900"/>
                    <a:pt x="915" y="899"/>
                    <a:pt x="915" y="898"/>
                  </a:cubicBezTo>
                  <a:cubicBezTo>
                    <a:pt x="914" y="897"/>
                    <a:pt x="917" y="899"/>
                    <a:pt x="917" y="899"/>
                  </a:cubicBezTo>
                  <a:cubicBezTo>
                    <a:pt x="918" y="901"/>
                    <a:pt x="918" y="901"/>
                    <a:pt x="918" y="902"/>
                  </a:cubicBezTo>
                  <a:cubicBezTo>
                    <a:pt x="918" y="902"/>
                    <a:pt x="918" y="903"/>
                    <a:pt x="919" y="903"/>
                  </a:cubicBezTo>
                  <a:cubicBezTo>
                    <a:pt x="919" y="903"/>
                    <a:pt x="919" y="903"/>
                    <a:pt x="919" y="903"/>
                  </a:cubicBezTo>
                  <a:cubicBezTo>
                    <a:pt x="920" y="903"/>
                    <a:pt x="920" y="903"/>
                    <a:pt x="920" y="903"/>
                  </a:cubicBezTo>
                  <a:cubicBezTo>
                    <a:pt x="920" y="904"/>
                    <a:pt x="921" y="905"/>
                    <a:pt x="922" y="905"/>
                  </a:cubicBezTo>
                  <a:cubicBezTo>
                    <a:pt x="922" y="904"/>
                    <a:pt x="923" y="904"/>
                    <a:pt x="923" y="904"/>
                  </a:cubicBezTo>
                  <a:cubicBezTo>
                    <a:pt x="924" y="905"/>
                    <a:pt x="925" y="905"/>
                    <a:pt x="925" y="905"/>
                  </a:cubicBezTo>
                  <a:cubicBezTo>
                    <a:pt x="926" y="906"/>
                    <a:pt x="927" y="905"/>
                    <a:pt x="927" y="906"/>
                  </a:cubicBezTo>
                  <a:cubicBezTo>
                    <a:pt x="927" y="907"/>
                    <a:pt x="929" y="908"/>
                    <a:pt x="929" y="908"/>
                  </a:cubicBezTo>
                  <a:cubicBezTo>
                    <a:pt x="929" y="909"/>
                    <a:pt x="929" y="908"/>
                    <a:pt x="929" y="909"/>
                  </a:cubicBezTo>
                  <a:cubicBezTo>
                    <a:pt x="929" y="910"/>
                    <a:pt x="929" y="910"/>
                    <a:pt x="929" y="911"/>
                  </a:cubicBezTo>
                  <a:cubicBezTo>
                    <a:pt x="928" y="912"/>
                    <a:pt x="929" y="912"/>
                    <a:pt x="929" y="912"/>
                  </a:cubicBezTo>
                  <a:cubicBezTo>
                    <a:pt x="929" y="913"/>
                    <a:pt x="930" y="913"/>
                    <a:pt x="930" y="914"/>
                  </a:cubicBezTo>
                  <a:cubicBezTo>
                    <a:pt x="930" y="914"/>
                    <a:pt x="931" y="914"/>
                    <a:pt x="932" y="914"/>
                  </a:cubicBezTo>
                  <a:cubicBezTo>
                    <a:pt x="933" y="915"/>
                    <a:pt x="932" y="917"/>
                    <a:pt x="933" y="916"/>
                  </a:cubicBezTo>
                  <a:cubicBezTo>
                    <a:pt x="933" y="916"/>
                    <a:pt x="934" y="916"/>
                    <a:pt x="934" y="916"/>
                  </a:cubicBezTo>
                  <a:cubicBezTo>
                    <a:pt x="935" y="916"/>
                    <a:pt x="935" y="916"/>
                    <a:pt x="935" y="916"/>
                  </a:cubicBezTo>
                  <a:cubicBezTo>
                    <a:pt x="935" y="915"/>
                    <a:pt x="935" y="914"/>
                    <a:pt x="936" y="915"/>
                  </a:cubicBezTo>
                  <a:cubicBezTo>
                    <a:pt x="937" y="915"/>
                    <a:pt x="936" y="915"/>
                    <a:pt x="937" y="915"/>
                  </a:cubicBezTo>
                  <a:cubicBezTo>
                    <a:pt x="939" y="916"/>
                    <a:pt x="940" y="917"/>
                    <a:pt x="940" y="917"/>
                  </a:cubicBezTo>
                  <a:cubicBezTo>
                    <a:pt x="944" y="917"/>
                    <a:pt x="946" y="917"/>
                    <a:pt x="947" y="918"/>
                  </a:cubicBezTo>
                  <a:cubicBezTo>
                    <a:pt x="948" y="918"/>
                    <a:pt x="949" y="918"/>
                    <a:pt x="950" y="919"/>
                  </a:cubicBezTo>
                  <a:cubicBezTo>
                    <a:pt x="950" y="919"/>
                    <a:pt x="952" y="920"/>
                    <a:pt x="952" y="921"/>
                  </a:cubicBezTo>
                  <a:cubicBezTo>
                    <a:pt x="952" y="921"/>
                    <a:pt x="953" y="921"/>
                    <a:pt x="953" y="921"/>
                  </a:cubicBezTo>
                  <a:cubicBezTo>
                    <a:pt x="953" y="921"/>
                    <a:pt x="954" y="922"/>
                    <a:pt x="954" y="923"/>
                  </a:cubicBezTo>
                  <a:cubicBezTo>
                    <a:pt x="953" y="924"/>
                    <a:pt x="955" y="924"/>
                    <a:pt x="955" y="924"/>
                  </a:cubicBezTo>
                  <a:cubicBezTo>
                    <a:pt x="955" y="924"/>
                    <a:pt x="956" y="924"/>
                    <a:pt x="957" y="924"/>
                  </a:cubicBezTo>
                  <a:cubicBezTo>
                    <a:pt x="957" y="923"/>
                    <a:pt x="958" y="923"/>
                    <a:pt x="958" y="924"/>
                  </a:cubicBezTo>
                  <a:cubicBezTo>
                    <a:pt x="958" y="925"/>
                    <a:pt x="960" y="926"/>
                    <a:pt x="960" y="927"/>
                  </a:cubicBezTo>
                  <a:cubicBezTo>
                    <a:pt x="960" y="927"/>
                    <a:pt x="960" y="928"/>
                    <a:pt x="960" y="928"/>
                  </a:cubicBezTo>
                  <a:cubicBezTo>
                    <a:pt x="960" y="929"/>
                    <a:pt x="964" y="929"/>
                    <a:pt x="964" y="929"/>
                  </a:cubicBezTo>
                  <a:cubicBezTo>
                    <a:pt x="966" y="928"/>
                    <a:pt x="966" y="928"/>
                    <a:pt x="966" y="928"/>
                  </a:cubicBezTo>
                  <a:cubicBezTo>
                    <a:pt x="967" y="928"/>
                    <a:pt x="967" y="928"/>
                    <a:pt x="967" y="928"/>
                  </a:cubicBezTo>
                  <a:cubicBezTo>
                    <a:pt x="969" y="925"/>
                    <a:pt x="969" y="925"/>
                    <a:pt x="969" y="924"/>
                  </a:cubicBezTo>
                  <a:cubicBezTo>
                    <a:pt x="968" y="924"/>
                    <a:pt x="967" y="922"/>
                    <a:pt x="967" y="922"/>
                  </a:cubicBezTo>
                  <a:cubicBezTo>
                    <a:pt x="967" y="921"/>
                    <a:pt x="966" y="919"/>
                    <a:pt x="966" y="919"/>
                  </a:cubicBezTo>
                  <a:cubicBezTo>
                    <a:pt x="970" y="917"/>
                    <a:pt x="970" y="917"/>
                    <a:pt x="970" y="917"/>
                  </a:cubicBezTo>
                  <a:cubicBezTo>
                    <a:pt x="970" y="917"/>
                    <a:pt x="971" y="917"/>
                    <a:pt x="971" y="916"/>
                  </a:cubicBezTo>
                  <a:cubicBezTo>
                    <a:pt x="972" y="914"/>
                    <a:pt x="972" y="914"/>
                    <a:pt x="972" y="913"/>
                  </a:cubicBezTo>
                  <a:cubicBezTo>
                    <a:pt x="972" y="913"/>
                    <a:pt x="972" y="912"/>
                    <a:pt x="973" y="912"/>
                  </a:cubicBezTo>
                  <a:cubicBezTo>
                    <a:pt x="973" y="911"/>
                    <a:pt x="974" y="911"/>
                    <a:pt x="974" y="911"/>
                  </a:cubicBezTo>
                  <a:cubicBezTo>
                    <a:pt x="974" y="911"/>
                    <a:pt x="976" y="909"/>
                    <a:pt x="976" y="910"/>
                  </a:cubicBezTo>
                  <a:cubicBezTo>
                    <a:pt x="976" y="911"/>
                    <a:pt x="976" y="912"/>
                    <a:pt x="977" y="913"/>
                  </a:cubicBezTo>
                  <a:cubicBezTo>
                    <a:pt x="978" y="914"/>
                    <a:pt x="978" y="913"/>
                    <a:pt x="979" y="912"/>
                  </a:cubicBezTo>
                  <a:cubicBezTo>
                    <a:pt x="980" y="911"/>
                    <a:pt x="981" y="911"/>
                    <a:pt x="981" y="911"/>
                  </a:cubicBezTo>
                  <a:cubicBezTo>
                    <a:pt x="982" y="911"/>
                    <a:pt x="983" y="910"/>
                    <a:pt x="983" y="910"/>
                  </a:cubicBezTo>
                  <a:cubicBezTo>
                    <a:pt x="984" y="910"/>
                    <a:pt x="984" y="911"/>
                    <a:pt x="984" y="912"/>
                  </a:cubicBezTo>
                  <a:cubicBezTo>
                    <a:pt x="985" y="913"/>
                    <a:pt x="987" y="912"/>
                    <a:pt x="987" y="913"/>
                  </a:cubicBezTo>
                  <a:cubicBezTo>
                    <a:pt x="987" y="913"/>
                    <a:pt x="987" y="913"/>
                    <a:pt x="987" y="913"/>
                  </a:cubicBezTo>
                  <a:cubicBezTo>
                    <a:pt x="987" y="914"/>
                    <a:pt x="987" y="914"/>
                    <a:pt x="988" y="915"/>
                  </a:cubicBezTo>
                  <a:cubicBezTo>
                    <a:pt x="991" y="918"/>
                    <a:pt x="992" y="917"/>
                    <a:pt x="991" y="918"/>
                  </a:cubicBezTo>
                  <a:cubicBezTo>
                    <a:pt x="989" y="918"/>
                    <a:pt x="988" y="917"/>
                    <a:pt x="987" y="918"/>
                  </a:cubicBezTo>
                  <a:cubicBezTo>
                    <a:pt x="987" y="919"/>
                    <a:pt x="987" y="920"/>
                    <a:pt x="987" y="921"/>
                  </a:cubicBezTo>
                  <a:cubicBezTo>
                    <a:pt x="986" y="922"/>
                    <a:pt x="987" y="921"/>
                    <a:pt x="987" y="923"/>
                  </a:cubicBezTo>
                  <a:cubicBezTo>
                    <a:pt x="988" y="924"/>
                    <a:pt x="991" y="927"/>
                    <a:pt x="993" y="929"/>
                  </a:cubicBezTo>
                  <a:cubicBezTo>
                    <a:pt x="995" y="927"/>
                    <a:pt x="997" y="926"/>
                    <a:pt x="996" y="923"/>
                  </a:cubicBezTo>
                  <a:cubicBezTo>
                    <a:pt x="1000" y="923"/>
                    <a:pt x="1002" y="921"/>
                    <a:pt x="1002" y="918"/>
                  </a:cubicBezTo>
                  <a:cubicBezTo>
                    <a:pt x="1002" y="918"/>
                    <a:pt x="1001" y="917"/>
                    <a:pt x="1000" y="916"/>
                  </a:cubicBezTo>
                  <a:cubicBezTo>
                    <a:pt x="999" y="916"/>
                    <a:pt x="999" y="915"/>
                    <a:pt x="997" y="914"/>
                  </a:cubicBezTo>
                  <a:cubicBezTo>
                    <a:pt x="996" y="913"/>
                    <a:pt x="997" y="911"/>
                    <a:pt x="995" y="910"/>
                  </a:cubicBezTo>
                  <a:cubicBezTo>
                    <a:pt x="994" y="910"/>
                    <a:pt x="993" y="907"/>
                    <a:pt x="992" y="907"/>
                  </a:cubicBezTo>
                  <a:cubicBezTo>
                    <a:pt x="990" y="907"/>
                    <a:pt x="990" y="905"/>
                    <a:pt x="988" y="905"/>
                  </a:cubicBezTo>
                  <a:cubicBezTo>
                    <a:pt x="986" y="905"/>
                    <a:pt x="985" y="905"/>
                    <a:pt x="984" y="904"/>
                  </a:cubicBezTo>
                  <a:cubicBezTo>
                    <a:pt x="981" y="903"/>
                    <a:pt x="980" y="902"/>
                    <a:pt x="979" y="902"/>
                  </a:cubicBezTo>
                  <a:cubicBezTo>
                    <a:pt x="979" y="903"/>
                    <a:pt x="979" y="902"/>
                    <a:pt x="978" y="902"/>
                  </a:cubicBezTo>
                  <a:cubicBezTo>
                    <a:pt x="978" y="901"/>
                    <a:pt x="978" y="900"/>
                    <a:pt x="976" y="902"/>
                  </a:cubicBezTo>
                  <a:cubicBezTo>
                    <a:pt x="975" y="904"/>
                    <a:pt x="974" y="903"/>
                    <a:pt x="974" y="903"/>
                  </a:cubicBezTo>
                  <a:cubicBezTo>
                    <a:pt x="974" y="903"/>
                    <a:pt x="973" y="902"/>
                    <a:pt x="973" y="904"/>
                  </a:cubicBezTo>
                  <a:cubicBezTo>
                    <a:pt x="972" y="907"/>
                    <a:pt x="973" y="906"/>
                    <a:pt x="972" y="907"/>
                  </a:cubicBezTo>
                  <a:cubicBezTo>
                    <a:pt x="970" y="908"/>
                    <a:pt x="970" y="908"/>
                    <a:pt x="967" y="909"/>
                  </a:cubicBezTo>
                  <a:cubicBezTo>
                    <a:pt x="963" y="910"/>
                    <a:pt x="961" y="909"/>
                    <a:pt x="961" y="909"/>
                  </a:cubicBezTo>
                  <a:cubicBezTo>
                    <a:pt x="958" y="910"/>
                    <a:pt x="958" y="910"/>
                    <a:pt x="958" y="910"/>
                  </a:cubicBezTo>
                  <a:cubicBezTo>
                    <a:pt x="958" y="910"/>
                    <a:pt x="957" y="910"/>
                    <a:pt x="953" y="910"/>
                  </a:cubicBezTo>
                  <a:cubicBezTo>
                    <a:pt x="949" y="910"/>
                    <a:pt x="948" y="909"/>
                    <a:pt x="947" y="908"/>
                  </a:cubicBezTo>
                  <a:cubicBezTo>
                    <a:pt x="945" y="907"/>
                    <a:pt x="943" y="907"/>
                    <a:pt x="942" y="906"/>
                  </a:cubicBezTo>
                  <a:cubicBezTo>
                    <a:pt x="941" y="905"/>
                    <a:pt x="941" y="904"/>
                    <a:pt x="940" y="903"/>
                  </a:cubicBezTo>
                  <a:cubicBezTo>
                    <a:pt x="939" y="902"/>
                    <a:pt x="938" y="902"/>
                    <a:pt x="937" y="900"/>
                  </a:cubicBezTo>
                  <a:cubicBezTo>
                    <a:pt x="936" y="898"/>
                    <a:pt x="935" y="897"/>
                    <a:pt x="935" y="895"/>
                  </a:cubicBezTo>
                  <a:cubicBezTo>
                    <a:pt x="934" y="893"/>
                    <a:pt x="934" y="893"/>
                    <a:pt x="933" y="892"/>
                  </a:cubicBezTo>
                  <a:cubicBezTo>
                    <a:pt x="933" y="892"/>
                    <a:pt x="933" y="891"/>
                    <a:pt x="932" y="891"/>
                  </a:cubicBezTo>
                  <a:cubicBezTo>
                    <a:pt x="929" y="887"/>
                    <a:pt x="929" y="886"/>
                    <a:pt x="928" y="886"/>
                  </a:cubicBezTo>
                  <a:cubicBezTo>
                    <a:pt x="927" y="885"/>
                    <a:pt x="929" y="883"/>
                    <a:pt x="929" y="881"/>
                  </a:cubicBezTo>
                  <a:cubicBezTo>
                    <a:pt x="928" y="880"/>
                    <a:pt x="929" y="878"/>
                    <a:pt x="929" y="876"/>
                  </a:cubicBezTo>
                  <a:cubicBezTo>
                    <a:pt x="929" y="874"/>
                    <a:pt x="930" y="873"/>
                    <a:pt x="929" y="871"/>
                  </a:cubicBezTo>
                  <a:cubicBezTo>
                    <a:pt x="929" y="868"/>
                    <a:pt x="929" y="866"/>
                    <a:pt x="930" y="865"/>
                  </a:cubicBezTo>
                  <a:cubicBezTo>
                    <a:pt x="931" y="864"/>
                    <a:pt x="931" y="865"/>
                    <a:pt x="931" y="862"/>
                  </a:cubicBezTo>
                  <a:cubicBezTo>
                    <a:pt x="932" y="859"/>
                    <a:pt x="933" y="856"/>
                    <a:pt x="933" y="855"/>
                  </a:cubicBezTo>
                  <a:cubicBezTo>
                    <a:pt x="933" y="854"/>
                    <a:pt x="935" y="851"/>
                    <a:pt x="935" y="850"/>
                  </a:cubicBezTo>
                  <a:cubicBezTo>
                    <a:pt x="935" y="848"/>
                    <a:pt x="934" y="848"/>
                    <a:pt x="934" y="846"/>
                  </a:cubicBezTo>
                  <a:cubicBezTo>
                    <a:pt x="933" y="845"/>
                    <a:pt x="932" y="846"/>
                    <a:pt x="931" y="844"/>
                  </a:cubicBezTo>
                  <a:cubicBezTo>
                    <a:pt x="931" y="844"/>
                    <a:pt x="931" y="844"/>
                    <a:pt x="931" y="844"/>
                  </a:cubicBezTo>
                  <a:cubicBezTo>
                    <a:pt x="930" y="842"/>
                    <a:pt x="929" y="841"/>
                    <a:pt x="928" y="840"/>
                  </a:cubicBezTo>
                  <a:cubicBezTo>
                    <a:pt x="926" y="837"/>
                    <a:pt x="920" y="835"/>
                    <a:pt x="920" y="834"/>
                  </a:cubicBezTo>
                  <a:cubicBezTo>
                    <a:pt x="919" y="834"/>
                    <a:pt x="921" y="832"/>
                    <a:pt x="918" y="832"/>
                  </a:cubicBezTo>
                  <a:cubicBezTo>
                    <a:pt x="916" y="832"/>
                    <a:pt x="914" y="830"/>
                    <a:pt x="913" y="831"/>
                  </a:cubicBezTo>
                  <a:cubicBezTo>
                    <a:pt x="911" y="831"/>
                    <a:pt x="907" y="832"/>
                    <a:pt x="905" y="832"/>
                  </a:cubicBezTo>
                  <a:cubicBezTo>
                    <a:pt x="902" y="833"/>
                    <a:pt x="903" y="833"/>
                    <a:pt x="900" y="834"/>
                  </a:cubicBezTo>
                  <a:cubicBezTo>
                    <a:pt x="898" y="834"/>
                    <a:pt x="898" y="834"/>
                    <a:pt x="897" y="833"/>
                  </a:cubicBezTo>
                  <a:cubicBezTo>
                    <a:pt x="896" y="833"/>
                    <a:pt x="895" y="832"/>
                    <a:pt x="893" y="832"/>
                  </a:cubicBezTo>
                  <a:cubicBezTo>
                    <a:pt x="892" y="833"/>
                    <a:pt x="892" y="832"/>
                    <a:pt x="891" y="832"/>
                  </a:cubicBezTo>
                  <a:cubicBezTo>
                    <a:pt x="891" y="832"/>
                    <a:pt x="890" y="831"/>
                    <a:pt x="889" y="832"/>
                  </a:cubicBezTo>
                  <a:cubicBezTo>
                    <a:pt x="887" y="832"/>
                    <a:pt x="887" y="832"/>
                    <a:pt x="886" y="832"/>
                  </a:cubicBezTo>
                  <a:cubicBezTo>
                    <a:pt x="886" y="832"/>
                    <a:pt x="886" y="832"/>
                    <a:pt x="884" y="832"/>
                  </a:cubicBezTo>
                  <a:cubicBezTo>
                    <a:pt x="884" y="833"/>
                    <a:pt x="883" y="833"/>
                    <a:pt x="883" y="833"/>
                  </a:cubicBezTo>
                  <a:cubicBezTo>
                    <a:pt x="882" y="833"/>
                    <a:pt x="882" y="833"/>
                    <a:pt x="882" y="833"/>
                  </a:cubicBezTo>
                  <a:cubicBezTo>
                    <a:pt x="881" y="833"/>
                    <a:pt x="880" y="833"/>
                    <a:pt x="879" y="834"/>
                  </a:cubicBezTo>
                  <a:cubicBezTo>
                    <a:pt x="877" y="835"/>
                    <a:pt x="873" y="839"/>
                    <a:pt x="874" y="834"/>
                  </a:cubicBezTo>
                  <a:cubicBezTo>
                    <a:pt x="874" y="834"/>
                    <a:pt x="874" y="834"/>
                    <a:pt x="874" y="834"/>
                  </a:cubicBezTo>
                  <a:cubicBezTo>
                    <a:pt x="874" y="830"/>
                    <a:pt x="877" y="828"/>
                    <a:pt x="877" y="827"/>
                  </a:cubicBezTo>
                  <a:cubicBezTo>
                    <a:pt x="878" y="827"/>
                    <a:pt x="880" y="826"/>
                    <a:pt x="880" y="824"/>
                  </a:cubicBezTo>
                  <a:cubicBezTo>
                    <a:pt x="880" y="823"/>
                    <a:pt x="880" y="822"/>
                    <a:pt x="880" y="821"/>
                  </a:cubicBezTo>
                  <a:cubicBezTo>
                    <a:pt x="880" y="820"/>
                    <a:pt x="880" y="817"/>
                    <a:pt x="880" y="814"/>
                  </a:cubicBezTo>
                  <a:cubicBezTo>
                    <a:pt x="880" y="812"/>
                    <a:pt x="875" y="811"/>
                    <a:pt x="880" y="810"/>
                  </a:cubicBezTo>
                  <a:cubicBezTo>
                    <a:pt x="882" y="810"/>
                    <a:pt x="882" y="809"/>
                    <a:pt x="882" y="808"/>
                  </a:cubicBezTo>
                  <a:cubicBezTo>
                    <a:pt x="882" y="807"/>
                    <a:pt x="881" y="806"/>
                    <a:pt x="881" y="805"/>
                  </a:cubicBezTo>
                  <a:cubicBezTo>
                    <a:pt x="880" y="804"/>
                    <a:pt x="879" y="802"/>
                    <a:pt x="880" y="801"/>
                  </a:cubicBezTo>
                  <a:cubicBezTo>
                    <a:pt x="881" y="800"/>
                    <a:pt x="882" y="798"/>
                    <a:pt x="882" y="800"/>
                  </a:cubicBezTo>
                  <a:cubicBezTo>
                    <a:pt x="882" y="802"/>
                    <a:pt x="883" y="805"/>
                    <a:pt x="883" y="806"/>
                  </a:cubicBezTo>
                  <a:cubicBezTo>
                    <a:pt x="883" y="806"/>
                    <a:pt x="885" y="803"/>
                    <a:pt x="885" y="803"/>
                  </a:cubicBezTo>
                  <a:cubicBezTo>
                    <a:pt x="885" y="802"/>
                    <a:pt x="885" y="800"/>
                    <a:pt x="885" y="799"/>
                  </a:cubicBezTo>
                  <a:cubicBezTo>
                    <a:pt x="886" y="797"/>
                    <a:pt x="886" y="797"/>
                    <a:pt x="887" y="796"/>
                  </a:cubicBezTo>
                  <a:cubicBezTo>
                    <a:pt x="887" y="794"/>
                    <a:pt x="887" y="795"/>
                    <a:pt x="887" y="792"/>
                  </a:cubicBezTo>
                  <a:cubicBezTo>
                    <a:pt x="886" y="789"/>
                    <a:pt x="886" y="788"/>
                    <a:pt x="887" y="786"/>
                  </a:cubicBezTo>
                  <a:cubicBezTo>
                    <a:pt x="888" y="784"/>
                    <a:pt x="886" y="786"/>
                    <a:pt x="890" y="782"/>
                  </a:cubicBezTo>
                  <a:cubicBezTo>
                    <a:pt x="894" y="778"/>
                    <a:pt x="893" y="779"/>
                    <a:pt x="895" y="777"/>
                  </a:cubicBezTo>
                  <a:cubicBezTo>
                    <a:pt x="896" y="774"/>
                    <a:pt x="898" y="775"/>
                    <a:pt x="896" y="773"/>
                  </a:cubicBezTo>
                  <a:cubicBezTo>
                    <a:pt x="893" y="770"/>
                    <a:pt x="894" y="769"/>
                    <a:pt x="892" y="769"/>
                  </a:cubicBezTo>
                  <a:cubicBezTo>
                    <a:pt x="890" y="768"/>
                    <a:pt x="890" y="767"/>
                    <a:pt x="887" y="769"/>
                  </a:cubicBezTo>
                  <a:cubicBezTo>
                    <a:pt x="884" y="770"/>
                    <a:pt x="884" y="770"/>
                    <a:pt x="883" y="771"/>
                  </a:cubicBezTo>
                  <a:cubicBezTo>
                    <a:pt x="882" y="771"/>
                    <a:pt x="877" y="770"/>
                    <a:pt x="875" y="769"/>
                  </a:cubicBezTo>
                  <a:cubicBezTo>
                    <a:pt x="874" y="769"/>
                    <a:pt x="872" y="768"/>
                    <a:pt x="872" y="769"/>
                  </a:cubicBezTo>
                  <a:cubicBezTo>
                    <a:pt x="868" y="773"/>
                    <a:pt x="863" y="773"/>
                    <a:pt x="863" y="773"/>
                  </a:cubicBezTo>
                  <a:cubicBezTo>
                    <a:pt x="860" y="772"/>
                    <a:pt x="859" y="771"/>
                    <a:pt x="858" y="773"/>
                  </a:cubicBezTo>
                  <a:cubicBezTo>
                    <a:pt x="857" y="774"/>
                    <a:pt x="858" y="774"/>
                    <a:pt x="858" y="774"/>
                  </a:cubicBezTo>
                  <a:cubicBezTo>
                    <a:pt x="858" y="773"/>
                    <a:pt x="858" y="773"/>
                    <a:pt x="856" y="775"/>
                  </a:cubicBezTo>
                  <a:cubicBezTo>
                    <a:pt x="855" y="777"/>
                    <a:pt x="854" y="777"/>
                    <a:pt x="854" y="777"/>
                  </a:cubicBezTo>
                  <a:cubicBezTo>
                    <a:pt x="853" y="776"/>
                    <a:pt x="854" y="776"/>
                    <a:pt x="853" y="781"/>
                  </a:cubicBezTo>
                  <a:cubicBezTo>
                    <a:pt x="853" y="790"/>
                    <a:pt x="853" y="789"/>
                    <a:pt x="852" y="791"/>
                  </a:cubicBezTo>
                  <a:cubicBezTo>
                    <a:pt x="851" y="792"/>
                    <a:pt x="851" y="791"/>
                    <a:pt x="850" y="793"/>
                  </a:cubicBezTo>
                  <a:cubicBezTo>
                    <a:pt x="850" y="795"/>
                    <a:pt x="851" y="795"/>
                    <a:pt x="849" y="797"/>
                  </a:cubicBezTo>
                  <a:cubicBezTo>
                    <a:pt x="848" y="798"/>
                    <a:pt x="847" y="799"/>
                    <a:pt x="846" y="800"/>
                  </a:cubicBezTo>
                  <a:cubicBezTo>
                    <a:pt x="844" y="800"/>
                    <a:pt x="846" y="801"/>
                    <a:pt x="844" y="802"/>
                  </a:cubicBezTo>
                  <a:cubicBezTo>
                    <a:pt x="842" y="803"/>
                    <a:pt x="841" y="802"/>
                    <a:pt x="840" y="802"/>
                  </a:cubicBezTo>
                  <a:cubicBezTo>
                    <a:pt x="840" y="802"/>
                    <a:pt x="840" y="801"/>
                    <a:pt x="839" y="801"/>
                  </a:cubicBezTo>
                  <a:cubicBezTo>
                    <a:pt x="838" y="802"/>
                    <a:pt x="838" y="801"/>
                    <a:pt x="838" y="801"/>
                  </a:cubicBezTo>
                  <a:cubicBezTo>
                    <a:pt x="838" y="801"/>
                    <a:pt x="838" y="800"/>
                    <a:pt x="836" y="801"/>
                  </a:cubicBezTo>
                  <a:cubicBezTo>
                    <a:pt x="833" y="802"/>
                    <a:pt x="830" y="804"/>
                    <a:pt x="830" y="804"/>
                  </a:cubicBezTo>
                  <a:cubicBezTo>
                    <a:pt x="830" y="804"/>
                    <a:pt x="831" y="803"/>
                    <a:pt x="828" y="804"/>
                  </a:cubicBezTo>
                  <a:cubicBezTo>
                    <a:pt x="826" y="805"/>
                    <a:pt x="825" y="805"/>
                    <a:pt x="823" y="805"/>
                  </a:cubicBezTo>
                  <a:cubicBezTo>
                    <a:pt x="823" y="805"/>
                    <a:pt x="822" y="805"/>
                    <a:pt x="822" y="805"/>
                  </a:cubicBezTo>
                  <a:cubicBezTo>
                    <a:pt x="821" y="805"/>
                    <a:pt x="821" y="805"/>
                    <a:pt x="821" y="805"/>
                  </a:cubicBezTo>
                  <a:cubicBezTo>
                    <a:pt x="821" y="804"/>
                    <a:pt x="820" y="804"/>
                    <a:pt x="818" y="805"/>
                  </a:cubicBezTo>
                  <a:cubicBezTo>
                    <a:pt x="817" y="805"/>
                    <a:pt x="816" y="805"/>
                    <a:pt x="816" y="805"/>
                  </a:cubicBezTo>
                  <a:cubicBezTo>
                    <a:pt x="816" y="805"/>
                    <a:pt x="816" y="805"/>
                    <a:pt x="815" y="806"/>
                  </a:cubicBezTo>
                  <a:cubicBezTo>
                    <a:pt x="813" y="808"/>
                    <a:pt x="812" y="808"/>
                    <a:pt x="810" y="808"/>
                  </a:cubicBezTo>
                  <a:cubicBezTo>
                    <a:pt x="809" y="808"/>
                    <a:pt x="810" y="806"/>
                    <a:pt x="808" y="805"/>
                  </a:cubicBezTo>
                  <a:cubicBezTo>
                    <a:pt x="806" y="804"/>
                    <a:pt x="807" y="802"/>
                    <a:pt x="804" y="802"/>
                  </a:cubicBezTo>
                  <a:cubicBezTo>
                    <a:pt x="802" y="802"/>
                    <a:pt x="805" y="803"/>
                    <a:pt x="802" y="802"/>
                  </a:cubicBezTo>
                  <a:cubicBezTo>
                    <a:pt x="799" y="802"/>
                    <a:pt x="798" y="801"/>
                    <a:pt x="797" y="801"/>
                  </a:cubicBezTo>
                  <a:cubicBezTo>
                    <a:pt x="794" y="800"/>
                    <a:pt x="794" y="799"/>
                    <a:pt x="794" y="799"/>
                  </a:cubicBezTo>
                  <a:cubicBezTo>
                    <a:pt x="794" y="798"/>
                    <a:pt x="793" y="793"/>
                    <a:pt x="792" y="793"/>
                  </a:cubicBezTo>
                  <a:cubicBezTo>
                    <a:pt x="791" y="792"/>
                    <a:pt x="791" y="787"/>
                    <a:pt x="790" y="788"/>
                  </a:cubicBezTo>
                  <a:cubicBezTo>
                    <a:pt x="788" y="788"/>
                    <a:pt x="788" y="786"/>
                    <a:pt x="786" y="784"/>
                  </a:cubicBezTo>
                  <a:cubicBezTo>
                    <a:pt x="785" y="782"/>
                    <a:pt x="784" y="783"/>
                    <a:pt x="782" y="779"/>
                  </a:cubicBezTo>
                  <a:cubicBezTo>
                    <a:pt x="781" y="777"/>
                    <a:pt x="782" y="778"/>
                    <a:pt x="782" y="778"/>
                  </a:cubicBezTo>
                  <a:cubicBezTo>
                    <a:pt x="782" y="779"/>
                    <a:pt x="783" y="780"/>
                    <a:pt x="781" y="775"/>
                  </a:cubicBezTo>
                  <a:cubicBezTo>
                    <a:pt x="777" y="767"/>
                    <a:pt x="776" y="770"/>
                    <a:pt x="776" y="768"/>
                  </a:cubicBezTo>
                  <a:cubicBezTo>
                    <a:pt x="775" y="767"/>
                    <a:pt x="774" y="766"/>
                    <a:pt x="773" y="763"/>
                  </a:cubicBezTo>
                  <a:cubicBezTo>
                    <a:pt x="773" y="760"/>
                    <a:pt x="773" y="756"/>
                    <a:pt x="774" y="755"/>
                  </a:cubicBezTo>
                  <a:cubicBezTo>
                    <a:pt x="774" y="753"/>
                    <a:pt x="775" y="753"/>
                    <a:pt x="775" y="751"/>
                  </a:cubicBezTo>
                  <a:cubicBezTo>
                    <a:pt x="775" y="750"/>
                    <a:pt x="775" y="748"/>
                    <a:pt x="775" y="747"/>
                  </a:cubicBezTo>
                  <a:cubicBezTo>
                    <a:pt x="774" y="746"/>
                    <a:pt x="773" y="744"/>
                    <a:pt x="774" y="743"/>
                  </a:cubicBezTo>
                  <a:cubicBezTo>
                    <a:pt x="774" y="743"/>
                    <a:pt x="778" y="741"/>
                    <a:pt x="777" y="740"/>
                  </a:cubicBezTo>
                  <a:cubicBezTo>
                    <a:pt x="777" y="739"/>
                    <a:pt x="774" y="732"/>
                    <a:pt x="775" y="732"/>
                  </a:cubicBezTo>
                  <a:cubicBezTo>
                    <a:pt x="776" y="731"/>
                    <a:pt x="780" y="727"/>
                    <a:pt x="780" y="726"/>
                  </a:cubicBezTo>
                  <a:cubicBezTo>
                    <a:pt x="780" y="726"/>
                    <a:pt x="780" y="725"/>
                    <a:pt x="780" y="724"/>
                  </a:cubicBezTo>
                  <a:cubicBezTo>
                    <a:pt x="780" y="724"/>
                    <a:pt x="780" y="724"/>
                    <a:pt x="780" y="724"/>
                  </a:cubicBezTo>
                  <a:cubicBezTo>
                    <a:pt x="780" y="724"/>
                    <a:pt x="780" y="724"/>
                    <a:pt x="780" y="724"/>
                  </a:cubicBezTo>
                  <a:cubicBezTo>
                    <a:pt x="780" y="724"/>
                    <a:pt x="780" y="724"/>
                    <a:pt x="780" y="723"/>
                  </a:cubicBezTo>
                  <a:cubicBezTo>
                    <a:pt x="780" y="723"/>
                    <a:pt x="780" y="723"/>
                    <a:pt x="780" y="723"/>
                  </a:cubicBezTo>
                  <a:cubicBezTo>
                    <a:pt x="780" y="723"/>
                    <a:pt x="780" y="723"/>
                    <a:pt x="780" y="723"/>
                  </a:cubicBezTo>
                  <a:cubicBezTo>
                    <a:pt x="780" y="723"/>
                    <a:pt x="780" y="723"/>
                    <a:pt x="780" y="723"/>
                  </a:cubicBezTo>
                  <a:cubicBezTo>
                    <a:pt x="780" y="722"/>
                    <a:pt x="780" y="722"/>
                    <a:pt x="780" y="722"/>
                  </a:cubicBezTo>
                  <a:cubicBezTo>
                    <a:pt x="781" y="722"/>
                    <a:pt x="781" y="722"/>
                    <a:pt x="781" y="722"/>
                  </a:cubicBezTo>
                  <a:cubicBezTo>
                    <a:pt x="780" y="721"/>
                    <a:pt x="780" y="721"/>
                    <a:pt x="780" y="721"/>
                  </a:cubicBezTo>
                  <a:cubicBezTo>
                    <a:pt x="781" y="721"/>
                    <a:pt x="781" y="721"/>
                    <a:pt x="781" y="720"/>
                  </a:cubicBezTo>
                  <a:cubicBezTo>
                    <a:pt x="781" y="717"/>
                    <a:pt x="781" y="718"/>
                    <a:pt x="780" y="715"/>
                  </a:cubicBezTo>
                  <a:cubicBezTo>
                    <a:pt x="780" y="712"/>
                    <a:pt x="781" y="711"/>
                    <a:pt x="779" y="708"/>
                  </a:cubicBezTo>
                  <a:cubicBezTo>
                    <a:pt x="777" y="706"/>
                    <a:pt x="775" y="706"/>
                    <a:pt x="776" y="704"/>
                  </a:cubicBezTo>
                  <a:cubicBezTo>
                    <a:pt x="776" y="702"/>
                    <a:pt x="777" y="700"/>
                    <a:pt x="778" y="699"/>
                  </a:cubicBezTo>
                  <a:cubicBezTo>
                    <a:pt x="779" y="698"/>
                    <a:pt x="781" y="697"/>
                    <a:pt x="781" y="697"/>
                  </a:cubicBezTo>
                  <a:cubicBezTo>
                    <a:pt x="783" y="694"/>
                    <a:pt x="782" y="692"/>
                    <a:pt x="783" y="691"/>
                  </a:cubicBezTo>
                  <a:cubicBezTo>
                    <a:pt x="785" y="691"/>
                    <a:pt x="786" y="691"/>
                    <a:pt x="786" y="691"/>
                  </a:cubicBezTo>
                  <a:cubicBezTo>
                    <a:pt x="787" y="690"/>
                    <a:pt x="788" y="688"/>
                    <a:pt x="789" y="688"/>
                  </a:cubicBezTo>
                  <a:cubicBezTo>
                    <a:pt x="790" y="688"/>
                    <a:pt x="790" y="688"/>
                    <a:pt x="791" y="688"/>
                  </a:cubicBezTo>
                  <a:cubicBezTo>
                    <a:pt x="791" y="688"/>
                    <a:pt x="791" y="688"/>
                    <a:pt x="793" y="688"/>
                  </a:cubicBezTo>
                  <a:cubicBezTo>
                    <a:pt x="795" y="687"/>
                    <a:pt x="800" y="686"/>
                    <a:pt x="800" y="685"/>
                  </a:cubicBezTo>
                  <a:cubicBezTo>
                    <a:pt x="800" y="685"/>
                    <a:pt x="800" y="685"/>
                    <a:pt x="802" y="683"/>
                  </a:cubicBezTo>
                  <a:cubicBezTo>
                    <a:pt x="803" y="682"/>
                    <a:pt x="805" y="683"/>
                    <a:pt x="805" y="680"/>
                  </a:cubicBezTo>
                  <a:cubicBezTo>
                    <a:pt x="806" y="678"/>
                    <a:pt x="806" y="680"/>
                    <a:pt x="806" y="678"/>
                  </a:cubicBezTo>
                  <a:cubicBezTo>
                    <a:pt x="805" y="676"/>
                    <a:pt x="806" y="676"/>
                    <a:pt x="809" y="677"/>
                  </a:cubicBezTo>
                  <a:cubicBezTo>
                    <a:pt x="811" y="677"/>
                    <a:pt x="814" y="677"/>
                    <a:pt x="814" y="677"/>
                  </a:cubicBezTo>
                  <a:cubicBezTo>
                    <a:pt x="817" y="674"/>
                    <a:pt x="821" y="672"/>
                    <a:pt x="822" y="673"/>
                  </a:cubicBezTo>
                  <a:cubicBezTo>
                    <a:pt x="824" y="673"/>
                    <a:pt x="824" y="673"/>
                    <a:pt x="825" y="674"/>
                  </a:cubicBezTo>
                  <a:cubicBezTo>
                    <a:pt x="827" y="675"/>
                    <a:pt x="825" y="675"/>
                    <a:pt x="829" y="676"/>
                  </a:cubicBezTo>
                  <a:cubicBezTo>
                    <a:pt x="834" y="677"/>
                    <a:pt x="834" y="676"/>
                    <a:pt x="835" y="676"/>
                  </a:cubicBezTo>
                  <a:cubicBezTo>
                    <a:pt x="835" y="676"/>
                    <a:pt x="837" y="676"/>
                    <a:pt x="838" y="676"/>
                  </a:cubicBezTo>
                  <a:cubicBezTo>
                    <a:pt x="842" y="675"/>
                    <a:pt x="843" y="676"/>
                    <a:pt x="844" y="677"/>
                  </a:cubicBezTo>
                  <a:cubicBezTo>
                    <a:pt x="847" y="678"/>
                    <a:pt x="847" y="677"/>
                    <a:pt x="848" y="678"/>
                  </a:cubicBezTo>
                  <a:cubicBezTo>
                    <a:pt x="849" y="679"/>
                    <a:pt x="848" y="680"/>
                    <a:pt x="850" y="681"/>
                  </a:cubicBezTo>
                  <a:cubicBezTo>
                    <a:pt x="851" y="682"/>
                    <a:pt x="851" y="682"/>
                    <a:pt x="853" y="681"/>
                  </a:cubicBezTo>
                  <a:cubicBezTo>
                    <a:pt x="855" y="680"/>
                    <a:pt x="854" y="680"/>
                    <a:pt x="855" y="680"/>
                  </a:cubicBezTo>
                  <a:cubicBezTo>
                    <a:pt x="857" y="680"/>
                    <a:pt x="857" y="680"/>
                    <a:pt x="857" y="680"/>
                  </a:cubicBezTo>
                  <a:cubicBezTo>
                    <a:pt x="857" y="680"/>
                    <a:pt x="854" y="682"/>
                    <a:pt x="857" y="682"/>
                  </a:cubicBezTo>
                  <a:cubicBezTo>
                    <a:pt x="861" y="682"/>
                    <a:pt x="863" y="679"/>
                    <a:pt x="862" y="679"/>
                  </a:cubicBezTo>
                  <a:cubicBezTo>
                    <a:pt x="862" y="679"/>
                    <a:pt x="864" y="678"/>
                    <a:pt x="865" y="680"/>
                  </a:cubicBezTo>
                  <a:cubicBezTo>
                    <a:pt x="865" y="682"/>
                    <a:pt x="866" y="683"/>
                    <a:pt x="867" y="682"/>
                  </a:cubicBezTo>
                  <a:cubicBezTo>
                    <a:pt x="869" y="681"/>
                    <a:pt x="871" y="680"/>
                    <a:pt x="869" y="679"/>
                  </a:cubicBezTo>
                  <a:cubicBezTo>
                    <a:pt x="868" y="678"/>
                    <a:pt x="867" y="677"/>
                    <a:pt x="867" y="675"/>
                  </a:cubicBezTo>
                  <a:cubicBezTo>
                    <a:pt x="867" y="674"/>
                    <a:pt x="867" y="673"/>
                    <a:pt x="867" y="673"/>
                  </a:cubicBezTo>
                  <a:cubicBezTo>
                    <a:pt x="864" y="671"/>
                    <a:pt x="864" y="671"/>
                    <a:pt x="864" y="671"/>
                  </a:cubicBezTo>
                  <a:cubicBezTo>
                    <a:pt x="864" y="671"/>
                    <a:pt x="865" y="670"/>
                    <a:pt x="863" y="670"/>
                  </a:cubicBezTo>
                  <a:cubicBezTo>
                    <a:pt x="861" y="669"/>
                    <a:pt x="856" y="670"/>
                    <a:pt x="857" y="669"/>
                  </a:cubicBezTo>
                  <a:cubicBezTo>
                    <a:pt x="861" y="666"/>
                    <a:pt x="860" y="667"/>
                    <a:pt x="862" y="668"/>
                  </a:cubicBezTo>
                  <a:cubicBezTo>
                    <a:pt x="862" y="668"/>
                    <a:pt x="863" y="668"/>
                    <a:pt x="864" y="668"/>
                  </a:cubicBezTo>
                  <a:cubicBezTo>
                    <a:pt x="865" y="668"/>
                    <a:pt x="866" y="667"/>
                    <a:pt x="866" y="668"/>
                  </a:cubicBezTo>
                  <a:cubicBezTo>
                    <a:pt x="868" y="668"/>
                    <a:pt x="867" y="668"/>
                    <a:pt x="869" y="667"/>
                  </a:cubicBezTo>
                  <a:cubicBezTo>
                    <a:pt x="872" y="667"/>
                    <a:pt x="871" y="665"/>
                    <a:pt x="873" y="667"/>
                  </a:cubicBezTo>
                  <a:cubicBezTo>
                    <a:pt x="875" y="668"/>
                    <a:pt x="880" y="669"/>
                    <a:pt x="880" y="669"/>
                  </a:cubicBezTo>
                  <a:cubicBezTo>
                    <a:pt x="880" y="669"/>
                    <a:pt x="880" y="668"/>
                    <a:pt x="881" y="667"/>
                  </a:cubicBezTo>
                  <a:cubicBezTo>
                    <a:pt x="881" y="666"/>
                    <a:pt x="882" y="664"/>
                    <a:pt x="883" y="666"/>
                  </a:cubicBezTo>
                  <a:cubicBezTo>
                    <a:pt x="885" y="669"/>
                    <a:pt x="887" y="669"/>
                    <a:pt x="888" y="668"/>
                  </a:cubicBezTo>
                  <a:cubicBezTo>
                    <a:pt x="889" y="667"/>
                    <a:pt x="890" y="666"/>
                    <a:pt x="891" y="666"/>
                  </a:cubicBezTo>
                  <a:cubicBezTo>
                    <a:pt x="893" y="666"/>
                    <a:pt x="895" y="666"/>
                    <a:pt x="896" y="666"/>
                  </a:cubicBezTo>
                  <a:cubicBezTo>
                    <a:pt x="896" y="666"/>
                    <a:pt x="902" y="667"/>
                    <a:pt x="902" y="667"/>
                  </a:cubicBezTo>
                  <a:cubicBezTo>
                    <a:pt x="907" y="668"/>
                    <a:pt x="907" y="668"/>
                    <a:pt x="907" y="668"/>
                  </a:cubicBezTo>
                  <a:cubicBezTo>
                    <a:pt x="908" y="670"/>
                    <a:pt x="908" y="670"/>
                    <a:pt x="908" y="670"/>
                  </a:cubicBezTo>
                  <a:cubicBezTo>
                    <a:pt x="908" y="670"/>
                    <a:pt x="910" y="672"/>
                    <a:pt x="910" y="673"/>
                  </a:cubicBezTo>
                  <a:cubicBezTo>
                    <a:pt x="910" y="674"/>
                    <a:pt x="913" y="675"/>
                    <a:pt x="913" y="675"/>
                  </a:cubicBezTo>
                  <a:cubicBezTo>
                    <a:pt x="916" y="675"/>
                    <a:pt x="919" y="674"/>
                    <a:pt x="920" y="674"/>
                  </a:cubicBezTo>
                  <a:cubicBezTo>
                    <a:pt x="920" y="674"/>
                    <a:pt x="923" y="672"/>
                    <a:pt x="923" y="672"/>
                  </a:cubicBezTo>
                  <a:cubicBezTo>
                    <a:pt x="927" y="671"/>
                    <a:pt x="926" y="671"/>
                    <a:pt x="927" y="672"/>
                  </a:cubicBezTo>
                  <a:cubicBezTo>
                    <a:pt x="928" y="673"/>
                    <a:pt x="928" y="673"/>
                    <a:pt x="929" y="674"/>
                  </a:cubicBezTo>
                  <a:cubicBezTo>
                    <a:pt x="931" y="675"/>
                    <a:pt x="933" y="675"/>
                    <a:pt x="933" y="677"/>
                  </a:cubicBezTo>
                  <a:cubicBezTo>
                    <a:pt x="934" y="678"/>
                    <a:pt x="936" y="678"/>
                    <a:pt x="936" y="679"/>
                  </a:cubicBezTo>
                  <a:cubicBezTo>
                    <a:pt x="937" y="680"/>
                    <a:pt x="939" y="682"/>
                    <a:pt x="939" y="683"/>
                  </a:cubicBezTo>
                  <a:cubicBezTo>
                    <a:pt x="939" y="684"/>
                    <a:pt x="941" y="686"/>
                    <a:pt x="941" y="686"/>
                  </a:cubicBezTo>
                  <a:cubicBezTo>
                    <a:pt x="941" y="689"/>
                    <a:pt x="941" y="689"/>
                    <a:pt x="941" y="689"/>
                  </a:cubicBezTo>
                  <a:cubicBezTo>
                    <a:pt x="939" y="692"/>
                    <a:pt x="939" y="694"/>
                    <a:pt x="939" y="695"/>
                  </a:cubicBezTo>
                  <a:cubicBezTo>
                    <a:pt x="939" y="697"/>
                    <a:pt x="939" y="699"/>
                    <a:pt x="939" y="699"/>
                  </a:cubicBezTo>
                  <a:cubicBezTo>
                    <a:pt x="942" y="702"/>
                    <a:pt x="941" y="703"/>
                    <a:pt x="943" y="704"/>
                  </a:cubicBezTo>
                  <a:cubicBezTo>
                    <a:pt x="945" y="705"/>
                    <a:pt x="946" y="708"/>
                    <a:pt x="946" y="708"/>
                  </a:cubicBezTo>
                  <a:cubicBezTo>
                    <a:pt x="946" y="708"/>
                    <a:pt x="947" y="709"/>
                    <a:pt x="947" y="710"/>
                  </a:cubicBezTo>
                  <a:cubicBezTo>
                    <a:pt x="948" y="711"/>
                    <a:pt x="949" y="712"/>
                    <a:pt x="949" y="714"/>
                  </a:cubicBezTo>
                  <a:cubicBezTo>
                    <a:pt x="949" y="715"/>
                    <a:pt x="947" y="718"/>
                    <a:pt x="948" y="717"/>
                  </a:cubicBezTo>
                  <a:cubicBezTo>
                    <a:pt x="952" y="721"/>
                    <a:pt x="952" y="721"/>
                    <a:pt x="952" y="721"/>
                  </a:cubicBezTo>
                  <a:cubicBezTo>
                    <a:pt x="952" y="721"/>
                    <a:pt x="953" y="721"/>
                    <a:pt x="954" y="721"/>
                  </a:cubicBezTo>
                  <a:cubicBezTo>
                    <a:pt x="955" y="721"/>
                    <a:pt x="956" y="720"/>
                    <a:pt x="957" y="722"/>
                  </a:cubicBezTo>
                  <a:cubicBezTo>
                    <a:pt x="957" y="724"/>
                    <a:pt x="958" y="726"/>
                    <a:pt x="958" y="727"/>
                  </a:cubicBezTo>
                  <a:cubicBezTo>
                    <a:pt x="958" y="728"/>
                    <a:pt x="960" y="728"/>
                    <a:pt x="960" y="729"/>
                  </a:cubicBezTo>
                  <a:cubicBezTo>
                    <a:pt x="961" y="729"/>
                    <a:pt x="963" y="729"/>
                    <a:pt x="963" y="730"/>
                  </a:cubicBezTo>
                  <a:cubicBezTo>
                    <a:pt x="966" y="727"/>
                    <a:pt x="966" y="727"/>
                    <a:pt x="966" y="727"/>
                  </a:cubicBezTo>
                  <a:cubicBezTo>
                    <a:pt x="966" y="727"/>
                    <a:pt x="966" y="725"/>
                    <a:pt x="967" y="724"/>
                  </a:cubicBezTo>
                  <a:cubicBezTo>
                    <a:pt x="968" y="722"/>
                    <a:pt x="969" y="720"/>
                    <a:pt x="969" y="720"/>
                  </a:cubicBezTo>
                  <a:cubicBezTo>
                    <a:pt x="969" y="720"/>
                    <a:pt x="971" y="717"/>
                    <a:pt x="970" y="717"/>
                  </a:cubicBezTo>
                  <a:cubicBezTo>
                    <a:pt x="969" y="717"/>
                    <a:pt x="969" y="716"/>
                    <a:pt x="969" y="713"/>
                  </a:cubicBezTo>
                  <a:cubicBezTo>
                    <a:pt x="968" y="709"/>
                    <a:pt x="968" y="709"/>
                    <a:pt x="969" y="708"/>
                  </a:cubicBezTo>
                  <a:cubicBezTo>
                    <a:pt x="969" y="707"/>
                    <a:pt x="969" y="707"/>
                    <a:pt x="969" y="706"/>
                  </a:cubicBezTo>
                  <a:cubicBezTo>
                    <a:pt x="968" y="704"/>
                    <a:pt x="969" y="705"/>
                    <a:pt x="968" y="703"/>
                  </a:cubicBezTo>
                  <a:cubicBezTo>
                    <a:pt x="966" y="702"/>
                    <a:pt x="967" y="701"/>
                    <a:pt x="966" y="700"/>
                  </a:cubicBezTo>
                  <a:cubicBezTo>
                    <a:pt x="964" y="699"/>
                    <a:pt x="965" y="698"/>
                    <a:pt x="964" y="696"/>
                  </a:cubicBezTo>
                  <a:cubicBezTo>
                    <a:pt x="963" y="695"/>
                    <a:pt x="964" y="695"/>
                    <a:pt x="964" y="696"/>
                  </a:cubicBezTo>
                  <a:cubicBezTo>
                    <a:pt x="964" y="696"/>
                    <a:pt x="964" y="697"/>
                    <a:pt x="963" y="693"/>
                  </a:cubicBezTo>
                  <a:cubicBezTo>
                    <a:pt x="962" y="688"/>
                    <a:pt x="961" y="688"/>
                    <a:pt x="962" y="686"/>
                  </a:cubicBezTo>
                  <a:cubicBezTo>
                    <a:pt x="963" y="684"/>
                    <a:pt x="964" y="684"/>
                    <a:pt x="963" y="682"/>
                  </a:cubicBezTo>
                  <a:cubicBezTo>
                    <a:pt x="963" y="681"/>
                    <a:pt x="961" y="679"/>
                    <a:pt x="960" y="678"/>
                  </a:cubicBezTo>
                  <a:cubicBezTo>
                    <a:pt x="960" y="677"/>
                    <a:pt x="957" y="677"/>
                    <a:pt x="956" y="674"/>
                  </a:cubicBezTo>
                  <a:cubicBezTo>
                    <a:pt x="956" y="671"/>
                    <a:pt x="956" y="671"/>
                    <a:pt x="955" y="669"/>
                  </a:cubicBezTo>
                  <a:cubicBezTo>
                    <a:pt x="955" y="667"/>
                    <a:pt x="953" y="667"/>
                    <a:pt x="955" y="665"/>
                  </a:cubicBezTo>
                  <a:cubicBezTo>
                    <a:pt x="957" y="662"/>
                    <a:pt x="956" y="664"/>
                    <a:pt x="955" y="660"/>
                  </a:cubicBezTo>
                  <a:cubicBezTo>
                    <a:pt x="955" y="656"/>
                    <a:pt x="954" y="657"/>
                    <a:pt x="956" y="655"/>
                  </a:cubicBezTo>
                  <a:cubicBezTo>
                    <a:pt x="957" y="653"/>
                    <a:pt x="959" y="651"/>
                    <a:pt x="960" y="649"/>
                  </a:cubicBezTo>
                  <a:cubicBezTo>
                    <a:pt x="960" y="647"/>
                    <a:pt x="959" y="648"/>
                    <a:pt x="962" y="645"/>
                  </a:cubicBezTo>
                  <a:cubicBezTo>
                    <a:pt x="966" y="642"/>
                    <a:pt x="970" y="639"/>
                    <a:pt x="971" y="638"/>
                  </a:cubicBezTo>
                  <a:cubicBezTo>
                    <a:pt x="975" y="635"/>
                    <a:pt x="975" y="635"/>
                    <a:pt x="976" y="634"/>
                  </a:cubicBezTo>
                  <a:cubicBezTo>
                    <a:pt x="977" y="633"/>
                    <a:pt x="978" y="632"/>
                    <a:pt x="979" y="631"/>
                  </a:cubicBezTo>
                  <a:cubicBezTo>
                    <a:pt x="980" y="630"/>
                    <a:pt x="980" y="628"/>
                    <a:pt x="982" y="627"/>
                  </a:cubicBezTo>
                  <a:cubicBezTo>
                    <a:pt x="984" y="625"/>
                    <a:pt x="983" y="624"/>
                    <a:pt x="986" y="625"/>
                  </a:cubicBezTo>
                  <a:cubicBezTo>
                    <a:pt x="989" y="626"/>
                    <a:pt x="991" y="625"/>
                    <a:pt x="992" y="625"/>
                  </a:cubicBezTo>
                  <a:cubicBezTo>
                    <a:pt x="992" y="625"/>
                    <a:pt x="992" y="625"/>
                    <a:pt x="992" y="625"/>
                  </a:cubicBezTo>
                  <a:cubicBezTo>
                    <a:pt x="992" y="626"/>
                    <a:pt x="992" y="626"/>
                    <a:pt x="994" y="623"/>
                  </a:cubicBezTo>
                  <a:cubicBezTo>
                    <a:pt x="998" y="618"/>
                    <a:pt x="999" y="618"/>
                    <a:pt x="1000" y="617"/>
                  </a:cubicBezTo>
                  <a:cubicBezTo>
                    <a:pt x="1000" y="616"/>
                    <a:pt x="1004" y="614"/>
                    <a:pt x="1005" y="614"/>
                  </a:cubicBezTo>
                  <a:cubicBezTo>
                    <a:pt x="1005" y="615"/>
                    <a:pt x="1005" y="616"/>
                    <a:pt x="1007" y="615"/>
                  </a:cubicBezTo>
                  <a:cubicBezTo>
                    <a:pt x="1009" y="614"/>
                    <a:pt x="1011" y="612"/>
                    <a:pt x="1010" y="612"/>
                  </a:cubicBezTo>
                  <a:cubicBezTo>
                    <a:pt x="1006" y="610"/>
                    <a:pt x="1004" y="609"/>
                    <a:pt x="1005" y="608"/>
                  </a:cubicBezTo>
                  <a:cubicBezTo>
                    <a:pt x="1006" y="607"/>
                    <a:pt x="1004" y="607"/>
                    <a:pt x="1007" y="606"/>
                  </a:cubicBezTo>
                  <a:cubicBezTo>
                    <a:pt x="1008" y="606"/>
                    <a:pt x="1009" y="606"/>
                    <a:pt x="1010" y="606"/>
                  </a:cubicBezTo>
                  <a:cubicBezTo>
                    <a:pt x="1010" y="607"/>
                    <a:pt x="1011" y="607"/>
                    <a:pt x="1011" y="606"/>
                  </a:cubicBezTo>
                  <a:cubicBezTo>
                    <a:pt x="1014" y="605"/>
                    <a:pt x="1016" y="603"/>
                    <a:pt x="1017" y="602"/>
                  </a:cubicBezTo>
                  <a:cubicBezTo>
                    <a:pt x="1017" y="601"/>
                    <a:pt x="1017" y="600"/>
                    <a:pt x="1017" y="600"/>
                  </a:cubicBezTo>
                  <a:cubicBezTo>
                    <a:pt x="1014" y="598"/>
                    <a:pt x="1013" y="599"/>
                    <a:pt x="1013" y="598"/>
                  </a:cubicBezTo>
                  <a:cubicBezTo>
                    <a:pt x="1012" y="596"/>
                    <a:pt x="1013" y="594"/>
                    <a:pt x="1013" y="594"/>
                  </a:cubicBezTo>
                  <a:cubicBezTo>
                    <a:pt x="1013" y="594"/>
                    <a:pt x="1015" y="595"/>
                    <a:pt x="1015" y="592"/>
                  </a:cubicBezTo>
                  <a:cubicBezTo>
                    <a:pt x="1014" y="590"/>
                    <a:pt x="1015" y="589"/>
                    <a:pt x="1015" y="588"/>
                  </a:cubicBezTo>
                  <a:cubicBezTo>
                    <a:pt x="1015" y="586"/>
                    <a:pt x="1015" y="585"/>
                    <a:pt x="1012" y="585"/>
                  </a:cubicBezTo>
                  <a:cubicBezTo>
                    <a:pt x="1010" y="586"/>
                    <a:pt x="1011" y="585"/>
                    <a:pt x="1009" y="584"/>
                  </a:cubicBezTo>
                  <a:cubicBezTo>
                    <a:pt x="1007" y="582"/>
                    <a:pt x="1004" y="581"/>
                    <a:pt x="1006" y="581"/>
                  </a:cubicBezTo>
                  <a:cubicBezTo>
                    <a:pt x="1007" y="581"/>
                    <a:pt x="1007" y="581"/>
                    <a:pt x="1008" y="581"/>
                  </a:cubicBezTo>
                  <a:cubicBezTo>
                    <a:pt x="1009" y="581"/>
                    <a:pt x="1010" y="582"/>
                    <a:pt x="1010" y="580"/>
                  </a:cubicBezTo>
                  <a:cubicBezTo>
                    <a:pt x="1010" y="578"/>
                    <a:pt x="1008" y="577"/>
                    <a:pt x="1008" y="577"/>
                  </a:cubicBezTo>
                  <a:cubicBezTo>
                    <a:pt x="1008" y="577"/>
                    <a:pt x="1007" y="576"/>
                    <a:pt x="1006" y="574"/>
                  </a:cubicBezTo>
                  <a:cubicBezTo>
                    <a:pt x="1006" y="569"/>
                    <a:pt x="1003" y="568"/>
                    <a:pt x="1006" y="567"/>
                  </a:cubicBezTo>
                  <a:cubicBezTo>
                    <a:pt x="1007" y="567"/>
                    <a:pt x="1007" y="568"/>
                    <a:pt x="1007" y="569"/>
                  </a:cubicBezTo>
                  <a:cubicBezTo>
                    <a:pt x="1007" y="570"/>
                    <a:pt x="1007" y="571"/>
                    <a:pt x="1009" y="567"/>
                  </a:cubicBezTo>
                  <a:cubicBezTo>
                    <a:pt x="1013" y="559"/>
                    <a:pt x="1011" y="557"/>
                    <a:pt x="1013" y="556"/>
                  </a:cubicBezTo>
                  <a:cubicBezTo>
                    <a:pt x="1015" y="556"/>
                    <a:pt x="1012" y="561"/>
                    <a:pt x="1013" y="565"/>
                  </a:cubicBezTo>
                  <a:cubicBezTo>
                    <a:pt x="1013" y="569"/>
                    <a:pt x="1012" y="566"/>
                    <a:pt x="1013" y="569"/>
                  </a:cubicBezTo>
                  <a:cubicBezTo>
                    <a:pt x="1014" y="571"/>
                    <a:pt x="1016" y="571"/>
                    <a:pt x="1016" y="573"/>
                  </a:cubicBezTo>
                  <a:cubicBezTo>
                    <a:pt x="1016" y="575"/>
                    <a:pt x="1012" y="576"/>
                    <a:pt x="1015" y="577"/>
                  </a:cubicBezTo>
                  <a:cubicBezTo>
                    <a:pt x="1017" y="579"/>
                    <a:pt x="1019" y="578"/>
                    <a:pt x="1020" y="576"/>
                  </a:cubicBezTo>
                  <a:cubicBezTo>
                    <a:pt x="1020" y="574"/>
                    <a:pt x="1019" y="573"/>
                    <a:pt x="1021" y="572"/>
                  </a:cubicBezTo>
                  <a:cubicBezTo>
                    <a:pt x="1023" y="571"/>
                    <a:pt x="1023" y="570"/>
                    <a:pt x="1023" y="570"/>
                  </a:cubicBezTo>
                  <a:cubicBezTo>
                    <a:pt x="1023" y="569"/>
                    <a:pt x="1025" y="568"/>
                    <a:pt x="1024" y="566"/>
                  </a:cubicBezTo>
                  <a:cubicBezTo>
                    <a:pt x="1024" y="564"/>
                    <a:pt x="1022" y="563"/>
                    <a:pt x="1022" y="562"/>
                  </a:cubicBezTo>
                  <a:cubicBezTo>
                    <a:pt x="1022" y="560"/>
                    <a:pt x="1021" y="562"/>
                    <a:pt x="1021" y="559"/>
                  </a:cubicBezTo>
                  <a:cubicBezTo>
                    <a:pt x="1021" y="558"/>
                    <a:pt x="1021" y="557"/>
                    <a:pt x="1021" y="556"/>
                  </a:cubicBezTo>
                  <a:cubicBezTo>
                    <a:pt x="1021" y="558"/>
                    <a:pt x="1023" y="559"/>
                    <a:pt x="1024" y="559"/>
                  </a:cubicBezTo>
                  <a:cubicBezTo>
                    <a:pt x="1025" y="559"/>
                    <a:pt x="1026" y="559"/>
                    <a:pt x="1027" y="559"/>
                  </a:cubicBezTo>
                  <a:cubicBezTo>
                    <a:pt x="1027" y="559"/>
                    <a:pt x="1027" y="559"/>
                    <a:pt x="1029" y="558"/>
                  </a:cubicBezTo>
                  <a:cubicBezTo>
                    <a:pt x="1030" y="557"/>
                    <a:pt x="1036" y="553"/>
                    <a:pt x="1035" y="551"/>
                  </a:cubicBezTo>
                  <a:cubicBezTo>
                    <a:pt x="1034" y="550"/>
                    <a:pt x="1036" y="549"/>
                    <a:pt x="1036" y="547"/>
                  </a:cubicBezTo>
                  <a:cubicBezTo>
                    <a:pt x="1036" y="545"/>
                    <a:pt x="1038" y="544"/>
                    <a:pt x="1037" y="543"/>
                  </a:cubicBezTo>
                  <a:cubicBezTo>
                    <a:pt x="1036" y="541"/>
                    <a:pt x="1033" y="542"/>
                    <a:pt x="1033" y="540"/>
                  </a:cubicBezTo>
                  <a:cubicBezTo>
                    <a:pt x="1033" y="538"/>
                    <a:pt x="1034" y="536"/>
                    <a:pt x="1035" y="536"/>
                  </a:cubicBezTo>
                  <a:cubicBezTo>
                    <a:pt x="1035" y="535"/>
                    <a:pt x="1038" y="534"/>
                    <a:pt x="1038" y="534"/>
                  </a:cubicBezTo>
                  <a:cubicBezTo>
                    <a:pt x="1037" y="539"/>
                    <a:pt x="1037" y="539"/>
                    <a:pt x="1037" y="539"/>
                  </a:cubicBezTo>
                  <a:cubicBezTo>
                    <a:pt x="1041" y="536"/>
                    <a:pt x="1041" y="536"/>
                    <a:pt x="1041" y="536"/>
                  </a:cubicBezTo>
                  <a:cubicBezTo>
                    <a:pt x="1041" y="536"/>
                    <a:pt x="1041" y="536"/>
                    <a:pt x="1043" y="535"/>
                  </a:cubicBezTo>
                  <a:cubicBezTo>
                    <a:pt x="1044" y="535"/>
                    <a:pt x="1045" y="533"/>
                    <a:pt x="1046" y="533"/>
                  </a:cubicBezTo>
                  <a:cubicBezTo>
                    <a:pt x="1047" y="533"/>
                    <a:pt x="1048" y="533"/>
                    <a:pt x="1049" y="533"/>
                  </a:cubicBezTo>
                  <a:cubicBezTo>
                    <a:pt x="1050" y="533"/>
                    <a:pt x="1051" y="533"/>
                    <a:pt x="1051" y="533"/>
                  </a:cubicBezTo>
                  <a:cubicBezTo>
                    <a:pt x="1053" y="533"/>
                    <a:pt x="1050" y="536"/>
                    <a:pt x="1054" y="533"/>
                  </a:cubicBezTo>
                  <a:cubicBezTo>
                    <a:pt x="1057" y="530"/>
                    <a:pt x="1060" y="531"/>
                    <a:pt x="1061" y="531"/>
                  </a:cubicBezTo>
                  <a:cubicBezTo>
                    <a:pt x="1061" y="531"/>
                    <a:pt x="1062" y="531"/>
                    <a:pt x="1062" y="531"/>
                  </a:cubicBezTo>
                  <a:cubicBezTo>
                    <a:pt x="1063" y="531"/>
                    <a:pt x="1064" y="531"/>
                    <a:pt x="1064" y="531"/>
                  </a:cubicBezTo>
                  <a:cubicBezTo>
                    <a:pt x="1064" y="531"/>
                    <a:pt x="1064" y="531"/>
                    <a:pt x="1065" y="531"/>
                  </a:cubicBezTo>
                  <a:cubicBezTo>
                    <a:pt x="1066" y="530"/>
                    <a:pt x="1067" y="527"/>
                    <a:pt x="1067" y="527"/>
                  </a:cubicBezTo>
                  <a:cubicBezTo>
                    <a:pt x="1067" y="527"/>
                    <a:pt x="1069" y="527"/>
                    <a:pt x="1070" y="526"/>
                  </a:cubicBezTo>
                  <a:cubicBezTo>
                    <a:pt x="1071" y="525"/>
                    <a:pt x="1075" y="524"/>
                    <a:pt x="1074" y="523"/>
                  </a:cubicBezTo>
                  <a:cubicBezTo>
                    <a:pt x="1074" y="522"/>
                    <a:pt x="1073" y="522"/>
                    <a:pt x="1072" y="520"/>
                  </a:cubicBezTo>
                  <a:cubicBezTo>
                    <a:pt x="1071" y="518"/>
                    <a:pt x="1073" y="519"/>
                    <a:pt x="1071" y="516"/>
                  </a:cubicBezTo>
                  <a:cubicBezTo>
                    <a:pt x="1071" y="515"/>
                    <a:pt x="1070" y="515"/>
                    <a:pt x="1070" y="515"/>
                  </a:cubicBezTo>
                  <a:cubicBezTo>
                    <a:pt x="1069" y="515"/>
                    <a:pt x="1069" y="515"/>
                    <a:pt x="1070" y="514"/>
                  </a:cubicBezTo>
                  <a:cubicBezTo>
                    <a:pt x="1072" y="511"/>
                    <a:pt x="1072" y="512"/>
                    <a:pt x="1072" y="509"/>
                  </a:cubicBezTo>
                  <a:cubicBezTo>
                    <a:pt x="1072" y="506"/>
                    <a:pt x="1072" y="505"/>
                    <a:pt x="1074" y="504"/>
                  </a:cubicBezTo>
                  <a:cubicBezTo>
                    <a:pt x="1077" y="502"/>
                    <a:pt x="1076" y="501"/>
                    <a:pt x="1079" y="499"/>
                  </a:cubicBezTo>
                  <a:cubicBezTo>
                    <a:pt x="1081" y="497"/>
                    <a:pt x="1077" y="498"/>
                    <a:pt x="1082" y="496"/>
                  </a:cubicBezTo>
                  <a:cubicBezTo>
                    <a:pt x="1085" y="496"/>
                    <a:pt x="1085" y="496"/>
                    <a:pt x="1085" y="496"/>
                  </a:cubicBezTo>
                  <a:cubicBezTo>
                    <a:pt x="1085" y="497"/>
                    <a:pt x="1085" y="497"/>
                    <a:pt x="1086" y="497"/>
                  </a:cubicBezTo>
                  <a:cubicBezTo>
                    <a:pt x="1088" y="496"/>
                    <a:pt x="1091" y="496"/>
                    <a:pt x="1091" y="495"/>
                  </a:cubicBezTo>
                  <a:cubicBezTo>
                    <a:pt x="1091" y="494"/>
                    <a:pt x="1092" y="492"/>
                    <a:pt x="1092" y="492"/>
                  </a:cubicBezTo>
                  <a:cubicBezTo>
                    <a:pt x="1094" y="489"/>
                    <a:pt x="1096" y="490"/>
                    <a:pt x="1097" y="490"/>
                  </a:cubicBezTo>
                  <a:cubicBezTo>
                    <a:pt x="1097" y="490"/>
                    <a:pt x="1101" y="489"/>
                    <a:pt x="1101" y="489"/>
                  </a:cubicBezTo>
                  <a:cubicBezTo>
                    <a:pt x="1108" y="488"/>
                    <a:pt x="1108" y="488"/>
                    <a:pt x="1108" y="488"/>
                  </a:cubicBezTo>
                  <a:cubicBezTo>
                    <a:pt x="1108" y="488"/>
                    <a:pt x="1109" y="487"/>
                    <a:pt x="1109" y="487"/>
                  </a:cubicBezTo>
                  <a:cubicBezTo>
                    <a:pt x="1109" y="486"/>
                    <a:pt x="1110" y="484"/>
                    <a:pt x="1111" y="484"/>
                  </a:cubicBezTo>
                  <a:cubicBezTo>
                    <a:pt x="1112" y="485"/>
                    <a:pt x="1115" y="487"/>
                    <a:pt x="1115" y="484"/>
                  </a:cubicBezTo>
                  <a:cubicBezTo>
                    <a:pt x="1115" y="484"/>
                    <a:pt x="1115" y="484"/>
                    <a:pt x="1115" y="484"/>
                  </a:cubicBezTo>
                  <a:cubicBezTo>
                    <a:pt x="1115" y="480"/>
                    <a:pt x="1115" y="480"/>
                    <a:pt x="1114" y="480"/>
                  </a:cubicBezTo>
                  <a:cubicBezTo>
                    <a:pt x="1114" y="480"/>
                    <a:pt x="1114" y="480"/>
                    <a:pt x="1114" y="480"/>
                  </a:cubicBezTo>
                  <a:cubicBezTo>
                    <a:pt x="1114" y="480"/>
                    <a:pt x="1114" y="480"/>
                    <a:pt x="1114" y="480"/>
                  </a:cubicBezTo>
                  <a:cubicBezTo>
                    <a:pt x="1117" y="480"/>
                    <a:pt x="1120" y="481"/>
                    <a:pt x="1121" y="479"/>
                  </a:cubicBezTo>
                  <a:cubicBezTo>
                    <a:pt x="1123" y="476"/>
                    <a:pt x="1123" y="476"/>
                    <a:pt x="1123" y="476"/>
                  </a:cubicBezTo>
                  <a:cubicBezTo>
                    <a:pt x="1123" y="476"/>
                    <a:pt x="1126" y="479"/>
                    <a:pt x="1126" y="479"/>
                  </a:cubicBezTo>
                  <a:cubicBezTo>
                    <a:pt x="1127" y="478"/>
                    <a:pt x="1131" y="477"/>
                    <a:pt x="1132" y="477"/>
                  </a:cubicBezTo>
                  <a:cubicBezTo>
                    <a:pt x="1133" y="477"/>
                    <a:pt x="1135" y="476"/>
                    <a:pt x="1136" y="475"/>
                  </a:cubicBezTo>
                  <a:cubicBezTo>
                    <a:pt x="1137" y="475"/>
                    <a:pt x="1137" y="473"/>
                    <a:pt x="1138" y="473"/>
                  </a:cubicBezTo>
                  <a:cubicBezTo>
                    <a:pt x="1139" y="473"/>
                    <a:pt x="1138" y="473"/>
                    <a:pt x="1139" y="473"/>
                  </a:cubicBezTo>
                  <a:cubicBezTo>
                    <a:pt x="1141" y="472"/>
                    <a:pt x="1140" y="475"/>
                    <a:pt x="1140" y="475"/>
                  </a:cubicBezTo>
                  <a:cubicBezTo>
                    <a:pt x="1139" y="477"/>
                    <a:pt x="1140" y="478"/>
                    <a:pt x="1141" y="477"/>
                  </a:cubicBezTo>
                  <a:cubicBezTo>
                    <a:pt x="1143" y="477"/>
                    <a:pt x="1146" y="476"/>
                    <a:pt x="1147" y="476"/>
                  </a:cubicBezTo>
                  <a:cubicBezTo>
                    <a:pt x="1148" y="476"/>
                    <a:pt x="1149" y="477"/>
                    <a:pt x="1149" y="478"/>
                  </a:cubicBezTo>
                  <a:cubicBezTo>
                    <a:pt x="1149" y="480"/>
                    <a:pt x="1150" y="481"/>
                    <a:pt x="1147" y="481"/>
                  </a:cubicBezTo>
                  <a:cubicBezTo>
                    <a:pt x="1144" y="481"/>
                    <a:pt x="1148" y="478"/>
                    <a:pt x="1142" y="480"/>
                  </a:cubicBezTo>
                  <a:cubicBezTo>
                    <a:pt x="1138" y="482"/>
                    <a:pt x="1137" y="482"/>
                    <a:pt x="1137" y="482"/>
                  </a:cubicBezTo>
                  <a:cubicBezTo>
                    <a:pt x="1136" y="482"/>
                    <a:pt x="1136" y="482"/>
                    <a:pt x="1136" y="482"/>
                  </a:cubicBezTo>
                  <a:cubicBezTo>
                    <a:pt x="1135" y="482"/>
                    <a:pt x="1135" y="482"/>
                    <a:pt x="1135" y="482"/>
                  </a:cubicBezTo>
                  <a:cubicBezTo>
                    <a:pt x="1135" y="481"/>
                    <a:pt x="1135" y="481"/>
                    <a:pt x="1133" y="482"/>
                  </a:cubicBezTo>
                  <a:cubicBezTo>
                    <a:pt x="1129" y="485"/>
                    <a:pt x="1128" y="486"/>
                    <a:pt x="1126" y="488"/>
                  </a:cubicBezTo>
                  <a:cubicBezTo>
                    <a:pt x="1124" y="490"/>
                    <a:pt x="1124" y="492"/>
                    <a:pt x="1122" y="493"/>
                  </a:cubicBezTo>
                  <a:cubicBezTo>
                    <a:pt x="1120" y="494"/>
                    <a:pt x="1122" y="494"/>
                    <a:pt x="1122" y="496"/>
                  </a:cubicBezTo>
                  <a:cubicBezTo>
                    <a:pt x="1121" y="498"/>
                    <a:pt x="1121" y="500"/>
                    <a:pt x="1123" y="500"/>
                  </a:cubicBezTo>
                  <a:cubicBezTo>
                    <a:pt x="1125" y="500"/>
                    <a:pt x="1126" y="501"/>
                    <a:pt x="1128" y="501"/>
                  </a:cubicBezTo>
                  <a:cubicBezTo>
                    <a:pt x="1130" y="500"/>
                    <a:pt x="1134" y="500"/>
                    <a:pt x="1135" y="499"/>
                  </a:cubicBezTo>
                  <a:cubicBezTo>
                    <a:pt x="1136" y="497"/>
                    <a:pt x="1141" y="495"/>
                    <a:pt x="1141" y="493"/>
                  </a:cubicBezTo>
                  <a:cubicBezTo>
                    <a:pt x="1142" y="491"/>
                    <a:pt x="1143" y="489"/>
                    <a:pt x="1144" y="489"/>
                  </a:cubicBezTo>
                  <a:cubicBezTo>
                    <a:pt x="1145" y="489"/>
                    <a:pt x="1147" y="487"/>
                    <a:pt x="1149" y="487"/>
                  </a:cubicBezTo>
                  <a:cubicBezTo>
                    <a:pt x="1152" y="487"/>
                    <a:pt x="1156" y="486"/>
                    <a:pt x="1158" y="485"/>
                  </a:cubicBezTo>
                  <a:cubicBezTo>
                    <a:pt x="1160" y="485"/>
                    <a:pt x="1163" y="484"/>
                    <a:pt x="1166" y="483"/>
                  </a:cubicBezTo>
                  <a:cubicBezTo>
                    <a:pt x="1168" y="483"/>
                    <a:pt x="1173" y="481"/>
                    <a:pt x="1174" y="480"/>
                  </a:cubicBezTo>
                  <a:cubicBezTo>
                    <a:pt x="1175" y="479"/>
                    <a:pt x="1177" y="477"/>
                    <a:pt x="1177" y="477"/>
                  </a:cubicBezTo>
                  <a:cubicBezTo>
                    <a:pt x="1181" y="477"/>
                    <a:pt x="1181" y="477"/>
                    <a:pt x="1181" y="477"/>
                  </a:cubicBezTo>
                  <a:cubicBezTo>
                    <a:pt x="1181" y="477"/>
                    <a:pt x="1179" y="475"/>
                    <a:pt x="1178" y="474"/>
                  </a:cubicBezTo>
                  <a:cubicBezTo>
                    <a:pt x="1177" y="473"/>
                    <a:pt x="1179" y="470"/>
                    <a:pt x="1178" y="470"/>
                  </a:cubicBezTo>
                  <a:cubicBezTo>
                    <a:pt x="1177" y="471"/>
                    <a:pt x="1177" y="470"/>
                    <a:pt x="1176" y="470"/>
                  </a:cubicBezTo>
                  <a:cubicBezTo>
                    <a:pt x="1175" y="470"/>
                    <a:pt x="1174" y="470"/>
                    <a:pt x="1172" y="470"/>
                  </a:cubicBezTo>
                  <a:cubicBezTo>
                    <a:pt x="1170" y="472"/>
                    <a:pt x="1169" y="472"/>
                    <a:pt x="1168" y="473"/>
                  </a:cubicBezTo>
                  <a:cubicBezTo>
                    <a:pt x="1167" y="474"/>
                    <a:pt x="1167" y="471"/>
                    <a:pt x="1165" y="471"/>
                  </a:cubicBezTo>
                  <a:cubicBezTo>
                    <a:pt x="1163" y="471"/>
                    <a:pt x="1159" y="473"/>
                    <a:pt x="1158" y="473"/>
                  </a:cubicBezTo>
                  <a:cubicBezTo>
                    <a:pt x="1156" y="473"/>
                    <a:pt x="1155" y="469"/>
                    <a:pt x="1155" y="469"/>
                  </a:cubicBezTo>
                  <a:cubicBezTo>
                    <a:pt x="1150" y="470"/>
                    <a:pt x="1150" y="470"/>
                    <a:pt x="1150" y="470"/>
                  </a:cubicBezTo>
                  <a:cubicBezTo>
                    <a:pt x="1148" y="469"/>
                    <a:pt x="1146" y="467"/>
                    <a:pt x="1146" y="467"/>
                  </a:cubicBezTo>
                  <a:cubicBezTo>
                    <a:pt x="1144" y="465"/>
                    <a:pt x="1143" y="465"/>
                    <a:pt x="1143" y="465"/>
                  </a:cubicBezTo>
                  <a:cubicBezTo>
                    <a:pt x="1143" y="465"/>
                    <a:pt x="1141" y="464"/>
                    <a:pt x="1140" y="463"/>
                  </a:cubicBezTo>
                  <a:cubicBezTo>
                    <a:pt x="1140" y="462"/>
                    <a:pt x="1140" y="460"/>
                    <a:pt x="1140" y="460"/>
                  </a:cubicBezTo>
                  <a:cubicBezTo>
                    <a:pt x="1140" y="460"/>
                    <a:pt x="1140" y="458"/>
                    <a:pt x="1139" y="458"/>
                  </a:cubicBezTo>
                  <a:cubicBezTo>
                    <a:pt x="1138" y="458"/>
                    <a:pt x="1137" y="456"/>
                    <a:pt x="1136" y="455"/>
                  </a:cubicBezTo>
                  <a:cubicBezTo>
                    <a:pt x="1135" y="453"/>
                    <a:pt x="1134" y="451"/>
                    <a:pt x="1134" y="451"/>
                  </a:cubicBezTo>
                  <a:cubicBezTo>
                    <a:pt x="1134" y="451"/>
                    <a:pt x="1139" y="447"/>
                    <a:pt x="1139" y="446"/>
                  </a:cubicBezTo>
                  <a:cubicBezTo>
                    <a:pt x="1138" y="444"/>
                    <a:pt x="1138" y="443"/>
                    <a:pt x="1137" y="443"/>
                  </a:cubicBezTo>
                  <a:cubicBezTo>
                    <a:pt x="1136" y="442"/>
                    <a:pt x="1134" y="443"/>
                    <a:pt x="1133" y="444"/>
                  </a:cubicBezTo>
                  <a:cubicBezTo>
                    <a:pt x="1131" y="444"/>
                    <a:pt x="1130" y="445"/>
                    <a:pt x="1130" y="444"/>
                  </a:cubicBezTo>
                  <a:cubicBezTo>
                    <a:pt x="1130" y="443"/>
                    <a:pt x="1129" y="443"/>
                    <a:pt x="1128" y="442"/>
                  </a:cubicBezTo>
                  <a:cubicBezTo>
                    <a:pt x="1128" y="442"/>
                    <a:pt x="1126" y="440"/>
                    <a:pt x="1126" y="440"/>
                  </a:cubicBezTo>
                  <a:cubicBezTo>
                    <a:pt x="1126" y="440"/>
                    <a:pt x="1135" y="440"/>
                    <a:pt x="1136" y="439"/>
                  </a:cubicBezTo>
                  <a:cubicBezTo>
                    <a:pt x="1138" y="438"/>
                    <a:pt x="1140" y="437"/>
                    <a:pt x="1141" y="436"/>
                  </a:cubicBezTo>
                  <a:cubicBezTo>
                    <a:pt x="1143" y="435"/>
                    <a:pt x="1145" y="433"/>
                    <a:pt x="1145" y="432"/>
                  </a:cubicBezTo>
                  <a:cubicBezTo>
                    <a:pt x="1146" y="430"/>
                    <a:pt x="1142" y="429"/>
                    <a:pt x="1141" y="428"/>
                  </a:cubicBezTo>
                  <a:cubicBezTo>
                    <a:pt x="1140" y="427"/>
                    <a:pt x="1139" y="425"/>
                    <a:pt x="1137" y="424"/>
                  </a:cubicBezTo>
                  <a:cubicBezTo>
                    <a:pt x="1136" y="423"/>
                    <a:pt x="1130" y="423"/>
                    <a:pt x="1130" y="423"/>
                  </a:cubicBezTo>
                  <a:cubicBezTo>
                    <a:pt x="1130" y="423"/>
                    <a:pt x="1128" y="422"/>
                    <a:pt x="1127" y="422"/>
                  </a:cubicBezTo>
                  <a:cubicBezTo>
                    <a:pt x="1126" y="423"/>
                    <a:pt x="1120" y="424"/>
                    <a:pt x="1119" y="424"/>
                  </a:cubicBezTo>
                  <a:cubicBezTo>
                    <a:pt x="1118" y="425"/>
                    <a:pt x="1119" y="425"/>
                    <a:pt x="1117" y="425"/>
                  </a:cubicBezTo>
                  <a:cubicBezTo>
                    <a:pt x="1114" y="426"/>
                    <a:pt x="1114" y="427"/>
                    <a:pt x="1113" y="427"/>
                  </a:cubicBezTo>
                  <a:cubicBezTo>
                    <a:pt x="1111" y="428"/>
                    <a:pt x="1111" y="428"/>
                    <a:pt x="1108" y="429"/>
                  </a:cubicBezTo>
                  <a:cubicBezTo>
                    <a:pt x="1104" y="430"/>
                    <a:pt x="1104" y="429"/>
                    <a:pt x="1102" y="430"/>
                  </a:cubicBezTo>
                  <a:cubicBezTo>
                    <a:pt x="1101" y="431"/>
                    <a:pt x="1098" y="433"/>
                    <a:pt x="1095" y="434"/>
                  </a:cubicBezTo>
                  <a:cubicBezTo>
                    <a:pt x="1093" y="435"/>
                    <a:pt x="1095" y="435"/>
                    <a:pt x="1091" y="437"/>
                  </a:cubicBezTo>
                  <a:cubicBezTo>
                    <a:pt x="1087" y="440"/>
                    <a:pt x="1085" y="443"/>
                    <a:pt x="1083" y="444"/>
                  </a:cubicBezTo>
                  <a:cubicBezTo>
                    <a:pt x="1082" y="445"/>
                    <a:pt x="1082" y="445"/>
                    <a:pt x="1082" y="444"/>
                  </a:cubicBezTo>
                  <a:cubicBezTo>
                    <a:pt x="1082" y="444"/>
                    <a:pt x="1082" y="444"/>
                    <a:pt x="1079" y="447"/>
                  </a:cubicBezTo>
                  <a:cubicBezTo>
                    <a:pt x="1073" y="451"/>
                    <a:pt x="1071" y="454"/>
                    <a:pt x="1071" y="454"/>
                  </a:cubicBezTo>
                  <a:cubicBezTo>
                    <a:pt x="1070" y="456"/>
                    <a:pt x="1073" y="448"/>
                    <a:pt x="1073" y="448"/>
                  </a:cubicBezTo>
                  <a:cubicBezTo>
                    <a:pt x="1073" y="448"/>
                    <a:pt x="1078" y="445"/>
                    <a:pt x="1079" y="444"/>
                  </a:cubicBezTo>
                  <a:cubicBezTo>
                    <a:pt x="1080" y="444"/>
                    <a:pt x="1082" y="441"/>
                    <a:pt x="1083" y="440"/>
                  </a:cubicBezTo>
                  <a:cubicBezTo>
                    <a:pt x="1084" y="439"/>
                    <a:pt x="1085" y="438"/>
                    <a:pt x="1085" y="437"/>
                  </a:cubicBezTo>
                  <a:cubicBezTo>
                    <a:pt x="1086" y="435"/>
                    <a:pt x="1086" y="435"/>
                    <a:pt x="1087" y="434"/>
                  </a:cubicBezTo>
                  <a:cubicBezTo>
                    <a:pt x="1089" y="434"/>
                    <a:pt x="1092" y="433"/>
                    <a:pt x="1092" y="432"/>
                  </a:cubicBezTo>
                  <a:cubicBezTo>
                    <a:pt x="1093" y="430"/>
                    <a:pt x="1095" y="428"/>
                    <a:pt x="1096" y="427"/>
                  </a:cubicBezTo>
                  <a:cubicBezTo>
                    <a:pt x="1096" y="427"/>
                    <a:pt x="1099" y="425"/>
                    <a:pt x="1099" y="425"/>
                  </a:cubicBezTo>
                  <a:cubicBezTo>
                    <a:pt x="1099" y="425"/>
                    <a:pt x="1100" y="425"/>
                    <a:pt x="1101" y="425"/>
                  </a:cubicBezTo>
                  <a:cubicBezTo>
                    <a:pt x="1102" y="425"/>
                    <a:pt x="1104" y="425"/>
                    <a:pt x="1105" y="425"/>
                  </a:cubicBezTo>
                  <a:cubicBezTo>
                    <a:pt x="1105" y="424"/>
                    <a:pt x="1110" y="422"/>
                    <a:pt x="1110" y="422"/>
                  </a:cubicBezTo>
                  <a:cubicBezTo>
                    <a:pt x="1113" y="418"/>
                    <a:pt x="1113" y="418"/>
                    <a:pt x="1113" y="418"/>
                  </a:cubicBezTo>
                  <a:cubicBezTo>
                    <a:pt x="1113" y="418"/>
                    <a:pt x="1116" y="414"/>
                    <a:pt x="1117" y="414"/>
                  </a:cubicBezTo>
                  <a:cubicBezTo>
                    <a:pt x="1118" y="413"/>
                    <a:pt x="1123" y="411"/>
                    <a:pt x="1123" y="411"/>
                  </a:cubicBezTo>
                  <a:cubicBezTo>
                    <a:pt x="1126" y="410"/>
                    <a:pt x="1126" y="410"/>
                    <a:pt x="1126" y="410"/>
                  </a:cubicBezTo>
                  <a:cubicBezTo>
                    <a:pt x="1126" y="410"/>
                    <a:pt x="1139" y="409"/>
                    <a:pt x="1140" y="409"/>
                  </a:cubicBezTo>
                  <a:cubicBezTo>
                    <a:pt x="1141" y="409"/>
                    <a:pt x="1142" y="409"/>
                    <a:pt x="1144" y="409"/>
                  </a:cubicBezTo>
                  <a:cubicBezTo>
                    <a:pt x="1146" y="408"/>
                    <a:pt x="1149" y="407"/>
                    <a:pt x="1150" y="407"/>
                  </a:cubicBezTo>
                  <a:cubicBezTo>
                    <a:pt x="1151" y="408"/>
                    <a:pt x="1151" y="408"/>
                    <a:pt x="1152" y="409"/>
                  </a:cubicBezTo>
                  <a:cubicBezTo>
                    <a:pt x="1153" y="409"/>
                    <a:pt x="1153" y="410"/>
                    <a:pt x="1154" y="410"/>
                  </a:cubicBezTo>
                  <a:cubicBezTo>
                    <a:pt x="1154" y="410"/>
                    <a:pt x="1155" y="410"/>
                    <a:pt x="1156" y="410"/>
                  </a:cubicBezTo>
                  <a:cubicBezTo>
                    <a:pt x="1157" y="410"/>
                    <a:pt x="1157" y="410"/>
                    <a:pt x="1158" y="410"/>
                  </a:cubicBezTo>
                  <a:cubicBezTo>
                    <a:pt x="1159" y="410"/>
                    <a:pt x="1165" y="409"/>
                    <a:pt x="1165" y="409"/>
                  </a:cubicBezTo>
                  <a:cubicBezTo>
                    <a:pt x="1168" y="411"/>
                    <a:pt x="1168" y="411"/>
                    <a:pt x="1168" y="411"/>
                  </a:cubicBezTo>
                  <a:cubicBezTo>
                    <a:pt x="1177" y="411"/>
                    <a:pt x="1177" y="411"/>
                    <a:pt x="1177" y="411"/>
                  </a:cubicBezTo>
                  <a:cubicBezTo>
                    <a:pt x="1177" y="411"/>
                    <a:pt x="1180" y="410"/>
                    <a:pt x="1182" y="410"/>
                  </a:cubicBezTo>
                  <a:cubicBezTo>
                    <a:pt x="1183" y="410"/>
                    <a:pt x="1190" y="407"/>
                    <a:pt x="1190" y="406"/>
                  </a:cubicBezTo>
                  <a:cubicBezTo>
                    <a:pt x="1191" y="406"/>
                    <a:pt x="1191" y="406"/>
                    <a:pt x="1191" y="406"/>
                  </a:cubicBezTo>
                  <a:cubicBezTo>
                    <a:pt x="1192" y="406"/>
                    <a:pt x="1194" y="406"/>
                    <a:pt x="1195" y="405"/>
                  </a:cubicBezTo>
                  <a:cubicBezTo>
                    <a:pt x="1196" y="403"/>
                    <a:pt x="1204" y="401"/>
                    <a:pt x="1204" y="399"/>
                  </a:cubicBezTo>
                  <a:cubicBezTo>
                    <a:pt x="1204" y="397"/>
                    <a:pt x="1207" y="395"/>
                    <a:pt x="1207" y="394"/>
                  </a:cubicBezTo>
                  <a:cubicBezTo>
                    <a:pt x="1208" y="394"/>
                    <a:pt x="1211" y="394"/>
                    <a:pt x="1212" y="393"/>
                  </a:cubicBezTo>
                  <a:cubicBezTo>
                    <a:pt x="1213" y="393"/>
                    <a:pt x="1217" y="393"/>
                    <a:pt x="1219" y="392"/>
                  </a:cubicBezTo>
                  <a:cubicBezTo>
                    <a:pt x="1221" y="392"/>
                    <a:pt x="1224" y="390"/>
                    <a:pt x="1225" y="391"/>
                  </a:cubicBezTo>
                  <a:cubicBezTo>
                    <a:pt x="1225" y="391"/>
                    <a:pt x="1231" y="389"/>
                    <a:pt x="1231" y="389"/>
                  </a:cubicBezTo>
                  <a:cubicBezTo>
                    <a:pt x="1235" y="385"/>
                    <a:pt x="1235" y="385"/>
                    <a:pt x="1235" y="385"/>
                  </a:cubicBezTo>
                  <a:cubicBezTo>
                    <a:pt x="1237" y="382"/>
                    <a:pt x="1237" y="382"/>
                    <a:pt x="1237" y="382"/>
                  </a:cubicBezTo>
                  <a:cubicBezTo>
                    <a:pt x="1234" y="378"/>
                    <a:pt x="1234" y="378"/>
                    <a:pt x="1234" y="378"/>
                  </a:cubicBezTo>
                  <a:moveTo>
                    <a:pt x="867" y="850"/>
                  </a:moveTo>
                  <a:cubicBezTo>
                    <a:pt x="868" y="850"/>
                    <a:pt x="868" y="849"/>
                    <a:pt x="868" y="848"/>
                  </a:cubicBezTo>
                  <a:cubicBezTo>
                    <a:pt x="868" y="848"/>
                    <a:pt x="868" y="848"/>
                    <a:pt x="868" y="847"/>
                  </a:cubicBezTo>
                  <a:cubicBezTo>
                    <a:pt x="868" y="848"/>
                    <a:pt x="868" y="849"/>
                    <a:pt x="867" y="850"/>
                  </a:cubicBezTo>
                  <a:moveTo>
                    <a:pt x="1106" y="464"/>
                  </a:moveTo>
                  <a:cubicBezTo>
                    <a:pt x="1106" y="463"/>
                    <a:pt x="1106" y="462"/>
                    <a:pt x="1106" y="462"/>
                  </a:cubicBezTo>
                  <a:cubicBezTo>
                    <a:pt x="1106" y="462"/>
                    <a:pt x="1106" y="463"/>
                    <a:pt x="1106" y="464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$ľîḋé">
              <a:extLst>
                <a:ext uri="{FF2B5EF4-FFF2-40B4-BE49-F238E27FC236}">
                  <a16:creationId xmlns:a16="http://schemas.microsoft.com/office/drawing/2014/main" id="{E7C2B549-EC60-4F85-98AC-1A526FEB302C}"/>
                </a:ext>
              </a:extLst>
            </p:cNvPr>
            <p:cNvSpPr/>
            <p:nvPr/>
          </p:nvSpPr>
          <p:spPr bwMode="auto">
            <a:xfrm>
              <a:off x="4656933" y="2868612"/>
              <a:ext cx="830263" cy="1309688"/>
            </a:xfrm>
            <a:custGeom>
              <a:avLst/>
              <a:gdLst>
                <a:gd name="T0" fmla="*/ 480 w 511"/>
                <a:gd name="T1" fmla="*/ 181 h 807"/>
                <a:gd name="T2" fmla="*/ 433 w 511"/>
                <a:gd name="T3" fmla="*/ 167 h 807"/>
                <a:gd name="T4" fmla="*/ 394 w 511"/>
                <a:gd name="T5" fmla="*/ 152 h 807"/>
                <a:gd name="T6" fmla="*/ 371 w 511"/>
                <a:gd name="T7" fmla="*/ 144 h 807"/>
                <a:gd name="T8" fmla="*/ 348 w 511"/>
                <a:gd name="T9" fmla="*/ 157 h 807"/>
                <a:gd name="T10" fmla="*/ 353 w 511"/>
                <a:gd name="T11" fmla="*/ 140 h 807"/>
                <a:gd name="T12" fmla="*/ 343 w 511"/>
                <a:gd name="T13" fmla="*/ 129 h 807"/>
                <a:gd name="T14" fmla="*/ 327 w 511"/>
                <a:gd name="T15" fmla="*/ 91 h 807"/>
                <a:gd name="T16" fmla="*/ 290 w 511"/>
                <a:gd name="T17" fmla="*/ 72 h 807"/>
                <a:gd name="T18" fmla="*/ 255 w 511"/>
                <a:gd name="T19" fmla="*/ 62 h 807"/>
                <a:gd name="T20" fmla="*/ 221 w 511"/>
                <a:gd name="T21" fmla="*/ 39 h 807"/>
                <a:gd name="T22" fmla="*/ 207 w 511"/>
                <a:gd name="T23" fmla="*/ 20 h 807"/>
                <a:gd name="T24" fmla="*/ 148 w 511"/>
                <a:gd name="T25" fmla="*/ 22 h 807"/>
                <a:gd name="T26" fmla="*/ 111 w 511"/>
                <a:gd name="T27" fmla="*/ 15 h 807"/>
                <a:gd name="T28" fmla="*/ 109 w 511"/>
                <a:gd name="T29" fmla="*/ 8 h 807"/>
                <a:gd name="T30" fmla="*/ 81 w 511"/>
                <a:gd name="T31" fmla="*/ 12 h 807"/>
                <a:gd name="T32" fmla="*/ 48 w 511"/>
                <a:gd name="T33" fmla="*/ 47 h 807"/>
                <a:gd name="T34" fmla="*/ 44 w 511"/>
                <a:gd name="T35" fmla="*/ 84 h 807"/>
                <a:gd name="T36" fmla="*/ 34 w 511"/>
                <a:gd name="T37" fmla="*/ 109 h 807"/>
                <a:gd name="T38" fmla="*/ 18 w 511"/>
                <a:gd name="T39" fmla="*/ 126 h 807"/>
                <a:gd name="T40" fmla="*/ 9 w 511"/>
                <a:gd name="T41" fmla="*/ 144 h 807"/>
                <a:gd name="T42" fmla="*/ 15 w 511"/>
                <a:gd name="T43" fmla="*/ 164 h 807"/>
                <a:gd name="T44" fmla="*/ 0 w 511"/>
                <a:gd name="T45" fmla="*/ 189 h 807"/>
                <a:gd name="T46" fmla="*/ 15 w 511"/>
                <a:gd name="T47" fmla="*/ 212 h 807"/>
                <a:gd name="T48" fmla="*/ 35 w 511"/>
                <a:gd name="T49" fmla="*/ 246 h 807"/>
                <a:gd name="T50" fmla="*/ 55 w 511"/>
                <a:gd name="T51" fmla="*/ 291 h 807"/>
                <a:gd name="T52" fmla="*/ 97 w 511"/>
                <a:gd name="T53" fmla="*/ 321 h 807"/>
                <a:gd name="T54" fmla="*/ 122 w 511"/>
                <a:gd name="T55" fmla="*/ 359 h 807"/>
                <a:gd name="T56" fmla="*/ 116 w 511"/>
                <a:gd name="T57" fmla="*/ 432 h 807"/>
                <a:gd name="T58" fmla="*/ 109 w 511"/>
                <a:gd name="T59" fmla="*/ 477 h 807"/>
                <a:gd name="T60" fmla="*/ 95 w 511"/>
                <a:gd name="T61" fmla="*/ 544 h 807"/>
                <a:gd name="T62" fmla="*/ 85 w 511"/>
                <a:gd name="T63" fmla="*/ 598 h 807"/>
                <a:gd name="T64" fmla="*/ 95 w 511"/>
                <a:gd name="T65" fmla="*/ 631 h 807"/>
                <a:gd name="T66" fmla="*/ 92 w 511"/>
                <a:gd name="T67" fmla="*/ 670 h 807"/>
                <a:gd name="T68" fmla="*/ 61 w 511"/>
                <a:gd name="T69" fmla="*/ 687 h 807"/>
                <a:gd name="T70" fmla="*/ 80 w 511"/>
                <a:gd name="T71" fmla="*/ 703 h 807"/>
                <a:gd name="T72" fmla="*/ 79 w 511"/>
                <a:gd name="T73" fmla="*/ 740 h 807"/>
                <a:gd name="T74" fmla="*/ 93 w 511"/>
                <a:gd name="T75" fmla="*/ 756 h 807"/>
                <a:gd name="T76" fmla="*/ 111 w 511"/>
                <a:gd name="T77" fmla="*/ 779 h 807"/>
                <a:gd name="T78" fmla="*/ 128 w 511"/>
                <a:gd name="T79" fmla="*/ 771 h 807"/>
                <a:gd name="T80" fmla="*/ 117 w 511"/>
                <a:gd name="T81" fmla="*/ 795 h 807"/>
                <a:gd name="T82" fmla="*/ 143 w 511"/>
                <a:gd name="T83" fmla="*/ 805 h 807"/>
                <a:gd name="T84" fmla="*/ 166 w 511"/>
                <a:gd name="T85" fmla="*/ 799 h 807"/>
                <a:gd name="T86" fmla="*/ 129 w 511"/>
                <a:gd name="T87" fmla="*/ 767 h 807"/>
                <a:gd name="T88" fmla="*/ 148 w 511"/>
                <a:gd name="T89" fmla="*/ 728 h 807"/>
                <a:gd name="T90" fmla="*/ 153 w 511"/>
                <a:gd name="T91" fmla="*/ 682 h 807"/>
                <a:gd name="T92" fmla="*/ 182 w 511"/>
                <a:gd name="T93" fmla="*/ 632 h 807"/>
                <a:gd name="T94" fmla="*/ 181 w 511"/>
                <a:gd name="T95" fmla="*/ 614 h 807"/>
                <a:gd name="T96" fmla="*/ 209 w 511"/>
                <a:gd name="T97" fmla="*/ 586 h 807"/>
                <a:gd name="T98" fmla="*/ 266 w 511"/>
                <a:gd name="T99" fmla="*/ 567 h 807"/>
                <a:gd name="T100" fmla="*/ 251 w 511"/>
                <a:gd name="T101" fmla="*/ 528 h 807"/>
                <a:gd name="T102" fmla="*/ 257 w 511"/>
                <a:gd name="T103" fmla="*/ 529 h 807"/>
                <a:gd name="T104" fmla="*/ 303 w 511"/>
                <a:gd name="T105" fmla="*/ 528 h 807"/>
                <a:gd name="T106" fmla="*/ 339 w 511"/>
                <a:gd name="T107" fmla="*/ 487 h 807"/>
                <a:gd name="T108" fmla="*/ 359 w 511"/>
                <a:gd name="T109" fmla="*/ 424 h 807"/>
                <a:gd name="T110" fmla="*/ 394 w 511"/>
                <a:gd name="T111" fmla="*/ 402 h 807"/>
                <a:gd name="T112" fmla="*/ 419 w 511"/>
                <a:gd name="T113" fmla="*/ 391 h 807"/>
                <a:gd name="T114" fmla="*/ 453 w 511"/>
                <a:gd name="T115" fmla="*/ 359 h 807"/>
                <a:gd name="T116" fmla="*/ 466 w 511"/>
                <a:gd name="T117" fmla="*/ 298 h 807"/>
                <a:gd name="T118" fmla="*/ 481 w 511"/>
                <a:gd name="T119" fmla="*/ 265 h 807"/>
                <a:gd name="T120" fmla="*/ 510 w 511"/>
                <a:gd name="T121" fmla="*/ 21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1" h="807">
                  <a:moveTo>
                    <a:pt x="510" y="210"/>
                  </a:moveTo>
                  <a:cubicBezTo>
                    <a:pt x="510" y="209"/>
                    <a:pt x="510" y="208"/>
                    <a:pt x="510" y="207"/>
                  </a:cubicBezTo>
                  <a:cubicBezTo>
                    <a:pt x="510" y="207"/>
                    <a:pt x="510" y="207"/>
                    <a:pt x="510" y="206"/>
                  </a:cubicBezTo>
                  <a:cubicBezTo>
                    <a:pt x="510" y="206"/>
                    <a:pt x="510" y="206"/>
                    <a:pt x="509" y="205"/>
                  </a:cubicBezTo>
                  <a:cubicBezTo>
                    <a:pt x="509" y="205"/>
                    <a:pt x="509" y="205"/>
                    <a:pt x="509" y="205"/>
                  </a:cubicBezTo>
                  <a:cubicBezTo>
                    <a:pt x="509" y="205"/>
                    <a:pt x="509" y="204"/>
                    <a:pt x="508" y="203"/>
                  </a:cubicBezTo>
                  <a:cubicBezTo>
                    <a:pt x="504" y="194"/>
                    <a:pt x="504" y="192"/>
                    <a:pt x="502" y="193"/>
                  </a:cubicBezTo>
                  <a:cubicBezTo>
                    <a:pt x="500" y="193"/>
                    <a:pt x="499" y="193"/>
                    <a:pt x="497" y="193"/>
                  </a:cubicBezTo>
                  <a:cubicBezTo>
                    <a:pt x="495" y="193"/>
                    <a:pt x="496" y="192"/>
                    <a:pt x="494" y="192"/>
                  </a:cubicBezTo>
                  <a:cubicBezTo>
                    <a:pt x="492" y="192"/>
                    <a:pt x="489" y="192"/>
                    <a:pt x="489" y="192"/>
                  </a:cubicBezTo>
                  <a:cubicBezTo>
                    <a:pt x="489" y="192"/>
                    <a:pt x="488" y="193"/>
                    <a:pt x="486" y="191"/>
                  </a:cubicBezTo>
                  <a:cubicBezTo>
                    <a:pt x="484" y="189"/>
                    <a:pt x="483" y="189"/>
                    <a:pt x="483" y="187"/>
                  </a:cubicBezTo>
                  <a:cubicBezTo>
                    <a:pt x="482" y="185"/>
                    <a:pt x="482" y="182"/>
                    <a:pt x="480" y="181"/>
                  </a:cubicBezTo>
                  <a:cubicBezTo>
                    <a:pt x="478" y="180"/>
                    <a:pt x="476" y="180"/>
                    <a:pt x="476" y="180"/>
                  </a:cubicBezTo>
                  <a:cubicBezTo>
                    <a:pt x="475" y="179"/>
                    <a:pt x="474" y="178"/>
                    <a:pt x="472" y="177"/>
                  </a:cubicBezTo>
                  <a:cubicBezTo>
                    <a:pt x="471" y="176"/>
                    <a:pt x="469" y="174"/>
                    <a:pt x="468" y="173"/>
                  </a:cubicBezTo>
                  <a:cubicBezTo>
                    <a:pt x="467" y="173"/>
                    <a:pt x="465" y="172"/>
                    <a:pt x="464" y="171"/>
                  </a:cubicBezTo>
                  <a:cubicBezTo>
                    <a:pt x="463" y="170"/>
                    <a:pt x="460" y="169"/>
                    <a:pt x="460" y="168"/>
                  </a:cubicBezTo>
                  <a:cubicBezTo>
                    <a:pt x="459" y="168"/>
                    <a:pt x="458" y="168"/>
                    <a:pt x="457" y="168"/>
                  </a:cubicBezTo>
                  <a:cubicBezTo>
                    <a:pt x="456" y="168"/>
                    <a:pt x="455" y="168"/>
                    <a:pt x="454" y="168"/>
                  </a:cubicBezTo>
                  <a:cubicBezTo>
                    <a:pt x="454" y="167"/>
                    <a:pt x="453" y="167"/>
                    <a:pt x="452" y="166"/>
                  </a:cubicBezTo>
                  <a:cubicBezTo>
                    <a:pt x="450" y="166"/>
                    <a:pt x="449" y="165"/>
                    <a:pt x="446" y="166"/>
                  </a:cubicBezTo>
                  <a:cubicBezTo>
                    <a:pt x="444" y="166"/>
                    <a:pt x="444" y="165"/>
                    <a:pt x="442" y="167"/>
                  </a:cubicBezTo>
                  <a:cubicBezTo>
                    <a:pt x="440" y="168"/>
                    <a:pt x="440" y="168"/>
                    <a:pt x="439" y="168"/>
                  </a:cubicBezTo>
                  <a:cubicBezTo>
                    <a:pt x="439" y="167"/>
                    <a:pt x="438" y="167"/>
                    <a:pt x="437" y="168"/>
                  </a:cubicBezTo>
                  <a:cubicBezTo>
                    <a:pt x="435" y="168"/>
                    <a:pt x="436" y="167"/>
                    <a:pt x="433" y="167"/>
                  </a:cubicBezTo>
                  <a:cubicBezTo>
                    <a:pt x="431" y="167"/>
                    <a:pt x="430" y="164"/>
                    <a:pt x="428" y="165"/>
                  </a:cubicBezTo>
                  <a:cubicBezTo>
                    <a:pt x="425" y="165"/>
                    <a:pt x="425" y="164"/>
                    <a:pt x="424" y="164"/>
                  </a:cubicBezTo>
                  <a:cubicBezTo>
                    <a:pt x="423" y="164"/>
                    <a:pt x="424" y="162"/>
                    <a:pt x="421" y="161"/>
                  </a:cubicBezTo>
                  <a:cubicBezTo>
                    <a:pt x="418" y="161"/>
                    <a:pt x="419" y="159"/>
                    <a:pt x="417" y="161"/>
                  </a:cubicBezTo>
                  <a:cubicBezTo>
                    <a:pt x="415" y="162"/>
                    <a:pt x="417" y="161"/>
                    <a:pt x="415" y="162"/>
                  </a:cubicBezTo>
                  <a:cubicBezTo>
                    <a:pt x="412" y="164"/>
                    <a:pt x="409" y="164"/>
                    <a:pt x="409" y="164"/>
                  </a:cubicBezTo>
                  <a:cubicBezTo>
                    <a:pt x="407" y="164"/>
                    <a:pt x="408" y="162"/>
                    <a:pt x="407" y="164"/>
                  </a:cubicBezTo>
                  <a:cubicBezTo>
                    <a:pt x="405" y="166"/>
                    <a:pt x="407" y="167"/>
                    <a:pt x="405" y="167"/>
                  </a:cubicBezTo>
                  <a:cubicBezTo>
                    <a:pt x="402" y="167"/>
                    <a:pt x="402" y="166"/>
                    <a:pt x="403" y="164"/>
                  </a:cubicBezTo>
                  <a:cubicBezTo>
                    <a:pt x="405" y="161"/>
                    <a:pt x="405" y="161"/>
                    <a:pt x="405" y="160"/>
                  </a:cubicBezTo>
                  <a:cubicBezTo>
                    <a:pt x="404" y="156"/>
                    <a:pt x="404" y="156"/>
                    <a:pt x="402" y="155"/>
                  </a:cubicBezTo>
                  <a:cubicBezTo>
                    <a:pt x="400" y="153"/>
                    <a:pt x="400" y="154"/>
                    <a:pt x="399" y="153"/>
                  </a:cubicBezTo>
                  <a:cubicBezTo>
                    <a:pt x="397" y="153"/>
                    <a:pt x="395" y="153"/>
                    <a:pt x="394" y="152"/>
                  </a:cubicBezTo>
                  <a:cubicBezTo>
                    <a:pt x="394" y="151"/>
                    <a:pt x="393" y="151"/>
                    <a:pt x="392" y="150"/>
                  </a:cubicBezTo>
                  <a:cubicBezTo>
                    <a:pt x="391" y="149"/>
                    <a:pt x="389" y="149"/>
                    <a:pt x="388" y="149"/>
                  </a:cubicBezTo>
                  <a:cubicBezTo>
                    <a:pt x="387" y="150"/>
                    <a:pt x="386" y="149"/>
                    <a:pt x="386" y="149"/>
                  </a:cubicBezTo>
                  <a:cubicBezTo>
                    <a:pt x="385" y="148"/>
                    <a:pt x="384" y="148"/>
                    <a:pt x="384" y="148"/>
                  </a:cubicBezTo>
                  <a:cubicBezTo>
                    <a:pt x="383" y="148"/>
                    <a:pt x="383" y="148"/>
                    <a:pt x="382" y="147"/>
                  </a:cubicBezTo>
                  <a:cubicBezTo>
                    <a:pt x="382" y="147"/>
                    <a:pt x="381" y="146"/>
                    <a:pt x="380" y="146"/>
                  </a:cubicBezTo>
                  <a:cubicBezTo>
                    <a:pt x="380" y="147"/>
                    <a:pt x="380" y="146"/>
                    <a:pt x="379" y="146"/>
                  </a:cubicBezTo>
                  <a:cubicBezTo>
                    <a:pt x="379" y="145"/>
                    <a:pt x="379" y="145"/>
                    <a:pt x="378" y="145"/>
                  </a:cubicBezTo>
                  <a:cubicBezTo>
                    <a:pt x="377" y="145"/>
                    <a:pt x="377" y="144"/>
                    <a:pt x="377" y="144"/>
                  </a:cubicBezTo>
                  <a:cubicBezTo>
                    <a:pt x="376" y="143"/>
                    <a:pt x="376" y="143"/>
                    <a:pt x="375" y="143"/>
                  </a:cubicBezTo>
                  <a:cubicBezTo>
                    <a:pt x="375" y="143"/>
                    <a:pt x="374" y="143"/>
                    <a:pt x="374" y="143"/>
                  </a:cubicBezTo>
                  <a:cubicBezTo>
                    <a:pt x="374" y="143"/>
                    <a:pt x="373" y="143"/>
                    <a:pt x="372" y="144"/>
                  </a:cubicBezTo>
                  <a:cubicBezTo>
                    <a:pt x="372" y="144"/>
                    <a:pt x="371" y="144"/>
                    <a:pt x="371" y="144"/>
                  </a:cubicBezTo>
                  <a:cubicBezTo>
                    <a:pt x="371" y="143"/>
                    <a:pt x="371" y="143"/>
                    <a:pt x="370" y="143"/>
                  </a:cubicBezTo>
                  <a:cubicBezTo>
                    <a:pt x="370" y="143"/>
                    <a:pt x="369" y="143"/>
                    <a:pt x="369" y="143"/>
                  </a:cubicBezTo>
                  <a:cubicBezTo>
                    <a:pt x="368" y="143"/>
                    <a:pt x="367" y="143"/>
                    <a:pt x="366" y="144"/>
                  </a:cubicBezTo>
                  <a:cubicBezTo>
                    <a:pt x="366" y="144"/>
                    <a:pt x="366" y="144"/>
                    <a:pt x="365" y="144"/>
                  </a:cubicBezTo>
                  <a:cubicBezTo>
                    <a:pt x="365" y="144"/>
                    <a:pt x="365" y="144"/>
                    <a:pt x="364" y="145"/>
                  </a:cubicBezTo>
                  <a:cubicBezTo>
                    <a:pt x="363" y="148"/>
                    <a:pt x="363" y="148"/>
                    <a:pt x="361" y="150"/>
                  </a:cubicBezTo>
                  <a:cubicBezTo>
                    <a:pt x="359" y="153"/>
                    <a:pt x="359" y="152"/>
                    <a:pt x="356" y="154"/>
                  </a:cubicBezTo>
                  <a:cubicBezTo>
                    <a:pt x="354" y="156"/>
                    <a:pt x="355" y="155"/>
                    <a:pt x="354" y="156"/>
                  </a:cubicBezTo>
                  <a:cubicBezTo>
                    <a:pt x="353" y="158"/>
                    <a:pt x="353" y="157"/>
                    <a:pt x="352" y="159"/>
                  </a:cubicBezTo>
                  <a:cubicBezTo>
                    <a:pt x="351" y="159"/>
                    <a:pt x="351" y="159"/>
                    <a:pt x="350" y="159"/>
                  </a:cubicBezTo>
                  <a:cubicBezTo>
                    <a:pt x="350" y="159"/>
                    <a:pt x="350" y="159"/>
                    <a:pt x="350" y="160"/>
                  </a:cubicBezTo>
                  <a:cubicBezTo>
                    <a:pt x="350" y="162"/>
                    <a:pt x="350" y="162"/>
                    <a:pt x="350" y="162"/>
                  </a:cubicBezTo>
                  <a:cubicBezTo>
                    <a:pt x="350" y="162"/>
                    <a:pt x="350" y="157"/>
                    <a:pt x="348" y="157"/>
                  </a:cubicBezTo>
                  <a:cubicBezTo>
                    <a:pt x="346" y="158"/>
                    <a:pt x="343" y="159"/>
                    <a:pt x="343" y="159"/>
                  </a:cubicBezTo>
                  <a:cubicBezTo>
                    <a:pt x="343" y="159"/>
                    <a:pt x="341" y="156"/>
                    <a:pt x="340" y="156"/>
                  </a:cubicBezTo>
                  <a:cubicBezTo>
                    <a:pt x="339" y="156"/>
                    <a:pt x="339" y="156"/>
                    <a:pt x="337" y="155"/>
                  </a:cubicBezTo>
                  <a:cubicBezTo>
                    <a:pt x="336" y="153"/>
                    <a:pt x="338" y="154"/>
                    <a:pt x="340" y="154"/>
                  </a:cubicBezTo>
                  <a:cubicBezTo>
                    <a:pt x="341" y="155"/>
                    <a:pt x="342" y="155"/>
                    <a:pt x="342" y="155"/>
                  </a:cubicBezTo>
                  <a:cubicBezTo>
                    <a:pt x="344" y="155"/>
                    <a:pt x="342" y="155"/>
                    <a:pt x="346" y="155"/>
                  </a:cubicBezTo>
                  <a:cubicBezTo>
                    <a:pt x="349" y="154"/>
                    <a:pt x="350" y="155"/>
                    <a:pt x="352" y="154"/>
                  </a:cubicBezTo>
                  <a:cubicBezTo>
                    <a:pt x="353" y="154"/>
                    <a:pt x="357" y="152"/>
                    <a:pt x="357" y="152"/>
                  </a:cubicBezTo>
                  <a:cubicBezTo>
                    <a:pt x="357" y="152"/>
                    <a:pt x="358" y="151"/>
                    <a:pt x="358" y="150"/>
                  </a:cubicBezTo>
                  <a:cubicBezTo>
                    <a:pt x="359" y="148"/>
                    <a:pt x="359" y="148"/>
                    <a:pt x="359" y="146"/>
                  </a:cubicBezTo>
                  <a:cubicBezTo>
                    <a:pt x="360" y="145"/>
                    <a:pt x="360" y="144"/>
                    <a:pt x="360" y="142"/>
                  </a:cubicBezTo>
                  <a:cubicBezTo>
                    <a:pt x="360" y="141"/>
                    <a:pt x="361" y="139"/>
                    <a:pt x="359" y="139"/>
                  </a:cubicBezTo>
                  <a:cubicBezTo>
                    <a:pt x="357" y="139"/>
                    <a:pt x="354" y="140"/>
                    <a:pt x="353" y="140"/>
                  </a:cubicBezTo>
                  <a:cubicBezTo>
                    <a:pt x="351" y="139"/>
                    <a:pt x="351" y="139"/>
                    <a:pt x="349" y="139"/>
                  </a:cubicBezTo>
                  <a:cubicBezTo>
                    <a:pt x="347" y="140"/>
                    <a:pt x="347" y="139"/>
                    <a:pt x="344" y="139"/>
                  </a:cubicBezTo>
                  <a:cubicBezTo>
                    <a:pt x="340" y="138"/>
                    <a:pt x="342" y="136"/>
                    <a:pt x="340" y="138"/>
                  </a:cubicBezTo>
                  <a:cubicBezTo>
                    <a:pt x="337" y="141"/>
                    <a:pt x="335" y="141"/>
                    <a:pt x="335" y="142"/>
                  </a:cubicBezTo>
                  <a:cubicBezTo>
                    <a:pt x="335" y="143"/>
                    <a:pt x="336" y="142"/>
                    <a:pt x="336" y="145"/>
                  </a:cubicBezTo>
                  <a:cubicBezTo>
                    <a:pt x="337" y="147"/>
                    <a:pt x="337" y="150"/>
                    <a:pt x="336" y="150"/>
                  </a:cubicBezTo>
                  <a:cubicBezTo>
                    <a:pt x="335" y="149"/>
                    <a:pt x="333" y="148"/>
                    <a:pt x="334" y="147"/>
                  </a:cubicBezTo>
                  <a:cubicBezTo>
                    <a:pt x="334" y="147"/>
                    <a:pt x="332" y="146"/>
                    <a:pt x="332" y="145"/>
                  </a:cubicBezTo>
                  <a:cubicBezTo>
                    <a:pt x="330" y="141"/>
                    <a:pt x="329" y="141"/>
                    <a:pt x="330" y="140"/>
                  </a:cubicBezTo>
                  <a:cubicBezTo>
                    <a:pt x="331" y="138"/>
                    <a:pt x="331" y="139"/>
                    <a:pt x="332" y="137"/>
                  </a:cubicBezTo>
                  <a:cubicBezTo>
                    <a:pt x="333" y="135"/>
                    <a:pt x="331" y="136"/>
                    <a:pt x="334" y="134"/>
                  </a:cubicBezTo>
                  <a:cubicBezTo>
                    <a:pt x="338" y="133"/>
                    <a:pt x="338" y="133"/>
                    <a:pt x="340" y="132"/>
                  </a:cubicBezTo>
                  <a:cubicBezTo>
                    <a:pt x="341" y="131"/>
                    <a:pt x="342" y="131"/>
                    <a:pt x="343" y="129"/>
                  </a:cubicBezTo>
                  <a:cubicBezTo>
                    <a:pt x="343" y="128"/>
                    <a:pt x="342" y="127"/>
                    <a:pt x="343" y="126"/>
                  </a:cubicBezTo>
                  <a:cubicBezTo>
                    <a:pt x="344" y="125"/>
                    <a:pt x="344" y="125"/>
                    <a:pt x="345" y="126"/>
                  </a:cubicBezTo>
                  <a:cubicBezTo>
                    <a:pt x="345" y="126"/>
                    <a:pt x="345" y="127"/>
                    <a:pt x="344" y="123"/>
                  </a:cubicBezTo>
                  <a:cubicBezTo>
                    <a:pt x="344" y="123"/>
                    <a:pt x="344" y="120"/>
                    <a:pt x="344" y="119"/>
                  </a:cubicBezTo>
                  <a:cubicBezTo>
                    <a:pt x="344" y="119"/>
                    <a:pt x="344" y="117"/>
                    <a:pt x="343" y="117"/>
                  </a:cubicBezTo>
                  <a:cubicBezTo>
                    <a:pt x="342" y="117"/>
                    <a:pt x="340" y="115"/>
                    <a:pt x="339" y="115"/>
                  </a:cubicBezTo>
                  <a:cubicBezTo>
                    <a:pt x="339" y="115"/>
                    <a:pt x="337" y="113"/>
                    <a:pt x="336" y="113"/>
                  </a:cubicBezTo>
                  <a:cubicBezTo>
                    <a:pt x="335" y="113"/>
                    <a:pt x="335" y="111"/>
                    <a:pt x="335" y="110"/>
                  </a:cubicBezTo>
                  <a:cubicBezTo>
                    <a:pt x="335" y="109"/>
                    <a:pt x="335" y="108"/>
                    <a:pt x="335" y="106"/>
                  </a:cubicBezTo>
                  <a:cubicBezTo>
                    <a:pt x="335" y="105"/>
                    <a:pt x="336" y="104"/>
                    <a:pt x="334" y="102"/>
                  </a:cubicBezTo>
                  <a:cubicBezTo>
                    <a:pt x="333" y="100"/>
                    <a:pt x="334" y="99"/>
                    <a:pt x="333" y="98"/>
                  </a:cubicBezTo>
                  <a:cubicBezTo>
                    <a:pt x="332" y="96"/>
                    <a:pt x="334" y="97"/>
                    <a:pt x="332" y="93"/>
                  </a:cubicBezTo>
                  <a:cubicBezTo>
                    <a:pt x="330" y="90"/>
                    <a:pt x="327" y="91"/>
                    <a:pt x="327" y="91"/>
                  </a:cubicBezTo>
                  <a:cubicBezTo>
                    <a:pt x="327" y="91"/>
                    <a:pt x="327" y="90"/>
                    <a:pt x="326" y="89"/>
                  </a:cubicBezTo>
                  <a:cubicBezTo>
                    <a:pt x="325" y="88"/>
                    <a:pt x="324" y="86"/>
                    <a:pt x="323" y="86"/>
                  </a:cubicBezTo>
                  <a:cubicBezTo>
                    <a:pt x="322" y="85"/>
                    <a:pt x="318" y="81"/>
                    <a:pt x="317" y="81"/>
                  </a:cubicBezTo>
                  <a:cubicBezTo>
                    <a:pt x="315" y="80"/>
                    <a:pt x="314" y="80"/>
                    <a:pt x="312" y="79"/>
                  </a:cubicBezTo>
                  <a:cubicBezTo>
                    <a:pt x="310" y="78"/>
                    <a:pt x="310" y="76"/>
                    <a:pt x="308" y="77"/>
                  </a:cubicBezTo>
                  <a:cubicBezTo>
                    <a:pt x="306" y="77"/>
                    <a:pt x="307" y="75"/>
                    <a:pt x="305" y="75"/>
                  </a:cubicBezTo>
                  <a:cubicBezTo>
                    <a:pt x="303" y="75"/>
                    <a:pt x="304" y="73"/>
                    <a:pt x="303" y="74"/>
                  </a:cubicBezTo>
                  <a:cubicBezTo>
                    <a:pt x="302" y="74"/>
                    <a:pt x="302" y="73"/>
                    <a:pt x="301" y="73"/>
                  </a:cubicBezTo>
                  <a:cubicBezTo>
                    <a:pt x="301" y="72"/>
                    <a:pt x="301" y="72"/>
                    <a:pt x="300" y="72"/>
                  </a:cubicBezTo>
                  <a:cubicBezTo>
                    <a:pt x="300" y="72"/>
                    <a:pt x="300" y="72"/>
                    <a:pt x="300" y="72"/>
                  </a:cubicBezTo>
                  <a:cubicBezTo>
                    <a:pt x="298" y="72"/>
                    <a:pt x="296" y="71"/>
                    <a:pt x="295" y="72"/>
                  </a:cubicBezTo>
                  <a:cubicBezTo>
                    <a:pt x="294" y="73"/>
                    <a:pt x="294" y="72"/>
                    <a:pt x="292" y="73"/>
                  </a:cubicBezTo>
                  <a:cubicBezTo>
                    <a:pt x="291" y="73"/>
                    <a:pt x="291" y="72"/>
                    <a:pt x="290" y="72"/>
                  </a:cubicBezTo>
                  <a:cubicBezTo>
                    <a:pt x="289" y="72"/>
                    <a:pt x="289" y="71"/>
                    <a:pt x="288" y="72"/>
                  </a:cubicBezTo>
                  <a:cubicBezTo>
                    <a:pt x="286" y="73"/>
                    <a:pt x="288" y="71"/>
                    <a:pt x="285" y="71"/>
                  </a:cubicBezTo>
                  <a:cubicBezTo>
                    <a:pt x="282" y="71"/>
                    <a:pt x="281" y="70"/>
                    <a:pt x="280" y="71"/>
                  </a:cubicBezTo>
                  <a:cubicBezTo>
                    <a:pt x="278" y="72"/>
                    <a:pt x="279" y="73"/>
                    <a:pt x="278" y="73"/>
                  </a:cubicBezTo>
                  <a:cubicBezTo>
                    <a:pt x="277" y="73"/>
                    <a:pt x="277" y="73"/>
                    <a:pt x="277" y="73"/>
                  </a:cubicBezTo>
                  <a:cubicBezTo>
                    <a:pt x="277" y="72"/>
                    <a:pt x="276" y="71"/>
                    <a:pt x="274" y="72"/>
                  </a:cubicBezTo>
                  <a:cubicBezTo>
                    <a:pt x="271" y="74"/>
                    <a:pt x="272" y="73"/>
                    <a:pt x="270" y="74"/>
                  </a:cubicBezTo>
                  <a:cubicBezTo>
                    <a:pt x="270" y="74"/>
                    <a:pt x="269" y="74"/>
                    <a:pt x="269" y="73"/>
                  </a:cubicBezTo>
                  <a:cubicBezTo>
                    <a:pt x="269" y="73"/>
                    <a:pt x="268" y="72"/>
                    <a:pt x="268" y="72"/>
                  </a:cubicBezTo>
                  <a:cubicBezTo>
                    <a:pt x="265" y="70"/>
                    <a:pt x="265" y="69"/>
                    <a:pt x="263" y="68"/>
                  </a:cubicBezTo>
                  <a:cubicBezTo>
                    <a:pt x="262" y="66"/>
                    <a:pt x="257" y="63"/>
                    <a:pt x="257" y="63"/>
                  </a:cubicBezTo>
                  <a:cubicBezTo>
                    <a:pt x="256" y="63"/>
                    <a:pt x="256" y="63"/>
                    <a:pt x="256" y="62"/>
                  </a:cubicBezTo>
                  <a:cubicBezTo>
                    <a:pt x="256" y="62"/>
                    <a:pt x="255" y="62"/>
                    <a:pt x="255" y="62"/>
                  </a:cubicBezTo>
                  <a:cubicBezTo>
                    <a:pt x="253" y="62"/>
                    <a:pt x="250" y="63"/>
                    <a:pt x="250" y="62"/>
                  </a:cubicBezTo>
                  <a:cubicBezTo>
                    <a:pt x="250" y="59"/>
                    <a:pt x="250" y="60"/>
                    <a:pt x="250" y="58"/>
                  </a:cubicBezTo>
                  <a:cubicBezTo>
                    <a:pt x="249" y="56"/>
                    <a:pt x="248" y="55"/>
                    <a:pt x="247" y="54"/>
                  </a:cubicBezTo>
                  <a:cubicBezTo>
                    <a:pt x="247" y="53"/>
                    <a:pt x="247" y="52"/>
                    <a:pt x="245" y="51"/>
                  </a:cubicBezTo>
                  <a:cubicBezTo>
                    <a:pt x="243" y="51"/>
                    <a:pt x="243" y="51"/>
                    <a:pt x="242" y="49"/>
                  </a:cubicBezTo>
                  <a:cubicBezTo>
                    <a:pt x="241" y="48"/>
                    <a:pt x="240" y="48"/>
                    <a:pt x="239" y="47"/>
                  </a:cubicBezTo>
                  <a:cubicBezTo>
                    <a:pt x="238" y="47"/>
                    <a:pt x="237" y="46"/>
                    <a:pt x="236" y="46"/>
                  </a:cubicBezTo>
                  <a:cubicBezTo>
                    <a:pt x="235" y="45"/>
                    <a:pt x="235" y="45"/>
                    <a:pt x="235" y="45"/>
                  </a:cubicBezTo>
                  <a:cubicBezTo>
                    <a:pt x="234" y="45"/>
                    <a:pt x="234" y="44"/>
                    <a:pt x="233" y="43"/>
                  </a:cubicBezTo>
                  <a:cubicBezTo>
                    <a:pt x="231" y="42"/>
                    <a:pt x="231" y="41"/>
                    <a:pt x="229" y="41"/>
                  </a:cubicBezTo>
                  <a:cubicBezTo>
                    <a:pt x="226" y="41"/>
                    <a:pt x="225" y="40"/>
                    <a:pt x="224" y="41"/>
                  </a:cubicBezTo>
                  <a:cubicBezTo>
                    <a:pt x="220" y="43"/>
                    <a:pt x="218" y="43"/>
                    <a:pt x="219" y="42"/>
                  </a:cubicBezTo>
                  <a:cubicBezTo>
                    <a:pt x="220" y="41"/>
                    <a:pt x="219" y="41"/>
                    <a:pt x="221" y="39"/>
                  </a:cubicBezTo>
                  <a:cubicBezTo>
                    <a:pt x="222" y="37"/>
                    <a:pt x="223" y="35"/>
                    <a:pt x="223" y="35"/>
                  </a:cubicBezTo>
                  <a:cubicBezTo>
                    <a:pt x="221" y="32"/>
                    <a:pt x="221" y="31"/>
                    <a:pt x="220" y="31"/>
                  </a:cubicBezTo>
                  <a:cubicBezTo>
                    <a:pt x="218" y="31"/>
                    <a:pt x="218" y="30"/>
                    <a:pt x="216" y="31"/>
                  </a:cubicBezTo>
                  <a:cubicBezTo>
                    <a:pt x="214" y="31"/>
                    <a:pt x="214" y="31"/>
                    <a:pt x="214" y="30"/>
                  </a:cubicBezTo>
                  <a:cubicBezTo>
                    <a:pt x="213" y="29"/>
                    <a:pt x="214" y="27"/>
                    <a:pt x="213" y="27"/>
                  </a:cubicBezTo>
                  <a:cubicBezTo>
                    <a:pt x="213" y="27"/>
                    <a:pt x="211" y="28"/>
                    <a:pt x="210" y="29"/>
                  </a:cubicBezTo>
                  <a:cubicBezTo>
                    <a:pt x="208" y="30"/>
                    <a:pt x="206" y="30"/>
                    <a:pt x="206" y="29"/>
                  </a:cubicBezTo>
                  <a:cubicBezTo>
                    <a:pt x="206" y="29"/>
                    <a:pt x="206" y="26"/>
                    <a:pt x="206" y="26"/>
                  </a:cubicBezTo>
                  <a:cubicBezTo>
                    <a:pt x="206" y="26"/>
                    <a:pt x="202" y="28"/>
                    <a:pt x="202" y="27"/>
                  </a:cubicBezTo>
                  <a:cubicBezTo>
                    <a:pt x="201" y="25"/>
                    <a:pt x="201" y="24"/>
                    <a:pt x="202" y="23"/>
                  </a:cubicBezTo>
                  <a:cubicBezTo>
                    <a:pt x="202" y="23"/>
                    <a:pt x="202" y="23"/>
                    <a:pt x="201" y="23"/>
                  </a:cubicBezTo>
                  <a:cubicBezTo>
                    <a:pt x="200" y="23"/>
                    <a:pt x="200" y="24"/>
                    <a:pt x="203" y="22"/>
                  </a:cubicBezTo>
                  <a:cubicBezTo>
                    <a:pt x="205" y="21"/>
                    <a:pt x="206" y="20"/>
                    <a:pt x="207" y="20"/>
                  </a:cubicBezTo>
                  <a:cubicBezTo>
                    <a:pt x="204" y="19"/>
                    <a:pt x="201" y="19"/>
                    <a:pt x="201" y="19"/>
                  </a:cubicBezTo>
                  <a:cubicBezTo>
                    <a:pt x="200" y="20"/>
                    <a:pt x="197" y="21"/>
                    <a:pt x="196" y="20"/>
                  </a:cubicBezTo>
                  <a:cubicBezTo>
                    <a:pt x="194" y="20"/>
                    <a:pt x="195" y="19"/>
                    <a:pt x="192" y="20"/>
                  </a:cubicBezTo>
                  <a:cubicBezTo>
                    <a:pt x="191" y="20"/>
                    <a:pt x="190" y="20"/>
                    <a:pt x="190" y="20"/>
                  </a:cubicBezTo>
                  <a:cubicBezTo>
                    <a:pt x="189" y="20"/>
                    <a:pt x="188" y="19"/>
                    <a:pt x="186" y="22"/>
                  </a:cubicBezTo>
                  <a:cubicBezTo>
                    <a:pt x="182" y="25"/>
                    <a:pt x="182" y="25"/>
                    <a:pt x="182" y="25"/>
                  </a:cubicBezTo>
                  <a:cubicBezTo>
                    <a:pt x="182" y="25"/>
                    <a:pt x="178" y="24"/>
                    <a:pt x="176" y="25"/>
                  </a:cubicBezTo>
                  <a:cubicBezTo>
                    <a:pt x="175" y="25"/>
                    <a:pt x="174" y="24"/>
                    <a:pt x="171" y="24"/>
                  </a:cubicBezTo>
                  <a:cubicBezTo>
                    <a:pt x="169" y="23"/>
                    <a:pt x="170" y="22"/>
                    <a:pt x="168" y="21"/>
                  </a:cubicBezTo>
                  <a:cubicBezTo>
                    <a:pt x="166" y="21"/>
                    <a:pt x="167" y="19"/>
                    <a:pt x="165" y="19"/>
                  </a:cubicBezTo>
                  <a:cubicBezTo>
                    <a:pt x="163" y="20"/>
                    <a:pt x="163" y="20"/>
                    <a:pt x="160" y="20"/>
                  </a:cubicBezTo>
                  <a:cubicBezTo>
                    <a:pt x="158" y="20"/>
                    <a:pt x="162" y="19"/>
                    <a:pt x="156" y="20"/>
                  </a:cubicBezTo>
                  <a:cubicBezTo>
                    <a:pt x="150" y="22"/>
                    <a:pt x="152" y="24"/>
                    <a:pt x="148" y="22"/>
                  </a:cubicBezTo>
                  <a:cubicBezTo>
                    <a:pt x="145" y="20"/>
                    <a:pt x="147" y="21"/>
                    <a:pt x="145" y="20"/>
                  </a:cubicBezTo>
                  <a:cubicBezTo>
                    <a:pt x="145" y="20"/>
                    <a:pt x="144" y="21"/>
                    <a:pt x="144" y="21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3" y="19"/>
                    <a:pt x="141" y="16"/>
                    <a:pt x="141" y="16"/>
                  </a:cubicBezTo>
                  <a:cubicBezTo>
                    <a:pt x="141" y="16"/>
                    <a:pt x="142" y="13"/>
                    <a:pt x="140" y="13"/>
                  </a:cubicBezTo>
                  <a:cubicBezTo>
                    <a:pt x="138" y="13"/>
                    <a:pt x="135" y="12"/>
                    <a:pt x="133" y="12"/>
                  </a:cubicBezTo>
                  <a:cubicBezTo>
                    <a:pt x="131" y="12"/>
                    <a:pt x="130" y="11"/>
                    <a:pt x="129" y="11"/>
                  </a:cubicBezTo>
                  <a:cubicBezTo>
                    <a:pt x="128" y="10"/>
                    <a:pt x="129" y="9"/>
                    <a:pt x="128" y="8"/>
                  </a:cubicBezTo>
                  <a:cubicBezTo>
                    <a:pt x="127" y="6"/>
                    <a:pt x="129" y="4"/>
                    <a:pt x="126" y="4"/>
                  </a:cubicBezTo>
                  <a:cubicBezTo>
                    <a:pt x="124" y="3"/>
                    <a:pt x="124" y="1"/>
                    <a:pt x="122" y="3"/>
                  </a:cubicBezTo>
                  <a:cubicBezTo>
                    <a:pt x="120" y="6"/>
                    <a:pt x="119" y="8"/>
                    <a:pt x="119" y="9"/>
                  </a:cubicBezTo>
                  <a:cubicBezTo>
                    <a:pt x="118" y="11"/>
                    <a:pt x="121" y="10"/>
                    <a:pt x="118" y="12"/>
                  </a:cubicBezTo>
                  <a:cubicBezTo>
                    <a:pt x="115" y="14"/>
                    <a:pt x="114" y="13"/>
                    <a:pt x="111" y="15"/>
                  </a:cubicBezTo>
                  <a:cubicBezTo>
                    <a:pt x="108" y="16"/>
                    <a:pt x="108" y="16"/>
                    <a:pt x="107" y="18"/>
                  </a:cubicBezTo>
                  <a:cubicBezTo>
                    <a:pt x="107" y="19"/>
                    <a:pt x="107" y="19"/>
                    <a:pt x="107" y="21"/>
                  </a:cubicBezTo>
                  <a:cubicBezTo>
                    <a:pt x="107" y="23"/>
                    <a:pt x="111" y="23"/>
                    <a:pt x="111" y="26"/>
                  </a:cubicBezTo>
                  <a:cubicBezTo>
                    <a:pt x="111" y="29"/>
                    <a:pt x="112" y="27"/>
                    <a:pt x="112" y="31"/>
                  </a:cubicBezTo>
                  <a:cubicBezTo>
                    <a:pt x="112" y="35"/>
                    <a:pt x="115" y="35"/>
                    <a:pt x="112" y="37"/>
                  </a:cubicBezTo>
                  <a:cubicBezTo>
                    <a:pt x="109" y="39"/>
                    <a:pt x="108" y="38"/>
                    <a:pt x="107" y="37"/>
                  </a:cubicBezTo>
                  <a:cubicBezTo>
                    <a:pt x="105" y="37"/>
                    <a:pt x="103" y="32"/>
                    <a:pt x="102" y="31"/>
                  </a:cubicBezTo>
                  <a:cubicBezTo>
                    <a:pt x="102" y="29"/>
                    <a:pt x="100" y="30"/>
                    <a:pt x="103" y="26"/>
                  </a:cubicBezTo>
                  <a:cubicBezTo>
                    <a:pt x="107" y="21"/>
                    <a:pt x="104" y="14"/>
                    <a:pt x="104" y="13"/>
                  </a:cubicBezTo>
                  <a:cubicBezTo>
                    <a:pt x="104" y="12"/>
                    <a:pt x="102" y="13"/>
                    <a:pt x="102" y="11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9"/>
                    <a:pt x="102" y="8"/>
                    <a:pt x="104" y="8"/>
                  </a:cubicBezTo>
                  <a:cubicBezTo>
                    <a:pt x="106" y="8"/>
                    <a:pt x="108" y="9"/>
                    <a:pt x="109" y="8"/>
                  </a:cubicBezTo>
                  <a:cubicBezTo>
                    <a:pt x="110" y="7"/>
                    <a:pt x="113" y="5"/>
                    <a:pt x="112" y="4"/>
                  </a:cubicBezTo>
                  <a:cubicBezTo>
                    <a:pt x="111" y="3"/>
                    <a:pt x="113" y="5"/>
                    <a:pt x="113" y="5"/>
                  </a:cubicBezTo>
                  <a:cubicBezTo>
                    <a:pt x="113" y="5"/>
                    <a:pt x="114" y="6"/>
                    <a:pt x="114" y="5"/>
                  </a:cubicBezTo>
                  <a:cubicBezTo>
                    <a:pt x="115" y="5"/>
                    <a:pt x="115" y="5"/>
                    <a:pt x="114" y="3"/>
                  </a:cubicBezTo>
                  <a:cubicBezTo>
                    <a:pt x="114" y="2"/>
                    <a:pt x="115" y="0"/>
                    <a:pt x="112" y="0"/>
                  </a:cubicBezTo>
                  <a:cubicBezTo>
                    <a:pt x="110" y="0"/>
                    <a:pt x="110" y="0"/>
                    <a:pt x="107" y="0"/>
                  </a:cubicBezTo>
                  <a:cubicBezTo>
                    <a:pt x="105" y="0"/>
                    <a:pt x="104" y="0"/>
                    <a:pt x="102" y="2"/>
                  </a:cubicBezTo>
                  <a:cubicBezTo>
                    <a:pt x="100" y="3"/>
                    <a:pt x="98" y="4"/>
                    <a:pt x="98" y="6"/>
                  </a:cubicBezTo>
                  <a:cubicBezTo>
                    <a:pt x="97" y="7"/>
                    <a:pt x="98" y="7"/>
                    <a:pt x="95" y="9"/>
                  </a:cubicBezTo>
                  <a:cubicBezTo>
                    <a:pt x="92" y="10"/>
                    <a:pt x="93" y="10"/>
                    <a:pt x="91" y="11"/>
                  </a:cubicBezTo>
                  <a:cubicBezTo>
                    <a:pt x="88" y="13"/>
                    <a:pt x="91" y="13"/>
                    <a:pt x="88" y="13"/>
                  </a:cubicBezTo>
                  <a:cubicBezTo>
                    <a:pt x="86" y="13"/>
                    <a:pt x="89" y="14"/>
                    <a:pt x="86" y="13"/>
                  </a:cubicBezTo>
                  <a:cubicBezTo>
                    <a:pt x="83" y="13"/>
                    <a:pt x="83" y="11"/>
                    <a:pt x="81" y="12"/>
                  </a:cubicBezTo>
                  <a:cubicBezTo>
                    <a:pt x="80" y="13"/>
                    <a:pt x="80" y="12"/>
                    <a:pt x="80" y="12"/>
                  </a:cubicBezTo>
                  <a:cubicBezTo>
                    <a:pt x="81" y="11"/>
                    <a:pt x="82" y="10"/>
                    <a:pt x="79" y="13"/>
                  </a:cubicBezTo>
                  <a:cubicBezTo>
                    <a:pt x="75" y="17"/>
                    <a:pt x="77" y="16"/>
                    <a:pt x="76" y="16"/>
                  </a:cubicBezTo>
                  <a:cubicBezTo>
                    <a:pt x="75" y="16"/>
                    <a:pt x="75" y="16"/>
                    <a:pt x="74" y="16"/>
                  </a:cubicBezTo>
                  <a:cubicBezTo>
                    <a:pt x="70" y="16"/>
                    <a:pt x="69" y="16"/>
                    <a:pt x="67" y="17"/>
                  </a:cubicBezTo>
                  <a:cubicBezTo>
                    <a:pt x="66" y="18"/>
                    <a:pt x="65" y="20"/>
                    <a:pt x="64" y="21"/>
                  </a:cubicBezTo>
                  <a:cubicBezTo>
                    <a:pt x="62" y="23"/>
                    <a:pt x="63" y="20"/>
                    <a:pt x="63" y="24"/>
                  </a:cubicBezTo>
                  <a:cubicBezTo>
                    <a:pt x="62" y="28"/>
                    <a:pt x="63" y="31"/>
                    <a:pt x="62" y="33"/>
                  </a:cubicBezTo>
                  <a:cubicBezTo>
                    <a:pt x="60" y="34"/>
                    <a:pt x="61" y="34"/>
                    <a:pt x="59" y="34"/>
                  </a:cubicBezTo>
                  <a:cubicBezTo>
                    <a:pt x="58" y="34"/>
                    <a:pt x="57" y="33"/>
                    <a:pt x="56" y="35"/>
                  </a:cubicBezTo>
                  <a:cubicBezTo>
                    <a:pt x="54" y="38"/>
                    <a:pt x="53" y="41"/>
                    <a:pt x="51" y="42"/>
                  </a:cubicBezTo>
                  <a:cubicBezTo>
                    <a:pt x="50" y="43"/>
                    <a:pt x="50" y="42"/>
                    <a:pt x="49" y="44"/>
                  </a:cubicBezTo>
                  <a:cubicBezTo>
                    <a:pt x="48" y="46"/>
                    <a:pt x="48" y="46"/>
                    <a:pt x="48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50"/>
                    <a:pt x="44" y="53"/>
                    <a:pt x="41" y="52"/>
                  </a:cubicBezTo>
                  <a:cubicBezTo>
                    <a:pt x="42" y="55"/>
                    <a:pt x="40" y="56"/>
                    <a:pt x="38" y="58"/>
                  </a:cubicBezTo>
                  <a:cubicBezTo>
                    <a:pt x="39" y="59"/>
                    <a:pt x="40" y="59"/>
                    <a:pt x="40" y="59"/>
                  </a:cubicBezTo>
                  <a:cubicBezTo>
                    <a:pt x="40" y="59"/>
                    <a:pt x="39" y="60"/>
                    <a:pt x="39" y="61"/>
                  </a:cubicBezTo>
                  <a:cubicBezTo>
                    <a:pt x="39" y="61"/>
                    <a:pt x="40" y="61"/>
                    <a:pt x="40" y="62"/>
                  </a:cubicBezTo>
                  <a:cubicBezTo>
                    <a:pt x="41" y="64"/>
                    <a:pt x="42" y="64"/>
                    <a:pt x="42" y="65"/>
                  </a:cubicBezTo>
                  <a:cubicBezTo>
                    <a:pt x="42" y="66"/>
                    <a:pt x="43" y="66"/>
                    <a:pt x="43" y="67"/>
                  </a:cubicBezTo>
                  <a:cubicBezTo>
                    <a:pt x="42" y="69"/>
                    <a:pt x="42" y="70"/>
                    <a:pt x="42" y="70"/>
                  </a:cubicBezTo>
                  <a:cubicBezTo>
                    <a:pt x="42" y="71"/>
                    <a:pt x="43" y="74"/>
                    <a:pt x="43" y="75"/>
                  </a:cubicBezTo>
                  <a:cubicBezTo>
                    <a:pt x="43" y="76"/>
                    <a:pt x="41" y="77"/>
                    <a:pt x="42" y="78"/>
                  </a:cubicBezTo>
                  <a:cubicBezTo>
                    <a:pt x="42" y="80"/>
                    <a:pt x="42" y="79"/>
                    <a:pt x="43" y="80"/>
                  </a:cubicBezTo>
                  <a:cubicBezTo>
                    <a:pt x="43" y="82"/>
                    <a:pt x="44" y="83"/>
                    <a:pt x="44" y="84"/>
                  </a:cubicBezTo>
                  <a:cubicBezTo>
                    <a:pt x="44" y="85"/>
                    <a:pt x="44" y="86"/>
                    <a:pt x="44" y="87"/>
                  </a:cubicBezTo>
                  <a:cubicBezTo>
                    <a:pt x="44" y="89"/>
                    <a:pt x="44" y="90"/>
                    <a:pt x="44" y="91"/>
                  </a:cubicBezTo>
                  <a:cubicBezTo>
                    <a:pt x="43" y="92"/>
                    <a:pt x="44" y="95"/>
                    <a:pt x="44" y="96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5" y="96"/>
                    <a:pt x="45" y="96"/>
                    <a:pt x="45" y="97"/>
                  </a:cubicBezTo>
                  <a:cubicBezTo>
                    <a:pt x="44" y="99"/>
                    <a:pt x="43" y="99"/>
                    <a:pt x="42" y="100"/>
                  </a:cubicBezTo>
                  <a:cubicBezTo>
                    <a:pt x="41" y="101"/>
                    <a:pt x="42" y="102"/>
                    <a:pt x="41" y="103"/>
                  </a:cubicBezTo>
                  <a:cubicBezTo>
                    <a:pt x="40" y="104"/>
                    <a:pt x="40" y="104"/>
                    <a:pt x="40" y="105"/>
                  </a:cubicBezTo>
                  <a:cubicBezTo>
                    <a:pt x="39" y="106"/>
                    <a:pt x="39" y="106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7" y="107"/>
                    <a:pt x="38" y="107"/>
                    <a:pt x="37" y="107"/>
                  </a:cubicBezTo>
                  <a:cubicBezTo>
                    <a:pt x="36" y="109"/>
                    <a:pt x="38" y="107"/>
                    <a:pt x="36" y="109"/>
                  </a:cubicBezTo>
                  <a:cubicBezTo>
                    <a:pt x="35" y="109"/>
                    <a:pt x="34" y="109"/>
                    <a:pt x="34" y="109"/>
                  </a:cubicBezTo>
                  <a:cubicBezTo>
                    <a:pt x="33" y="109"/>
                    <a:pt x="33" y="109"/>
                    <a:pt x="32" y="110"/>
                  </a:cubicBezTo>
                  <a:cubicBezTo>
                    <a:pt x="32" y="110"/>
                    <a:pt x="32" y="110"/>
                    <a:pt x="31" y="110"/>
                  </a:cubicBezTo>
                  <a:cubicBezTo>
                    <a:pt x="30" y="110"/>
                    <a:pt x="28" y="111"/>
                    <a:pt x="28" y="113"/>
                  </a:cubicBezTo>
                  <a:cubicBezTo>
                    <a:pt x="28" y="114"/>
                    <a:pt x="28" y="115"/>
                    <a:pt x="27" y="116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7" y="117"/>
                    <a:pt x="27" y="117"/>
                    <a:pt x="27" y="117"/>
                  </a:cubicBezTo>
                  <a:cubicBezTo>
                    <a:pt x="26" y="117"/>
                    <a:pt x="26" y="119"/>
                    <a:pt x="26" y="119"/>
                  </a:cubicBezTo>
                  <a:cubicBezTo>
                    <a:pt x="26" y="119"/>
                    <a:pt x="25" y="120"/>
                    <a:pt x="25" y="12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2"/>
                    <a:pt x="26" y="123"/>
                    <a:pt x="26" y="124"/>
                  </a:cubicBezTo>
                  <a:cubicBezTo>
                    <a:pt x="26" y="125"/>
                    <a:pt x="25" y="125"/>
                    <a:pt x="24" y="125"/>
                  </a:cubicBezTo>
                  <a:cubicBezTo>
                    <a:pt x="23" y="125"/>
                    <a:pt x="22" y="124"/>
                    <a:pt x="21" y="125"/>
                  </a:cubicBezTo>
                  <a:cubicBezTo>
                    <a:pt x="21" y="125"/>
                    <a:pt x="18" y="126"/>
                    <a:pt x="18" y="126"/>
                  </a:cubicBezTo>
                  <a:cubicBezTo>
                    <a:pt x="18" y="127"/>
                    <a:pt x="18" y="127"/>
                    <a:pt x="17" y="127"/>
                  </a:cubicBezTo>
                  <a:cubicBezTo>
                    <a:pt x="16" y="128"/>
                    <a:pt x="15" y="127"/>
                    <a:pt x="14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13" y="128"/>
                    <a:pt x="13" y="127"/>
                    <a:pt x="13" y="128"/>
                  </a:cubicBezTo>
                  <a:cubicBezTo>
                    <a:pt x="12" y="129"/>
                    <a:pt x="11" y="128"/>
                    <a:pt x="11" y="129"/>
                  </a:cubicBezTo>
                  <a:cubicBezTo>
                    <a:pt x="11" y="131"/>
                    <a:pt x="11" y="131"/>
                    <a:pt x="12" y="132"/>
                  </a:cubicBezTo>
                  <a:cubicBezTo>
                    <a:pt x="12" y="133"/>
                    <a:pt x="12" y="134"/>
                    <a:pt x="12" y="134"/>
                  </a:cubicBezTo>
                  <a:cubicBezTo>
                    <a:pt x="13" y="135"/>
                    <a:pt x="13" y="134"/>
                    <a:pt x="13" y="136"/>
                  </a:cubicBezTo>
                  <a:cubicBezTo>
                    <a:pt x="13" y="136"/>
                    <a:pt x="13" y="136"/>
                    <a:pt x="13" y="136"/>
                  </a:cubicBezTo>
                  <a:cubicBezTo>
                    <a:pt x="13" y="136"/>
                    <a:pt x="13" y="136"/>
                    <a:pt x="12" y="137"/>
                  </a:cubicBezTo>
                  <a:cubicBezTo>
                    <a:pt x="10" y="139"/>
                    <a:pt x="9" y="139"/>
                    <a:pt x="9" y="140"/>
                  </a:cubicBezTo>
                  <a:cubicBezTo>
                    <a:pt x="9" y="141"/>
                    <a:pt x="9" y="140"/>
                    <a:pt x="9" y="142"/>
                  </a:cubicBezTo>
                  <a:cubicBezTo>
                    <a:pt x="9" y="143"/>
                    <a:pt x="9" y="143"/>
                    <a:pt x="9" y="144"/>
                  </a:cubicBezTo>
                  <a:cubicBezTo>
                    <a:pt x="9" y="145"/>
                    <a:pt x="9" y="148"/>
                    <a:pt x="9" y="149"/>
                  </a:cubicBezTo>
                  <a:cubicBezTo>
                    <a:pt x="8" y="149"/>
                    <a:pt x="7" y="150"/>
                    <a:pt x="6" y="152"/>
                  </a:cubicBezTo>
                  <a:cubicBezTo>
                    <a:pt x="5" y="153"/>
                    <a:pt x="5" y="152"/>
                    <a:pt x="5" y="154"/>
                  </a:cubicBezTo>
                  <a:cubicBezTo>
                    <a:pt x="5" y="155"/>
                    <a:pt x="7" y="155"/>
                    <a:pt x="6" y="156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5" y="157"/>
                    <a:pt x="5" y="157"/>
                    <a:pt x="5" y="157"/>
                  </a:cubicBezTo>
                  <a:cubicBezTo>
                    <a:pt x="6" y="159"/>
                    <a:pt x="8" y="159"/>
                    <a:pt x="7" y="159"/>
                  </a:cubicBezTo>
                  <a:cubicBezTo>
                    <a:pt x="7" y="160"/>
                    <a:pt x="7" y="160"/>
                    <a:pt x="6" y="161"/>
                  </a:cubicBezTo>
                  <a:cubicBezTo>
                    <a:pt x="6" y="161"/>
                    <a:pt x="6" y="162"/>
                    <a:pt x="7" y="163"/>
                  </a:cubicBezTo>
                  <a:cubicBezTo>
                    <a:pt x="8" y="163"/>
                    <a:pt x="10" y="163"/>
                    <a:pt x="10" y="165"/>
                  </a:cubicBezTo>
                  <a:cubicBezTo>
                    <a:pt x="10" y="166"/>
                    <a:pt x="11" y="167"/>
                    <a:pt x="11" y="167"/>
                  </a:cubicBezTo>
                  <a:cubicBezTo>
                    <a:pt x="11" y="167"/>
                    <a:pt x="13" y="168"/>
                    <a:pt x="13" y="167"/>
                  </a:cubicBezTo>
                  <a:cubicBezTo>
                    <a:pt x="14" y="166"/>
                    <a:pt x="14" y="165"/>
                    <a:pt x="15" y="164"/>
                  </a:cubicBezTo>
                  <a:cubicBezTo>
                    <a:pt x="15" y="163"/>
                    <a:pt x="16" y="160"/>
                    <a:pt x="17" y="160"/>
                  </a:cubicBezTo>
                  <a:cubicBezTo>
                    <a:pt x="17" y="162"/>
                    <a:pt x="16" y="166"/>
                    <a:pt x="16" y="166"/>
                  </a:cubicBezTo>
                  <a:cubicBezTo>
                    <a:pt x="16" y="166"/>
                    <a:pt x="17" y="166"/>
                    <a:pt x="16" y="168"/>
                  </a:cubicBezTo>
                  <a:cubicBezTo>
                    <a:pt x="15" y="170"/>
                    <a:pt x="12" y="172"/>
                    <a:pt x="12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2" y="172"/>
                    <a:pt x="11" y="173"/>
                    <a:pt x="10" y="173"/>
                  </a:cubicBezTo>
                  <a:cubicBezTo>
                    <a:pt x="10" y="174"/>
                    <a:pt x="8" y="174"/>
                    <a:pt x="7" y="175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7" y="175"/>
                    <a:pt x="7" y="175"/>
                    <a:pt x="5" y="176"/>
                  </a:cubicBezTo>
                  <a:cubicBezTo>
                    <a:pt x="3" y="178"/>
                    <a:pt x="3" y="178"/>
                    <a:pt x="2" y="179"/>
                  </a:cubicBezTo>
                  <a:cubicBezTo>
                    <a:pt x="2" y="180"/>
                    <a:pt x="1" y="183"/>
                    <a:pt x="1" y="184"/>
                  </a:cubicBezTo>
                  <a:cubicBezTo>
                    <a:pt x="0" y="184"/>
                    <a:pt x="0" y="185"/>
                    <a:pt x="0" y="187"/>
                  </a:cubicBezTo>
                  <a:cubicBezTo>
                    <a:pt x="0" y="188"/>
                    <a:pt x="0" y="186"/>
                    <a:pt x="0" y="189"/>
                  </a:cubicBezTo>
                  <a:cubicBezTo>
                    <a:pt x="0" y="191"/>
                    <a:pt x="0" y="190"/>
                    <a:pt x="0" y="192"/>
                  </a:cubicBezTo>
                  <a:cubicBezTo>
                    <a:pt x="1" y="193"/>
                    <a:pt x="1" y="193"/>
                    <a:pt x="2" y="194"/>
                  </a:cubicBezTo>
                  <a:cubicBezTo>
                    <a:pt x="3" y="195"/>
                    <a:pt x="4" y="194"/>
                    <a:pt x="4" y="196"/>
                  </a:cubicBezTo>
                  <a:cubicBezTo>
                    <a:pt x="5" y="198"/>
                    <a:pt x="5" y="197"/>
                    <a:pt x="5" y="199"/>
                  </a:cubicBezTo>
                  <a:cubicBezTo>
                    <a:pt x="5" y="200"/>
                    <a:pt x="6" y="200"/>
                    <a:pt x="4" y="201"/>
                  </a:cubicBezTo>
                  <a:cubicBezTo>
                    <a:pt x="4" y="201"/>
                    <a:pt x="3" y="201"/>
                    <a:pt x="3" y="201"/>
                  </a:cubicBezTo>
                  <a:cubicBezTo>
                    <a:pt x="3" y="201"/>
                    <a:pt x="3" y="201"/>
                    <a:pt x="3" y="202"/>
                  </a:cubicBezTo>
                  <a:cubicBezTo>
                    <a:pt x="3" y="203"/>
                    <a:pt x="3" y="202"/>
                    <a:pt x="3" y="203"/>
                  </a:cubicBezTo>
                  <a:cubicBezTo>
                    <a:pt x="3" y="204"/>
                    <a:pt x="4" y="204"/>
                    <a:pt x="5" y="206"/>
                  </a:cubicBezTo>
                  <a:cubicBezTo>
                    <a:pt x="7" y="208"/>
                    <a:pt x="9" y="208"/>
                    <a:pt x="10" y="208"/>
                  </a:cubicBezTo>
                  <a:cubicBezTo>
                    <a:pt x="10" y="208"/>
                    <a:pt x="10" y="208"/>
                    <a:pt x="11" y="208"/>
                  </a:cubicBezTo>
                  <a:cubicBezTo>
                    <a:pt x="12" y="208"/>
                    <a:pt x="13" y="208"/>
                    <a:pt x="13" y="209"/>
                  </a:cubicBezTo>
                  <a:cubicBezTo>
                    <a:pt x="13" y="210"/>
                    <a:pt x="15" y="211"/>
                    <a:pt x="15" y="212"/>
                  </a:cubicBezTo>
                  <a:cubicBezTo>
                    <a:pt x="16" y="212"/>
                    <a:pt x="18" y="213"/>
                    <a:pt x="18" y="214"/>
                  </a:cubicBezTo>
                  <a:cubicBezTo>
                    <a:pt x="18" y="215"/>
                    <a:pt x="18" y="216"/>
                    <a:pt x="18" y="216"/>
                  </a:cubicBezTo>
                  <a:cubicBezTo>
                    <a:pt x="18" y="217"/>
                    <a:pt x="20" y="219"/>
                    <a:pt x="20" y="219"/>
                  </a:cubicBezTo>
                  <a:cubicBezTo>
                    <a:pt x="20" y="220"/>
                    <a:pt x="21" y="220"/>
                    <a:pt x="21" y="222"/>
                  </a:cubicBezTo>
                  <a:cubicBezTo>
                    <a:pt x="21" y="223"/>
                    <a:pt x="24" y="226"/>
                    <a:pt x="24" y="227"/>
                  </a:cubicBezTo>
                  <a:cubicBezTo>
                    <a:pt x="24" y="227"/>
                    <a:pt x="24" y="227"/>
                    <a:pt x="25" y="228"/>
                  </a:cubicBezTo>
                  <a:cubicBezTo>
                    <a:pt x="25" y="229"/>
                    <a:pt x="26" y="230"/>
                    <a:pt x="26" y="231"/>
                  </a:cubicBezTo>
                  <a:cubicBezTo>
                    <a:pt x="26" y="232"/>
                    <a:pt x="27" y="232"/>
                    <a:pt x="27" y="233"/>
                  </a:cubicBezTo>
                  <a:cubicBezTo>
                    <a:pt x="28" y="233"/>
                    <a:pt x="28" y="233"/>
                    <a:pt x="29" y="234"/>
                  </a:cubicBezTo>
                  <a:cubicBezTo>
                    <a:pt x="29" y="234"/>
                    <a:pt x="30" y="234"/>
                    <a:pt x="30" y="235"/>
                  </a:cubicBezTo>
                  <a:cubicBezTo>
                    <a:pt x="31" y="236"/>
                    <a:pt x="32" y="236"/>
                    <a:pt x="32" y="237"/>
                  </a:cubicBezTo>
                  <a:cubicBezTo>
                    <a:pt x="32" y="239"/>
                    <a:pt x="33" y="240"/>
                    <a:pt x="33" y="241"/>
                  </a:cubicBezTo>
                  <a:cubicBezTo>
                    <a:pt x="33" y="243"/>
                    <a:pt x="34" y="243"/>
                    <a:pt x="35" y="246"/>
                  </a:cubicBezTo>
                  <a:cubicBezTo>
                    <a:pt x="36" y="249"/>
                    <a:pt x="37" y="251"/>
                    <a:pt x="37" y="253"/>
                  </a:cubicBezTo>
                  <a:cubicBezTo>
                    <a:pt x="38" y="254"/>
                    <a:pt x="38" y="253"/>
                    <a:pt x="38" y="254"/>
                  </a:cubicBezTo>
                  <a:cubicBezTo>
                    <a:pt x="39" y="255"/>
                    <a:pt x="41" y="258"/>
                    <a:pt x="41" y="260"/>
                  </a:cubicBezTo>
                  <a:cubicBezTo>
                    <a:pt x="42" y="261"/>
                    <a:pt x="44" y="260"/>
                    <a:pt x="44" y="262"/>
                  </a:cubicBezTo>
                  <a:cubicBezTo>
                    <a:pt x="44" y="263"/>
                    <a:pt x="45" y="265"/>
                    <a:pt x="45" y="266"/>
                  </a:cubicBezTo>
                  <a:cubicBezTo>
                    <a:pt x="46" y="267"/>
                    <a:pt x="47" y="269"/>
                    <a:pt x="47" y="269"/>
                  </a:cubicBezTo>
                  <a:cubicBezTo>
                    <a:pt x="48" y="270"/>
                    <a:pt x="48" y="269"/>
                    <a:pt x="49" y="272"/>
                  </a:cubicBezTo>
                  <a:cubicBezTo>
                    <a:pt x="50" y="274"/>
                    <a:pt x="49" y="274"/>
                    <a:pt x="51" y="276"/>
                  </a:cubicBezTo>
                  <a:cubicBezTo>
                    <a:pt x="52" y="278"/>
                    <a:pt x="54" y="277"/>
                    <a:pt x="54" y="279"/>
                  </a:cubicBezTo>
                  <a:cubicBezTo>
                    <a:pt x="54" y="281"/>
                    <a:pt x="55" y="282"/>
                    <a:pt x="55" y="283"/>
                  </a:cubicBezTo>
                  <a:cubicBezTo>
                    <a:pt x="55" y="284"/>
                    <a:pt x="56" y="283"/>
                    <a:pt x="56" y="285"/>
                  </a:cubicBezTo>
                  <a:cubicBezTo>
                    <a:pt x="55" y="287"/>
                    <a:pt x="55" y="287"/>
                    <a:pt x="55" y="289"/>
                  </a:cubicBezTo>
                  <a:cubicBezTo>
                    <a:pt x="55" y="290"/>
                    <a:pt x="54" y="289"/>
                    <a:pt x="55" y="291"/>
                  </a:cubicBezTo>
                  <a:cubicBezTo>
                    <a:pt x="55" y="292"/>
                    <a:pt x="56" y="292"/>
                    <a:pt x="57" y="293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1" y="296"/>
                    <a:pt x="61" y="298"/>
                    <a:pt x="62" y="300"/>
                  </a:cubicBezTo>
                  <a:cubicBezTo>
                    <a:pt x="63" y="301"/>
                    <a:pt x="63" y="300"/>
                    <a:pt x="64" y="301"/>
                  </a:cubicBezTo>
                  <a:cubicBezTo>
                    <a:pt x="64" y="303"/>
                    <a:pt x="68" y="302"/>
                    <a:pt x="68" y="303"/>
                  </a:cubicBezTo>
                  <a:cubicBezTo>
                    <a:pt x="68" y="304"/>
                    <a:pt x="70" y="305"/>
                    <a:pt x="70" y="306"/>
                  </a:cubicBezTo>
                  <a:cubicBezTo>
                    <a:pt x="70" y="306"/>
                    <a:pt x="71" y="307"/>
                    <a:pt x="72" y="308"/>
                  </a:cubicBezTo>
                  <a:cubicBezTo>
                    <a:pt x="75" y="309"/>
                    <a:pt x="76" y="309"/>
                    <a:pt x="77" y="310"/>
                  </a:cubicBezTo>
                  <a:cubicBezTo>
                    <a:pt x="78" y="311"/>
                    <a:pt x="84" y="316"/>
                    <a:pt x="85" y="316"/>
                  </a:cubicBezTo>
                  <a:cubicBezTo>
                    <a:pt x="87" y="316"/>
                    <a:pt x="88" y="317"/>
                    <a:pt x="89" y="318"/>
                  </a:cubicBezTo>
                  <a:cubicBezTo>
                    <a:pt x="90" y="318"/>
                    <a:pt x="90" y="318"/>
                    <a:pt x="91" y="318"/>
                  </a:cubicBezTo>
                  <a:cubicBezTo>
                    <a:pt x="92" y="317"/>
                    <a:pt x="92" y="317"/>
                    <a:pt x="93" y="318"/>
                  </a:cubicBezTo>
                  <a:cubicBezTo>
                    <a:pt x="94" y="319"/>
                    <a:pt x="96" y="320"/>
                    <a:pt x="97" y="321"/>
                  </a:cubicBezTo>
                  <a:cubicBezTo>
                    <a:pt x="98" y="321"/>
                    <a:pt x="99" y="321"/>
                    <a:pt x="100" y="322"/>
                  </a:cubicBezTo>
                  <a:cubicBezTo>
                    <a:pt x="101" y="322"/>
                    <a:pt x="102" y="322"/>
                    <a:pt x="102" y="322"/>
                  </a:cubicBezTo>
                  <a:cubicBezTo>
                    <a:pt x="103" y="323"/>
                    <a:pt x="105" y="323"/>
                    <a:pt x="107" y="326"/>
                  </a:cubicBezTo>
                  <a:cubicBezTo>
                    <a:pt x="109" y="328"/>
                    <a:pt x="110" y="330"/>
                    <a:pt x="110" y="330"/>
                  </a:cubicBezTo>
                  <a:cubicBezTo>
                    <a:pt x="112" y="334"/>
                    <a:pt x="114" y="335"/>
                    <a:pt x="115" y="336"/>
                  </a:cubicBezTo>
                  <a:cubicBezTo>
                    <a:pt x="116" y="337"/>
                    <a:pt x="116" y="336"/>
                    <a:pt x="116" y="336"/>
                  </a:cubicBezTo>
                  <a:cubicBezTo>
                    <a:pt x="116" y="336"/>
                    <a:pt x="116" y="336"/>
                    <a:pt x="118" y="338"/>
                  </a:cubicBezTo>
                  <a:cubicBezTo>
                    <a:pt x="118" y="339"/>
                    <a:pt x="119" y="339"/>
                    <a:pt x="119" y="340"/>
                  </a:cubicBezTo>
                  <a:cubicBezTo>
                    <a:pt x="121" y="342"/>
                    <a:pt x="121" y="342"/>
                    <a:pt x="121" y="342"/>
                  </a:cubicBezTo>
                  <a:cubicBezTo>
                    <a:pt x="120" y="343"/>
                    <a:pt x="120" y="345"/>
                    <a:pt x="120" y="347"/>
                  </a:cubicBezTo>
                  <a:cubicBezTo>
                    <a:pt x="121" y="348"/>
                    <a:pt x="121" y="351"/>
                    <a:pt x="121" y="352"/>
                  </a:cubicBezTo>
                  <a:cubicBezTo>
                    <a:pt x="122" y="353"/>
                    <a:pt x="122" y="355"/>
                    <a:pt x="122" y="356"/>
                  </a:cubicBezTo>
                  <a:cubicBezTo>
                    <a:pt x="122" y="357"/>
                    <a:pt x="122" y="357"/>
                    <a:pt x="122" y="359"/>
                  </a:cubicBezTo>
                  <a:cubicBezTo>
                    <a:pt x="122" y="361"/>
                    <a:pt x="122" y="361"/>
                    <a:pt x="122" y="363"/>
                  </a:cubicBezTo>
                  <a:cubicBezTo>
                    <a:pt x="122" y="364"/>
                    <a:pt x="121" y="364"/>
                    <a:pt x="122" y="366"/>
                  </a:cubicBezTo>
                  <a:cubicBezTo>
                    <a:pt x="123" y="368"/>
                    <a:pt x="123" y="365"/>
                    <a:pt x="124" y="369"/>
                  </a:cubicBezTo>
                  <a:cubicBezTo>
                    <a:pt x="124" y="373"/>
                    <a:pt x="125" y="373"/>
                    <a:pt x="124" y="375"/>
                  </a:cubicBezTo>
                  <a:cubicBezTo>
                    <a:pt x="123" y="376"/>
                    <a:pt x="122" y="378"/>
                    <a:pt x="122" y="379"/>
                  </a:cubicBezTo>
                  <a:cubicBezTo>
                    <a:pt x="121" y="383"/>
                    <a:pt x="121" y="382"/>
                    <a:pt x="121" y="385"/>
                  </a:cubicBezTo>
                  <a:cubicBezTo>
                    <a:pt x="121" y="386"/>
                    <a:pt x="121" y="386"/>
                    <a:pt x="121" y="386"/>
                  </a:cubicBezTo>
                  <a:cubicBezTo>
                    <a:pt x="122" y="385"/>
                    <a:pt x="122" y="385"/>
                    <a:pt x="121" y="389"/>
                  </a:cubicBezTo>
                  <a:cubicBezTo>
                    <a:pt x="119" y="396"/>
                    <a:pt x="119" y="394"/>
                    <a:pt x="119" y="396"/>
                  </a:cubicBezTo>
                  <a:cubicBezTo>
                    <a:pt x="119" y="401"/>
                    <a:pt x="119" y="402"/>
                    <a:pt x="119" y="402"/>
                  </a:cubicBezTo>
                  <a:cubicBezTo>
                    <a:pt x="120" y="408"/>
                    <a:pt x="119" y="420"/>
                    <a:pt x="117" y="422"/>
                  </a:cubicBezTo>
                  <a:cubicBezTo>
                    <a:pt x="116" y="425"/>
                    <a:pt x="115" y="425"/>
                    <a:pt x="115" y="427"/>
                  </a:cubicBezTo>
                  <a:cubicBezTo>
                    <a:pt x="115" y="430"/>
                    <a:pt x="117" y="430"/>
                    <a:pt x="116" y="432"/>
                  </a:cubicBezTo>
                  <a:cubicBezTo>
                    <a:pt x="115" y="435"/>
                    <a:pt x="116" y="434"/>
                    <a:pt x="115" y="437"/>
                  </a:cubicBezTo>
                  <a:cubicBezTo>
                    <a:pt x="114" y="439"/>
                    <a:pt x="114" y="439"/>
                    <a:pt x="114" y="439"/>
                  </a:cubicBezTo>
                  <a:cubicBezTo>
                    <a:pt x="114" y="439"/>
                    <a:pt x="114" y="439"/>
                    <a:pt x="114" y="440"/>
                  </a:cubicBezTo>
                  <a:cubicBezTo>
                    <a:pt x="113" y="444"/>
                    <a:pt x="114" y="444"/>
                    <a:pt x="113" y="446"/>
                  </a:cubicBezTo>
                  <a:cubicBezTo>
                    <a:pt x="113" y="447"/>
                    <a:pt x="113" y="447"/>
                    <a:pt x="113" y="447"/>
                  </a:cubicBezTo>
                  <a:cubicBezTo>
                    <a:pt x="113" y="446"/>
                    <a:pt x="113" y="446"/>
                    <a:pt x="112" y="449"/>
                  </a:cubicBezTo>
                  <a:cubicBezTo>
                    <a:pt x="111" y="453"/>
                    <a:pt x="112" y="450"/>
                    <a:pt x="111" y="454"/>
                  </a:cubicBezTo>
                  <a:cubicBezTo>
                    <a:pt x="110" y="459"/>
                    <a:pt x="112" y="456"/>
                    <a:pt x="110" y="459"/>
                  </a:cubicBezTo>
                  <a:cubicBezTo>
                    <a:pt x="110" y="459"/>
                    <a:pt x="110" y="459"/>
                    <a:pt x="109" y="459"/>
                  </a:cubicBezTo>
                  <a:cubicBezTo>
                    <a:pt x="109" y="460"/>
                    <a:pt x="109" y="460"/>
                    <a:pt x="109" y="460"/>
                  </a:cubicBezTo>
                  <a:cubicBezTo>
                    <a:pt x="108" y="465"/>
                    <a:pt x="109" y="465"/>
                    <a:pt x="109" y="467"/>
                  </a:cubicBezTo>
                  <a:cubicBezTo>
                    <a:pt x="110" y="470"/>
                    <a:pt x="112" y="469"/>
                    <a:pt x="111" y="472"/>
                  </a:cubicBezTo>
                  <a:cubicBezTo>
                    <a:pt x="110" y="475"/>
                    <a:pt x="109" y="475"/>
                    <a:pt x="109" y="477"/>
                  </a:cubicBezTo>
                  <a:cubicBezTo>
                    <a:pt x="107" y="480"/>
                    <a:pt x="107" y="480"/>
                    <a:pt x="107" y="480"/>
                  </a:cubicBezTo>
                  <a:cubicBezTo>
                    <a:pt x="107" y="487"/>
                    <a:pt x="106" y="490"/>
                    <a:pt x="106" y="492"/>
                  </a:cubicBezTo>
                  <a:cubicBezTo>
                    <a:pt x="107" y="494"/>
                    <a:pt x="106" y="497"/>
                    <a:pt x="106" y="499"/>
                  </a:cubicBezTo>
                  <a:cubicBezTo>
                    <a:pt x="106" y="501"/>
                    <a:pt x="107" y="501"/>
                    <a:pt x="107" y="503"/>
                  </a:cubicBezTo>
                  <a:cubicBezTo>
                    <a:pt x="107" y="506"/>
                    <a:pt x="108" y="506"/>
                    <a:pt x="107" y="508"/>
                  </a:cubicBezTo>
                  <a:cubicBezTo>
                    <a:pt x="107" y="510"/>
                    <a:pt x="107" y="510"/>
                    <a:pt x="106" y="512"/>
                  </a:cubicBezTo>
                  <a:cubicBezTo>
                    <a:pt x="105" y="514"/>
                    <a:pt x="105" y="516"/>
                    <a:pt x="104" y="517"/>
                  </a:cubicBezTo>
                  <a:cubicBezTo>
                    <a:pt x="103" y="518"/>
                    <a:pt x="105" y="516"/>
                    <a:pt x="104" y="519"/>
                  </a:cubicBezTo>
                  <a:cubicBezTo>
                    <a:pt x="103" y="522"/>
                    <a:pt x="102" y="522"/>
                    <a:pt x="101" y="524"/>
                  </a:cubicBezTo>
                  <a:cubicBezTo>
                    <a:pt x="100" y="527"/>
                    <a:pt x="100" y="526"/>
                    <a:pt x="100" y="528"/>
                  </a:cubicBezTo>
                  <a:cubicBezTo>
                    <a:pt x="100" y="531"/>
                    <a:pt x="101" y="530"/>
                    <a:pt x="101" y="533"/>
                  </a:cubicBezTo>
                  <a:cubicBezTo>
                    <a:pt x="100" y="536"/>
                    <a:pt x="99" y="535"/>
                    <a:pt x="98" y="538"/>
                  </a:cubicBezTo>
                  <a:cubicBezTo>
                    <a:pt x="97" y="540"/>
                    <a:pt x="96" y="543"/>
                    <a:pt x="95" y="544"/>
                  </a:cubicBezTo>
                  <a:cubicBezTo>
                    <a:pt x="94" y="546"/>
                    <a:pt x="95" y="547"/>
                    <a:pt x="94" y="549"/>
                  </a:cubicBezTo>
                  <a:cubicBezTo>
                    <a:pt x="93" y="552"/>
                    <a:pt x="94" y="552"/>
                    <a:pt x="92" y="554"/>
                  </a:cubicBezTo>
                  <a:cubicBezTo>
                    <a:pt x="91" y="556"/>
                    <a:pt x="91" y="555"/>
                    <a:pt x="90" y="557"/>
                  </a:cubicBezTo>
                  <a:cubicBezTo>
                    <a:pt x="89" y="559"/>
                    <a:pt x="89" y="559"/>
                    <a:pt x="87" y="561"/>
                  </a:cubicBezTo>
                  <a:cubicBezTo>
                    <a:pt x="83" y="566"/>
                    <a:pt x="84" y="566"/>
                    <a:pt x="84" y="570"/>
                  </a:cubicBezTo>
                  <a:cubicBezTo>
                    <a:pt x="84" y="573"/>
                    <a:pt x="84" y="571"/>
                    <a:pt x="85" y="574"/>
                  </a:cubicBezTo>
                  <a:cubicBezTo>
                    <a:pt x="85" y="578"/>
                    <a:pt x="83" y="576"/>
                    <a:pt x="85" y="578"/>
                  </a:cubicBezTo>
                  <a:cubicBezTo>
                    <a:pt x="87" y="581"/>
                    <a:pt x="87" y="583"/>
                    <a:pt x="87" y="583"/>
                  </a:cubicBezTo>
                  <a:cubicBezTo>
                    <a:pt x="88" y="584"/>
                    <a:pt x="88" y="589"/>
                    <a:pt x="88" y="589"/>
                  </a:cubicBezTo>
                  <a:cubicBezTo>
                    <a:pt x="88" y="589"/>
                    <a:pt x="89" y="590"/>
                    <a:pt x="88" y="591"/>
                  </a:cubicBezTo>
                  <a:cubicBezTo>
                    <a:pt x="88" y="592"/>
                    <a:pt x="89" y="591"/>
                    <a:pt x="87" y="593"/>
                  </a:cubicBezTo>
                  <a:cubicBezTo>
                    <a:pt x="86" y="596"/>
                    <a:pt x="86" y="594"/>
                    <a:pt x="86" y="596"/>
                  </a:cubicBezTo>
                  <a:cubicBezTo>
                    <a:pt x="85" y="598"/>
                    <a:pt x="85" y="598"/>
                    <a:pt x="85" y="598"/>
                  </a:cubicBezTo>
                  <a:cubicBezTo>
                    <a:pt x="85" y="598"/>
                    <a:pt x="86" y="600"/>
                    <a:pt x="85" y="603"/>
                  </a:cubicBezTo>
                  <a:cubicBezTo>
                    <a:pt x="83" y="605"/>
                    <a:pt x="84" y="605"/>
                    <a:pt x="82" y="607"/>
                  </a:cubicBezTo>
                  <a:cubicBezTo>
                    <a:pt x="81" y="609"/>
                    <a:pt x="81" y="607"/>
                    <a:pt x="81" y="609"/>
                  </a:cubicBezTo>
                  <a:cubicBezTo>
                    <a:pt x="81" y="611"/>
                    <a:pt x="81" y="613"/>
                    <a:pt x="82" y="614"/>
                  </a:cubicBezTo>
                  <a:cubicBezTo>
                    <a:pt x="82" y="615"/>
                    <a:pt x="83" y="616"/>
                    <a:pt x="84" y="616"/>
                  </a:cubicBezTo>
                  <a:cubicBezTo>
                    <a:pt x="85" y="617"/>
                    <a:pt x="86" y="618"/>
                    <a:pt x="87" y="618"/>
                  </a:cubicBezTo>
                  <a:cubicBezTo>
                    <a:pt x="90" y="619"/>
                    <a:pt x="90" y="619"/>
                    <a:pt x="91" y="618"/>
                  </a:cubicBezTo>
                  <a:cubicBezTo>
                    <a:pt x="92" y="618"/>
                    <a:pt x="92" y="617"/>
                    <a:pt x="94" y="618"/>
                  </a:cubicBezTo>
                  <a:cubicBezTo>
                    <a:pt x="96" y="619"/>
                    <a:pt x="98" y="618"/>
                    <a:pt x="97" y="620"/>
                  </a:cubicBezTo>
                  <a:cubicBezTo>
                    <a:pt x="95" y="622"/>
                    <a:pt x="93" y="620"/>
                    <a:pt x="94" y="622"/>
                  </a:cubicBezTo>
                  <a:cubicBezTo>
                    <a:pt x="95" y="625"/>
                    <a:pt x="96" y="624"/>
                    <a:pt x="95" y="626"/>
                  </a:cubicBezTo>
                  <a:cubicBezTo>
                    <a:pt x="95" y="629"/>
                    <a:pt x="96" y="627"/>
                    <a:pt x="95" y="629"/>
                  </a:cubicBezTo>
                  <a:cubicBezTo>
                    <a:pt x="94" y="630"/>
                    <a:pt x="95" y="630"/>
                    <a:pt x="95" y="631"/>
                  </a:cubicBezTo>
                  <a:cubicBezTo>
                    <a:pt x="95" y="633"/>
                    <a:pt x="93" y="633"/>
                    <a:pt x="93" y="634"/>
                  </a:cubicBezTo>
                  <a:cubicBezTo>
                    <a:pt x="93" y="635"/>
                    <a:pt x="93" y="636"/>
                    <a:pt x="93" y="637"/>
                  </a:cubicBezTo>
                  <a:cubicBezTo>
                    <a:pt x="92" y="639"/>
                    <a:pt x="93" y="638"/>
                    <a:pt x="92" y="639"/>
                  </a:cubicBezTo>
                  <a:cubicBezTo>
                    <a:pt x="92" y="639"/>
                    <a:pt x="92" y="639"/>
                    <a:pt x="92" y="638"/>
                  </a:cubicBezTo>
                  <a:cubicBezTo>
                    <a:pt x="92" y="638"/>
                    <a:pt x="92" y="637"/>
                    <a:pt x="92" y="640"/>
                  </a:cubicBezTo>
                  <a:cubicBezTo>
                    <a:pt x="91" y="646"/>
                    <a:pt x="92" y="645"/>
                    <a:pt x="91" y="646"/>
                  </a:cubicBezTo>
                  <a:cubicBezTo>
                    <a:pt x="91" y="647"/>
                    <a:pt x="91" y="649"/>
                    <a:pt x="91" y="650"/>
                  </a:cubicBezTo>
                  <a:cubicBezTo>
                    <a:pt x="91" y="651"/>
                    <a:pt x="90" y="650"/>
                    <a:pt x="91" y="651"/>
                  </a:cubicBezTo>
                  <a:cubicBezTo>
                    <a:pt x="91" y="653"/>
                    <a:pt x="92" y="653"/>
                    <a:pt x="93" y="654"/>
                  </a:cubicBezTo>
                  <a:cubicBezTo>
                    <a:pt x="95" y="657"/>
                    <a:pt x="94" y="658"/>
                    <a:pt x="93" y="659"/>
                  </a:cubicBezTo>
                  <a:cubicBezTo>
                    <a:pt x="93" y="659"/>
                    <a:pt x="90" y="658"/>
                    <a:pt x="90" y="661"/>
                  </a:cubicBezTo>
                  <a:cubicBezTo>
                    <a:pt x="89" y="666"/>
                    <a:pt x="88" y="666"/>
                    <a:pt x="89" y="666"/>
                  </a:cubicBezTo>
                  <a:cubicBezTo>
                    <a:pt x="90" y="666"/>
                    <a:pt x="93" y="670"/>
                    <a:pt x="92" y="670"/>
                  </a:cubicBezTo>
                  <a:cubicBezTo>
                    <a:pt x="90" y="670"/>
                    <a:pt x="90" y="667"/>
                    <a:pt x="88" y="669"/>
                  </a:cubicBezTo>
                  <a:cubicBezTo>
                    <a:pt x="86" y="671"/>
                    <a:pt x="86" y="672"/>
                    <a:pt x="86" y="673"/>
                  </a:cubicBezTo>
                  <a:cubicBezTo>
                    <a:pt x="86" y="674"/>
                    <a:pt x="87" y="674"/>
                    <a:pt x="87" y="676"/>
                  </a:cubicBezTo>
                  <a:cubicBezTo>
                    <a:pt x="87" y="678"/>
                    <a:pt x="85" y="680"/>
                    <a:pt x="85" y="680"/>
                  </a:cubicBezTo>
                  <a:cubicBezTo>
                    <a:pt x="82" y="684"/>
                    <a:pt x="82" y="684"/>
                    <a:pt x="82" y="684"/>
                  </a:cubicBezTo>
                  <a:cubicBezTo>
                    <a:pt x="82" y="684"/>
                    <a:pt x="79" y="686"/>
                    <a:pt x="80" y="685"/>
                  </a:cubicBezTo>
                  <a:cubicBezTo>
                    <a:pt x="80" y="683"/>
                    <a:pt x="81" y="682"/>
                    <a:pt x="80" y="681"/>
                  </a:cubicBezTo>
                  <a:cubicBezTo>
                    <a:pt x="76" y="681"/>
                    <a:pt x="74" y="679"/>
                    <a:pt x="76" y="678"/>
                  </a:cubicBezTo>
                  <a:cubicBezTo>
                    <a:pt x="76" y="678"/>
                    <a:pt x="74" y="675"/>
                    <a:pt x="73" y="676"/>
                  </a:cubicBezTo>
                  <a:cubicBezTo>
                    <a:pt x="69" y="678"/>
                    <a:pt x="68" y="679"/>
                    <a:pt x="68" y="680"/>
                  </a:cubicBezTo>
                  <a:cubicBezTo>
                    <a:pt x="69" y="681"/>
                    <a:pt x="70" y="681"/>
                    <a:pt x="69" y="682"/>
                  </a:cubicBezTo>
                  <a:cubicBezTo>
                    <a:pt x="69" y="684"/>
                    <a:pt x="69" y="683"/>
                    <a:pt x="67" y="685"/>
                  </a:cubicBezTo>
                  <a:cubicBezTo>
                    <a:pt x="65" y="686"/>
                    <a:pt x="60" y="685"/>
                    <a:pt x="61" y="687"/>
                  </a:cubicBezTo>
                  <a:cubicBezTo>
                    <a:pt x="63" y="689"/>
                    <a:pt x="66" y="691"/>
                    <a:pt x="67" y="690"/>
                  </a:cubicBezTo>
                  <a:cubicBezTo>
                    <a:pt x="67" y="690"/>
                    <a:pt x="70" y="687"/>
                    <a:pt x="70" y="687"/>
                  </a:cubicBezTo>
                  <a:cubicBezTo>
                    <a:pt x="70" y="687"/>
                    <a:pt x="73" y="687"/>
                    <a:pt x="73" y="688"/>
                  </a:cubicBezTo>
                  <a:cubicBezTo>
                    <a:pt x="73" y="689"/>
                    <a:pt x="72" y="689"/>
                    <a:pt x="73" y="690"/>
                  </a:cubicBezTo>
                  <a:cubicBezTo>
                    <a:pt x="74" y="690"/>
                    <a:pt x="75" y="690"/>
                    <a:pt x="76" y="689"/>
                  </a:cubicBezTo>
                  <a:cubicBezTo>
                    <a:pt x="77" y="688"/>
                    <a:pt x="78" y="687"/>
                    <a:pt x="78" y="688"/>
                  </a:cubicBezTo>
                  <a:cubicBezTo>
                    <a:pt x="78" y="689"/>
                    <a:pt x="79" y="688"/>
                    <a:pt x="79" y="690"/>
                  </a:cubicBezTo>
                  <a:cubicBezTo>
                    <a:pt x="78" y="693"/>
                    <a:pt x="79" y="690"/>
                    <a:pt x="78" y="693"/>
                  </a:cubicBezTo>
                  <a:cubicBezTo>
                    <a:pt x="78" y="696"/>
                    <a:pt x="74" y="694"/>
                    <a:pt x="74" y="696"/>
                  </a:cubicBezTo>
                  <a:cubicBezTo>
                    <a:pt x="73" y="698"/>
                    <a:pt x="73" y="697"/>
                    <a:pt x="75" y="699"/>
                  </a:cubicBezTo>
                  <a:cubicBezTo>
                    <a:pt x="76" y="700"/>
                    <a:pt x="77" y="700"/>
                    <a:pt x="78" y="700"/>
                  </a:cubicBezTo>
                  <a:cubicBezTo>
                    <a:pt x="79" y="700"/>
                    <a:pt x="80" y="699"/>
                    <a:pt x="80" y="700"/>
                  </a:cubicBezTo>
                  <a:cubicBezTo>
                    <a:pt x="80" y="701"/>
                    <a:pt x="77" y="704"/>
                    <a:pt x="80" y="703"/>
                  </a:cubicBezTo>
                  <a:cubicBezTo>
                    <a:pt x="82" y="701"/>
                    <a:pt x="81" y="700"/>
                    <a:pt x="83" y="702"/>
                  </a:cubicBezTo>
                  <a:cubicBezTo>
                    <a:pt x="84" y="703"/>
                    <a:pt x="88" y="704"/>
                    <a:pt x="87" y="705"/>
                  </a:cubicBezTo>
                  <a:cubicBezTo>
                    <a:pt x="83" y="707"/>
                    <a:pt x="80" y="706"/>
                    <a:pt x="80" y="706"/>
                  </a:cubicBezTo>
                  <a:cubicBezTo>
                    <a:pt x="80" y="706"/>
                    <a:pt x="78" y="705"/>
                    <a:pt x="77" y="707"/>
                  </a:cubicBezTo>
                  <a:cubicBezTo>
                    <a:pt x="76" y="709"/>
                    <a:pt x="76" y="709"/>
                    <a:pt x="77" y="710"/>
                  </a:cubicBezTo>
                  <a:cubicBezTo>
                    <a:pt x="73" y="715"/>
                    <a:pt x="73" y="715"/>
                    <a:pt x="73" y="715"/>
                  </a:cubicBezTo>
                  <a:cubicBezTo>
                    <a:pt x="73" y="715"/>
                    <a:pt x="76" y="716"/>
                    <a:pt x="76" y="718"/>
                  </a:cubicBezTo>
                  <a:cubicBezTo>
                    <a:pt x="77" y="720"/>
                    <a:pt x="81" y="721"/>
                    <a:pt x="79" y="723"/>
                  </a:cubicBezTo>
                  <a:cubicBezTo>
                    <a:pt x="78" y="725"/>
                    <a:pt x="77" y="729"/>
                    <a:pt x="77" y="729"/>
                  </a:cubicBezTo>
                  <a:cubicBezTo>
                    <a:pt x="77" y="729"/>
                    <a:pt x="79" y="729"/>
                    <a:pt x="78" y="731"/>
                  </a:cubicBezTo>
                  <a:cubicBezTo>
                    <a:pt x="78" y="732"/>
                    <a:pt x="77" y="730"/>
                    <a:pt x="76" y="732"/>
                  </a:cubicBezTo>
                  <a:cubicBezTo>
                    <a:pt x="75" y="734"/>
                    <a:pt x="75" y="736"/>
                    <a:pt x="75" y="736"/>
                  </a:cubicBezTo>
                  <a:cubicBezTo>
                    <a:pt x="76" y="737"/>
                    <a:pt x="80" y="739"/>
                    <a:pt x="79" y="740"/>
                  </a:cubicBezTo>
                  <a:cubicBezTo>
                    <a:pt x="79" y="741"/>
                    <a:pt x="79" y="741"/>
                    <a:pt x="77" y="742"/>
                  </a:cubicBezTo>
                  <a:cubicBezTo>
                    <a:pt x="75" y="744"/>
                    <a:pt x="74" y="744"/>
                    <a:pt x="74" y="744"/>
                  </a:cubicBezTo>
                  <a:cubicBezTo>
                    <a:pt x="73" y="744"/>
                    <a:pt x="73" y="744"/>
                    <a:pt x="72" y="744"/>
                  </a:cubicBezTo>
                  <a:cubicBezTo>
                    <a:pt x="71" y="746"/>
                    <a:pt x="70" y="745"/>
                    <a:pt x="72" y="747"/>
                  </a:cubicBezTo>
                  <a:cubicBezTo>
                    <a:pt x="75" y="749"/>
                    <a:pt x="76" y="749"/>
                    <a:pt x="78" y="749"/>
                  </a:cubicBezTo>
                  <a:cubicBezTo>
                    <a:pt x="80" y="749"/>
                    <a:pt x="80" y="746"/>
                    <a:pt x="81" y="749"/>
                  </a:cubicBezTo>
                  <a:cubicBezTo>
                    <a:pt x="83" y="751"/>
                    <a:pt x="84" y="752"/>
                    <a:pt x="84" y="754"/>
                  </a:cubicBezTo>
                  <a:cubicBezTo>
                    <a:pt x="84" y="756"/>
                    <a:pt x="84" y="756"/>
                    <a:pt x="84" y="758"/>
                  </a:cubicBezTo>
                  <a:cubicBezTo>
                    <a:pt x="84" y="760"/>
                    <a:pt x="86" y="760"/>
                    <a:pt x="86" y="760"/>
                  </a:cubicBezTo>
                  <a:cubicBezTo>
                    <a:pt x="87" y="760"/>
                    <a:pt x="87" y="760"/>
                    <a:pt x="87" y="760"/>
                  </a:cubicBezTo>
                  <a:cubicBezTo>
                    <a:pt x="88" y="761"/>
                    <a:pt x="89" y="761"/>
                    <a:pt x="89" y="759"/>
                  </a:cubicBezTo>
                  <a:cubicBezTo>
                    <a:pt x="90" y="757"/>
                    <a:pt x="90" y="755"/>
                    <a:pt x="90" y="755"/>
                  </a:cubicBezTo>
                  <a:cubicBezTo>
                    <a:pt x="91" y="756"/>
                    <a:pt x="92" y="755"/>
                    <a:pt x="93" y="756"/>
                  </a:cubicBezTo>
                  <a:cubicBezTo>
                    <a:pt x="94" y="756"/>
                    <a:pt x="95" y="758"/>
                    <a:pt x="96" y="757"/>
                  </a:cubicBezTo>
                  <a:cubicBezTo>
                    <a:pt x="97" y="757"/>
                    <a:pt x="98" y="755"/>
                    <a:pt x="98" y="756"/>
                  </a:cubicBezTo>
                  <a:cubicBezTo>
                    <a:pt x="98" y="758"/>
                    <a:pt x="97" y="759"/>
                    <a:pt x="97" y="761"/>
                  </a:cubicBezTo>
                  <a:cubicBezTo>
                    <a:pt x="97" y="763"/>
                    <a:pt x="95" y="762"/>
                    <a:pt x="94" y="763"/>
                  </a:cubicBezTo>
                  <a:cubicBezTo>
                    <a:pt x="93" y="765"/>
                    <a:pt x="95" y="764"/>
                    <a:pt x="95" y="765"/>
                  </a:cubicBezTo>
                  <a:cubicBezTo>
                    <a:pt x="94" y="766"/>
                    <a:pt x="95" y="766"/>
                    <a:pt x="95" y="766"/>
                  </a:cubicBezTo>
                  <a:cubicBezTo>
                    <a:pt x="96" y="766"/>
                    <a:pt x="96" y="766"/>
                    <a:pt x="96" y="767"/>
                  </a:cubicBezTo>
                  <a:cubicBezTo>
                    <a:pt x="95" y="769"/>
                    <a:pt x="96" y="768"/>
                    <a:pt x="97" y="767"/>
                  </a:cubicBezTo>
                  <a:cubicBezTo>
                    <a:pt x="98" y="766"/>
                    <a:pt x="100" y="766"/>
                    <a:pt x="101" y="767"/>
                  </a:cubicBezTo>
                  <a:cubicBezTo>
                    <a:pt x="102" y="769"/>
                    <a:pt x="104" y="769"/>
                    <a:pt x="105" y="770"/>
                  </a:cubicBezTo>
                  <a:cubicBezTo>
                    <a:pt x="106" y="771"/>
                    <a:pt x="108" y="769"/>
                    <a:pt x="109" y="772"/>
                  </a:cubicBezTo>
                  <a:cubicBezTo>
                    <a:pt x="109" y="774"/>
                    <a:pt x="109" y="775"/>
                    <a:pt x="110" y="775"/>
                  </a:cubicBezTo>
                  <a:cubicBezTo>
                    <a:pt x="110" y="776"/>
                    <a:pt x="113" y="778"/>
                    <a:pt x="111" y="779"/>
                  </a:cubicBezTo>
                  <a:cubicBezTo>
                    <a:pt x="110" y="779"/>
                    <a:pt x="109" y="779"/>
                    <a:pt x="108" y="778"/>
                  </a:cubicBezTo>
                  <a:cubicBezTo>
                    <a:pt x="107" y="778"/>
                    <a:pt x="106" y="777"/>
                    <a:pt x="105" y="778"/>
                  </a:cubicBezTo>
                  <a:cubicBezTo>
                    <a:pt x="103" y="780"/>
                    <a:pt x="103" y="778"/>
                    <a:pt x="102" y="781"/>
                  </a:cubicBezTo>
                  <a:cubicBezTo>
                    <a:pt x="102" y="783"/>
                    <a:pt x="102" y="782"/>
                    <a:pt x="103" y="784"/>
                  </a:cubicBezTo>
                  <a:cubicBezTo>
                    <a:pt x="103" y="786"/>
                    <a:pt x="101" y="787"/>
                    <a:pt x="104" y="788"/>
                  </a:cubicBezTo>
                  <a:cubicBezTo>
                    <a:pt x="107" y="788"/>
                    <a:pt x="110" y="788"/>
                    <a:pt x="111" y="789"/>
                  </a:cubicBezTo>
                  <a:cubicBezTo>
                    <a:pt x="112" y="789"/>
                    <a:pt x="115" y="787"/>
                    <a:pt x="115" y="785"/>
                  </a:cubicBezTo>
                  <a:cubicBezTo>
                    <a:pt x="115" y="784"/>
                    <a:pt x="115" y="782"/>
                    <a:pt x="115" y="780"/>
                  </a:cubicBezTo>
                  <a:cubicBezTo>
                    <a:pt x="114" y="779"/>
                    <a:pt x="117" y="776"/>
                    <a:pt x="117" y="776"/>
                  </a:cubicBezTo>
                  <a:cubicBezTo>
                    <a:pt x="119" y="774"/>
                    <a:pt x="119" y="774"/>
                    <a:pt x="119" y="774"/>
                  </a:cubicBezTo>
                  <a:cubicBezTo>
                    <a:pt x="122" y="773"/>
                    <a:pt x="122" y="773"/>
                    <a:pt x="122" y="773"/>
                  </a:cubicBezTo>
                  <a:cubicBezTo>
                    <a:pt x="122" y="773"/>
                    <a:pt x="120" y="771"/>
                    <a:pt x="123" y="770"/>
                  </a:cubicBezTo>
                  <a:cubicBezTo>
                    <a:pt x="126" y="770"/>
                    <a:pt x="128" y="771"/>
                    <a:pt x="128" y="771"/>
                  </a:cubicBezTo>
                  <a:cubicBezTo>
                    <a:pt x="128" y="771"/>
                    <a:pt x="128" y="771"/>
                    <a:pt x="128" y="771"/>
                  </a:cubicBezTo>
                  <a:cubicBezTo>
                    <a:pt x="128" y="771"/>
                    <a:pt x="131" y="772"/>
                    <a:pt x="127" y="774"/>
                  </a:cubicBezTo>
                  <a:cubicBezTo>
                    <a:pt x="122" y="775"/>
                    <a:pt x="119" y="779"/>
                    <a:pt x="120" y="780"/>
                  </a:cubicBezTo>
                  <a:cubicBezTo>
                    <a:pt x="121" y="781"/>
                    <a:pt x="125" y="781"/>
                    <a:pt x="126" y="781"/>
                  </a:cubicBezTo>
                  <a:cubicBezTo>
                    <a:pt x="126" y="781"/>
                    <a:pt x="126" y="781"/>
                    <a:pt x="127" y="781"/>
                  </a:cubicBezTo>
                  <a:cubicBezTo>
                    <a:pt x="128" y="781"/>
                    <a:pt x="129" y="781"/>
                    <a:pt x="129" y="782"/>
                  </a:cubicBezTo>
                  <a:cubicBezTo>
                    <a:pt x="129" y="783"/>
                    <a:pt x="127" y="785"/>
                    <a:pt x="127" y="785"/>
                  </a:cubicBezTo>
                  <a:cubicBezTo>
                    <a:pt x="127" y="785"/>
                    <a:pt x="124" y="782"/>
                    <a:pt x="124" y="785"/>
                  </a:cubicBezTo>
                  <a:cubicBezTo>
                    <a:pt x="123" y="788"/>
                    <a:pt x="124" y="788"/>
                    <a:pt x="124" y="790"/>
                  </a:cubicBezTo>
                  <a:cubicBezTo>
                    <a:pt x="124" y="792"/>
                    <a:pt x="128" y="792"/>
                    <a:pt x="128" y="794"/>
                  </a:cubicBezTo>
                  <a:cubicBezTo>
                    <a:pt x="128" y="795"/>
                    <a:pt x="131" y="795"/>
                    <a:pt x="129" y="796"/>
                  </a:cubicBezTo>
                  <a:cubicBezTo>
                    <a:pt x="126" y="797"/>
                    <a:pt x="124" y="796"/>
                    <a:pt x="124" y="796"/>
                  </a:cubicBezTo>
                  <a:cubicBezTo>
                    <a:pt x="124" y="796"/>
                    <a:pt x="117" y="794"/>
                    <a:pt x="117" y="795"/>
                  </a:cubicBezTo>
                  <a:cubicBezTo>
                    <a:pt x="116" y="796"/>
                    <a:pt x="114" y="796"/>
                    <a:pt x="113" y="797"/>
                  </a:cubicBezTo>
                  <a:cubicBezTo>
                    <a:pt x="111" y="799"/>
                    <a:pt x="110" y="801"/>
                    <a:pt x="112" y="801"/>
                  </a:cubicBezTo>
                  <a:cubicBezTo>
                    <a:pt x="113" y="801"/>
                    <a:pt x="114" y="801"/>
                    <a:pt x="116" y="802"/>
                  </a:cubicBezTo>
                  <a:cubicBezTo>
                    <a:pt x="117" y="802"/>
                    <a:pt x="119" y="803"/>
                    <a:pt x="119" y="802"/>
                  </a:cubicBezTo>
                  <a:cubicBezTo>
                    <a:pt x="119" y="802"/>
                    <a:pt x="121" y="802"/>
                    <a:pt x="122" y="802"/>
                  </a:cubicBezTo>
                  <a:cubicBezTo>
                    <a:pt x="123" y="802"/>
                    <a:pt x="123" y="802"/>
                    <a:pt x="124" y="802"/>
                  </a:cubicBezTo>
                  <a:cubicBezTo>
                    <a:pt x="125" y="801"/>
                    <a:pt x="128" y="801"/>
                    <a:pt x="128" y="801"/>
                  </a:cubicBezTo>
                  <a:cubicBezTo>
                    <a:pt x="128" y="801"/>
                    <a:pt x="129" y="802"/>
                    <a:pt x="130" y="804"/>
                  </a:cubicBezTo>
                  <a:cubicBezTo>
                    <a:pt x="132" y="805"/>
                    <a:pt x="134" y="805"/>
                    <a:pt x="135" y="805"/>
                  </a:cubicBezTo>
                  <a:cubicBezTo>
                    <a:pt x="136" y="804"/>
                    <a:pt x="132" y="803"/>
                    <a:pt x="137" y="805"/>
                  </a:cubicBezTo>
                  <a:cubicBezTo>
                    <a:pt x="137" y="805"/>
                    <a:pt x="138" y="805"/>
                    <a:pt x="138" y="805"/>
                  </a:cubicBezTo>
                  <a:cubicBezTo>
                    <a:pt x="140" y="805"/>
                    <a:pt x="141" y="805"/>
                    <a:pt x="142" y="805"/>
                  </a:cubicBezTo>
                  <a:cubicBezTo>
                    <a:pt x="142" y="805"/>
                    <a:pt x="143" y="805"/>
                    <a:pt x="143" y="805"/>
                  </a:cubicBezTo>
                  <a:cubicBezTo>
                    <a:pt x="144" y="806"/>
                    <a:pt x="145" y="805"/>
                    <a:pt x="146" y="805"/>
                  </a:cubicBezTo>
                  <a:cubicBezTo>
                    <a:pt x="148" y="805"/>
                    <a:pt x="149" y="804"/>
                    <a:pt x="149" y="805"/>
                  </a:cubicBezTo>
                  <a:cubicBezTo>
                    <a:pt x="152" y="807"/>
                    <a:pt x="153" y="806"/>
                    <a:pt x="155" y="806"/>
                  </a:cubicBezTo>
                  <a:cubicBezTo>
                    <a:pt x="155" y="807"/>
                    <a:pt x="156" y="807"/>
                    <a:pt x="157" y="806"/>
                  </a:cubicBezTo>
                  <a:cubicBezTo>
                    <a:pt x="157" y="806"/>
                    <a:pt x="158" y="806"/>
                    <a:pt x="158" y="806"/>
                  </a:cubicBezTo>
                  <a:cubicBezTo>
                    <a:pt x="160" y="807"/>
                    <a:pt x="162" y="806"/>
                    <a:pt x="162" y="806"/>
                  </a:cubicBezTo>
                  <a:cubicBezTo>
                    <a:pt x="162" y="806"/>
                    <a:pt x="166" y="805"/>
                    <a:pt x="165" y="806"/>
                  </a:cubicBezTo>
                  <a:cubicBezTo>
                    <a:pt x="165" y="807"/>
                    <a:pt x="169" y="807"/>
                    <a:pt x="170" y="806"/>
                  </a:cubicBezTo>
                  <a:cubicBezTo>
                    <a:pt x="171" y="806"/>
                    <a:pt x="175" y="804"/>
                    <a:pt x="175" y="804"/>
                  </a:cubicBezTo>
                  <a:cubicBezTo>
                    <a:pt x="174" y="802"/>
                    <a:pt x="174" y="802"/>
                    <a:pt x="174" y="802"/>
                  </a:cubicBezTo>
                  <a:cubicBezTo>
                    <a:pt x="174" y="802"/>
                    <a:pt x="176" y="800"/>
                    <a:pt x="174" y="800"/>
                  </a:cubicBezTo>
                  <a:cubicBezTo>
                    <a:pt x="172" y="800"/>
                    <a:pt x="171" y="800"/>
                    <a:pt x="170" y="799"/>
                  </a:cubicBezTo>
                  <a:cubicBezTo>
                    <a:pt x="168" y="799"/>
                    <a:pt x="167" y="799"/>
                    <a:pt x="166" y="799"/>
                  </a:cubicBezTo>
                  <a:cubicBezTo>
                    <a:pt x="163" y="799"/>
                    <a:pt x="160" y="798"/>
                    <a:pt x="160" y="798"/>
                  </a:cubicBezTo>
                  <a:cubicBezTo>
                    <a:pt x="160" y="798"/>
                    <a:pt x="159" y="795"/>
                    <a:pt x="157" y="794"/>
                  </a:cubicBezTo>
                  <a:cubicBezTo>
                    <a:pt x="155" y="793"/>
                    <a:pt x="155" y="794"/>
                    <a:pt x="155" y="792"/>
                  </a:cubicBezTo>
                  <a:cubicBezTo>
                    <a:pt x="154" y="790"/>
                    <a:pt x="154" y="787"/>
                    <a:pt x="153" y="788"/>
                  </a:cubicBezTo>
                  <a:cubicBezTo>
                    <a:pt x="151" y="789"/>
                    <a:pt x="150" y="787"/>
                    <a:pt x="149" y="787"/>
                  </a:cubicBezTo>
                  <a:cubicBezTo>
                    <a:pt x="147" y="786"/>
                    <a:pt x="145" y="782"/>
                    <a:pt x="144" y="781"/>
                  </a:cubicBezTo>
                  <a:cubicBezTo>
                    <a:pt x="144" y="780"/>
                    <a:pt x="143" y="780"/>
                    <a:pt x="143" y="778"/>
                  </a:cubicBezTo>
                  <a:cubicBezTo>
                    <a:pt x="144" y="776"/>
                    <a:pt x="145" y="775"/>
                    <a:pt x="144" y="774"/>
                  </a:cubicBezTo>
                  <a:cubicBezTo>
                    <a:pt x="142" y="774"/>
                    <a:pt x="142" y="771"/>
                    <a:pt x="140" y="772"/>
                  </a:cubicBezTo>
                  <a:cubicBezTo>
                    <a:pt x="138" y="773"/>
                    <a:pt x="138" y="773"/>
                    <a:pt x="136" y="773"/>
                  </a:cubicBezTo>
                  <a:cubicBezTo>
                    <a:pt x="136" y="773"/>
                    <a:pt x="136" y="773"/>
                    <a:pt x="136" y="773"/>
                  </a:cubicBezTo>
                  <a:cubicBezTo>
                    <a:pt x="135" y="773"/>
                    <a:pt x="135" y="771"/>
                    <a:pt x="132" y="770"/>
                  </a:cubicBezTo>
                  <a:cubicBezTo>
                    <a:pt x="130" y="769"/>
                    <a:pt x="129" y="769"/>
                    <a:pt x="129" y="767"/>
                  </a:cubicBezTo>
                  <a:cubicBezTo>
                    <a:pt x="129" y="767"/>
                    <a:pt x="129" y="766"/>
                    <a:pt x="129" y="766"/>
                  </a:cubicBezTo>
                  <a:cubicBezTo>
                    <a:pt x="129" y="765"/>
                    <a:pt x="129" y="765"/>
                    <a:pt x="130" y="765"/>
                  </a:cubicBezTo>
                  <a:cubicBezTo>
                    <a:pt x="131" y="764"/>
                    <a:pt x="133" y="765"/>
                    <a:pt x="135" y="766"/>
                  </a:cubicBezTo>
                  <a:cubicBezTo>
                    <a:pt x="137" y="767"/>
                    <a:pt x="139" y="768"/>
                    <a:pt x="141" y="767"/>
                  </a:cubicBezTo>
                  <a:cubicBezTo>
                    <a:pt x="142" y="767"/>
                    <a:pt x="143" y="766"/>
                    <a:pt x="142" y="765"/>
                  </a:cubicBezTo>
                  <a:cubicBezTo>
                    <a:pt x="141" y="764"/>
                    <a:pt x="139" y="760"/>
                    <a:pt x="138" y="758"/>
                  </a:cubicBezTo>
                  <a:cubicBezTo>
                    <a:pt x="136" y="756"/>
                    <a:pt x="135" y="754"/>
                    <a:pt x="135" y="753"/>
                  </a:cubicBezTo>
                  <a:cubicBezTo>
                    <a:pt x="135" y="752"/>
                    <a:pt x="135" y="749"/>
                    <a:pt x="135" y="747"/>
                  </a:cubicBezTo>
                  <a:cubicBezTo>
                    <a:pt x="135" y="746"/>
                    <a:pt x="134" y="743"/>
                    <a:pt x="135" y="743"/>
                  </a:cubicBezTo>
                  <a:cubicBezTo>
                    <a:pt x="137" y="744"/>
                    <a:pt x="136" y="742"/>
                    <a:pt x="138" y="739"/>
                  </a:cubicBezTo>
                  <a:cubicBezTo>
                    <a:pt x="141" y="736"/>
                    <a:pt x="142" y="734"/>
                    <a:pt x="144" y="735"/>
                  </a:cubicBezTo>
                  <a:cubicBezTo>
                    <a:pt x="146" y="735"/>
                    <a:pt x="148" y="735"/>
                    <a:pt x="148" y="734"/>
                  </a:cubicBezTo>
                  <a:cubicBezTo>
                    <a:pt x="148" y="733"/>
                    <a:pt x="147" y="729"/>
                    <a:pt x="148" y="728"/>
                  </a:cubicBezTo>
                  <a:cubicBezTo>
                    <a:pt x="148" y="727"/>
                    <a:pt x="152" y="720"/>
                    <a:pt x="153" y="718"/>
                  </a:cubicBezTo>
                  <a:cubicBezTo>
                    <a:pt x="154" y="717"/>
                    <a:pt x="156" y="717"/>
                    <a:pt x="157" y="716"/>
                  </a:cubicBezTo>
                  <a:cubicBezTo>
                    <a:pt x="159" y="714"/>
                    <a:pt x="161" y="714"/>
                    <a:pt x="164" y="712"/>
                  </a:cubicBezTo>
                  <a:cubicBezTo>
                    <a:pt x="167" y="709"/>
                    <a:pt x="170" y="708"/>
                    <a:pt x="170" y="707"/>
                  </a:cubicBezTo>
                  <a:cubicBezTo>
                    <a:pt x="170" y="705"/>
                    <a:pt x="171" y="704"/>
                    <a:pt x="171" y="703"/>
                  </a:cubicBezTo>
                  <a:cubicBezTo>
                    <a:pt x="170" y="702"/>
                    <a:pt x="171" y="702"/>
                    <a:pt x="168" y="701"/>
                  </a:cubicBezTo>
                  <a:cubicBezTo>
                    <a:pt x="166" y="701"/>
                    <a:pt x="167" y="698"/>
                    <a:pt x="169" y="697"/>
                  </a:cubicBezTo>
                  <a:cubicBezTo>
                    <a:pt x="170" y="696"/>
                    <a:pt x="171" y="697"/>
                    <a:pt x="170" y="694"/>
                  </a:cubicBezTo>
                  <a:cubicBezTo>
                    <a:pt x="170" y="692"/>
                    <a:pt x="170" y="690"/>
                    <a:pt x="169" y="690"/>
                  </a:cubicBezTo>
                  <a:cubicBezTo>
                    <a:pt x="167" y="690"/>
                    <a:pt x="166" y="689"/>
                    <a:pt x="165" y="689"/>
                  </a:cubicBezTo>
                  <a:cubicBezTo>
                    <a:pt x="164" y="690"/>
                    <a:pt x="161" y="690"/>
                    <a:pt x="160" y="689"/>
                  </a:cubicBezTo>
                  <a:cubicBezTo>
                    <a:pt x="159" y="689"/>
                    <a:pt x="156" y="689"/>
                    <a:pt x="156" y="687"/>
                  </a:cubicBezTo>
                  <a:cubicBezTo>
                    <a:pt x="155" y="685"/>
                    <a:pt x="153" y="685"/>
                    <a:pt x="153" y="682"/>
                  </a:cubicBezTo>
                  <a:cubicBezTo>
                    <a:pt x="153" y="680"/>
                    <a:pt x="154" y="677"/>
                    <a:pt x="155" y="676"/>
                  </a:cubicBezTo>
                  <a:cubicBezTo>
                    <a:pt x="156" y="675"/>
                    <a:pt x="157" y="672"/>
                    <a:pt x="157" y="671"/>
                  </a:cubicBezTo>
                  <a:cubicBezTo>
                    <a:pt x="157" y="670"/>
                    <a:pt x="157" y="669"/>
                    <a:pt x="158" y="669"/>
                  </a:cubicBezTo>
                  <a:cubicBezTo>
                    <a:pt x="159" y="668"/>
                    <a:pt x="162" y="666"/>
                    <a:pt x="162" y="666"/>
                  </a:cubicBezTo>
                  <a:cubicBezTo>
                    <a:pt x="162" y="666"/>
                    <a:pt x="161" y="668"/>
                    <a:pt x="164" y="666"/>
                  </a:cubicBezTo>
                  <a:cubicBezTo>
                    <a:pt x="168" y="664"/>
                    <a:pt x="172" y="660"/>
                    <a:pt x="172" y="661"/>
                  </a:cubicBezTo>
                  <a:cubicBezTo>
                    <a:pt x="173" y="662"/>
                    <a:pt x="174" y="665"/>
                    <a:pt x="176" y="660"/>
                  </a:cubicBezTo>
                  <a:cubicBezTo>
                    <a:pt x="178" y="655"/>
                    <a:pt x="178" y="651"/>
                    <a:pt x="178" y="651"/>
                  </a:cubicBezTo>
                  <a:cubicBezTo>
                    <a:pt x="177" y="649"/>
                    <a:pt x="177" y="649"/>
                    <a:pt x="177" y="649"/>
                  </a:cubicBezTo>
                  <a:cubicBezTo>
                    <a:pt x="179" y="646"/>
                    <a:pt x="179" y="646"/>
                    <a:pt x="179" y="646"/>
                  </a:cubicBezTo>
                  <a:cubicBezTo>
                    <a:pt x="179" y="646"/>
                    <a:pt x="180" y="640"/>
                    <a:pt x="181" y="640"/>
                  </a:cubicBezTo>
                  <a:cubicBezTo>
                    <a:pt x="184" y="639"/>
                    <a:pt x="185" y="637"/>
                    <a:pt x="185" y="637"/>
                  </a:cubicBezTo>
                  <a:cubicBezTo>
                    <a:pt x="185" y="637"/>
                    <a:pt x="181" y="633"/>
                    <a:pt x="182" y="632"/>
                  </a:cubicBezTo>
                  <a:cubicBezTo>
                    <a:pt x="182" y="631"/>
                    <a:pt x="182" y="630"/>
                    <a:pt x="184" y="630"/>
                  </a:cubicBezTo>
                  <a:cubicBezTo>
                    <a:pt x="184" y="630"/>
                    <a:pt x="184" y="630"/>
                    <a:pt x="185" y="630"/>
                  </a:cubicBezTo>
                  <a:cubicBezTo>
                    <a:pt x="185" y="630"/>
                    <a:pt x="186" y="630"/>
                    <a:pt x="186" y="630"/>
                  </a:cubicBezTo>
                  <a:cubicBezTo>
                    <a:pt x="189" y="634"/>
                    <a:pt x="188" y="636"/>
                    <a:pt x="189" y="635"/>
                  </a:cubicBezTo>
                  <a:cubicBezTo>
                    <a:pt x="190" y="635"/>
                    <a:pt x="190" y="636"/>
                    <a:pt x="191" y="637"/>
                  </a:cubicBezTo>
                  <a:cubicBezTo>
                    <a:pt x="191" y="638"/>
                    <a:pt x="192" y="639"/>
                    <a:pt x="193" y="634"/>
                  </a:cubicBezTo>
                  <a:cubicBezTo>
                    <a:pt x="195" y="627"/>
                    <a:pt x="197" y="626"/>
                    <a:pt x="194" y="626"/>
                  </a:cubicBezTo>
                  <a:cubicBezTo>
                    <a:pt x="191" y="626"/>
                    <a:pt x="190" y="623"/>
                    <a:pt x="188" y="625"/>
                  </a:cubicBezTo>
                  <a:cubicBezTo>
                    <a:pt x="187" y="627"/>
                    <a:pt x="185" y="629"/>
                    <a:pt x="185" y="629"/>
                  </a:cubicBezTo>
                  <a:cubicBezTo>
                    <a:pt x="182" y="628"/>
                    <a:pt x="181" y="627"/>
                    <a:pt x="181" y="626"/>
                  </a:cubicBezTo>
                  <a:cubicBezTo>
                    <a:pt x="180" y="624"/>
                    <a:pt x="179" y="624"/>
                    <a:pt x="179" y="622"/>
                  </a:cubicBezTo>
                  <a:cubicBezTo>
                    <a:pt x="180" y="620"/>
                    <a:pt x="180" y="619"/>
                    <a:pt x="181" y="617"/>
                  </a:cubicBezTo>
                  <a:cubicBezTo>
                    <a:pt x="181" y="616"/>
                    <a:pt x="181" y="616"/>
                    <a:pt x="181" y="614"/>
                  </a:cubicBezTo>
                  <a:cubicBezTo>
                    <a:pt x="181" y="612"/>
                    <a:pt x="178" y="611"/>
                    <a:pt x="179" y="609"/>
                  </a:cubicBezTo>
                  <a:cubicBezTo>
                    <a:pt x="181" y="607"/>
                    <a:pt x="179" y="608"/>
                    <a:pt x="183" y="609"/>
                  </a:cubicBezTo>
                  <a:cubicBezTo>
                    <a:pt x="187" y="610"/>
                    <a:pt x="191" y="609"/>
                    <a:pt x="190" y="610"/>
                  </a:cubicBezTo>
                  <a:cubicBezTo>
                    <a:pt x="190" y="612"/>
                    <a:pt x="191" y="614"/>
                    <a:pt x="193" y="614"/>
                  </a:cubicBezTo>
                  <a:cubicBezTo>
                    <a:pt x="196" y="614"/>
                    <a:pt x="197" y="614"/>
                    <a:pt x="199" y="614"/>
                  </a:cubicBezTo>
                  <a:cubicBezTo>
                    <a:pt x="200" y="614"/>
                    <a:pt x="202" y="614"/>
                    <a:pt x="203" y="614"/>
                  </a:cubicBezTo>
                  <a:cubicBezTo>
                    <a:pt x="203" y="613"/>
                    <a:pt x="206" y="613"/>
                    <a:pt x="207" y="612"/>
                  </a:cubicBezTo>
                  <a:cubicBezTo>
                    <a:pt x="207" y="611"/>
                    <a:pt x="214" y="610"/>
                    <a:pt x="210" y="608"/>
                  </a:cubicBezTo>
                  <a:cubicBezTo>
                    <a:pt x="206" y="607"/>
                    <a:pt x="205" y="606"/>
                    <a:pt x="206" y="605"/>
                  </a:cubicBezTo>
                  <a:cubicBezTo>
                    <a:pt x="206" y="604"/>
                    <a:pt x="209" y="602"/>
                    <a:pt x="209" y="602"/>
                  </a:cubicBezTo>
                  <a:cubicBezTo>
                    <a:pt x="210" y="597"/>
                    <a:pt x="211" y="597"/>
                    <a:pt x="211" y="595"/>
                  </a:cubicBezTo>
                  <a:cubicBezTo>
                    <a:pt x="211" y="594"/>
                    <a:pt x="213" y="594"/>
                    <a:pt x="211" y="591"/>
                  </a:cubicBezTo>
                  <a:cubicBezTo>
                    <a:pt x="210" y="588"/>
                    <a:pt x="208" y="587"/>
                    <a:pt x="209" y="586"/>
                  </a:cubicBezTo>
                  <a:cubicBezTo>
                    <a:pt x="214" y="584"/>
                    <a:pt x="213" y="585"/>
                    <a:pt x="216" y="586"/>
                  </a:cubicBezTo>
                  <a:cubicBezTo>
                    <a:pt x="218" y="586"/>
                    <a:pt x="215" y="586"/>
                    <a:pt x="218" y="586"/>
                  </a:cubicBezTo>
                  <a:cubicBezTo>
                    <a:pt x="222" y="586"/>
                    <a:pt x="223" y="586"/>
                    <a:pt x="223" y="586"/>
                  </a:cubicBezTo>
                  <a:cubicBezTo>
                    <a:pt x="223" y="586"/>
                    <a:pt x="224" y="586"/>
                    <a:pt x="228" y="586"/>
                  </a:cubicBezTo>
                  <a:cubicBezTo>
                    <a:pt x="232" y="585"/>
                    <a:pt x="245" y="582"/>
                    <a:pt x="246" y="582"/>
                  </a:cubicBezTo>
                  <a:cubicBezTo>
                    <a:pt x="247" y="582"/>
                    <a:pt x="250" y="581"/>
                    <a:pt x="250" y="581"/>
                  </a:cubicBezTo>
                  <a:cubicBezTo>
                    <a:pt x="250" y="581"/>
                    <a:pt x="252" y="580"/>
                    <a:pt x="253" y="580"/>
                  </a:cubicBezTo>
                  <a:cubicBezTo>
                    <a:pt x="253" y="581"/>
                    <a:pt x="253" y="580"/>
                    <a:pt x="254" y="579"/>
                  </a:cubicBezTo>
                  <a:cubicBezTo>
                    <a:pt x="254" y="579"/>
                    <a:pt x="255" y="578"/>
                    <a:pt x="255" y="579"/>
                  </a:cubicBezTo>
                  <a:cubicBezTo>
                    <a:pt x="256" y="579"/>
                    <a:pt x="258" y="577"/>
                    <a:pt x="259" y="577"/>
                  </a:cubicBezTo>
                  <a:cubicBezTo>
                    <a:pt x="259" y="576"/>
                    <a:pt x="259" y="575"/>
                    <a:pt x="260" y="575"/>
                  </a:cubicBezTo>
                  <a:cubicBezTo>
                    <a:pt x="261" y="574"/>
                    <a:pt x="263" y="573"/>
                    <a:pt x="263" y="573"/>
                  </a:cubicBezTo>
                  <a:cubicBezTo>
                    <a:pt x="265" y="570"/>
                    <a:pt x="266" y="567"/>
                    <a:pt x="266" y="567"/>
                  </a:cubicBezTo>
                  <a:cubicBezTo>
                    <a:pt x="266" y="567"/>
                    <a:pt x="267" y="566"/>
                    <a:pt x="268" y="565"/>
                  </a:cubicBezTo>
                  <a:cubicBezTo>
                    <a:pt x="269" y="564"/>
                    <a:pt x="269" y="563"/>
                    <a:pt x="270" y="562"/>
                  </a:cubicBezTo>
                  <a:cubicBezTo>
                    <a:pt x="270" y="561"/>
                    <a:pt x="269" y="563"/>
                    <a:pt x="270" y="559"/>
                  </a:cubicBezTo>
                  <a:cubicBezTo>
                    <a:pt x="270" y="556"/>
                    <a:pt x="271" y="558"/>
                    <a:pt x="270" y="555"/>
                  </a:cubicBezTo>
                  <a:cubicBezTo>
                    <a:pt x="270" y="552"/>
                    <a:pt x="271" y="552"/>
                    <a:pt x="268" y="551"/>
                  </a:cubicBezTo>
                  <a:cubicBezTo>
                    <a:pt x="266" y="551"/>
                    <a:pt x="266" y="549"/>
                    <a:pt x="265" y="548"/>
                  </a:cubicBezTo>
                  <a:cubicBezTo>
                    <a:pt x="265" y="548"/>
                    <a:pt x="265" y="548"/>
                    <a:pt x="265" y="548"/>
                  </a:cubicBezTo>
                  <a:cubicBezTo>
                    <a:pt x="265" y="549"/>
                    <a:pt x="265" y="549"/>
                    <a:pt x="265" y="547"/>
                  </a:cubicBezTo>
                  <a:cubicBezTo>
                    <a:pt x="264" y="544"/>
                    <a:pt x="266" y="543"/>
                    <a:pt x="266" y="542"/>
                  </a:cubicBezTo>
                  <a:cubicBezTo>
                    <a:pt x="265" y="540"/>
                    <a:pt x="266" y="537"/>
                    <a:pt x="265" y="537"/>
                  </a:cubicBezTo>
                  <a:cubicBezTo>
                    <a:pt x="264" y="536"/>
                    <a:pt x="265" y="533"/>
                    <a:pt x="263" y="534"/>
                  </a:cubicBezTo>
                  <a:cubicBezTo>
                    <a:pt x="260" y="534"/>
                    <a:pt x="255" y="531"/>
                    <a:pt x="254" y="531"/>
                  </a:cubicBezTo>
                  <a:cubicBezTo>
                    <a:pt x="253" y="530"/>
                    <a:pt x="252" y="529"/>
                    <a:pt x="251" y="528"/>
                  </a:cubicBezTo>
                  <a:cubicBezTo>
                    <a:pt x="251" y="527"/>
                    <a:pt x="250" y="527"/>
                    <a:pt x="251" y="525"/>
                  </a:cubicBezTo>
                  <a:cubicBezTo>
                    <a:pt x="251" y="523"/>
                    <a:pt x="252" y="525"/>
                    <a:pt x="252" y="521"/>
                  </a:cubicBezTo>
                  <a:cubicBezTo>
                    <a:pt x="251" y="517"/>
                    <a:pt x="253" y="516"/>
                    <a:pt x="253" y="515"/>
                  </a:cubicBezTo>
                  <a:cubicBezTo>
                    <a:pt x="252" y="514"/>
                    <a:pt x="252" y="514"/>
                    <a:pt x="252" y="512"/>
                  </a:cubicBezTo>
                  <a:cubicBezTo>
                    <a:pt x="253" y="511"/>
                    <a:pt x="252" y="511"/>
                    <a:pt x="253" y="510"/>
                  </a:cubicBezTo>
                  <a:cubicBezTo>
                    <a:pt x="255" y="508"/>
                    <a:pt x="255" y="508"/>
                    <a:pt x="255" y="506"/>
                  </a:cubicBezTo>
                  <a:cubicBezTo>
                    <a:pt x="254" y="504"/>
                    <a:pt x="254" y="502"/>
                    <a:pt x="255" y="502"/>
                  </a:cubicBezTo>
                  <a:cubicBezTo>
                    <a:pt x="255" y="501"/>
                    <a:pt x="255" y="501"/>
                    <a:pt x="255" y="501"/>
                  </a:cubicBezTo>
                  <a:cubicBezTo>
                    <a:pt x="255" y="501"/>
                    <a:pt x="256" y="506"/>
                    <a:pt x="256" y="508"/>
                  </a:cubicBezTo>
                  <a:cubicBezTo>
                    <a:pt x="255" y="511"/>
                    <a:pt x="255" y="511"/>
                    <a:pt x="255" y="513"/>
                  </a:cubicBezTo>
                  <a:cubicBezTo>
                    <a:pt x="255" y="514"/>
                    <a:pt x="255" y="519"/>
                    <a:pt x="255" y="520"/>
                  </a:cubicBezTo>
                  <a:cubicBezTo>
                    <a:pt x="253" y="524"/>
                    <a:pt x="252" y="524"/>
                    <a:pt x="253" y="525"/>
                  </a:cubicBezTo>
                  <a:cubicBezTo>
                    <a:pt x="254" y="526"/>
                    <a:pt x="255" y="529"/>
                    <a:pt x="257" y="529"/>
                  </a:cubicBezTo>
                  <a:cubicBezTo>
                    <a:pt x="259" y="528"/>
                    <a:pt x="258" y="527"/>
                    <a:pt x="260" y="528"/>
                  </a:cubicBezTo>
                  <a:cubicBezTo>
                    <a:pt x="261" y="529"/>
                    <a:pt x="262" y="529"/>
                    <a:pt x="263" y="529"/>
                  </a:cubicBezTo>
                  <a:cubicBezTo>
                    <a:pt x="264" y="529"/>
                    <a:pt x="265" y="529"/>
                    <a:pt x="265" y="530"/>
                  </a:cubicBezTo>
                  <a:cubicBezTo>
                    <a:pt x="265" y="531"/>
                    <a:pt x="267" y="532"/>
                    <a:pt x="269" y="533"/>
                  </a:cubicBezTo>
                  <a:cubicBezTo>
                    <a:pt x="270" y="534"/>
                    <a:pt x="273" y="534"/>
                    <a:pt x="274" y="534"/>
                  </a:cubicBezTo>
                  <a:cubicBezTo>
                    <a:pt x="276" y="535"/>
                    <a:pt x="276" y="535"/>
                    <a:pt x="277" y="535"/>
                  </a:cubicBezTo>
                  <a:cubicBezTo>
                    <a:pt x="278" y="535"/>
                    <a:pt x="278" y="535"/>
                    <a:pt x="279" y="535"/>
                  </a:cubicBezTo>
                  <a:cubicBezTo>
                    <a:pt x="280" y="535"/>
                    <a:pt x="281" y="535"/>
                    <a:pt x="281" y="535"/>
                  </a:cubicBezTo>
                  <a:cubicBezTo>
                    <a:pt x="282" y="534"/>
                    <a:pt x="282" y="533"/>
                    <a:pt x="284" y="534"/>
                  </a:cubicBezTo>
                  <a:cubicBezTo>
                    <a:pt x="286" y="534"/>
                    <a:pt x="287" y="534"/>
                    <a:pt x="288" y="534"/>
                  </a:cubicBezTo>
                  <a:cubicBezTo>
                    <a:pt x="292" y="536"/>
                    <a:pt x="297" y="534"/>
                    <a:pt x="297" y="534"/>
                  </a:cubicBezTo>
                  <a:cubicBezTo>
                    <a:pt x="297" y="534"/>
                    <a:pt x="299" y="531"/>
                    <a:pt x="300" y="530"/>
                  </a:cubicBezTo>
                  <a:cubicBezTo>
                    <a:pt x="301" y="530"/>
                    <a:pt x="301" y="530"/>
                    <a:pt x="303" y="528"/>
                  </a:cubicBezTo>
                  <a:cubicBezTo>
                    <a:pt x="305" y="525"/>
                    <a:pt x="306" y="522"/>
                    <a:pt x="307" y="522"/>
                  </a:cubicBezTo>
                  <a:cubicBezTo>
                    <a:pt x="308" y="521"/>
                    <a:pt x="308" y="521"/>
                    <a:pt x="310" y="519"/>
                  </a:cubicBezTo>
                  <a:cubicBezTo>
                    <a:pt x="311" y="516"/>
                    <a:pt x="312" y="515"/>
                    <a:pt x="313" y="514"/>
                  </a:cubicBezTo>
                  <a:cubicBezTo>
                    <a:pt x="315" y="513"/>
                    <a:pt x="318" y="511"/>
                    <a:pt x="318" y="511"/>
                  </a:cubicBezTo>
                  <a:cubicBezTo>
                    <a:pt x="318" y="511"/>
                    <a:pt x="319" y="508"/>
                    <a:pt x="319" y="506"/>
                  </a:cubicBezTo>
                  <a:cubicBezTo>
                    <a:pt x="319" y="505"/>
                    <a:pt x="320" y="503"/>
                    <a:pt x="320" y="502"/>
                  </a:cubicBezTo>
                  <a:cubicBezTo>
                    <a:pt x="321" y="501"/>
                    <a:pt x="321" y="500"/>
                    <a:pt x="322" y="499"/>
                  </a:cubicBezTo>
                  <a:cubicBezTo>
                    <a:pt x="322" y="499"/>
                    <a:pt x="322" y="499"/>
                    <a:pt x="323" y="499"/>
                  </a:cubicBezTo>
                  <a:cubicBezTo>
                    <a:pt x="323" y="500"/>
                    <a:pt x="324" y="500"/>
                    <a:pt x="324" y="498"/>
                  </a:cubicBezTo>
                  <a:cubicBezTo>
                    <a:pt x="325" y="498"/>
                    <a:pt x="329" y="495"/>
                    <a:pt x="329" y="495"/>
                  </a:cubicBezTo>
                  <a:cubicBezTo>
                    <a:pt x="329" y="495"/>
                    <a:pt x="330" y="493"/>
                    <a:pt x="332" y="492"/>
                  </a:cubicBezTo>
                  <a:cubicBezTo>
                    <a:pt x="334" y="491"/>
                    <a:pt x="336" y="489"/>
                    <a:pt x="336" y="489"/>
                  </a:cubicBezTo>
                  <a:cubicBezTo>
                    <a:pt x="337" y="489"/>
                    <a:pt x="338" y="488"/>
                    <a:pt x="339" y="487"/>
                  </a:cubicBezTo>
                  <a:cubicBezTo>
                    <a:pt x="340" y="486"/>
                    <a:pt x="342" y="484"/>
                    <a:pt x="342" y="482"/>
                  </a:cubicBezTo>
                  <a:cubicBezTo>
                    <a:pt x="342" y="479"/>
                    <a:pt x="342" y="478"/>
                    <a:pt x="343" y="478"/>
                  </a:cubicBezTo>
                  <a:cubicBezTo>
                    <a:pt x="344" y="477"/>
                    <a:pt x="344" y="478"/>
                    <a:pt x="345" y="474"/>
                  </a:cubicBezTo>
                  <a:cubicBezTo>
                    <a:pt x="346" y="471"/>
                    <a:pt x="345" y="471"/>
                    <a:pt x="347" y="468"/>
                  </a:cubicBezTo>
                  <a:cubicBezTo>
                    <a:pt x="349" y="466"/>
                    <a:pt x="349" y="464"/>
                    <a:pt x="353" y="461"/>
                  </a:cubicBezTo>
                  <a:cubicBezTo>
                    <a:pt x="353" y="461"/>
                    <a:pt x="358" y="454"/>
                    <a:pt x="359" y="453"/>
                  </a:cubicBezTo>
                  <a:cubicBezTo>
                    <a:pt x="360" y="451"/>
                    <a:pt x="360" y="451"/>
                    <a:pt x="360" y="450"/>
                  </a:cubicBezTo>
                  <a:cubicBezTo>
                    <a:pt x="361" y="449"/>
                    <a:pt x="362" y="446"/>
                    <a:pt x="362" y="445"/>
                  </a:cubicBezTo>
                  <a:cubicBezTo>
                    <a:pt x="362" y="443"/>
                    <a:pt x="363" y="439"/>
                    <a:pt x="363" y="438"/>
                  </a:cubicBezTo>
                  <a:cubicBezTo>
                    <a:pt x="362" y="437"/>
                    <a:pt x="363" y="434"/>
                    <a:pt x="363" y="434"/>
                  </a:cubicBezTo>
                  <a:cubicBezTo>
                    <a:pt x="363" y="434"/>
                    <a:pt x="362" y="432"/>
                    <a:pt x="361" y="431"/>
                  </a:cubicBezTo>
                  <a:cubicBezTo>
                    <a:pt x="360" y="429"/>
                    <a:pt x="361" y="429"/>
                    <a:pt x="360" y="427"/>
                  </a:cubicBezTo>
                  <a:cubicBezTo>
                    <a:pt x="359" y="426"/>
                    <a:pt x="358" y="425"/>
                    <a:pt x="359" y="424"/>
                  </a:cubicBezTo>
                  <a:cubicBezTo>
                    <a:pt x="361" y="423"/>
                    <a:pt x="362" y="424"/>
                    <a:pt x="361" y="421"/>
                  </a:cubicBezTo>
                  <a:cubicBezTo>
                    <a:pt x="360" y="419"/>
                    <a:pt x="358" y="417"/>
                    <a:pt x="360" y="417"/>
                  </a:cubicBezTo>
                  <a:cubicBezTo>
                    <a:pt x="361" y="417"/>
                    <a:pt x="362" y="417"/>
                    <a:pt x="363" y="417"/>
                  </a:cubicBezTo>
                  <a:cubicBezTo>
                    <a:pt x="364" y="417"/>
                    <a:pt x="365" y="417"/>
                    <a:pt x="366" y="417"/>
                  </a:cubicBezTo>
                  <a:cubicBezTo>
                    <a:pt x="367" y="417"/>
                    <a:pt x="367" y="417"/>
                    <a:pt x="368" y="416"/>
                  </a:cubicBezTo>
                  <a:cubicBezTo>
                    <a:pt x="368" y="416"/>
                    <a:pt x="368" y="416"/>
                    <a:pt x="368" y="416"/>
                  </a:cubicBezTo>
                  <a:cubicBezTo>
                    <a:pt x="368" y="416"/>
                    <a:pt x="369" y="415"/>
                    <a:pt x="371" y="413"/>
                  </a:cubicBezTo>
                  <a:cubicBezTo>
                    <a:pt x="376" y="408"/>
                    <a:pt x="379" y="407"/>
                    <a:pt x="379" y="407"/>
                  </a:cubicBezTo>
                  <a:cubicBezTo>
                    <a:pt x="382" y="404"/>
                    <a:pt x="381" y="403"/>
                    <a:pt x="382" y="403"/>
                  </a:cubicBezTo>
                  <a:cubicBezTo>
                    <a:pt x="383" y="403"/>
                    <a:pt x="384" y="402"/>
                    <a:pt x="385" y="402"/>
                  </a:cubicBezTo>
                  <a:cubicBezTo>
                    <a:pt x="387" y="402"/>
                    <a:pt x="388" y="401"/>
                    <a:pt x="389" y="401"/>
                  </a:cubicBezTo>
                  <a:cubicBezTo>
                    <a:pt x="389" y="401"/>
                    <a:pt x="391" y="401"/>
                    <a:pt x="392" y="402"/>
                  </a:cubicBezTo>
                  <a:cubicBezTo>
                    <a:pt x="393" y="403"/>
                    <a:pt x="393" y="402"/>
                    <a:pt x="394" y="402"/>
                  </a:cubicBezTo>
                  <a:cubicBezTo>
                    <a:pt x="396" y="402"/>
                    <a:pt x="399" y="401"/>
                    <a:pt x="399" y="401"/>
                  </a:cubicBezTo>
                  <a:cubicBezTo>
                    <a:pt x="399" y="401"/>
                    <a:pt x="394" y="400"/>
                    <a:pt x="396" y="398"/>
                  </a:cubicBezTo>
                  <a:cubicBezTo>
                    <a:pt x="398" y="397"/>
                    <a:pt x="398" y="397"/>
                    <a:pt x="399" y="397"/>
                  </a:cubicBezTo>
                  <a:cubicBezTo>
                    <a:pt x="400" y="397"/>
                    <a:pt x="400" y="397"/>
                    <a:pt x="401" y="397"/>
                  </a:cubicBezTo>
                  <a:cubicBezTo>
                    <a:pt x="404" y="395"/>
                    <a:pt x="405" y="396"/>
                    <a:pt x="406" y="393"/>
                  </a:cubicBezTo>
                  <a:cubicBezTo>
                    <a:pt x="406" y="391"/>
                    <a:pt x="405" y="389"/>
                    <a:pt x="406" y="391"/>
                  </a:cubicBezTo>
                  <a:cubicBezTo>
                    <a:pt x="407" y="392"/>
                    <a:pt x="407" y="392"/>
                    <a:pt x="408" y="392"/>
                  </a:cubicBezTo>
                  <a:cubicBezTo>
                    <a:pt x="409" y="392"/>
                    <a:pt x="409" y="392"/>
                    <a:pt x="409" y="392"/>
                  </a:cubicBezTo>
                  <a:cubicBezTo>
                    <a:pt x="410" y="392"/>
                    <a:pt x="411" y="392"/>
                    <a:pt x="412" y="392"/>
                  </a:cubicBezTo>
                  <a:cubicBezTo>
                    <a:pt x="413" y="392"/>
                    <a:pt x="414" y="391"/>
                    <a:pt x="415" y="391"/>
                  </a:cubicBezTo>
                  <a:cubicBezTo>
                    <a:pt x="415" y="392"/>
                    <a:pt x="416" y="391"/>
                    <a:pt x="416" y="391"/>
                  </a:cubicBezTo>
                  <a:cubicBezTo>
                    <a:pt x="417" y="391"/>
                    <a:pt x="417" y="390"/>
                    <a:pt x="418" y="391"/>
                  </a:cubicBezTo>
                  <a:cubicBezTo>
                    <a:pt x="418" y="391"/>
                    <a:pt x="418" y="391"/>
                    <a:pt x="419" y="391"/>
                  </a:cubicBezTo>
                  <a:cubicBezTo>
                    <a:pt x="419" y="391"/>
                    <a:pt x="420" y="391"/>
                    <a:pt x="420" y="391"/>
                  </a:cubicBezTo>
                  <a:cubicBezTo>
                    <a:pt x="421" y="392"/>
                    <a:pt x="422" y="393"/>
                    <a:pt x="424" y="392"/>
                  </a:cubicBezTo>
                  <a:cubicBezTo>
                    <a:pt x="426" y="391"/>
                    <a:pt x="427" y="389"/>
                    <a:pt x="427" y="390"/>
                  </a:cubicBezTo>
                  <a:cubicBezTo>
                    <a:pt x="428" y="390"/>
                    <a:pt x="429" y="390"/>
                    <a:pt x="429" y="390"/>
                  </a:cubicBezTo>
                  <a:cubicBezTo>
                    <a:pt x="430" y="390"/>
                    <a:pt x="430" y="390"/>
                    <a:pt x="430" y="391"/>
                  </a:cubicBezTo>
                  <a:cubicBezTo>
                    <a:pt x="431" y="391"/>
                    <a:pt x="433" y="391"/>
                    <a:pt x="433" y="389"/>
                  </a:cubicBezTo>
                  <a:cubicBezTo>
                    <a:pt x="434" y="387"/>
                    <a:pt x="434" y="385"/>
                    <a:pt x="435" y="385"/>
                  </a:cubicBezTo>
                  <a:cubicBezTo>
                    <a:pt x="437" y="384"/>
                    <a:pt x="437" y="384"/>
                    <a:pt x="437" y="384"/>
                  </a:cubicBezTo>
                  <a:cubicBezTo>
                    <a:pt x="437" y="384"/>
                    <a:pt x="437" y="384"/>
                    <a:pt x="440" y="382"/>
                  </a:cubicBezTo>
                  <a:cubicBezTo>
                    <a:pt x="444" y="378"/>
                    <a:pt x="445" y="377"/>
                    <a:pt x="445" y="376"/>
                  </a:cubicBezTo>
                  <a:cubicBezTo>
                    <a:pt x="445" y="375"/>
                    <a:pt x="444" y="371"/>
                    <a:pt x="445" y="370"/>
                  </a:cubicBezTo>
                  <a:cubicBezTo>
                    <a:pt x="447" y="368"/>
                    <a:pt x="449" y="367"/>
                    <a:pt x="449" y="365"/>
                  </a:cubicBezTo>
                  <a:cubicBezTo>
                    <a:pt x="450" y="363"/>
                    <a:pt x="450" y="364"/>
                    <a:pt x="453" y="359"/>
                  </a:cubicBezTo>
                  <a:cubicBezTo>
                    <a:pt x="456" y="355"/>
                    <a:pt x="455" y="355"/>
                    <a:pt x="456" y="354"/>
                  </a:cubicBezTo>
                  <a:cubicBezTo>
                    <a:pt x="457" y="353"/>
                    <a:pt x="457" y="354"/>
                    <a:pt x="457" y="354"/>
                  </a:cubicBezTo>
                  <a:cubicBezTo>
                    <a:pt x="458" y="355"/>
                    <a:pt x="458" y="356"/>
                    <a:pt x="458" y="351"/>
                  </a:cubicBezTo>
                  <a:cubicBezTo>
                    <a:pt x="458" y="342"/>
                    <a:pt x="459" y="343"/>
                    <a:pt x="459" y="341"/>
                  </a:cubicBezTo>
                  <a:cubicBezTo>
                    <a:pt x="458" y="339"/>
                    <a:pt x="458" y="339"/>
                    <a:pt x="458" y="338"/>
                  </a:cubicBezTo>
                  <a:cubicBezTo>
                    <a:pt x="459" y="337"/>
                    <a:pt x="458" y="336"/>
                    <a:pt x="460" y="335"/>
                  </a:cubicBezTo>
                  <a:cubicBezTo>
                    <a:pt x="462" y="334"/>
                    <a:pt x="463" y="333"/>
                    <a:pt x="463" y="332"/>
                  </a:cubicBezTo>
                  <a:cubicBezTo>
                    <a:pt x="464" y="332"/>
                    <a:pt x="465" y="329"/>
                    <a:pt x="465" y="328"/>
                  </a:cubicBezTo>
                  <a:cubicBezTo>
                    <a:pt x="465" y="327"/>
                    <a:pt x="466" y="323"/>
                    <a:pt x="465" y="322"/>
                  </a:cubicBezTo>
                  <a:cubicBezTo>
                    <a:pt x="464" y="320"/>
                    <a:pt x="465" y="318"/>
                    <a:pt x="465" y="317"/>
                  </a:cubicBezTo>
                  <a:cubicBezTo>
                    <a:pt x="467" y="313"/>
                    <a:pt x="467" y="314"/>
                    <a:pt x="467" y="312"/>
                  </a:cubicBezTo>
                  <a:cubicBezTo>
                    <a:pt x="467" y="310"/>
                    <a:pt x="465" y="307"/>
                    <a:pt x="465" y="305"/>
                  </a:cubicBezTo>
                  <a:cubicBezTo>
                    <a:pt x="465" y="303"/>
                    <a:pt x="467" y="299"/>
                    <a:pt x="466" y="298"/>
                  </a:cubicBezTo>
                  <a:cubicBezTo>
                    <a:pt x="466" y="296"/>
                    <a:pt x="467" y="295"/>
                    <a:pt x="466" y="293"/>
                  </a:cubicBezTo>
                  <a:cubicBezTo>
                    <a:pt x="466" y="290"/>
                    <a:pt x="466" y="289"/>
                    <a:pt x="466" y="288"/>
                  </a:cubicBezTo>
                  <a:cubicBezTo>
                    <a:pt x="466" y="287"/>
                    <a:pt x="467" y="287"/>
                    <a:pt x="466" y="284"/>
                  </a:cubicBezTo>
                  <a:cubicBezTo>
                    <a:pt x="465" y="282"/>
                    <a:pt x="462" y="281"/>
                    <a:pt x="465" y="280"/>
                  </a:cubicBezTo>
                  <a:cubicBezTo>
                    <a:pt x="467" y="279"/>
                    <a:pt x="464" y="280"/>
                    <a:pt x="467" y="279"/>
                  </a:cubicBezTo>
                  <a:cubicBezTo>
                    <a:pt x="470" y="279"/>
                    <a:pt x="472" y="279"/>
                    <a:pt x="469" y="278"/>
                  </a:cubicBezTo>
                  <a:cubicBezTo>
                    <a:pt x="467" y="277"/>
                    <a:pt x="465" y="277"/>
                    <a:pt x="465" y="277"/>
                  </a:cubicBezTo>
                  <a:cubicBezTo>
                    <a:pt x="465" y="277"/>
                    <a:pt x="465" y="276"/>
                    <a:pt x="468" y="276"/>
                  </a:cubicBezTo>
                  <a:cubicBezTo>
                    <a:pt x="470" y="276"/>
                    <a:pt x="469" y="275"/>
                    <a:pt x="471" y="276"/>
                  </a:cubicBezTo>
                  <a:cubicBezTo>
                    <a:pt x="473" y="276"/>
                    <a:pt x="471" y="278"/>
                    <a:pt x="473" y="276"/>
                  </a:cubicBezTo>
                  <a:cubicBezTo>
                    <a:pt x="476" y="275"/>
                    <a:pt x="478" y="274"/>
                    <a:pt x="478" y="272"/>
                  </a:cubicBezTo>
                  <a:cubicBezTo>
                    <a:pt x="478" y="270"/>
                    <a:pt x="480" y="268"/>
                    <a:pt x="480" y="268"/>
                  </a:cubicBezTo>
                  <a:cubicBezTo>
                    <a:pt x="481" y="267"/>
                    <a:pt x="481" y="265"/>
                    <a:pt x="481" y="265"/>
                  </a:cubicBezTo>
                  <a:cubicBezTo>
                    <a:pt x="481" y="265"/>
                    <a:pt x="482" y="264"/>
                    <a:pt x="482" y="263"/>
                  </a:cubicBezTo>
                  <a:cubicBezTo>
                    <a:pt x="482" y="262"/>
                    <a:pt x="482" y="260"/>
                    <a:pt x="483" y="260"/>
                  </a:cubicBezTo>
                  <a:cubicBezTo>
                    <a:pt x="484" y="259"/>
                    <a:pt x="484" y="260"/>
                    <a:pt x="486" y="257"/>
                  </a:cubicBezTo>
                  <a:cubicBezTo>
                    <a:pt x="488" y="254"/>
                    <a:pt x="495" y="248"/>
                    <a:pt x="497" y="247"/>
                  </a:cubicBezTo>
                  <a:cubicBezTo>
                    <a:pt x="499" y="245"/>
                    <a:pt x="500" y="246"/>
                    <a:pt x="501" y="243"/>
                  </a:cubicBezTo>
                  <a:cubicBezTo>
                    <a:pt x="502" y="241"/>
                    <a:pt x="503" y="241"/>
                    <a:pt x="504" y="239"/>
                  </a:cubicBezTo>
                  <a:cubicBezTo>
                    <a:pt x="506" y="237"/>
                    <a:pt x="506" y="237"/>
                    <a:pt x="507" y="236"/>
                  </a:cubicBezTo>
                  <a:cubicBezTo>
                    <a:pt x="507" y="235"/>
                    <a:pt x="508" y="233"/>
                    <a:pt x="508" y="232"/>
                  </a:cubicBezTo>
                  <a:cubicBezTo>
                    <a:pt x="509" y="231"/>
                    <a:pt x="510" y="229"/>
                    <a:pt x="510" y="227"/>
                  </a:cubicBezTo>
                  <a:cubicBezTo>
                    <a:pt x="510" y="226"/>
                    <a:pt x="510" y="224"/>
                    <a:pt x="510" y="223"/>
                  </a:cubicBezTo>
                  <a:cubicBezTo>
                    <a:pt x="510" y="222"/>
                    <a:pt x="510" y="222"/>
                    <a:pt x="510" y="220"/>
                  </a:cubicBezTo>
                  <a:cubicBezTo>
                    <a:pt x="509" y="218"/>
                    <a:pt x="508" y="216"/>
                    <a:pt x="509" y="215"/>
                  </a:cubicBezTo>
                  <a:cubicBezTo>
                    <a:pt x="510" y="214"/>
                    <a:pt x="511" y="212"/>
                    <a:pt x="510" y="210"/>
                  </a:cubicBezTo>
                  <a:moveTo>
                    <a:pt x="335" y="480"/>
                  </a:moveTo>
                  <a:cubicBezTo>
                    <a:pt x="334" y="486"/>
                    <a:pt x="335" y="486"/>
                    <a:pt x="332" y="488"/>
                  </a:cubicBezTo>
                  <a:cubicBezTo>
                    <a:pt x="331" y="489"/>
                    <a:pt x="331" y="488"/>
                    <a:pt x="331" y="488"/>
                  </a:cubicBezTo>
                  <a:cubicBezTo>
                    <a:pt x="331" y="487"/>
                    <a:pt x="332" y="486"/>
                    <a:pt x="330" y="490"/>
                  </a:cubicBezTo>
                  <a:cubicBezTo>
                    <a:pt x="326" y="495"/>
                    <a:pt x="329" y="492"/>
                    <a:pt x="326" y="495"/>
                  </a:cubicBezTo>
                  <a:cubicBezTo>
                    <a:pt x="325" y="497"/>
                    <a:pt x="324" y="497"/>
                    <a:pt x="324" y="498"/>
                  </a:cubicBezTo>
                  <a:cubicBezTo>
                    <a:pt x="323" y="497"/>
                    <a:pt x="323" y="497"/>
                    <a:pt x="323" y="497"/>
                  </a:cubicBezTo>
                  <a:cubicBezTo>
                    <a:pt x="323" y="492"/>
                    <a:pt x="324" y="491"/>
                    <a:pt x="324" y="491"/>
                  </a:cubicBezTo>
                  <a:cubicBezTo>
                    <a:pt x="324" y="491"/>
                    <a:pt x="326" y="490"/>
                    <a:pt x="327" y="490"/>
                  </a:cubicBezTo>
                  <a:cubicBezTo>
                    <a:pt x="328" y="489"/>
                    <a:pt x="328" y="489"/>
                    <a:pt x="329" y="486"/>
                  </a:cubicBezTo>
                  <a:cubicBezTo>
                    <a:pt x="330" y="483"/>
                    <a:pt x="331" y="482"/>
                    <a:pt x="332" y="481"/>
                  </a:cubicBezTo>
                  <a:cubicBezTo>
                    <a:pt x="333" y="480"/>
                    <a:pt x="336" y="475"/>
                    <a:pt x="335" y="48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ïṩlïḓe">
              <a:extLst>
                <a:ext uri="{FF2B5EF4-FFF2-40B4-BE49-F238E27FC236}">
                  <a16:creationId xmlns:a16="http://schemas.microsoft.com/office/drawing/2014/main" id="{C753E946-B946-42B1-93DF-88FBF9026169}"/>
                </a:ext>
              </a:extLst>
            </p:cNvPr>
            <p:cNvSpPr/>
            <p:nvPr/>
          </p:nvSpPr>
          <p:spPr bwMode="auto">
            <a:xfrm>
              <a:off x="4975226" y="2895600"/>
              <a:ext cx="14288" cy="15875"/>
            </a:xfrm>
            <a:custGeom>
              <a:avLst/>
              <a:gdLst>
                <a:gd name="T0" fmla="*/ 5 w 9"/>
                <a:gd name="T1" fmla="*/ 9 h 10"/>
                <a:gd name="T2" fmla="*/ 9 w 9"/>
                <a:gd name="T3" fmla="*/ 7 h 10"/>
                <a:gd name="T4" fmla="*/ 6 w 9"/>
                <a:gd name="T5" fmla="*/ 2 h 10"/>
                <a:gd name="T6" fmla="*/ 2 w 9"/>
                <a:gd name="T7" fmla="*/ 7 h 10"/>
                <a:gd name="T8" fmla="*/ 2 w 9"/>
                <a:gd name="T9" fmla="*/ 9 h 10"/>
                <a:gd name="T10" fmla="*/ 5 w 9"/>
                <a:gd name="T11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5" y="9"/>
                  </a:moveTo>
                  <a:cubicBezTo>
                    <a:pt x="8" y="9"/>
                    <a:pt x="9" y="10"/>
                    <a:pt x="9" y="7"/>
                  </a:cubicBezTo>
                  <a:cubicBezTo>
                    <a:pt x="9" y="3"/>
                    <a:pt x="8" y="0"/>
                    <a:pt x="6" y="2"/>
                  </a:cubicBezTo>
                  <a:cubicBezTo>
                    <a:pt x="4" y="3"/>
                    <a:pt x="3" y="5"/>
                    <a:pt x="2" y="7"/>
                  </a:cubicBezTo>
                  <a:cubicBezTo>
                    <a:pt x="1" y="8"/>
                    <a:pt x="0" y="9"/>
                    <a:pt x="2" y="9"/>
                  </a:cubicBezTo>
                  <a:cubicBezTo>
                    <a:pt x="4" y="9"/>
                    <a:pt x="3" y="9"/>
                    <a:pt x="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ṩḻïḍê">
              <a:extLst>
                <a:ext uri="{FF2B5EF4-FFF2-40B4-BE49-F238E27FC236}">
                  <a16:creationId xmlns:a16="http://schemas.microsoft.com/office/drawing/2014/main" id="{83EB49D3-2F84-4528-85B5-912557D27641}"/>
                </a:ext>
              </a:extLst>
            </p:cNvPr>
            <p:cNvSpPr/>
            <p:nvPr/>
          </p:nvSpPr>
          <p:spPr bwMode="auto">
            <a:xfrm>
              <a:off x="5789614" y="2417763"/>
              <a:ext cx="901700" cy="1236663"/>
            </a:xfrm>
            <a:custGeom>
              <a:avLst/>
              <a:gdLst>
                <a:gd name="T0" fmla="*/ 512 w 555"/>
                <a:gd name="T1" fmla="*/ 358 h 762"/>
                <a:gd name="T2" fmla="*/ 121 w 555"/>
                <a:gd name="T3" fmla="*/ 762 h 762"/>
                <a:gd name="T4" fmla="*/ 43 w 555"/>
                <a:gd name="T5" fmla="*/ 205 h 762"/>
                <a:gd name="T6" fmla="*/ 355 w 555"/>
                <a:gd name="T7" fmla="*/ 42 h 762"/>
                <a:gd name="T8" fmla="*/ 512 w 555"/>
                <a:gd name="T9" fmla="*/ 358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762">
                  <a:moveTo>
                    <a:pt x="512" y="358"/>
                  </a:moveTo>
                  <a:cubicBezTo>
                    <a:pt x="469" y="490"/>
                    <a:pt x="121" y="762"/>
                    <a:pt x="121" y="762"/>
                  </a:cubicBezTo>
                  <a:cubicBezTo>
                    <a:pt x="121" y="762"/>
                    <a:pt x="0" y="337"/>
                    <a:pt x="43" y="205"/>
                  </a:cubicBezTo>
                  <a:cubicBezTo>
                    <a:pt x="86" y="73"/>
                    <a:pt x="226" y="0"/>
                    <a:pt x="355" y="42"/>
                  </a:cubicBezTo>
                  <a:cubicBezTo>
                    <a:pt x="485" y="84"/>
                    <a:pt x="555" y="226"/>
                    <a:pt x="512" y="358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š1iḓê">
              <a:extLst>
                <a:ext uri="{FF2B5EF4-FFF2-40B4-BE49-F238E27FC236}">
                  <a16:creationId xmlns:a16="http://schemas.microsoft.com/office/drawing/2014/main" id="{1B46FC73-B10B-4132-AC6E-59DA8B5EAE22}"/>
                </a:ext>
              </a:extLst>
            </p:cNvPr>
            <p:cNvSpPr/>
            <p:nvPr/>
          </p:nvSpPr>
          <p:spPr bwMode="auto">
            <a:xfrm>
              <a:off x="6034089" y="2643188"/>
              <a:ext cx="422275" cy="428625"/>
            </a:xfrm>
            <a:custGeom>
              <a:avLst/>
              <a:gdLst>
                <a:gd name="T0" fmla="*/ 240 w 260"/>
                <a:gd name="T1" fmla="*/ 168 h 264"/>
                <a:gd name="T2" fmla="*/ 94 w 260"/>
                <a:gd name="T3" fmla="*/ 244 h 264"/>
                <a:gd name="T4" fmla="*/ 20 w 260"/>
                <a:gd name="T5" fmla="*/ 96 h 264"/>
                <a:gd name="T6" fmla="*/ 167 w 260"/>
                <a:gd name="T7" fmla="*/ 20 h 264"/>
                <a:gd name="T8" fmla="*/ 240 w 260"/>
                <a:gd name="T9" fmla="*/ 168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64">
                  <a:moveTo>
                    <a:pt x="240" y="168"/>
                  </a:moveTo>
                  <a:cubicBezTo>
                    <a:pt x="220" y="230"/>
                    <a:pt x="154" y="264"/>
                    <a:pt x="94" y="244"/>
                  </a:cubicBezTo>
                  <a:cubicBezTo>
                    <a:pt x="33" y="224"/>
                    <a:pt x="0" y="158"/>
                    <a:pt x="20" y="96"/>
                  </a:cubicBezTo>
                  <a:cubicBezTo>
                    <a:pt x="40" y="34"/>
                    <a:pt x="106" y="0"/>
                    <a:pt x="167" y="20"/>
                  </a:cubicBezTo>
                  <a:cubicBezTo>
                    <a:pt x="227" y="39"/>
                    <a:pt x="260" y="106"/>
                    <a:pt x="240" y="1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ṡḻiďè">
              <a:extLst>
                <a:ext uri="{FF2B5EF4-FFF2-40B4-BE49-F238E27FC236}">
                  <a16:creationId xmlns:a16="http://schemas.microsoft.com/office/drawing/2014/main" id="{226D3466-D511-4E30-B13E-E0E6C57D60CB}"/>
                </a:ext>
              </a:extLst>
            </p:cNvPr>
            <p:cNvSpPr/>
            <p:nvPr/>
          </p:nvSpPr>
          <p:spPr bwMode="auto">
            <a:xfrm>
              <a:off x="5875339" y="2513013"/>
              <a:ext cx="698500" cy="476250"/>
            </a:xfrm>
            <a:custGeom>
              <a:avLst/>
              <a:gdLst>
                <a:gd name="T0" fmla="*/ 222 w 430"/>
                <a:gd name="T1" fmla="*/ 0 h 293"/>
                <a:gd name="T2" fmla="*/ 16 w 430"/>
                <a:gd name="T3" fmla="*/ 152 h 293"/>
                <a:gd name="T4" fmla="*/ 17 w 430"/>
                <a:gd name="T5" fmla="*/ 293 h 293"/>
                <a:gd name="T6" fmla="*/ 24 w 430"/>
                <a:gd name="T7" fmla="*/ 180 h 293"/>
                <a:gd name="T8" fmla="*/ 230 w 430"/>
                <a:gd name="T9" fmla="*/ 28 h 293"/>
                <a:gd name="T10" fmla="*/ 295 w 430"/>
                <a:gd name="T11" fmla="*/ 39 h 293"/>
                <a:gd name="T12" fmla="*/ 430 w 430"/>
                <a:gd name="T13" fmla="*/ 172 h 293"/>
                <a:gd name="T14" fmla="*/ 287 w 430"/>
                <a:gd name="T15" fmla="*/ 11 h 293"/>
                <a:gd name="T16" fmla="*/ 222 w 430"/>
                <a:gd name="T17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293">
                  <a:moveTo>
                    <a:pt x="222" y="0"/>
                  </a:moveTo>
                  <a:cubicBezTo>
                    <a:pt x="131" y="0"/>
                    <a:pt x="46" y="60"/>
                    <a:pt x="16" y="152"/>
                  </a:cubicBezTo>
                  <a:cubicBezTo>
                    <a:pt x="0" y="200"/>
                    <a:pt x="2" y="249"/>
                    <a:pt x="17" y="293"/>
                  </a:cubicBezTo>
                  <a:cubicBezTo>
                    <a:pt x="10" y="256"/>
                    <a:pt x="11" y="218"/>
                    <a:pt x="24" y="180"/>
                  </a:cubicBezTo>
                  <a:cubicBezTo>
                    <a:pt x="54" y="88"/>
                    <a:pt x="139" y="28"/>
                    <a:pt x="230" y="28"/>
                  </a:cubicBezTo>
                  <a:cubicBezTo>
                    <a:pt x="251" y="28"/>
                    <a:pt x="273" y="32"/>
                    <a:pt x="295" y="39"/>
                  </a:cubicBezTo>
                  <a:cubicBezTo>
                    <a:pt x="360" y="60"/>
                    <a:pt x="409" y="111"/>
                    <a:pt x="430" y="172"/>
                  </a:cubicBezTo>
                  <a:cubicBezTo>
                    <a:pt x="415" y="99"/>
                    <a:pt x="363" y="35"/>
                    <a:pt x="287" y="11"/>
                  </a:cubicBezTo>
                  <a:cubicBezTo>
                    <a:pt x="265" y="4"/>
                    <a:pt x="244" y="0"/>
                    <a:pt x="222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ïŝļiḋe">
              <a:extLst>
                <a:ext uri="{FF2B5EF4-FFF2-40B4-BE49-F238E27FC236}">
                  <a16:creationId xmlns:a16="http://schemas.microsoft.com/office/drawing/2014/main" id="{8FCC37AA-2E9A-41DE-961F-C80BEDAE3EE1}"/>
                </a:ext>
              </a:extLst>
            </p:cNvPr>
            <p:cNvSpPr/>
            <p:nvPr/>
          </p:nvSpPr>
          <p:spPr bwMode="auto">
            <a:xfrm>
              <a:off x="6621464" y="2994025"/>
              <a:ext cx="1588" cy="476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šľíďe">
              <a:extLst>
                <a:ext uri="{FF2B5EF4-FFF2-40B4-BE49-F238E27FC236}">
                  <a16:creationId xmlns:a16="http://schemas.microsoft.com/office/drawing/2014/main" id="{D450925A-006F-461E-ACFA-CCA80F78D9B6}"/>
                </a:ext>
              </a:extLst>
            </p:cNvPr>
            <p:cNvSpPr/>
            <p:nvPr/>
          </p:nvSpPr>
          <p:spPr bwMode="auto">
            <a:xfrm>
              <a:off x="5945189" y="2963863"/>
              <a:ext cx="685800" cy="690563"/>
            </a:xfrm>
            <a:custGeom>
              <a:avLst/>
              <a:gdLst>
                <a:gd name="T0" fmla="*/ 422 w 422"/>
                <a:gd name="T1" fmla="*/ 0 h 425"/>
                <a:gd name="T2" fmla="*/ 349 w 422"/>
                <a:gd name="T3" fmla="*/ 94 h 425"/>
                <a:gd name="T4" fmla="*/ 94 w 422"/>
                <a:gd name="T5" fmla="*/ 266 h 425"/>
                <a:gd name="T6" fmla="*/ 0 w 422"/>
                <a:gd name="T7" fmla="*/ 315 h 425"/>
                <a:gd name="T8" fmla="*/ 25 w 422"/>
                <a:gd name="T9" fmla="*/ 425 h 425"/>
                <a:gd name="T10" fmla="*/ 416 w 422"/>
                <a:gd name="T11" fmla="*/ 21 h 425"/>
                <a:gd name="T12" fmla="*/ 416 w 422"/>
                <a:gd name="T13" fmla="*/ 21 h 425"/>
                <a:gd name="T14" fmla="*/ 417 w 422"/>
                <a:gd name="T15" fmla="*/ 18 h 425"/>
                <a:gd name="T16" fmla="*/ 422 w 422"/>
                <a:gd name="T17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2" h="425">
                  <a:moveTo>
                    <a:pt x="422" y="0"/>
                  </a:moveTo>
                  <a:cubicBezTo>
                    <a:pt x="401" y="33"/>
                    <a:pt x="376" y="65"/>
                    <a:pt x="349" y="94"/>
                  </a:cubicBezTo>
                  <a:cubicBezTo>
                    <a:pt x="274" y="174"/>
                    <a:pt x="189" y="213"/>
                    <a:pt x="94" y="266"/>
                  </a:cubicBezTo>
                  <a:cubicBezTo>
                    <a:pt x="63" y="284"/>
                    <a:pt x="32" y="300"/>
                    <a:pt x="0" y="315"/>
                  </a:cubicBezTo>
                  <a:cubicBezTo>
                    <a:pt x="14" y="380"/>
                    <a:pt x="25" y="425"/>
                    <a:pt x="25" y="425"/>
                  </a:cubicBezTo>
                  <a:cubicBezTo>
                    <a:pt x="25" y="425"/>
                    <a:pt x="373" y="153"/>
                    <a:pt x="416" y="21"/>
                  </a:cubicBezTo>
                  <a:cubicBezTo>
                    <a:pt x="416" y="21"/>
                    <a:pt x="416" y="21"/>
                    <a:pt x="416" y="21"/>
                  </a:cubicBezTo>
                  <a:cubicBezTo>
                    <a:pt x="416" y="20"/>
                    <a:pt x="416" y="19"/>
                    <a:pt x="417" y="18"/>
                  </a:cubicBezTo>
                  <a:cubicBezTo>
                    <a:pt x="419" y="12"/>
                    <a:pt x="420" y="6"/>
                    <a:pt x="422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î$ļîḋè">
              <a:extLst>
                <a:ext uri="{FF2B5EF4-FFF2-40B4-BE49-F238E27FC236}">
                  <a16:creationId xmlns:a16="http://schemas.microsoft.com/office/drawing/2014/main" id="{86BEA2AD-1569-4603-80AA-F85F800C098C}"/>
                </a:ext>
              </a:extLst>
            </p:cNvPr>
            <p:cNvSpPr/>
            <p:nvPr/>
          </p:nvSpPr>
          <p:spPr bwMode="auto">
            <a:xfrm>
              <a:off x="7005639" y="1973263"/>
              <a:ext cx="336550" cy="514350"/>
            </a:xfrm>
            <a:custGeom>
              <a:avLst/>
              <a:gdLst>
                <a:gd name="T0" fmla="*/ 206 w 207"/>
                <a:gd name="T1" fmla="*/ 105 h 317"/>
                <a:gd name="T2" fmla="*/ 105 w 207"/>
                <a:gd name="T3" fmla="*/ 317 h 317"/>
                <a:gd name="T4" fmla="*/ 0 w 207"/>
                <a:gd name="T5" fmla="*/ 106 h 317"/>
                <a:gd name="T6" fmla="*/ 103 w 207"/>
                <a:gd name="T7" fmla="*/ 1 h 317"/>
                <a:gd name="T8" fmla="*/ 206 w 207"/>
                <a:gd name="T9" fmla="*/ 105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17">
                  <a:moveTo>
                    <a:pt x="206" y="105"/>
                  </a:moveTo>
                  <a:cubicBezTo>
                    <a:pt x="207" y="163"/>
                    <a:pt x="105" y="317"/>
                    <a:pt x="105" y="317"/>
                  </a:cubicBezTo>
                  <a:cubicBezTo>
                    <a:pt x="105" y="317"/>
                    <a:pt x="1" y="164"/>
                    <a:pt x="0" y="106"/>
                  </a:cubicBezTo>
                  <a:cubicBezTo>
                    <a:pt x="0" y="49"/>
                    <a:pt x="46" y="1"/>
                    <a:pt x="103" y="1"/>
                  </a:cubicBezTo>
                  <a:cubicBezTo>
                    <a:pt x="159" y="0"/>
                    <a:pt x="206" y="47"/>
                    <a:pt x="206" y="105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Sľiḑé">
              <a:extLst>
                <a:ext uri="{FF2B5EF4-FFF2-40B4-BE49-F238E27FC236}">
                  <a16:creationId xmlns:a16="http://schemas.microsoft.com/office/drawing/2014/main" id="{2EC0D819-BD10-429A-9662-72CC96696ECE}"/>
                </a:ext>
              </a:extLst>
            </p:cNvPr>
            <p:cNvSpPr/>
            <p:nvPr/>
          </p:nvSpPr>
          <p:spPr bwMode="auto">
            <a:xfrm>
              <a:off x="7094539" y="2057400"/>
              <a:ext cx="158750" cy="160338"/>
            </a:xfrm>
            <a:custGeom>
              <a:avLst/>
              <a:gdLst>
                <a:gd name="T0" fmla="*/ 97 w 97"/>
                <a:gd name="T1" fmla="*/ 49 h 99"/>
                <a:gd name="T2" fmla="*/ 49 w 97"/>
                <a:gd name="T3" fmla="*/ 98 h 99"/>
                <a:gd name="T4" fmla="*/ 0 w 97"/>
                <a:gd name="T5" fmla="*/ 49 h 99"/>
                <a:gd name="T6" fmla="*/ 48 w 97"/>
                <a:gd name="T7" fmla="*/ 0 h 99"/>
                <a:gd name="T8" fmla="*/ 97 w 97"/>
                <a:gd name="T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97" y="49"/>
                  </a:moveTo>
                  <a:cubicBezTo>
                    <a:pt x="97" y="76"/>
                    <a:pt x="75" y="98"/>
                    <a:pt x="49" y="98"/>
                  </a:cubicBezTo>
                  <a:cubicBezTo>
                    <a:pt x="22" y="99"/>
                    <a:pt x="0" y="77"/>
                    <a:pt x="0" y="49"/>
                  </a:cubicBezTo>
                  <a:cubicBezTo>
                    <a:pt x="0" y="22"/>
                    <a:pt x="21" y="0"/>
                    <a:pt x="48" y="0"/>
                  </a:cubicBezTo>
                  <a:cubicBezTo>
                    <a:pt x="75" y="0"/>
                    <a:pt x="96" y="22"/>
                    <a:pt x="9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ṧľîḍê">
              <a:extLst>
                <a:ext uri="{FF2B5EF4-FFF2-40B4-BE49-F238E27FC236}">
                  <a16:creationId xmlns:a16="http://schemas.microsoft.com/office/drawing/2014/main" id="{276E3257-836E-4A1B-810A-B51A4BC080E4}"/>
                </a:ext>
              </a:extLst>
            </p:cNvPr>
            <p:cNvSpPr/>
            <p:nvPr/>
          </p:nvSpPr>
          <p:spPr bwMode="auto">
            <a:xfrm>
              <a:off x="7023101" y="1995488"/>
              <a:ext cx="271463" cy="238125"/>
            </a:xfrm>
            <a:custGeom>
              <a:avLst/>
              <a:gdLst>
                <a:gd name="T0" fmla="*/ 90 w 167"/>
                <a:gd name="T1" fmla="*/ 0 h 147"/>
                <a:gd name="T2" fmla="*/ 89 w 167"/>
                <a:gd name="T3" fmla="*/ 0 h 147"/>
                <a:gd name="T4" fmla="*/ 0 w 167"/>
                <a:gd name="T5" fmla="*/ 91 h 147"/>
                <a:gd name="T6" fmla="*/ 19 w 167"/>
                <a:gd name="T7" fmla="*/ 147 h 147"/>
                <a:gd name="T8" fmla="*/ 7 w 167"/>
                <a:gd name="T9" fmla="*/ 102 h 147"/>
                <a:gd name="T10" fmla="*/ 96 w 167"/>
                <a:gd name="T11" fmla="*/ 10 h 147"/>
                <a:gd name="T12" fmla="*/ 96 w 167"/>
                <a:gd name="T13" fmla="*/ 10 h 147"/>
                <a:gd name="T14" fmla="*/ 167 w 167"/>
                <a:gd name="T15" fmla="*/ 45 h 147"/>
                <a:gd name="T16" fmla="*/ 90 w 167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47">
                  <a:moveTo>
                    <a:pt x="90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1"/>
                    <a:pt x="0" y="91"/>
                  </a:cubicBezTo>
                  <a:cubicBezTo>
                    <a:pt x="0" y="112"/>
                    <a:pt x="7" y="132"/>
                    <a:pt x="19" y="147"/>
                  </a:cubicBezTo>
                  <a:cubicBezTo>
                    <a:pt x="12" y="134"/>
                    <a:pt x="7" y="118"/>
                    <a:pt x="7" y="102"/>
                  </a:cubicBezTo>
                  <a:cubicBezTo>
                    <a:pt x="7" y="51"/>
                    <a:pt x="46" y="10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125" y="10"/>
                    <a:pt x="151" y="24"/>
                    <a:pt x="167" y="45"/>
                  </a:cubicBezTo>
                  <a:cubicBezTo>
                    <a:pt x="151" y="18"/>
                    <a:pt x="123" y="0"/>
                    <a:pt x="90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îŝļïďe">
              <a:extLst>
                <a:ext uri="{FF2B5EF4-FFF2-40B4-BE49-F238E27FC236}">
                  <a16:creationId xmlns:a16="http://schemas.microsoft.com/office/drawing/2014/main" id="{C417C4BE-CFA0-499E-87C4-A4814874574F}"/>
                </a:ext>
              </a:extLst>
            </p:cNvPr>
            <p:cNvSpPr/>
            <p:nvPr/>
          </p:nvSpPr>
          <p:spPr bwMode="auto">
            <a:xfrm>
              <a:off x="7135814" y="2128838"/>
              <a:ext cx="204788" cy="358775"/>
            </a:xfrm>
            <a:custGeom>
              <a:avLst/>
              <a:gdLst>
                <a:gd name="T0" fmla="*/ 126 w 126"/>
                <a:gd name="T1" fmla="*/ 0 h 221"/>
                <a:gd name="T2" fmla="*/ 109 w 126"/>
                <a:gd name="T3" fmla="*/ 47 h 221"/>
                <a:gd name="T4" fmla="*/ 31 w 126"/>
                <a:gd name="T5" fmla="*/ 149 h 221"/>
                <a:gd name="T6" fmla="*/ 0 w 126"/>
                <a:gd name="T7" fmla="*/ 181 h 221"/>
                <a:gd name="T8" fmla="*/ 25 w 126"/>
                <a:gd name="T9" fmla="*/ 221 h 221"/>
                <a:gd name="T10" fmla="*/ 126 w 126"/>
                <a:gd name="T11" fmla="*/ 9 h 221"/>
                <a:gd name="T12" fmla="*/ 126 w 126"/>
                <a:gd name="T13" fmla="*/ 9 h 221"/>
                <a:gd name="T14" fmla="*/ 126 w 126"/>
                <a:gd name="T15" fmla="*/ 9 h 221"/>
                <a:gd name="T16" fmla="*/ 126 w 126"/>
                <a:gd name="T1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21">
                  <a:moveTo>
                    <a:pt x="126" y="0"/>
                  </a:moveTo>
                  <a:cubicBezTo>
                    <a:pt x="122" y="16"/>
                    <a:pt x="116" y="32"/>
                    <a:pt x="109" y="47"/>
                  </a:cubicBezTo>
                  <a:cubicBezTo>
                    <a:pt x="90" y="88"/>
                    <a:pt x="61" y="115"/>
                    <a:pt x="31" y="149"/>
                  </a:cubicBezTo>
                  <a:cubicBezTo>
                    <a:pt x="21" y="160"/>
                    <a:pt x="11" y="171"/>
                    <a:pt x="0" y="181"/>
                  </a:cubicBezTo>
                  <a:cubicBezTo>
                    <a:pt x="14" y="205"/>
                    <a:pt x="25" y="221"/>
                    <a:pt x="25" y="221"/>
                  </a:cubicBezTo>
                  <a:cubicBezTo>
                    <a:pt x="25" y="221"/>
                    <a:pt x="126" y="68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6"/>
                    <a:pt x="126" y="3"/>
                    <a:pt x="126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ṣlïḍé">
              <a:extLst>
                <a:ext uri="{FF2B5EF4-FFF2-40B4-BE49-F238E27FC236}">
                  <a16:creationId xmlns:a16="http://schemas.microsoft.com/office/drawing/2014/main" id="{9B6A027C-F093-41A2-8978-3F69E485E3BE}"/>
                </a:ext>
              </a:extLst>
            </p:cNvPr>
            <p:cNvSpPr/>
            <p:nvPr/>
          </p:nvSpPr>
          <p:spPr bwMode="auto">
            <a:xfrm>
              <a:off x="4156076" y="1838325"/>
              <a:ext cx="336550" cy="512763"/>
            </a:xfrm>
            <a:custGeom>
              <a:avLst/>
              <a:gdLst>
                <a:gd name="T0" fmla="*/ 206 w 207"/>
                <a:gd name="T1" fmla="*/ 104 h 316"/>
                <a:gd name="T2" fmla="*/ 105 w 207"/>
                <a:gd name="T3" fmla="*/ 316 h 316"/>
                <a:gd name="T4" fmla="*/ 1 w 207"/>
                <a:gd name="T5" fmla="*/ 106 h 316"/>
                <a:gd name="T6" fmla="*/ 103 w 207"/>
                <a:gd name="T7" fmla="*/ 0 h 316"/>
                <a:gd name="T8" fmla="*/ 206 w 207"/>
                <a:gd name="T9" fmla="*/ 10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316">
                  <a:moveTo>
                    <a:pt x="206" y="104"/>
                  </a:moveTo>
                  <a:cubicBezTo>
                    <a:pt x="207" y="162"/>
                    <a:pt x="105" y="316"/>
                    <a:pt x="105" y="316"/>
                  </a:cubicBezTo>
                  <a:cubicBezTo>
                    <a:pt x="105" y="316"/>
                    <a:pt x="1" y="164"/>
                    <a:pt x="1" y="106"/>
                  </a:cubicBezTo>
                  <a:cubicBezTo>
                    <a:pt x="0" y="48"/>
                    <a:pt x="46" y="1"/>
                    <a:pt x="103" y="0"/>
                  </a:cubicBezTo>
                  <a:cubicBezTo>
                    <a:pt x="160" y="0"/>
                    <a:pt x="206" y="46"/>
                    <a:pt x="206" y="10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sḻïḑé">
              <a:extLst>
                <a:ext uri="{FF2B5EF4-FFF2-40B4-BE49-F238E27FC236}">
                  <a16:creationId xmlns:a16="http://schemas.microsoft.com/office/drawing/2014/main" id="{F16539CB-2685-47B5-91EF-E1C2717FBD1C}"/>
                </a:ext>
              </a:extLst>
            </p:cNvPr>
            <p:cNvSpPr/>
            <p:nvPr/>
          </p:nvSpPr>
          <p:spPr bwMode="auto">
            <a:xfrm>
              <a:off x="4244976" y="1920875"/>
              <a:ext cx="157163" cy="160338"/>
            </a:xfrm>
            <a:custGeom>
              <a:avLst/>
              <a:gdLst>
                <a:gd name="T0" fmla="*/ 97 w 97"/>
                <a:gd name="T1" fmla="*/ 49 h 99"/>
                <a:gd name="T2" fmla="*/ 49 w 97"/>
                <a:gd name="T3" fmla="*/ 99 h 99"/>
                <a:gd name="T4" fmla="*/ 0 w 97"/>
                <a:gd name="T5" fmla="*/ 50 h 99"/>
                <a:gd name="T6" fmla="*/ 48 w 97"/>
                <a:gd name="T7" fmla="*/ 0 h 99"/>
                <a:gd name="T8" fmla="*/ 97 w 97"/>
                <a:gd name="T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9">
                  <a:moveTo>
                    <a:pt x="97" y="49"/>
                  </a:moveTo>
                  <a:cubicBezTo>
                    <a:pt x="97" y="76"/>
                    <a:pt x="76" y="99"/>
                    <a:pt x="49" y="99"/>
                  </a:cubicBez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1" y="0"/>
                    <a:pt x="48" y="0"/>
                  </a:cubicBezTo>
                  <a:cubicBezTo>
                    <a:pt x="75" y="0"/>
                    <a:pt x="97" y="22"/>
                    <a:pt x="97" y="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iṣlîḑê">
              <a:extLst>
                <a:ext uri="{FF2B5EF4-FFF2-40B4-BE49-F238E27FC236}">
                  <a16:creationId xmlns:a16="http://schemas.microsoft.com/office/drawing/2014/main" id="{AC04A5C4-CA7D-4DB4-93D2-5864E5501C3D}"/>
                </a:ext>
              </a:extLst>
            </p:cNvPr>
            <p:cNvSpPr/>
            <p:nvPr/>
          </p:nvSpPr>
          <p:spPr bwMode="auto">
            <a:xfrm>
              <a:off x="4173539" y="1858963"/>
              <a:ext cx="271463" cy="238125"/>
            </a:xfrm>
            <a:custGeom>
              <a:avLst/>
              <a:gdLst>
                <a:gd name="T0" fmla="*/ 90 w 167"/>
                <a:gd name="T1" fmla="*/ 0 h 147"/>
                <a:gd name="T2" fmla="*/ 89 w 167"/>
                <a:gd name="T3" fmla="*/ 0 h 147"/>
                <a:gd name="T4" fmla="*/ 1 w 167"/>
                <a:gd name="T5" fmla="*/ 92 h 147"/>
                <a:gd name="T6" fmla="*/ 19 w 167"/>
                <a:gd name="T7" fmla="*/ 147 h 147"/>
                <a:gd name="T8" fmla="*/ 7 w 167"/>
                <a:gd name="T9" fmla="*/ 102 h 147"/>
                <a:gd name="T10" fmla="*/ 96 w 167"/>
                <a:gd name="T11" fmla="*/ 10 h 147"/>
                <a:gd name="T12" fmla="*/ 97 w 167"/>
                <a:gd name="T13" fmla="*/ 10 h 147"/>
                <a:gd name="T14" fmla="*/ 167 w 167"/>
                <a:gd name="T15" fmla="*/ 45 h 147"/>
                <a:gd name="T16" fmla="*/ 90 w 167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47">
                  <a:moveTo>
                    <a:pt x="90" y="0"/>
                  </a:moveTo>
                  <a:cubicBezTo>
                    <a:pt x="90" y="0"/>
                    <a:pt x="90" y="0"/>
                    <a:pt x="89" y="0"/>
                  </a:cubicBezTo>
                  <a:cubicBezTo>
                    <a:pt x="40" y="0"/>
                    <a:pt x="0" y="41"/>
                    <a:pt x="1" y="92"/>
                  </a:cubicBezTo>
                  <a:cubicBezTo>
                    <a:pt x="1" y="113"/>
                    <a:pt x="8" y="132"/>
                    <a:pt x="19" y="147"/>
                  </a:cubicBezTo>
                  <a:cubicBezTo>
                    <a:pt x="12" y="134"/>
                    <a:pt x="7" y="118"/>
                    <a:pt x="7" y="102"/>
                  </a:cubicBezTo>
                  <a:cubicBezTo>
                    <a:pt x="7" y="52"/>
                    <a:pt x="47" y="10"/>
                    <a:pt x="96" y="10"/>
                  </a:cubicBezTo>
                  <a:cubicBezTo>
                    <a:pt x="96" y="10"/>
                    <a:pt x="96" y="10"/>
                    <a:pt x="97" y="10"/>
                  </a:cubicBezTo>
                  <a:cubicBezTo>
                    <a:pt x="125" y="10"/>
                    <a:pt x="151" y="24"/>
                    <a:pt x="167" y="45"/>
                  </a:cubicBezTo>
                  <a:cubicBezTo>
                    <a:pt x="152" y="18"/>
                    <a:pt x="123" y="0"/>
                    <a:pt x="90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š1ïḋè">
              <a:extLst>
                <a:ext uri="{FF2B5EF4-FFF2-40B4-BE49-F238E27FC236}">
                  <a16:creationId xmlns:a16="http://schemas.microsoft.com/office/drawing/2014/main" id="{FECE8ECA-7549-4A4D-A368-73314DDBC8D4}"/>
                </a:ext>
              </a:extLst>
            </p:cNvPr>
            <p:cNvSpPr/>
            <p:nvPr/>
          </p:nvSpPr>
          <p:spPr bwMode="auto">
            <a:xfrm>
              <a:off x="4286251" y="1992313"/>
              <a:ext cx="204788" cy="358775"/>
            </a:xfrm>
            <a:custGeom>
              <a:avLst/>
              <a:gdLst>
                <a:gd name="T0" fmla="*/ 126 w 126"/>
                <a:gd name="T1" fmla="*/ 0 h 221"/>
                <a:gd name="T2" fmla="*/ 109 w 126"/>
                <a:gd name="T3" fmla="*/ 47 h 221"/>
                <a:gd name="T4" fmla="*/ 31 w 126"/>
                <a:gd name="T5" fmla="*/ 149 h 221"/>
                <a:gd name="T6" fmla="*/ 0 w 126"/>
                <a:gd name="T7" fmla="*/ 181 h 221"/>
                <a:gd name="T8" fmla="*/ 25 w 126"/>
                <a:gd name="T9" fmla="*/ 221 h 221"/>
                <a:gd name="T10" fmla="*/ 126 w 126"/>
                <a:gd name="T11" fmla="*/ 10 h 221"/>
                <a:gd name="T12" fmla="*/ 126 w 126"/>
                <a:gd name="T13" fmla="*/ 9 h 221"/>
                <a:gd name="T14" fmla="*/ 126 w 126"/>
                <a:gd name="T15" fmla="*/ 9 h 221"/>
                <a:gd name="T16" fmla="*/ 126 w 126"/>
                <a:gd name="T1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221">
                  <a:moveTo>
                    <a:pt x="126" y="0"/>
                  </a:moveTo>
                  <a:cubicBezTo>
                    <a:pt x="122" y="16"/>
                    <a:pt x="116" y="32"/>
                    <a:pt x="109" y="47"/>
                  </a:cubicBezTo>
                  <a:cubicBezTo>
                    <a:pt x="90" y="89"/>
                    <a:pt x="62" y="115"/>
                    <a:pt x="31" y="149"/>
                  </a:cubicBezTo>
                  <a:cubicBezTo>
                    <a:pt x="21" y="160"/>
                    <a:pt x="11" y="171"/>
                    <a:pt x="0" y="181"/>
                  </a:cubicBezTo>
                  <a:cubicBezTo>
                    <a:pt x="15" y="205"/>
                    <a:pt x="25" y="221"/>
                    <a:pt x="25" y="221"/>
                  </a:cubicBezTo>
                  <a:cubicBezTo>
                    <a:pt x="25" y="221"/>
                    <a:pt x="126" y="68"/>
                    <a:pt x="126" y="10"/>
                  </a:cubicBezTo>
                  <a:cubicBezTo>
                    <a:pt x="126" y="10"/>
                    <a:pt x="126" y="9"/>
                    <a:pt x="126" y="9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6"/>
                    <a:pt x="126" y="3"/>
                    <a:pt x="126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îṧľîḓè">
              <a:extLst>
                <a:ext uri="{FF2B5EF4-FFF2-40B4-BE49-F238E27FC236}">
                  <a16:creationId xmlns:a16="http://schemas.microsoft.com/office/drawing/2014/main" id="{75C94FCF-2A05-428B-90AE-8E841238C5A9}"/>
                </a:ext>
              </a:extLst>
            </p:cNvPr>
            <p:cNvSpPr/>
            <p:nvPr/>
          </p:nvSpPr>
          <p:spPr bwMode="auto">
            <a:xfrm>
              <a:off x="8532814" y="1360488"/>
              <a:ext cx="274638" cy="419100"/>
            </a:xfrm>
            <a:custGeom>
              <a:avLst/>
              <a:gdLst>
                <a:gd name="T0" fmla="*/ 168 w 169"/>
                <a:gd name="T1" fmla="*/ 86 h 258"/>
                <a:gd name="T2" fmla="*/ 86 w 169"/>
                <a:gd name="T3" fmla="*/ 258 h 258"/>
                <a:gd name="T4" fmla="*/ 1 w 169"/>
                <a:gd name="T5" fmla="*/ 87 h 258"/>
                <a:gd name="T6" fmla="*/ 84 w 169"/>
                <a:gd name="T7" fmla="*/ 1 h 258"/>
                <a:gd name="T8" fmla="*/ 168 w 169"/>
                <a:gd name="T9" fmla="*/ 8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258">
                  <a:moveTo>
                    <a:pt x="168" y="86"/>
                  </a:moveTo>
                  <a:cubicBezTo>
                    <a:pt x="169" y="133"/>
                    <a:pt x="86" y="258"/>
                    <a:pt x="86" y="258"/>
                  </a:cubicBezTo>
                  <a:cubicBezTo>
                    <a:pt x="86" y="258"/>
                    <a:pt x="1" y="134"/>
                    <a:pt x="1" y="87"/>
                  </a:cubicBezTo>
                  <a:cubicBezTo>
                    <a:pt x="0" y="39"/>
                    <a:pt x="38" y="1"/>
                    <a:pt x="84" y="1"/>
                  </a:cubicBezTo>
                  <a:cubicBezTo>
                    <a:pt x="130" y="0"/>
                    <a:pt x="168" y="38"/>
                    <a:pt x="168" y="86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ṣlíďé">
              <a:extLst>
                <a:ext uri="{FF2B5EF4-FFF2-40B4-BE49-F238E27FC236}">
                  <a16:creationId xmlns:a16="http://schemas.microsoft.com/office/drawing/2014/main" id="{802DC90B-A068-42BF-BA50-470C1184D0F3}"/>
                </a:ext>
              </a:extLst>
            </p:cNvPr>
            <p:cNvSpPr/>
            <p:nvPr/>
          </p:nvSpPr>
          <p:spPr bwMode="auto">
            <a:xfrm>
              <a:off x="8605839" y="1428750"/>
              <a:ext cx="128588" cy="131763"/>
            </a:xfrm>
            <a:custGeom>
              <a:avLst/>
              <a:gdLst>
                <a:gd name="T0" fmla="*/ 79 w 79"/>
                <a:gd name="T1" fmla="*/ 40 h 81"/>
                <a:gd name="T2" fmla="*/ 40 w 79"/>
                <a:gd name="T3" fmla="*/ 81 h 81"/>
                <a:gd name="T4" fmla="*/ 0 w 79"/>
                <a:gd name="T5" fmla="*/ 41 h 81"/>
                <a:gd name="T6" fmla="*/ 39 w 79"/>
                <a:gd name="T7" fmla="*/ 0 h 81"/>
                <a:gd name="T8" fmla="*/ 79 w 79"/>
                <a:gd name="T9" fmla="*/ 4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79" y="40"/>
                  </a:moveTo>
                  <a:cubicBezTo>
                    <a:pt x="79" y="62"/>
                    <a:pt x="61" y="80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8"/>
                    <a:pt x="17" y="0"/>
                    <a:pt x="39" y="0"/>
                  </a:cubicBezTo>
                  <a:cubicBezTo>
                    <a:pt x="61" y="0"/>
                    <a:pt x="79" y="18"/>
                    <a:pt x="79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ṧļïḑè">
              <a:extLst>
                <a:ext uri="{FF2B5EF4-FFF2-40B4-BE49-F238E27FC236}">
                  <a16:creationId xmlns:a16="http://schemas.microsoft.com/office/drawing/2014/main" id="{4EBF4991-59A1-4687-9C59-15A31F6F3762}"/>
                </a:ext>
              </a:extLst>
            </p:cNvPr>
            <p:cNvSpPr/>
            <p:nvPr/>
          </p:nvSpPr>
          <p:spPr bwMode="auto">
            <a:xfrm>
              <a:off x="8548689" y="1377950"/>
              <a:ext cx="220663" cy="195263"/>
            </a:xfrm>
            <a:custGeom>
              <a:avLst/>
              <a:gdLst>
                <a:gd name="T0" fmla="*/ 73 w 136"/>
                <a:gd name="T1" fmla="*/ 0 h 120"/>
                <a:gd name="T2" fmla="*/ 73 w 136"/>
                <a:gd name="T3" fmla="*/ 0 h 120"/>
                <a:gd name="T4" fmla="*/ 1 w 136"/>
                <a:gd name="T5" fmla="*/ 75 h 120"/>
                <a:gd name="T6" fmla="*/ 16 w 136"/>
                <a:gd name="T7" fmla="*/ 120 h 120"/>
                <a:gd name="T8" fmla="*/ 6 w 136"/>
                <a:gd name="T9" fmla="*/ 83 h 120"/>
                <a:gd name="T10" fmla="*/ 78 w 136"/>
                <a:gd name="T11" fmla="*/ 8 h 120"/>
                <a:gd name="T12" fmla="*/ 79 w 136"/>
                <a:gd name="T13" fmla="*/ 8 h 120"/>
                <a:gd name="T14" fmla="*/ 136 w 136"/>
                <a:gd name="T15" fmla="*/ 37 h 120"/>
                <a:gd name="T16" fmla="*/ 73 w 13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0">
                  <a:moveTo>
                    <a:pt x="7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4"/>
                    <a:pt x="1" y="75"/>
                  </a:cubicBezTo>
                  <a:cubicBezTo>
                    <a:pt x="1" y="92"/>
                    <a:pt x="6" y="108"/>
                    <a:pt x="16" y="120"/>
                  </a:cubicBezTo>
                  <a:cubicBezTo>
                    <a:pt x="10" y="109"/>
                    <a:pt x="6" y="97"/>
                    <a:pt x="6" y="83"/>
                  </a:cubicBezTo>
                  <a:cubicBezTo>
                    <a:pt x="6" y="42"/>
                    <a:pt x="38" y="9"/>
                    <a:pt x="78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102" y="8"/>
                    <a:pt x="123" y="20"/>
                    <a:pt x="136" y="37"/>
                  </a:cubicBezTo>
                  <a:cubicBezTo>
                    <a:pt x="124" y="15"/>
                    <a:pt x="100" y="0"/>
                    <a:pt x="73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ïSlïḍê">
              <a:extLst>
                <a:ext uri="{FF2B5EF4-FFF2-40B4-BE49-F238E27FC236}">
                  <a16:creationId xmlns:a16="http://schemas.microsoft.com/office/drawing/2014/main" id="{E2DE96AC-5E90-4EDF-9221-BCBC7B0403BE}"/>
                </a:ext>
              </a:extLst>
            </p:cNvPr>
            <p:cNvSpPr/>
            <p:nvPr/>
          </p:nvSpPr>
          <p:spPr bwMode="auto">
            <a:xfrm>
              <a:off x="8805864" y="1498600"/>
              <a:ext cx="1588" cy="1588"/>
            </a:xfrm>
            <a:prstGeom prst="ellipse">
              <a:avLst/>
            </a:pr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s1ïḓe">
              <a:extLst>
                <a:ext uri="{FF2B5EF4-FFF2-40B4-BE49-F238E27FC236}">
                  <a16:creationId xmlns:a16="http://schemas.microsoft.com/office/drawing/2014/main" id="{2D8081C6-8F62-43A0-9AC1-0A25E48E1E5F}"/>
                </a:ext>
              </a:extLst>
            </p:cNvPr>
            <p:cNvSpPr/>
            <p:nvPr/>
          </p:nvSpPr>
          <p:spPr bwMode="auto">
            <a:xfrm>
              <a:off x="8640764" y="1487488"/>
              <a:ext cx="165100" cy="292100"/>
            </a:xfrm>
            <a:custGeom>
              <a:avLst/>
              <a:gdLst>
                <a:gd name="T0" fmla="*/ 102 w 102"/>
                <a:gd name="T1" fmla="*/ 0 h 180"/>
                <a:gd name="T2" fmla="*/ 88 w 102"/>
                <a:gd name="T3" fmla="*/ 38 h 180"/>
                <a:gd name="T4" fmla="*/ 25 w 102"/>
                <a:gd name="T5" fmla="*/ 121 h 180"/>
                <a:gd name="T6" fmla="*/ 0 w 102"/>
                <a:gd name="T7" fmla="*/ 147 h 180"/>
                <a:gd name="T8" fmla="*/ 20 w 102"/>
                <a:gd name="T9" fmla="*/ 180 h 180"/>
                <a:gd name="T10" fmla="*/ 102 w 102"/>
                <a:gd name="T11" fmla="*/ 8 h 180"/>
                <a:gd name="T12" fmla="*/ 102 w 102"/>
                <a:gd name="T13" fmla="*/ 8 h 180"/>
                <a:gd name="T14" fmla="*/ 102 w 102"/>
                <a:gd name="T15" fmla="*/ 7 h 180"/>
                <a:gd name="T16" fmla="*/ 102 w 102"/>
                <a:gd name="T17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80">
                  <a:moveTo>
                    <a:pt x="102" y="0"/>
                  </a:moveTo>
                  <a:cubicBezTo>
                    <a:pt x="99" y="13"/>
                    <a:pt x="94" y="26"/>
                    <a:pt x="88" y="38"/>
                  </a:cubicBezTo>
                  <a:cubicBezTo>
                    <a:pt x="73" y="72"/>
                    <a:pt x="50" y="94"/>
                    <a:pt x="25" y="121"/>
                  </a:cubicBezTo>
                  <a:cubicBezTo>
                    <a:pt x="17" y="130"/>
                    <a:pt x="8" y="139"/>
                    <a:pt x="0" y="147"/>
                  </a:cubicBezTo>
                  <a:cubicBezTo>
                    <a:pt x="11" y="167"/>
                    <a:pt x="20" y="180"/>
                    <a:pt x="20" y="180"/>
                  </a:cubicBezTo>
                  <a:cubicBezTo>
                    <a:pt x="20" y="180"/>
                    <a:pt x="102" y="55"/>
                    <a:pt x="102" y="8"/>
                  </a:cubicBezTo>
                  <a:cubicBezTo>
                    <a:pt x="102" y="8"/>
                    <a:pt x="102" y="8"/>
                    <a:pt x="102" y="8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2" y="5"/>
                    <a:pt x="102" y="2"/>
                    <a:pt x="102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ïšľïdé">
              <a:extLst>
                <a:ext uri="{FF2B5EF4-FFF2-40B4-BE49-F238E27FC236}">
                  <a16:creationId xmlns:a16="http://schemas.microsoft.com/office/drawing/2014/main" id="{2BBCB15B-E82F-46DD-9579-0950755C4E4E}"/>
                </a:ext>
              </a:extLst>
            </p:cNvPr>
            <p:cNvSpPr/>
            <p:nvPr/>
          </p:nvSpPr>
          <p:spPr bwMode="auto">
            <a:xfrm>
              <a:off x="8178801" y="2786063"/>
              <a:ext cx="273050" cy="415925"/>
            </a:xfrm>
            <a:custGeom>
              <a:avLst/>
              <a:gdLst>
                <a:gd name="T0" fmla="*/ 168 w 168"/>
                <a:gd name="T1" fmla="*/ 85 h 257"/>
                <a:gd name="T2" fmla="*/ 85 w 168"/>
                <a:gd name="T3" fmla="*/ 257 h 257"/>
                <a:gd name="T4" fmla="*/ 0 w 168"/>
                <a:gd name="T5" fmla="*/ 86 h 257"/>
                <a:gd name="T6" fmla="*/ 83 w 168"/>
                <a:gd name="T7" fmla="*/ 0 h 257"/>
                <a:gd name="T8" fmla="*/ 168 w 168"/>
                <a:gd name="T9" fmla="*/ 8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257">
                  <a:moveTo>
                    <a:pt x="168" y="85"/>
                  </a:moveTo>
                  <a:cubicBezTo>
                    <a:pt x="168" y="132"/>
                    <a:pt x="85" y="257"/>
                    <a:pt x="85" y="257"/>
                  </a:cubicBezTo>
                  <a:cubicBezTo>
                    <a:pt x="85" y="257"/>
                    <a:pt x="0" y="133"/>
                    <a:pt x="0" y="86"/>
                  </a:cubicBezTo>
                  <a:cubicBezTo>
                    <a:pt x="0" y="39"/>
                    <a:pt x="37" y="0"/>
                    <a:pt x="83" y="0"/>
                  </a:cubicBezTo>
                  <a:cubicBezTo>
                    <a:pt x="129" y="0"/>
                    <a:pt x="167" y="38"/>
                    <a:pt x="168" y="85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išľîḋê">
              <a:extLst>
                <a:ext uri="{FF2B5EF4-FFF2-40B4-BE49-F238E27FC236}">
                  <a16:creationId xmlns:a16="http://schemas.microsoft.com/office/drawing/2014/main" id="{C36F106D-2FDC-47F5-9EC9-CF72292CFA85}"/>
                </a:ext>
              </a:extLst>
            </p:cNvPr>
            <p:cNvSpPr/>
            <p:nvPr/>
          </p:nvSpPr>
          <p:spPr bwMode="auto">
            <a:xfrm>
              <a:off x="8250239" y="2852738"/>
              <a:ext cx="128588" cy="130175"/>
            </a:xfrm>
            <a:custGeom>
              <a:avLst/>
              <a:gdLst>
                <a:gd name="T0" fmla="*/ 79 w 79"/>
                <a:gd name="T1" fmla="*/ 41 h 81"/>
                <a:gd name="T2" fmla="*/ 40 w 79"/>
                <a:gd name="T3" fmla="*/ 81 h 81"/>
                <a:gd name="T4" fmla="*/ 0 w 79"/>
                <a:gd name="T5" fmla="*/ 41 h 81"/>
                <a:gd name="T6" fmla="*/ 39 w 79"/>
                <a:gd name="T7" fmla="*/ 1 h 81"/>
                <a:gd name="T8" fmla="*/ 79 w 79"/>
                <a:gd name="T9" fmla="*/ 4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1">
                  <a:moveTo>
                    <a:pt x="79" y="41"/>
                  </a:moveTo>
                  <a:cubicBezTo>
                    <a:pt x="79" y="63"/>
                    <a:pt x="62" y="81"/>
                    <a:pt x="40" y="81"/>
                  </a:cubicBezTo>
                  <a:cubicBezTo>
                    <a:pt x="18" y="81"/>
                    <a:pt x="0" y="63"/>
                    <a:pt x="0" y="41"/>
                  </a:cubicBezTo>
                  <a:cubicBezTo>
                    <a:pt x="0" y="19"/>
                    <a:pt x="18" y="1"/>
                    <a:pt x="39" y="1"/>
                  </a:cubicBezTo>
                  <a:cubicBezTo>
                    <a:pt x="61" y="0"/>
                    <a:pt x="79" y="18"/>
                    <a:pt x="79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ŝḷîḋê">
              <a:extLst>
                <a:ext uri="{FF2B5EF4-FFF2-40B4-BE49-F238E27FC236}">
                  <a16:creationId xmlns:a16="http://schemas.microsoft.com/office/drawing/2014/main" id="{D5D3E895-9635-4728-83B8-D39D28E27E32}"/>
                </a:ext>
              </a:extLst>
            </p:cNvPr>
            <p:cNvSpPr/>
            <p:nvPr/>
          </p:nvSpPr>
          <p:spPr bwMode="auto">
            <a:xfrm>
              <a:off x="8193089" y="2803525"/>
              <a:ext cx="222250" cy="195263"/>
            </a:xfrm>
            <a:custGeom>
              <a:avLst/>
              <a:gdLst>
                <a:gd name="T0" fmla="*/ 73 w 136"/>
                <a:gd name="T1" fmla="*/ 0 h 120"/>
                <a:gd name="T2" fmla="*/ 72 w 136"/>
                <a:gd name="T3" fmla="*/ 0 h 120"/>
                <a:gd name="T4" fmla="*/ 0 w 136"/>
                <a:gd name="T5" fmla="*/ 74 h 120"/>
                <a:gd name="T6" fmla="*/ 15 w 136"/>
                <a:gd name="T7" fmla="*/ 120 h 120"/>
                <a:gd name="T8" fmla="*/ 5 w 136"/>
                <a:gd name="T9" fmla="*/ 83 h 120"/>
                <a:gd name="T10" fmla="*/ 78 w 136"/>
                <a:gd name="T11" fmla="*/ 8 h 120"/>
                <a:gd name="T12" fmla="*/ 78 w 136"/>
                <a:gd name="T13" fmla="*/ 8 h 120"/>
                <a:gd name="T14" fmla="*/ 136 w 136"/>
                <a:gd name="T15" fmla="*/ 36 h 120"/>
                <a:gd name="T16" fmla="*/ 73 w 13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" h="120">
                  <a:moveTo>
                    <a:pt x="73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32" y="0"/>
                    <a:pt x="0" y="33"/>
                    <a:pt x="0" y="74"/>
                  </a:cubicBezTo>
                  <a:cubicBezTo>
                    <a:pt x="0" y="91"/>
                    <a:pt x="6" y="107"/>
                    <a:pt x="15" y="120"/>
                  </a:cubicBezTo>
                  <a:cubicBezTo>
                    <a:pt x="9" y="109"/>
                    <a:pt x="5" y="96"/>
                    <a:pt x="5" y="83"/>
                  </a:cubicBezTo>
                  <a:cubicBezTo>
                    <a:pt x="5" y="42"/>
                    <a:pt x="37" y="8"/>
                    <a:pt x="78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101" y="8"/>
                    <a:pt x="122" y="19"/>
                    <a:pt x="136" y="36"/>
                  </a:cubicBezTo>
                  <a:cubicBezTo>
                    <a:pt x="123" y="14"/>
                    <a:pt x="99" y="0"/>
                    <a:pt x="73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iślîde">
              <a:extLst>
                <a:ext uri="{FF2B5EF4-FFF2-40B4-BE49-F238E27FC236}">
                  <a16:creationId xmlns:a16="http://schemas.microsoft.com/office/drawing/2014/main" id="{585BDABC-C878-4AE3-9439-C5A7F837C743}"/>
                </a:ext>
              </a:extLst>
            </p:cNvPr>
            <p:cNvSpPr/>
            <p:nvPr/>
          </p:nvSpPr>
          <p:spPr bwMode="auto">
            <a:xfrm>
              <a:off x="8451851" y="2924175"/>
              <a:ext cx="1588" cy="1588"/>
            </a:xfrm>
            <a:prstGeom prst="ellipse">
              <a:avLst/>
            </a:pr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íšľîďé">
              <a:extLst>
                <a:ext uri="{FF2B5EF4-FFF2-40B4-BE49-F238E27FC236}">
                  <a16:creationId xmlns:a16="http://schemas.microsoft.com/office/drawing/2014/main" id="{BBC2F054-532B-4C0D-8704-C80CB7525960}"/>
                </a:ext>
              </a:extLst>
            </p:cNvPr>
            <p:cNvSpPr/>
            <p:nvPr/>
          </p:nvSpPr>
          <p:spPr bwMode="auto">
            <a:xfrm>
              <a:off x="8285164" y="2911475"/>
              <a:ext cx="166688" cy="290513"/>
            </a:xfrm>
            <a:custGeom>
              <a:avLst/>
              <a:gdLst>
                <a:gd name="T0" fmla="*/ 102 w 103"/>
                <a:gd name="T1" fmla="*/ 0 h 179"/>
                <a:gd name="T2" fmla="*/ 89 w 103"/>
                <a:gd name="T3" fmla="*/ 38 h 179"/>
                <a:gd name="T4" fmla="*/ 25 w 103"/>
                <a:gd name="T5" fmla="*/ 121 h 179"/>
                <a:gd name="T6" fmla="*/ 0 w 103"/>
                <a:gd name="T7" fmla="*/ 147 h 179"/>
                <a:gd name="T8" fmla="*/ 20 w 103"/>
                <a:gd name="T9" fmla="*/ 179 h 179"/>
                <a:gd name="T10" fmla="*/ 103 w 103"/>
                <a:gd name="T11" fmla="*/ 7 h 179"/>
                <a:gd name="T12" fmla="*/ 103 w 103"/>
                <a:gd name="T13" fmla="*/ 7 h 179"/>
                <a:gd name="T14" fmla="*/ 103 w 103"/>
                <a:gd name="T15" fmla="*/ 7 h 179"/>
                <a:gd name="T16" fmla="*/ 102 w 103"/>
                <a:gd name="T1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79">
                  <a:moveTo>
                    <a:pt x="102" y="0"/>
                  </a:moveTo>
                  <a:cubicBezTo>
                    <a:pt x="99" y="13"/>
                    <a:pt x="94" y="26"/>
                    <a:pt x="89" y="38"/>
                  </a:cubicBezTo>
                  <a:cubicBezTo>
                    <a:pt x="73" y="72"/>
                    <a:pt x="50" y="93"/>
                    <a:pt x="25" y="121"/>
                  </a:cubicBezTo>
                  <a:cubicBezTo>
                    <a:pt x="17" y="130"/>
                    <a:pt x="9" y="139"/>
                    <a:pt x="0" y="147"/>
                  </a:cubicBezTo>
                  <a:cubicBezTo>
                    <a:pt x="11" y="166"/>
                    <a:pt x="20" y="179"/>
                    <a:pt x="20" y="179"/>
                  </a:cubicBezTo>
                  <a:cubicBezTo>
                    <a:pt x="20" y="179"/>
                    <a:pt x="103" y="55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7"/>
                    <a:pt x="103" y="7"/>
                    <a:pt x="103" y="7"/>
                  </a:cubicBezTo>
                  <a:cubicBezTo>
                    <a:pt x="103" y="4"/>
                    <a:pt x="102" y="2"/>
                    <a:pt x="102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iŝḷiḍê">
              <a:extLst>
                <a:ext uri="{FF2B5EF4-FFF2-40B4-BE49-F238E27FC236}">
                  <a16:creationId xmlns:a16="http://schemas.microsoft.com/office/drawing/2014/main" id="{CDEF7AE5-0F25-405E-8D9B-436AF9A4D6FE}"/>
                </a:ext>
              </a:extLst>
            </p:cNvPr>
            <p:cNvSpPr/>
            <p:nvPr/>
          </p:nvSpPr>
          <p:spPr bwMode="auto">
            <a:xfrm>
              <a:off x="7445376" y="4364038"/>
              <a:ext cx="130175" cy="119063"/>
            </a:xfrm>
            <a:custGeom>
              <a:avLst/>
              <a:gdLst>
                <a:gd name="T0" fmla="*/ 64 w 81"/>
                <a:gd name="T1" fmla="*/ 22 h 73"/>
                <a:gd name="T2" fmla="*/ 61 w 81"/>
                <a:gd name="T3" fmla="*/ 12 h 73"/>
                <a:gd name="T4" fmla="*/ 52 w 81"/>
                <a:gd name="T5" fmla="*/ 10 h 73"/>
                <a:gd name="T6" fmla="*/ 40 w 81"/>
                <a:gd name="T7" fmla="*/ 15 h 73"/>
                <a:gd name="T8" fmla="*/ 9 w 81"/>
                <a:gd name="T9" fmla="*/ 10 h 73"/>
                <a:gd name="T10" fmla="*/ 17 w 81"/>
                <a:gd name="T11" fmla="*/ 29 h 73"/>
                <a:gd name="T12" fmla="*/ 39 w 81"/>
                <a:gd name="T13" fmla="*/ 42 h 73"/>
                <a:gd name="T14" fmla="*/ 54 w 81"/>
                <a:gd name="T15" fmla="*/ 69 h 73"/>
                <a:gd name="T16" fmla="*/ 56 w 81"/>
                <a:gd name="T17" fmla="*/ 72 h 73"/>
                <a:gd name="T18" fmla="*/ 61 w 81"/>
                <a:gd name="T19" fmla="*/ 71 h 73"/>
                <a:gd name="T20" fmla="*/ 64 w 81"/>
                <a:gd name="T21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73">
                  <a:moveTo>
                    <a:pt x="64" y="22"/>
                  </a:moveTo>
                  <a:cubicBezTo>
                    <a:pt x="63" y="18"/>
                    <a:pt x="63" y="15"/>
                    <a:pt x="61" y="12"/>
                  </a:cubicBezTo>
                  <a:cubicBezTo>
                    <a:pt x="59" y="9"/>
                    <a:pt x="54" y="8"/>
                    <a:pt x="52" y="10"/>
                  </a:cubicBezTo>
                  <a:cubicBezTo>
                    <a:pt x="46" y="16"/>
                    <a:pt x="48" y="17"/>
                    <a:pt x="40" y="15"/>
                  </a:cubicBezTo>
                  <a:cubicBezTo>
                    <a:pt x="29" y="13"/>
                    <a:pt x="19" y="0"/>
                    <a:pt x="9" y="10"/>
                  </a:cubicBezTo>
                  <a:cubicBezTo>
                    <a:pt x="0" y="21"/>
                    <a:pt x="8" y="25"/>
                    <a:pt x="17" y="29"/>
                  </a:cubicBezTo>
                  <a:cubicBezTo>
                    <a:pt x="25" y="33"/>
                    <a:pt x="33" y="36"/>
                    <a:pt x="39" y="42"/>
                  </a:cubicBezTo>
                  <a:cubicBezTo>
                    <a:pt x="43" y="47"/>
                    <a:pt x="54" y="65"/>
                    <a:pt x="54" y="69"/>
                  </a:cubicBezTo>
                  <a:cubicBezTo>
                    <a:pt x="55" y="70"/>
                    <a:pt x="55" y="71"/>
                    <a:pt x="56" y="72"/>
                  </a:cubicBezTo>
                  <a:cubicBezTo>
                    <a:pt x="58" y="73"/>
                    <a:pt x="60" y="72"/>
                    <a:pt x="61" y="71"/>
                  </a:cubicBezTo>
                  <a:cubicBezTo>
                    <a:pt x="81" y="58"/>
                    <a:pt x="66" y="40"/>
                    <a:pt x="64" y="22"/>
                  </a:cubicBezTo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ṥḷïḑé">
              <a:extLst>
                <a:ext uri="{FF2B5EF4-FFF2-40B4-BE49-F238E27FC236}">
                  <a16:creationId xmlns:a16="http://schemas.microsoft.com/office/drawing/2014/main" id="{2A02957B-1998-4A89-847F-4DA7E5B2E9E0}"/>
                </a:ext>
              </a:extLst>
            </p:cNvPr>
            <p:cNvSpPr/>
            <p:nvPr/>
          </p:nvSpPr>
          <p:spPr bwMode="auto">
            <a:xfrm>
              <a:off x="7505701" y="4437063"/>
              <a:ext cx="452438" cy="327025"/>
            </a:xfrm>
            <a:custGeom>
              <a:avLst/>
              <a:gdLst>
                <a:gd name="T0" fmla="*/ 98 w 278"/>
                <a:gd name="T1" fmla="*/ 83 h 201"/>
                <a:gd name="T2" fmla="*/ 54 w 278"/>
                <a:gd name="T3" fmla="*/ 16 h 201"/>
                <a:gd name="T4" fmla="*/ 32 w 278"/>
                <a:gd name="T5" fmla="*/ 0 h 201"/>
                <a:gd name="T6" fmla="*/ 1 w 278"/>
                <a:gd name="T7" fmla="*/ 10 h 201"/>
                <a:gd name="T8" fmla="*/ 52 w 278"/>
                <a:gd name="T9" fmla="*/ 170 h 201"/>
                <a:gd name="T10" fmla="*/ 116 w 278"/>
                <a:gd name="T11" fmla="*/ 192 h 201"/>
                <a:gd name="T12" fmla="*/ 210 w 278"/>
                <a:gd name="T13" fmla="*/ 191 h 201"/>
                <a:gd name="T14" fmla="*/ 258 w 278"/>
                <a:gd name="T15" fmla="*/ 176 h 201"/>
                <a:gd name="T16" fmla="*/ 276 w 278"/>
                <a:gd name="T17" fmla="*/ 111 h 201"/>
                <a:gd name="T18" fmla="*/ 220 w 278"/>
                <a:gd name="T19" fmla="*/ 83 h 201"/>
                <a:gd name="T20" fmla="*/ 128 w 278"/>
                <a:gd name="T21" fmla="*/ 97 h 201"/>
                <a:gd name="T22" fmla="*/ 111 w 278"/>
                <a:gd name="T23" fmla="*/ 96 h 201"/>
                <a:gd name="T24" fmla="*/ 101 w 278"/>
                <a:gd name="T25" fmla="*/ 87 h 201"/>
                <a:gd name="T26" fmla="*/ 98 w 278"/>
                <a:gd name="T27" fmla="*/ 8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201">
                  <a:moveTo>
                    <a:pt x="98" y="83"/>
                  </a:moveTo>
                  <a:cubicBezTo>
                    <a:pt x="82" y="61"/>
                    <a:pt x="70" y="37"/>
                    <a:pt x="54" y="16"/>
                  </a:cubicBezTo>
                  <a:cubicBezTo>
                    <a:pt x="46" y="6"/>
                    <a:pt x="46" y="2"/>
                    <a:pt x="32" y="0"/>
                  </a:cubicBezTo>
                  <a:cubicBezTo>
                    <a:pt x="29" y="0"/>
                    <a:pt x="0" y="8"/>
                    <a:pt x="1" y="10"/>
                  </a:cubicBezTo>
                  <a:cubicBezTo>
                    <a:pt x="14" y="65"/>
                    <a:pt x="31" y="118"/>
                    <a:pt x="52" y="170"/>
                  </a:cubicBezTo>
                  <a:cubicBezTo>
                    <a:pt x="64" y="201"/>
                    <a:pt x="86" y="192"/>
                    <a:pt x="116" y="192"/>
                  </a:cubicBezTo>
                  <a:cubicBezTo>
                    <a:pt x="147" y="191"/>
                    <a:pt x="179" y="191"/>
                    <a:pt x="210" y="191"/>
                  </a:cubicBezTo>
                  <a:cubicBezTo>
                    <a:pt x="228" y="190"/>
                    <a:pt x="247" y="189"/>
                    <a:pt x="258" y="176"/>
                  </a:cubicBezTo>
                  <a:cubicBezTo>
                    <a:pt x="271" y="160"/>
                    <a:pt x="278" y="130"/>
                    <a:pt x="276" y="111"/>
                  </a:cubicBezTo>
                  <a:cubicBezTo>
                    <a:pt x="272" y="76"/>
                    <a:pt x="247" y="79"/>
                    <a:pt x="220" y="83"/>
                  </a:cubicBezTo>
                  <a:cubicBezTo>
                    <a:pt x="189" y="87"/>
                    <a:pt x="159" y="92"/>
                    <a:pt x="128" y="97"/>
                  </a:cubicBezTo>
                  <a:cubicBezTo>
                    <a:pt x="122" y="98"/>
                    <a:pt x="116" y="99"/>
                    <a:pt x="111" y="96"/>
                  </a:cubicBezTo>
                  <a:cubicBezTo>
                    <a:pt x="107" y="94"/>
                    <a:pt x="104" y="91"/>
                    <a:pt x="101" y="87"/>
                  </a:cubicBezTo>
                  <a:cubicBezTo>
                    <a:pt x="100" y="86"/>
                    <a:pt x="99" y="84"/>
                    <a:pt x="98" y="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ḷíḍé">
              <a:extLst>
                <a:ext uri="{FF2B5EF4-FFF2-40B4-BE49-F238E27FC236}">
                  <a16:creationId xmlns:a16="http://schemas.microsoft.com/office/drawing/2014/main" id="{E4D669B9-6E9E-49A4-8CFA-77F3E5E2314F}"/>
                </a:ext>
              </a:extLst>
            </p:cNvPr>
            <p:cNvSpPr/>
            <p:nvPr/>
          </p:nvSpPr>
          <p:spPr bwMode="auto">
            <a:xfrm>
              <a:off x="7689851" y="5160963"/>
              <a:ext cx="615950" cy="319088"/>
            </a:xfrm>
            <a:custGeom>
              <a:avLst/>
              <a:gdLst>
                <a:gd name="T0" fmla="*/ 3 w 379"/>
                <a:gd name="T1" fmla="*/ 95 h 196"/>
                <a:gd name="T2" fmla="*/ 48 w 379"/>
                <a:gd name="T3" fmla="*/ 30 h 196"/>
                <a:gd name="T4" fmla="*/ 118 w 379"/>
                <a:gd name="T5" fmla="*/ 14 h 196"/>
                <a:gd name="T6" fmla="*/ 276 w 379"/>
                <a:gd name="T7" fmla="*/ 2 h 196"/>
                <a:gd name="T8" fmla="*/ 366 w 379"/>
                <a:gd name="T9" fmla="*/ 77 h 196"/>
                <a:gd name="T10" fmla="*/ 359 w 379"/>
                <a:gd name="T11" fmla="*/ 130 h 196"/>
                <a:gd name="T12" fmla="*/ 307 w 379"/>
                <a:gd name="T13" fmla="*/ 174 h 196"/>
                <a:gd name="T14" fmla="*/ 163 w 379"/>
                <a:gd name="T15" fmla="*/ 186 h 196"/>
                <a:gd name="T16" fmla="*/ 45 w 379"/>
                <a:gd name="T17" fmla="*/ 150 h 196"/>
                <a:gd name="T18" fmla="*/ 3 w 379"/>
                <a:gd name="T19" fmla="*/ 9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9" h="196">
                  <a:moveTo>
                    <a:pt x="3" y="95"/>
                  </a:moveTo>
                  <a:cubicBezTo>
                    <a:pt x="6" y="66"/>
                    <a:pt x="21" y="42"/>
                    <a:pt x="48" y="30"/>
                  </a:cubicBezTo>
                  <a:cubicBezTo>
                    <a:pt x="70" y="20"/>
                    <a:pt x="94" y="17"/>
                    <a:pt x="118" y="14"/>
                  </a:cubicBezTo>
                  <a:cubicBezTo>
                    <a:pt x="172" y="7"/>
                    <a:pt x="223" y="0"/>
                    <a:pt x="276" y="2"/>
                  </a:cubicBezTo>
                  <a:cubicBezTo>
                    <a:pt x="319" y="4"/>
                    <a:pt x="346" y="41"/>
                    <a:pt x="366" y="77"/>
                  </a:cubicBezTo>
                  <a:cubicBezTo>
                    <a:pt x="379" y="100"/>
                    <a:pt x="375" y="111"/>
                    <a:pt x="359" y="130"/>
                  </a:cubicBezTo>
                  <a:cubicBezTo>
                    <a:pt x="345" y="148"/>
                    <a:pt x="327" y="163"/>
                    <a:pt x="307" y="174"/>
                  </a:cubicBezTo>
                  <a:cubicBezTo>
                    <a:pt x="267" y="196"/>
                    <a:pt x="206" y="191"/>
                    <a:pt x="163" y="186"/>
                  </a:cubicBezTo>
                  <a:cubicBezTo>
                    <a:pt x="122" y="181"/>
                    <a:pt x="81" y="169"/>
                    <a:pt x="45" y="150"/>
                  </a:cubicBezTo>
                  <a:cubicBezTo>
                    <a:pt x="21" y="138"/>
                    <a:pt x="0" y="123"/>
                    <a:pt x="3" y="95"/>
                  </a:cubicBezTo>
                  <a:close/>
                </a:path>
              </a:pathLst>
            </a:custGeom>
            <a:solidFill>
              <a:srgbClr val="1425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işḻiḑé">
              <a:extLst>
                <a:ext uri="{FF2B5EF4-FFF2-40B4-BE49-F238E27FC236}">
                  <a16:creationId xmlns:a16="http://schemas.microsoft.com/office/drawing/2014/main" id="{B066B2CB-6853-4374-8D10-02E48B2406E6}"/>
                </a:ext>
              </a:extLst>
            </p:cNvPr>
            <p:cNvSpPr/>
            <p:nvPr/>
          </p:nvSpPr>
          <p:spPr bwMode="auto">
            <a:xfrm>
              <a:off x="8061326" y="5424488"/>
              <a:ext cx="106363" cy="227013"/>
            </a:xfrm>
            <a:custGeom>
              <a:avLst/>
              <a:gdLst>
                <a:gd name="T0" fmla="*/ 41 w 65"/>
                <a:gd name="T1" fmla="*/ 21 h 140"/>
                <a:gd name="T2" fmla="*/ 60 w 65"/>
                <a:gd name="T3" fmla="*/ 72 h 140"/>
                <a:gd name="T4" fmla="*/ 65 w 65"/>
                <a:gd name="T5" fmla="*/ 101 h 140"/>
                <a:gd name="T6" fmla="*/ 23 w 65"/>
                <a:gd name="T7" fmla="*/ 119 h 140"/>
                <a:gd name="T8" fmla="*/ 6 w 65"/>
                <a:gd name="T9" fmla="*/ 89 h 140"/>
                <a:gd name="T10" fmla="*/ 23 w 65"/>
                <a:gd name="T11" fmla="*/ 77 h 140"/>
                <a:gd name="T12" fmla="*/ 30 w 65"/>
                <a:gd name="T13" fmla="*/ 55 h 140"/>
                <a:gd name="T14" fmla="*/ 16 w 65"/>
                <a:gd name="T15" fmla="*/ 14 h 140"/>
                <a:gd name="T16" fmla="*/ 22 w 65"/>
                <a:gd name="T17" fmla="*/ 1 h 140"/>
                <a:gd name="T18" fmla="*/ 32 w 65"/>
                <a:gd name="T19" fmla="*/ 4 h 140"/>
                <a:gd name="T20" fmla="*/ 37 w 65"/>
                <a:gd name="T21" fmla="*/ 13 h 140"/>
                <a:gd name="T22" fmla="*/ 41 w 65"/>
                <a:gd name="T23" fmla="*/ 2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140">
                  <a:moveTo>
                    <a:pt x="41" y="21"/>
                  </a:moveTo>
                  <a:cubicBezTo>
                    <a:pt x="48" y="38"/>
                    <a:pt x="54" y="55"/>
                    <a:pt x="60" y="72"/>
                  </a:cubicBezTo>
                  <a:cubicBezTo>
                    <a:pt x="63" y="82"/>
                    <a:pt x="65" y="91"/>
                    <a:pt x="65" y="101"/>
                  </a:cubicBezTo>
                  <a:cubicBezTo>
                    <a:pt x="64" y="123"/>
                    <a:pt x="39" y="140"/>
                    <a:pt x="23" y="119"/>
                  </a:cubicBezTo>
                  <a:cubicBezTo>
                    <a:pt x="15" y="110"/>
                    <a:pt x="10" y="99"/>
                    <a:pt x="6" y="89"/>
                  </a:cubicBezTo>
                  <a:cubicBezTo>
                    <a:pt x="0" y="73"/>
                    <a:pt x="12" y="82"/>
                    <a:pt x="23" y="77"/>
                  </a:cubicBezTo>
                  <a:cubicBezTo>
                    <a:pt x="35" y="71"/>
                    <a:pt x="35" y="67"/>
                    <a:pt x="30" y="55"/>
                  </a:cubicBezTo>
                  <a:cubicBezTo>
                    <a:pt x="23" y="40"/>
                    <a:pt x="15" y="31"/>
                    <a:pt x="16" y="14"/>
                  </a:cubicBezTo>
                  <a:cubicBezTo>
                    <a:pt x="16" y="9"/>
                    <a:pt x="18" y="3"/>
                    <a:pt x="22" y="1"/>
                  </a:cubicBezTo>
                  <a:cubicBezTo>
                    <a:pt x="25" y="0"/>
                    <a:pt x="29" y="1"/>
                    <a:pt x="32" y="4"/>
                  </a:cubicBezTo>
                  <a:cubicBezTo>
                    <a:pt x="34" y="6"/>
                    <a:pt x="36" y="10"/>
                    <a:pt x="37" y="13"/>
                  </a:cubicBezTo>
                  <a:cubicBezTo>
                    <a:pt x="39" y="16"/>
                    <a:pt x="40" y="18"/>
                    <a:pt x="41" y="2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ṡḻiḍe">
              <a:extLst>
                <a:ext uri="{FF2B5EF4-FFF2-40B4-BE49-F238E27FC236}">
                  <a16:creationId xmlns:a16="http://schemas.microsoft.com/office/drawing/2014/main" id="{B0A68DB3-6514-4549-BC1C-473F1F9B226C}"/>
                </a:ext>
              </a:extLst>
            </p:cNvPr>
            <p:cNvSpPr/>
            <p:nvPr/>
          </p:nvSpPr>
          <p:spPr bwMode="auto">
            <a:xfrm>
              <a:off x="7742239" y="4549775"/>
              <a:ext cx="584200" cy="692150"/>
            </a:xfrm>
            <a:custGeom>
              <a:avLst/>
              <a:gdLst>
                <a:gd name="T0" fmla="*/ 157 w 360"/>
                <a:gd name="T1" fmla="*/ 7 h 427"/>
                <a:gd name="T2" fmla="*/ 99 w 360"/>
                <a:gd name="T3" fmla="*/ 8 h 427"/>
                <a:gd name="T4" fmla="*/ 82 w 360"/>
                <a:gd name="T5" fmla="*/ 46 h 427"/>
                <a:gd name="T6" fmla="*/ 57 w 360"/>
                <a:gd name="T7" fmla="*/ 184 h 427"/>
                <a:gd name="T8" fmla="*/ 49 w 360"/>
                <a:gd name="T9" fmla="*/ 252 h 427"/>
                <a:gd name="T10" fmla="*/ 52 w 360"/>
                <a:gd name="T11" fmla="*/ 305 h 427"/>
                <a:gd name="T12" fmla="*/ 32 w 360"/>
                <a:gd name="T13" fmla="*/ 340 h 427"/>
                <a:gd name="T14" fmla="*/ 12 w 360"/>
                <a:gd name="T15" fmla="*/ 346 h 427"/>
                <a:gd name="T16" fmla="*/ 3 w 360"/>
                <a:gd name="T17" fmla="*/ 363 h 427"/>
                <a:gd name="T18" fmla="*/ 11 w 360"/>
                <a:gd name="T19" fmla="*/ 369 h 427"/>
                <a:gd name="T20" fmla="*/ 59 w 360"/>
                <a:gd name="T21" fmla="*/ 396 h 427"/>
                <a:gd name="T22" fmla="*/ 97 w 360"/>
                <a:gd name="T23" fmla="*/ 415 h 427"/>
                <a:gd name="T24" fmla="*/ 155 w 360"/>
                <a:gd name="T25" fmla="*/ 425 h 427"/>
                <a:gd name="T26" fmla="*/ 308 w 360"/>
                <a:gd name="T27" fmla="*/ 408 h 427"/>
                <a:gd name="T28" fmla="*/ 354 w 360"/>
                <a:gd name="T29" fmla="*/ 357 h 427"/>
                <a:gd name="T30" fmla="*/ 320 w 360"/>
                <a:gd name="T31" fmla="*/ 267 h 427"/>
                <a:gd name="T32" fmla="*/ 287 w 360"/>
                <a:gd name="T33" fmla="*/ 155 h 427"/>
                <a:gd name="T34" fmla="*/ 252 w 360"/>
                <a:gd name="T35" fmla="*/ 54 h 427"/>
                <a:gd name="T36" fmla="*/ 220 w 360"/>
                <a:gd name="T37" fmla="*/ 15 h 427"/>
                <a:gd name="T38" fmla="*/ 157 w 360"/>
                <a:gd name="T39" fmla="*/ 7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0" h="427">
                  <a:moveTo>
                    <a:pt x="157" y="7"/>
                  </a:moveTo>
                  <a:cubicBezTo>
                    <a:pt x="137" y="4"/>
                    <a:pt x="116" y="0"/>
                    <a:pt x="99" y="8"/>
                  </a:cubicBezTo>
                  <a:cubicBezTo>
                    <a:pt x="85" y="14"/>
                    <a:pt x="85" y="32"/>
                    <a:pt x="82" y="46"/>
                  </a:cubicBezTo>
                  <a:cubicBezTo>
                    <a:pt x="71" y="91"/>
                    <a:pt x="63" y="137"/>
                    <a:pt x="57" y="184"/>
                  </a:cubicBezTo>
                  <a:cubicBezTo>
                    <a:pt x="54" y="206"/>
                    <a:pt x="49" y="229"/>
                    <a:pt x="49" y="252"/>
                  </a:cubicBezTo>
                  <a:cubicBezTo>
                    <a:pt x="49" y="270"/>
                    <a:pt x="54" y="287"/>
                    <a:pt x="52" y="305"/>
                  </a:cubicBezTo>
                  <a:cubicBezTo>
                    <a:pt x="51" y="319"/>
                    <a:pt x="45" y="335"/>
                    <a:pt x="32" y="340"/>
                  </a:cubicBezTo>
                  <a:cubicBezTo>
                    <a:pt x="26" y="343"/>
                    <a:pt x="19" y="343"/>
                    <a:pt x="12" y="346"/>
                  </a:cubicBezTo>
                  <a:cubicBezTo>
                    <a:pt x="6" y="349"/>
                    <a:pt x="0" y="357"/>
                    <a:pt x="3" y="363"/>
                  </a:cubicBezTo>
                  <a:cubicBezTo>
                    <a:pt x="5" y="366"/>
                    <a:pt x="8" y="368"/>
                    <a:pt x="11" y="369"/>
                  </a:cubicBezTo>
                  <a:cubicBezTo>
                    <a:pt x="27" y="378"/>
                    <a:pt x="43" y="387"/>
                    <a:pt x="59" y="396"/>
                  </a:cubicBezTo>
                  <a:cubicBezTo>
                    <a:pt x="71" y="403"/>
                    <a:pt x="84" y="410"/>
                    <a:pt x="97" y="415"/>
                  </a:cubicBezTo>
                  <a:cubicBezTo>
                    <a:pt x="115" y="421"/>
                    <a:pt x="135" y="424"/>
                    <a:pt x="155" y="425"/>
                  </a:cubicBezTo>
                  <a:cubicBezTo>
                    <a:pt x="207" y="427"/>
                    <a:pt x="258" y="422"/>
                    <a:pt x="308" y="408"/>
                  </a:cubicBezTo>
                  <a:cubicBezTo>
                    <a:pt x="334" y="401"/>
                    <a:pt x="360" y="388"/>
                    <a:pt x="354" y="357"/>
                  </a:cubicBezTo>
                  <a:cubicBezTo>
                    <a:pt x="347" y="326"/>
                    <a:pt x="334" y="295"/>
                    <a:pt x="320" y="267"/>
                  </a:cubicBezTo>
                  <a:cubicBezTo>
                    <a:pt x="303" y="233"/>
                    <a:pt x="298" y="191"/>
                    <a:pt x="287" y="155"/>
                  </a:cubicBezTo>
                  <a:cubicBezTo>
                    <a:pt x="275" y="121"/>
                    <a:pt x="264" y="88"/>
                    <a:pt x="252" y="54"/>
                  </a:cubicBezTo>
                  <a:cubicBezTo>
                    <a:pt x="246" y="38"/>
                    <a:pt x="235" y="23"/>
                    <a:pt x="220" y="15"/>
                  </a:cubicBezTo>
                  <a:cubicBezTo>
                    <a:pt x="200" y="4"/>
                    <a:pt x="178" y="9"/>
                    <a:pt x="157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ṣḻïḍé">
              <a:extLst>
                <a:ext uri="{FF2B5EF4-FFF2-40B4-BE49-F238E27FC236}">
                  <a16:creationId xmlns:a16="http://schemas.microsoft.com/office/drawing/2014/main" id="{7DE54952-B672-4905-83A3-53B02A69866D}"/>
                </a:ext>
              </a:extLst>
            </p:cNvPr>
            <p:cNvSpPr/>
            <p:nvPr/>
          </p:nvSpPr>
          <p:spPr bwMode="auto">
            <a:xfrm>
              <a:off x="7799389" y="5416550"/>
              <a:ext cx="131763" cy="58738"/>
            </a:xfrm>
            <a:custGeom>
              <a:avLst/>
              <a:gdLst>
                <a:gd name="T0" fmla="*/ 33 w 81"/>
                <a:gd name="T1" fmla="*/ 35 h 36"/>
                <a:gd name="T2" fmla="*/ 19 w 81"/>
                <a:gd name="T3" fmla="*/ 36 h 36"/>
                <a:gd name="T4" fmla="*/ 4 w 81"/>
                <a:gd name="T5" fmla="*/ 33 h 36"/>
                <a:gd name="T6" fmla="*/ 4 w 81"/>
                <a:gd name="T7" fmla="*/ 16 h 36"/>
                <a:gd name="T8" fmla="*/ 19 w 81"/>
                <a:gd name="T9" fmla="*/ 7 h 36"/>
                <a:gd name="T10" fmla="*/ 63 w 81"/>
                <a:gd name="T11" fmla="*/ 0 h 36"/>
                <a:gd name="T12" fmla="*/ 68 w 81"/>
                <a:gd name="T13" fmla="*/ 1 h 36"/>
                <a:gd name="T14" fmla="*/ 72 w 81"/>
                <a:gd name="T15" fmla="*/ 7 h 36"/>
                <a:gd name="T16" fmla="*/ 33 w 81"/>
                <a:gd name="T17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36">
                  <a:moveTo>
                    <a:pt x="33" y="35"/>
                  </a:moveTo>
                  <a:cubicBezTo>
                    <a:pt x="28" y="36"/>
                    <a:pt x="23" y="36"/>
                    <a:pt x="19" y="36"/>
                  </a:cubicBezTo>
                  <a:cubicBezTo>
                    <a:pt x="14" y="36"/>
                    <a:pt x="8" y="36"/>
                    <a:pt x="4" y="33"/>
                  </a:cubicBezTo>
                  <a:cubicBezTo>
                    <a:pt x="0" y="29"/>
                    <a:pt x="0" y="21"/>
                    <a:pt x="4" y="16"/>
                  </a:cubicBezTo>
                  <a:cubicBezTo>
                    <a:pt x="8" y="11"/>
                    <a:pt x="14" y="9"/>
                    <a:pt x="19" y="7"/>
                  </a:cubicBezTo>
                  <a:cubicBezTo>
                    <a:pt x="34" y="2"/>
                    <a:pt x="48" y="1"/>
                    <a:pt x="63" y="0"/>
                  </a:cubicBezTo>
                  <a:cubicBezTo>
                    <a:pt x="65" y="0"/>
                    <a:pt x="66" y="0"/>
                    <a:pt x="68" y="1"/>
                  </a:cubicBezTo>
                  <a:cubicBezTo>
                    <a:pt x="70" y="2"/>
                    <a:pt x="71" y="4"/>
                    <a:pt x="72" y="7"/>
                  </a:cubicBezTo>
                  <a:cubicBezTo>
                    <a:pt x="81" y="32"/>
                    <a:pt x="50" y="34"/>
                    <a:pt x="33" y="35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iślïḍê">
              <a:extLst>
                <a:ext uri="{FF2B5EF4-FFF2-40B4-BE49-F238E27FC236}">
                  <a16:creationId xmlns:a16="http://schemas.microsoft.com/office/drawing/2014/main" id="{EBB9C675-D0D6-4879-9EE1-CE841423284D}"/>
                </a:ext>
              </a:extLst>
            </p:cNvPr>
            <p:cNvSpPr/>
            <p:nvPr/>
          </p:nvSpPr>
          <p:spPr bwMode="auto">
            <a:xfrm>
              <a:off x="8016876" y="5434013"/>
              <a:ext cx="125413" cy="134938"/>
            </a:xfrm>
            <a:custGeom>
              <a:avLst/>
              <a:gdLst>
                <a:gd name="T0" fmla="*/ 76 w 77"/>
                <a:gd name="T1" fmla="*/ 68 h 83"/>
                <a:gd name="T2" fmla="*/ 76 w 77"/>
                <a:gd name="T3" fmla="*/ 74 h 83"/>
                <a:gd name="T4" fmla="*/ 73 w 77"/>
                <a:gd name="T5" fmla="*/ 77 h 83"/>
                <a:gd name="T6" fmla="*/ 43 w 77"/>
                <a:gd name="T7" fmla="*/ 68 h 83"/>
                <a:gd name="T8" fmla="*/ 22 w 77"/>
                <a:gd name="T9" fmla="*/ 42 h 83"/>
                <a:gd name="T10" fmla="*/ 42 w 77"/>
                <a:gd name="T11" fmla="*/ 7 h 83"/>
                <a:gd name="T12" fmla="*/ 76 w 77"/>
                <a:gd name="T13" fmla="*/ 6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83">
                  <a:moveTo>
                    <a:pt x="76" y="68"/>
                  </a:moveTo>
                  <a:cubicBezTo>
                    <a:pt x="77" y="70"/>
                    <a:pt x="77" y="72"/>
                    <a:pt x="76" y="74"/>
                  </a:cubicBezTo>
                  <a:cubicBezTo>
                    <a:pt x="75" y="75"/>
                    <a:pt x="74" y="76"/>
                    <a:pt x="73" y="77"/>
                  </a:cubicBezTo>
                  <a:cubicBezTo>
                    <a:pt x="63" y="83"/>
                    <a:pt x="50" y="77"/>
                    <a:pt x="43" y="68"/>
                  </a:cubicBezTo>
                  <a:cubicBezTo>
                    <a:pt x="36" y="59"/>
                    <a:pt x="31" y="48"/>
                    <a:pt x="22" y="42"/>
                  </a:cubicBezTo>
                  <a:cubicBezTo>
                    <a:pt x="0" y="27"/>
                    <a:pt x="20" y="0"/>
                    <a:pt x="42" y="7"/>
                  </a:cubicBezTo>
                  <a:cubicBezTo>
                    <a:pt x="68" y="14"/>
                    <a:pt x="74" y="45"/>
                    <a:pt x="76" y="68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iśļîḑê">
              <a:extLst>
                <a:ext uri="{FF2B5EF4-FFF2-40B4-BE49-F238E27FC236}">
                  <a16:creationId xmlns:a16="http://schemas.microsoft.com/office/drawing/2014/main" id="{212256F8-C43C-4C0D-9968-682F4555221F}"/>
                </a:ext>
              </a:extLst>
            </p:cNvPr>
            <p:cNvSpPr/>
            <p:nvPr/>
          </p:nvSpPr>
          <p:spPr bwMode="auto">
            <a:xfrm>
              <a:off x="7593014" y="5099050"/>
              <a:ext cx="509588" cy="422275"/>
            </a:xfrm>
            <a:custGeom>
              <a:avLst/>
              <a:gdLst>
                <a:gd name="T0" fmla="*/ 50 w 314"/>
                <a:gd name="T1" fmla="*/ 135 h 260"/>
                <a:gd name="T2" fmla="*/ 7 w 314"/>
                <a:gd name="T3" fmla="*/ 84 h 260"/>
                <a:gd name="T4" fmla="*/ 33 w 314"/>
                <a:gd name="T5" fmla="*/ 16 h 260"/>
                <a:gd name="T6" fmla="*/ 111 w 314"/>
                <a:gd name="T7" fmla="*/ 38 h 260"/>
                <a:gd name="T8" fmla="*/ 245 w 314"/>
                <a:gd name="T9" fmla="*/ 144 h 260"/>
                <a:gd name="T10" fmla="*/ 313 w 314"/>
                <a:gd name="T11" fmla="*/ 199 h 260"/>
                <a:gd name="T12" fmla="*/ 278 w 314"/>
                <a:gd name="T13" fmla="*/ 258 h 260"/>
                <a:gd name="T14" fmla="*/ 50 w 314"/>
                <a:gd name="T15" fmla="*/ 1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4" h="260">
                  <a:moveTo>
                    <a:pt x="50" y="135"/>
                  </a:moveTo>
                  <a:cubicBezTo>
                    <a:pt x="32" y="122"/>
                    <a:pt x="14" y="107"/>
                    <a:pt x="7" y="84"/>
                  </a:cubicBezTo>
                  <a:cubicBezTo>
                    <a:pt x="0" y="61"/>
                    <a:pt x="10" y="29"/>
                    <a:pt x="33" y="16"/>
                  </a:cubicBezTo>
                  <a:cubicBezTo>
                    <a:pt x="62" y="0"/>
                    <a:pt x="91" y="19"/>
                    <a:pt x="111" y="38"/>
                  </a:cubicBezTo>
                  <a:cubicBezTo>
                    <a:pt x="154" y="76"/>
                    <a:pt x="200" y="110"/>
                    <a:pt x="245" y="144"/>
                  </a:cubicBezTo>
                  <a:cubicBezTo>
                    <a:pt x="260" y="156"/>
                    <a:pt x="313" y="199"/>
                    <a:pt x="313" y="199"/>
                  </a:cubicBezTo>
                  <a:cubicBezTo>
                    <a:pt x="314" y="205"/>
                    <a:pt x="286" y="260"/>
                    <a:pt x="278" y="258"/>
                  </a:cubicBezTo>
                  <a:cubicBezTo>
                    <a:pt x="196" y="237"/>
                    <a:pt x="116" y="184"/>
                    <a:pt x="50" y="13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şľîḍê">
              <a:extLst>
                <a:ext uri="{FF2B5EF4-FFF2-40B4-BE49-F238E27FC236}">
                  <a16:creationId xmlns:a16="http://schemas.microsoft.com/office/drawing/2014/main" id="{08248F6E-45AD-45ED-89C4-370A63BC971F}"/>
                </a:ext>
              </a:extLst>
            </p:cNvPr>
            <p:cNvSpPr/>
            <p:nvPr/>
          </p:nvSpPr>
          <p:spPr bwMode="auto">
            <a:xfrm>
              <a:off x="7932739" y="5137150"/>
              <a:ext cx="495300" cy="330200"/>
            </a:xfrm>
            <a:custGeom>
              <a:avLst/>
              <a:gdLst>
                <a:gd name="T0" fmla="*/ 255 w 305"/>
                <a:gd name="T1" fmla="*/ 139 h 203"/>
                <a:gd name="T2" fmla="*/ 298 w 305"/>
                <a:gd name="T3" fmla="*/ 98 h 203"/>
                <a:gd name="T4" fmla="*/ 275 w 305"/>
                <a:gd name="T5" fmla="*/ 23 h 203"/>
                <a:gd name="T6" fmla="*/ 199 w 305"/>
                <a:gd name="T7" fmla="*/ 25 h 203"/>
                <a:gd name="T8" fmla="*/ 69 w 305"/>
                <a:gd name="T9" fmla="*/ 97 h 203"/>
                <a:gd name="T10" fmla="*/ 2 w 305"/>
                <a:gd name="T11" fmla="*/ 135 h 203"/>
                <a:gd name="T12" fmla="*/ 33 w 305"/>
                <a:gd name="T13" fmla="*/ 203 h 203"/>
                <a:gd name="T14" fmla="*/ 255 w 305"/>
                <a:gd name="T15" fmla="*/ 13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5" h="203">
                  <a:moveTo>
                    <a:pt x="255" y="139"/>
                  </a:moveTo>
                  <a:cubicBezTo>
                    <a:pt x="273" y="130"/>
                    <a:pt x="291" y="119"/>
                    <a:pt x="298" y="98"/>
                  </a:cubicBezTo>
                  <a:cubicBezTo>
                    <a:pt x="305" y="77"/>
                    <a:pt x="297" y="43"/>
                    <a:pt x="275" y="23"/>
                  </a:cubicBezTo>
                  <a:cubicBezTo>
                    <a:pt x="247" y="0"/>
                    <a:pt x="220" y="12"/>
                    <a:pt x="199" y="25"/>
                  </a:cubicBezTo>
                  <a:cubicBezTo>
                    <a:pt x="158" y="52"/>
                    <a:pt x="113" y="74"/>
                    <a:pt x="69" y="97"/>
                  </a:cubicBezTo>
                  <a:cubicBezTo>
                    <a:pt x="54" y="105"/>
                    <a:pt x="2" y="135"/>
                    <a:pt x="2" y="135"/>
                  </a:cubicBezTo>
                  <a:cubicBezTo>
                    <a:pt x="0" y="140"/>
                    <a:pt x="26" y="203"/>
                    <a:pt x="33" y="203"/>
                  </a:cubicBezTo>
                  <a:cubicBezTo>
                    <a:pt x="112" y="202"/>
                    <a:pt x="190" y="170"/>
                    <a:pt x="255" y="13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ş1iḍe">
              <a:extLst>
                <a:ext uri="{FF2B5EF4-FFF2-40B4-BE49-F238E27FC236}">
                  <a16:creationId xmlns:a16="http://schemas.microsoft.com/office/drawing/2014/main" id="{B5F586A2-C2E5-46CE-8F94-E745F4343E22}"/>
                </a:ext>
              </a:extLst>
            </p:cNvPr>
            <p:cNvSpPr/>
            <p:nvPr/>
          </p:nvSpPr>
          <p:spPr bwMode="auto">
            <a:xfrm>
              <a:off x="7707314" y="5427663"/>
              <a:ext cx="228600" cy="111125"/>
            </a:xfrm>
            <a:custGeom>
              <a:avLst/>
              <a:gdLst>
                <a:gd name="T0" fmla="*/ 120 w 140"/>
                <a:gd name="T1" fmla="*/ 39 h 68"/>
                <a:gd name="T2" fmla="*/ 69 w 140"/>
                <a:gd name="T3" fmla="*/ 61 h 68"/>
                <a:gd name="T4" fmla="*/ 40 w 140"/>
                <a:gd name="T5" fmla="*/ 67 h 68"/>
                <a:gd name="T6" fmla="*/ 20 w 140"/>
                <a:gd name="T7" fmla="*/ 26 h 68"/>
                <a:gd name="T8" fmla="*/ 50 w 140"/>
                <a:gd name="T9" fmla="*/ 7 h 68"/>
                <a:gd name="T10" fmla="*/ 62 w 140"/>
                <a:gd name="T11" fmla="*/ 24 h 68"/>
                <a:gd name="T12" fmla="*/ 85 w 140"/>
                <a:gd name="T13" fmla="*/ 30 h 68"/>
                <a:gd name="T14" fmla="*/ 126 w 140"/>
                <a:gd name="T15" fmla="*/ 14 h 68"/>
                <a:gd name="T16" fmla="*/ 139 w 140"/>
                <a:gd name="T17" fmla="*/ 19 h 68"/>
                <a:gd name="T18" fmla="*/ 137 w 140"/>
                <a:gd name="T19" fmla="*/ 29 h 68"/>
                <a:gd name="T20" fmla="*/ 128 w 140"/>
                <a:gd name="T21" fmla="*/ 35 h 68"/>
                <a:gd name="T22" fmla="*/ 120 w 140"/>
                <a:gd name="T23" fmla="*/ 3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0" h="68">
                  <a:moveTo>
                    <a:pt x="120" y="39"/>
                  </a:moveTo>
                  <a:cubicBezTo>
                    <a:pt x="103" y="47"/>
                    <a:pt x="86" y="55"/>
                    <a:pt x="69" y="61"/>
                  </a:cubicBezTo>
                  <a:cubicBezTo>
                    <a:pt x="60" y="64"/>
                    <a:pt x="50" y="67"/>
                    <a:pt x="40" y="67"/>
                  </a:cubicBezTo>
                  <a:cubicBezTo>
                    <a:pt x="18" y="68"/>
                    <a:pt x="0" y="43"/>
                    <a:pt x="20" y="26"/>
                  </a:cubicBezTo>
                  <a:cubicBezTo>
                    <a:pt x="29" y="18"/>
                    <a:pt x="39" y="12"/>
                    <a:pt x="50" y="7"/>
                  </a:cubicBezTo>
                  <a:cubicBezTo>
                    <a:pt x="66" y="0"/>
                    <a:pt x="57" y="13"/>
                    <a:pt x="62" y="24"/>
                  </a:cubicBezTo>
                  <a:cubicBezTo>
                    <a:pt x="69" y="36"/>
                    <a:pt x="73" y="36"/>
                    <a:pt x="85" y="30"/>
                  </a:cubicBezTo>
                  <a:cubicBezTo>
                    <a:pt x="99" y="22"/>
                    <a:pt x="109" y="14"/>
                    <a:pt x="126" y="14"/>
                  </a:cubicBezTo>
                  <a:cubicBezTo>
                    <a:pt x="131" y="14"/>
                    <a:pt x="136" y="15"/>
                    <a:pt x="139" y="19"/>
                  </a:cubicBezTo>
                  <a:cubicBezTo>
                    <a:pt x="140" y="22"/>
                    <a:pt x="139" y="26"/>
                    <a:pt x="137" y="29"/>
                  </a:cubicBezTo>
                  <a:cubicBezTo>
                    <a:pt x="134" y="32"/>
                    <a:pt x="131" y="34"/>
                    <a:pt x="128" y="35"/>
                  </a:cubicBezTo>
                  <a:cubicBezTo>
                    <a:pt x="125" y="37"/>
                    <a:pt x="122" y="38"/>
                    <a:pt x="120" y="39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iS1íḑe">
              <a:extLst>
                <a:ext uri="{FF2B5EF4-FFF2-40B4-BE49-F238E27FC236}">
                  <a16:creationId xmlns:a16="http://schemas.microsoft.com/office/drawing/2014/main" id="{BDEB3194-50D6-42F8-9B3D-B1484301A3AC}"/>
                </a:ext>
              </a:extLst>
            </p:cNvPr>
            <p:cNvSpPr/>
            <p:nvPr/>
          </p:nvSpPr>
          <p:spPr bwMode="auto">
            <a:xfrm>
              <a:off x="7612064" y="5070475"/>
              <a:ext cx="847725" cy="141288"/>
            </a:xfrm>
            <a:custGeom>
              <a:avLst/>
              <a:gdLst>
                <a:gd name="T0" fmla="*/ 0 w 534"/>
                <a:gd name="T1" fmla="*/ 75 h 89"/>
                <a:gd name="T2" fmla="*/ 239 w 534"/>
                <a:gd name="T3" fmla="*/ 0 h 89"/>
                <a:gd name="T4" fmla="*/ 534 w 534"/>
                <a:gd name="T5" fmla="*/ 15 h 89"/>
                <a:gd name="T6" fmla="*/ 367 w 534"/>
                <a:gd name="T7" fmla="*/ 89 h 89"/>
                <a:gd name="T8" fmla="*/ 0 w 534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89">
                  <a:moveTo>
                    <a:pt x="0" y="75"/>
                  </a:moveTo>
                  <a:lnTo>
                    <a:pt x="239" y="0"/>
                  </a:lnTo>
                  <a:lnTo>
                    <a:pt x="534" y="15"/>
                  </a:lnTo>
                  <a:lnTo>
                    <a:pt x="367" y="8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sļide">
              <a:extLst>
                <a:ext uri="{FF2B5EF4-FFF2-40B4-BE49-F238E27FC236}">
                  <a16:creationId xmlns:a16="http://schemas.microsoft.com/office/drawing/2014/main" id="{BB36B230-D281-43A9-8A78-0CBE8A175AF8}"/>
                </a:ext>
              </a:extLst>
            </p:cNvPr>
            <p:cNvSpPr/>
            <p:nvPr/>
          </p:nvSpPr>
          <p:spPr bwMode="auto">
            <a:xfrm>
              <a:off x="7599364" y="4789488"/>
              <a:ext cx="595313" cy="407988"/>
            </a:xfrm>
            <a:custGeom>
              <a:avLst/>
              <a:gdLst>
                <a:gd name="T0" fmla="*/ 9 w 375"/>
                <a:gd name="T1" fmla="*/ 231 h 257"/>
                <a:gd name="T2" fmla="*/ 0 w 375"/>
                <a:gd name="T3" fmla="*/ 0 h 257"/>
                <a:gd name="T4" fmla="*/ 365 w 375"/>
                <a:gd name="T5" fmla="*/ 9 h 257"/>
                <a:gd name="T6" fmla="*/ 375 w 375"/>
                <a:gd name="T7" fmla="*/ 257 h 257"/>
                <a:gd name="T8" fmla="*/ 9 w 375"/>
                <a:gd name="T9" fmla="*/ 23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257">
                  <a:moveTo>
                    <a:pt x="9" y="231"/>
                  </a:moveTo>
                  <a:lnTo>
                    <a:pt x="0" y="0"/>
                  </a:lnTo>
                  <a:lnTo>
                    <a:pt x="365" y="9"/>
                  </a:lnTo>
                  <a:lnTo>
                    <a:pt x="375" y="257"/>
                  </a:lnTo>
                  <a:lnTo>
                    <a:pt x="9" y="231"/>
                  </a:lnTo>
                  <a:close/>
                </a:path>
              </a:pathLst>
            </a:custGeom>
            <a:solidFill>
              <a:srgbClr val="9E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ṡļidè">
              <a:extLst>
                <a:ext uri="{FF2B5EF4-FFF2-40B4-BE49-F238E27FC236}">
                  <a16:creationId xmlns:a16="http://schemas.microsoft.com/office/drawing/2014/main" id="{36481F84-20F9-4ED5-AB09-9DAC26C5C206}"/>
                </a:ext>
              </a:extLst>
            </p:cNvPr>
            <p:cNvSpPr/>
            <p:nvPr/>
          </p:nvSpPr>
          <p:spPr bwMode="auto">
            <a:xfrm>
              <a:off x="7612064" y="5087938"/>
              <a:ext cx="857250" cy="133350"/>
            </a:xfrm>
            <a:custGeom>
              <a:avLst/>
              <a:gdLst>
                <a:gd name="T0" fmla="*/ 517 w 528"/>
                <a:gd name="T1" fmla="*/ 4 h 82"/>
                <a:gd name="T2" fmla="*/ 360 w 528"/>
                <a:gd name="T3" fmla="*/ 67 h 82"/>
                <a:gd name="T4" fmla="*/ 359 w 528"/>
                <a:gd name="T5" fmla="*/ 67 h 82"/>
                <a:gd name="T6" fmla="*/ 360 w 528"/>
                <a:gd name="T7" fmla="*/ 56 h 82"/>
                <a:gd name="T8" fmla="*/ 1 w 528"/>
                <a:gd name="T9" fmla="*/ 42 h 82"/>
                <a:gd name="T10" fmla="*/ 0 w 528"/>
                <a:gd name="T11" fmla="*/ 62 h 82"/>
                <a:gd name="T12" fmla="*/ 355 w 528"/>
                <a:gd name="T13" fmla="*/ 76 h 82"/>
                <a:gd name="T14" fmla="*/ 363 w 528"/>
                <a:gd name="T15" fmla="*/ 80 h 82"/>
                <a:gd name="T16" fmla="*/ 520 w 528"/>
                <a:gd name="T17" fmla="*/ 17 h 82"/>
                <a:gd name="T18" fmla="*/ 517 w 528"/>
                <a:gd name="T19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8" h="82">
                  <a:moveTo>
                    <a:pt x="517" y="4"/>
                  </a:moveTo>
                  <a:cubicBezTo>
                    <a:pt x="465" y="25"/>
                    <a:pt x="412" y="46"/>
                    <a:pt x="360" y="67"/>
                  </a:cubicBezTo>
                  <a:cubicBezTo>
                    <a:pt x="359" y="67"/>
                    <a:pt x="359" y="67"/>
                    <a:pt x="359" y="67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55" y="76"/>
                    <a:pt x="355" y="76"/>
                    <a:pt x="355" y="76"/>
                  </a:cubicBezTo>
                  <a:cubicBezTo>
                    <a:pt x="356" y="79"/>
                    <a:pt x="359" y="82"/>
                    <a:pt x="363" y="80"/>
                  </a:cubicBezTo>
                  <a:cubicBezTo>
                    <a:pt x="415" y="59"/>
                    <a:pt x="468" y="38"/>
                    <a:pt x="520" y="17"/>
                  </a:cubicBezTo>
                  <a:cubicBezTo>
                    <a:pt x="528" y="14"/>
                    <a:pt x="525" y="0"/>
                    <a:pt x="517" y="4"/>
                  </a:cubicBezTo>
                  <a:close/>
                </a:path>
              </a:pathLst>
            </a:custGeom>
            <a:solidFill>
              <a:srgbClr val="9EA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sḷïḑè">
              <a:extLst>
                <a:ext uri="{FF2B5EF4-FFF2-40B4-BE49-F238E27FC236}">
                  <a16:creationId xmlns:a16="http://schemas.microsoft.com/office/drawing/2014/main" id="{13E8A6F1-2BAA-4E27-AC00-24DC5E3F11B2}"/>
                </a:ext>
              </a:extLst>
            </p:cNvPr>
            <p:cNvSpPr/>
            <p:nvPr/>
          </p:nvSpPr>
          <p:spPr bwMode="auto">
            <a:xfrm>
              <a:off x="8186739" y="5024438"/>
              <a:ext cx="101600" cy="152400"/>
            </a:xfrm>
            <a:custGeom>
              <a:avLst/>
              <a:gdLst>
                <a:gd name="T0" fmla="*/ 9 w 62"/>
                <a:gd name="T1" fmla="*/ 28 h 93"/>
                <a:gd name="T2" fmla="*/ 5 w 62"/>
                <a:gd name="T3" fmla="*/ 33 h 93"/>
                <a:gd name="T4" fmla="*/ 7 w 62"/>
                <a:gd name="T5" fmla="*/ 37 h 93"/>
                <a:gd name="T6" fmla="*/ 16 w 62"/>
                <a:gd name="T7" fmla="*/ 45 h 93"/>
                <a:gd name="T8" fmla="*/ 26 w 62"/>
                <a:gd name="T9" fmla="*/ 41 h 93"/>
                <a:gd name="T10" fmla="*/ 21 w 62"/>
                <a:gd name="T11" fmla="*/ 60 h 93"/>
                <a:gd name="T12" fmla="*/ 6 w 62"/>
                <a:gd name="T13" fmla="*/ 74 h 93"/>
                <a:gd name="T14" fmla="*/ 0 w 62"/>
                <a:gd name="T15" fmla="*/ 89 h 93"/>
                <a:gd name="T16" fmla="*/ 45 w 62"/>
                <a:gd name="T17" fmla="*/ 70 h 93"/>
                <a:gd name="T18" fmla="*/ 52 w 62"/>
                <a:gd name="T19" fmla="*/ 51 h 93"/>
                <a:gd name="T20" fmla="*/ 62 w 62"/>
                <a:gd name="T21" fmla="*/ 15 h 93"/>
                <a:gd name="T22" fmla="*/ 34 w 62"/>
                <a:gd name="T23" fmla="*/ 4 h 93"/>
                <a:gd name="T24" fmla="*/ 9 w 62"/>
                <a:gd name="T25" fmla="*/ 2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93">
                  <a:moveTo>
                    <a:pt x="9" y="28"/>
                  </a:moveTo>
                  <a:cubicBezTo>
                    <a:pt x="8" y="30"/>
                    <a:pt x="6" y="31"/>
                    <a:pt x="5" y="33"/>
                  </a:cubicBezTo>
                  <a:cubicBezTo>
                    <a:pt x="5" y="35"/>
                    <a:pt x="6" y="36"/>
                    <a:pt x="7" y="37"/>
                  </a:cubicBezTo>
                  <a:cubicBezTo>
                    <a:pt x="9" y="41"/>
                    <a:pt x="12" y="44"/>
                    <a:pt x="16" y="45"/>
                  </a:cubicBezTo>
                  <a:cubicBezTo>
                    <a:pt x="19" y="46"/>
                    <a:pt x="24" y="45"/>
                    <a:pt x="26" y="41"/>
                  </a:cubicBezTo>
                  <a:cubicBezTo>
                    <a:pt x="29" y="47"/>
                    <a:pt x="26" y="55"/>
                    <a:pt x="21" y="60"/>
                  </a:cubicBezTo>
                  <a:cubicBezTo>
                    <a:pt x="16" y="64"/>
                    <a:pt x="10" y="68"/>
                    <a:pt x="6" y="74"/>
                  </a:cubicBezTo>
                  <a:cubicBezTo>
                    <a:pt x="2" y="78"/>
                    <a:pt x="1" y="83"/>
                    <a:pt x="0" y="89"/>
                  </a:cubicBezTo>
                  <a:cubicBezTo>
                    <a:pt x="17" y="93"/>
                    <a:pt x="36" y="85"/>
                    <a:pt x="45" y="70"/>
                  </a:cubicBezTo>
                  <a:cubicBezTo>
                    <a:pt x="48" y="64"/>
                    <a:pt x="50" y="57"/>
                    <a:pt x="52" y="51"/>
                  </a:cubicBezTo>
                  <a:cubicBezTo>
                    <a:pt x="55" y="39"/>
                    <a:pt x="59" y="27"/>
                    <a:pt x="62" y="15"/>
                  </a:cubicBezTo>
                  <a:cubicBezTo>
                    <a:pt x="53" y="9"/>
                    <a:pt x="45" y="0"/>
                    <a:pt x="34" y="4"/>
                  </a:cubicBezTo>
                  <a:cubicBezTo>
                    <a:pt x="26" y="8"/>
                    <a:pt x="17" y="23"/>
                    <a:pt x="9" y="28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ŝlïḋè">
              <a:extLst>
                <a:ext uri="{FF2B5EF4-FFF2-40B4-BE49-F238E27FC236}">
                  <a16:creationId xmlns:a16="http://schemas.microsoft.com/office/drawing/2014/main" id="{4B9B4B65-D3E3-46BE-9036-44EF64A1CBEC}"/>
                </a:ext>
              </a:extLst>
            </p:cNvPr>
            <p:cNvSpPr/>
            <p:nvPr/>
          </p:nvSpPr>
          <p:spPr bwMode="auto">
            <a:xfrm>
              <a:off x="8089901" y="4592638"/>
              <a:ext cx="258763" cy="506413"/>
            </a:xfrm>
            <a:custGeom>
              <a:avLst/>
              <a:gdLst>
                <a:gd name="T0" fmla="*/ 132 w 159"/>
                <a:gd name="T1" fmla="*/ 160 h 313"/>
                <a:gd name="T2" fmla="*/ 158 w 159"/>
                <a:gd name="T3" fmla="*/ 241 h 313"/>
                <a:gd name="T4" fmla="*/ 121 w 159"/>
                <a:gd name="T5" fmla="*/ 313 h 313"/>
                <a:gd name="T6" fmla="*/ 92 w 159"/>
                <a:gd name="T7" fmla="*/ 272 h 313"/>
                <a:gd name="T8" fmla="*/ 72 w 159"/>
                <a:gd name="T9" fmla="*/ 146 h 313"/>
                <a:gd name="T10" fmla="*/ 35 w 159"/>
                <a:gd name="T11" fmla="*/ 87 h 313"/>
                <a:gd name="T12" fmla="*/ 16 w 159"/>
                <a:gd name="T13" fmla="*/ 56 h 313"/>
                <a:gd name="T14" fmla="*/ 1 w 159"/>
                <a:gd name="T15" fmla="*/ 30 h 313"/>
                <a:gd name="T16" fmla="*/ 2 w 159"/>
                <a:gd name="T17" fmla="*/ 18 h 313"/>
                <a:gd name="T18" fmla="*/ 14 w 159"/>
                <a:gd name="T19" fmla="*/ 2 h 313"/>
                <a:gd name="T20" fmla="*/ 34 w 159"/>
                <a:gd name="T21" fmla="*/ 9 h 313"/>
                <a:gd name="T22" fmla="*/ 79 w 159"/>
                <a:gd name="T23" fmla="*/ 79 h 313"/>
                <a:gd name="T24" fmla="*/ 132 w 159"/>
                <a:gd name="T25" fmla="*/ 1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313">
                  <a:moveTo>
                    <a:pt x="132" y="160"/>
                  </a:moveTo>
                  <a:cubicBezTo>
                    <a:pt x="145" y="185"/>
                    <a:pt x="157" y="212"/>
                    <a:pt x="158" y="241"/>
                  </a:cubicBezTo>
                  <a:cubicBezTo>
                    <a:pt x="159" y="269"/>
                    <a:pt x="146" y="299"/>
                    <a:pt x="121" y="313"/>
                  </a:cubicBezTo>
                  <a:cubicBezTo>
                    <a:pt x="114" y="298"/>
                    <a:pt x="101" y="287"/>
                    <a:pt x="92" y="272"/>
                  </a:cubicBezTo>
                  <a:cubicBezTo>
                    <a:pt x="71" y="235"/>
                    <a:pt x="85" y="187"/>
                    <a:pt x="72" y="146"/>
                  </a:cubicBezTo>
                  <a:cubicBezTo>
                    <a:pt x="64" y="124"/>
                    <a:pt x="48" y="106"/>
                    <a:pt x="35" y="87"/>
                  </a:cubicBezTo>
                  <a:cubicBezTo>
                    <a:pt x="28" y="77"/>
                    <a:pt x="21" y="67"/>
                    <a:pt x="16" y="56"/>
                  </a:cubicBezTo>
                  <a:cubicBezTo>
                    <a:pt x="12" y="49"/>
                    <a:pt x="2" y="36"/>
                    <a:pt x="1" y="30"/>
                  </a:cubicBezTo>
                  <a:cubicBezTo>
                    <a:pt x="0" y="26"/>
                    <a:pt x="1" y="22"/>
                    <a:pt x="2" y="18"/>
                  </a:cubicBezTo>
                  <a:cubicBezTo>
                    <a:pt x="4" y="11"/>
                    <a:pt x="8" y="5"/>
                    <a:pt x="14" y="2"/>
                  </a:cubicBezTo>
                  <a:cubicBezTo>
                    <a:pt x="21" y="0"/>
                    <a:pt x="28" y="4"/>
                    <a:pt x="34" y="9"/>
                  </a:cubicBezTo>
                  <a:cubicBezTo>
                    <a:pt x="53" y="27"/>
                    <a:pt x="65" y="58"/>
                    <a:pt x="79" y="79"/>
                  </a:cubicBezTo>
                  <a:cubicBezTo>
                    <a:pt x="98" y="106"/>
                    <a:pt x="117" y="131"/>
                    <a:pt x="132" y="1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îşḻiḑè">
              <a:extLst>
                <a:ext uri="{FF2B5EF4-FFF2-40B4-BE49-F238E27FC236}">
                  <a16:creationId xmlns:a16="http://schemas.microsoft.com/office/drawing/2014/main" id="{33BFCF41-2AAF-4218-B241-C7ADC02B9382}"/>
                </a:ext>
              </a:extLst>
            </p:cNvPr>
            <p:cNvSpPr/>
            <p:nvPr/>
          </p:nvSpPr>
          <p:spPr bwMode="auto">
            <a:xfrm>
              <a:off x="7913689" y="4276725"/>
              <a:ext cx="233363" cy="330200"/>
            </a:xfrm>
            <a:custGeom>
              <a:avLst/>
              <a:gdLst>
                <a:gd name="T0" fmla="*/ 75 w 143"/>
                <a:gd name="T1" fmla="*/ 194 h 203"/>
                <a:gd name="T2" fmla="*/ 73 w 143"/>
                <a:gd name="T3" fmla="*/ 196 h 203"/>
                <a:gd name="T4" fmla="*/ 59 w 143"/>
                <a:gd name="T5" fmla="*/ 201 h 203"/>
                <a:gd name="T6" fmla="*/ 39 w 143"/>
                <a:gd name="T7" fmla="*/ 202 h 203"/>
                <a:gd name="T8" fmla="*/ 31 w 143"/>
                <a:gd name="T9" fmla="*/ 147 h 203"/>
                <a:gd name="T10" fmla="*/ 0 w 143"/>
                <a:gd name="T11" fmla="*/ 119 h 203"/>
                <a:gd name="T12" fmla="*/ 1 w 143"/>
                <a:gd name="T13" fmla="*/ 104 h 203"/>
                <a:gd name="T14" fmla="*/ 12 w 143"/>
                <a:gd name="T15" fmla="*/ 44 h 203"/>
                <a:gd name="T16" fmla="*/ 18 w 143"/>
                <a:gd name="T17" fmla="*/ 24 h 203"/>
                <a:gd name="T18" fmla="*/ 47 w 143"/>
                <a:gd name="T19" fmla="*/ 6 h 203"/>
                <a:gd name="T20" fmla="*/ 126 w 143"/>
                <a:gd name="T21" fmla="*/ 26 h 203"/>
                <a:gd name="T22" fmla="*/ 139 w 143"/>
                <a:gd name="T23" fmla="*/ 45 h 203"/>
                <a:gd name="T24" fmla="*/ 136 w 143"/>
                <a:gd name="T25" fmla="*/ 83 h 203"/>
                <a:gd name="T26" fmla="*/ 128 w 143"/>
                <a:gd name="T27" fmla="*/ 118 h 203"/>
                <a:gd name="T28" fmla="*/ 108 w 143"/>
                <a:gd name="T29" fmla="*/ 152 h 203"/>
                <a:gd name="T30" fmla="*/ 89 w 143"/>
                <a:gd name="T31" fmla="*/ 158 h 203"/>
                <a:gd name="T32" fmla="*/ 75 w 143"/>
                <a:gd name="T33" fmla="*/ 19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203">
                  <a:moveTo>
                    <a:pt x="75" y="194"/>
                  </a:moveTo>
                  <a:cubicBezTo>
                    <a:pt x="75" y="194"/>
                    <a:pt x="74" y="195"/>
                    <a:pt x="73" y="196"/>
                  </a:cubicBezTo>
                  <a:cubicBezTo>
                    <a:pt x="69" y="199"/>
                    <a:pt x="64" y="200"/>
                    <a:pt x="59" y="201"/>
                  </a:cubicBezTo>
                  <a:cubicBezTo>
                    <a:pt x="52" y="202"/>
                    <a:pt x="46" y="203"/>
                    <a:pt x="39" y="202"/>
                  </a:cubicBezTo>
                  <a:cubicBezTo>
                    <a:pt x="19" y="196"/>
                    <a:pt x="28" y="161"/>
                    <a:pt x="31" y="147"/>
                  </a:cubicBezTo>
                  <a:cubicBezTo>
                    <a:pt x="17" y="142"/>
                    <a:pt x="2" y="134"/>
                    <a:pt x="0" y="119"/>
                  </a:cubicBezTo>
                  <a:cubicBezTo>
                    <a:pt x="0" y="114"/>
                    <a:pt x="1" y="109"/>
                    <a:pt x="1" y="104"/>
                  </a:cubicBezTo>
                  <a:cubicBezTo>
                    <a:pt x="5" y="84"/>
                    <a:pt x="8" y="64"/>
                    <a:pt x="12" y="44"/>
                  </a:cubicBezTo>
                  <a:cubicBezTo>
                    <a:pt x="13" y="37"/>
                    <a:pt x="14" y="30"/>
                    <a:pt x="18" y="24"/>
                  </a:cubicBezTo>
                  <a:cubicBezTo>
                    <a:pt x="24" y="13"/>
                    <a:pt x="36" y="9"/>
                    <a:pt x="47" y="6"/>
                  </a:cubicBezTo>
                  <a:cubicBezTo>
                    <a:pt x="75" y="0"/>
                    <a:pt x="105" y="6"/>
                    <a:pt x="126" y="26"/>
                  </a:cubicBezTo>
                  <a:cubicBezTo>
                    <a:pt x="132" y="31"/>
                    <a:pt x="137" y="37"/>
                    <a:pt x="139" y="45"/>
                  </a:cubicBezTo>
                  <a:cubicBezTo>
                    <a:pt x="143" y="57"/>
                    <a:pt x="140" y="71"/>
                    <a:pt x="136" y="83"/>
                  </a:cubicBezTo>
                  <a:cubicBezTo>
                    <a:pt x="133" y="95"/>
                    <a:pt x="131" y="107"/>
                    <a:pt x="128" y="118"/>
                  </a:cubicBezTo>
                  <a:cubicBezTo>
                    <a:pt x="124" y="131"/>
                    <a:pt x="119" y="147"/>
                    <a:pt x="108" y="152"/>
                  </a:cubicBezTo>
                  <a:cubicBezTo>
                    <a:pt x="102" y="155"/>
                    <a:pt x="94" y="154"/>
                    <a:pt x="89" y="158"/>
                  </a:cubicBezTo>
                  <a:cubicBezTo>
                    <a:pt x="77" y="167"/>
                    <a:pt x="83" y="184"/>
                    <a:pt x="75" y="194"/>
                  </a:cubicBezTo>
                  <a:close/>
                </a:path>
              </a:pathLst>
            </a:custGeom>
            <a:solidFill>
              <a:srgbClr val="EAC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ŝļîďè">
              <a:extLst>
                <a:ext uri="{FF2B5EF4-FFF2-40B4-BE49-F238E27FC236}">
                  <a16:creationId xmlns:a16="http://schemas.microsoft.com/office/drawing/2014/main" id="{B4AE6A4E-6ED8-4A95-80F1-432FEA98363B}"/>
                </a:ext>
              </a:extLst>
            </p:cNvPr>
            <p:cNvSpPr/>
            <p:nvPr/>
          </p:nvSpPr>
          <p:spPr bwMode="auto">
            <a:xfrm>
              <a:off x="7870826" y="4213225"/>
              <a:ext cx="198438" cy="311150"/>
            </a:xfrm>
            <a:custGeom>
              <a:avLst/>
              <a:gdLst>
                <a:gd name="T0" fmla="*/ 66 w 122"/>
                <a:gd name="T1" fmla="*/ 66 h 191"/>
                <a:gd name="T2" fmla="*/ 64 w 122"/>
                <a:gd name="T3" fmla="*/ 69 h 191"/>
                <a:gd name="T4" fmla="*/ 57 w 122"/>
                <a:gd name="T5" fmla="*/ 88 h 191"/>
                <a:gd name="T6" fmla="*/ 35 w 122"/>
                <a:gd name="T7" fmla="*/ 111 h 191"/>
                <a:gd name="T8" fmla="*/ 35 w 122"/>
                <a:gd name="T9" fmla="*/ 136 h 191"/>
                <a:gd name="T10" fmla="*/ 25 w 122"/>
                <a:gd name="T11" fmla="*/ 163 h 191"/>
                <a:gd name="T12" fmla="*/ 31 w 122"/>
                <a:gd name="T13" fmla="*/ 191 h 191"/>
                <a:gd name="T14" fmla="*/ 13 w 122"/>
                <a:gd name="T15" fmla="*/ 183 h 191"/>
                <a:gd name="T16" fmla="*/ 8 w 122"/>
                <a:gd name="T17" fmla="*/ 171 h 191"/>
                <a:gd name="T18" fmla="*/ 8 w 122"/>
                <a:gd name="T19" fmla="*/ 154 h 191"/>
                <a:gd name="T20" fmla="*/ 1 w 122"/>
                <a:gd name="T21" fmla="*/ 132 h 191"/>
                <a:gd name="T22" fmla="*/ 9 w 122"/>
                <a:gd name="T23" fmla="*/ 102 h 191"/>
                <a:gd name="T24" fmla="*/ 9 w 122"/>
                <a:gd name="T25" fmla="*/ 54 h 191"/>
                <a:gd name="T26" fmla="*/ 30 w 122"/>
                <a:gd name="T27" fmla="*/ 35 h 191"/>
                <a:gd name="T28" fmla="*/ 41 w 122"/>
                <a:gd name="T29" fmla="*/ 17 h 191"/>
                <a:gd name="T30" fmla="*/ 58 w 122"/>
                <a:gd name="T31" fmla="*/ 4 h 191"/>
                <a:gd name="T32" fmla="*/ 70 w 122"/>
                <a:gd name="T33" fmla="*/ 5 h 191"/>
                <a:gd name="T34" fmla="*/ 90 w 122"/>
                <a:gd name="T35" fmla="*/ 1 h 191"/>
                <a:gd name="T36" fmla="*/ 118 w 122"/>
                <a:gd name="T37" fmla="*/ 21 h 191"/>
                <a:gd name="T38" fmla="*/ 111 w 122"/>
                <a:gd name="T39" fmla="*/ 42 h 191"/>
                <a:gd name="T40" fmla="*/ 66 w 122"/>
                <a:gd name="T41" fmla="*/ 66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91">
                  <a:moveTo>
                    <a:pt x="66" y="66"/>
                  </a:moveTo>
                  <a:cubicBezTo>
                    <a:pt x="65" y="67"/>
                    <a:pt x="65" y="68"/>
                    <a:pt x="64" y="69"/>
                  </a:cubicBezTo>
                  <a:cubicBezTo>
                    <a:pt x="61" y="75"/>
                    <a:pt x="61" y="82"/>
                    <a:pt x="57" y="88"/>
                  </a:cubicBezTo>
                  <a:cubicBezTo>
                    <a:pt x="52" y="97"/>
                    <a:pt x="39" y="101"/>
                    <a:pt x="35" y="111"/>
                  </a:cubicBezTo>
                  <a:cubicBezTo>
                    <a:pt x="32" y="119"/>
                    <a:pt x="36" y="128"/>
                    <a:pt x="35" y="136"/>
                  </a:cubicBezTo>
                  <a:cubicBezTo>
                    <a:pt x="34" y="146"/>
                    <a:pt x="26" y="153"/>
                    <a:pt x="25" y="163"/>
                  </a:cubicBezTo>
                  <a:cubicBezTo>
                    <a:pt x="24" y="171"/>
                    <a:pt x="27" y="183"/>
                    <a:pt x="31" y="191"/>
                  </a:cubicBezTo>
                  <a:cubicBezTo>
                    <a:pt x="30" y="188"/>
                    <a:pt x="16" y="186"/>
                    <a:pt x="13" y="183"/>
                  </a:cubicBezTo>
                  <a:cubicBezTo>
                    <a:pt x="8" y="179"/>
                    <a:pt x="8" y="177"/>
                    <a:pt x="8" y="171"/>
                  </a:cubicBezTo>
                  <a:cubicBezTo>
                    <a:pt x="7" y="165"/>
                    <a:pt x="10" y="160"/>
                    <a:pt x="8" y="154"/>
                  </a:cubicBezTo>
                  <a:cubicBezTo>
                    <a:pt x="7" y="147"/>
                    <a:pt x="2" y="140"/>
                    <a:pt x="1" y="132"/>
                  </a:cubicBezTo>
                  <a:cubicBezTo>
                    <a:pt x="0" y="122"/>
                    <a:pt x="7" y="112"/>
                    <a:pt x="9" y="102"/>
                  </a:cubicBezTo>
                  <a:cubicBezTo>
                    <a:pt x="12" y="86"/>
                    <a:pt x="1" y="68"/>
                    <a:pt x="9" y="54"/>
                  </a:cubicBezTo>
                  <a:cubicBezTo>
                    <a:pt x="14" y="46"/>
                    <a:pt x="23" y="42"/>
                    <a:pt x="30" y="35"/>
                  </a:cubicBezTo>
                  <a:cubicBezTo>
                    <a:pt x="35" y="30"/>
                    <a:pt x="37" y="23"/>
                    <a:pt x="41" y="17"/>
                  </a:cubicBezTo>
                  <a:cubicBezTo>
                    <a:pt x="45" y="11"/>
                    <a:pt x="51" y="5"/>
                    <a:pt x="58" y="4"/>
                  </a:cubicBezTo>
                  <a:cubicBezTo>
                    <a:pt x="62" y="4"/>
                    <a:pt x="66" y="5"/>
                    <a:pt x="70" y="5"/>
                  </a:cubicBezTo>
                  <a:cubicBezTo>
                    <a:pt x="77" y="5"/>
                    <a:pt x="83" y="2"/>
                    <a:pt x="90" y="1"/>
                  </a:cubicBezTo>
                  <a:cubicBezTo>
                    <a:pt x="100" y="0"/>
                    <a:pt x="114" y="12"/>
                    <a:pt x="118" y="21"/>
                  </a:cubicBezTo>
                  <a:cubicBezTo>
                    <a:pt x="122" y="30"/>
                    <a:pt x="118" y="36"/>
                    <a:pt x="111" y="42"/>
                  </a:cubicBezTo>
                  <a:cubicBezTo>
                    <a:pt x="100" y="51"/>
                    <a:pt x="76" y="54"/>
                    <a:pt x="66" y="66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ṡḻídê">
              <a:extLst>
                <a:ext uri="{FF2B5EF4-FFF2-40B4-BE49-F238E27FC236}">
                  <a16:creationId xmlns:a16="http://schemas.microsoft.com/office/drawing/2014/main" id="{373B27D2-D811-4EB5-B5A1-03DFCDDD22CC}"/>
                </a:ext>
              </a:extLst>
            </p:cNvPr>
            <p:cNvSpPr/>
            <p:nvPr/>
          </p:nvSpPr>
          <p:spPr bwMode="auto">
            <a:xfrm>
              <a:off x="8007351" y="4203700"/>
              <a:ext cx="234950" cy="385763"/>
            </a:xfrm>
            <a:custGeom>
              <a:avLst/>
              <a:gdLst>
                <a:gd name="T0" fmla="*/ 122 w 145"/>
                <a:gd name="T1" fmla="*/ 53 h 238"/>
                <a:gd name="T2" fmla="*/ 137 w 145"/>
                <a:gd name="T3" fmla="*/ 68 h 238"/>
                <a:gd name="T4" fmla="*/ 142 w 145"/>
                <a:gd name="T5" fmla="*/ 108 h 238"/>
                <a:gd name="T6" fmla="*/ 139 w 145"/>
                <a:gd name="T7" fmla="*/ 143 h 238"/>
                <a:gd name="T8" fmla="*/ 123 w 145"/>
                <a:gd name="T9" fmla="*/ 163 h 238"/>
                <a:gd name="T10" fmla="*/ 94 w 145"/>
                <a:gd name="T11" fmla="*/ 175 h 238"/>
                <a:gd name="T12" fmla="*/ 88 w 145"/>
                <a:gd name="T13" fmla="*/ 208 h 238"/>
                <a:gd name="T14" fmla="*/ 70 w 145"/>
                <a:gd name="T15" fmla="*/ 214 h 238"/>
                <a:gd name="T16" fmla="*/ 54 w 145"/>
                <a:gd name="T17" fmla="*/ 228 h 238"/>
                <a:gd name="T18" fmla="*/ 36 w 145"/>
                <a:gd name="T19" fmla="*/ 237 h 238"/>
                <a:gd name="T20" fmla="*/ 45 w 145"/>
                <a:gd name="T21" fmla="*/ 209 h 238"/>
                <a:gd name="T22" fmla="*/ 54 w 145"/>
                <a:gd name="T23" fmla="*/ 188 h 238"/>
                <a:gd name="T24" fmla="*/ 44 w 145"/>
                <a:gd name="T25" fmla="*/ 172 h 238"/>
                <a:gd name="T26" fmla="*/ 49 w 145"/>
                <a:gd name="T27" fmla="*/ 165 h 238"/>
                <a:gd name="T28" fmla="*/ 59 w 145"/>
                <a:gd name="T29" fmla="*/ 132 h 238"/>
                <a:gd name="T30" fmla="*/ 40 w 145"/>
                <a:gd name="T31" fmla="*/ 103 h 238"/>
                <a:gd name="T32" fmla="*/ 30 w 145"/>
                <a:gd name="T33" fmla="*/ 80 h 238"/>
                <a:gd name="T34" fmla="*/ 15 w 145"/>
                <a:gd name="T35" fmla="*/ 59 h 238"/>
                <a:gd name="T36" fmla="*/ 3 w 145"/>
                <a:gd name="T37" fmla="*/ 42 h 238"/>
                <a:gd name="T38" fmla="*/ 5 w 145"/>
                <a:gd name="T39" fmla="*/ 22 h 238"/>
                <a:gd name="T40" fmla="*/ 20 w 145"/>
                <a:gd name="T41" fmla="*/ 11 h 238"/>
                <a:gd name="T42" fmla="*/ 56 w 145"/>
                <a:gd name="T43" fmla="*/ 4 h 238"/>
                <a:gd name="T44" fmla="*/ 75 w 145"/>
                <a:gd name="T45" fmla="*/ 12 h 238"/>
                <a:gd name="T46" fmla="*/ 89 w 145"/>
                <a:gd name="T47" fmla="*/ 14 h 238"/>
                <a:gd name="T48" fmla="*/ 110 w 145"/>
                <a:gd name="T49" fmla="*/ 25 h 238"/>
                <a:gd name="T50" fmla="*/ 117 w 145"/>
                <a:gd name="T51" fmla="*/ 43 h 238"/>
                <a:gd name="T52" fmla="*/ 122 w 145"/>
                <a:gd name="T53" fmla="*/ 5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" h="238">
                  <a:moveTo>
                    <a:pt x="122" y="53"/>
                  </a:moveTo>
                  <a:cubicBezTo>
                    <a:pt x="127" y="58"/>
                    <a:pt x="133" y="62"/>
                    <a:pt x="137" y="68"/>
                  </a:cubicBezTo>
                  <a:cubicBezTo>
                    <a:pt x="145" y="79"/>
                    <a:pt x="144" y="94"/>
                    <a:pt x="142" y="108"/>
                  </a:cubicBezTo>
                  <a:cubicBezTo>
                    <a:pt x="140" y="120"/>
                    <a:pt x="143" y="131"/>
                    <a:pt x="139" y="143"/>
                  </a:cubicBezTo>
                  <a:cubicBezTo>
                    <a:pt x="137" y="152"/>
                    <a:pt x="131" y="159"/>
                    <a:pt x="123" y="163"/>
                  </a:cubicBezTo>
                  <a:cubicBezTo>
                    <a:pt x="114" y="167"/>
                    <a:pt x="100" y="166"/>
                    <a:pt x="94" y="175"/>
                  </a:cubicBezTo>
                  <a:cubicBezTo>
                    <a:pt x="88" y="185"/>
                    <a:pt x="97" y="200"/>
                    <a:pt x="88" y="208"/>
                  </a:cubicBezTo>
                  <a:cubicBezTo>
                    <a:pt x="83" y="212"/>
                    <a:pt x="76" y="212"/>
                    <a:pt x="70" y="214"/>
                  </a:cubicBezTo>
                  <a:cubicBezTo>
                    <a:pt x="63" y="217"/>
                    <a:pt x="59" y="223"/>
                    <a:pt x="54" y="228"/>
                  </a:cubicBezTo>
                  <a:cubicBezTo>
                    <a:pt x="49" y="233"/>
                    <a:pt x="43" y="238"/>
                    <a:pt x="36" y="237"/>
                  </a:cubicBezTo>
                  <a:cubicBezTo>
                    <a:pt x="37" y="226"/>
                    <a:pt x="39" y="218"/>
                    <a:pt x="45" y="209"/>
                  </a:cubicBezTo>
                  <a:cubicBezTo>
                    <a:pt x="49" y="204"/>
                    <a:pt x="59" y="195"/>
                    <a:pt x="54" y="188"/>
                  </a:cubicBezTo>
                  <a:cubicBezTo>
                    <a:pt x="52" y="182"/>
                    <a:pt x="43" y="178"/>
                    <a:pt x="44" y="172"/>
                  </a:cubicBezTo>
                  <a:cubicBezTo>
                    <a:pt x="45" y="169"/>
                    <a:pt x="47" y="167"/>
                    <a:pt x="49" y="165"/>
                  </a:cubicBezTo>
                  <a:cubicBezTo>
                    <a:pt x="58" y="156"/>
                    <a:pt x="61" y="144"/>
                    <a:pt x="59" y="132"/>
                  </a:cubicBezTo>
                  <a:cubicBezTo>
                    <a:pt x="57" y="120"/>
                    <a:pt x="49" y="110"/>
                    <a:pt x="40" y="103"/>
                  </a:cubicBezTo>
                  <a:cubicBezTo>
                    <a:pt x="29" y="94"/>
                    <a:pt x="32" y="92"/>
                    <a:pt x="30" y="80"/>
                  </a:cubicBezTo>
                  <a:cubicBezTo>
                    <a:pt x="29" y="68"/>
                    <a:pt x="24" y="64"/>
                    <a:pt x="15" y="59"/>
                  </a:cubicBezTo>
                  <a:cubicBezTo>
                    <a:pt x="7" y="53"/>
                    <a:pt x="5" y="50"/>
                    <a:pt x="3" y="42"/>
                  </a:cubicBezTo>
                  <a:cubicBezTo>
                    <a:pt x="2" y="35"/>
                    <a:pt x="0" y="28"/>
                    <a:pt x="5" y="22"/>
                  </a:cubicBezTo>
                  <a:cubicBezTo>
                    <a:pt x="9" y="17"/>
                    <a:pt x="14" y="14"/>
                    <a:pt x="20" y="11"/>
                  </a:cubicBezTo>
                  <a:cubicBezTo>
                    <a:pt x="31" y="6"/>
                    <a:pt x="44" y="0"/>
                    <a:pt x="56" y="4"/>
                  </a:cubicBezTo>
                  <a:cubicBezTo>
                    <a:pt x="63" y="6"/>
                    <a:pt x="69" y="10"/>
                    <a:pt x="75" y="12"/>
                  </a:cubicBezTo>
                  <a:cubicBezTo>
                    <a:pt x="80" y="13"/>
                    <a:pt x="85" y="13"/>
                    <a:pt x="89" y="14"/>
                  </a:cubicBezTo>
                  <a:cubicBezTo>
                    <a:pt x="97" y="15"/>
                    <a:pt x="105" y="19"/>
                    <a:pt x="110" y="25"/>
                  </a:cubicBezTo>
                  <a:cubicBezTo>
                    <a:pt x="116" y="31"/>
                    <a:pt x="115" y="36"/>
                    <a:pt x="117" y="43"/>
                  </a:cubicBezTo>
                  <a:cubicBezTo>
                    <a:pt x="118" y="47"/>
                    <a:pt x="120" y="50"/>
                    <a:pt x="122" y="5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íṩḻîḋe">
              <a:extLst>
                <a:ext uri="{FF2B5EF4-FFF2-40B4-BE49-F238E27FC236}">
                  <a16:creationId xmlns:a16="http://schemas.microsoft.com/office/drawing/2014/main" id="{5ED280F5-4E35-4F2C-B9E7-1F042C9E0A1D}"/>
                </a:ext>
              </a:extLst>
            </p:cNvPr>
            <p:cNvSpPr/>
            <p:nvPr/>
          </p:nvSpPr>
          <p:spPr bwMode="auto">
            <a:xfrm>
              <a:off x="8129589" y="4141788"/>
              <a:ext cx="225425" cy="233363"/>
            </a:xfrm>
            <a:custGeom>
              <a:avLst/>
              <a:gdLst>
                <a:gd name="T0" fmla="*/ 14 w 138"/>
                <a:gd name="T1" fmla="*/ 41 h 143"/>
                <a:gd name="T2" fmla="*/ 24 w 138"/>
                <a:gd name="T3" fmla="*/ 23 h 143"/>
                <a:gd name="T4" fmla="*/ 37 w 138"/>
                <a:gd name="T5" fmla="*/ 25 h 143"/>
                <a:gd name="T6" fmla="*/ 57 w 138"/>
                <a:gd name="T7" fmla="*/ 8 h 143"/>
                <a:gd name="T8" fmla="*/ 60 w 138"/>
                <a:gd name="T9" fmla="*/ 6 h 143"/>
                <a:gd name="T10" fmla="*/ 65 w 138"/>
                <a:gd name="T11" fmla="*/ 7 h 143"/>
                <a:gd name="T12" fmla="*/ 91 w 138"/>
                <a:gd name="T13" fmla="*/ 1 h 143"/>
                <a:gd name="T14" fmla="*/ 114 w 138"/>
                <a:gd name="T15" fmla="*/ 19 h 143"/>
                <a:gd name="T16" fmla="*/ 113 w 138"/>
                <a:gd name="T17" fmla="*/ 33 h 143"/>
                <a:gd name="T18" fmla="*/ 135 w 138"/>
                <a:gd name="T19" fmla="*/ 81 h 143"/>
                <a:gd name="T20" fmla="*/ 121 w 138"/>
                <a:gd name="T21" fmla="*/ 114 h 143"/>
                <a:gd name="T22" fmla="*/ 128 w 138"/>
                <a:gd name="T23" fmla="*/ 136 h 143"/>
                <a:gd name="T24" fmla="*/ 116 w 138"/>
                <a:gd name="T25" fmla="*/ 142 h 143"/>
                <a:gd name="T26" fmla="*/ 104 w 138"/>
                <a:gd name="T27" fmla="*/ 133 h 143"/>
                <a:gd name="T28" fmla="*/ 91 w 138"/>
                <a:gd name="T29" fmla="*/ 113 h 143"/>
                <a:gd name="T30" fmla="*/ 72 w 138"/>
                <a:gd name="T31" fmla="*/ 100 h 143"/>
                <a:gd name="T32" fmla="*/ 49 w 138"/>
                <a:gd name="T33" fmla="*/ 101 h 143"/>
                <a:gd name="T34" fmla="*/ 35 w 138"/>
                <a:gd name="T35" fmla="*/ 90 h 143"/>
                <a:gd name="T36" fmla="*/ 18 w 138"/>
                <a:gd name="T37" fmla="*/ 87 h 143"/>
                <a:gd name="T38" fmla="*/ 6 w 138"/>
                <a:gd name="T39" fmla="*/ 77 h 143"/>
                <a:gd name="T40" fmla="*/ 7 w 138"/>
                <a:gd name="T41" fmla="*/ 72 h 143"/>
                <a:gd name="T42" fmla="*/ 0 w 138"/>
                <a:gd name="T43" fmla="*/ 64 h 143"/>
                <a:gd name="T44" fmla="*/ 11 w 138"/>
                <a:gd name="T45" fmla="*/ 57 h 143"/>
                <a:gd name="T46" fmla="*/ 14 w 138"/>
                <a:gd name="T47" fmla="*/ 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8" h="143">
                  <a:moveTo>
                    <a:pt x="14" y="41"/>
                  </a:moveTo>
                  <a:cubicBezTo>
                    <a:pt x="14" y="34"/>
                    <a:pt x="17" y="24"/>
                    <a:pt x="24" y="23"/>
                  </a:cubicBezTo>
                  <a:cubicBezTo>
                    <a:pt x="28" y="22"/>
                    <a:pt x="32" y="25"/>
                    <a:pt x="37" y="25"/>
                  </a:cubicBezTo>
                  <a:cubicBezTo>
                    <a:pt x="46" y="25"/>
                    <a:pt x="51" y="15"/>
                    <a:pt x="57" y="8"/>
                  </a:cubicBezTo>
                  <a:cubicBezTo>
                    <a:pt x="58" y="7"/>
                    <a:pt x="59" y="6"/>
                    <a:pt x="60" y="6"/>
                  </a:cubicBezTo>
                  <a:cubicBezTo>
                    <a:pt x="62" y="6"/>
                    <a:pt x="64" y="7"/>
                    <a:pt x="65" y="7"/>
                  </a:cubicBezTo>
                  <a:cubicBezTo>
                    <a:pt x="74" y="10"/>
                    <a:pt x="82" y="3"/>
                    <a:pt x="91" y="1"/>
                  </a:cubicBezTo>
                  <a:cubicBezTo>
                    <a:pt x="101" y="0"/>
                    <a:pt x="113" y="8"/>
                    <a:pt x="114" y="19"/>
                  </a:cubicBezTo>
                  <a:cubicBezTo>
                    <a:pt x="114" y="24"/>
                    <a:pt x="113" y="28"/>
                    <a:pt x="113" y="33"/>
                  </a:cubicBezTo>
                  <a:cubicBezTo>
                    <a:pt x="114" y="51"/>
                    <a:pt x="138" y="63"/>
                    <a:pt x="135" y="81"/>
                  </a:cubicBezTo>
                  <a:cubicBezTo>
                    <a:pt x="133" y="93"/>
                    <a:pt x="119" y="102"/>
                    <a:pt x="121" y="114"/>
                  </a:cubicBezTo>
                  <a:cubicBezTo>
                    <a:pt x="123" y="122"/>
                    <a:pt x="131" y="129"/>
                    <a:pt x="128" y="136"/>
                  </a:cubicBezTo>
                  <a:cubicBezTo>
                    <a:pt x="127" y="141"/>
                    <a:pt x="121" y="143"/>
                    <a:pt x="116" y="142"/>
                  </a:cubicBezTo>
                  <a:cubicBezTo>
                    <a:pt x="111" y="141"/>
                    <a:pt x="107" y="137"/>
                    <a:pt x="104" y="133"/>
                  </a:cubicBezTo>
                  <a:cubicBezTo>
                    <a:pt x="99" y="127"/>
                    <a:pt x="96" y="120"/>
                    <a:pt x="91" y="113"/>
                  </a:cubicBezTo>
                  <a:cubicBezTo>
                    <a:pt x="87" y="106"/>
                    <a:pt x="80" y="100"/>
                    <a:pt x="72" y="100"/>
                  </a:cubicBezTo>
                  <a:cubicBezTo>
                    <a:pt x="65" y="99"/>
                    <a:pt x="57" y="104"/>
                    <a:pt x="49" y="101"/>
                  </a:cubicBezTo>
                  <a:cubicBezTo>
                    <a:pt x="44" y="99"/>
                    <a:pt x="40" y="92"/>
                    <a:pt x="35" y="90"/>
                  </a:cubicBezTo>
                  <a:cubicBezTo>
                    <a:pt x="29" y="87"/>
                    <a:pt x="23" y="88"/>
                    <a:pt x="18" y="87"/>
                  </a:cubicBezTo>
                  <a:cubicBezTo>
                    <a:pt x="12" y="87"/>
                    <a:pt x="5" y="82"/>
                    <a:pt x="6" y="77"/>
                  </a:cubicBezTo>
                  <a:cubicBezTo>
                    <a:pt x="7" y="75"/>
                    <a:pt x="7" y="74"/>
                    <a:pt x="7" y="72"/>
                  </a:cubicBezTo>
                  <a:cubicBezTo>
                    <a:pt x="7" y="69"/>
                    <a:pt x="0" y="67"/>
                    <a:pt x="0" y="64"/>
                  </a:cubicBezTo>
                  <a:cubicBezTo>
                    <a:pt x="4" y="60"/>
                    <a:pt x="8" y="62"/>
                    <a:pt x="11" y="57"/>
                  </a:cubicBezTo>
                  <a:cubicBezTo>
                    <a:pt x="14" y="52"/>
                    <a:pt x="13" y="46"/>
                    <a:pt x="14" y="4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$ľîḓê">
              <a:extLst>
                <a:ext uri="{FF2B5EF4-FFF2-40B4-BE49-F238E27FC236}">
                  <a16:creationId xmlns:a16="http://schemas.microsoft.com/office/drawing/2014/main" id="{A8CF6C02-0BB0-4F29-AF1D-119CE4DFC9E0}"/>
                </a:ext>
              </a:extLst>
            </p:cNvPr>
            <p:cNvSpPr/>
            <p:nvPr/>
          </p:nvSpPr>
          <p:spPr bwMode="auto">
            <a:xfrm>
              <a:off x="7369176" y="3670300"/>
              <a:ext cx="557213" cy="752475"/>
            </a:xfrm>
            <a:custGeom>
              <a:avLst/>
              <a:gdLst>
                <a:gd name="T0" fmla="*/ 313 w 342"/>
                <a:gd name="T1" fmla="*/ 224 h 464"/>
                <a:gd name="T2" fmla="*/ 67 w 342"/>
                <a:gd name="T3" fmla="*/ 464 h 464"/>
                <a:gd name="T4" fmla="*/ 29 w 342"/>
                <a:gd name="T5" fmla="*/ 122 h 464"/>
                <a:gd name="T6" fmla="*/ 223 w 342"/>
                <a:gd name="T7" fmla="*/ 28 h 464"/>
                <a:gd name="T8" fmla="*/ 313 w 342"/>
                <a:gd name="T9" fmla="*/ 22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2" h="464">
                  <a:moveTo>
                    <a:pt x="313" y="224"/>
                  </a:moveTo>
                  <a:cubicBezTo>
                    <a:pt x="284" y="304"/>
                    <a:pt x="67" y="464"/>
                    <a:pt x="67" y="464"/>
                  </a:cubicBezTo>
                  <a:cubicBezTo>
                    <a:pt x="67" y="464"/>
                    <a:pt x="0" y="202"/>
                    <a:pt x="29" y="122"/>
                  </a:cubicBezTo>
                  <a:cubicBezTo>
                    <a:pt x="58" y="42"/>
                    <a:pt x="145" y="0"/>
                    <a:pt x="223" y="28"/>
                  </a:cubicBezTo>
                  <a:cubicBezTo>
                    <a:pt x="302" y="57"/>
                    <a:pt x="342" y="144"/>
                    <a:pt x="313" y="22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ṧḻiḑe">
              <a:extLst>
                <a:ext uri="{FF2B5EF4-FFF2-40B4-BE49-F238E27FC236}">
                  <a16:creationId xmlns:a16="http://schemas.microsoft.com/office/drawing/2014/main" id="{76DD68F1-B03D-4BD2-823E-CBEDF1728112}"/>
                </a:ext>
              </a:extLst>
            </p:cNvPr>
            <p:cNvSpPr/>
            <p:nvPr/>
          </p:nvSpPr>
          <p:spPr bwMode="auto">
            <a:xfrm>
              <a:off x="7521576" y="3808413"/>
              <a:ext cx="260350" cy="263525"/>
            </a:xfrm>
            <a:custGeom>
              <a:avLst/>
              <a:gdLst>
                <a:gd name="T0" fmla="*/ 147 w 161"/>
                <a:gd name="T1" fmla="*/ 106 h 163"/>
                <a:gd name="T2" fmla="*/ 56 w 161"/>
                <a:gd name="T3" fmla="*/ 150 h 163"/>
                <a:gd name="T4" fmla="*/ 14 w 161"/>
                <a:gd name="T5" fmla="*/ 58 h 163"/>
                <a:gd name="T6" fmla="*/ 105 w 161"/>
                <a:gd name="T7" fmla="*/ 14 h 163"/>
                <a:gd name="T8" fmla="*/ 147 w 161"/>
                <a:gd name="T9" fmla="*/ 10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63">
                  <a:moveTo>
                    <a:pt x="147" y="106"/>
                  </a:moveTo>
                  <a:cubicBezTo>
                    <a:pt x="134" y="143"/>
                    <a:pt x="93" y="163"/>
                    <a:pt x="56" y="150"/>
                  </a:cubicBezTo>
                  <a:cubicBezTo>
                    <a:pt x="19" y="137"/>
                    <a:pt x="0" y="95"/>
                    <a:pt x="14" y="58"/>
                  </a:cubicBezTo>
                  <a:cubicBezTo>
                    <a:pt x="27" y="20"/>
                    <a:pt x="68" y="0"/>
                    <a:pt x="105" y="14"/>
                  </a:cubicBezTo>
                  <a:cubicBezTo>
                    <a:pt x="142" y="27"/>
                    <a:pt x="161" y="68"/>
                    <a:pt x="147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ṩḷiḍè">
              <a:extLst>
                <a:ext uri="{FF2B5EF4-FFF2-40B4-BE49-F238E27FC236}">
                  <a16:creationId xmlns:a16="http://schemas.microsoft.com/office/drawing/2014/main" id="{35369C0C-FC05-4178-8BE6-475290B1A684}"/>
                </a:ext>
              </a:extLst>
            </p:cNvPr>
            <p:cNvSpPr/>
            <p:nvPr/>
          </p:nvSpPr>
          <p:spPr bwMode="auto">
            <a:xfrm>
              <a:off x="7424738" y="3730625"/>
              <a:ext cx="428625" cy="284163"/>
            </a:xfrm>
            <a:custGeom>
              <a:avLst/>
              <a:gdLst>
                <a:gd name="T0" fmla="*/ 136 w 264"/>
                <a:gd name="T1" fmla="*/ 0 h 175"/>
                <a:gd name="T2" fmla="*/ 11 w 264"/>
                <a:gd name="T3" fmla="*/ 89 h 175"/>
                <a:gd name="T4" fmla="*/ 9 w 264"/>
                <a:gd name="T5" fmla="*/ 175 h 175"/>
                <a:gd name="T6" fmla="*/ 15 w 264"/>
                <a:gd name="T7" fmla="*/ 107 h 175"/>
                <a:gd name="T8" fmla="*/ 140 w 264"/>
                <a:gd name="T9" fmla="*/ 18 h 175"/>
                <a:gd name="T10" fmla="*/ 184 w 264"/>
                <a:gd name="T11" fmla="*/ 25 h 175"/>
                <a:gd name="T12" fmla="*/ 264 w 264"/>
                <a:gd name="T13" fmla="*/ 109 h 175"/>
                <a:gd name="T14" fmla="*/ 179 w 264"/>
                <a:gd name="T15" fmla="*/ 8 h 175"/>
                <a:gd name="T16" fmla="*/ 136 w 264"/>
                <a:gd name="T1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175">
                  <a:moveTo>
                    <a:pt x="136" y="0"/>
                  </a:moveTo>
                  <a:cubicBezTo>
                    <a:pt x="82" y="0"/>
                    <a:pt x="31" y="35"/>
                    <a:pt x="11" y="89"/>
                  </a:cubicBezTo>
                  <a:cubicBezTo>
                    <a:pt x="0" y="118"/>
                    <a:pt x="0" y="148"/>
                    <a:pt x="9" y="175"/>
                  </a:cubicBezTo>
                  <a:cubicBezTo>
                    <a:pt x="5" y="153"/>
                    <a:pt x="7" y="129"/>
                    <a:pt x="15" y="107"/>
                  </a:cubicBezTo>
                  <a:cubicBezTo>
                    <a:pt x="35" y="52"/>
                    <a:pt x="86" y="18"/>
                    <a:pt x="140" y="18"/>
                  </a:cubicBezTo>
                  <a:cubicBezTo>
                    <a:pt x="154" y="18"/>
                    <a:pt x="169" y="20"/>
                    <a:pt x="184" y="25"/>
                  </a:cubicBezTo>
                  <a:cubicBezTo>
                    <a:pt x="223" y="39"/>
                    <a:pt x="252" y="71"/>
                    <a:pt x="264" y="109"/>
                  </a:cubicBezTo>
                  <a:cubicBezTo>
                    <a:pt x="256" y="64"/>
                    <a:pt x="225" y="24"/>
                    <a:pt x="179" y="8"/>
                  </a:cubicBezTo>
                  <a:cubicBezTo>
                    <a:pt x="165" y="3"/>
                    <a:pt x="150" y="0"/>
                    <a:pt x="136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îṡlíḑe">
              <a:extLst>
                <a:ext uri="{FF2B5EF4-FFF2-40B4-BE49-F238E27FC236}">
                  <a16:creationId xmlns:a16="http://schemas.microsoft.com/office/drawing/2014/main" id="{D253F958-774B-4926-8E2C-7E19D74DCEE5}"/>
                </a:ext>
              </a:extLst>
            </p:cNvPr>
            <p:cNvSpPr/>
            <p:nvPr/>
          </p:nvSpPr>
          <p:spPr bwMode="auto">
            <a:xfrm>
              <a:off x="7478713" y="4032250"/>
              <a:ext cx="400050" cy="390525"/>
            </a:xfrm>
            <a:custGeom>
              <a:avLst/>
              <a:gdLst>
                <a:gd name="T0" fmla="*/ 0 w 246"/>
                <a:gd name="T1" fmla="*/ 241 h 241"/>
                <a:gd name="T2" fmla="*/ 0 w 246"/>
                <a:gd name="T3" fmla="*/ 241 h 241"/>
                <a:gd name="T4" fmla="*/ 0 w 246"/>
                <a:gd name="T5" fmla="*/ 241 h 241"/>
                <a:gd name="T6" fmla="*/ 246 w 246"/>
                <a:gd name="T7" fmla="*/ 0 h 241"/>
                <a:gd name="T8" fmla="*/ 246 w 246"/>
                <a:gd name="T9" fmla="*/ 1 h 241"/>
                <a:gd name="T10" fmla="*/ 246 w 246"/>
                <a:gd name="T11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" h="241">
                  <a:moveTo>
                    <a:pt x="0" y="241"/>
                  </a:moveTo>
                  <a:cubicBezTo>
                    <a:pt x="0" y="241"/>
                    <a:pt x="0" y="241"/>
                    <a:pt x="0" y="241"/>
                  </a:cubicBezTo>
                  <a:cubicBezTo>
                    <a:pt x="0" y="241"/>
                    <a:pt x="0" y="241"/>
                    <a:pt x="0" y="241"/>
                  </a:cubicBezTo>
                  <a:moveTo>
                    <a:pt x="246" y="0"/>
                  </a:moveTo>
                  <a:cubicBezTo>
                    <a:pt x="246" y="1"/>
                    <a:pt x="246" y="1"/>
                    <a:pt x="246" y="1"/>
                  </a:cubicBezTo>
                  <a:cubicBezTo>
                    <a:pt x="246" y="1"/>
                    <a:pt x="246" y="1"/>
                    <a:pt x="246" y="0"/>
                  </a:cubicBezTo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ṡļíḍê">
              <a:extLst>
                <a:ext uri="{FF2B5EF4-FFF2-40B4-BE49-F238E27FC236}">
                  <a16:creationId xmlns:a16="http://schemas.microsoft.com/office/drawing/2014/main" id="{265DF3D2-031F-426C-BD25-CD5343DF61E6}"/>
                </a:ext>
              </a:extLst>
            </p:cNvPr>
            <p:cNvSpPr/>
            <p:nvPr/>
          </p:nvSpPr>
          <p:spPr bwMode="auto">
            <a:xfrm>
              <a:off x="7456488" y="4014788"/>
              <a:ext cx="428625" cy="407988"/>
            </a:xfrm>
            <a:custGeom>
              <a:avLst/>
              <a:gdLst>
                <a:gd name="T0" fmla="*/ 264 w 264"/>
                <a:gd name="T1" fmla="*/ 0 h 252"/>
                <a:gd name="T2" fmla="*/ 218 w 264"/>
                <a:gd name="T3" fmla="*/ 56 h 252"/>
                <a:gd name="T4" fmla="*/ 58 w 264"/>
                <a:gd name="T5" fmla="*/ 156 h 252"/>
                <a:gd name="T6" fmla="*/ 0 w 264"/>
                <a:gd name="T7" fmla="*/ 185 h 252"/>
                <a:gd name="T8" fmla="*/ 14 w 264"/>
                <a:gd name="T9" fmla="*/ 252 h 252"/>
                <a:gd name="T10" fmla="*/ 14 w 264"/>
                <a:gd name="T11" fmla="*/ 252 h 252"/>
                <a:gd name="T12" fmla="*/ 14 w 264"/>
                <a:gd name="T13" fmla="*/ 252 h 252"/>
                <a:gd name="T14" fmla="*/ 260 w 264"/>
                <a:gd name="T15" fmla="*/ 12 h 252"/>
                <a:gd name="T16" fmla="*/ 260 w 264"/>
                <a:gd name="T17" fmla="*/ 12 h 252"/>
                <a:gd name="T18" fmla="*/ 260 w 264"/>
                <a:gd name="T19" fmla="*/ 11 h 252"/>
                <a:gd name="T20" fmla="*/ 264 w 264"/>
                <a:gd name="T21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4" h="252">
                  <a:moveTo>
                    <a:pt x="264" y="0"/>
                  </a:moveTo>
                  <a:cubicBezTo>
                    <a:pt x="250" y="20"/>
                    <a:pt x="235" y="38"/>
                    <a:pt x="218" y="56"/>
                  </a:cubicBezTo>
                  <a:cubicBezTo>
                    <a:pt x="170" y="103"/>
                    <a:pt x="117" y="125"/>
                    <a:pt x="58" y="156"/>
                  </a:cubicBezTo>
                  <a:cubicBezTo>
                    <a:pt x="39" y="166"/>
                    <a:pt x="20" y="176"/>
                    <a:pt x="0" y="185"/>
                  </a:cubicBezTo>
                  <a:cubicBezTo>
                    <a:pt x="7" y="224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231" y="9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1"/>
                  </a:cubicBezTo>
                  <a:cubicBezTo>
                    <a:pt x="262" y="7"/>
                    <a:pt x="263" y="3"/>
                    <a:pt x="264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îšļîḓè">
              <a:extLst>
                <a:ext uri="{FF2B5EF4-FFF2-40B4-BE49-F238E27FC236}">
                  <a16:creationId xmlns:a16="http://schemas.microsoft.com/office/drawing/2014/main" id="{27641E7C-D603-4EA3-8AFE-6FD6D20392A0}"/>
                </a:ext>
              </a:extLst>
            </p:cNvPr>
            <p:cNvSpPr/>
            <p:nvPr/>
          </p:nvSpPr>
          <p:spPr bwMode="auto">
            <a:xfrm>
              <a:off x="5311776" y="3638550"/>
              <a:ext cx="65088" cy="152400"/>
            </a:xfrm>
            <a:custGeom>
              <a:avLst/>
              <a:gdLst>
                <a:gd name="T0" fmla="*/ 26 w 40"/>
                <a:gd name="T1" fmla="*/ 54 h 93"/>
                <a:gd name="T2" fmla="*/ 1 w 40"/>
                <a:gd name="T3" fmla="*/ 93 h 93"/>
                <a:gd name="T4" fmla="*/ 0 w 40"/>
                <a:gd name="T5" fmla="*/ 12 h 93"/>
                <a:gd name="T6" fmla="*/ 1 w 40"/>
                <a:gd name="T7" fmla="*/ 6 h 93"/>
                <a:gd name="T8" fmla="*/ 6 w 40"/>
                <a:gd name="T9" fmla="*/ 4 h 93"/>
                <a:gd name="T10" fmla="*/ 26 w 40"/>
                <a:gd name="T11" fmla="*/ 5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93">
                  <a:moveTo>
                    <a:pt x="26" y="54"/>
                  </a:moveTo>
                  <a:cubicBezTo>
                    <a:pt x="19" y="68"/>
                    <a:pt x="11" y="81"/>
                    <a:pt x="1" y="93"/>
                  </a:cubicBezTo>
                  <a:cubicBezTo>
                    <a:pt x="5" y="66"/>
                    <a:pt x="4" y="39"/>
                    <a:pt x="0" y="12"/>
                  </a:cubicBezTo>
                  <a:cubicBezTo>
                    <a:pt x="0" y="10"/>
                    <a:pt x="0" y="8"/>
                    <a:pt x="1" y="6"/>
                  </a:cubicBezTo>
                  <a:cubicBezTo>
                    <a:pt x="2" y="5"/>
                    <a:pt x="4" y="4"/>
                    <a:pt x="6" y="4"/>
                  </a:cubicBezTo>
                  <a:cubicBezTo>
                    <a:pt x="40" y="0"/>
                    <a:pt x="37" y="30"/>
                    <a:pt x="26" y="54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$ḻîďe">
              <a:extLst>
                <a:ext uri="{FF2B5EF4-FFF2-40B4-BE49-F238E27FC236}">
                  <a16:creationId xmlns:a16="http://schemas.microsoft.com/office/drawing/2014/main" id="{7BB473F8-0155-428C-BCC2-96D587ADA35F}"/>
                </a:ext>
              </a:extLst>
            </p:cNvPr>
            <p:cNvSpPr/>
            <p:nvPr/>
          </p:nvSpPr>
          <p:spPr bwMode="auto">
            <a:xfrm>
              <a:off x="5092701" y="3543300"/>
              <a:ext cx="279400" cy="357188"/>
            </a:xfrm>
            <a:custGeom>
              <a:avLst/>
              <a:gdLst>
                <a:gd name="T0" fmla="*/ 81 w 172"/>
                <a:gd name="T1" fmla="*/ 178 h 220"/>
                <a:gd name="T2" fmla="*/ 74 w 172"/>
                <a:gd name="T3" fmla="*/ 173 h 220"/>
                <a:gd name="T4" fmla="*/ 90 w 172"/>
                <a:gd name="T5" fmla="*/ 14 h 220"/>
                <a:gd name="T6" fmla="*/ 136 w 172"/>
                <a:gd name="T7" fmla="*/ 153 h 220"/>
                <a:gd name="T8" fmla="*/ 119 w 172"/>
                <a:gd name="T9" fmla="*/ 176 h 220"/>
                <a:gd name="T10" fmla="*/ 125 w 172"/>
                <a:gd name="T11" fmla="*/ 205 h 220"/>
                <a:gd name="T12" fmla="*/ 105 w 172"/>
                <a:gd name="T13" fmla="*/ 219 h 220"/>
                <a:gd name="T14" fmla="*/ 85 w 172"/>
                <a:gd name="T15" fmla="*/ 206 h 220"/>
                <a:gd name="T16" fmla="*/ 81 w 172"/>
                <a:gd name="T17" fmla="*/ 1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20">
                  <a:moveTo>
                    <a:pt x="81" y="178"/>
                  </a:moveTo>
                  <a:cubicBezTo>
                    <a:pt x="78" y="176"/>
                    <a:pt x="76" y="175"/>
                    <a:pt x="74" y="173"/>
                  </a:cubicBezTo>
                  <a:cubicBezTo>
                    <a:pt x="43" y="148"/>
                    <a:pt x="0" y="30"/>
                    <a:pt x="90" y="14"/>
                  </a:cubicBezTo>
                  <a:cubicBezTo>
                    <a:pt x="172" y="0"/>
                    <a:pt x="156" y="109"/>
                    <a:pt x="136" y="153"/>
                  </a:cubicBezTo>
                  <a:cubicBezTo>
                    <a:pt x="132" y="161"/>
                    <a:pt x="127" y="170"/>
                    <a:pt x="119" y="176"/>
                  </a:cubicBezTo>
                  <a:cubicBezTo>
                    <a:pt x="116" y="178"/>
                    <a:pt x="126" y="201"/>
                    <a:pt x="125" y="205"/>
                  </a:cubicBezTo>
                  <a:cubicBezTo>
                    <a:pt x="123" y="214"/>
                    <a:pt x="114" y="220"/>
                    <a:pt x="105" y="219"/>
                  </a:cubicBezTo>
                  <a:cubicBezTo>
                    <a:pt x="98" y="219"/>
                    <a:pt x="89" y="212"/>
                    <a:pt x="85" y="206"/>
                  </a:cubicBezTo>
                  <a:cubicBezTo>
                    <a:pt x="82" y="202"/>
                    <a:pt x="84" y="179"/>
                    <a:pt x="81" y="178"/>
                  </a:cubicBezTo>
                  <a:close/>
                </a:path>
              </a:pathLst>
            </a:custGeom>
            <a:solidFill>
              <a:srgbClr val="C67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î$ḷîdé">
              <a:extLst>
                <a:ext uri="{FF2B5EF4-FFF2-40B4-BE49-F238E27FC236}">
                  <a16:creationId xmlns:a16="http://schemas.microsoft.com/office/drawing/2014/main" id="{B68F1716-10C9-4B8B-8319-CB816011C99D}"/>
                </a:ext>
              </a:extLst>
            </p:cNvPr>
            <p:cNvSpPr/>
            <p:nvPr/>
          </p:nvSpPr>
          <p:spPr bwMode="auto">
            <a:xfrm>
              <a:off x="5083176" y="3530600"/>
              <a:ext cx="119063" cy="257175"/>
            </a:xfrm>
            <a:custGeom>
              <a:avLst/>
              <a:gdLst>
                <a:gd name="T0" fmla="*/ 73 w 73"/>
                <a:gd name="T1" fmla="*/ 152 h 159"/>
                <a:gd name="T2" fmla="*/ 48 w 73"/>
                <a:gd name="T3" fmla="*/ 151 h 159"/>
                <a:gd name="T4" fmla="*/ 12 w 73"/>
                <a:gd name="T5" fmla="*/ 50 h 159"/>
                <a:gd name="T6" fmla="*/ 67 w 73"/>
                <a:gd name="T7" fmla="*/ 40 h 159"/>
                <a:gd name="T8" fmla="*/ 58 w 73"/>
                <a:gd name="T9" fmla="*/ 87 h 159"/>
                <a:gd name="T10" fmla="*/ 73 w 73"/>
                <a:gd name="T11" fmla="*/ 15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59">
                  <a:moveTo>
                    <a:pt x="73" y="152"/>
                  </a:moveTo>
                  <a:cubicBezTo>
                    <a:pt x="67" y="159"/>
                    <a:pt x="56" y="156"/>
                    <a:pt x="48" y="151"/>
                  </a:cubicBezTo>
                  <a:cubicBezTo>
                    <a:pt x="16" y="130"/>
                    <a:pt x="0" y="87"/>
                    <a:pt x="12" y="50"/>
                  </a:cubicBezTo>
                  <a:cubicBezTo>
                    <a:pt x="21" y="20"/>
                    <a:pt x="63" y="0"/>
                    <a:pt x="67" y="40"/>
                  </a:cubicBezTo>
                  <a:cubicBezTo>
                    <a:pt x="68" y="54"/>
                    <a:pt x="58" y="72"/>
                    <a:pt x="58" y="87"/>
                  </a:cubicBezTo>
                  <a:cubicBezTo>
                    <a:pt x="59" y="109"/>
                    <a:pt x="67" y="131"/>
                    <a:pt x="73" y="152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ṡ1îďê">
              <a:extLst>
                <a:ext uri="{FF2B5EF4-FFF2-40B4-BE49-F238E27FC236}">
                  <a16:creationId xmlns:a16="http://schemas.microsoft.com/office/drawing/2014/main" id="{B96C6883-78CA-459B-A482-088C03813505}"/>
                </a:ext>
              </a:extLst>
            </p:cNvPr>
            <p:cNvSpPr/>
            <p:nvPr/>
          </p:nvSpPr>
          <p:spPr bwMode="auto">
            <a:xfrm>
              <a:off x="5164138" y="3476625"/>
              <a:ext cx="342900" cy="234950"/>
            </a:xfrm>
            <a:custGeom>
              <a:avLst/>
              <a:gdLst>
                <a:gd name="T0" fmla="*/ 131 w 211"/>
                <a:gd name="T1" fmla="*/ 26 h 145"/>
                <a:gd name="T2" fmla="*/ 211 w 211"/>
                <a:gd name="T3" fmla="*/ 135 h 145"/>
                <a:gd name="T4" fmla="*/ 107 w 211"/>
                <a:gd name="T5" fmla="*/ 124 h 145"/>
                <a:gd name="T6" fmla="*/ 16 w 211"/>
                <a:gd name="T7" fmla="*/ 45 h 145"/>
                <a:gd name="T8" fmla="*/ 131 w 211"/>
                <a:gd name="T9" fmla="*/ 2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45">
                  <a:moveTo>
                    <a:pt x="131" y="26"/>
                  </a:moveTo>
                  <a:cubicBezTo>
                    <a:pt x="167" y="53"/>
                    <a:pt x="179" y="103"/>
                    <a:pt x="211" y="135"/>
                  </a:cubicBezTo>
                  <a:cubicBezTo>
                    <a:pt x="177" y="145"/>
                    <a:pt x="138" y="141"/>
                    <a:pt x="107" y="124"/>
                  </a:cubicBezTo>
                  <a:cubicBezTo>
                    <a:pt x="76" y="106"/>
                    <a:pt x="0" y="88"/>
                    <a:pt x="16" y="45"/>
                  </a:cubicBezTo>
                  <a:cubicBezTo>
                    <a:pt x="32" y="0"/>
                    <a:pt x="99" y="2"/>
                    <a:pt x="131" y="26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ïSļiďè">
              <a:extLst>
                <a:ext uri="{FF2B5EF4-FFF2-40B4-BE49-F238E27FC236}">
                  <a16:creationId xmlns:a16="http://schemas.microsoft.com/office/drawing/2014/main" id="{80B73AA2-CB9B-4608-9AAD-6EB4EF11EDC3}"/>
                </a:ext>
              </a:extLst>
            </p:cNvPr>
            <p:cNvSpPr/>
            <p:nvPr/>
          </p:nvSpPr>
          <p:spPr bwMode="auto">
            <a:xfrm>
              <a:off x="5300663" y="5495925"/>
              <a:ext cx="114300" cy="88900"/>
            </a:xfrm>
            <a:custGeom>
              <a:avLst/>
              <a:gdLst>
                <a:gd name="T0" fmla="*/ 10 w 70"/>
                <a:gd name="T1" fmla="*/ 0 h 55"/>
                <a:gd name="T2" fmla="*/ 3 w 70"/>
                <a:gd name="T3" fmla="*/ 8 h 55"/>
                <a:gd name="T4" fmla="*/ 0 w 70"/>
                <a:gd name="T5" fmla="*/ 17 h 55"/>
                <a:gd name="T6" fmla="*/ 20 w 70"/>
                <a:gd name="T7" fmla="*/ 47 h 55"/>
                <a:gd name="T8" fmla="*/ 39 w 70"/>
                <a:gd name="T9" fmla="*/ 55 h 55"/>
                <a:gd name="T10" fmla="*/ 60 w 70"/>
                <a:gd name="T11" fmla="*/ 53 h 55"/>
                <a:gd name="T12" fmla="*/ 64 w 70"/>
                <a:gd name="T13" fmla="*/ 42 h 55"/>
                <a:gd name="T14" fmla="*/ 44 w 70"/>
                <a:gd name="T15" fmla="*/ 31 h 55"/>
                <a:gd name="T16" fmla="*/ 46 w 70"/>
                <a:gd name="T17" fmla="*/ 7 h 55"/>
                <a:gd name="T18" fmla="*/ 10 w 70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55">
                  <a:moveTo>
                    <a:pt x="1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60" y="53"/>
                    <a:pt x="70" y="50"/>
                    <a:pt x="64" y="42"/>
                  </a:cubicBezTo>
                  <a:cubicBezTo>
                    <a:pt x="59" y="35"/>
                    <a:pt x="44" y="31"/>
                    <a:pt x="44" y="31"/>
                  </a:cubicBezTo>
                  <a:cubicBezTo>
                    <a:pt x="46" y="7"/>
                    <a:pt x="46" y="7"/>
                    <a:pt x="46" y="7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ṩliḑé">
              <a:extLst>
                <a:ext uri="{FF2B5EF4-FFF2-40B4-BE49-F238E27FC236}">
                  <a16:creationId xmlns:a16="http://schemas.microsoft.com/office/drawing/2014/main" id="{E7623F37-3033-46E3-956C-69641187995F}"/>
                </a:ext>
              </a:extLst>
            </p:cNvPr>
            <p:cNvSpPr/>
            <p:nvPr/>
          </p:nvSpPr>
          <p:spPr bwMode="auto">
            <a:xfrm>
              <a:off x="5160963" y="5470525"/>
              <a:ext cx="76200" cy="106363"/>
            </a:xfrm>
            <a:custGeom>
              <a:avLst/>
              <a:gdLst>
                <a:gd name="T0" fmla="*/ 18 w 48"/>
                <a:gd name="T1" fmla="*/ 17 h 67"/>
                <a:gd name="T2" fmla="*/ 15 w 48"/>
                <a:gd name="T3" fmla="*/ 32 h 67"/>
                <a:gd name="T4" fmla="*/ 0 w 48"/>
                <a:gd name="T5" fmla="*/ 59 h 67"/>
                <a:gd name="T6" fmla="*/ 7 w 48"/>
                <a:gd name="T7" fmla="*/ 67 h 67"/>
                <a:gd name="T8" fmla="*/ 32 w 48"/>
                <a:gd name="T9" fmla="*/ 65 h 67"/>
                <a:gd name="T10" fmla="*/ 48 w 48"/>
                <a:gd name="T11" fmla="*/ 44 h 67"/>
                <a:gd name="T12" fmla="*/ 48 w 48"/>
                <a:gd name="T13" fmla="*/ 0 h 67"/>
                <a:gd name="T14" fmla="*/ 19 w 48"/>
                <a:gd name="T15" fmla="*/ 3 h 67"/>
                <a:gd name="T16" fmla="*/ 18 w 48"/>
                <a:gd name="T17" fmla="*/ 1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67">
                  <a:moveTo>
                    <a:pt x="18" y="17"/>
                  </a:moveTo>
                  <a:lnTo>
                    <a:pt x="15" y="32"/>
                  </a:lnTo>
                  <a:lnTo>
                    <a:pt x="0" y="59"/>
                  </a:lnTo>
                  <a:lnTo>
                    <a:pt x="7" y="67"/>
                  </a:lnTo>
                  <a:lnTo>
                    <a:pt x="32" y="65"/>
                  </a:lnTo>
                  <a:lnTo>
                    <a:pt x="48" y="44"/>
                  </a:lnTo>
                  <a:lnTo>
                    <a:pt x="48" y="0"/>
                  </a:lnTo>
                  <a:lnTo>
                    <a:pt x="19" y="3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îṥḷíde">
              <a:extLst>
                <a:ext uri="{FF2B5EF4-FFF2-40B4-BE49-F238E27FC236}">
                  <a16:creationId xmlns:a16="http://schemas.microsoft.com/office/drawing/2014/main" id="{DD6EF09D-F02E-4D70-AE49-1C54E575441A}"/>
                </a:ext>
              </a:extLst>
            </p:cNvPr>
            <p:cNvSpPr/>
            <p:nvPr/>
          </p:nvSpPr>
          <p:spPr bwMode="auto">
            <a:xfrm>
              <a:off x="5111751" y="4537075"/>
              <a:ext cx="255588" cy="969963"/>
            </a:xfrm>
            <a:custGeom>
              <a:avLst/>
              <a:gdLst>
                <a:gd name="T0" fmla="*/ 15 w 161"/>
                <a:gd name="T1" fmla="*/ 0 h 611"/>
                <a:gd name="T2" fmla="*/ 0 w 161"/>
                <a:gd name="T3" fmla="*/ 83 h 611"/>
                <a:gd name="T4" fmla="*/ 43 w 161"/>
                <a:gd name="T5" fmla="*/ 611 h 611"/>
                <a:gd name="T6" fmla="*/ 87 w 161"/>
                <a:gd name="T7" fmla="*/ 602 h 611"/>
                <a:gd name="T8" fmla="*/ 161 w 161"/>
                <a:gd name="T9" fmla="*/ 17 h 611"/>
                <a:gd name="T10" fmla="*/ 15 w 161"/>
                <a:gd name="T11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611">
                  <a:moveTo>
                    <a:pt x="15" y="0"/>
                  </a:moveTo>
                  <a:lnTo>
                    <a:pt x="0" y="83"/>
                  </a:lnTo>
                  <a:lnTo>
                    <a:pt x="43" y="611"/>
                  </a:lnTo>
                  <a:lnTo>
                    <a:pt x="87" y="602"/>
                  </a:lnTo>
                  <a:lnTo>
                    <a:pt x="161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íşľíḓè">
              <a:extLst>
                <a:ext uri="{FF2B5EF4-FFF2-40B4-BE49-F238E27FC236}">
                  <a16:creationId xmlns:a16="http://schemas.microsoft.com/office/drawing/2014/main" id="{3BD01FEB-21E1-46EB-9A36-B513B2E2D47C}"/>
                </a:ext>
              </a:extLst>
            </p:cNvPr>
            <p:cNvSpPr/>
            <p:nvPr/>
          </p:nvSpPr>
          <p:spPr bwMode="auto">
            <a:xfrm>
              <a:off x="5300663" y="4513263"/>
              <a:ext cx="219075" cy="1012825"/>
            </a:xfrm>
            <a:custGeom>
              <a:avLst/>
              <a:gdLst>
                <a:gd name="T0" fmla="*/ 129 w 138"/>
                <a:gd name="T1" fmla="*/ 4 h 638"/>
                <a:gd name="T2" fmla="*/ 138 w 138"/>
                <a:gd name="T3" fmla="*/ 345 h 638"/>
                <a:gd name="T4" fmla="*/ 52 w 138"/>
                <a:gd name="T5" fmla="*/ 638 h 638"/>
                <a:gd name="T6" fmla="*/ 0 w 138"/>
                <a:gd name="T7" fmla="*/ 620 h 638"/>
                <a:gd name="T8" fmla="*/ 43 w 138"/>
                <a:gd name="T9" fmla="*/ 357 h 638"/>
                <a:gd name="T10" fmla="*/ 5 w 138"/>
                <a:gd name="T11" fmla="*/ 0 h 638"/>
                <a:gd name="T12" fmla="*/ 129 w 138"/>
                <a:gd name="T1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38">
                  <a:moveTo>
                    <a:pt x="129" y="4"/>
                  </a:moveTo>
                  <a:lnTo>
                    <a:pt x="138" y="345"/>
                  </a:lnTo>
                  <a:lnTo>
                    <a:pt x="52" y="638"/>
                  </a:lnTo>
                  <a:lnTo>
                    <a:pt x="0" y="620"/>
                  </a:lnTo>
                  <a:lnTo>
                    <a:pt x="43" y="357"/>
                  </a:lnTo>
                  <a:lnTo>
                    <a:pt x="5" y="0"/>
                  </a:lnTo>
                  <a:lnTo>
                    <a:pt x="129" y="4"/>
                  </a:ln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íšlïde">
              <a:extLst>
                <a:ext uri="{FF2B5EF4-FFF2-40B4-BE49-F238E27FC236}">
                  <a16:creationId xmlns:a16="http://schemas.microsoft.com/office/drawing/2014/main" id="{2FB00329-1464-4388-8AA5-CA4F081F8166}"/>
                </a:ext>
              </a:extLst>
            </p:cNvPr>
            <p:cNvSpPr/>
            <p:nvPr/>
          </p:nvSpPr>
          <p:spPr bwMode="auto">
            <a:xfrm>
              <a:off x="5300663" y="4513263"/>
              <a:ext cx="219075" cy="1012825"/>
            </a:xfrm>
            <a:custGeom>
              <a:avLst/>
              <a:gdLst>
                <a:gd name="T0" fmla="*/ 129 w 138"/>
                <a:gd name="T1" fmla="*/ 4 h 638"/>
                <a:gd name="T2" fmla="*/ 138 w 138"/>
                <a:gd name="T3" fmla="*/ 345 h 638"/>
                <a:gd name="T4" fmla="*/ 52 w 138"/>
                <a:gd name="T5" fmla="*/ 638 h 638"/>
                <a:gd name="T6" fmla="*/ 0 w 138"/>
                <a:gd name="T7" fmla="*/ 620 h 638"/>
                <a:gd name="T8" fmla="*/ 43 w 138"/>
                <a:gd name="T9" fmla="*/ 357 h 638"/>
                <a:gd name="T10" fmla="*/ 5 w 138"/>
                <a:gd name="T11" fmla="*/ 0 h 638"/>
                <a:gd name="T12" fmla="*/ 129 w 138"/>
                <a:gd name="T13" fmla="*/ 4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638">
                  <a:moveTo>
                    <a:pt x="129" y="4"/>
                  </a:moveTo>
                  <a:lnTo>
                    <a:pt x="138" y="345"/>
                  </a:lnTo>
                  <a:lnTo>
                    <a:pt x="52" y="638"/>
                  </a:lnTo>
                  <a:lnTo>
                    <a:pt x="0" y="620"/>
                  </a:lnTo>
                  <a:lnTo>
                    <a:pt x="43" y="357"/>
                  </a:lnTo>
                  <a:lnTo>
                    <a:pt x="5" y="0"/>
                  </a:lnTo>
                  <a:lnTo>
                    <a:pt x="129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Sḻîḓé">
              <a:extLst>
                <a:ext uri="{FF2B5EF4-FFF2-40B4-BE49-F238E27FC236}">
                  <a16:creationId xmlns:a16="http://schemas.microsoft.com/office/drawing/2014/main" id="{195EF1FE-D6DA-4DB3-8714-2CD88FF88BC3}"/>
                </a:ext>
              </a:extLst>
            </p:cNvPr>
            <p:cNvSpPr/>
            <p:nvPr/>
          </p:nvSpPr>
          <p:spPr bwMode="auto">
            <a:xfrm>
              <a:off x="5062538" y="3830638"/>
              <a:ext cx="463550" cy="795338"/>
            </a:xfrm>
            <a:custGeom>
              <a:avLst/>
              <a:gdLst>
                <a:gd name="T0" fmla="*/ 20 w 285"/>
                <a:gd name="T1" fmla="*/ 89 h 490"/>
                <a:gd name="T2" fmla="*/ 8 w 285"/>
                <a:gd name="T3" fmla="*/ 146 h 490"/>
                <a:gd name="T4" fmla="*/ 1 w 285"/>
                <a:gd name="T5" fmla="*/ 254 h 490"/>
                <a:gd name="T6" fmla="*/ 5 w 285"/>
                <a:gd name="T7" fmla="*/ 380 h 490"/>
                <a:gd name="T8" fmla="*/ 11 w 285"/>
                <a:gd name="T9" fmla="*/ 442 h 490"/>
                <a:gd name="T10" fmla="*/ 19 w 285"/>
                <a:gd name="T11" fmla="*/ 487 h 490"/>
                <a:gd name="T12" fmla="*/ 41 w 285"/>
                <a:gd name="T13" fmla="*/ 488 h 490"/>
                <a:gd name="T14" fmla="*/ 235 w 285"/>
                <a:gd name="T15" fmla="*/ 468 h 490"/>
                <a:gd name="T16" fmla="*/ 265 w 285"/>
                <a:gd name="T17" fmla="*/ 461 h 490"/>
                <a:gd name="T18" fmla="*/ 281 w 285"/>
                <a:gd name="T19" fmla="*/ 419 h 490"/>
                <a:gd name="T20" fmla="*/ 285 w 285"/>
                <a:gd name="T21" fmla="*/ 360 h 490"/>
                <a:gd name="T22" fmla="*/ 275 w 285"/>
                <a:gd name="T23" fmla="*/ 239 h 490"/>
                <a:gd name="T24" fmla="*/ 248 w 285"/>
                <a:gd name="T25" fmla="*/ 96 h 490"/>
                <a:gd name="T26" fmla="*/ 216 w 285"/>
                <a:gd name="T27" fmla="*/ 49 h 490"/>
                <a:gd name="T28" fmla="*/ 158 w 285"/>
                <a:gd name="T29" fmla="*/ 23 h 490"/>
                <a:gd name="T30" fmla="*/ 155 w 285"/>
                <a:gd name="T31" fmla="*/ 22 h 490"/>
                <a:gd name="T32" fmla="*/ 153 w 285"/>
                <a:gd name="T33" fmla="*/ 20 h 490"/>
                <a:gd name="T34" fmla="*/ 149 w 285"/>
                <a:gd name="T35" fmla="*/ 6 h 490"/>
                <a:gd name="T36" fmla="*/ 146 w 285"/>
                <a:gd name="T37" fmla="*/ 1 h 490"/>
                <a:gd name="T38" fmla="*/ 140 w 285"/>
                <a:gd name="T39" fmla="*/ 1 h 490"/>
                <a:gd name="T40" fmla="*/ 92 w 285"/>
                <a:gd name="T41" fmla="*/ 12 h 490"/>
                <a:gd name="T42" fmla="*/ 93 w 285"/>
                <a:gd name="T43" fmla="*/ 23 h 490"/>
                <a:gd name="T44" fmla="*/ 86 w 285"/>
                <a:gd name="T45" fmla="*/ 32 h 490"/>
                <a:gd name="T46" fmla="*/ 40 w 285"/>
                <a:gd name="T47" fmla="*/ 63 h 490"/>
                <a:gd name="T48" fmla="*/ 20 w 285"/>
                <a:gd name="T49" fmla="*/ 89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5" h="490">
                  <a:moveTo>
                    <a:pt x="20" y="89"/>
                  </a:moveTo>
                  <a:cubicBezTo>
                    <a:pt x="12" y="106"/>
                    <a:pt x="10" y="125"/>
                    <a:pt x="8" y="146"/>
                  </a:cubicBezTo>
                  <a:cubicBezTo>
                    <a:pt x="3" y="182"/>
                    <a:pt x="1" y="218"/>
                    <a:pt x="1" y="254"/>
                  </a:cubicBezTo>
                  <a:cubicBezTo>
                    <a:pt x="0" y="296"/>
                    <a:pt x="2" y="338"/>
                    <a:pt x="5" y="380"/>
                  </a:cubicBezTo>
                  <a:cubicBezTo>
                    <a:pt x="7" y="401"/>
                    <a:pt x="9" y="422"/>
                    <a:pt x="11" y="442"/>
                  </a:cubicBezTo>
                  <a:cubicBezTo>
                    <a:pt x="12" y="453"/>
                    <a:pt x="8" y="481"/>
                    <a:pt x="19" y="487"/>
                  </a:cubicBezTo>
                  <a:cubicBezTo>
                    <a:pt x="26" y="490"/>
                    <a:pt x="34" y="489"/>
                    <a:pt x="41" y="488"/>
                  </a:cubicBezTo>
                  <a:cubicBezTo>
                    <a:pt x="106" y="481"/>
                    <a:pt x="170" y="475"/>
                    <a:pt x="235" y="468"/>
                  </a:cubicBezTo>
                  <a:cubicBezTo>
                    <a:pt x="246" y="467"/>
                    <a:pt x="256" y="466"/>
                    <a:pt x="265" y="461"/>
                  </a:cubicBezTo>
                  <a:cubicBezTo>
                    <a:pt x="281" y="452"/>
                    <a:pt x="279" y="434"/>
                    <a:pt x="281" y="419"/>
                  </a:cubicBezTo>
                  <a:cubicBezTo>
                    <a:pt x="284" y="400"/>
                    <a:pt x="285" y="380"/>
                    <a:pt x="285" y="360"/>
                  </a:cubicBezTo>
                  <a:cubicBezTo>
                    <a:pt x="284" y="320"/>
                    <a:pt x="278" y="279"/>
                    <a:pt x="275" y="239"/>
                  </a:cubicBezTo>
                  <a:cubicBezTo>
                    <a:pt x="272" y="195"/>
                    <a:pt x="265" y="137"/>
                    <a:pt x="248" y="96"/>
                  </a:cubicBezTo>
                  <a:cubicBezTo>
                    <a:pt x="241" y="78"/>
                    <a:pt x="230" y="62"/>
                    <a:pt x="216" y="49"/>
                  </a:cubicBezTo>
                  <a:cubicBezTo>
                    <a:pt x="198" y="32"/>
                    <a:pt x="182" y="28"/>
                    <a:pt x="158" y="23"/>
                  </a:cubicBezTo>
                  <a:cubicBezTo>
                    <a:pt x="157" y="23"/>
                    <a:pt x="156" y="23"/>
                    <a:pt x="155" y="22"/>
                  </a:cubicBezTo>
                  <a:cubicBezTo>
                    <a:pt x="154" y="22"/>
                    <a:pt x="154" y="21"/>
                    <a:pt x="153" y="20"/>
                  </a:cubicBezTo>
                  <a:cubicBezTo>
                    <a:pt x="152" y="15"/>
                    <a:pt x="150" y="10"/>
                    <a:pt x="149" y="6"/>
                  </a:cubicBezTo>
                  <a:cubicBezTo>
                    <a:pt x="148" y="4"/>
                    <a:pt x="148" y="2"/>
                    <a:pt x="146" y="1"/>
                  </a:cubicBezTo>
                  <a:cubicBezTo>
                    <a:pt x="144" y="0"/>
                    <a:pt x="142" y="1"/>
                    <a:pt x="140" y="1"/>
                  </a:cubicBezTo>
                  <a:cubicBezTo>
                    <a:pt x="124" y="5"/>
                    <a:pt x="108" y="8"/>
                    <a:pt x="92" y="12"/>
                  </a:cubicBezTo>
                  <a:cubicBezTo>
                    <a:pt x="93" y="16"/>
                    <a:pt x="94" y="20"/>
                    <a:pt x="93" y="23"/>
                  </a:cubicBezTo>
                  <a:cubicBezTo>
                    <a:pt x="93" y="27"/>
                    <a:pt x="90" y="31"/>
                    <a:pt x="86" y="32"/>
                  </a:cubicBezTo>
                  <a:cubicBezTo>
                    <a:pt x="70" y="38"/>
                    <a:pt x="53" y="51"/>
                    <a:pt x="40" y="63"/>
                  </a:cubicBezTo>
                  <a:cubicBezTo>
                    <a:pt x="30" y="71"/>
                    <a:pt x="24" y="80"/>
                    <a:pt x="20" y="89"/>
                  </a:cubicBezTo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ŝľîḍè">
              <a:extLst>
                <a:ext uri="{FF2B5EF4-FFF2-40B4-BE49-F238E27FC236}">
                  <a16:creationId xmlns:a16="http://schemas.microsoft.com/office/drawing/2014/main" id="{83D11CC7-77C4-4270-A788-CB7780F61534}"/>
                </a:ext>
              </a:extLst>
            </p:cNvPr>
            <p:cNvSpPr/>
            <p:nvPr/>
          </p:nvSpPr>
          <p:spPr bwMode="auto">
            <a:xfrm>
              <a:off x="5262563" y="3822700"/>
              <a:ext cx="639763" cy="904875"/>
            </a:xfrm>
            <a:custGeom>
              <a:avLst/>
              <a:gdLst>
                <a:gd name="T0" fmla="*/ 372 w 394"/>
                <a:gd name="T1" fmla="*/ 239 h 558"/>
                <a:gd name="T2" fmla="*/ 116 w 394"/>
                <a:gd name="T3" fmla="*/ 558 h 558"/>
                <a:gd name="T4" fmla="*/ 22 w 394"/>
                <a:gd name="T5" fmla="*/ 160 h 558"/>
                <a:gd name="T6" fmla="*/ 238 w 394"/>
                <a:gd name="T7" fmla="*/ 22 h 558"/>
                <a:gd name="T8" fmla="*/ 372 w 394"/>
                <a:gd name="T9" fmla="*/ 239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558">
                  <a:moveTo>
                    <a:pt x="372" y="239"/>
                  </a:moveTo>
                  <a:cubicBezTo>
                    <a:pt x="350" y="338"/>
                    <a:pt x="116" y="558"/>
                    <a:pt x="116" y="558"/>
                  </a:cubicBezTo>
                  <a:cubicBezTo>
                    <a:pt x="116" y="558"/>
                    <a:pt x="0" y="259"/>
                    <a:pt x="22" y="160"/>
                  </a:cubicBezTo>
                  <a:cubicBezTo>
                    <a:pt x="45" y="62"/>
                    <a:pt x="141" y="0"/>
                    <a:pt x="238" y="22"/>
                  </a:cubicBezTo>
                  <a:cubicBezTo>
                    <a:pt x="334" y="43"/>
                    <a:pt x="394" y="141"/>
                    <a:pt x="372" y="239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îṥḷidé">
              <a:extLst>
                <a:ext uri="{FF2B5EF4-FFF2-40B4-BE49-F238E27FC236}">
                  <a16:creationId xmlns:a16="http://schemas.microsoft.com/office/drawing/2014/main" id="{A41710FD-1353-45DC-9C64-ABD0453EE017}"/>
                </a:ext>
              </a:extLst>
            </p:cNvPr>
            <p:cNvSpPr/>
            <p:nvPr/>
          </p:nvSpPr>
          <p:spPr bwMode="auto">
            <a:xfrm>
              <a:off x="5434013" y="3981450"/>
              <a:ext cx="303213" cy="304800"/>
            </a:xfrm>
            <a:custGeom>
              <a:avLst/>
              <a:gdLst>
                <a:gd name="T0" fmla="*/ 175 w 186"/>
                <a:gd name="T1" fmla="*/ 113 h 188"/>
                <a:gd name="T2" fmla="*/ 74 w 186"/>
                <a:gd name="T3" fmla="*/ 178 h 188"/>
                <a:gd name="T4" fmla="*/ 11 w 186"/>
                <a:gd name="T5" fmla="*/ 75 h 188"/>
                <a:gd name="T6" fmla="*/ 112 w 186"/>
                <a:gd name="T7" fmla="*/ 10 h 188"/>
                <a:gd name="T8" fmla="*/ 175 w 186"/>
                <a:gd name="T9" fmla="*/ 113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88">
                  <a:moveTo>
                    <a:pt x="175" y="113"/>
                  </a:moveTo>
                  <a:cubicBezTo>
                    <a:pt x="165" y="159"/>
                    <a:pt x="120" y="188"/>
                    <a:pt x="74" y="178"/>
                  </a:cubicBezTo>
                  <a:cubicBezTo>
                    <a:pt x="29" y="168"/>
                    <a:pt x="0" y="122"/>
                    <a:pt x="11" y="75"/>
                  </a:cubicBezTo>
                  <a:cubicBezTo>
                    <a:pt x="21" y="29"/>
                    <a:pt x="67" y="0"/>
                    <a:pt x="112" y="10"/>
                  </a:cubicBezTo>
                  <a:cubicBezTo>
                    <a:pt x="157" y="20"/>
                    <a:pt x="186" y="66"/>
                    <a:pt x="175" y="1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šlïde">
              <a:extLst>
                <a:ext uri="{FF2B5EF4-FFF2-40B4-BE49-F238E27FC236}">
                  <a16:creationId xmlns:a16="http://schemas.microsoft.com/office/drawing/2014/main" id="{3D4FFD12-E650-437B-86B9-BDB7E3548DA4}"/>
                </a:ext>
              </a:extLst>
            </p:cNvPr>
            <p:cNvSpPr/>
            <p:nvPr/>
          </p:nvSpPr>
          <p:spPr bwMode="auto">
            <a:xfrm>
              <a:off x="5316538" y="3886200"/>
              <a:ext cx="503238" cy="366713"/>
            </a:xfrm>
            <a:custGeom>
              <a:avLst/>
              <a:gdLst>
                <a:gd name="T0" fmla="*/ 162 w 310"/>
                <a:gd name="T1" fmla="*/ 0 h 226"/>
                <a:gd name="T2" fmla="*/ 9 w 310"/>
                <a:gd name="T3" fmla="*/ 124 h 226"/>
                <a:gd name="T4" fmla="*/ 19 w 310"/>
                <a:gd name="T5" fmla="*/ 226 h 226"/>
                <a:gd name="T6" fmla="*/ 16 w 310"/>
                <a:gd name="T7" fmla="*/ 144 h 226"/>
                <a:gd name="T8" fmla="*/ 169 w 310"/>
                <a:gd name="T9" fmla="*/ 19 h 226"/>
                <a:gd name="T10" fmla="*/ 203 w 310"/>
                <a:gd name="T11" fmla="*/ 23 h 226"/>
                <a:gd name="T12" fmla="*/ 310 w 310"/>
                <a:gd name="T13" fmla="*/ 111 h 226"/>
                <a:gd name="T14" fmla="*/ 195 w 310"/>
                <a:gd name="T15" fmla="*/ 3 h 226"/>
                <a:gd name="T16" fmla="*/ 162 w 310"/>
                <a:gd name="T17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226">
                  <a:moveTo>
                    <a:pt x="162" y="0"/>
                  </a:moveTo>
                  <a:cubicBezTo>
                    <a:pt x="90" y="0"/>
                    <a:pt x="25" y="50"/>
                    <a:pt x="9" y="124"/>
                  </a:cubicBezTo>
                  <a:cubicBezTo>
                    <a:pt x="0" y="160"/>
                    <a:pt x="5" y="195"/>
                    <a:pt x="19" y="226"/>
                  </a:cubicBezTo>
                  <a:cubicBezTo>
                    <a:pt x="11" y="200"/>
                    <a:pt x="10" y="172"/>
                    <a:pt x="16" y="144"/>
                  </a:cubicBezTo>
                  <a:cubicBezTo>
                    <a:pt x="33" y="70"/>
                    <a:pt x="98" y="19"/>
                    <a:pt x="169" y="19"/>
                  </a:cubicBezTo>
                  <a:cubicBezTo>
                    <a:pt x="180" y="19"/>
                    <a:pt x="191" y="21"/>
                    <a:pt x="203" y="23"/>
                  </a:cubicBezTo>
                  <a:cubicBezTo>
                    <a:pt x="252" y="34"/>
                    <a:pt x="290" y="68"/>
                    <a:pt x="310" y="111"/>
                  </a:cubicBezTo>
                  <a:cubicBezTo>
                    <a:pt x="294" y="59"/>
                    <a:pt x="252" y="16"/>
                    <a:pt x="195" y="3"/>
                  </a:cubicBezTo>
                  <a:cubicBezTo>
                    <a:pt x="184" y="1"/>
                    <a:pt x="173" y="0"/>
                    <a:pt x="162" y="0"/>
                  </a:cubicBezTo>
                </a:path>
              </a:pathLst>
            </a:custGeom>
            <a:solidFill>
              <a:srgbClr val="60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íṣľíḓê">
              <a:extLst>
                <a:ext uri="{FF2B5EF4-FFF2-40B4-BE49-F238E27FC236}">
                  <a16:creationId xmlns:a16="http://schemas.microsoft.com/office/drawing/2014/main" id="{FC34B686-708F-45F3-A7B0-FA188DF41AC3}"/>
                </a:ext>
              </a:extLst>
            </p:cNvPr>
            <p:cNvSpPr/>
            <p:nvPr/>
          </p:nvSpPr>
          <p:spPr bwMode="auto">
            <a:xfrm>
              <a:off x="5410201" y="4186238"/>
              <a:ext cx="461963" cy="541338"/>
            </a:xfrm>
            <a:custGeom>
              <a:avLst/>
              <a:gdLst>
                <a:gd name="T0" fmla="*/ 284 w 284"/>
                <a:gd name="T1" fmla="*/ 0 h 334"/>
                <a:gd name="T2" fmla="*/ 237 w 284"/>
                <a:gd name="T3" fmla="*/ 73 h 334"/>
                <a:gd name="T4" fmla="*/ 64 w 284"/>
                <a:gd name="T5" fmla="*/ 215 h 334"/>
                <a:gd name="T6" fmla="*/ 0 w 284"/>
                <a:gd name="T7" fmla="*/ 257 h 334"/>
                <a:gd name="T8" fmla="*/ 25 w 284"/>
                <a:gd name="T9" fmla="*/ 334 h 334"/>
                <a:gd name="T10" fmla="*/ 281 w 284"/>
                <a:gd name="T11" fmla="*/ 15 h 334"/>
                <a:gd name="T12" fmla="*/ 284 w 284"/>
                <a:gd name="T13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334">
                  <a:moveTo>
                    <a:pt x="284" y="0"/>
                  </a:moveTo>
                  <a:cubicBezTo>
                    <a:pt x="271" y="26"/>
                    <a:pt x="255" y="50"/>
                    <a:pt x="237" y="73"/>
                  </a:cubicBezTo>
                  <a:cubicBezTo>
                    <a:pt x="188" y="136"/>
                    <a:pt x="129" y="170"/>
                    <a:pt x="64" y="215"/>
                  </a:cubicBezTo>
                  <a:cubicBezTo>
                    <a:pt x="43" y="229"/>
                    <a:pt x="22" y="244"/>
                    <a:pt x="0" y="257"/>
                  </a:cubicBezTo>
                  <a:cubicBezTo>
                    <a:pt x="14" y="303"/>
                    <a:pt x="25" y="334"/>
                    <a:pt x="25" y="334"/>
                  </a:cubicBezTo>
                  <a:cubicBezTo>
                    <a:pt x="25" y="334"/>
                    <a:pt x="259" y="114"/>
                    <a:pt x="281" y="15"/>
                  </a:cubicBezTo>
                  <a:cubicBezTo>
                    <a:pt x="282" y="10"/>
                    <a:pt x="283" y="5"/>
                    <a:pt x="284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iṩľiḍé">
              <a:extLst>
                <a:ext uri="{FF2B5EF4-FFF2-40B4-BE49-F238E27FC236}">
                  <a16:creationId xmlns:a16="http://schemas.microsoft.com/office/drawing/2014/main" id="{586C4BD5-BC34-47B4-B26E-37F42EB0194C}"/>
                </a:ext>
              </a:extLst>
            </p:cNvPr>
            <p:cNvSpPr/>
            <p:nvPr/>
          </p:nvSpPr>
          <p:spPr bwMode="auto">
            <a:xfrm>
              <a:off x="5322888" y="4313238"/>
              <a:ext cx="128588" cy="90488"/>
            </a:xfrm>
            <a:custGeom>
              <a:avLst/>
              <a:gdLst>
                <a:gd name="T0" fmla="*/ 22 w 79"/>
                <a:gd name="T1" fmla="*/ 42 h 56"/>
                <a:gd name="T2" fmla="*/ 43 w 79"/>
                <a:gd name="T3" fmla="*/ 53 h 56"/>
                <a:gd name="T4" fmla="*/ 48 w 79"/>
                <a:gd name="T5" fmla="*/ 55 h 56"/>
                <a:gd name="T6" fmla="*/ 55 w 79"/>
                <a:gd name="T7" fmla="*/ 55 h 56"/>
                <a:gd name="T8" fmla="*/ 64 w 79"/>
                <a:gd name="T9" fmla="*/ 52 h 56"/>
                <a:gd name="T10" fmla="*/ 70 w 79"/>
                <a:gd name="T11" fmla="*/ 50 h 56"/>
                <a:gd name="T12" fmla="*/ 78 w 79"/>
                <a:gd name="T13" fmla="*/ 37 h 56"/>
                <a:gd name="T14" fmla="*/ 78 w 79"/>
                <a:gd name="T15" fmla="*/ 33 h 56"/>
                <a:gd name="T16" fmla="*/ 74 w 79"/>
                <a:gd name="T17" fmla="*/ 30 h 56"/>
                <a:gd name="T18" fmla="*/ 61 w 79"/>
                <a:gd name="T19" fmla="*/ 28 h 56"/>
                <a:gd name="T20" fmla="*/ 47 w 79"/>
                <a:gd name="T21" fmla="*/ 19 h 56"/>
                <a:gd name="T22" fmla="*/ 54 w 79"/>
                <a:gd name="T23" fmla="*/ 16 h 56"/>
                <a:gd name="T24" fmla="*/ 59 w 79"/>
                <a:gd name="T25" fmla="*/ 13 h 56"/>
                <a:gd name="T26" fmla="*/ 54 w 79"/>
                <a:gd name="T27" fmla="*/ 7 h 56"/>
                <a:gd name="T28" fmla="*/ 37 w 79"/>
                <a:gd name="T29" fmla="*/ 6 h 56"/>
                <a:gd name="T30" fmla="*/ 8 w 79"/>
                <a:gd name="T31" fmla="*/ 8 h 56"/>
                <a:gd name="T32" fmla="*/ 0 w 79"/>
                <a:gd name="T33" fmla="*/ 24 h 56"/>
                <a:gd name="T34" fmla="*/ 15 w 79"/>
                <a:gd name="T35" fmla="*/ 37 h 56"/>
                <a:gd name="T36" fmla="*/ 22 w 79"/>
                <a:gd name="T37" fmla="*/ 4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56">
                  <a:moveTo>
                    <a:pt x="22" y="42"/>
                  </a:moveTo>
                  <a:cubicBezTo>
                    <a:pt x="29" y="47"/>
                    <a:pt x="36" y="50"/>
                    <a:pt x="43" y="53"/>
                  </a:cubicBezTo>
                  <a:cubicBezTo>
                    <a:pt x="44" y="54"/>
                    <a:pt x="46" y="55"/>
                    <a:pt x="48" y="55"/>
                  </a:cubicBezTo>
                  <a:cubicBezTo>
                    <a:pt x="50" y="56"/>
                    <a:pt x="53" y="55"/>
                    <a:pt x="55" y="55"/>
                  </a:cubicBezTo>
                  <a:cubicBezTo>
                    <a:pt x="58" y="54"/>
                    <a:pt x="61" y="53"/>
                    <a:pt x="64" y="52"/>
                  </a:cubicBezTo>
                  <a:cubicBezTo>
                    <a:pt x="66" y="52"/>
                    <a:pt x="69" y="51"/>
                    <a:pt x="70" y="50"/>
                  </a:cubicBezTo>
                  <a:cubicBezTo>
                    <a:pt x="75" y="47"/>
                    <a:pt x="77" y="42"/>
                    <a:pt x="78" y="37"/>
                  </a:cubicBezTo>
                  <a:cubicBezTo>
                    <a:pt x="78" y="36"/>
                    <a:pt x="79" y="34"/>
                    <a:pt x="78" y="33"/>
                  </a:cubicBezTo>
                  <a:cubicBezTo>
                    <a:pt x="78" y="32"/>
                    <a:pt x="76" y="30"/>
                    <a:pt x="74" y="30"/>
                  </a:cubicBezTo>
                  <a:cubicBezTo>
                    <a:pt x="69" y="30"/>
                    <a:pt x="67" y="31"/>
                    <a:pt x="61" y="28"/>
                  </a:cubicBezTo>
                  <a:cubicBezTo>
                    <a:pt x="56" y="25"/>
                    <a:pt x="51" y="22"/>
                    <a:pt x="47" y="19"/>
                  </a:cubicBezTo>
                  <a:cubicBezTo>
                    <a:pt x="48" y="17"/>
                    <a:pt x="51" y="17"/>
                    <a:pt x="54" y="16"/>
                  </a:cubicBezTo>
                  <a:cubicBezTo>
                    <a:pt x="56" y="16"/>
                    <a:pt x="58" y="15"/>
                    <a:pt x="59" y="13"/>
                  </a:cubicBezTo>
                  <a:cubicBezTo>
                    <a:pt x="60" y="10"/>
                    <a:pt x="57" y="8"/>
                    <a:pt x="54" y="7"/>
                  </a:cubicBezTo>
                  <a:cubicBezTo>
                    <a:pt x="48" y="5"/>
                    <a:pt x="42" y="7"/>
                    <a:pt x="37" y="6"/>
                  </a:cubicBezTo>
                  <a:cubicBezTo>
                    <a:pt x="28" y="6"/>
                    <a:pt x="14" y="0"/>
                    <a:pt x="8" y="8"/>
                  </a:cubicBezTo>
                  <a:cubicBezTo>
                    <a:pt x="5" y="12"/>
                    <a:pt x="3" y="19"/>
                    <a:pt x="0" y="24"/>
                  </a:cubicBezTo>
                  <a:cubicBezTo>
                    <a:pt x="5" y="29"/>
                    <a:pt x="10" y="33"/>
                    <a:pt x="15" y="37"/>
                  </a:cubicBezTo>
                  <a:cubicBezTo>
                    <a:pt x="17" y="39"/>
                    <a:pt x="20" y="41"/>
                    <a:pt x="22" y="42"/>
                  </a:cubicBezTo>
                  <a:close/>
                </a:path>
              </a:pathLst>
            </a:custGeom>
            <a:solidFill>
              <a:srgbClr val="C67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šḷiḑè">
              <a:extLst>
                <a:ext uri="{FF2B5EF4-FFF2-40B4-BE49-F238E27FC236}">
                  <a16:creationId xmlns:a16="http://schemas.microsoft.com/office/drawing/2014/main" id="{CF04C4C2-ABD1-488F-8C4D-5913A81B8A51}"/>
                </a:ext>
              </a:extLst>
            </p:cNvPr>
            <p:cNvSpPr/>
            <p:nvPr/>
          </p:nvSpPr>
          <p:spPr bwMode="auto">
            <a:xfrm>
              <a:off x="4968876" y="3895725"/>
              <a:ext cx="385763" cy="479425"/>
            </a:xfrm>
            <a:custGeom>
              <a:avLst/>
              <a:gdLst>
                <a:gd name="T0" fmla="*/ 63 w 238"/>
                <a:gd name="T1" fmla="*/ 60 h 295"/>
                <a:gd name="T2" fmla="*/ 79 w 238"/>
                <a:gd name="T3" fmla="*/ 38 h 295"/>
                <a:gd name="T4" fmla="*/ 129 w 238"/>
                <a:gd name="T5" fmla="*/ 5 h 295"/>
                <a:gd name="T6" fmla="*/ 151 w 238"/>
                <a:gd name="T7" fmla="*/ 54 h 295"/>
                <a:gd name="T8" fmla="*/ 92 w 238"/>
                <a:gd name="T9" fmla="*/ 160 h 295"/>
                <a:gd name="T10" fmla="*/ 238 w 238"/>
                <a:gd name="T11" fmla="*/ 258 h 295"/>
                <a:gd name="T12" fmla="*/ 223 w 238"/>
                <a:gd name="T13" fmla="*/ 285 h 295"/>
                <a:gd name="T14" fmla="*/ 123 w 238"/>
                <a:gd name="T15" fmla="*/ 254 h 295"/>
                <a:gd name="T16" fmla="*/ 8 w 238"/>
                <a:gd name="T17" fmla="*/ 184 h 295"/>
                <a:gd name="T18" fmla="*/ 2 w 238"/>
                <a:gd name="T19" fmla="*/ 176 h 295"/>
                <a:gd name="T20" fmla="*/ 4 w 238"/>
                <a:gd name="T21" fmla="*/ 163 h 295"/>
                <a:gd name="T22" fmla="*/ 63 w 238"/>
                <a:gd name="T23" fmla="*/ 6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8" h="295">
                  <a:moveTo>
                    <a:pt x="63" y="60"/>
                  </a:moveTo>
                  <a:cubicBezTo>
                    <a:pt x="69" y="53"/>
                    <a:pt x="74" y="45"/>
                    <a:pt x="79" y="38"/>
                  </a:cubicBezTo>
                  <a:cubicBezTo>
                    <a:pt x="91" y="22"/>
                    <a:pt x="108" y="0"/>
                    <a:pt x="129" y="5"/>
                  </a:cubicBezTo>
                  <a:cubicBezTo>
                    <a:pt x="154" y="10"/>
                    <a:pt x="157" y="34"/>
                    <a:pt x="151" y="54"/>
                  </a:cubicBezTo>
                  <a:cubicBezTo>
                    <a:pt x="145" y="76"/>
                    <a:pt x="98" y="138"/>
                    <a:pt x="92" y="160"/>
                  </a:cubicBezTo>
                  <a:cubicBezTo>
                    <a:pt x="92" y="160"/>
                    <a:pt x="183" y="221"/>
                    <a:pt x="238" y="258"/>
                  </a:cubicBezTo>
                  <a:cubicBezTo>
                    <a:pt x="234" y="265"/>
                    <a:pt x="231" y="280"/>
                    <a:pt x="223" y="285"/>
                  </a:cubicBezTo>
                  <a:cubicBezTo>
                    <a:pt x="205" y="295"/>
                    <a:pt x="141" y="262"/>
                    <a:pt x="123" y="254"/>
                  </a:cubicBezTo>
                  <a:cubicBezTo>
                    <a:pt x="82" y="237"/>
                    <a:pt x="43" y="213"/>
                    <a:pt x="8" y="184"/>
                  </a:cubicBezTo>
                  <a:cubicBezTo>
                    <a:pt x="6" y="182"/>
                    <a:pt x="3" y="180"/>
                    <a:pt x="2" y="176"/>
                  </a:cubicBezTo>
                  <a:cubicBezTo>
                    <a:pt x="0" y="172"/>
                    <a:pt x="2" y="167"/>
                    <a:pt x="4" y="163"/>
                  </a:cubicBezTo>
                  <a:cubicBezTo>
                    <a:pt x="21" y="127"/>
                    <a:pt x="41" y="93"/>
                    <a:pt x="63" y="60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ïṧļiḑe">
              <a:extLst>
                <a:ext uri="{FF2B5EF4-FFF2-40B4-BE49-F238E27FC236}">
                  <a16:creationId xmlns:a16="http://schemas.microsoft.com/office/drawing/2014/main" id="{220CEBFA-8172-4892-9107-54727201F74C}"/>
                </a:ext>
              </a:extLst>
            </p:cNvPr>
            <p:cNvSpPr/>
            <p:nvPr/>
          </p:nvSpPr>
          <p:spPr bwMode="auto">
            <a:xfrm>
              <a:off x="5638801" y="4437063"/>
              <a:ext cx="92075" cy="123825"/>
            </a:xfrm>
            <a:custGeom>
              <a:avLst/>
              <a:gdLst>
                <a:gd name="T0" fmla="*/ 40 w 56"/>
                <a:gd name="T1" fmla="*/ 70 h 76"/>
                <a:gd name="T2" fmla="*/ 22 w 56"/>
                <a:gd name="T3" fmla="*/ 73 h 76"/>
                <a:gd name="T4" fmla="*/ 12 w 56"/>
                <a:gd name="T5" fmla="*/ 62 h 76"/>
                <a:gd name="T6" fmla="*/ 4 w 56"/>
                <a:gd name="T7" fmla="*/ 40 h 76"/>
                <a:gd name="T8" fmla="*/ 36 w 56"/>
                <a:gd name="T9" fmla="*/ 13 h 76"/>
                <a:gd name="T10" fmla="*/ 40 w 56"/>
                <a:gd name="T11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76">
                  <a:moveTo>
                    <a:pt x="40" y="70"/>
                  </a:moveTo>
                  <a:cubicBezTo>
                    <a:pt x="35" y="74"/>
                    <a:pt x="27" y="76"/>
                    <a:pt x="22" y="73"/>
                  </a:cubicBezTo>
                  <a:cubicBezTo>
                    <a:pt x="17" y="71"/>
                    <a:pt x="15" y="67"/>
                    <a:pt x="12" y="62"/>
                  </a:cubicBezTo>
                  <a:cubicBezTo>
                    <a:pt x="9" y="55"/>
                    <a:pt x="6" y="48"/>
                    <a:pt x="4" y="40"/>
                  </a:cubicBezTo>
                  <a:cubicBezTo>
                    <a:pt x="0" y="20"/>
                    <a:pt x="16" y="0"/>
                    <a:pt x="36" y="13"/>
                  </a:cubicBezTo>
                  <a:cubicBezTo>
                    <a:pt x="53" y="25"/>
                    <a:pt x="56" y="57"/>
                    <a:pt x="40" y="70"/>
                  </a:cubicBez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îśḷîďe">
              <a:extLst>
                <a:ext uri="{FF2B5EF4-FFF2-40B4-BE49-F238E27FC236}">
                  <a16:creationId xmlns:a16="http://schemas.microsoft.com/office/drawing/2014/main" id="{9369E930-520D-4545-8D37-DEA88907CE01}"/>
                </a:ext>
              </a:extLst>
            </p:cNvPr>
            <p:cNvSpPr/>
            <p:nvPr/>
          </p:nvSpPr>
          <p:spPr bwMode="auto">
            <a:xfrm>
              <a:off x="5597526" y="4468813"/>
              <a:ext cx="104775" cy="90488"/>
            </a:xfrm>
            <a:custGeom>
              <a:avLst/>
              <a:gdLst>
                <a:gd name="T0" fmla="*/ 15 w 65"/>
                <a:gd name="T1" fmla="*/ 52 h 56"/>
                <a:gd name="T2" fmla="*/ 2 w 65"/>
                <a:gd name="T3" fmla="*/ 42 h 56"/>
                <a:gd name="T4" fmla="*/ 3 w 65"/>
                <a:gd name="T5" fmla="*/ 23 h 56"/>
                <a:gd name="T6" fmla="*/ 16 w 65"/>
                <a:gd name="T7" fmla="*/ 19 h 56"/>
                <a:gd name="T8" fmla="*/ 28 w 65"/>
                <a:gd name="T9" fmla="*/ 22 h 56"/>
                <a:gd name="T10" fmla="*/ 21 w 65"/>
                <a:gd name="T11" fmla="*/ 9 h 56"/>
                <a:gd name="T12" fmla="*/ 22 w 65"/>
                <a:gd name="T13" fmla="*/ 2 h 56"/>
                <a:gd name="T14" fmla="*/ 24 w 65"/>
                <a:gd name="T15" fmla="*/ 0 h 56"/>
                <a:gd name="T16" fmla="*/ 25 w 65"/>
                <a:gd name="T17" fmla="*/ 0 h 56"/>
                <a:gd name="T18" fmla="*/ 55 w 65"/>
                <a:gd name="T19" fmla="*/ 12 h 56"/>
                <a:gd name="T20" fmla="*/ 56 w 65"/>
                <a:gd name="T21" fmla="*/ 43 h 56"/>
                <a:gd name="T22" fmla="*/ 17 w 65"/>
                <a:gd name="T23" fmla="*/ 52 h 56"/>
                <a:gd name="T24" fmla="*/ 15 w 65"/>
                <a:gd name="T25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6">
                  <a:moveTo>
                    <a:pt x="15" y="52"/>
                  </a:moveTo>
                  <a:cubicBezTo>
                    <a:pt x="10" y="50"/>
                    <a:pt x="4" y="47"/>
                    <a:pt x="2" y="42"/>
                  </a:cubicBezTo>
                  <a:cubicBezTo>
                    <a:pt x="0" y="36"/>
                    <a:pt x="2" y="28"/>
                    <a:pt x="3" y="23"/>
                  </a:cubicBezTo>
                  <a:cubicBezTo>
                    <a:pt x="5" y="17"/>
                    <a:pt x="11" y="18"/>
                    <a:pt x="16" y="19"/>
                  </a:cubicBezTo>
                  <a:cubicBezTo>
                    <a:pt x="20" y="21"/>
                    <a:pt x="24" y="22"/>
                    <a:pt x="28" y="22"/>
                  </a:cubicBezTo>
                  <a:cubicBezTo>
                    <a:pt x="28" y="16"/>
                    <a:pt x="22" y="14"/>
                    <a:pt x="21" y="9"/>
                  </a:cubicBezTo>
                  <a:cubicBezTo>
                    <a:pt x="21" y="6"/>
                    <a:pt x="22" y="4"/>
                    <a:pt x="22" y="2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35" y="6"/>
                    <a:pt x="46" y="4"/>
                    <a:pt x="55" y="12"/>
                  </a:cubicBezTo>
                  <a:cubicBezTo>
                    <a:pt x="65" y="21"/>
                    <a:pt x="65" y="33"/>
                    <a:pt x="56" y="43"/>
                  </a:cubicBezTo>
                  <a:cubicBezTo>
                    <a:pt x="46" y="53"/>
                    <a:pt x="29" y="56"/>
                    <a:pt x="17" y="52"/>
                  </a:cubicBezTo>
                  <a:cubicBezTo>
                    <a:pt x="16" y="52"/>
                    <a:pt x="15" y="52"/>
                    <a:pt x="15" y="52"/>
                  </a:cubicBezTo>
                  <a:close/>
                </a:path>
              </a:pathLst>
            </a:custGeom>
            <a:solidFill>
              <a:srgbClr val="C67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ïŝḻïḋe">
              <a:extLst>
                <a:ext uri="{FF2B5EF4-FFF2-40B4-BE49-F238E27FC236}">
                  <a16:creationId xmlns:a16="http://schemas.microsoft.com/office/drawing/2014/main" id="{676A75F8-5FC5-431B-ABAF-D4ECB9BD0AAE}"/>
                </a:ext>
              </a:extLst>
            </p:cNvPr>
            <p:cNvSpPr/>
            <p:nvPr/>
          </p:nvSpPr>
          <p:spPr bwMode="auto">
            <a:xfrm>
              <a:off x="6176963" y="3394075"/>
              <a:ext cx="101600" cy="149225"/>
            </a:xfrm>
            <a:custGeom>
              <a:avLst/>
              <a:gdLst>
                <a:gd name="T0" fmla="*/ 59 w 62"/>
                <a:gd name="T1" fmla="*/ 57 h 92"/>
                <a:gd name="T2" fmla="*/ 53 w 62"/>
                <a:gd name="T3" fmla="*/ 37 h 92"/>
                <a:gd name="T4" fmla="*/ 54 w 62"/>
                <a:gd name="T5" fmla="*/ 20 h 92"/>
                <a:gd name="T6" fmla="*/ 45 w 62"/>
                <a:gd name="T7" fmla="*/ 0 h 92"/>
                <a:gd name="T8" fmla="*/ 33 w 62"/>
                <a:gd name="T9" fmla="*/ 15 h 92"/>
                <a:gd name="T10" fmla="*/ 36 w 62"/>
                <a:gd name="T11" fmla="*/ 21 h 92"/>
                <a:gd name="T12" fmla="*/ 32 w 62"/>
                <a:gd name="T13" fmla="*/ 33 h 92"/>
                <a:gd name="T14" fmla="*/ 7 w 62"/>
                <a:gd name="T15" fmla="*/ 52 h 92"/>
                <a:gd name="T16" fmla="*/ 2 w 62"/>
                <a:gd name="T17" fmla="*/ 56 h 92"/>
                <a:gd name="T18" fmla="*/ 1 w 62"/>
                <a:gd name="T19" fmla="*/ 63 h 92"/>
                <a:gd name="T20" fmla="*/ 9 w 62"/>
                <a:gd name="T21" fmla="*/ 66 h 92"/>
                <a:gd name="T22" fmla="*/ 40 w 62"/>
                <a:gd name="T23" fmla="*/ 90 h 92"/>
                <a:gd name="T24" fmla="*/ 61 w 62"/>
                <a:gd name="T25" fmla="*/ 68 h 92"/>
                <a:gd name="T26" fmla="*/ 59 w 62"/>
                <a:gd name="T2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92">
                  <a:moveTo>
                    <a:pt x="59" y="57"/>
                  </a:moveTo>
                  <a:cubicBezTo>
                    <a:pt x="58" y="50"/>
                    <a:pt x="54" y="43"/>
                    <a:pt x="53" y="37"/>
                  </a:cubicBezTo>
                  <a:cubicBezTo>
                    <a:pt x="52" y="31"/>
                    <a:pt x="55" y="25"/>
                    <a:pt x="54" y="20"/>
                  </a:cubicBezTo>
                  <a:cubicBezTo>
                    <a:pt x="54" y="14"/>
                    <a:pt x="53" y="0"/>
                    <a:pt x="45" y="0"/>
                  </a:cubicBezTo>
                  <a:cubicBezTo>
                    <a:pt x="38" y="0"/>
                    <a:pt x="32" y="8"/>
                    <a:pt x="33" y="15"/>
                  </a:cubicBezTo>
                  <a:cubicBezTo>
                    <a:pt x="33" y="18"/>
                    <a:pt x="36" y="18"/>
                    <a:pt x="36" y="21"/>
                  </a:cubicBezTo>
                  <a:cubicBezTo>
                    <a:pt x="38" y="26"/>
                    <a:pt x="35" y="30"/>
                    <a:pt x="32" y="33"/>
                  </a:cubicBezTo>
                  <a:cubicBezTo>
                    <a:pt x="25" y="41"/>
                    <a:pt x="15" y="46"/>
                    <a:pt x="7" y="52"/>
                  </a:cubicBezTo>
                  <a:cubicBezTo>
                    <a:pt x="5" y="53"/>
                    <a:pt x="3" y="55"/>
                    <a:pt x="2" y="56"/>
                  </a:cubicBezTo>
                  <a:cubicBezTo>
                    <a:pt x="1" y="58"/>
                    <a:pt x="0" y="61"/>
                    <a:pt x="1" y="63"/>
                  </a:cubicBezTo>
                  <a:cubicBezTo>
                    <a:pt x="3" y="65"/>
                    <a:pt x="6" y="65"/>
                    <a:pt x="9" y="66"/>
                  </a:cubicBezTo>
                  <a:cubicBezTo>
                    <a:pt x="24" y="68"/>
                    <a:pt x="26" y="86"/>
                    <a:pt x="40" y="90"/>
                  </a:cubicBezTo>
                  <a:cubicBezTo>
                    <a:pt x="50" y="92"/>
                    <a:pt x="62" y="79"/>
                    <a:pt x="61" y="68"/>
                  </a:cubicBezTo>
                  <a:cubicBezTo>
                    <a:pt x="61" y="64"/>
                    <a:pt x="60" y="60"/>
                    <a:pt x="59" y="57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ṩḻíḑê">
              <a:extLst>
                <a:ext uri="{FF2B5EF4-FFF2-40B4-BE49-F238E27FC236}">
                  <a16:creationId xmlns:a16="http://schemas.microsoft.com/office/drawing/2014/main" id="{1F8CC436-6F76-4AB3-9FAC-563F6B88B5CF}"/>
                </a:ext>
              </a:extLst>
            </p:cNvPr>
            <p:cNvSpPr/>
            <p:nvPr/>
          </p:nvSpPr>
          <p:spPr bwMode="auto">
            <a:xfrm>
              <a:off x="6189663" y="3486150"/>
              <a:ext cx="533400" cy="719138"/>
            </a:xfrm>
            <a:custGeom>
              <a:avLst/>
              <a:gdLst>
                <a:gd name="T0" fmla="*/ 137 w 328"/>
                <a:gd name="T1" fmla="*/ 133 h 443"/>
                <a:gd name="T2" fmla="*/ 129 w 328"/>
                <a:gd name="T3" fmla="*/ 117 h 443"/>
                <a:gd name="T4" fmla="*/ 95 w 328"/>
                <a:gd name="T5" fmla="*/ 63 h 443"/>
                <a:gd name="T6" fmla="*/ 67 w 328"/>
                <a:gd name="T7" fmla="*/ 15 h 443"/>
                <a:gd name="T8" fmla="*/ 17 w 328"/>
                <a:gd name="T9" fmla="*/ 23 h 443"/>
                <a:gd name="T10" fmla="*/ 11 w 328"/>
                <a:gd name="T11" fmla="*/ 53 h 443"/>
                <a:gd name="T12" fmla="*/ 203 w 328"/>
                <a:gd name="T13" fmla="*/ 404 h 443"/>
                <a:gd name="T14" fmla="*/ 216 w 328"/>
                <a:gd name="T15" fmla="*/ 415 h 443"/>
                <a:gd name="T16" fmla="*/ 328 w 328"/>
                <a:gd name="T17" fmla="*/ 260 h 443"/>
                <a:gd name="T18" fmla="*/ 326 w 328"/>
                <a:gd name="T19" fmla="*/ 253 h 443"/>
                <a:gd name="T20" fmla="*/ 320 w 328"/>
                <a:gd name="T21" fmla="*/ 248 h 443"/>
                <a:gd name="T22" fmla="*/ 194 w 328"/>
                <a:gd name="T23" fmla="*/ 205 h 443"/>
                <a:gd name="T24" fmla="*/ 137 w 328"/>
                <a:gd name="T25" fmla="*/ 133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8" h="443">
                  <a:moveTo>
                    <a:pt x="137" y="133"/>
                  </a:moveTo>
                  <a:cubicBezTo>
                    <a:pt x="134" y="128"/>
                    <a:pt x="131" y="122"/>
                    <a:pt x="129" y="117"/>
                  </a:cubicBezTo>
                  <a:cubicBezTo>
                    <a:pt x="119" y="98"/>
                    <a:pt x="106" y="80"/>
                    <a:pt x="95" y="63"/>
                  </a:cubicBezTo>
                  <a:cubicBezTo>
                    <a:pt x="85" y="48"/>
                    <a:pt x="80" y="27"/>
                    <a:pt x="67" y="15"/>
                  </a:cubicBezTo>
                  <a:cubicBezTo>
                    <a:pt x="52" y="0"/>
                    <a:pt x="34" y="16"/>
                    <a:pt x="17" y="23"/>
                  </a:cubicBezTo>
                  <a:cubicBezTo>
                    <a:pt x="0" y="30"/>
                    <a:pt x="4" y="36"/>
                    <a:pt x="11" y="53"/>
                  </a:cubicBezTo>
                  <a:cubicBezTo>
                    <a:pt x="68" y="181"/>
                    <a:pt x="106" y="303"/>
                    <a:pt x="203" y="404"/>
                  </a:cubicBezTo>
                  <a:cubicBezTo>
                    <a:pt x="207" y="408"/>
                    <a:pt x="211" y="412"/>
                    <a:pt x="216" y="415"/>
                  </a:cubicBezTo>
                  <a:cubicBezTo>
                    <a:pt x="275" y="443"/>
                    <a:pt x="327" y="296"/>
                    <a:pt x="328" y="260"/>
                  </a:cubicBezTo>
                  <a:cubicBezTo>
                    <a:pt x="328" y="258"/>
                    <a:pt x="328" y="255"/>
                    <a:pt x="326" y="253"/>
                  </a:cubicBezTo>
                  <a:cubicBezTo>
                    <a:pt x="325" y="251"/>
                    <a:pt x="323" y="249"/>
                    <a:pt x="320" y="248"/>
                  </a:cubicBezTo>
                  <a:cubicBezTo>
                    <a:pt x="279" y="231"/>
                    <a:pt x="231" y="230"/>
                    <a:pt x="194" y="205"/>
                  </a:cubicBezTo>
                  <a:cubicBezTo>
                    <a:pt x="168" y="187"/>
                    <a:pt x="152" y="161"/>
                    <a:pt x="137" y="133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iṥ1iḋè">
              <a:extLst>
                <a:ext uri="{FF2B5EF4-FFF2-40B4-BE49-F238E27FC236}">
                  <a16:creationId xmlns:a16="http://schemas.microsoft.com/office/drawing/2014/main" id="{0AF1C7B0-32DD-4D34-82B4-55AAFD695CD6}"/>
                </a:ext>
              </a:extLst>
            </p:cNvPr>
            <p:cNvSpPr/>
            <p:nvPr/>
          </p:nvSpPr>
          <p:spPr bwMode="auto">
            <a:xfrm>
              <a:off x="6699251" y="5530850"/>
              <a:ext cx="174625" cy="104775"/>
            </a:xfrm>
            <a:custGeom>
              <a:avLst/>
              <a:gdLst>
                <a:gd name="T0" fmla="*/ 107 w 108"/>
                <a:gd name="T1" fmla="*/ 23 h 64"/>
                <a:gd name="T2" fmla="*/ 103 w 108"/>
                <a:gd name="T3" fmla="*/ 14 h 64"/>
                <a:gd name="T4" fmla="*/ 99 w 108"/>
                <a:gd name="T5" fmla="*/ 11 h 64"/>
                <a:gd name="T6" fmla="*/ 86 w 108"/>
                <a:gd name="T7" fmla="*/ 1 h 64"/>
                <a:gd name="T8" fmla="*/ 56 w 108"/>
                <a:gd name="T9" fmla="*/ 4 h 64"/>
                <a:gd name="T10" fmla="*/ 55 w 108"/>
                <a:gd name="T11" fmla="*/ 4 h 64"/>
                <a:gd name="T12" fmla="*/ 55 w 108"/>
                <a:gd name="T13" fmla="*/ 6 h 64"/>
                <a:gd name="T14" fmla="*/ 53 w 108"/>
                <a:gd name="T15" fmla="*/ 16 h 64"/>
                <a:gd name="T16" fmla="*/ 36 w 108"/>
                <a:gd name="T17" fmla="*/ 30 h 64"/>
                <a:gd name="T18" fmla="*/ 31 w 108"/>
                <a:gd name="T19" fmla="*/ 33 h 64"/>
                <a:gd name="T20" fmla="*/ 11 w 108"/>
                <a:gd name="T21" fmla="*/ 57 h 64"/>
                <a:gd name="T22" fmla="*/ 29 w 108"/>
                <a:gd name="T23" fmla="*/ 63 h 64"/>
                <a:gd name="T24" fmla="*/ 47 w 108"/>
                <a:gd name="T25" fmla="*/ 62 h 64"/>
                <a:gd name="T26" fmla="*/ 102 w 108"/>
                <a:gd name="T27" fmla="*/ 47 h 64"/>
                <a:gd name="T28" fmla="*/ 108 w 108"/>
                <a:gd name="T29" fmla="*/ 28 h 64"/>
                <a:gd name="T30" fmla="*/ 107 w 108"/>
                <a:gd name="T31" fmla="*/ 2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64">
                  <a:moveTo>
                    <a:pt x="107" y="23"/>
                  </a:moveTo>
                  <a:cubicBezTo>
                    <a:pt x="106" y="19"/>
                    <a:pt x="105" y="16"/>
                    <a:pt x="103" y="14"/>
                  </a:cubicBezTo>
                  <a:cubicBezTo>
                    <a:pt x="101" y="13"/>
                    <a:pt x="100" y="12"/>
                    <a:pt x="99" y="11"/>
                  </a:cubicBezTo>
                  <a:cubicBezTo>
                    <a:pt x="93" y="5"/>
                    <a:pt x="94" y="0"/>
                    <a:pt x="86" y="1"/>
                  </a:cubicBezTo>
                  <a:cubicBezTo>
                    <a:pt x="76" y="2"/>
                    <a:pt x="66" y="3"/>
                    <a:pt x="56" y="4"/>
                  </a:cubicBezTo>
                  <a:cubicBezTo>
                    <a:pt x="56" y="4"/>
                    <a:pt x="56" y="4"/>
                    <a:pt x="55" y="4"/>
                  </a:cubicBezTo>
                  <a:cubicBezTo>
                    <a:pt x="55" y="5"/>
                    <a:pt x="55" y="5"/>
                    <a:pt x="55" y="6"/>
                  </a:cubicBezTo>
                  <a:cubicBezTo>
                    <a:pt x="54" y="9"/>
                    <a:pt x="54" y="13"/>
                    <a:pt x="53" y="16"/>
                  </a:cubicBezTo>
                  <a:cubicBezTo>
                    <a:pt x="51" y="25"/>
                    <a:pt x="43" y="27"/>
                    <a:pt x="36" y="30"/>
                  </a:cubicBezTo>
                  <a:cubicBezTo>
                    <a:pt x="35" y="31"/>
                    <a:pt x="33" y="32"/>
                    <a:pt x="31" y="33"/>
                  </a:cubicBezTo>
                  <a:cubicBezTo>
                    <a:pt x="23" y="37"/>
                    <a:pt x="0" y="44"/>
                    <a:pt x="11" y="57"/>
                  </a:cubicBezTo>
                  <a:cubicBezTo>
                    <a:pt x="15" y="62"/>
                    <a:pt x="23" y="62"/>
                    <a:pt x="29" y="63"/>
                  </a:cubicBezTo>
                  <a:cubicBezTo>
                    <a:pt x="35" y="64"/>
                    <a:pt x="41" y="63"/>
                    <a:pt x="47" y="62"/>
                  </a:cubicBezTo>
                  <a:cubicBezTo>
                    <a:pt x="66" y="60"/>
                    <a:pt x="84" y="55"/>
                    <a:pt x="102" y="47"/>
                  </a:cubicBezTo>
                  <a:cubicBezTo>
                    <a:pt x="108" y="44"/>
                    <a:pt x="108" y="34"/>
                    <a:pt x="108" y="28"/>
                  </a:cubicBezTo>
                  <a:cubicBezTo>
                    <a:pt x="108" y="26"/>
                    <a:pt x="108" y="24"/>
                    <a:pt x="107" y="2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ïšlïḋè">
              <a:extLst>
                <a:ext uri="{FF2B5EF4-FFF2-40B4-BE49-F238E27FC236}">
                  <a16:creationId xmlns:a16="http://schemas.microsoft.com/office/drawing/2014/main" id="{79A68C09-FE95-4035-A881-29EBA96A6A11}"/>
                </a:ext>
              </a:extLst>
            </p:cNvPr>
            <p:cNvSpPr/>
            <p:nvPr/>
          </p:nvSpPr>
          <p:spPr bwMode="auto">
            <a:xfrm>
              <a:off x="6607176" y="4611688"/>
              <a:ext cx="295275" cy="942975"/>
            </a:xfrm>
            <a:custGeom>
              <a:avLst/>
              <a:gdLst>
                <a:gd name="T0" fmla="*/ 169 w 186"/>
                <a:gd name="T1" fmla="*/ 0 h 594"/>
                <a:gd name="T2" fmla="*/ 186 w 186"/>
                <a:gd name="T3" fmla="*/ 78 h 594"/>
                <a:gd name="T4" fmla="*/ 153 w 186"/>
                <a:gd name="T5" fmla="*/ 297 h 594"/>
                <a:gd name="T6" fmla="*/ 164 w 186"/>
                <a:gd name="T7" fmla="*/ 592 h 594"/>
                <a:gd name="T8" fmla="*/ 106 w 186"/>
                <a:gd name="T9" fmla="*/ 594 h 594"/>
                <a:gd name="T10" fmla="*/ 44 w 186"/>
                <a:gd name="T11" fmla="*/ 310 h 594"/>
                <a:gd name="T12" fmla="*/ 0 w 186"/>
                <a:gd name="T13" fmla="*/ 0 h 594"/>
                <a:gd name="T14" fmla="*/ 169 w 186"/>
                <a:gd name="T15" fmla="*/ 0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594">
                  <a:moveTo>
                    <a:pt x="169" y="0"/>
                  </a:moveTo>
                  <a:lnTo>
                    <a:pt x="186" y="78"/>
                  </a:lnTo>
                  <a:lnTo>
                    <a:pt x="153" y="297"/>
                  </a:lnTo>
                  <a:lnTo>
                    <a:pt x="164" y="592"/>
                  </a:lnTo>
                  <a:lnTo>
                    <a:pt x="106" y="594"/>
                  </a:lnTo>
                  <a:lnTo>
                    <a:pt x="44" y="310"/>
                  </a:lnTo>
                  <a:lnTo>
                    <a:pt x="0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íṩ1iḓé">
              <a:extLst>
                <a:ext uri="{FF2B5EF4-FFF2-40B4-BE49-F238E27FC236}">
                  <a16:creationId xmlns:a16="http://schemas.microsoft.com/office/drawing/2014/main" id="{DA09007C-2F0D-42CC-B460-BE2DFE9A6175}"/>
                </a:ext>
              </a:extLst>
            </p:cNvPr>
            <p:cNvSpPr/>
            <p:nvPr/>
          </p:nvSpPr>
          <p:spPr bwMode="auto">
            <a:xfrm>
              <a:off x="6265863" y="5534025"/>
              <a:ext cx="177800" cy="93663"/>
            </a:xfrm>
            <a:custGeom>
              <a:avLst/>
              <a:gdLst>
                <a:gd name="T0" fmla="*/ 109 w 109"/>
                <a:gd name="T1" fmla="*/ 31 h 57"/>
                <a:gd name="T2" fmla="*/ 107 w 109"/>
                <a:gd name="T3" fmla="*/ 21 h 57"/>
                <a:gd name="T4" fmla="*/ 104 w 109"/>
                <a:gd name="T5" fmla="*/ 17 h 57"/>
                <a:gd name="T6" fmla="*/ 94 w 109"/>
                <a:gd name="T7" fmla="*/ 4 h 57"/>
                <a:gd name="T8" fmla="*/ 64 w 109"/>
                <a:gd name="T9" fmla="*/ 0 h 57"/>
                <a:gd name="T10" fmla="*/ 63 w 109"/>
                <a:gd name="T11" fmla="*/ 1 h 57"/>
                <a:gd name="T12" fmla="*/ 62 w 109"/>
                <a:gd name="T13" fmla="*/ 2 h 57"/>
                <a:gd name="T14" fmla="*/ 58 w 109"/>
                <a:gd name="T15" fmla="*/ 11 h 57"/>
                <a:gd name="T16" fmla="*/ 39 w 109"/>
                <a:gd name="T17" fmla="*/ 21 h 57"/>
                <a:gd name="T18" fmla="*/ 33 w 109"/>
                <a:gd name="T19" fmla="*/ 22 h 57"/>
                <a:gd name="T20" fmla="*/ 7 w 109"/>
                <a:gd name="T21" fmla="*/ 41 h 57"/>
                <a:gd name="T22" fmla="*/ 24 w 109"/>
                <a:gd name="T23" fmla="*/ 51 h 57"/>
                <a:gd name="T24" fmla="*/ 42 w 109"/>
                <a:gd name="T25" fmla="*/ 55 h 57"/>
                <a:gd name="T26" fmla="*/ 98 w 109"/>
                <a:gd name="T27" fmla="*/ 53 h 57"/>
                <a:gd name="T28" fmla="*/ 109 w 109"/>
                <a:gd name="T29" fmla="*/ 36 h 57"/>
                <a:gd name="T30" fmla="*/ 109 w 109"/>
                <a:gd name="T31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57">
                  <a:moveTo>
                    <a:pt x="109" y="31"/>
                  </a:moveTo>
                  <a:cubicBezTo>
                    <a:pt x="109" y="27"/>
                    <a:pt x="109" y="24"/>
                    <a:pt x="107" y="21"/>
                  </a:cubicBezTo>
                  <a:cubicBezTo>
                    <a:pt x="106" y="20"/>
                    <a:pt x="105" y="19"/>
                    <a:pt x="104" y="17"/>
                  </a:cubicBezTo>
                  <a:cubicBezTo>
                    <a:pt x="100" y="10"/>
                    <a:pt x="102" y="6"/>
                    <a:pt x="94" y="4"/>
                  </a:cubicBezTo>
                  <a:cubicBezTo>
                    <a:pt x="84" y="3"/>
                    <a:pt x="74" y="2"/>
                    <a:pt x="64" y="0"/>
                  </a:cubicBezTo>
                  <a:cubicBezTo>
                    <a:pt x="64" y="0"/>
                    <a:pt x="64" y="0"/>
                    <a:pt x="63" y="1"/>
                  </a:cubicBezTo>
                  <a:cubicBezTo>
                    <a:pt x="63" y="1"/>
                    <a:pt x="63" y="1"/>
                    <a:pt x="62" y="2"/>
                  </a:cubicBezTo>
                  <a:cubicBezTo>
                    <a:pt x="61" y="5"/>
                    <a:pt x="60" y="8"/>
                    <a:pt x="58" y="11"/>
                  </a:cubicBezTo>
                  <a:cubicBezTo>
                    <a:pt x="55" y="19"/>
                    <a:pt x="46" y="20"/>
                    <a:pt x="39" y="21"/>
                  </a:cubicBezTo>
                  <a:cubicBezTo>
                    <a:pt x="37" y="22"/>
                    <a:pt x="35" y="22"/>
                    <a:pt x="33" y="22"/>
                  </a:cubicBezTo>
                  <a:cubicBezTo>
                    <a:pt x="24" y="24"/>
                    <a:pt x="0" y="26"/>
                    <a:pt x="7" y="41"/>
                  </a:cubicBezTo>
                  <a:cubicBezTo>
                    <a:pt x="10" y="47"/>
                    <a:pt x="18" y="49"/>
                    <a:pt x="24" y="51"/>
                  </a:cubicBezTo>
                  <a:cubicBezTo>
                    <a:pt x="30" y="54"/>
                    <a:pt x="36" y="54"/>
                    <a:pt x="42" y="55"/>
                  </a:cubicBezTo>
                  <a:cubicBezTo>
                    <a:pt x="61" y="57"/>
                    <a:pt x="79" y="57"/>
                    <a:pt x="98" y="53"/>
                  </a:cubicBezTo>
                  <a:cubicBezTo>
                    <a:pt x="105" y="51"/>
                    <a:pt x="107" y="42"/>
                    <a:pt x="109" y="36"/>
                  </a:cubicBezTo>
                  <a:cubicBezTo>
                    <a:pt x="109" y="34"/>
                    <a:pt x="109" y="32"/>
                    <a:pt x="109" y="31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śļiḋé">
              <a:extLst>
                <a:ext uri="{FF2B5EF4-FFF2-40B4-BE49-F238E27FC236}">
                  <a16:creationId xmlns:a16="http://schemas.microsoft.com/office/drawing/2014/main" id="{C2D2C2CC-836A-4160-B2F8-C65F40C224FE}"/>
                </a:ext>
              </a:extLst>
            </p:cNvPr>
            <p:cNvSpPr/>
            <p:nvPr/>
          </p:nvSpPr>
          <p:spPr bwMode="auto">
            <a:xfrm>
              <a:off x="6353176" y="4592638"/>
              <a:ext cx="361950" cy="973138"/>
            </a:xfrm>
            <a:custGeom>
              <a:avLst/>
              <a:gdLst>
                <a:gd name="T0" fmla="*/ 204 w 228"/>
                <a:gd name="T1" fmla="*/ 40 h 613"/>
                <a:gd name="T2" fmla="*/ 228 w 228"/>
                <a:gd name="T3" fmla="*/ 98 h 613"/>
                <a:gd name="T4" fmla="*/ 116 w 228"/>
                <a:gd name="T5" fmla="*/ 325 h 613"/>
                <a:gd name="T6" fmla="*/ 56 w 228"/>
                <a:gd name="T7" fmla="*/ 613 h 613"/>
                <a:gd name="T8" fmla="*/ 0 w 228"/>
                <a:gd name="T9" fmla="*/ 602 h 613"/>
                <a:gd name="T10" fmla="*/ 8 w 228"/>
                <a:gd name="T11" fmla="*/ 311 h 613"/>
                <a:gd name="T12" fmla="*/ 40 w 228"/>
                <a:gd name="T13" fmla="*/ 0 h 613"/>
                <a:gd name="T14" fmla="*/ 204 w 228"/>
                <a:gd name="T15" fmla="*/ 4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613">
                  <a:moveTo>
                    <a:pt x="204" y="40"/>
                  </a:moveTo>
                  <a:lnTo>
                    <a:pt x="228" y="98"/>
                  </a:lnTo>
                  <a:lnTo>
                    <a:pt x="116" y="325"/>
                  </a:lnTo>
                  <a:lnTo>
                    <a:pt x="56" y="613"/>
                  </a:lnTo>
                  <a:lnTo>
                    <a:pt x="0" y="602"/>
                  </a:lnTo>
                  <a:lnTo>
                    <a:pt x="8" y="311"/>
                  </a:lnTo>
                  <a:lnTo>
                    <a:pt x="40" y="0"/>
                  </a:lnTo>
                  <a:lnTo>
                    <a:pt x="204" y="40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îSḷîḓe">
              <a:extLst>
                <a:ext uri="{FF2B5EF4-FFF2-40B4-BE49-F238E27FC236}">
                  <a16:creationId xmlns:a16="http://schemas.microsoft.com/office/drawing/2014/main" id="{567537B6-7F17-494F-A2D6-A40D748312BA}"/>
                </a:ext>
              </a:extLst>
            </p:cNvPr>
            <p:cNvSpPr/>
            <p:nvPr/>
          </p:nvSpPr>
          <p:spPr bwMode="auto">
            <a:xfrm>
              <a:off x="6370638" y="3832225"/>
              <a:ext cx="611188" cy="919163"/>
            </a:xfrm>
            <a:custGeom>
              <a:avLst/>
              <a:gdLst>
                <a:gd name="T0" fmla="*/ 373 w 376"/>
                <a:gd name="T1" fmla="*/ 487 h 566"/>
                <a:gd name="T2" fmla="*/ 370 w 376"/>
                <a:gd name="T3" fmla="*/ 457 h 566"/>
                <a:gd name="T4" fmla="*/ 355 w 376"/>
                <a:gd name="T5" fmla="*/ 343 h 566"/>
                <a:gd name="T6" fmla="*/ 333 w 376"/>
                <a:gd name="T7" fmla="*/ 239 h 566"/>
                <a:gd name="T8" fmla="*/ 286 w 376"/>
                <a:gd name="T9" fmla="*/ 86 h 566"/>
                <a:gd name="T10" fmla="*/ 257 w 376"/>
                <a:gd name="T11" fmla="*/ 35 h 566"/>
                <a:gd name="T12" fmla="*/ 210 w 376"/>
                <a:gd name="T13" fmla="*/ 7 h 566"/>
                <a:gd name="T14" fmla="*/ 185 w 376"/>
                <a:gd name="T15" fmla="*/ 1 h 566"/>
                <a:gd name="T16" fmla="*/ 163 w 376"/>
                <a:gd name="T17" fmla="*/ 8 h 566"/>
                <a:gd name="T18" fmla="*/ 144 w 376"/>
                <a:gd name="T19" fmla="*/ 14 h 566"/>
                <a:gd name="T20" fmla="*/ 80 w 376"/>
                <a:gd name="T21" fmla="*/ 91 h 566"/>
                <a:gd name="T22" fmla="*/ 54 w 376"/>
                <a:gd name="T23" fmla="*/ 179 h 566"/>
                <a:gd name="T24" fmla="*/ 35 w 376"/>
                <a:gd name="T25" fmla="*/ 252 h 566"/>
                <a:gd name="T26" fmla="*/ 7 w 376"/>
                <a:gd name="T27" fmla="*/ 447 h 566"/>
                <a:gd name="T28" fmla="*/ 1 w 376"/>
                <a:gd name="T29" fmla="*/ 545 h 566"/>
                <a:gd name="T30" fmla="*/ 23 w 376"/>
                <a:gd name="T31" fmla="*/ 550 h 566"/>
                <a:gd name="T32" fmla="*/ 89 w 376"/>
                <a:gd name="T33" fmla="*/ 520 h 566"/>
                <a:gd name="T34" fmla="*/ 125 w 376"/>
                <a:gd name="T35" fmla="*/ 517 h 566"/>
                <a:gd name="T36" fmla="*/ 340 w 376"/>
                <a:gd name="T37" fmla="*/ 543 h 566"/>
                <a:gd name="T38" fmla="*/ 352 w 376"/>
                <a:gd name="T39" fmla="*/ 549 h 566"/>
                <a:gd name="T40" fmla="*/ 369 w 376"/>
                <a:gd name="T41" fmla="*/ 556 h 566"/>
                <a:gd name="T42" fmla="*/ 374 w 376"/>
                <a:gd name="T43" fmla="*/ 539 h 566"/>
                <a:gd name="T44" fmla="*/ 373 w 376"/>
                <a:gd name="T45" fmla="*/ 487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6" h="566">
                  <a:moveTo>
                    <a:pt x="373" y="487"/>
                  </a:moveTo>
                  <a:cubicBezTo>
                    <a:pt x="372" y="473"/>
                    <a:pt x="371" y="462"/>
                    <a:pt x="370" y="457"/>
                  </a:cubicBezTo>
                  <a:cubicBezTo>
                    <a:pt x="368" y="419"/>
                    <a:pt x="362" y="381"/>
                    <a:pt x="355" y="343"/>
                  </a:cubicBezTo>
                  <a:cubicBezTo>
                    <a:pt x="349" y="309"/>
                    <a:pt x="341" y="274"/>
                    <a:pt x="333" y="239"/>
                  </a:cubicBezTo>
                  <a:cubicBezTo>
                    <a:pt x="320" y="185"/>
                    <a:pt x="309" y="137"/>
                    <a:pt x="286" y="86"/>
                  </a:cubicBezTo>
                  <a:cubicBezTo>
                    <a:pt x="278" y="68"/>
                    <a:pt x="270" y="49"/>
                    <a:pt x="257" y="35"/>
                  </a:cubicBezTo>
                  <a:cubicBezTo>
                    <a:pt x="245" y="21"/>
                    <a:pt x="227" y="12"/>
                    <a:pt x="210" y="7"/>
                  </a:cubicBezTo>
                  <a:cubicBezTo>
                    <a:pt x="202" y="5"/>
                    <a:pt x="193" y="3"/>
                    <a:pt x="185" y="1"/>
                  </a:cubicBezTo>
                  <a:cubicBezTo>
                    <a:pt x="176" y="0"/>
                    <a:pt x="171" y="4"/>
                    <a:pt x="163" y="8"/>
                  </a:cubicBezTo>
                  <a:cubicBezTo>
                    <a:pt x="157" y="11"/>
                    <a:pt x="150" y="12"/>
                    <a:pt x="144" y="14"/>
                  </a:cubicBezTo>
                  <a:cubicBezTo>
                    <a:pt x="109" y="29"/>
                    <a:pt x="90" y="55"/>
                    <a:pt x="80" y="91"/>
                  </a:cubicBezTo>
                  <a:cubicBezTo>
                    <a:pt x="71" y="121"/>
                    <a:pt x="63" y="150"/>
                    <a:pt x="54" y="179"/>
                  </a:cubicBezTo>
                  <a:cubicBezTo>
                    <a:pt x="48" y="204"/>
                    <a:pt x="41" y="228"/>
                    <a:pt x="35" y="252"/>
                  </a:cubicBezTo>
                  <a:cubicBezTo>
                    <a:pt x="20" y="316"/>
                    <a:pt x="12" y="381"/>
                    <a:pt x="7" y="447"/>
                  </a:cubicBezTo>
                  <a:cubicBezTo>
                    <a:pt x="5" y="480"/>
                    <a:pt x="3" y="512"/>
                    <a:pt x="1" y="545"/>
                  </a:cubicBezTo>
                  <a:cubicBezTo>
                    <a:pt x="0" y="566"/>
                    <a:pt x="11" y="557"/>
                    <a:pt x="23" y="550"/>
                  </a:cubicBezTo>
                  <a:cubicBezTo>
                    <a:pt x="44" y="538"/>
                    <a:pt x="65" y="525"/>
                    <a:pt x="89" y="520"/>
                  </a:cubicBezTo>
                  <a:cubicBezTo>
                    <a:pt x="101" y="518"/>
                    <a:pt x="113" y="517"/>
                    <a:pt x="125" y="517"/>
                  </a:cubicBezTo>
                  <a:cubicBezTo>
                    <a:pt x="197" y="514"/>
                    <a:pt x="271" y="522"/>
                    <a:pt x="340" y="543"/>
                  </a:cubicBezTo>
                  <a:cubicBezTo>
                    <a:pt x="344" y="545"/>
                    <a:pt x="348" y="546"/>
                    <a:pt x="352" y="549"/>
                  </a:cubicBezTo>
                  <a:cubicBezTo>
                    <a:pt x="356" y="552"/>
                    <a:pt x="363" y="560"/>
                    <a:pt x="369" y="556"/>
                  </a:cubicBezTo>
                  <a:cubicBezTo>
                    <a:pt x="373" y="553"/>
                    <a:pt x="373" y="543"/>
                    <a:pt x="374" y="539"/>
                  </a:cubicBezTo>
                  <a:cubicBezTo>
                    <a:pt x="376" y="522"/>
                    <a:pt x="375" y="504"/>
                    <a:pt x="373" y="487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íṡlîďê">
              <a:extLst>
                <a:ext uri="{FF2B5EF4-FFF2-40B4-BE49-F238E27FC236}">
                  <a16:creationId xmlns:a16="http://schemas.microsoft.com/office/drawing/2014/main" id="{0636BF28-BAEB-4C24-8791-3743A56705CC}"/>
                </a:ext>
              </a:extLst>
            </p:cNvPr>
            <p:cNvSpPr/>
            <p:nvPr/>
          </p:nvSpPr>
          <p:spPr bwMode="auto">
            <a:xfrm>
              <a:off x="6591301" y="3560763"/>
              <a:ext cx="107950" cy="131763"/>
            </a:xfrm>
            <a:custGeom>
              <a:avLst/>
              <a:gdLst>
                <a:gd name="T0" fmla="*/ 34 w 66"/>
                <a:gd name="T1" fmla="*/ 28 h 81"/>
                <a:gd name="T2" fmla="*/ 16 w 66"/>
                <a:gd name="T3" fmla="*/ 65 h 81"/>
                <a:gd name="T4" fmla="*/ 11 w 66"/>
                <a:gd name="T5" fmla="*/ 74 h 81"/>
                <a:gd name="T6" fmla="*/ 8 w 66"/>
                <a:gd name="T7" fmla="*/ 78 h 81"/>
                <a:gd name="T8" fmla="*/ 1 w 66"/>
                <a:gd name="T9" fmla="*/ 58 h 81"/>
                <a:gd name="T10" fmla="*/ 5 w 66"/>
                <a:gd name="T11" fmla="*/ 32 h 81"/>
                <a:gd name="T12" fmla="*/ 17 w 66"/>
                <a:gd name="T13" fmla="*/ 11 h 81"/>
                <a:gd name="T14" fmla="*/ 29 w 66"/>
                <a:gd name="T15" fmla="*/ 5 h 81"/>
                <a:gd name="T16" fmla="*/ 48 w 66"/>
                <a:gd name="T17" fmla="*/ 0 h 81"/>
                <a:gd name="T18" fmla="*/ 55 w 66"/>
                <a:gd name="T19" fmla="*/ 11 h 81"/>
                <a:gd name="T20" fmla="*/ 34 w 66"/>
                <a:gd name="T21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81">
                  <a:moveTo>
                    <a:pt x="34" y="28"/>
                  </a:moveTo>
                  <a:cubicBezTo>
                    <a:pt x="25" y="38"/>
                    <a:pt x="19" y="51"/>
                    <a:pt x="16" y="65"/>
                  </a:cubicBezTo>
                  <a:cubicBezTo>
                    <a:pt x="16" y="68"/>
                    <a:pt x="15" y="72"/>
                    <a:pt x="11" y="74"/>
                  </a:cubicBezTo>
                  <a:cubicBezTo>
                    <a:pt x="8" y="76"/>
                    <a:pt x="10" y="81"/>
                    <a:pt x="8" y="78"/>
                  </a:cubicBezTo>
                  <a:cubicBezTo>
                    <a:pt x="6" y="74"/>
                    <a:pt x="0" y="62"/>
                    <a:pt x="1" y="58"/>
                  </a:cubicBezTo>
                  <a:cubicBezTo>
                    <a:pt x="1" y="49"/>
                    <a:pt x="3" y="40"/>
                    <a:pt x="5" y="32"/>
                  </a:cubicBezTo>
                  <a:cubicBezTo>
                    <a:pt x="8" y="24"/>
                    <a:pt x="11" y="16"/>
                    <a:pt x="17" y="11"/>
                  </a:cubicBezTo>
                  <a:cubicBezTo>
                    <a:pt x="20" y="8"/>
                    <a:pt x="25" y="6"/>
                    <a:pt x="29" y="5"/>
                  </a:cubicBezTo>
                  <a:cubicBezTo>
                    <a:pt x="35" y="2"/>
                    <a:pt x="42" y="0"/>
                    <a:pt x="48" y="0"/>
                  </a:cubicBezTo>
                  <a:cubicBezTo>
                    <a:pt x="60" y="0"/>
                    <a:pt x="66" y="5"/>
                    <a:pt x="55" y="11"/>
                  </a:cubicBezTo>
                  <a:cubicBezTo>
                    <a:pt x="47" y="15"/>
                    <a:pt x="40" y="21"/>
                    <a:pt x="34" y="2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iṡ1îďê">
              <a:extLst>
                <a:ext uri="{FF2B5EF4-FFF2-40B4-BE49-F238E27FC236}">
                  <a16:creationId xmlns:a16="http://schemas.microsoft.com/office/drawing/2014/main" id="{EE4E1B7F-4EAF-4ADD-99EA-255013DCBD37}"/>
                </a:ext>
              </a:extLst>
            </p:cNvPr>
            <p:cNvSpPr/>
            <p:nvPr/>
          </p:nvSpPr>
          <p:spPr bwMode="auto">
            <a:xfrm>
              <a:off x="6594476" y="3565525"/>
              <a:ext cx="228600" cy="307975"/>
            </a:xfrm>
            <a:custGeom>
              <a:avLst/>
              <a:gdLst>
                <a:gd name="T0" fmla="*/ 74 w 140"/>
                <a:gd name="T1" fmla="*/ 189 h 189"/>
                <a:gd name="T2" fmla="*/ 27 w 140"/>
                <a:gd name="T3" fmla="*/ 186 h 189"/>
                <a:gd name="T4" fmla="*/ 30 w 140"/>
                <a:gd name="T5" fmla="*/ 144 h 189"/>
                <a:gd name="T6" fmla="*/ 0 w 140"/>
                <a:gd name="T7" fmla="*/ 117 h 189"/>
                <a:gd name="T8" fmla="*/ 1 w 140"/>
                <a:gd name="T9" fmla="*/ 103 h 189"/>
                <a:gd name="T10" fmla="*/ 11 w 140"/>
                <a:gd name="T11" fmla="*/ 43 h 189"/>
                <a:gd name="T12" fmla="*/ 17 w 140"/>
                <a:gd name="T13" fmla="*/ 24 h 189"/>
                <a:gd name="T14" fmla="*/ 45 w 140"/>
                <a:gd name="T15" fmla="*/ 6 h 189"/>
                <a:gd name="T16" fmla="*/ 124 w 140"/>
                <a:gd name="T17" fmla="*/ 25 h 189"/>
                <a:gd name="T18" fmla="*/ 137 w 140"/>
                <a:gd name="T19" fmla="*/ 44 h 189"/>
                <a:gd name="T20" fmla="*/ 134 w 140"/>
                <a:gd name="T21" fmla="*/ 82 h 189"/>
                <a:gd name="T22" fmla="*/ 125 w 140"/>
                <a:gd name="T23" fmla="*/ 116 h 189"/>
                <a:gd name="T24" fmla="*/ 106 w 140"/>
                <a:gd name="T25" fmla="*/ 149 h 189"/>
                <a:gd name="T26" fmla="*/ 87 w 140"/>
                <a:gd name="T27" fmla="*/ 155 h 189"/>
                <a:gd name="T28" fmla="*/ 74 w 140"/>
                <a:gd name="T2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89">
                  <a:moveTo>
                    <a:pt x="74" y="189"/>
                  </a:moveTo>
                  <a:cubicBezTo>
                    <a:pt x="58" y="188"/>
                    <a:pt x="42" y="187"/>
                    <a:pt x="27" y="186"/>
                  </a:cubicBezTo>
                  <a:cubicBezTo>
                    <a:pt x="27" y="172"/>
                    <a:pt x="28" y="158"/>
                    <a:pt x="30" y="144"/>
                  </a:cubicBezTo>
                  <a:cubicBezTo>
                    <a:pt x="17" y="139"/>
                    <a:pt x="2" y="132"/>
                    <a:pt x="0" y="117"/>
                  </a:cubicBezTo>
                  <a:cubicBezTo>
                    <a:pt x="0" y="112"/>
                    <a:pt x="0" y="107"/>
                    <a:pt x="1" y="103"/>
                  </a:cubicBezTo>
                  <a:cubicBezTo>
                    <a:pt x="5" y="83"/>
                    <a:pt x="8" y="63"/>
                    <a:pt x="11" y="43"/>
                  </a:cubicBezTo>
                  <a:cubicBezTo>
                    <a:pt x="13" y="37"/>
                    <a:pt x="14" y="30"/>
                    <a:pt x="17" y="24"/>
                  </a:cubicBezTo>
                  <a:cubicBezTo>
                    <a:pt x="23" y="13"/>
                    <a:pt x="35" y="9"/>
                    <a:pt x="45" y="6"/>
                  </a:cubicBezTo>
                  <a:cubicBezTo>
                    <a:pt x="73" y="0"/>
                    <a:pt x="103" y="6"/>
                    <a:pt x="124" y="25"/>
                  </a:cubicBezTo>
                  <a:cubicBezTo>
                    <a:pt x="129" y="30"/>
                    <a:pt x="134" y="36"/>
                    <a:pt x="137" y="44"/>
                  </a:cubicBezTo>
                  <a:cubicBezTo>
                    <a:pt x="140" y="56"/>
                    <a:pt x="137" y="69"/>
                    <a:pt x="134" y="82"/>
                  </a:cubicBezTo>
                  <a:cubicBezTo>
                    <a:pt x="131" y="93"/>
                    <a:pt x="128" y="104"/>
                    <a:pt x="125" y="116"/>
                  </a:cubicBezTo>
                  <a:cubicBezTo>
                    <a:pt x="122" y="129"/>
                    <a:pt x="117" y="144"/>
                    <a:pt x="106" y="149"/>
                  </a:cubicBezTo>
                  <a:cubicBezTo>
                    <a:pt x="100" y="152"/>
                    <a:pt x="93" y="151"/>
                    <a:pt x="87" y="155"/>
                  </a:cubicBezTo>
                  <a:cubicBezTo>
                    <a:pt x="78" y="162"/>
                    <a:pt x="79" y="178"/>
                    <a:pt x="74" y="189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sľîḍê">
              <a:extLst>
                <a:ext uri="{FF2B5EF4-FFF2-40B4-BE49-F238E27FC236}">
                  <a16:creationId xmlns:a16="http://schemas.microsoft.com/office/drawing/2014/main" id="{7FBAE8F9-4D9E-4BDF-8D04-1E9C51F9F0EF}"/>
                </a:ext>
              </a:extLst>
            </p:cNvPr>
            <p:cNvSpPr/>
            <p:nvPr/>
          </p:nvSpPr>
          <p:spPr bwMode="auto">
            <a:xfrm>
              <a:off x="6588126" y="3695700"/>
              <a:ext cx="212725" cy="149225"/>
            </a:xfrm>
            <a:custGeom>
              <a:avLst/>
              <a:gdLst>
                <a:gd name="T0" fmla="*/ 0 w 131"/>
                <a:gd name="T1" fmla="*/ 34 h 92"/>
                <a:gd name="T2" fmla="*/ 12 w 131"/>
                <a:gd name="T3" fmla="*/ 68 h 92"/>
                <a:gd name="T4" fmla="*/ 49 w 131"/>
                <a:gd name="T5" fmla="*/ 83 h 92"/>
                <a:gd name="T6" fmla="*/ 71 w 131"/>
                <a:gd name="T7" fmla="*/ 87 h 92"/>
                <a:gd name="T8" fmla="*/ 120 w 131"/>
                <a:gd name="T9" fmla="*/ 74 h 92"/>
                <a:gd name="T10" fmla="*/ 131 w 131"/>
                <a:gd name="T11" fmla="*/ 45 h 92"/>
                <a:gd name="T12" fmla="*/ 130 w 131"/>
                <a:gd name="T13" fmla="*/ 37 h 92"/>
                <a:gd name="T14" fmla="*/ 125 w 131"/>
                <a:gd name="T15" fmla="*/ 32 h 92"/>
                <a:gd name="T16" fmla="*/ 116 w 131"/>
                <a:gd name="T17" fmla="*/ 37 h 92"/>
                <a:gd name="T18" fmla="*/ 96 w 131"/>
                <a:gd name="T19" fmla="*/ 40 h 92"/>
                <a:gd name="T20" fmla="*/ 91 w 131"/>
                <a:gd name="T21" fmla="*/ 35 h 92"/>
                <a:gd name="T22" fmla="*/ 90 w 131"/>
                <a:gd name="T23" fmla="*/ 33 h 92"/>
                <a:gd name="T24" fmla="*/ 68 w 131"/>
                <a:gd name="T25" fmla="*/ 20 h 92"/>
                <a:gd name="T26" fmla="*/ 44 w 131"/>
                <a:gd name="T27" fmla="*/ 18 h 92"/>
                <a:gd name="T28" fmla="*/ 32 w 131"/>
                <a:gd name="T29" fmla="*/ 27 h 92"/>
                <a:gd name="T30" fmla="*/ 27 w 131"/>
                <a:gd name="T31" fmla="*/ 31 h 92"/>
                <a:gd name="T32" fmla="*/ 21 w 131"/>
                <a:gd name="T33" fmla="*/ 31 h 92"/>
                <a:gd name="T34" fmla="*/ 11 w 131"/>
                <a:gd name="T35" fmla="*/ 22 h 92"/>
                <a:gd name="T36" fmla="*/ 11 w 131"/>
                <a:gd name="T37" fmla="*/ 15 h 92"/>
                <a:gd name="T38" fmla="*/ 10 w 131"/>
                <a:gd name="T39" fmla="*/ 8 h 92"/>
                <a:gd name="T40" fmla="*/ 2 w 131"/>
                <a:gd name="T41" fmla="*/ 14 h 92"/>
                <a:gd name="T42" fmla="*/ 0 w 131"/>
                <a:gd name="T43" fmla="*/ 34 h 92"/>
                <a:gd name="T44" fmla="*/ 49 w 131"/>
                <a:gd name="T45" fmla="*/ 46 h 92"/>
                <a:gd name="T46" fmla="*/ 67 w 131"/>
                <a:gd name="T47" fmla="*/ 51 h 92"/>
                <a:gd name="T48" fmla="*/ 67 w 131"/>
                <a:gd name="T49" fmla="*/ 57 h 92"/>
                <a:gd name="T50" fmla="*/ 45 w 131"/>
                <a:gd name="T51" fmla="*/ 50 h 92"/>
                <a:gd name="T52" fmla="*/ 49 w 131"/>
                <a:gd name="T53" fmla="*/ 4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92">
                  <a:moveTo>
                    <a:pt x="0" y="34"/>
                  </a:moveTo>
                  <a:cubicBezTo>
                    <a:pt x="0" y="46"/>
                    <a:pt x="4" y="59"/>
                    <a:pt x="12" y="68"/>
                  </a:cubicBezTo>
                  <a:cubicBezTo>
                    <a:pt x="22" y="77"/>
                    <a:pt x="36" y="80"/>
                    <a:pt x="49" y="83"/>
                  </a:cubicBezTo>
                  <a:cubicBezTo>
                    <a:pt x="56" y="85"/>
                    <a:pt x="63" y="86"/>
                    <a:pt x="71" y="87"/>
                  </a:cubicBezTo>
                  <a:cubicBezTo>
                    <a:pt x="89" y="91"/>
                    <a:pt x="107" y="92"/>
                    <a:pt x="120" y="74"/>
                  </a:cubicBezTo>
                  <a:cubicBezTo>
                    <a:pt x="126" y="66"/>
                    <a:pt x="130" y="56"/>
                    <a:pt x="131" y="45"/>
                  </a:cubicBezTo>
                  <a:cubicBezTo>
                    <a:pt x="131" y="42"/>
                    <a:pt x="131" y="39"/>
                    <a:pt x="130" y="37"/>
                  </a:cubicBezTo>
                  <a:cubicBezTo>
                    <a:pt x="129" y="34"/>
                    <a:pt x="127" y="32"/>
                    <a:pt x="125" y="32"/>
                  </a:cubicBezTo>
                  <a:cubicBezTo>
                    <a:pt x="121" y="32"/>
                    <a:pt x="119" y="35"/>
                    <a:pt x="116" y="37"/>
                  </a:cubicBezTo>
                  <a:cubicBezTo>
                    <a:pt x="111" y="43"/>
                    <a:pt x="102" y="44"/>
                    <a:pt x="96" y="40"/>
                  </a:cubicBezTo>
                  <a:cubicBezTo>
                    <a:pt x="94" y="39"/>
                    <a:pt x="93" y="37"/>
                    <a:pt x="91" y="35"/>
                  </a:cubicBezTo>
                  <a:cubicBezTo>
                    <a:pt x="91" y="35"/>
                    <a:pt x="90" y="34"/>
                    <a:pt x="90" y="33"/>
                  </a:cubicBezTo>
                  <a:cubicBezTo>
                    <a:pt x="84" y="26"/>
                    <a:pt x="76" y="22"/>
                    <a:pt x="68" y="20"/>
                  </a:cubicBezTo>
                  <a:cubicBezTo>
                    <a:pt x="61" y="17"/>
                    <a:pt x="50" y="13"/>
                    <a:pt x="44" y="18"/>
                  </a:cubicBezTo>
                  <a:cubicBezTo>
                    <a:pt x="40" y="21"/>
                    <a:pt x="36" y="24"/>
                    <a:pt x="32" y="27"/>
                  </a:cubicBezTo>
                  <a:cubicBezTo>
                    <a:pt x="31" y="29"/>
                    <a:pt x="29" y="30"/>
                    <a:pt x="27" y="31"/>
                  </a:cubicBezTo>
                  <a:cubicBezTo>
                    <a:pt x="25" y="31"/>
                    <a:pt x="23" y="31"/>
                    <a:pt x="21" y="31"/>
                  </a:cubicBezTo>
                  <a:cubicBezTo>
                    <a:pt x="16" y="30"/>
                    <a:pt x="11" y="27"/>
                    <a:pt x="11" y="22"/>
                  </a:cubicBezTo>
                  <a:cubicBezTo>
                    <a:pt x="10" y="19"/>
                    <a:pt x="11" y="17"/>
                    <a:pt x="11" y="15"/>
                  </a:cubicBezTo>
                  <a:cubicBezTo>
                    <a:pt x="11" y="12"/>
                    <a:pt x="12" y="10"/>
                    <a:pt x="10" y="8"/>
                  </a:cubicBezTo>
                  <a:cubicBezTo>
                    <a:pt x="6" y="0"/>
                    <a:pt x="3" y="10"/>
                    <a:pt x="2" y="14"/>
                  </a:cubicBezTo>
                  <a:cubicBezTo>
                    <a:pt x="0" y="20"/>
                    <a:pt x="0" y="27"/>
                    <a:pt x="0" y="34"/>
                  </a:cubicBezTo>
                  <a:close/>
                  <a:moveTo>
                    <a:pt x="49" y="46"/>
                  </a:moveTo>
                  <a:cubicBezTo>
                    <a:pt x="54" y="51"/>
                    <a:pt x="60" y="52"/>
                    <a:pt x="67" y="51"/>
                  </a:cubicBezTo>
                  <a:cubicBezTo>
                    <a:pt x="70" y="51"/>
                    <a:pt x="71" y="57"/>
                    <a:pt x="67" y="57"/>
                  </a:cubicBezTo>
                  <a:cubicBezTo>
                    <a:pt x="59" y="58"/>
                    <a:pt x="51" y="56"/>
                    <a:pt x="45" y="50"/>
                  </a:cubicBezTo>
                  <a:cubicBezTo>
                    <a:pt x="43" y="48"/>
                    <a:pt x="46" y="43"/>
                    <a:pt x="49" y="46"/>
                  </a:cubicBez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isḷíde">
              <a:extLst>
                <a:ext uri="{FF2B5EF4-FFF2-40B4-BE49-F238E27FC236}">
                  <a16:creationId xmlns:a16="http://schemas.microsoft.com/office/drawing/2014/main" id="{A132D889-53ED-4A75-93B9-2D774823F9C0}"/>
                </a:ext>
              </a:extLst>
            </p:cNvPr>
            <p:cNvSpPr/>
            <p:nvPr/>
          </p:nvSpPr>
          <p:spPr bwMode="auto">
            <a:xfrm>
              <a:off x="6604001" y="3508375"/>
              <a:ext cx="242888" cy="231775"/>
            </a:xfrm>
            <a:custGeom>
              <a:avLst/>
              <a:gdLst>
                <a:gd name="T0" fmla="*/ 8 w 149"/>
                <a:gd name="T1" fmla="*/ 23 h 143"/>
                <a:gd name="T2" fmla="*/ 8 w 149"/>
                <a:gd name="T3" fmla="*/ 8 h 143"/>
                <a:gd name="T4" fmla="*/ 22 w 149"/>
                <a:gd name="T5" fmla="*/ 11 h 143"/>
                <a:gd name="T6" fmla="*/ 23 w 149"/>
                <a:gd name="T7" fmla="*/ 3 h 143"/>
                <a:gd name="T8" fmla="*/ 58 w 149"/>
                <a:gd name="T9" fmla="*/ 5 h 143"/>
                <a:gd name="T10" fmla="*/ 124 w 149"/>
                <a:gd name="T11" fmla="*/ 26 h 143"/>
                <a:gd name="T12" fmla="*/ 148 w 149"/>
                <a:gd name="T13" fmla="*/ 81 h 143"/>
                <a:gd name="T14" fmla="*/ 121 w 149"/>
                <a:gd name="T15" fmla="*/ 143 h 143"/>
                <a:gd name="T16" fmla="*/ 127 w 149"/>
                <a:gd name="T17" fmla="*/ 120 h 143"/>
                <a:gd name="T18" fmla="*/ 124 w 149"/>
                <a:gd name="T19" fmla="*/ 104 h 143"/>
                <a:gd name="T20" fmla="*/ 107 w 149"/>
                <a:gd name="T21" fmla="*/ 77 h 143"/>
                <a:gd name="T22" fmla="*/ 64 w 149"/>
                <a:gd name="T23" fmla="*/ 53 h 143"/>
                <a:gd name="T24" fmla="*/ 16 w 149"/>
                <a:gd name="T25" fmla="*/ 45 h 143"/>
                <a:gd name="T26" fmla="*/ 4 w 149"/>
                <a:gd name="T27" fmla="*/ 39 h 143"/>
                <a:gd name="T28" fmla="*/ 1 w 149"/>
                <a:gd name="T29" fmla="*/ 21 h 143"/>
                <a:gd name="T30" fmla="*/ 8 w 149"/>
                <a:gd name="T31" fmla="*/ 2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9" h="143">
                  <a:moveTo>
                    <a:pt x="8" y="23"/>
                  </a:moveTo>
                  <a:cubicBezTo>
                    <a:pt x="8" y="18"/>
                    <a:pt x="8" y="13"/>
                    <a:pt x="8" y="8"/>
                  </a:cubicBezTo>
                  <a:cubicBezTo>
                    <a:pt x="12" y="10"/>
                    <a:pt x="17" y="11"/>
                    <a:pt x="22" y="11"/>
                  </a:cubicBezTo>
                  <a:cubicBezTo>
                    <a:pt x="22" y="9"/>
                    <a:pt x="23" y="6"/>
                    <a:pt x="23" y="3"/>
                  </a:cubicBezTo>
                  <a:cubicBezTo>
                    <a:pt x="24" y="0"/>
                    <a:pt x="56" y="4"/>
                    <a:pt x="58" y="5"/>
                  </a:cubicBezTo>
                  <a:cubicBezTo>
                    <a:pt x="82" y="7"/>
                    <a:pt x="105" y="9"/>
                    <a:pt x="124" y="26"/>
                  </a:cubicBezTo>
                  <a:cubicBezTo>
                    <a:pt x="140" y="40"/>
                    <a:pt x="149" y="59"/>
                    <a:pt x="148" y="81"/>
                  </a:cubicBezTo>
                  <a:cubicBezTo>
                    <a:pt x="147" y="102"/>
                    <a:pt x="135" y="128"/>
                    <a:pt x="121" y="143"/>
                  </a:cubicBezTo>
                  <a:cubicBezTo>
                    <a:pt x="122" y="137"/>
                    <a:pt x="127" y="125"/>
                    <a:pt x="127" y="120"/>
                  </a:cubicBezTo>
                  <a:cubicBezTo>
                    <a:pt x="127" y="114"/>
                    <a:pt x="126" y="109"/>
                    <a:pt x="124" y="104"/>
                  </a:cubicBezTo>
                  <a:cubicBezTo>
                    <a:pt x="121" y="94"/>
                    <a:pt x="115" y="84"/>
                    <a:pt x="107" y="77"/>
                  </a:cubicBezTo>
                  <a:cubicBezTo>
                    <a:pt x="95" y="66"/>
                    <a:pt x="80" y="58"/>
                    <a:pt x="64" y="53"/>
                  </a:cubicBezTo>
                  <a:cubicBezTo>
                    <a:pt x="49" y="48"/>
                    <a:pt x="31" y="43"/>
                    <a:pt x="16" y="45"/>
                  </a:cubicBezTo>
                  <a:cubicBezTo>
                    <a:pt x="9" y="45"/>
                    <a:pt x="7" y="47"/>
                    <a:pt x="4" y="39"/>
                  </a:cubicBezTo>
                  <a:cubicBezTo>
                    <a:pt x="4" y="37"/>
                    <a:pt x="0" y="21"/>
                    <a:pt x="1" y="21"/>
                  </a:cubicBezTo>
                  <a:cubicBezTo>
                    <a:pt x="3" y="22"/>
                    <a:pt x="6" y="22"/>
                    <a:pt x="8" y="23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íşlíḑe">
              <a:extLst>
                <a:ext uri="{FF2B5EF4-FFF2-40B4-BE49-F238E27FC236}">
                  <a16:creationId xmlns:a16="http://schemas.microsoft.com/office/drawing/2014/main" id="{FB4A29A8-ED24-47FC-A228-897946912F5D}"/>
                </a:ext>
              </a:extLst>
            </p:cNvPr>
            <p:cNvSpPr/>
            <p:nvPr/>
          </p:nvSpPr>
          <p:spPr bwMode="auto">
            <a:xfrm>
              <a:off x="7094538" y="3852863"/>
              <a:ext cx="101600" cy="163513"/>
            </a:xfrm>
            <a:custGeom>
              <a:avLst/>
              <a:gdLst>
                <a:gd name="T0" fmla="*/ 55 w 62"/>
                <a:gd name="T1" fmla="*/ 54 h 100"/>
                <a:gd name="T2" fmla="*/ 61 w 62"/>
                <a:gd name="T3" fmla="*/ 45 h 100"/>
                <a:gd name="T4" fmla="*/ 58 w 62"/>
                <a:gd name="T5" fmla="*/ 30 h 100"/>
                <a:gd name="T6" fmla="*/ 46 w 62"/>
                <a:gd name="T7" fmla="*/ 10 h 100"/>
                <a:gd name="T8" fmla="*/ 24 w 62"/>
                <a:gd name="T9" fmla="*/ 1 h 100"/>
                <a:gd name="T10" fmla="*/ 16 w 62"/>
                <a:gd name="T11" fmla="*/ 25 h 100"/>
                <a:gd name="T12" fmla="*/ 10 w 62"/>
                <a:gd name="T13" fmla="*/ 23 h 100"/>
                <a:gd name="T14" fmla="*/ 5 w 62"/>
                <a:gd name="T15" fmla="*/ 21 h 100"/>
                <a:gd name="T16" fmla="*/ 4 w 62"/>
                <a:gd name="T17" fmla="*/ 23 h 100"/>
                <a:gd name="T18" fmla="*/ 1 w 62"/>
                <a:gd name="T19" fmla="*/ 47 h 100"/>
                <a:gd name="T20" fmla="*/ 0 w 62"/>
                <a:gd name="T21" fmla="*/ 79 h 100"/>
                <a:gd name="T22" fmla="*/ 1 w 62"/>
                <a:gd name="T23" fmla="*/ 85 h 100"/>
                <a:gd name="T24" fmla="*/ 5 w 62"/>
                <a:gd name="T25" fmla="*/ 88 h 100"/>
                <a:gd name="T26" fmla="*/ 25 w 62"/>
                <a:gd name="T27" fmla="*/ 100 h 100"/>
                <a:gd name="T28" fmla="*/ 55 w 62"/>
                <a:gd name="T29" fmla="*/ 5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" h="100">
                  <a:moveTo>
                    <a:pt x="55" y="54"/>
                  </a:moveTo>
                  <a:cubicBezTo>
                    <a:pt x="57" y="51"/>
                    <a:pt x="60" y="49"/>
                    <a:pt x="61" y="45"/>
                  </a:cubicBezTo>
                  <a:cubicBezTo>
                    <a:pt x="62" y="40"/>
                    <a:pt x="60" y="35"/>
                    <a:pt x="58" y="30"/>
                  </a:cubicBezTo>
                  <a:cubicBezTo>
                    <a:pt x="55" y="23"/>
                    <a:pt x="51" y="15"/>
                    <a:pt x="46" y="10"/>
                  </a:cubicBezTo>
                  <a:cubicBezTo>
                    <a:pt x="40" y="4"/>
                    <a:pt x="32" y="0"/>
                    <a:pt x="24" y="1"/>
                  </a:cubicBezTo>
                  <a:cubicBezTo>
                    <a:pt x="21" y="8"/>
                    <a:pt x="18" y="17"/>
                    <a:pt x="16" y="25"/>
                  </a:cubicBezTo>
                  <a:cubicBezTo>
                    <a:pt x="14" y="27"/>
                    <a:pt x="12" y="25"/>
                    <a:pt x="10" y="23"/>
                  </a:cubicBezTo>
                  <a:cubicBezTo>
                    <a:pt x="9" y="21"/>
                    <a:pt x="6" y="19"/>
                    <a:pt x="5" y="21"/>
                  </a:cubicBezTo>
                  <a:cubicBezTo>
                    <a:pt x="4" y="21"/>
                    <a:pt x="4" y="22"/>
                    <a:pt x="4" y="23"/>
                  </a:cubicBezTo>
                  <a:cubicBezTo>
                    <a:pt x="1" y="30"/>
                    <a:pt x="1" y="39"/>
                    <a:pt x="1" y="47"/>
                  </a:cubicBezTo>
                  <a:cubicBezTo>
                    <a:pt x="0" y="57"/>
                    <a:pt x="0" y="68"/>
                    <a:pt x="0" y="79"/>
                  </a:cubicBezTo>
                  <a:cubicBezTo>
                    <a:pt x="0" y="81"/>
                    <a:pt x="0" y="83"/>
                    <a:pt x="1" y="85"/>
                  </a:cubicBezTo>
                  <a:cubicBezTo>
                    <a:pt x="2" y="86"/>
                    <a:pt x="4" y="87"/>
                    <a:pt x="5" y="88"/>
                  </a:cubicBezTo>
                  <a:cubicBezTo>
                    <a:pt x="12" y="92"/>
                    <a:pt x="18" y="97"/>
                    <a:pt x="25" y="100"/>
                  </a:cubicBezTo>
                  <a:cubicBezTo>
                    <a:pt x="38" y="88"/>
                    <a:pt x="43" y="68"/>
                    <a:pt x="55" y="54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ś1iḋê">
              <a:extLst>
                <a:ext uri="{FF2B5EF4-FFF2-40B4-BE49-F238E27FC236}">
                  <a16:creationId xmlns:a16="http://schemas.microsoft.com/office/drawing/2014/main" id="{55ABFE3F-9B8F-4BAB-9A7D-4D95BE94152A}"/>
                </a:ext>
              </a:extLst>
            </p:cNvPr>
            <p:cNvSpPr/>
            <p:nvPr/>
          </p:nvSpPr>
          <p:spPr bwMode="auto">
            <a:xfrm>
              <a:off x="6692901" y="3908425"/>
              <a:ext cx="481013" cy="433388"/>
            </a:xfrm>
            <a:custGeom>
              <a:avLst/>
              <a:gdLst>
                <a:gd name="T0" fmla="*/ 62 w 296"/>
                <a:gd name="T1" fmla="*/ 234 h 267"/>
                <a:gd name="T2" fmla="*/ 100 w 296"/>
                <a:gd name="T3" fmla="*/ 261 h 267"/>
                <a:gd name="T4" fmla="*/ 121 w 296"/>
                <a:gd name="T5" fmla="*/ 267 h 267"/>
                <a:gd name="T6" fmla="*/ 153 w 296"/>
                <a:gd name="T7" fmla="*/ 248 h 267"/>
                <a:gd name="T8" fmla="*/ 240 w 296"/>
                <a:gd name="T9" fmla="*/ 153 h 267"/>
                <a:gd name="T10" fmla="*/ 296 w 296"/>
                <a:gd name="T11" fmla="*/ 47 h 267"/>
                <a:gd name="T12" fmla="*/ 240 w 296"/>
                <a:gd name="T13" fmla="*/ 22 h 267"/>
                <a:gd name="T14" fmla="*/ 175 w 296"/>
                <a:gd name="T15" fmla="*/ 106 h 267"/>
                <a:gd name="T16" fmla="*/ 123 w 296"/>
                <a:gd name="T17" fmla="*/ 79 h 267"/>
                <a:gd name="T18" fmla="*/ 94 w 296"/>
                <a:gd name="T19" fmla="*/ 29 h 267"/>
                <a:gd name="T20" fmla="*/ 46 w 296"/>
                <a:gd name="T21" fmla="*/ 1 h 267"/>
                <a:gd name="T22" fmla="*/ 11 w 296"/>
                <a:gd name="T23" fmla="*/ 27 h 267"/>
                <a:gd name="T24" fmla="*/ 2 w 296"/>
                <a:gd name="T25" fmla="*/ 71 h 267"/>
                <a:gd name="T26" fmla="*/ 62 w 296"/>
                <a:gd name="T27" fmla="*/ 2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6" h="267">
                  <a:moveTo>
                    <a:pt x="62" y="234"/>
                  </a:moveTo>
                  <a:cubicBezTo>
                    <a:pt x="73" y="245"/>
                    <a:pt x="86" y="254"/>
                    <a:pt x="100" y="261"/>
                  </a:cubicBezTo>
                  <a:cubicBezTo>
                    <a:pt x="106" y="264"/>
                    <a:pt x="114" y="267"/>
                    <a:pt x="121" y="267"/>
                  </a:cubicBezTo>
                  <a:cubicBezTo>
                    <a:pt x="134" y="266"/>
                    <a:pt x="144" y="257"/>
                    <a:pt x="153" y="248"/>
                  </a:cubicBezTo>
                  <a:cubicBezTo>
                    <a:pt x="183" y="218"/>
                    <a:pt x="214" y="187"/>
                    <a:pt x="240" y="153"/>
                  </a:cubicBezTo>
                  <a:cubicBezTo>
                    <a:pt x="263" y="122"/>
                    <a:pt x="278" y="82"/>
                    <a:pt x="296" y="47"/>
                  </a:cubicBezTo>
                  <a:cubicBezTo>
                    <a:pt x="240" y="22"/>
                    <a:pt x="240" y="22"/>
                    <a:pt x="240" y="22"/>
                  </a:cubicBezTo>
                  <a:cubicBezTo>
                    <a:pt x="237" y="20"/>
                    <a:pt x="181" y="99"/>
                    <a:pt x="175" y="106"/>
                  </a:cubicBezTo>
                  <a:cubicBezTo>
                    <a:pt x="149" y="135"/>
                    <a:pt x="135" y="108"/>
                    <a:pt x="123" y="79"/>
                  </a:cubicBezTo>
                  <a:cubicBezTo>
                    <a:pt x="116" y="61"/>
                    <a:pt x="106" y="45"/>
                    <a:pt x="94" y="29"/>
                  </a:cubicBezTo>
                  <a:cubicBezTo>
                    <a:pt x="82" y="14"/>
                    <a:pt x="65" y="0"/>
                    <a:pt x="46" y="1"/>
                  </a:cubicBezTo>
                  <a:cubicBezTo>
                    <a:pt x="31" y="2"/>
                    <a:pt x="18" y="14"/>
                    <a:pt x="11" y="27"/>
                  </a:cubicBezTo>
                  <a:cubicBezTo>
                    <a:pt x="4" y="41"/>
                    <a:pt x="2" y="56"/>
                    <a:pt x="2" y="71"/>
                  </a:cubicBezTo>
                  <a:cubicBezTo>
                    <a:pt x="0" y="131"/>
                    <a:pt x="20" y="194"/>
                    <a:pt x="62" y="234"/>
                  </a:cubicBezTo>
                  <a:close/>
                </a:path>
              </a:pathLst>
            </a:custGeom>
            <a:solidFill>
              <a:srgbClr val="EBB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ŝľidè">
              <a:extLst>
                <a:ext uri="{FF2B5EF4-FFF2-40B4-BE49-F238E27FC236}">
                  <a16:creationId xmlns:a16="http://schemas.microsoft.com/office/drawing/2014/main" id="{7B3ED795-CF97-4A1E-A696-92DC536148B2}"/>
                </a:ext>
              </a:extLst>
            </p:cNvPr>
            <p:cNvSpPr/>
            <p:nvPr/>
          </p:nvSpPr>
          <p:spPr bwMode="auto">
            <a:xfrm>
              <a:off x="4271963" y="2894013"/>
              <a:ext cx="554038" cy="754063"/>
            </a:xfrm>
            <a:custGeom>
              <a:avLst/>
              <a:gdLst>
                <a:gd name="T0" fmla="*/ 312 w 341"/>
                <a:gd name="T1" fmla="*/ 224 h 464"/>
                <a:gd name="T2" fmla="*/ 66 w 341"/>
                <a:gd name="T3" fmla="*/ 464 h 464"/>
                <a:gd name="T4" fmla="*/ 29 w 341"/>
                <a:gd name="T5" fmla="*/ 122 h 464"/>
                <a:gd name="T6" fmla="*/ 223 w 341"/>
                <a:gd name="T7" fmla="*/ 28 h 464"/>
                <a:gd name="T8" fmla="*/ 312 w 341"/>
                <a:gd name="T9" fmla="*/ 22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464">
                  <a:moveTo>
                    <a:pt x="312" y="224"/>
                  </a:moveTo>
                  <a:cubicBezTo>
                    <a:pt x="284" y="304"/>
                    <a:pt x="66" y="464"/>
                    <a:pt x="66" y="464"/>
                  </a:cubicBezTo>
                  <a:cubicBezTo>
                    <a:pt x="66" y="464"/>
                    <a:pt x="0" y="202"/>
                    <a:pt x="29" y="122"/>
                  </a:cubicBezTo>
                  <a:cubicBezTo>
                    <a:pt x="57" y="42"/>
                    <a:pt x="144" y="0"/>
                    <a:pt x="223" y="28"/>
                  </a:cubicBezTo>
                  <a:cubicBezTo>
                    <a:pt x="301" y="57"/>
                    <a:pt x="341" y="144"/>
                    <a:pt x="312" y="224"/>
                  </a:cubicBezTo>
                </a:path>
              </a:pathLst>
            </a:custGeom>
            <a:solidFill>
              <a:srgbClr val="3AB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íŝľîde">
              <a:extLst>
                <a:ext uri="{FF2B5EF4-FFF2-40B4-BE49-F238E27FC236}">
                  <a16:creationId xmlns:a16="http://schemas.microsoft.com/office/drawing/2014/main" id="{8F470F98-AF60-406B-A581-F580CD526E7D}"/>
                </a:ext>
              </a:extLst>
            </p:cNvPr>
            <p:cNvSpPr/>
            <p:nvPr/>
          </p:nvSpPr>
          <p:spPr bwMode="auto">
            <a:xfrm>
              <a:off x="4422776" y="3033713"/>
              <a:ext cx="258763" cy="263525"/>
            </a:xfrm>
            <a:custGeom>
              <a:avLst/>
              <a:gdLst>
                <a:gd name="T0" fmla="*/ 147 w 160"/>
                <a:gd name="T1" fmla="*/ 105 h 162"/>
                <a:gd name="T2" fmla="*/ 55 w 160"/>
                <a:gd name="T3" fmla="*/ 149 h 162"/>
                <a:gd name="T4" fmla="*/ 13 w 160"/>
                <a:gd name="T5" fmla="*/ 57 h 162"/>
                <a:gd name="T6" fmla="*/ 104 w 160"/>
                <a:gd name="T7" fmla="*/ 13 h 162"/>
                <a:gd name="T8" fmla="*/ 147 w 160"/>
                <a:gd name="T9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62">
                  <a:moveTo>
                    <a:pt x="147" y="105"/>
                  </a:moveTo>
                  <a:cubicBezTo>
                    <a:pt x="133" y="142"/>
                    <a:pt x="92" y="162"/>
                    <a:pt x="55" y="149"/>
                  </a:cubicBezTo>
                  <a:cubicBezTo>
                    <a:pt x="19" y="136"/>
                    <a:pt x="0" y="94"/>
                    <a:pt x="13" y="57"/>
                  </a:cubicBezTo>
                  <a:cubicBezTo>
                    <a:pt x="27" y="19"/>
                    <a:pt x="67" y="0"/>
                    <a:pt x="104" y="13"/>
                  </a:cubicBezTo>
                  <a:cubicBezTo>
                    <a:pt x="141" y="26"/>
                    <a:pt x="160" y="67"/>
                    <a:pt x="147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iSļïḍé">
              <a:extLst>
                <a:ext uri="{FF2B5EF4-FFF2-40B4-BE49-F238E27FC236}">
                  <a16:creationId xmlns:a16="http://schemas.microsoft.com/office/drawing/2014/main" id="{C0DD3459-E331-4F09-8C80-6EA9A830A02E}"/>
                </a:ext>
              </a:extLst>
            </p:cNvPr>
            <p:cNvSpPr/>
            <p:nvPr/>
          </p:nvSpPr>
          <p:spPr bwMode="auto">
            <a:xfrm>
              <a:off x="4378326" y="3648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8DA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Sliḍê">
              <a:extLst>
                <a:ext uri="{FF2B5EF4-FFF2-40B4-BE49-F238E27FC236}">
                  <a16:creationId xmlns:a16="http://schemas.microsoft.com/office/drawing/2014/main" id="{590C0817-F50D-460A-A0DF-FFC1D4BD6125}"/>
                </a:ext>
              </a:extLst>
            </p:cNvPr>
            <p:cNvSpPr/>
            <p:nvPr/>
          </p:nvSpPr>
          <p:spPr bwMode="auto">
            <a:xfrm>
              <a:off x="4356101" y="3238500"/>
              <a:ext cx="428625" cy="409575"/>
            </a:xfrm>
            <a:custGeom>
              <a:avLst/>
              <a:gdLst>
                <a:gd name="T0" fmla="*/ 264 w 264"/>
                <a:gd name="T1" fmla="*/ 0 h 252"/>
                <a:gd name="T2" fmla="*/ 218 w 264"/>
                <a:gd name="T3" fmla="*/ 56 h 252"/>
                <a:gd name="T4" fmla="*/ 59 w 264"/>
                <a:gd name="T5" fmla="*/ 156 h 252"/>
                <a:gd name="T6" fmla="*/ 0 w 264"/>
                <a:gd name="T7" fmla="*/ 185 h 252"/>
                <a:gd name="T8" fmla="*/ 14 w 264"/>
                <a:gd name="T9" fmla="*/ 252 h 252"/>
                <a:gd name="T10" fmla="*/ 14 w 264"/>
                <a:gd name="T11" fmla="*/ 252 h 252"/>
                <a:gd name="T12" fmla="*/ 14 w 264"/>
                <a:gd name="T13" fmla="*/ 252 h 252"/>
                <a:gd name="T14" fmla="*/ 260 w 264"/>
                <a:gd name="T15" fmla="*/ 12 h 252"/>
                <a:gd name="T16" fmla="*/ 264 w 264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4" h="252">
                  <a:moveTo>
                    <a:pt x="264" y="0"/>
                  </a:moveTo>
                  <a:cubicBezTo>
                    <a:pt x="251" y="20"/>
                    <a:pt x="235" y="39"/>
                    <a:pt x="218" y="56"/>
                  </a:cubicBezTo>
                  <a:cubicBezTo>
                    <a:pt x="171" y="103"/>
                    <a:pt x="118" y="125"/>
                    <a:pt x="59" y="156"/>
                  </a:cubicBezTo>
                  <a:cubicBezTo>
                    <a:pt x="40" y="166"/>
                    <a:pt x="20" y="176"/>
                    <a:pt x="0" y="185"/>
                  </a:cubicBezTo>
                  <a:cubicBezTo>
                    <a:pt x="8" y="225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14" y="252"/>
                    <a:pt x="14" y="252"/>
                  </a:cubicBezTo>
                  <a:cubicBezTo>
                    <a:pt x="14" y="252"/>
                    <a:pt x="232" y="92"/>
                    <a:pt x="260" y="12"/>
                  </a:cubicBezTo>
                  <a:cubicBezTo>
                    <a:pt x="262" y="8"/>
                    <a:pt x="263" y="4"/>
                    <a:pt x="264" y="0"/>
                  </a:cubicBezTo>
                </a:path>
              </a:pathLst>
            </a:custGeom>
            <a:solidFill>
              <a:srgbClr val="3AA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ŝḷïďé">
              <a:extLst>
                <a:ext uri="{FF2B5EF4-FFF2-40B4-BE49-F238E27FC236}">
                  <a16:creationId xmlns:a16="http://schemas.microsoft.com/office/drawing/2014/main" id="{134632C6-6E80-45D0-BC75-F84F5FD9FBDC}"/>
                </a:ext>
              </a:extLst>
            </p:cNvPr>
            <p:cNvSpPr/>
            <p:nvPr/>
          </p:nvSpPr>
          <p:spPr bwMode="auto">
            <a:xfrm>
              <a:off x="3981451" y="5486400"/>
              <a:ext cx="112713" cy="82550"/>
            </a:xfrm>
            <a:custGeom>
              <a:avLst/>
              <a:gdLst>
                <a:gd name="T0" fmla="*/ 1 w 69"/>
                <a:gd name="T1" fmla="*/ 35 h 51"/>
                <a:gd name="T2" fmla="*/ 3 w 69"/>
                <a:gd name="T3" fmla="*/ 28 h 51"/>
                <a:gd name="T4" fmla="*/ 16 w 69"/>
                <a:gd name="T5" fmla="*/ 6 h 51"/>
                <a:gd name="T6" fmla="*/ 36 w 69"/>
                <a:gd name="T7" fmla="*/ 2 h 51"/>
                <a:gd name="T8" fmla="*/ 66 w 69"/>
                <a:gd name="T9" fmla="*/ 6 h 51"/>
                <a:gd name="T10" fmla="*/ 68 w 69"/>
                <a:gd name="T11" fmla="*/ 7 h 51"/>
                <a:gd name="T12" fmla="*/ 68 w 69"/>
                <a:gd name="T13" fmla="*/ 10 h 51"/>
                <a:gd name="T14" fmla="*/ 51 w 69"/>
                <a:gd name="T15" fmla="*/ 43 h 51"/>
                <a:gd name="T16" fmla="*/ 47 w 69"/>
                <a:gd name="T17" fmla="*/ 49 h 51"/>
                <a:gd name="T18" fmla="*/ 40 w 69"/>
                <a:gd name="T19" fmla="*/ 51 h 51"/>
                <a:gd name="T20" fmla="*/ 9 w 69"/>
                <a:gd name="T21" fmla="*/ 45 h 51"/>
                <a:gd name="T22" fmla="*/ 1 w 69"/>
                <a:gd name="T23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51">
                  <a:moveTo>
                    <a:pt x="1" y="35"/>
                  </a:moveTo>
                  <a:cubicBezTo>
                    <a:pt x="1" y="33"/>
                    <a:pt x="2" y="31"/>
                    <a:pt x="3" y="28"/>
                  </a:cubicBezTo>
                  <a:cubicBezTo>
                    <a:pt x="7" y="21"/>
                    <a:pt x="11" y="12"/>
                    <a:pt x="16" y="6"/>
                  </a:cubicBezTo>
                  <a:cubicBezTo>
                    <a:pt x="20" y="0"/>
                    <a:pt x="29" y="2"/>
                    <a:pt x="36" y="2"/>
                  </a:cubicBezTo>
                  <a:cubicBezTo>
                    <a:pt x="46" y="4"/>
                    <a:pt x="56" y="5"/>
                    <a:pt x="66" y="6"/>
                  </a:cubicBezTo>
                  <a:cubicBezTo>
                    <a:pt x="67" y="7"/>
                    <a:pt x="67" y="7"/>
                    <a:pt x="68" y="7"/>
                  </a:cubicBezTo>
                  <a:cubicBezTo>
                    <a:pt x="69" y="8"/>
                    <a:pt x="68" y="9"/>
                    <a:pt x="68" y="10"/>
                  </a:cubicBezTo>
                  <a:cubicBezTo>
                    <a:pt x="62" y="21"/>
                    <a:pt x="57" y="32"/>
                    <a:pt x="51" y="43"/>
                  </a:cubicBezTo>
                  <a:cubicBezTo>
                    <a:pt x="50" y="45"/>
                    <a:pt x="49" y="47"/>
                    <a:pt x="47" y="49"/>
                  </a:cubicBezTo>
                  <a:cubicBezTo>
                    <a:pt x="45" y="50"/>
                    <a:pt x="43" y="51"/>
                    <a:pt x="40" y="51"/>
                  </a:cubicBezTo>
                  <a:cubicBezTo>
                    <a:pt x="29" y="51"/>
                    <a:pt x="19" y="49"/>
                    <a:pt x="9" y="45"/>
                  </a:cubicBezTo>
                  <a:cubicBezTo>
                    <a:pt x="3" y="43"/>
                    <a:pt x="0" y="40"/>
                    <a:pt x="1" y="35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ṧḻîḑé">
              <a:extLst>
                <a:ext uri="{FF2B5EF4-FFF2-40B4-BE49-F238E27FC236}">
                  <a16:creationId xmlns:a16="http://schemas.microsoft.com/office/drawing/2014/main" id="{5D3517DF-2B4E-4606-A76C-6A70DCA9D080}"/>
                </a:ext>
              </a:extLst>
            </p:cNvPr>
            <p:cNvSpPr/>
            <p:nvPr/>
          </p:nvSpPr>
          <p:spPr bwMode="auto">
            <a:xfrm>
              <a:off x="3883026" y="4733925"/>
              <a:ext cx="273050" cy="833438"/>
            </a:xfrm>
            <a:custGeom>
              <a:avLst/>
              <a:gdLst>
                <a:gd name="T0" fmla="*/ 0 w 172"/>
                <a:gd name="T1" fmla="*/ 16 h 525"/>
                <a:gd name="T2" fmla="*/ 63 w 172"/>
                <a:gd name="T3" fmla="*/ 265 h 525"/>
                <a:gd name="T4" fmla="*/ 64 w 172"/>
                <a:gd name="T5" fmla="*/ 516 h 525"/>
                <a:gd name="T6" fmla="*/ 91 w 172"/>
                <a:gd name="T7" fmla="*/ 525 h 525"/>
                <a:gd name="T8" fmla="*/ 109 w 172"/>
                <a:gd name="T9" fmla="*/ 515 h 525"/>
                <a:gd name="T10" fmla="*/ 147 w 172"/>
                <a:gd name="T11" fmla="*/ 256 h 525"/>
                <a:gd name="T12" fmla="*/ 172 w 172"/>
                <a:gd name="T13" fmla="*/ 0 h 525"/>
                <a:gd name="T14" fmla="*/ 0 w 172"/>
                <a:gd name="T15" fmla="*/ 16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525">
                  <a:moveTo>
                    <a:pt x="0" y="16"/>
                  </a:moveTo>
                  <a:lnTo>
                    <a:pt x="63" y="265"/>
                  </a:lnTo>
                  <a:lnTo>
                    <a:pt x="64" y="516"/>
                  </a:lnTo>
                  <a:lnTo>
                    <a:pt x="91" y="525"/>
                  </a:lnTo>
                  <a:lnTo>
                    <a:pt x="109" y="515"/>
                  </a:lnTo>
                  <a:lnTo>
                    <a:pt x="147" y="256"/>
                  </a:lnTo>
                  <a:lnTo>
                    <a:pt x="17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íş1ídè">
              <a:extLst>
                <a:ext uri="{FF2B5EF4-FFF2-40B4-BE49-F238E27FC236}">
                  <a16:creationId xmlns:a16="http://schemas.microsoft.com/office/drawing/2014/main" id="{427B7B13-330A-4073-B3C1-1DA7FF6BBE33}"/>
                </a:ext>
              </a:extLst>
            </p:cNvPr>
            <p:cNvSpPr/>
            <p:nvPr/>
          </p:nvSpPr>
          <p:spPr bwMode="auto">
            <a:xfrm>
              <a:off x="3587751" y="5480050"/>
              <a:ext cx="120650" cy="88900"/>
            </a:xfrm>
            <a:custGeom>
              <a:avLst/>
              <a:gdLst>
                <a:gd name="T0" fmla="*/ 2 w 75"/>
                <a:gd name="T1" fmla="*/ 28 h 55"/>
                <a:gd name="T2" fmla="*/ 7 w 75"/>
                <a:gd name="T3" fmla="*/ 22 h 55"/>
                <a:gd name="T4" fmla="*/ 24 w 75"/>
                <a:gd name="T5" fmla="*/ 4 h 55"/>
                <a:gd name="T6" fmla="*/ 44 w 75"/>
                <a:gd name="T7" fmla="*/ 6 h 55"/>
                <a:gd name="T8" fmla="*/ 73 w 75"/>
                <a:gd name="T9" fmla="*/ 19 h 55"/>
                <a:gd name="T10" fmla="*/ 74 w 75"/>
                <a:gd name="T11" fmla="*/ 19 h 55"/>
                <a:gd name="T12" fmla="*/ 73 w 75"/>
                <a:gd name="T13" fmla="*/ 23 h 55"/>
                <a:gd name="T14" fmla="*/ 48 w 75"/>
                <a:gd name="T15" fmla="*/ 50 h 55"/>
                <a:gd name="T16" fmla="*/ 43 w 75"/>
                <a:gd name="T17" fmla="*/ 54 h 55"/>
                <a:gd name="T18" fmla="*/ 35 w 75"/>
                <a:gd name="T19" fmla="*/ 54 h 55"/>
                <a:gd name="T20" fmla="*/ 7 w 75"/>
                <a:gd name="T21" fmla="*/ 40 h 55"/>
                <a:gd name="T22" fmla="*/ 2 w 75"/>
                <a:gd name="T23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55">
                  <a:moveTo>
                    <a:pt x="2" y="28"/>
                  </a:moveTo>
                  <a:cubicBezTo>
                    <a:pt x="3" y="26"/>
                    <a:pt x="5" y="24"/>
                    <a:pt x="7" y="22"/>
                  </a:cubicBezTo>
                  <a:cubicBezTo>
                    <a:pt x="12" y="16"/>
                    <a:pt x="18" y="9"/>
                    <a:pt x="24" y="4"/>
                  </a:cubicBezTo>
                  <a:cubicBezTo>
                    <a:pt x="30" y="0"/>
                    <a:pt x="38" y="3"/>
                    <a:pt x="44" y="6"/>
                  </a:cubicBezTo>
                  <a:cubicBezTo>
                    <a:pt x="54" y="10"/>
                    <a:pt x="63" y="14"/>
                    <a:pt x="73" y="19"/>
                  </a:cubicBezTo>
                  <a:cubicBezTo>
                    <a:pt x="73" y="19"/>
                    <a:pt x="74" y="19"/>
                    <a:pt x="74" y="19"/>
                  </a:cubicBezTo>
                  <a:cubicBezTo>
                    <a:pt x="75" y="20"/>
                    <a:pt x="74" y="22"/>
                    <a:pt x="73" y="23"/>
                  </a:cubicBezTo>
                  <a:cubicBezTo>
                    <a:pt x="65" y="32"/>
                    <a:pt x="57" y="41"/>
                    <a:pt x="48" y="50"/>
                  </a:cubicBezTo>
                  <a:cubicBezTo>
                    <a:pt x="47" y="51"/>
                    <a:pt x="45" y="53"/>
                    <a:pt x="43" y="54"/>
                  </a:cubicBezTo>
                  <a:cubicBezTo>
                    <a:pt x="41" y="55"/>
                    <a:pt x="38" y="54"/>
                    <a:pt x="35" y="54"/>
                  </a:cubicBezTo>
                  <a:cubicBezTo>
                    <a:pt x="25" y="51"/>
                    <a:pt x="16" y="47"/>
                    <a:pt x="7" y="40"/>
                  </a:cubicBezTo>
                  <a:cubicBezTo>
                    <a:pt x="2" y="36"/>
                    <a:pt x="0" y="32"/>
                    <a:pt x="2" y="28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ïŝḻiḋé">
              <a:extLst>
                <a:ext uri="{FF2B5EF4-FFF2-40B4-BE49-F238E27FC236}">
                  <a16:creationId xmlns:a16="http://schemas.microsoft.com/office/drawing/2014/main" id="{455D8C59-A120-4C5D-B107-72CA5B5B3DDF}"/>
                </a:ext>
              </a:extLst>
            </p:cNvPr>
            <p:cNvSpPr/>
            <p:nvPr/>
          </p:nvSpPr>
          <p:spPr bwMode="auto">
            <a:xfrm>
              <a:off x="3594101" y="4729163"/>
              <a:ext cx="390525" cy="815975"/>
            </a:xfrm>
            <a:custGeom>
              <a:avLst/>
              <a:gdLst>
                <a:gd name="T0" fmla="*/ 76 w 246"/>
                <a:gd name="T1" fmla="*/ 0 h 514"/>
                <a:gd name="T2" fmla="*/ 59 w 246"/>
                <a:gd name="T3" fmla="*/ 251 h 514"/>
                <a:gd name="T4" fmla="*/ 0 w 246"/>
                <a:gd name="T5" fmla="*/ 498 h 514"/>
                <a:gd name="T6" fmla="*/ 22 w 246"/>
                <a:gd name="T7" fmla="*/ 514 h 514"/>
                <a:gd name="T8" fmla="*/ 44 w 246"/>
                <a:gd name="T9" fmla="*/ 511 h 514"/>
                <a:gd name="T10" fmla="*/ 151 w 246"/>
                <a:gd name="T11" fmla="*/ 271 h 514"/>
                <a:gd name="T12" fmla="*/ 246 w 246"/>
                <a:gd name="T13" fmla="*/ 33 h 514"/>
                <a:gd name="T14" fmla="*/ 76 w 246"/>
                <a:gd name="T15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514">
                  <a:moveTo>
                    <a:pt x="76" y="0"/>
                  </a:moveTo>
                  <a:lnTo>
                    <a:pt x="59" y="251"/>
                  </a:lnTo>
                  <a:lnTo>
                    <a:pt x="0" y="498"/>
                  </a:lnTo>
                  <a:lnTo>
                    <a:pt x="22" y="514"/>
                  </a:lnTo>
                  <a:lnTo>
                    <a:pt x="44" y="511"/>
                  </a:lnTo>
                  <a:lnTo>
                    <a:pt x="151" y="271"/>
                  </a:lnTo>
                  <a:lnTo>
                    <a:pt x="246" y="3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455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îŝḷíḓe">
              <a:extLst>
                <a:ext uri="{FF2B5EF4-FFF2-40B4-BE49-F238E27FC236}">
                  <a16:creationId xmlns:a16="http://schemas.microsoft.com/office/drawing/2014/main" id="{DFEFA18E-8BA9-4397-8A75-783982CE8F0E}"/>
                </a:ext>
              </a:extLst>
            </p:cNvPr>
            <p:cNvSpPr/>
            <p:nvPr/>
          </p:nvSpPr>
          <p:spPr bwMode="auto">
            <a:xfrm>
              <a:off x="3581401" y="3841750"/>
              <a:ext cx="781050" cy="1109663"/>
            </a:xfrm>
            <a:custGeom>
              <a:avLst/>
              <a:gdLst>
                <a:gd name="T0" fmla="*/ 247 w 481"/>
                <a:gd name="T1" fmla="*/ 16 h 684"/>
                <a:gd name="T2" fmla="*/ 276 w 481"/>
                <a:gd name="T3" fmla="*/ 78 h 684"/>
                <a:gd name="T4" fmla="*/ 389 w 481"/>
                <a:gd name="T5" fmla="*/ 371 h 684"/>
                <a:gd name="T6" fmla="*/ 441 w 481"/>
                <a:gd name="T7" fmla="*/ 519 h 684"/>
                <a:gd name="T8" fmla="*/ 481 w 481"/>
                <a:gd name="T9" fmla="*/ 638 h 684"/>
                <a:gd name="T10" fmla="*/ 26 w 481"/>
                <a:gd name="T11" fmla="*/ 667 h 684"/>
                <a:gd name="T12" fmla="*/ 6 w 481"/>
                <a:gd name="T13" fmla="*/ 535 h 684"/>
                <a:gd name="T14" fmla="*/ 8 w 481"/>
                <a:gd name="T15" fmla="*/ 313 h 684"/>
                <a:gd name="T16" fmla="*/ 46 w 481"/>
                <a:gd name="T17" fmla="*/ 152 h 684"/>
                <a:gd name="T18" fmla="*/ 126 w 481"/>
                <a:gd name="T19" fmla="*/ 17 h 684"/>
                <a:gd name="T20" fmla="*/ 244 w 481"/>
                <a:gd name="T21" fmla="*/ 13 h 684"/>
                <a:gd name="T22" fmla="*/ 247 w 481"/>
                <a:gd name="T23" fmla="*/ 16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684">
                  <a:moveTo>
                    <a:pt x="247" y="16"/>
                  </a:moveTo>
                  <a:cubicBezTo>
                    <a:pt x="261" y="29"/>
                    <a:pt x="269" y="63"/>
                    <a:pt x="276" y="78"/>
                  </a:cubicBezTo>
                  <a:cubicBezTo>
                    <a:pt x="318" y="174"/>
                    <a:pt x="354" y="272"/>
                    <a:pt x="389" y="371"/>
                  </a:cubicBezTo>
                  <a:cubicBezTo>
                    <a:pt x="406" y="420"/>
                    <a:pt x="423" y="470"/>
                    <a:pt x="441" y="519"/>
                  </a:cubicBezTo>
                  <a:cubicBezTo>
                    <a:pt x="444" y="528"/>
                    <a:pt x="479" y="638"/>
                    <a:pt x="481" y="638"/>
                  </a:cubicBezTo>
                  <a:cubicBezTo>
                    <a:pt x="317" y="657"/>
                    <a:pt x="191" y="684"/>
                    <a:pt x="26" y="667"/>
                  </a:cubicBezTo>
                  <a:cubicBezTo>
                    <a:pt x="7" y="665"/>
                    <a:pt x="7" y="549"/>
                    <a:pt x="6" y="535"/>
                  </a:cubicBezTo>
                  <a:cubicBezTo>
                    <a:pt x="0" y="461"/>
                    <a:pt x="0" y="386"/>
                    <a:pt x="8" y="313"/>
                  </a:cubicBezTo>
                  <a:cubicBezTo>
                    <a:pt x="15" y="258"/>
                    <a:pt x="27" y="204"/>
                    <a:pt x="46" y="152"/>
                  </a:cubicBezTo>
                  <a:cubicBezTo>
                    <a:pt x="61" y="111"/>
                    <a:pt x="84" y="38"/>
                    <a:pt x="126" y="17"/>
                  </a:cubicBezTo>
                  <a:cubicBezTo>
                    <a:pt x="149" y="6"/>
                    <a:pt x="222" y="0"/>
                    <a:pt x="244" y="13"/>
                  </a:cubicBezTo>
                  <a:cubicBezTo>
                    <a:pt x="245" y="14"/>
                    <a:pt x="246" y="15"/>
                    <a:pt x="247" y="16"/>
                  </a:cubicBezTo>
                  <a:close/>
                </a:path>
              </a:pathLst>
            </a:custGeom>
            <a:solidFill>
              <a:srgbClr val="D1E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îşlîḍè">
              <a:extLst>
                <a:ext uri="{FF2B5EF4-FFF2-40B4-BE49-F238E27FC236}">
                  <a16:creationId xmlns:a16="http://schemas.microsoft.com/office/drawing/2014/main" id="{BCC00D17-B806-4B6D-A384-965AB3A8A34A}"/>
                </a:ext>
              </a:extLst>
            </p:cNvPr>
            <p:cNvSpPr/>
            <p:nvPr/>
          </p:nvSpPr>
          <p:spPr bwMode="auto">
            <a:xfrm>
              <a:off x="3524251" y="3540125"/>
              <a:ext cx="592138" cy="533400"/>
            </a:xfrm>
            <a:custGeom>
              <a:avLst/>
              <a:gdLst>
                <a:gd name="T0" fmla="*/ 346 w 365"/>
                <a:gd name="T1" fmla="*/ 137 h 329"/>
                <a:gd name="T2" fmla="*/ 297 w 365"/>
                <a:gd name="T3" fmla="*/ 197 h 329"/>
                <a:gd name="T4" fmla="*/ 162 w 365"/>
                <a:gd name="T5" fmla="*/ 323 h 329"/>
                <a:gd name="T6" fmla="*/ 155 w 365"/>
                <a:gd name="T7" fmla="*/ 328 h 329"/>
                <a:gd name="T8" fmla="*/ 142 w 365"/>
                <a:gd name="T9" fmla="*/ 328 h 329"/>
                <a:gd name="T10" fmla="*/ 0 w 365"/>
                <a:gd name="T11" fmla="*/ 296 h 329"/>
                <a:gd name="T12" fmla="*/ 73 w 365"/>
                <a:gd name="T13" fmla="*/ 146 h 329"/>
                <a:gd name="T14" fmla="*/ 149 w 365"/>
                <a:gd name="T15" fmla="*/ 53 h 329"/>
                <a:gd name="T16" fmla="*/ 295 w 365"/>
                <a:gd name="T17" fmla="*/ 12 h 329"/>
                <a:gd name="T18" fmla="*/ 346 w 365"/>
                <a:gd name="T19" fmla="*/ 137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9">
                  <a:moveTo>
                    <a:pt x="346" y="137"/>
                  </a:moveTo>
                  <a:cubicBezTo>
                    <a:pt x="336" y="161"/>
                    <a:pt x="316" y="179"/>
                    <a:pt x="297" y="197"/>
                  </a:cubicBezTo>
                  <a:cubicBezTo>
                    <a:pt x="252" y="239"/>
                    <a:pt x="207" y="281"/>
                    <a:pt x="162" y="323"/>
                  </a:cubicBezTo>
                  <a:cubicBezTo>
                    <a:pt x="160" y="325"/>
                    <a:pt x="158" y="327"/>
                    <a:pt x="155" y="328"/>
                  </a:cubicBezTo>
                  <a:cubicBezTo>
                    <a:pt x="151" y="329"/>
                    <a:pt x="146" y="329"/>
                    <a:pt x="142" y="328"/>
                  </a:cubicBezTo>
                  <a:cubicBezTo>
                    <a:pt x="94" y="317"/>
                    <a:pt x="47" y="307"/>
                    <a:pt x="0" y="296"/>
                  </a:cubicBezTo>
                  <a:cubicBezTo>
                    <a:pt x="21" y="245"/>
                    <a:pt x="46" y="194"/>
                    <a:pt x="73" y="146"/>
                  </a:cubicBezTo>
                  <a:cubicBezTo>
                    <a:pt x="93" y="111"/>
                    <a:pt x="116" y="76"/>
                    <a:pt x="149" y="53"/>
                  </a:cubicBezTo>
                  <a:cubicBezTo>
                    <a:pt x="181" y="30"/>
                    <a:pt x="255" y="0"/>
                    <a:pt x="295" y="12"/>
                  </a:cubicBezTo>
                  <a:cubicBezTo>
                    <a:pt x="344" y="26"/>
                    <a:pt x="365" y="94"/>
                    <a:pt x="346" y="137"/>
                  </a:cubicBezTo>
                  <a:close/>
                </a:path>
              </a:pathLst>
            </a:custGeom>
            <a:solidFill>
              <a:srgbClr val="1A3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îṩḷîḓè">
              <a:extLst>
                <a:ext uri="{FF2B5EF4-FFF2-40B4-BE49-F238E27FC236}">
                  <a16:creationId xmlns:a16="http://schemas.microsoft.com/office/drawing/2014/main" id="{FADD843E-4F01-4219-8797-2C3286112356}"/>
                </a:ext>
              </a:extLst>
            </p:cNvPr>
            <p:cNvSpPr/>
            <p:nvPr/>
          </p:nvSpPr>
          <p:spPr bwMode="auto">
            <a:xfrm>
              <a:off x="4368801" y="3533775"/>
              <a:ext cx="171450" cy="173038"/>
            </a:xfrm>
            <a:custGeom>
              <a:avLst/>
              <a:gdLst>
                <a:gd name="T0" fmla="*/ 100 w 106"/>
                <a:gd name="T1" fmla="*/ 17 h 107"/>
                <a:gd name="T2" fmla="*/ 92 w 106"/>
                <a:gd name="T3" fmla="*/ 2 h 107"/>
                <a:gd name="T4" fmla="*/ 90 w 106"/>
                <a:gd name="T5" fmla="*/ 0 h 107"/>
                <a:gd name="T6" fmla="*/ 86 w 106"/>
                <a:gd name="T7" fmla="*/ 3 h 107"/>
                <a:gd name="T8" fmla="*/ 64 w 106"/>
                <a:gd name="T9" fmla="*/ 28 h 107"/>
                <a:gd name="T10" fmla="*/ 55 w 106"/>
                <a:gd name="T11" fmla="*/ 18 h 107"/>
                <a:gd name="T12" fmla="*/ 45 w 106"/>
                <a:gd name="T13" fmla="*/ 26 h 107"/>
                <a:gd name="T14" fmla="*/ 44 w 106"/>
                <a:gd name="T15" fmla="*/ 29 h 107"/>
                <a:gd name="T16" fmla="*/ 46 w 106"/>
                <a:gd name="T17" fmla="*/ 33 h 107"/>
                <a:gd name="T18" fmla="*/ 38 w 106"/>
                <a:gd name="T19" fmla="*/ 103 h 107"/>
                <a:gd name="T20" fmla="*/ 51 w 106"/>
                <a:gd name="T21" fmla="*/ 104 h 107"/>
                <a:gd name="T22" fmla="*/ 53 w 106"/>
                <a:gd name="T23" fmla="*/ 100 h 107"/>
                <a:gd name="T24" fmla="*/ 74 w 106"/>
                <a:gd name="T25" fmla="*/ 76 h 107"/>
                <a:gd name="T26" fmla="*/ 98 w 106"/>
                <a:gd name="T27" fmla="*/ 61 h 107"/>
                <a:gd name="T28" fmla="*/ 101 w 106"/>
                <a:gd name="T29" fmla="*/ 19 h 107"/>
                <a:gd name="T30" fmla="*/ 100 w 106"/>
                <a:gd name="T31" fmla="*/ 1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6" h="107">
                  <a:moveTo>
                    <a:pt x="100" y="17"/>
                  </a:moveTo>
                  <a:cubicBezTo>
                    <a:pt x="99" y="11"/>
                    <a:pt x="96" y="6"/>
                    <a:pt x="92" y="2"/>
                  </a:cubicBezTo>
                  <a:cubicBezTo>
                    <a:pt x="92" y="1"/>
                    <a:pt x="91" y="1"/>
                    <a:pt x="90" y="0"/>
                  </a:cubicBezTo>
                  <a:cubicBezTo>
                    <a:pt x="88" y="0"/>
                    <a:pt x="87" y="2"/>
                    <a:pt x="86" y="3"/>
                  </a:cubicBezTo>
                  <a:cubicBezTo>
                    <a:pt x="79" y="11"/>
                    <a:pt x="72" y="19"/>
                    <a:pt x="64" y="28"/>
                  </a:cubicBezTo>
                  <a:cubicBezTo>
                    <a:pt x="60" y="26"/>
                    <a:pt x="59" y="20"/>
                    <a:pt x="55" y="18"/>
                  </a:cubicBezTo>
                  <a:cubicBezTo>
                    <a:pt x="51" y="17"/>
                    <a:pt x="47" y="22"/>
                    <a:pt x="45" y="26"/>
                  </a:cubicBezTo>
                  <a:cubicBezTo>
                    <a:pt x="44" y="27"/>
                    <a:pt x="44" y="28"/>
                    <a:pt x="44" y="29"/>
                  </a:cubicBezTo>
                  <a:cubicBezTo>
                    <a:pt x="44" y="31"/>
                    <a:pt x="45" y="32"/>
                    <a:pt x="46" y="33"/>
                  </a:cubicBezTo>
                  <a:cubicBezTo>
                    <a:pt x="63" y="60"/>
                    <a:pt x="0" y="81"/>
                    <a:pt x="38" y="103"/>
                  </a:cubicBezTo>
                  <a:cubicBezTo>
                    <a:pt x="42" y="105"/>
                    <a:pt x="48" y="107"/>
                    <a:pt x="51" y="104"/>
                  </a:cubicBezTo>
                  <a:cubicBezTo>
                    <a:pt x="52" y="103"/>
                    <a:pt x="53" y="101"/>
                    <a:pt x="53" y="100"/>
                  </a:cubicBezTo>
                  <a:cubicBezTo>
                    <a:pt x="58" y="91"/>
                    <a:pt x="65" y="81"/>
                    <a:pt x="74" y="76"/>
                  </a:cubicBezTo>
                  <a:cubicBezTo>
                    <a:pt x="83" y="71"/>
                    <a:pt x="92" y="70"/>
                    <a:pt x="98" y="61"/>
                  </a:cubicBezTo>
                  <a:cubicBezTo>
                    <a:pt x="106" y="49"/>
                    <a:pt x="104" y="33"/>
                    <a:pt x="101" y="19"/>
                  </a:cubicBezTo>
                  <a:cubicBezTo>
                    <a:pt x="100" y="18"/>
                    <a:pt x="100" y="18"/>
                    <a:pt x="100" y="17"/>
                  </a:cubicBez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ṩľïḑé">
              <a:extLst>
                <a:ext uri="{FF2B5EF4-FFF2-40B4-BE49-F238E27FC236}">
                  <a16:creationId xmlns:a16="http://schemas.microsoft.com/office/drawing/2014/main" id="{C0CF5A2C-4C81-4016-82C3-31757389A963}"/>
                </a:ext>
              </a:extLst>
            </p:cNvPr>
            <p:cNvSpPr/>
            <p:nvPr/>
          </p:nvSpPr>
          <p:spPr bwMode="auto">
            <a:xfrm>
              <a:off x="3805238" y="3640138"/>
              <a:ext cx="679450" cy="565150"/>
            </a:xfrm>
            <a:custGeom>
              <a:avLst/>
              <a:gdLst>
                <a:gd name="T0" fmla="*/ 135 w 428"/>
                <a:gd name="T1" fmla="*/ 356 h 356"/>
                <a:gd name="T2" fmla="*/ 305 w 428"/>
                <a:gd name="T3" fmla="*/ 248 h 356"/>
                <a:gd name="T4" fmla="*/ 428 w 428"/>
                <a:gd name="T5" fmla="*/ 21 h 356"/>
                <a:gd name="T6" fmla="*/ 390 w 428"/>
                <a:gd name="T7" fmla="*/ 0 h 356"/>
                <a:gd name="T8" fmla="*/ 197 w 428"/>
                <a:gd name="T9" fmla="*/ 164 h 356"/>
                <a:gd name="T10" fmla="*/ 94 w 428"/>
                <a:gd name="T11" fmla="*/ 163 h 356"/>
                <a:gd name="T12" fmla="*/ 0 w 428"/>
                <a:gd name="T13" fmla="*/ 274 h 356"/>
                <a:gd name="T14" fmla="*/ 135 w 428"/>
                <a:gd name="T1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" h="356">
                  <a:moveTo>
                    <a:pt x="135" y="356"/>
                  </a:moveTo>
                  <a:lnTo>
                    <a:pt x="305" y="248"/>
                  </a:lnTo>
                  <a:lnTo>
                    <a:pt x="428" y="21"/>
                  </a:lnTo>
                  <a:lnTo>
                    <a:pt x="390" y="0"/>
                  </a:lnTo>
                  <a:lnTo>
                    <a:pt x="197" y="164"/>
                  </a:lnTo>
                  <a:lnTo>
                    <a:pt x="94" y="163"/>
                  </a:lnTo>
                  <a:lnTo>
                    <a:pt x="0" y="274"/>
                  </a:lnTo>
                  <a:lnTo>
                    <a:pt x="135" y="356"/>
                  </a:lnTo>
                  <a:close/>
                </a:path>
              </a:pathLst>
            </a:custGeom>
            <a:solidFill>
              <a:srgbClr val="D1E7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010118" cy="646331"/>
            <a:chOff x="7296912" y="1700784"/>
            <a:chExt cx="5010118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0114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7" name="islidé">
            <a:extLst>
              <a:ext uri="{FF2B5EF4-FFF2-40B4-BE49-F238E27FC236}">
                <a16:creationId xmlns:a16="http://schemas.microsoft.com/office/drawing/2014/main" id="{F1F939A4-8679-4EB4-BC89-54C93DC581C5}"/>
              </a:ext>
            </a:extLst>
          </p:cNvPr>
          <p:cNvGrpSpPr/>
          <p:nvPr/>
        </p:nvGrpSpPr>
        <p:grpSpPr>
          <a:xfrm>
            <a:off x="606000" y="2022912"/>
            <a:ext cx="2470165" cy="4218097"/>
            <a:chOff x="1093111" y="1584000"/>
            <a:chExt cx="2650980" cy="4526860"/>
          </a:xfrm>
        </p:grpSpPr>
        <p:grpSp>
          <p:nvGrpSpPr>
            <p:cNvPr id="72" name="îṩlîḑê">
              <a:extLst>
                <a:ext uri="{FF2B5EF4-FFF2-40B4-BE49-F238E27FC236}">
                  <a16:creationId xmlns:a16="http://schemas.microsoft.com/office/drawing/2014/main" id="{CD6D8030-5AE4-4725-BB91-D45C1A36A098}"/>
                </a:ext>
              </a:extLst>
            </p:cNvPr>
            <p:cNvGrpSpPr/>
            <p:nvPr/>
          </p:nvGrpSpPr>
          <p:grpSpPr>
            <a:xfrm>
              <a:off x="1187840" y="1584000"/>
              <a:ext cx="2461517" cy="2835810"/>
              <a:chOff x="5556000" y="2844000"/>
              <a:chExt cx="2068177" cy="2382659"/>
            </a:xfrm>
          </p:grpSpPr>
          <p:sp>
            <p:nvSpPr>
              <p:cNvPr id="76" name="îS1ïḋê">
                <a:extLst>
                  <a:ext uri="{FF2B5EF4-FFF2-40B4-BE49-F238E27FC236}">
                    <a16:creationId xmlns:a16="http://schemas.microsoft.com/office/drawing/2014/main" id="{2088CA06-09DE-4D5A-817D-0FD3EE391086}"/>
                  </a:ext>
                </a:extLst>
              </p:cNvPr>
              <p:cNvSpPr/>
              <p:nvPr/>
            </p:nvSpPr>
            <p:spPr bwMode="auto">
              <a:xfrm>
                <a:off x="6938656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iŝļiḍe">
                <a:extLst>
                  <a:ext uri="{FF2B5EF4-FFF2-40B4-BE49-F238E27FC236}">
                    <a16:creationId xmlns:a16="http://schemas.microsoft.com/office/drawing/2014/main" id="{3FD5051E-110E-4B34-A734-DC21D77A4D2A}"/>
                  </a:ext>
                </a:extLst>
              </p:cNvPr>
              <p:cNvSpPr/>
              <p:nvPr/>
            </p:nvSpPr>
            <p:spPr bwMode="auto">
              <a:xfrm>
                <a:off x="5556000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ïṥ1îḋé">
                <a:extLst>
                  <a:ext uri="{FF2B5EF4-FFF2-40B4-BE49-F238E27FC236}">
                    <a16:creationId xmlns:a16="http://schemas.microsoft.com/office/drawing/2014/main" id="{599CF26E-2495-4B2E-81EA-BAF4C111CD1B}"/>
                  </a:ext>
                </a:extLst>
              </p:cNvPr>
              <p:cNvSpPr/>
              <p:nvPr/>
            </p:nvSpPr>
            <p:spPr bwMode="auto">
              <a:xfrm>
                <a:off x="5799274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íṧļïḓé">
                <a:extLst>
                  <a:ext uri="{FF2B5EF4-FFF2-40B4-BE49-F238E27FC236}">
                    <a16:creationId xmlns:a16="http://schemas.microsoft.com/office/drawing/2014/main" id="{64CE9C56-6E6A-4175-B4AB-DCC4B6C3C12B}"/>
                  </a:ext>
                </a:extLst>
              </p:cNvPr>
              <p:cNvSpPr/>
              <p:nvPr/>
            </p:nvSpPr>
            <p:spPr bwMode="auto">
              <a:xfrm>
                <a:off x="6591939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80" name="îṧlïdè">
                <a:extLst>
                  <a:ext uri="{FF2B5EF4-FFF2-40B4-BE49-F238E27FC236}">
                    <a16:creationId xmlns:a16="http://schemas.microsoft.com/office/drawing/2014/main" id="{E3CA7459-4C1B-44A4-97B2-037AD903E9BB}"/>
                  </a:ext>
                </a:extLst>
              </p:cNvPr>
              <p:cNvGrpSpPr/>
              <p:nvPr/>
            </p:nvGrpSpPr>
            <p:grpSpPr>
              <a:xfrm>
                <a:off x="6230669" y="2844000"/>
                <a:ext cx="685521" cy="2382659"/>
                <a:chOff x="7008007" y="3100954"/>
                <a:chExt cx="685521" cy="2382659"/>
              </a:xfrm>
            </p:grpSpPr>
            <p:sp>
              <p:nvSpPr>
                <p:cNvPr id="81" name="îsḻîḓé">
                  <a:extLst>
                    <a:ext uri="{FF2B5EF4-FFF2-40B4-BE49-F238E27FC236}">
                      <a16:creationId xmlns:a16="http://schemas.microsoft.com/office/drawing/2014/main" id="{F5DAD340-02EE-40F9-B4A2-A746484B3BEF}"/>
                    </a:ext>
                  </a:extLst>
                </p:cNvPr>
                <p:cNvSpPr/>
                <p:nvPr/>
              </p:nvSpPr>
              <p:spPr bwMode="auto">
                <a:xfrm>
                  <a:off x="7008007" y="3100954"/>
                  <a:ext cx="685521" cy="2382659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iṥ1iďé">
                  <a:extLst>
                    <a:ext uri="{FF2B5EF4-FFF2-40B4-BE49-F238E27FC236}">
                      <a16:creationId xmlns:a16="http://schemas.microsoft.com/office/drawing/2014/main" id="{7093D4D3-A220-492A-8ADD-161D56F0DF5B}"/>
                    </a:ext>
                  </a:extLst>
                </p:cNvPr>
                <p:cNvSpPr/>
                <p:nvPr/>
              </p:nvSpPr>
              <p:spPr>
                <a:xfrm>
                  <a:off x="7138836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iṧḷîḍé">
                  <a:extLst>
                    <a:ext uri="{FF2B5EF4-FFF2-40B4-BE49-F238E27FC236}">
                      <a16:creationId xmlns:a16="http://schemas.microsoft.com/office/drawing/2014/main" id="{B8C5DED1-B25E-4C4B-ABB7-3E8933907E65}"/>
                    </a:ext>
                  </a:extLst>
                </p:cNvPr>
                <p:cNvSpPr/>
                <p:nvPr/>
              </p:nvSpPr>
              <p:spPr>
                <a:xfrm>
                  <a:off x="7384593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îṡ1íďe">
                  <a:extLst>
                    <a:ext uri="{FF2B5EF4-FFF2-40B4-BE49-F238E27FC236}">
                      <a16:creationId xmlns:a16="http://schemas.microsoft.com/office/drawing/2014/main" id="{11831E26-419D-42B7-A8A4-E7385A814C98}"/>
                    </a:ext>
                  </a:extLst>
                </p:cNvPr>
                <p:cNvSpPr/>
                <p:nvPr/>
              </p:nvSpPr>
              <p:spPr>
                <a:xfrm>
                  <a:off x="7138836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iŝlïḍé">
                  <a:extLst>
                    <a:ext uri="{FF2B5EF4-FFF2-40B4-BE49-F238E27FC236}">
                      <a16:creationId xmlns:a16="http://schemas.microsoft.com/office/drawing/2014/main" id="{24378CB3-4164-4F0F-B99B-289574F17A97}"/>
                    </a:ext>
                  </a:extLst>
                </p:cNvPr>
                <p:cNvSpPr/>
                <p:nvPr/>
              </p:nvSpPr>
              <p:spPr>
                <a:xfrm>
                  <a:off x="7384593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iŝlíde">
                  <a:extLst>
                    <a:ext uri="{FF2B5EF4-FFF2-40B4-BE49-F238E27FC236}">
                      <a16:creationId xmlns:a16="http://schemas.microsoft.com/office/drawing/2014/main" id="{AFBAFCFF-1E9A-44E0-BD31-1DA2F9A5CC62}"/>
                    </a:ext>
                  </a:extLst>
                </p:cNvPr>
                <p:cNvSpPr/>
                <p:nvPr/>
              </p:nvSpPr>
              <p:spPr>
                <a:xfrm>
                  <a:off x="7138836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ïṥḻïdê">
                  <a:extLst>
                    <a:ext uri="{FF2B5EF4-FFF2-40B4-BE49-F238E27FC236}">
                      <a16:creationId xmlns:a16="http://schemas.microsoft.com/office/drawing/2014/main" id="{16D7E167-F010-41CA-82E2-840E23260639}"/>
                    </a:ext>
                  </a:extLst>
                </p:cNvPr>
                <p:cNvSpPr/>
                <p:nvPr/>
              </p:nvSpPr>
              <p:spPr>
                <a:xfrm>
                  <a:off x="7384593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iŝļíḍè">
                  <a:extLst>
                    <a:ext uri="{FF2B5EF4-FFF2-40B4-BE49-F238E27FC236}">
                      <a16:creationId xmlns:a16="http://schemas.microsoft.com/office/drawing/2014/main" id="{1D25E69B-37BE-4160-9657-C91A817F8CA3}"/>
                    </a:ext>
                  </a:extLst>
                </p:cNvPr>
                <p:cNvSpPr/>
                <p:nvPr/>
              </p:nvSpPr>
              <p:spPr>
                <a:xfrm>
                  <a:off x="7138836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îšľïdè">
                  <a:extLst>
                    <a:ext uri="{FF2B5EF4-FFF2-40B4-BE49-F238E27FC236}">
                      <a16:creationId xmlns:a16="http://schemas.microsoft.com/office/drawing/2014/main" id="{E23BA282-9704-4EEF-8A2E-B7843630529C}"/>
                    </a:ext>
                  </a:extLst>
                </p:cNvPr>
                <p:cNvSpPr/>
                <p:nvPr/>
              </p:nvSpPr>
              <p:spPr>
                <a:xfrm>
                  <a:off x="7384593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3" name="îšľíḓê">
              <a:extLst>
                <a:ext uri="{FF2B5EF4-FFF2-40B4-BE49-F238E27FC236}">
                  <a16:creationId xmlns:a16="http://schemas.microsoft.com/office/drawing/2014/main" id="{D968EBC0-1F3D-4D2F-8811-408DEA09BE26}"/>
                </a:ext>
              </a:extLst>
            </p:cNvPr>
            <p:cNvGrpSpPr/>
            <p:nvPr/>
          </p:nvGrpSpPr>
          <p:grpSpPr>
            <a:xfrm>
              <a:off x="1093111" y="4732489"/>
              <a:ext cx="2650980" cy="1378371"/>
              <a:chOff x="719137" y="2442364"/>
              <a:chExt cx="5376847" cy="1378371"/>
            </a:xfrm>
          </p:grpSpPr>
          <p:sp>
            <p:nvSpPr>
              <p:cNvPr id="74" name="î$lïḋe">
                <a:extLst>
                  <a:ext uri="{FF2B5EF4-FFF2-40B4-BE49-F238E27FC236}">
                    <a16:creationId xmlns:a16="http://schemas.microsoft.com/office/drawing/2014/main" id="{4F8984DB-E931-4E93-B314-5B05E6BDF022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75" name="ís1íḋe">
                <a:extLst>
                  <a:ext uri="{FF2B5EF4-FFF2-40B4-BE49-F238E27FC236}">
                    <a16:creationId xmlns:a16="http://schemas.microsoft.com/office/drawing/2014/main" id="{1CC151B1-787C-4CEE-B836-7A2A897F9157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iṧľiḓè">
            <a:extLst>
              <a:ext uri="{FF2B5EF4-FFF2-40B4-BE49-F238E27FC236}">
                <a16:creationId xmlns:a16="http://schemas.microsoft.com/office/drawing/2014/main" id="{2DB79A6E-D039-4EA4-B339-6630C78A673F}"/>
              </a:ext>
            </a:extLst>
          </p:cNvPr>
          <p:cNvGrpSpPr/>
          <p:nvPr/>
        </p:nvGrpSpPr>
        <p:grpSpPr>
          <a:xfrm>
            <a:off x="3457288" y="2022912"/>
            <a:ext cx="2470165" cy="4218097"/>
            <a:chOff x="1093111" y="1584000"/>
            <a:chExt cx="2650980" cy="4526860"/>
          </a:xfrm>
        </p:grpSpPr>
        <p:grpSp>
          <p:nvGrpSpPr>
            <p:cNvPr id="54" name="îṩlîḓé">
              <a:extLst>
                <a:ext uri="{FF2B5EF4-FFF2-40B4-BE49-F238E27FC236}">
                  <a16:creationId xmlns:a16="http://schemas.microsoft.com/office/drawing/2014/main" id="{86F4DE3D-8B43-41B4-A66A-F460E6776D8C}"/>
                </a:ext>
              </a:extLst>
            </p:cNvPr>
            <p:cNvGrpSpPr/>
            <p:nvPr/>
          </p:nvGrpSpPr>
          <p:grpSpPr>
            <a:xfrm>
              <a:off x="1187840" y="1584000"/>
              <a:ext cx="2461517" cy="2835810"/>
              <a:chOff x="5556000" y="2844000"/>
              <a:chExt cx="2068177" cy="2382659"/>
            </a:xfrm>
          </p:grpSpPr>
          <p:sp>
            <p:nvSpPr>
              <p:cNvPr id="58" name="íŝḷîḓê">
                <a:extLst>
                  <a:ext uri="{FF2B5EF4-FFF2-40B4-BE49-F238E27FC236}">
                    <a16:creationId xmlns:a16="http://schemas.microsoft.com/office/drawing/2014/main" id="{BB8680B4-D24D-45A9-B4A4-28FF233014F8}"/>
                  </a:ext>
                </a:extLst>
              </p:cNvPr>
              <p:cNvSpPr/>
              <p:nvPr/>
            </p:nvSpPr>
            <p:spPr bwMode="auto">
              <a:xfrm>
                <a:off x="6938656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ïṧliḍe">
                <a:extLst>
                  <a:ext uri="{FF2B5EF4-FFF2-40B4-BE49-F238E27FC236}">
                    <a16:creationId xmlns:a16="http://schemas.microsoft.com/office/drawing/2014/main" id="{EA91C6AA-D3D3-477E-B94A-BA112147037B}"/>
                  </a:ext>
                </a:extLst>
              </p:cNvPr>
              <p:cNvSpPr/>
              <p:nvPr/>
            </p:nvSpPr>
            <p:spPr bwMode="auto">
              <a:xfrm>
                <a:off x="5556000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îšlïḋé">
                <a:extLst>
                  <a:ext uri="{FF2B5EF4-FFF2-40B4-BE49-F238E27FC236}">
                    <a16:creationId xmlns:a16="http://schemas.microsoft.com/office/drawing/2014/main" id="{5DB2041F-83D1-4A5F-817B-2E01FC7EED8F}"/>
                  </a:ext>
                </a:extLst>
              </p:cNvPr>
              <p:cNvSpPr/>
              <p:nvPr/>
            </p:nvSpPr>
            <p:spPr bwMode="auto">
              <a:xfrm>
                <a:off x="5799274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í$ļïďê">
                <a:extLst>
                  <a:ext uri="{FF2B5EF4-FFF2-40B4-BE49-F238E27FC236}">
                    <a16:creationId xmlns:a16="http://schemas.microsoft.com/office/drawing/2014/main" id="{FE3B3649-9ECC-44AD-8EFD-3F3E74F4D490}"/>
                  </a:ext>
                </a:extLst>
              </p:cNvPr>
              <p:cNvSpPr/>
              <p:nvPr/>
            </p:nvSpPr>
            <p:spPr bwMode="auto">
              <a:xfrm>
                <a:off x="6591939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2" name="iṧḷïdê">
                <a:extLst>
                  <a:ext uri="{FF2B5EF4-FFF2-40B4-BE49-F238E27FC236}">
                    <a16:creationId xmlns:a16="http://schemas.microsoft.com/office/drawing/2014/main" id="{F9BE4AF3-A80B-4883-81CE-CDEC624B2861}"/>
                  </a:ext>
                </a:extLst>
              </p:cNvPr>
              <p:cNvGrpSpPr/>
              <p:nvPr/>
            </p:nvGrpSpPr>
            <p:grpSpPr>
              <a:xfrm>
                <a:off x="6230669" y="2844000"/>
                <a:ext cx="685521" cy="2382659"/>
                <a:chOff x="7008007" y="3100954"/>
                <a:chExt cx="685521" cy="2382659"/>
              </a:xfrm>
            </p:grpSpPr>
            <p:sp>
              <p:nvSpPr>
                <p:cNvPr id="63" name="ïşlïḑê">
                  <a:extLst>
                    <a:ext uri="{FF2B5EF4-FFF2-40B4-BE49-F238E27FC236}">
                      <a16:creationId xmlns:a16="http://schemas.microsoft.com/office/drawing/2014/main" id="{22601841-FDE4-49E5-8B4F-1AF95B70B72A}"/>
                    </a:ext>
                  </a:extLst>
                </p:cNvPr>
                <p:cNvSpPr/>
                <p:nvPr/>
              </p:nvSpPr>
              <p:spPr bwMode="auto">
                <a:xfrm>
                  <a:off x="7008007" y="3100954"/>
                  <a:ext cx="685521" cy="2382659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ïŝľíďé">
                  <a:extLst>
                    <a:ext uri="{FF2B5EF4-FFF2-40B4-BE49-F238E27FC236}">
                      <a16:creationId xmlns:a16="http://schemas.microsoft.com/office/drawing/2014/main" id="{FA5A0BE6-AF28-45BC-B94D-131635AD2135}"/>
                    </a:ext>
                  </a:extLst>
                </p:cNvPr>
                <p:cNvSpPr/>
                <p:nvPr/>
              </p:nvSpPr>
              <p:spPr>
                <a:xfrm>
                  <a:off x="7138836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îS1îdè">
                  <a:extLst>
                    <a:ext uri="{FF2B5EF4-FFF2-40B4-BE49-F238E27FC236}">
                      <a16:creationId xmlns:a16="http://schemas.microsoft.com/office/drawing/2014/main" id="{EFD810AD-47F4-4ACB-8DF0-0C997B54D59D}"/>
                    </a:ext>
                  </a:extLst>
                </p:cNvPr>
                <p:cNvSpPr/>
                <p:nvPr/>
              </p:nvSpPr>
              <p:spPr>
                <a:xfrm>
                  <a:off x="7384593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iṡḻiḋè">
                  <a:extLst>
                    <a:ext uri="{FF2B5EF4-FFF2-40B4-BE49-F238E27FC236}">
                      <a16:creationId xmlns:a16="http://schemas.microsoft.com/office/drawing/2014/main" id="{8CA6E9D8-D12B-4508-BCFC-E7E427C7FD4F}"/>
                    </a:ext>
                  </a:extLst>
                </p:cNvPr>
                <p:cNvSpPr/>
                <p:nvPr/>
              </p:nvSpPr>
              <p:spPr>
                <a:xfrm>
                  <a:off x="7138836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7" name="ïṥḻîdê">
                  <a:extLst>
                    <a:ext uri="{FF2B5EF4-FFF2-40B4-BE49-F238E27FC236}">
                      <a16:creationId xmlns:a16="http://schemas.microsoft.com/office/drawing/2014/main" id="{B2432FDE-0664-4350-B654-9409B7610066}"/>
                    </a:ext>
                  </a:extLst>
                </p:cNvPr>
                <p:cNvSpPr/>
                <p:nvPr/>
              </p:nvSpPr>
              <p:spPr>
                <a:xfrm>
                  <a:off x="7384593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îŝḷïďê">
                  <a:extLst>
                    <a:ext uri="{FF2B5EF4-FFF2-40B4-BE49-F238E27FC236}">
                      <a16:creationId xmlns:a16="http://schemas.microsoft.com/office/drawing/2014/main" id="{52EC4AB0-84C6-44D7-B1C3-0FAFF13E6FFC}"/>
                    </a:ext>
                  </a:extLst>
                </p:cNvPr>
                <p:cNvSpPr/>
                <p:nvPr/>
              </p:nvSpPr>
              <p:spPr>
                <a:xfrm>
                  <a:off x="7138836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îšliḍé">
                  <a:extLst>
                    <a:ext uri="{FF2B5EF4-FFF2-40B4-BE49-F238E27FC236}">
                      <a16:creationId xmlns:a16="http://schemas.microsoft.com/office/drawing/2014/main" id="{A2F47BF4-FA0C-4E4C-9D16-E4B589D93DB1}"/>
                    </a:ext>
                  </a:extLst>
                </p:cNvPr>
                <p:cNvSpPr/>
                <p:nvPr/>
              </p:nvSpPr>
              <p:spPr>
                <a:xfrm>
                  <a:off x="7384593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îSḻîde">
                  <a:extLst>
                    <a:ext uri="{FF2B5EF4-FFF2-40B4-BE49-F238E27FC236}">
                      <a16:creationId xmlns:a16="http://schemas.microsoft.com/office/drawing/2014/main" id="{C30329BF-2A02-4712-8BB2-5777029EF004}"/>
                    </a:ext>
                  </a:extLst>
                </p:cNvPr>
                <p:cNvSpPr/>
                <p:nvPr/>
              </p:nvSpPr>
              <p:spPr>
                <a:xfrm>
                  <a:off x="7138836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íṧ1iḑé">
                  <a:extLst>
                    <a:ext uri="{FF2B5EF4-FFF2-40B4-BE49-F238E27FC236}">
                      <a16:creationId xmlns:a16="http://schemas.microsoft.com/office/drawing/2014/main" id="{96895534-108C-4F57-A542-4377BC767E16}"/>
                    </a:ext>
                  </a:extLst>
                </p:cNvPr>
                <p:cNvSpPr/>
                <p:nvPr/>
              </p:nvSpPr>
              <p:spPr>
                <a:xfrm>
                  <a:off x="7384593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íṧḻîḑê">
              <a:extLst>
                <a:ext uri="{FF2B5EF4-FFF2-40B4-BE49-F238E27FC236}">
                  <a16:creationId xmlns:a16="http://schemas.microsoft.com/office/drawing/2014/main" id="{2D9DB6B1-B749-4FA7-9B23-A6DFDC6DFD98}"/>
                </a:ext>
              </a:extLst>
            </p:cNvPr>
            <p:cNvGrpSpPr/>
            <p:nvPr/>
          </p:nvGrpSpPr>
          <p:grpSpPr>
            <a:xfrm>
              <a:off x="1093111" y="4732489"/>
              <a:ext cx="2650980" cy="1378371"/>
              <a:chOff x="719137" y="2442364"/>
              <a:chExt cx="5376847" cy="1378371"/>
            </a:xfrm>
          </p:grpSpPr>
          <p:sp>
            <p:nvSpPr>
              <p:cNvPr id="56" name="ïšḷïde">
                <a:extLst>
                  <a:ext uri="{FF2B5EF4-FFF2-40B4-BE49-F238E27FC236}">
                    <a16:creationId xmlns:a16="http://schemas.microsoft.com/office/drawing/2014/main" id="{70CFF7DB-B8FA-4EA1-B3E9-1AD9BE24B7AF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57" name="ï$ļîḓe">
                <a:extLst>
                  <a:ext uri="{FF2B5EF4-FFF2-40B4-BE49-F238E27FC236}">
                    <a16:creationId xmlns:a16="http://schemas.microsoft.com/office/drawing/2014/main" id="{CFB52B42-A349-4066-B77E-CF30C8547CE4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î$ľîḍè">
            <a:extLst>
              <a:ext uri="{FF2B5EF4-FFF2-40B4-BE49-F238E27FC236}">
                <a16:creationId xmlns:a16="http://schemas.microsoft.com/office/drawing/2014/main" id="{D49EAAB2-AF6F-4030-A14B-4E373F6DFE53}"/>
              </a:ext>
            </a:extLst>
          </p:cNvPr>
          <p:cNvGrpSpPr/>
          <p:nvPr/>
        </p:nvGrpSpPr>
        <p:grpSpPr>
          <a:xfrm>
            <a:off x="6308574" y="2022912"/>
            <a:ext cx="2470165" cy="4218097"/>
            <a:chOff x="1093111" y="1584000"/>
            <a:chExt cx="2650980" cy="4526860"/>
          </a:xfrm>
        </p:grpSpPr>
        <p:grpSp>
          <p:nvGrpSpPr>
            <p:cNvPr id="36" name="işľíďe">
              <a:extLst>
                <a:ext uri="{FF2B5EF4-FFF2-40B4-BE49-F238E27FC236}">
                  <a16:creationId xmlns:a16="http://schemas.microsoft.com/office/drawing/2014/main" id="{39B8F025-BE46-4B01-9687-BB994DF69522}"/>
                </a:ext>
              </a:extLst>
            </p:cNvPr>
            <p:cNvGrpSpPr/>
            <p:nvPr/>
          </p:nvGrpSpPr>
          <p:grpSpPr>
            <a:xfrm>
              <a:off x="1187840" y="1584000"/>
              <a:ext cx="2461517" cy="2835810"/>
              <a:chOff x="5556000" y="2844000"/>
              <a:chExt cx="2068177" cy="2382659"/>
            </a:xfrm>
          </p:grpSpPr>
          <p:sp>
            <p:nvSpPr>
              <p:cNvPr id="40" name="ïṧlíďe">
                <a:extLst>
                  <a:ext uri="{FF2B5EF4-FFF2-40B4-BE49-F238E27FC236}">
                    <a16:creationId xmlns:a16="http://schemas.microsoft.com/office/drawing/2014/main" id="{884A1F87-39B7-4AAB-8959-D889DEEC2B12}"/>
                  </a:ext>
                </a:extLst>
              </p:cNvPr>
              <p:cNvSpPr/>
              <p:nvPr/>
            </p:nvSpPr>
            <p:spPr bwMode="auto">
              <a:xfrm>
                <a:off x="6938656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işḻiḋe">
                <a:extLst>
                  <a:ext uri="{FF2B5EF4-FFF2-40B4-BE49-F238E27FC236}">
                    <a16:creationId xmlns:a16="http://schemas.microsoft.com/office/drawing/2014/main" id="{22B04FB1-C0C1-40FB-9A66-8428E423FFB2}"/>
                  </a:ext>
                </a:extLst>
              </p:cNvPr>
              <p:cNvSpPr/>
              <p:nvPr/>
            </p:nvSpPr>
            <p:spPr bwMode="auto">
              <a:xfrm>
                <a:off x="5556000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í$ľïdè">
                <a:extLst>
                  <a:ext uri="{FF2B5EF4-FFF2-40B4-BE49-F238E27FC236}">
                    <a16:creationId xmlns:a16="http://schemas.microsoft.com/office/drawing/2014/main" id="{D2D5A020-8179-4660-B3C9-D11D26566098}"/>
                  </a:ext>
                </a:extLst>
              </p:cNvPr>
              <p:cNvSpPr/>
              <p:nvPr/>
            </p:nvSpPr>
            <p:spPr bwMode="auto">
              <a:xfrm>
                <a:off x="5799274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ïṥ1iďê">
                <a:extLst>
                  <a:ext uri="{FF2B5EF4-FFF2-40B4-BE49-F238E27FC236}">
                    <a16:creationId xmlns:a16="http://schemas.microsoft.com/office/drawing/2014/main" id="{43735BC3-CB7B-4626-AF33-1619E113A6C8}"/>
                  </a:ext>
                </a:extLst>
              </p:cNvPr>
              <p:cNvSpPr/>
              <p:nvPr/>
            </p:nvSpPr>
            <p:spPr bwMode="auto">
              <a:xfrm>
                <a:off x="6591939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44" name="íṡḷïďe">
                <a:extLst>
                  <a:ext uri="{FF2B5EF4-FFF2-40B4-BE49-F238E27FC236}">
                    <a16:creationId xmlns:a16="http://schemas.microsoft.com/office/drawing/2014/main" id="{60FFE595-7A2E-40AA-9C8D-7E91DCED3B6B}"/>
                  </a:ext>
                </a:extLst>
              </p:cNvPr>
              <p:cNvGrpSpPr/>
              <p:nvPr/>
            </p:nvGrpSpPr>
            <p:grpSpPr>
              <a:xfrm>
                <a:off x="6230669" y="2844000"/>
                <a:ext cx="685521" cy="2382659"/>
                <a:chOff x="7008007" y="3100954"/>
                <a:chExt cx="685521" cy="2382659"/>
              </a:xfrm>
            </p:grpSpPr>
            <p:sp>
              <p:nvSpPr>
                <p:cNvPr id="45" name="išḷíḋe">
                  <a:extLst>
                    <a:ext uri="{FF2B5EF4-FFF2-40B4-BE49-F238E27FC236}">
                      <a16:creationId xmlns:a16="http://schemas.microsoft.com/office/drawing/2014/main" id="{24C5EDF3-03F1-4BAC-885B-D7D7ABF7A5C9}"/>
                    </a:ext>
                  </a:extLst>
                </p:cNvPr>
                <p:cNvSpPr/>
                <p:nvPr/>
              </p:nvSpPr>
              <p:spPr bwMode="auto">
                <a:xfrm>
                  <a:off x="7008007" y="3100954"/>
                  <a:ext cx="685521" cy="2382659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i$lîḑè">
                  <a:extLst>
                    <a:ext uri="{FF2B5EF4-FFF2-40B4-BE49-F238E27FC236}">
                      <a16:creationId xmlns:a16="http://schemas.microsoft.com/office/drawing/2014/main" id="{D5113249-2951-46D5-84D2-AB05360FF60C}"/>
                    </a:ext>
                  </a:extLst>
                </p:cNvPr>
                <p:cNvSpPr/>
                <p:nvPr/>
              </p:nvSpPr>
              <p:spPr>
                <a:xfrm>
                  <a:off x="7138836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ïSḻïdé">
                  <a:extLst>
                    <a:ext uri="{FF2B5EF4-FFF2-40B4-BE49-F238E27FC236}">
                      <a16:creationId xmlns:a16="http://schemas.microsoft.com/office/drawing/2014/main" id="{9BA95E8C-C8B8-4AF7-A278-2426AB8C2EDE}"/>
                    </a:ext>
                  </a:extLst>
                </p:cNvPr>
                <p:cNvSpPr/>
                <p:nvPr/>
              </p:nvSpPr>
              <p:spPr>
                <a:xfrm>
                  <a:off x="7384593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îšļíḋê">
                  <a:extLst>
                    <a:ext uri="{FF2B5EF4-FFF2-40B4-BE49-F238E27FC236}">
                      <a16:creationId xmlns:a16="http://schemas.microsoft.com/office/drawing/2014/main" id="{4536FFCD-2234-401C-AE28-2DD1B45101B9}"/>
                    </a:ext>
                  </a:extLst>
                </p:cNvPr>
                <p:cNvSpPr/>
                <p:nvPr/>
              </p:nvSpPr>
              <p:spPr>
                <a:xfrm>
                  <a:off x="7138836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îs1íḑè">
                  <a:extLst>
                    <a:ext uri="{FF2B5EF4-FFF2-40B4-BE49-F238E27FC236}">
                      <a16:creationId xmlns:a16="http://schemas.microsoft.com/office/drawing/2014/main" id="{4DAE4533-EB69-414E-A973-1F8311CD28C2}"/>
                    </a:ext>
                  </a:extLst>
                </p:cNvPr>
                <p:cNvSpPr/>
                <p:nvPr/>
              </p:nvSpPr>
              <p:spPr>
                <a:xfrm>
                  <a:off x="7384593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iṧḷiḋe">
                  <a:extLst>
                    <a:ext uri="{FF2B5EF4-FFF2-40B4-BE49-F238E27FC236}">
                      <a16:creationId xmlns:a16="http://schemas.microsoft.com/office/drawing/2014/main" id="{53342259-C2C6-4ECA-B961-6BAF2DA8C885}"/>
                    </a:ext>
                  </a:extLst>
                </p:cNvPr>
                <p:cNvSpPr/>
                <p:nvPr/>
              </p:nvSpPr>
              <p:spPr>
                <a:xfrm>
                  <a:off x="7138836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ṧḷïďe">
                  <a:extLst>
                    <a:ext uri="{FF2B5EF4-FFF2-40B4-BE49-F238E27FC236}">
                      <a16:creationId xmlns:a16="http://schemas.microsoft.com/office/drawing/2014/main" id="{AAC51B2E-FC9F-4E75-94B5-72976242233C}"/>
                    </a:ext>
                  </a:extLst>
                </p:cNvPr>
                <p:cNvSpPr/>
                <p:nvPr/>
              </p:nvSpPr>
              <p:spPr>
                <a:xfrm>
                  <a:off x="7384593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ïṧļiďe">
                  <a:extLst>
                    <a:ext uri="{FF2B5EF4-FFF2-40B4-BE49-F238E27FC236}">
                      <a16:creationId xmlns:a16="http://schemas.microsoft.com/office/drawing/2014/main" id="{E30C5B22-B662-4A74-BDF0-95A6BCAF8A8B}"/>
                    </a:ext>
                  </a:extLst>
                </p:cNvPr>
                <p:cNvSpPr/>
                <p:nvPr/>
              </p:nvSpPr>
              <p:spPr>
                <a:xfrm>
                  <a:off x="7138836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íSľîḑe">
                  <a:extLst>
                    <a:ext uri="{FF2B5EF4-FFF2-40B4-BE49-F238E27FC236}">
                      <a16:creationId xmlns:a16="http://schemas.microsoft.com/office/drawing/2014/main" id="{73814DB5-B6F4-4819-91BD-B3B26C7664A3}"/>
                    </a:ext>
                  </a:extLst>
                </p:cNvPr>
                <p:cNvSpPr/>
                <p:nvPr/>
              </p:nvSpPr>
              <p:spPr>
                <a:xfrm>
                  <a:off x="7384593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7" name="ísḻîḓè">
              <a:extLst>
                <a:ext uri="{FF2B5EF4-FFF2-40B4-BE49-F238E27FC236}">
                  <a16:creationId xmlns:a16="http://schemas.microsoft.com/office/drawing/2014/main" id="{CEF3FF55-741C-406D-99C3-6602C97EF027}"/>
                </a:ext>
              </a:extLst>
            </p:cNvPr>
            <p:cNvGrpSpPr/>
            <p:nvPr/>
          </p:nvGrpSpPr>
          <p:grpSpPr>
            <a:xfrm>
              <a:off x="1093111" y="4732489"/>
              <a:ext cx="2650980" cy="1378371"/>
              <a:chOff x="719137" y="2442364"/>
              <a:chExt cx="5376847" cy="1378371"/>
            </a:xfrm>
          </p:grpSpPr>
          <p:sp>
            <p:nvSpPr>
              <p:cNvPr id="38" name="íṣļïḑe">
                <a:extLst>
                  <a:ext uri="{FF2B5EF4-FFF2-40B4-BE49-F238E27FC236}">
                    <a16:creationId xmlns:a16="http://schemas.microsoft.com/office/drawing/2014/main" id="{D28592BB-E0EC-4689-8DC7-ED986597EB0C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39" name="išļiḑê">
                <a:extLst>
                  <a:ext uri="{FF2B5EF4-FFF2-40B4-BE49-F238E27FC236}">
                    <a16:creationId xmlns:a16="http://schemas.microsoft.com/office/drawing/2014/main" id="{34EFC641-7A15-4F1A-A7A5-59C20E81F5F2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íṥḷîḓê">
            <a:extLst>
              <a:ext uri="{FF2B5EF4-FFF2-40B4-BE49-F238E27FC236}">
                <a16:creationId xmlns:a16="http://schemas.microsoft.com/office/drawing/2014/main" id="{A373BA68-3A34-4FEB-A038-9DE5508BAB7A}"/>
              </a:ext>
            </a:extLst>
          </p:cNvPr>
          <p:cNvGrpSpPr/>
          <p:nvPr/>
        </p:nvGrpSpPr>
        <p:grpSpPr>
          <a:xfrm>
            <a:off x="9159860" y="2022912"/>
            <a:ext cx="2470165" cy="4218097"/>
            <a:chOff x="1093111" y="1584000"/>
            <a:chExt cx="2650980" cy="4526860"/>
          </a:xfrm>
        </p:grpSpPr>
        <p:grpSp>
          <p:nvGrpSpPr>
            <p:cNvPr id="17" name="iŝlíḑé">
              <a:extLst>
                <a:ext uri="{FF2B5EF4-FFF2-40B4-BE49-F238E27FC236}">
                  <a16:creationId xmlns:a16="http://schemas.microsoft.com/office/drawing/2014/main" id="{1A47F9B7-CA46-47DA-94E0-B5889B6DC48A}"/>
                </a:ext>
              </a:extLst>
            </p:cNvPr>
            <p:cNvGrpSpPr/>
            <p:nvPr/>
          </p:nvGrpSpPr>
          <p:grpSpPr>
            <a:xfrm>
              <a:off x="1187840" y="1584000"/>
              <a:ext cx="2461517" cy="2835810"/>
              <a:chOff x="5556000" y="2844000"/>
              <a:chExt cx="2068177" cy="2382659"/>
            </a:xfrm>
          </p:grpSpPr>
          <p:sp>
            <p:nvSpPr>
              <p:cNvPr id="21" name="îŝḷïḍè">
                <a:extLst>
                  <a:ext uri="{FF2B5EF4-FFF2-40B4-BE49-F238E27FC236}">
                    <a16:creationId xmlns:a16="http://schemas.microsoft.com/office/drawing/2014/main" id="{5FC95C99-AC92-47B5-AAA3-8DA742BCACC5}"/>
                  </a:ext>
                </a:extLst>
              </p:cNvPr>
              <p:cNvSpPr/>
              <p:nvPr/>
            </p:nvSpPr>
            <p:spPr bwMode="auto">
              <a:xfrm>
                <a:off x="6938656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ïšḻíḑé">
                <a:extLst>
                  <a:ext uri="{FF2B5EF4-FFF2-40B4-BE49-F238E27FC236}">
                    <a16:creationId xmlns:a16="http://schemas.microsoft.com/office/drawing/2014/main" id="{80949EDE-3388-42C3-9009-C213FA6648DE}"/>
                  </a:ext>
                </a:extLst>
              </p:cNvPr>
              <p:cNvSpPr/>
              <p:nvPr/>
            </p:nvSpPr>
            <p:spPr bwMode="auto">
              <a:xfrm>
                <a:off x="5556000" y="3395983"/>
                <a:ext cx="685521" cy="1644414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ṣliḓé">
                <a:extLst>
                  <a:ext uri="{FF2B5EF4-FFF2-40B4-BE49-F238E27FC236}">
                    <a16:creationId xmlns:a16="http://schemas.microsoft.com/office/drawing/2014/main" id="{96FED979-A025-421C-BE07-FD804495AE09}"/>
                  </a:ext>
                </a:extLst>
              </p:cNvPr>
              <p:cNvSpPr/>
              <p:nvPr/>
            </p:nvSpPr>
            <p:spPr bwMode="auto">
              <a:xfrm>
                <a:off x="5799274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ṩlîḓé">
                <a:extLst>
                  <a:ext uri="{FF2B5EF4-FFF2-40B4-BE49-F238E27FC236}">
                    <a16:creationId xmlns:a16="http://schemas.microsoft.com/office/drawing/2014/main" id="{4D25E157-7B96-4A89-9403-73F380B43E28}"/>
                  </a:ext>
                </a:extLst>
              </p:cNvPr>
              <p:cNvSpPr/>
              <p:nvPr/>
            </p:nvSpPr>
            <p:spPr bwMode="auto">
              <a:xfrm>
                <a:off x="6591939" y="3162312"/>
                <a:ext cx="685521" cy="1978622"/>
              </a:xfrm>
              <a:prstGeom prst="rect">
                <a:avLst/>
              </a:prstGeom>
              <a:solidFill>
                <a:schemeClr val="bg2">
                  <a:alpha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6" name="ï$1ïḍê">
                <a:extLst>
                  <a:ext uri="{FF2B5EF4-FFF2-40B4-BE49-F238E27FC236}">
                    <a16:creationId xmlns:a16="http://schemas.microsoft.com/office/drawing/2014/main" id="{F2897836-43CA-432B-B402-B0443FDEA856}"/>
                  </a:ext>
                </a:extLst>
              </p:cNvPr>
              <p:cNvGrpSpPr/>
              <p:nvPr/>
            </p:nvGrpSpPr>
            <p:grpSpPr>
              <a:xfrm>
                <a:off x="6230669" y="2844000"/>
                <a:ext cx="685521" cy="2382659"/>
                <a:chOff x="7008007" y="3100954"/>
                <a:chExt cx="685521" cy="2382659"/>
              </a:xfrm>
            </p:grpSpPr>
            <p:sp>
              <p:nvSpPr>
                <p:cNvPr id="27" name="íŝlîḓe">
                  <a:extLst>
                    <a:ext uri="{FF2B5EF4-FFF2-40B4-BE49-F238E27FC236}">
                      <a16:creationId xmlns:a16="http://schemas.microsoft.com/office/drawing/2014/main" id="{28436104-D0F5-41F2-9EBF-DB1BDFD856D0}"/>
                    </a:ext>
                  </a:extLst>
                </p:cNvPr>
                <p:cNvSpPr/>
                <p:nvPr/>
              </p:nvSpPr>
              <p:spPr bwMode="auto">
                <a:xfrm>
                  <a:off x="7008007" y="3100954"/>
                  <a:ext cx="685521" cy="2382659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îş1ïḍe">
                  <a:extLst>
                    <a:ext uri="{FF2B5EF4-FFF2-40B4-BE49-F238E27FC236}">
                      <a16:creationId xmlns:a16="http://schemas.microsoft.com/office/drawing/2014/main" id="{3F5B0972-7361-477A-A328-B6D561D4BE0D}"/>
                    </a:ext>
                  </a:extLst>
                </p:cNvPr>
                <p:cNvSpPr/>
                <p:nvPr/>
              </p:nvSpPr>
              <p:spPr>
                <a:xfrm>
                  <a:off x="7138836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ṣḷiḓé">
                  <a:extLst>
                    <a:ext uri="{FF2B5EF4-FFF2-40B4-BE49-F238E27FC236}">
                      <a16:creationId xmlns:a16="http://schemas.microsoft.com/office/drawing/2014/main" id="{4799C6A5-3E5B-4225-B170-50E8B06A3CEB}"/>
                    </a:ext>
                  </a:extLst>
                </p:cNvPr>
                <p:cNvSpPr/>
                <p:nvPr/>
              </p:nvSpPr>
              <p:spPr>
                <a:xfrm>
                  <a:off x="7384593" y="3262143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S1iḍê">
                  <a:extLst>
                    <a:ext uri="{FF2B5EF4-FFF2-40B4-BE49-F238E27FC236}">
                      <a16:creationId xmlns:a16="http://schemas.microsoft.com/office/drawing/2014/main" id="{0EAD7A56-3B76-42D6-8945-DE039C9D0187}"/>
                    </a:ext>
                  </a:extLst>
                </p:cNvPr>
                <p:cNvSpPr/>
                <p:nvPr/>
              </p:nvSpPr>
              <p:spPr>
                <a:xfrm>
                  <a:off x="7138836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ïş1ide">
                  <a:extLst>
                    <a:ext uri="{FF2B5EF4-FFF2-40B4-BE49-F238E27FC236}">
                      <a16:creationId xmlns:a16="http://schemas.microsoft.com/office/drawing/2014/main" id="{4A0EEB38-0222-400C-B4D6-06FFDEE4B668}"/>
                    </a:ext>
                  </a:extLst>
                </p:cNvPr>
                <p:cNvSpPr/>
                <p:nvPr/>
              </p:nvSpPr>
              <p:spPr>
                <a:xfrm>
                  <a:off x="7384593" y="3495814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šḻiḍé">
                  <a:extLst>
                    <a:ext uri="{FF2B5EF4-FFF2-40B4-BE49-F238E27FC236}">
                      <a16:creationId xmlns:a16="http://schemas.microsoft.com/office/drawing/2014/main" id="{1045D92C-039F-4D99-93B3-4419D0B4BA69}"/>
                    </a:ext>
                  </a:extLst>
                </p:cNvPr>
                <p:cNvSpPr/>
                <p:nvPr/>
              </p:nvSpPr>
              <p:spPr>
                <a:xfrm>
                  <a:off x="7138836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is1ïďé">
                  <a:extLst>
                    <a:ext uri="{FF2B5EF4-FFF2-40B4-BE49-F238E27FC236}">
                      <a16:creationId xmlns:a16="http://schemas.microsoft.com/office/drawing/2014/main" id="{49B31468-704A-4FBC-ACF8-19977F7932B8}"/>
                    </a:ext>
                  </a:extLst>
                </p:cNvPr>
                <p:cNvSpPr/>
                <p:nvPr/>
              </p:nvSpPr>
              <p:spPr>
                <a:xfrm>
                  <a:off x="7384593" y="3749628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ṣliḓe">
                  <a:extLst>
                    <a:ext uri="{FF2B5EF4-FFF2-40B4-BE49-F238E27FC236}">
                      <a16:creationId xmlns:a16="http://schemas.microsoft.com/office/drawing/2014/main" id="{55502EB7-B182-4ABC-9A78-F4EFB45C71F8}"/>
                    </a:ext>
                  </a:extLst>
                </p:cNvPr>
                <p:cNvSpPr/>
                <p:nvPr/>
              </p:nvSpPr>
              <p:spPr>
                <a:xfrm>
                  <a:off x="7138836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ïṧļîḍé">
                  <a:extLst>
                    <a:ext uri="{FF2B5EF4-FFF2-40B4-BE49-F238E27FC236}">
                      <a16:creationId xmlns:a16="http://schemas.microsoft.com/office/drawing/2014/main" id="{A36D2CB7-B782-4C1C-AAA8-F910BF6EFB86}"/>
                    </a:ext>
                  </a:extLst>
                </p:cNvPr>
                <p:cNvSpPr/>
                <p:nvPr/>
              </p:nvSpPr>
              <p:spPr>
                <a:xfrm>
                  <a:off x="7384593" y="4023587"/>
                  <a:ext cx="157123" cy="15712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8" name="íŝḻîḓé">
              <a:extLst>
                <a:ext uri="{FF2B5EF4-FFF2-40B4-BE49-F238E27FC236}">
                  <a16:creationId xmlns:a16="http://schemas.microsoft.com/office/drawing/2014/main" id="{3332587A-EC7F-4853-AA0E-3AB5C53E9969}"/>
                </a:ext>
              </a:extLst>
            </p:cNvPr>
            <p:cNvGrpSpPr/>
            <p:nvPr/>
          </p:nvGrpSpPr>
          <p:grpSpPr>
            <a:xfrm>
              <a:off x="1093111" y="4732489"/>
              <a:ext cx="2650980" cy="1378371"/>
              <a:chOff x="719137" y="2442364"/>
              <a:chExt cx="5376847" cy="1378371"/>
            </a:xfrm>
          </p:grpSpPr>
          <p:sp>
            <p:nvSpPr>
              <p:cNvPr id="19" name="íṩľíḓê">
                <a:extLst>
                  <a:ext uri="{FF2B5EF4-FFF2-40B4-BE49-F238E27FC236}">
                    <a16:creationId xmlns:a16="http://schemas.microsoft.com/office/drawing/2014/main" id="{2694705D-D258-4A46-A146-E4348CA100EC}"/>
                  </a:ext>
                </a:extLst>
              </p:cNvPr>
              <p:cNvSpPr/>
              <p:nvPr/>
            </p:nvSpPr>
            <p:spPr bwMode="auto">
              <a:xfrm>
                <a:off x="719137" y="2884168"/>
                <a:ext cx="5376845" cy="936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Supporting text here. 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......</a:t>
                </a:r>
                <a:endParaRPr lang="zh-CN" altLang="en-US" sz="1100" dirty="0">
                  <a:cs typeface="+mn-ea"/>
                  <a:sym typeface="+mn-lt"/>
                </a:endParaRPr>
              </a:p>
            </p:txBody>
          </p:sp>
          <p:sp>
            <p:nvSpPr>
              <p:cNvPr id="20" name="iṥḻïḋé">
                <a:extLst>
                  <a:ext uri="{FF2B5EF4-FFF2-40B4-BE49-F238E27FC236}">
                    <a16:creationId xmlns:a16="http://schemas.microsoft.com/office/drawing/2014/main" id="{DA70BEF4-FB69-4936-8E78-11CB3F4D602C}"/>
                  </a:ext>
                </a:extLst>
              </p:cNvPr>
              <p:cNvSpPr txBox="1"/>
              <p:nvPr/>
            </p:nvSpPr>
            <p:spPr bwMode="auto">
              <a:xfrm>
                <a:off x="719137" y="2442364"/>
                <a:ext cx="5376847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2000" b="1" dirty="0">
                    <a:cs typeface="+mn-ea"/>
                    <a:sym typeface="+mn-lt"/>
                  </a:rPr>
                  <a:t>Add a title</a:t>
                </a:r>
                <a:endParaRPr lang="en-US" altLang="zh-CN" sz="2000" b="1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13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6F6BC1E-25DE-432B-B4AB-DD4F95BA5FE3}"/>
              </a:ext>
            </a:extLst>
          </p:cNvPr>
          <p:cNvGrpSpPr/>
          <p:nvPr/>
        </p:nvGrpSpPr>
        <p:grpSpPr>
          <a:xfrm>
            <a:off x="835043" y="1718466"/>
            <a:ext cx="2411075" cy="4500737"/>
            <a:chOff x="835042" y="1718466"/>
            <a:chExt cx="2411075" cy="4500737"/>
          </a:xfrm>
        </p:grpSpPr>
        <p:grpSp>
          <p:nvGrpSpPr>
            <p:cNvPr id="7" name="ïşľiḋé">
              <a:extLst>
                <a:ext uri="{FF2B5EF4-FFF2-40B4-BE49-F238E27FC236}">
                  <a16:creationId xmlns:a16="http://schemas.microsoft.com/office/drawing/2014/main" id="{29A74DC0-9E74-48D3-8230-7B060B16A1BB}"/>
                </a:ext>
              </a:extLst>
            </p:cNvPr>
            <p:cNvGrpSpPr/>
            <p:nvPr/>
          </p:nvGrpSpPr>
          <p:grpSpPr>
            <a:xfrm>
              <a:off x="835042" y="1718466"/>
              <a:ext cx="2411075" cy="4500737"/>
              <a:chOff x="669925" y="1224690"/>
              <a:chExt cx="2411075" cy="4500737"/>
            </a:xfrm>
          </p:grpSpPr>
          <p:grpSp>
            <p:nvGrpSpPr>
              <p:cNvPr id="43" name="iṩ1ïḑê">
                <a:extLst>
                  <a:ext uri="{FF2B5EF4-FFF2-40B4-BE49-F238E27FC236}">
                    <a16:creationId xmlns:a16="http://schemas.microsoft.com/office/drawing/2014/main" id="{4529FC59-175F-4D36-B65A-AE5AE22DE6EB}"/>
                  </a:ext>
                </a:extLst>
              </p:cNvPr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44" name="isľidê">
                  <a:extLst>
                    <a:ext uri="{FF2B5EF4-FFF2-40B4-BE49-F238E27FC236}">
                      <a16:creationId xmlns:a16="http://schemas.microsoft.com/office/drawing/2014/main" id="{10045992-75A3-4C52-830B-2322AA9B5B2B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45" name="îṣlíḋe">
                  <a:extLst>
                    <a:ext uri="{FF2B5EF4-FFF2-40B4-BE49-F238E27FC236}">
                      <a16:creationId xmlns:a16="http://schemas.microsoft.com/office/drawing/2014/main" id="{D61F2526-A180-4356-AD54-6DEC45C820AD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zh-CN" altLang="en-US" b="1" dirty="0">
                      <a:cs typeface="+mn-ea"/>
                      <a:sym typeface="+mn-lt"/>
                    </a:rPr>
                    <a:t>Add a title</a:t>
                  </a:r>
                  <a:endParaRPr lang="en-US" altLang="zh-CN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işḷidé">
                <a:extLst>
                  <a:ext uri="{FF2B5EF4-FFF2-40B4-BE49-F238E27FC236}">
                    <a16:creationId xmlns:a16="http://schemas.microsoft.com/office/drawing/2014/main" id="{7E019FE4-3022-42DC-A478-D52C11BEF450}"/>
                  </a:ext>
                </a:extLst>
              </p:cNvPr>
              <p:cNvSpPr txBox="1"/>
              <p:nvPr/>
            </p:nvSpPr>
            <p:spPr>
              <a:xfrm>
                <a:off x="669925" y="1585080"/>
                <a:ext cx="2411075" cy="11424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1" name="iṣḷiḋe">
                <a:extLst>
                  <a:ext uri="{FF2B5EF4-FFF2-40B4-BE49-F238E27FC236}">
                    <a16:creationId xmlns:a16="http://schemas.microsoft.com/office/drawing/2014/main" id="{80873BE6-751B-4F4E-BE4E-92E973D8DFEC}"/>
                  </a:ext>
                </a:extLst>
              </p:cNvPr>
              <p:cNvSpPr txBox="1"/>
              <p:nvPr/>
            </p:nvSpPr>
            <p:spPr>
              <a:xfrm>
                <a:off x="1668521" y="1224690"/>
                <a:ext cx="413883" cy="3957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</p:grpSp>
        <p:grpSp>
          <p:nvGrpSpPr>
            <p:cNvPr id="46" name="1d3f0dab-6c58-4e44-998b-6ef97dda5a3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2D3EC252-1211-4E06-B70A-B836ECD243D6}"/>
                </a:ext>
              </a:extLst>
            </p:cNvPr>
            <p:cNvGrpSpPr>
              <a:grpSpLocks noChangeAspect="1"/>
            </p:cNvGrpSpPr>
            <p:nvPr>
              <p:custDataLst>
                <p:tags r:id="rId4"/>
              </p:custDataLst>
            </p:nvPr>
          </p:nvGrpSpPr>
          <p:grpSpPr>
            <a:xfrm>
              <a:off x="1378656" y="3414234"/>
              <a:ext cx="1539694" cy="1503612"/>
              <a:chOff x="3933825" y="1317626"/>
              <a:chExt cx="4335463" cy="4233863"/>
            </a:xfrm>
          </p:grpSpPr>
          <p:sp>
            <p:nvSpPr>
              <p:cNvPr id="47" name="íšḷíḑe">
                <a:extLst>
                  <a:ext uri="{FF2B5EF4-FFF2-40B4-BE49-F238E27FC236}">
                    <a16:creationId xmlns:a16="http://schemas.microsoft.com/office/drawing/2014/main" id="{70BC54E2-A45E-4063-84F1-819C767F4C71}"/>
                  </a:ext>
                </a:extLst>
              </p:cNvPr>
              <p:cNvSpPr/>
              <p:nvPr/>
            </p:nvSpPr>
            <p:spPr bwMode="auto">
              <a:xfrm>
                <a:off x="5056188" y="3333751"/>
                <a:ext cx="122238" cy="117475"/>
              </a:xfrm>
              <a:custGeom>
                <a:avLst/>
                <a:gdLst>
                  <a:gd name="T0" fmla="*/ 14 w 43"/>
                  <a:gd name="T1" fmla="*/ 41 h 42"/>
                  <a:gd name="T2" fmla="*/ 29 w 43"/>
                  <a:gd name="T3" fmla="*/ 33 h 42"/>
                  <a:gd name="T4" fmla="*/ 42 w 43"/>
                  <a:gd name="T5" fmla="*/ 26 h 42"/>
                  <a:gd name="T6" fmla="*/ 43 w 43"/>
                  <a:gd name="T7" fmla="*/ 25 h 42"/>
                  <a:gd name="T8" fmla="*/ 41 w 43"/>
                  <a:gd name="T9" fmla="*/ 24 h 42"/>
                  <a:gd name="T10" fmla="*/ 31 w 43"/>
                  <a:gd name="T11" fmla="*/ 26 h 42"/>
                  <a:gd name="T12" fmla="*/ 31 w 43"/>
                  <a:gd name="T13" fmla="*/ 25 h 42"/>
                  <a:gd name="T14" fmla="*/ 39 w 43"/>
                  <a:gd name="T15" fmla="*/ 19 h 42"/>
                  <a:gd name="T16" fmla="*/ 42 w 43"/>
                  <a:gd name="T17" fmla="*/ 15 h 42"/>
                  <a:gd name="T18" fmla="*/ 42 w 43"/>
                  <a:gd name="T19" fmla="*/ 14 h 42"/>
                  <a:gd name="T20" fmla="*/ 40 w 43"/>
                  <a:gd name="T21" fmla="*/ 13 h 42"/>
                  <a:gd name="T22" fmla="*/ 39 w 43"/>
                  <a:gd name="T23" fmla="*/ 14 h 42"/>
                  <a:gd name="T24" fmla="*/ 33 w 43"/>
                  <a:gd name="T25" fmla="*/ 17 h 42"/>
                  <a:gd name="T26" fmla="*/ 29 w 43"/>
                  <a:gd name="T27" fmla="*/ 19 h 42"/>
                  <a:gd name="T28" fmla="*/ 29 w 43"/>
                  <a:gd name="T29" fmla="*/ 19 h 42"/>
                  <a:gd name="T30" fmla="*/ 29 w 43"/>
                  <a:gd name="T31" fmla="*/ 18 h 42"/>
                  <a:gd name="T32" fmla="*/ 35 w 43"/>
                  <a:gd name="T33" fmla="*/ 5 h 42"/>
                  <a:gd name="T34" fmla="*/ 27 w 43"/>
                  <a:gd name="T35" fmla="*/ 11 h 42"/>
                  <a:gd name="T36" fmla="*/ 23 w 43"/>
                  <a:gd name="T37" fmla="*/ 16 h 42"/>
                  <a:gd name="T38" fmla="*/ 25 w 43"/>
                  <a:gd name="T39" fmla="*/ 5 h 42"/>
                  <a:gd name="T40" fmla="*/ 25 w 43"/>
                  <a:gd name="T41" fmla="*/ 3 h 42"/>
                  <a:gd name="T42" fmla="*/ 23 w 43"/>
                  <a:gd name="T43" fmla="*/ 3 h 42"/>
                  <a:gd name="T44" fmla="*/ 21 w 43"/>
                  <a:gd name="T45" fmla="*/ 5 h 42"/>
                  <a:gd name="T46" fmla="*/ 13 w 43"/>
                  <a:gd name="T47" fmla="*/ 20 h 42"/>
                  <a:gd name="T48" fmla="*/ 12 w 43"/>
                  <a:gd name="T49" fmla="*/ 21 h 42"/>
                  <a:gd name="T50" fmla="*/ 8 w 43"/>
                  <a:gd name="T51" fmla="*/ 19 h 42"/>
                  <a:gd name="T52" fmla="*/ 2 w 43"/>
                  <a:gd name="T53" fmla="*/ 11 h 42"/>
                  <a:gd name="T54" fmla="*/ 1 w 43"/>
                  <a:gd name="T55" fmla="*/ 11 h 42"/>
                  <a:gd name="T56" fmla="*/ 2 w 43"/>
                  <a:gd name="T57" fmla="*/ 19 h 42"/>
                  <a:gd name="T58" fmla="*/ 14 w 43"/>
                  <a:gd name="T5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42">
                    <a:moveTo>
                      <a:pt x="14" y="41"/>
                    </a:moveTo>
                    <a:cubicBezTo>
                      <a:pt x="20" y="40"/>
                      <a:pt x="24" y="36"/>
                      <a:pt x="29" y="33"/>
                    </a:cubicBezTo>
                    <a:cubicBezTo>
                      <a:pt x="33" y="30"/>
                      <a:pt x="39" y="30"/>
                      <a:pt x="42" y="26"/>
                    </a:cubicBezTo>
                    <a:cubicBezTo>
                      <a:pt x="43" y="26"/>
                      <a:pt x="43" y="25"/>
                      <a:pt x="43" y="25"/>
                    </a:cubicBezTo>
                    <a:cubicBezTo>
                      <a:pt x="43" y="24"/>
                      <a:pt x="42" y="24"/>
                      <a:pt x="41" y="24"/>
                    </a:cubicBezTo>
                    <a:cubicBezTo>
                      <a:pt x="37" y="25"/>
                      <a:pt x="34" y="25"/>
                      <a:pt x="31" y="26"/>
                    </a:cubicBezTo>
                    <a:cubicBezTo>
                      <a:pt x="30" y="26"/>
                      <a:pt x="30" y="25"/>
                      <a:pt x="31" y="25"/>
                    </a:cubicBezTo>
                    <a:cubicBezTo>
                      <a:pt x="33" y="23"/>
                      <a:pt x="36" y="21"/>
                      <a:pt x="39" y="19"/>
                    </a:cubicBezTo>
                    <a:cubicBezTo>
                      <a:pt x="40" y="18"/>
                      <a:pt x="42" y="17"/>
                      <a:pt x="42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3"/>
                      <a:pt x="41" y="13"/>
                      <a:pt x="40" y="13"/>
                    </a:cubicBezTo>
                    <a:cubicBezTo>
                      <a:pt x="40" y="13"/>
                      <a:pt x="39" y="13"/>
                      <a:pt x="39" y="14"/>
                    </a:cubicBezTo>
                    <a:cubicBezTo>
                      <a:pt x="37" y="15"/>
                      <a:pt x="35" y="16"/>
                      <a:pt x="33" y="17"/>
                    </a:cubicBezTo>
                    <a:cubicBezTo>
                      <a:pt x="32" y="18"/>
                      <a:pt x="31" y="18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9" y="18"/>
                      <a:pt x="29" y="18"/>
                    </a:cubicBezTo>
                    <a:cubicBezTo>
                      <a:pt x="31" y="15"/>
                      <a:pt x="36" y="9"/>
                      <a:pt x="35" y="5"/>
                    </a:cubicBezTo>
                    <a:cubicBezTo>
                      <a:pt x="34" y="0"/>
                      <a:pt x="28" y="10"/>
                      <a:pt x="27" y="11"/>
                    </a:cubicBezTo>
                    <a:cubicBezTo>
                      <a:pt x="25" y="13"/>
                      <a:pt x="24" y="15"/>
                      <a:pt x="23" y="16"/>
                    </a:cubicBezTo>
                    <a:cubicBezTo>
                      <a:pt x="23" y="12"/>
                      <a:pt x="24" y="9"/>
                      <a:pt x="25" y="5"/>
                    </a:cubicBezTo>
                    <a:cubicBezTo>
                      <a:pt x="25" y="4"/>
                      <a:pt x="25" y="4"/>
                      <a:pt x="25" y="3"/>
                    </a:cubicBezTo>
                    <a:cubicBezTo>
                      <a:pt x="24" y="2"/>
                      <a:pt x="23" y="2"/>
                      <a:pt x="23" y="3"/>
                    </a:cubicBezTo>
                    <a:cubicBezTo>
                      <a:pt x="22" y="3"/>
                      <a:pt x="21" y="4"/>
                      <a:pt x="21" y="5"/>
                    </a:cubicBezTo>
                    <a:cubicBezTo>
                      <a:pt x="18" y="10"/>
                      <a:pt x="18" y="16"/>
                      <a:pt x="13" y="20"/>
                    </a:cubicBezTo>
                    <a:cubicBezTo>
                      <a:pt x="13" y="21"/>
                      <a:pt x="13" y="21"/>
                      <a:pt x="12" y="21"/>
                    </a:cubicBezTo>
                    <a:cubicBezTo>
                      <a:pt x="11" y="22"/>
                      <a:pt x="9" y="21"/>
                      <a:pt x="8" y="19"/>
                    </a:cubicBezTo>
                    <a:cubicBezTo>
                      <a:pt x="7" y="18"/>
                      <a:pt x="4" y="10"/>
                      <a:pt x="2" y="11"/>
                    </a:cubicBezTo>
                    <a:cubicBezTo>
                      <a:pt x="2" y="11"/>
                      <a:pt x="1" y="11"/>
                      <a:pt x="1" y="11"/>
                    </a:cubicBezTo>
                    <a:cubicBezTo>
                      <a:pt x="0" y="14"/>
                      <a:pt x="1" y="16"/>
                      <a:pt x="2" y="19"/>
                    </a:cubicBezTo>
                    <a:cubicBezTo>
                      <a:pt x="4" y="27"/>
                      <a:pt x="2" y="42"/>
                      <a:pt x="14" y="41"/>
                    </a:cubicBez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íşlïḋe">
                <a:extLst>
                  <a:ext uri="{FF2B5EF4-FFF2-40B4-BE49-F238E27FC236}">
                    <a16:creationId xmlns:a16="http://schemas.microsoft.com/office/drawing/2014/main" id="{37C1DEB4-04FB-4E1E-BC4F-2DC891F1959B}"/>
                  </a:ext>
                </a:extLst>
              </p:cNvPr>
              <p:cNvSpPr/>
              <p:nvPr/>
            </p:nvSpPr>
            <p:spPr bwMode="auto">
              <a:xfrm>
                <a:off x="5056188" y="3421063"/>
                <a:ext cx="57150" cy="44450"/>
              </a:xfrm>
              <a:custGeom>
                <a:avLst/>
                <a:gdLst>
                  <a:gd name="T0" fmla="*/ 16 w 20"/>
                  <a:gd name="T1" fmla="*/ 16 h 16"/>
                  <a:gd name="T2" fmla="*/ 17 w 20"/>
                  <a:gd name="T3" fmla="*/ 15 h 16"/>
                  <a:gd name="T4" fmla="*/ 16 w 20"/>
                  <a:gd name="T5" fmla="*/ 8 h 16"/>
                  <a:gd name="T6" fmla="*/ 8 w 20"/>
                  <a:gd name="T7" fmla="*/ 2 h 16"/>
                  <a:gd name="T8" fmla="*/ 8 w 20"/>
                  <a:gd name="T9" fmla="*/ 2 h 16"/>
                  <a:gd name="T10" fmla="*/ 1 w 20"/>
                  <a:gd name="T11" fmla="*/ 4 h 16"/>
                  <a:gd name="T12" fmla="*/ 0 w 20"/>
                  <a:gd name="T13" fmla="*/ 4 h 16"/>
                  <a:gd name="T14" fmla="*/ 16 w 20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16">
                    <a:moveTo>
                      <a:pt x="16" y="16"/>
                    </a:move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3"/>
                      <a:pt x="20" y="13"/>
                      <a:pt x="16" y="8"/>
                    </a:cubicBezTo>
                    <a:cubicBezTo>
                      <a:pt x="14" y="6"/>
                      <a:pt x="11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" y="0"/>
                      <a:pt x="2" y="3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5" y="6"/>
                      <a:pt x="12" y="10"/>
                      <a:pt x="16" y="16"/>
                    </a:cubicBez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íṡlídè">
                <a:extLst>
                  <a:ext uri="{FF2B5EF4-FFF2-40B4-BE49-F238E27FC236}">
                    <a16:creationId xmlns:a16="http://schemas.microsoft.com/office/drawing/2014/main" id="{1AF1E6F7-343D-4FF4-8045-3D93956E033D}"/>
                  </a:ext>
                </a:extLst>
              </p:cNvPr>
              <p:cNvSpPr/>
              <p:nvPr/>
            </p:nvSpPr>
            <p:spPr bwMode="auto">
              <a:xfrm>
                <a:off x="4737100" y="3417888"/>
                <a:ext cx="365125" cy="239713"/>
              </a:xfrm>
              <a:custGeom>
                <a:avLst/>
                <a:gdLst>
                  <a:gd name="T0" fmla="*/ 113 w 129"/>
                  <a:gd name="T1" fmla="*/ 5 h 85"/>
                  <a:gd name="T2" fmla="*/ 110 w 129"/>
                  <a:gd name="T3" fmla="*/ 9 h 85"/>
                  <a:gd name="T4" fmla="*/ 104 w 129"/>
                  <a:gd name="T5" fmla="*/ 16 h 85"/>
                  <a:gd name="T6" fmla="*/ 91 w 129"/>
                  <a:gd name="T7" fmla="*/ 32 h 85"/>
                  <a:gd name="T8" fmla="*/ 79 w 129"/>
                  <a:gd name="T9" fmla="*/ 47 h 85"/>
                  <a:gd name="T10" fmla="*/ 74 w 129"/>
                  <a:gd name="T11" fmla="*/ 53 h 85"/>
                  <a:gd name="T12" fmla="*/ 69 w 129"/>
                  <a:gd name="T13" fmla="*/ 49 h 85"/>
                  <a:gd name="T14" fmla="*/ 55 w 129"/>
                  <a:gd name="T15" fmla="*/ 35 h 85"/>
                  <a:gd name="T16" fmla="*/ 27 w 129"/>
                  <a:gd name="T17" fmla="*/ 6 h 85"/>
                  <a:gd name="T18" fmla="*/ 27 w 129"/>
                  <a:gd name="T19" fmla="*/ 6 h 85"/>
                  <a:gd name="T20" fmla="*/ 6 w 129"/>
                  <a:gd name="T21" fmla="*/ 6 h 85"/>
                  <a:gd name="T22" fmla="*/ 5 w 129"/>
                  <a:gd name="T23" fmla="*/ 27 h 85"/>
                  <a:gd name="T24" fmla="*/ 34 w 129"/>
                  <a:gd name="T25" fmla="*/ 56 h 85"/>
                  <a:gd name="T26" fmla="*/ 49 w 129"/>
                  <a:gd name="T27" fmla="*/ 70 h 85"/>
                  <a:gd name="T28" fmla="*/ 58 w 129"/>
                  <a:gd name="T29" fmla="*/ 77 h 85"/>
                  <a:gd name="T30" fmla="*/ 63 w 129"/>
                  <a:gd name="T31" fmla="*/ 81 h 85"/>
                  <a:gd name="T32" fmla="*/ 68 w 129"/>
                  <a:gd name="T33" fmla="*/ 83 h 85"/>
                  <a:gd name="T34" fmla="*/ 69 w 129"/>
                  <a:gd name="T35" fmla="*/ 84 h 85"/>
                  <a:gd name="T36" fmla="*/ 72 w 129"/>
                  <a:gd name="T37" fmla="*/ 84 h 85"/>
                  <a:gd name="T38" fmla="*/ 74 w 129"/>
                  <a:gd name="T39" fmla="*/ 84 h 85"/>
                  <a:gd name="T40" fmla="*/ 77 w 129"/>
                  <a:gd name="T41" fmla="*/ 84 h 85"/>
                  <a:gd name="T42" fmla="*/ 78 w 129"/>
                  <a:gd name="T43" fmla="*/ 84 h 85"/>
                  <a:gd name="T44" fmla="*/ 79 w 129"/>
                  <a:gd name="T45" fmla="*/ 84 h 85"/>
                  <a:gd name="T46" fmla="*/ 80 w 129"/>
                  <a:gd name="T47" fmla="*/ 84 h 85"/>
                  <a:gd name="T48" fmla="*/ 82 w 129"/>
                  <a:gd name="T49" fmla="*/ 83 h 85"/>
                  <a:gd name="T50" fmla="*/ 85 w 129"/>
                  <a:gd name="T51" fmla="*/ 81 h 85"/>
                  <a:gd name="T52" fmla="*/ 87 w 129"/>
                  <a:gd name="T53" fmla="*/ 79 h 85"/>
                  <a:gd name="T54" fmla="*/ 89 w 129"/>
                  <a:gd name="T55" fmla="*/ 76 h 85"/>
                  <a:gd name="T56" fmla="*/ 93 w 129"/>
                  <a:gd name="T57" fmla="*/ 72 h 85"/>
                  <a:gd name="T58" fmla="*/ 99 w 129"/>
                  <a:gd name="T59" fmla="*/ 63 h 85"/>
                  <a:gd name="T60" fmla="*/ 111 w 129"/>
                  <a:gd name="T61" fmla="*/ 46 h 85"/>
                  <a:gd name="T62" fmla="*/ 122 w 129"/>
                  <a:gd name="T63" fmla="*/ 29 h 85"/>
                  <a:gd name="T64" fmla="*/ 127 w 129"/>
                  <a:gd name="T65" fmla="*/ 20 h 85"/>
                  <a:gd name="T66" fmla="*/ 129 w 129"/>
                  <a:gd name="T67" fmla="*/ 17 h 85"/>
                  <a:gd name="T68" fmla="*/ 113 w 129"/>
                  <a:gd name="T69" fmla="*/ 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9" h="85">
                    <a:moveTo>
                      <a:pt x="113" y="5"/>
                    </a:moveTo>
                    <a:cubicBezTo>
                      <a:pt x="110" y="9"/>
                      <a:pt x="110" y="9"/>
                      <a:pt x="110" y="9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91" y="32"/>
                      <a:pt x="91" y="32"/>
                      <a:pt x="91" y="32"/>
                    </a:cubicBezTo>
                    <a:cubicBezTo>
                      <a:pt x="87" y="37"/>
                      <a:pt x="83" y="42"/>
                      <a:pt x="79" y="47"/>
                    </a:cubicBezTo>
                    <a:cubicBezTo>
                      <a:pt x="77" y="49"/>
                      <a:pt x="75" y="51"/>
                      <a:pt x="74" y="53"/>
                    </a:cubicBezTo>
                    <a:cubicBezTo>
                      <a:pt x="72" y="52"/>
                      <a:pt x="70" y="50"/>
                      <a:pt x="69" y="49"/>
                    </a:cubicBezTo>
                    <a:cubicBezTo>
                      <a:pt x="64" y="44"/>
                      <a:pt x="59" y="40"/>
                      <a:pt x="55" y="35"/>
                    </a:cubicBezTo>
                    <a:cubicBezTo>
                      <a:pt x="46" y="26"/>
                      <a:pt x="36" y="16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21" y="0"/>
                      <a:pt x="12" y="0"/>
                      <a:pt x="6" y="6"/>
                    </a:cubicBezTo>
                    <a:cubicBezTo>
                      <a:pt x="0" y="11"/>
                      <a:pt x="0" y="21"/>
                      <a:pt x="5" y="27"/>
                    </a:cubicBezTo>
                    <a:cubicBezTo>
                      <a:pt x="14" y="37"/>
                      <a:pt x="24" y="47"/>
                      <a:pt x="34" y="56"/>
                    </a:cubicBezTo>
                    <a:cubicBezTo>
                      <a:pt x="39" y="61"/>
                      <a:pt x="44" y="66"/>
                      <a:pt x="49" y="70"/>
                    </a:cubicBezTo>
                    <a:cubicBezTo>
                      <a:pt x="52" y="73"/>
                      <a:pt x="55" y="75"/>
                      <a:pt x="58" y="77"/>
                    </a:cubicBezTo>
                    <a:cubicBezTo>
                      <a:pt x="60" y="78"/>
                      <a:pt x="61" y="80"/>
                      <a:pt x="63" y="81"/>
                    </a:cubicBezTo>
                    <a:cubicBezTo>
                      <a:pt x="64" y="81"/>
                      <a:pt x="66" y="82"/>
                      <a:pt x="68" y="83"/>
                    </a:cubicBezTo>
                    <a:cubicBezTo>
                      <a:pt x="68" y="83"/>
                      <a:pt x="69" y="83"/>
                      <a:pt x="69" y="84"/>
                    </a:cubicBezTo>
                    <a:cubicBezTo>
                      <a:pt x="70" y="84"/>
                      <a:pt x="71" y="84"/>
                      <a:pt x="72" y="84"/>
                    </a:cubicBezTo>
                    <a:cubicBezTo>
                      <a:pt x="72" y="84"/>
                      <a:pt x="73" y="84"/>
                      <a:pt x="74" y="84"/>
                    </a:cubicBezTo>
                    <a:cubicBezTo>
                      <a:pt x="75" y="84"/>
                      <a:pt x="75" y="85"/>
                      <a:pt x="77" y="84"/>
                    </a:cubicBezTo>
                    <a:cubicBezTo>
                      <a:pt x="77" y="84"/>
                      <a:pt x="78" y="84"/>
                      <a:pt x="78" y="84"/>
                    </a:cubicBezTo>
                    <a:cubicBezTo>
                      <a:pt x="79" y="84"/>
                      <a:pt x="79" y="84"/>
                      <a:pt x="79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1" y="83"/>
                      <a:pt x="81" y="83"/>
                      <a:pt x="82" y="83"/>
                    </a:cubicBezTo>
                    <a:cubicBezTo>
                      <a:pt x="84" y="82"/>
                      <a:pt x="85" y="81"/>
                      <a:pt x="85" y="81"/>
                    </a:cubicBezTo>
                    <a:cubicBezTo>
                      <a:pt x="86" y="80"/>
                      <a:pt x="86" y="79"/>
                      <a:pt x="87" y="79"/>
                    </a:cubicBezTo>
                    <a:cubicBezTo>
                      <a:pt x="88" y="78"/>
                      <a:pt x="89" y="77"/>
                      <a:pt x="89" y="76"/>
                    </a:cubicBezTo>
                    <a:cubicBezTo>
                      <a:pt x="91" y="75"/>
                      <a:pt x="92" y="73"/>
                      <a:pt x="93" y="72"/>
                    </a:cubicBezTo>
                    <a:cubicBezTo>
                      <a:pt x="95" y="69"/>
                      <a:pt x="97" y="66"/>
                      <a:pt x="99" y="63"/>
                    </a:cubicBezTo>
                    <a:cubicBezTo>
                      <a:pt x="103" y="58"/>
                      <a:pt x="107" y="52"/>
                      <a:pt x="111" y="46"/>
                    </a:cubicBezTo>
                    <a:cubicBezTo>
                      <a:pt x="115" y="41"/>
                      <a:pt x="118" y="35"/>
                      <a:pt x="122" y="29"/>
                    </a:cubicBezTo>
                    <a:cubicBezTo>
                      <a:pt x="127" y="20"/>
                      <a:pt x="127" y="20"/>
                      <a:pt x="127" y="20"/>
                    </a:cubicBezTo>
                    <a:cubicBezTo>
                      <a:pt x="129" y="17"/>
                      <a:pt x="129" y="17"/>
                      <a:pt x="129" y="17"/>
                    </a:cubicBezTo>
                    <a:cubicBezTo>
                      <a:pt x="125" y="11"/>
                      <a:pt x="118" y="7"/>
                      <a:pt x="113" y="5"/>
                    </a:cubicBezTo>
                    <a:close/>
                  </a:path>
                </a:pathLst>
              </a:custGeom>
              <a:solidFill>
                <a:srgbClr val="5F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ïṡļíḋe">
                <a:extLst>
                  <a:ext uri="{FF2B5EF4-FFF2-40B4-BE49-F238E27FC236}">
                    <a16:creationId xmlns:a16="http://schemas.microsoft.com/office/drawing/2014/main" id="{B9FEA7CE-FD23-4BA3-84AE-90C72B31A484}"/>
                  </a:ext>
                </a:extLst>
              </p:cNvPr>
              <p:cNvSpPr/>
              <p:nvPr/>
            </p:nvSpPr>
            <p:spPr bwMode="auto">
              <a:xfrm>
                <a:off x="4086225" y="3933826"/>
                <a:ext cx="168275" cy="196850"/>
              </a:xfrm>
              <a:custGeom>
                <a:avLst/>
                <a:gdLst>
                  <a:gd name="T0" fmla="*/ 2 w 60"/>
                  <a:gd name="T1" fmla="*/ 68 h 70"/>
                  <a:gd name="T2" fmla="*/ 21 w 60"/>
                  <a:gd name="T3" fmla="*/ 63 h 70"/>
                  <a:gd name="T4" fmla="*/ 47 w 60"/>
                  <a:gd name="T5" fmla="*/ 38 h 70"/>
                  <a:gd name="T6" fmla="*/ 60 w 60"/>
                  <a:gd name="T7" fmla="*/ 13 h 70"/>
                  <a:gd name="T8" fmla="*/ 44 w 60"/>
                  <a:gd name="T9" fmla="*/ 0 h 70"/>
                  <a:gd name="T10" fmla="*/ 0 w 60"/>
                  <a:gd name="T11" fmla="*/ 68 h 70"/>
                  <a:gd name="T12" fmla="*/ 2 w 60"/>
                  <a:gd name="T13" fmla="*/ 6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70">
                    <a:moveTo>
                      <a:pt x="2" y="68"/>
                    </a:moveTo>
                    <a:cubicBezTo>
                      <a:pt x="9" y="70"/>
                      <a:pt x="16" y="68"/>
                      <a:pt x="21" y="63"/>
                    </a:cubicBezTo>
                    <a:cubicBezTo>
                      <a:pt x="47" y="38"/>
                      <a:pt x="47" y="38"/>
                      <a:pt x="47" y="38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0" y="68"/>
                      <a:pt x="0" y="68"/>
                      <a:pt x="0" y="68"/>
                    </a:cubicBezTo>
                    <a:lnTo>
                      <a:pt x="2" y="68"/>
                    </a:lnTo>
                    <a:close/>
                  </a:path>
                </a:pathLst>
              </a:cu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ïŝḷîďê">
                <a:extLst>
                  <a:ext uri="{FF2B5EF4-FFF2-40B4-BE49-F238E27FC236}">
                    <a16:creationId xmlns:a16="http://schemas.microsoft.com/office/drawing/2014/main" id="{5E16B323-3F18-47C8-AEC9-D3E9EAEE1E5B}"/>
                  </a:ext>
                </a:extLst>
              </p:cNvPr>
              <p:cNvSpPr/>
              <p:nvPr/>
            </p:nvSpPr>
            <p:spPr bwMode="auto">
              <a:xfrm>
                <a:off x="4075113" y="3916363"/>
                <a:ext cx="134938" cy="209550"/>
              </a:xfrm>
              <a:custGeom>
                <a:avLst/>
                <a:gdLst>
                  <a:gd name="T0" fmla="*/ 85 w 85"/>
                  <a:gd name="T1" fmla="*/ 11 h 132"/>
                  <a:gd name="T2" fmla="*/ 71 w 85"/>
                  <a:gd name="T3" fmla="*/ 0 h 132"/>
                  <a:gd name="T4" fmla="*/ 44 w 85"/>
                  <a:gd name="T5" fmla="*/ 41 h 132"/>
                  <a:gd name="T6" fmla="*/ 51 w 85"/>
                  <a:gd name="T7" fmla="*/ 45 h 132"/>
                  <a:gd name="T8" fmla="*/ 0 w 85"/>
                  <a:gd name="T9" fmla="*/ 126 h 132"/>
                  <a:gd name="T10" fmla="*/ 7 w 85"/>
                  <a:gd name="T11" fmla="*/ 132 h 132"/>
                  <a:gd name="T12" fmla="*/ 85 w 85"/>
                  <a:gd name="T13" fmla="*/ 11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132">
                    <a:moveTo>
                      <a:pt x="85" y="11"/>
                    </a:moveTo>
                    <a:lnTo>
                      <a:pt x="71" y="0"/>
                    </a:lnTo>
                    <a:lnTo>
                      <a:pt x="44" y="41"/>
                    </a:lnTo>
                    <a:lnTo>
                      <a:pt x="51" y="45"/>
                    </a:lnTo>
                    <a:lnTo>
                      <a:pt x="0" y="126"/>
                    </a:lnTo>
                    <a:lnTo>
                      <a:pt x="7" y="132"/>
                    </a:lnTo>
                    <a:lnTo>
                      <a:pt x="85" y="11"/>
                    </a:ln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ïṥļiḋê">
                <a:extLst>
                  <a:ext uri="{FF2B5EF4-FFF2-40B4-BE49-F238E27FC236}">
                    <a16:creationId xmlns:a16="http://schemas.microsoft.com/office/drawing/2014/main" id="{FF273C0C-E94E-4850-8AC5-296D318AC3A4}"/>
                  </a:ext>
                </a:extLst>
              </p:cNvPr>
              <p:cNvSpPr/>
              <p:nvPr/>
            </p:nvSpPr>
            <p:spPr bwMode="auto">
              <a:xfrm>
                <a:off x="4773613" y="4395788"/>
                <a:ext cx="209550" cy="123825"/>
              </a:xfrm>
              <a:custGeom>
                <a:avLst/>
                <a:gdLst>
                  <a:gd name="T0" fmla="*/ 74 w 74"/>
                  <a:gd name="T1" fmla="*/ 42 h 44"/>
                  <a:gd name="T2" fmla="*/ 65 w 74"/>
                  <a:gd name="T3" fmla="*/ 26 h 44"/>
                  <a:gd name="T4" fmla="*/ 34 w 74"/>
                  <a:gd name="T5" fmla="*/ 7 h 44"/>
                  <a:gd name="T6" fmla="*/ 8 w 74"/>
                  <a:gd name="T7" fmla="*/ 0 h 44"/>
                  <a:gd name="T8" fmla="*/ 0 w 74"/>
                  <a:gd name="T9" fmla="*/ 18 h 44"/>
                  <a:gd name="T10" fmla="*/ 74 w 74"/>
                  <a:gd name="T11" fmla="*/ 44 h 44"/>
                  <a:gd name="T12" fmla="*/ 74 w 74"/>
                  <a:gd name="T13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4">
                    <a:moveTo>
                      <a:pt x="74" y="42"/>
                    </a:moveTo>
                    <a:cubicBezTo>
                      <a:pt x="74" y="35"/>
                      <a:pt x="70" y="29"/>
                      <a:pt x="65" y="26"/>
                    </a:cubicBezTo>
                    <a:cubicBezTo>
                      <a:pt x="34" y="7"/>
                      <a:pt x="34" y="7"/>
                      <a:pt x="34" y="7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74" y="44"/>
                      <a:pt x="74" y="44"/>
                      <a:pt x="74" y="44"/>
                    </a:cubicBezTo>
                    <a:lnTo>
                      <a:pt x="74" y="42"/>
                    </a:lnTo>
                    <a:close/>
                  </a:path>
                </a:pathLst>
              </a:cu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íṡlïḑê">
                <a:extLst>
                  <a:ext uri="{FF2B5EF4-FFF2-40B4-BE49-F238E27FC236}">
                    <a16:creationId xmlns:a16="http://schemas.microsoft.com/office/drawing/2014/main" id="{259D29C2-008B-4B55-8587-915D0E5FE93E}"/>
                  </a:ext>
                </a:extLst>
              </p:cNvPr>
              <p:cNvSpPr/>
              <p:nvPr/>
            </p:nvSpPr>
            <p:spPr bwMode="auto">
              <a:xfrm>
                <a:off x="4760913" y="4446588"/>
                <a:ext cx="222250" cy="84138"/>
              </a:xfrm>
              <a:custGeom>
                <a:avLst/>
                <a:gdLst>
                  <a:gd name="T0" fmla="*/ 8 w 140"/>
                  <a:gd name="T1" fmla="*/ 0 h 53"/>
                  <a:gd name="T2" fmla="*/ 0 w 140"/>
                  <a:gd name="T3" fmla="*/ 16 h 53"/>
                  <a:gd name="T4" fmla="*/ 46 w 140"/>
                  <a:gd name="T5" fmla="*/ 32 h 53"/>
                  <a:gd name="T6" fmla="*/ 48 w 140"/>
                  <a:gd name="T7" fmla="*/ 25 h 53"/>
                  <a:gd name="T8" fmla="*/ 136 w 140"/>
                  <a:gd name="T9" fmla="*/ 53 h 53"/>
                  <a:gd name="T10" fmla="*/ 140 w 140"/>
                  <a:gd name="T11" fmla="*/ 46 h 53"/>
                  <a:gd name="T12" fmla="*/ 8 w 140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53">
                    <a:moveTo>
                      <a:pt x="8" y="0"/>
                    </a:moveTo>
                    <a:lnTo>
                      <a:pt x="0" y="16"/>
                    </a:lnTo>
                    <a:lnTo>
                      <a:pt x="46" y="32"/>
                    </a:lnTo>
                    <a:lnTo>
                      <a:pt x="48" y="25"/>
                    </a:lnTo>
                    <a:lnTo>
                      <a:pt x="136" y="53"/>
                    </a:lnTo>
                    <a:lnTo>
                      <a:pt x="140" y="46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îšľïḋê">
                <a:extLst>
                  <a:ext uri="{FF2B5EF4-FFF2-40B4-BE49-F238E27FC236}">
                    <a16:creationId xmlns:a16="http://schemas.microsoft.com/office/drawing/2014/main" id="{A4DCFE7F-6DC0-49C6-AAD7-413BCCD856C0}"/>
                  </a:ext>
                </a:extLst>
              </p:cNvPr>
              <p:cNvSpPr/>
              <p:nvPr/>
            </p:nvSpPr>
            <p:spPr bwMode="auto">
              <a:xfrm>
                <a:off x="4718050" y="3800476"/>
                <a:ext cx="242888" cy="617538"/>
              </a:xfrm>
              <a:custGeom>
                <a:avLst/>
                <a:gdLst>
                  <a:gd name="T0" fmla="*/ 84 w 86"/>
                  <a:gd name="T1" fmla="*/ 108 h 219"/>
                  <a:gd name="T2" fmla="*/ 84 w 86"/>
                  <a:gd name="T3" fmla="*/ 107 h 219"/>
                  <a:gd name="T4" fmla="*/ 48 w 86"/>
                  <a:gd name="T5" fmla="*/ 18 h 219"/>
                  <a:gd name="T6" fmla="*/ 47 w 86"/>
                  <a:gd name="T7" fmla="*/ 15 h 219"/>
                  <a:gd name="T8" fmla="*/ 15 w 86"/>
                  <a:gd name="T9" fmla="*/ 7 h 219"/>
                  <a:gd name="T10" fmla="*/ 6 w 86"/>
                  <a:gd name="T11" fmla="*/ 38 h 219"/>
                  <a:gd name="T12" fmla="*/ 52 w 86"/>
                  <a:gd name="T13" fmla="*/ 116 h 219"/>
                  <a:gd name="T14" fmla="*/ 46 w 86"/>
                  <a:gd name="T15" fmla="*/ 135 h 219"/>
                  <a:gd name="T16" fmla="*/ 40 w 86"/>
                  <a:gd name="T17" fmla="*/ 161 h 219"/>
                  <a:gd name="T18" fmla="*/ 34 w 86"/>
                  <a:gd name="T19" fmla="*/ 187 h 219"/>
                  <a:gd name="T20" fmla="*/ 31 w 86"/>
                  <a:gd name="T21" fmla="*/ 200 h 219"/>
                  <a:gd name="T22" fmla="*/ 30 w 86"/>
                  <a:gd name="T23" fmla="*/ 207 h 219"/>
                  <a:gd name="T24" fmla="*/ 29 w 86"/>
                  <a:gd name="T25" fmla="*/ 210 h 219"/>
                  <a:gd name="T26" fmla="*/ 32 w 86"/>
                  <a:gd name="T27" fmla="*/ 215 h 219"/>
                  <a:gd name="T28" fmla="*/ 45 w 86"/>
                  <a:gd name="T29" fmla="*/ 219 h 219"/>
                  <a:gd name="T30" fmla="*/ 50 w 86"/>
                  <a:gd name="T31" fmla="*/ 217 h 219"/>
                  <a:gd name="T32" fmla="*/ 52 w 86"/>
                  <a:gd name="T33" fmla="*/ 214 h 219"/>
                  <a:gd name="T34" fmla="*/ 54 w 86"/>
                  <a:gd name="T35" fmla="*/ 207 h 219"/>
                  <a:gd name="T36" fmla="*/ 59 w 86"/>
                  <a:gd name="T37" fmla="*/ 195 h 219"/>
                  <a:gd name="T38" fmla="*/ 68 w 86"/>
                  <a:gd name="T39" fmla="*/ 170 h 219"/>
                  <a:gd name="T40" fmla="*/ 77 w 86"/>
                  <a:gd name="T41" fmla="*/ 144 h 219"/>
                  <a:gd name="T42" fmla="*/ 85 w 86"/>
                  <a:gd name="T43" fmla="*/ 119 h 219"/>
                  <a:gd name="T44" fmla="*/ 84 w 86"/>
                  <a:gd name="T45" fmla="*/ 1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219">
                    <a:moveTo>
                      <a:pt x="84" y="108"/>
                    </a:moveTo>
                    <a:cubicBezTo>
                      <a:pt x="84" y="107"/>
                      <a:pt x="84" y="107"/>
                      <a:pt x="84" y="10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7"/>
                      <a:pt x="47" y="16"/>
                      <a:pt x="47" y="15"/>
                    </a:cubicBezTo>
                    <a:cubicBezTo>
                      <a:pt x="40" y="4"/>
                      <a:pt x="26" y="0"/>
                      <a:pt x="15" y="7"/>
                    </a:cubicBezTo>
                    <a:cubicBezTo>
                      <a:pt x="4" y="13"/>
                      <a:pt x="0" y="27"/>
                      <a:pt x="6" y="38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0" y="122"/>
                      <a:pt x="48" y="129"/>
                      <a:pt x="46" y="135"/>
                    </a:cubicBezTo>
                    <a:cubicBezTo>
                      <a:pt x="44" y="144"/>
                      <a:pt x="42" y="152"/>
                      <a:pt x="40" y="161"/>
                    </a:cubicBezTo>
                    <a:cubicBezTo>
                      <a:pt x="38" y="170"/>
                      <a:pt x="36" y="179"/>
                      <a:pt x="34" y="187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9" y="210"/>
                      <a:pt x="29" y="210"/>
                      <a:pt x="29" y="210"/>
                    </a:cubicBezTo>
                    <a:cubicBezTo>
                      <a:pt x="29" y="211"/>
                      <a:pt x="29" y="213"/>
                      <a:pt x="32" y="215"/>
                    </a:cubicBezTo>
                    <a:cubicBezTo>
                      <a:pt x="36" y="217"/>
                      <a:pt x="40" y="219"/>
                      <a:pt x="45" y="219"/>
                    </a:cubicBezTo>
                    <a:cubicBezTo>
                      <a:pt x="49" y="219"/>
                      <a:pt x="50" y="218"/>
                      <a:pt x="50" y="217"/>
                    </a:cubicBezTo>
                    <a:cubicBezTo>
                      <a:pt x="52" y="214"/>
                      <a:pt x="52" y="214"/>
                      <a:pt x="52" y="214"/>
                    </a:cubicBezTo>
                    <a:cubicBezTo>
                      <a:pt x="54" y="207"/>
                      <a:pt x="54" y="207"/>
                      <a:pt x="54" y="207"/>
                    </a:cubicBezTo>
                    <a:cubicBezTo>
                      <a:pt x="59" y="195"/>
                      <a:pt x="59" y="195"/>
                      <a:pt x="59" y="195"/>
                    </a:cubicBezTo>
                    <a:cubicBezTo>
                      <a:pt x="62" y="186"/>
                      <a:pt x="65" y="178"/>
                      <a:pt x="68" y="170"/>
                    </a:cubicBezTo>
                    <a:cubicBezTo>
                      <a:pt x="71" y="161"/>
                      <a:pt x="74" y="153"/>
                      <a:pt x="77" y="144"/>
                    </a:cubicBezTo>
                    <a:cubicBezTo>
                      <a:pt x="80" y="136"/>
                      <a:pt x="83" y="127"/>
                      <a:pt x="85" y="119"/>
                    </a:cubicBezTo>
                    <a:cubicBezTo>
                      <a:pt x="86" y="115"/>
                      <a:pt x="86" y="111"/>
                      <a:pt x="84" y="108"/>
                    </a:cubicBezTo>
                    <a:close/>
                  </a:path>
                </a:pathLst>
              </a:custGeom>
              <a:solidFill>
                <a:srgbClr val="F4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işlïde">
                <a:extLst>
                  <a:ext uri="{FF2B5EF4-FFF2-40B4-BE49-F238E27FC236}">
                    <a16:creationId xmlns:a16="http://schemas.microsoft.com/office/drawing/2014/main" id="{B5FDB1A2-A0D2-4D6F-9FD2-7CF73BA014F8}"/>
                  </a:ext>
                </a:extLst>
              </p:cNvPr>
              <p:cNvSpPr/>
              <p:nvPr/>
            </p:nvSpPr>
            <p:spPr bwMode="auto">
              <a:xfrm>
                <a:off x="4221163" y="3832226"/>
                <a:ext cx="530225" cy="315913"/>
              </a:xfrm>
              <a:custGeom>
                <a:avLst/>
                <a:gdLst>
                  <a:gd name="T0" fmla="*/ 178 w 188"/>
                  <a:gd name="T1" fmla="*/ 9 h 112"/>
                  <a:gd name="T2" fmla="*/ 145 w 188"/>
                  <a:gd name="T3" fmla="*/ 10 h 112"/>
                  <a:gd name="T4" fmla="*/ 85 w 188"/>
                  <a:gd name="T5" fmla="*/ 75 h 112"/>
                  <a:gd name="T6" fmla="*/ 74 w 188"/>
                  <a:gd name="T7" fmla="*/ 71 h 112"/>
                  <a:gd name="T8" fmla="*/ 52 w 188"/>
                  <a:gd name="T9" fmla="*/ 63 h 112"/>
                  <a:gd name="T10" fmla="*/ 30 w 188"/>
                  <a:gd name="T11" fmla="*/ 56 h 112"/>
                  <a:gd name="T12" fmla="*/ 18 w 188"/>
                  <a:gd name="T13" fmla="*/ 53 h 112"/>
                  <a:gd name="T14" fmla="*/ 13 w 188"/>
                  <a:gd name="T15" fmla="*/ 51 h 112"/>
                  <a:gd name="T16" fmla="*/ 10 w 188"/>
                  <a:gd name="T17" fmla="*/ 50 h 112"/>
                  <a:gd name="T18" fmla="*/ 6 w 188"/>
                  <a:gd name="T19" fmla="*/ 53 h 112"/>
                  <a:gd name="T20" fmla="*/ 1 w 188"/>
                  <a:gd name="T21" fmla="*/ 65 h 112"/>
                  <a:gd name="T22" fmla="*/ 2 w 188"/>
                  <a:gd name="T23" fmla="*/ 71 h 112"/>
                  <a:gd name="T24" fmla="*/ 4 w 188"/>
                  <a:gd name="T25" fmla="*/ 72 h 112"/>
                  <a:gd name="T26" fmla="*/ 9 w 188"/>
                  <a:gd name="T27" fmla="*/ 75 h 112"/>
                  <a:gd name="T28" fmla="*/ 20 w 188"/>
                  <a:gd name="T29" fmla="*/ 80 h 112"/>
                  <a:gd name="T30" fmla="*/ 40 w 188"/>
                  <a:gd name="T31" fmla="*/ 91 h 112"/>
                  <a:gd name="T32" fmla="*/ 61 w 188"/>
                  <a:gd name="T33" fmla="*/ 101 h 112"/>
                  <a:gd name="T34" fmla="*/ 83 w 188"/>
                  <a:gd name="T35" fmla="*/ 110 h 112"/>
                  <a:gd name="T36" fmla="*/ 99 w 188"/>
                  <a:gd name="T37" fmla="*/ 107 h 112"/>
                  <a:gd name="T38" fmla="*/ 100 w 188"/>
                  <a:gd name="T39" fmla="*/ 107 h 112"/>
                  <a:gd name="T40" fmla="*/ 177 w 188"/>
                  <a:gd name="T41" fmla="*/ 44 h 112"/>
                  <a:gd name="T42" fmla="*/ 179 w 188"/>
                  <a:gd name="T43" fmla="*/ 42 h 112"/>
                  <a:gd name="T44" fmla="*/ 178 w 188"/>
                  <a:gd name="T45" fmla="*/ 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8" h="112">
                    <a:moveTo>
                      <a:pt x="178" y="9"/>
                    </a:moveTo>
                    <a:cubicBezTo>
                      <a:pt x="169" y="0"/>
                      <a:pt x="154" y="1"/>
                      <a:pt x="145" y="10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1" y="74"/>
                      <a:pt x="77" y="72"/>
                      <a:pt x="74" y="71"/>
                    </a:cubicBezTo>
                    <a:cubicBezTo>
                      <a:pt x="66" y="68"/>
                      <a:pt x="59" y="66"/>
                      <a:pt x="52" y="63"/>
                    </a:cubicBezTo>
                    <a:cubicBezTo>
                      <a:pt x="44" y="61"/>
                      <a:pt x="37" y="58"/>
                      <a:pt x="30" y="56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9" y="50"/>
                      <a:pt x="8" y="50"/>
                      <a:pt x="6" y="53"/>
                    </a:cubicBezTo>
                    <a:cubicBezTo>
                      <a:pt x="3" y="57"/>
                      <a:pt x="1" y="61"/>
                      <a:pt x="1" y="65"/>
                    </a:cubicBezTo>
                    <a:cubicBezTo>
                      <a:pt x="0" y="69"/>
                      <a:pt x="1" y="70"/>
                      <a:pt x="2" y="71"/>
                    </a:cubicBezTo>
                    <a:cubicBezTo>
                      <a:pt x="4" y="72"/>
                      <a:pt x="4" y="72"/>
                      <a:pt x="4" y="72"/>
                    </a:cubicBezTo>
                    <a:cubicBezTo>
                      <a:pt x="9" y="75"/>
                      <a:pt x="9" y="75"/>
                      <a:pt x="9" y="75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6" y="84"/>
                      <a:pt x="33" y="87"/>
                      <a:pt x="40" y="91"/>
                    </a:cubicBezTo>
                    <a:cubicBezTo>
                      <a:pt x="47" y="94"/>
                      <a:pt x="54" y="98"/>
                      <a:pt x="61" y="101"/>
                    </a:cubicBezTo>
                    <a:cubicBezTo>
                      <a:pt x="68" y="104"/>
                      <a:pt x="75" y="107"/>
                      <a:pt x="83" y="110"/>
                    </a:cubicBezTo>
                    <a:cubicBezTo>
                      <a:pt x="88" y="112"/>
                      <a:pt x="95" y="111"/>
                      <a:pt x="99" y="107"/>
                    </a:cubicBezTo>
                    <a:cubicBezTo>
                      <a:pt x="100" y="107"/>
                      <a:pt x="100" y="107"/>
                      <a:pt x="100" y="107"/>
                    </a:cubicBezTo>
                    <a:cubicBezTo>
                      <a:pt x="177" y="44"/>
                      <a:pt x="177" y="44"/>
                      <a:pt x="177" y="44"/>
                    </a:cubicBezTo>
                    <a:cubicBezTo>
                      <a:pt x="178" y="43"/>
                      <a:pt x="179" y="42"/>
                      <a:pt x="179" y="42"/>
                    </a:cubicBezTo>
                    <a:cubicBezTo>
                      <a:pt x="188" y="32"/>
                      <a:pt x="188" y="17"/>
                      <a:pt x="178" y="9"/>
                    </a:cubicBezTo>
                    <a:close/>
                  </a:path>
                </a:pathLst>
              </a:custGeom>
              <a:solidFill>
                <a:srgbClr val="F4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íSḷîḑê">
                <a:extLst>
                  <a:ext uri="{FF2B5EF4-FFF2-40B4-BE49-F238E27FC236}">
                    <a16:creationId xmlns:a16="http://schemas.microsoft.com/office/drawing/2014/main" id="{1C4FBFEA-18A6-4859-BA26-C5AF864C1673}"/>
                  </a:ext>
                </a:extLst>
              </p:cNvPr>
              <p:cNvSpPr/>
              <p:nvPr/>
            </p:nvSpPr>
            <p:spPr bwMode="auto">
              <a:xfrm>
                <a:off x="4594225" y="3730626"/>
                <a:ext cx="258763" cy="239713"/>
              </a:xfrm>
              <a:custGeom>
                <a:avLst/>
                <a:gdLst>
                  <a:gd name="T0" fmla="*/ 90 w 92"/>
                  <a:gd name="T1" fmla="*/ 38 h 85"/>
                  <a:gd name="T2" fmla="*/ 50 w 92"/>
                  <a:gd name="T3" fmla="*/ 83 h 85"/>
                  <a:gd name="T4" fmla="*/ 2 w 92"/>
                  <a:gd name="T5" fmla="*/ 47 h 85"/>
                  <a:gd name="T6" fmla="*/ 42 w 92"/>
                  <a:gd name="T7" fmla="*/ 2 h 85"/>
                  <a:gd name="T8" fmla="*/ 90 w 92"/>
                  <a:gd name="T9" fmla="*/ 38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5">
                    <a:moveTo>
                      <a:pt x="90" y="38"/>
                    </a:moveTo>
                    <a:cubicBezTo>
                      <a:pt x="92" y="61"/>
                      <a:pt x="74" y="81"/>
                      <a:pt x="50" y="83"/>
                    </a:cubicBezTo>
                    <a:cubicBezTo>
                      <a:pt x="25" y="85"/>
                      <a:pt x="4" y="69"/>
                      <a:pt x="2" y="47"/>
                    </a:cubicBezTo>
                    <a:cubicBezTo>
                      <a:pt x="0" y="24"/>
                      <a:pt x="18" y="4"/>
                      <a:pt x="42" y="2"/>
                    </a:cubicBezTo>
                    <a:cubicBezTo>
                      <a:pt x="66" y="0"/>
                      <a:pt x="88" y="16"/>
                      <a:pt x="90" y="38"/>
                    </a:cubicBezTo>
                    <a:close/>
                  </a:path>
                </a:pathLst>
              </a:custGeom>
              <a:solidFill>
                <a:srgbClr val="F4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iŝ1îḓé">
                <a:extLst>
                  <a:ext uri="{FF2B5EF4-FFF2-40B4-BE49-F238E27FC236}">
                    <a16:creationId xmlns:a16="http://schemas.microsoft.com/office/drawing/2014/main" id="{8FF1E692-2C1D-48F4-9F56-F1A364839D98}"/>
                  </a:ext>
                </a:extLst>
              </p:cNvPr>
              <p:cNvSpPr/>
              <p:nvPr/>
            </p:nvSpPr>
            <p:spPr bwMode="auto">
              <a:xfrm>
                <a:off x="4681538" y="3409951"/>
                <a:ext cx="104775" cy="452438"/>
              </a:xfrm>
              <a:custGeom>
                <a:avLst/>
                <a:gdLst>
                  <a:gd name="T0" fmla="*/ 37 w 37"/>
                  <a:gd name="T1" fmla="*/ 157 h 161"/>
                  <a:gd name="T2" fmla="*/ 22 w 37"/>
                  <a:gd name="T3" fmla="*/ 2 h 161"/>
                  <a:gd name="T4" fmla="*/ 7 w 37"/>
                  <a:gd name="T5" fmla="*/ 1 h 161"/>
                  <a:gd name="T6" fmla="*/ 0 w 37"/>
                  <a:gd name="T7" fmla="*/ 1 h 161"/>
                  <a:gd name="T8" fmla="*/ 15 w 37"/>
                  <a:gd name="T9" fmla="*/ 161 h 161"/>
                  <a:gd name="T10" fmla="*/ 37 w 37"/>
                  <a:gd name="T11" fmla="*/ 157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61">
                    <a:moveTo>
                      <a:pt x="37" y="157"/>
                    </a:moveTo>
                    <a:cubicBezTo>
                      <a:pt x="22" y="2"/>
                      <a:pt x="22" y="2"/>
                      <a:pt x="22" y="2"/>
                    </a:cubicBezTo>
                    <a:cubicBezTo>
                      <a:pt x="17" y="1"/>
                      <a:pt x="12" y="0"/>
                      <a:pt x="7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9" y="161"/>
                      <a:pt x="27" y="160"/>
                      <a:pt x="37" y="157"/>
                    </a:cubicBez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îślídé">
                <a:extLst>
                  <a:ext uri="{FF2B5EF4-FFF2-40B4-BE49-F238E27FC236}">
                    <a16:creationId xmlns:a16="http://schemas.microsoft.com/office/drawing/2014/main" id="{494B4A84-3A40-4C35-B139-DF2111775E4D}"/>
                  </a:ext>
                </a:extLst>
              </p:cNvPr>
              <p:cNvSpPr/>
              <p:nvPr/>
            </p:nvSpPr>
            <p:spPr bwMode="auto">
              <a:xfrm>
                <a:off x="4641850" y="3313113"/>
                <a:ext cx="90488" cy="122238"/>
              </a:xfrm>
              <a:custGeom>
                <a:avLst/>
                <a:gdLst>
                  <a:gd name="T0" fmla="*/ 57 w 57"/>
                  <a:gd name="T1" fmla="*/ 71 h 77"/>
                  <a:gd name="T2" fmla="*/ 7 w 57"/>
                  <a:gd name="T3" fmla="*/ 77 h 77"/>
                  <a:gd name="T4" fmla="*/ 0 w 57"/>
                  <a:gd name="T5" fmla="*/ 5 h 77"/>
                  <a:gd name="T6" fmla="*/ 50 w 57"/>
                  <a:gd name="T7" fmla="*/ 0 h 77"/>
                  <a:gd name="T8" fmla="*/ 57 w 57"/>
                  <a:gd name="T9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77">
                    <a:moveTo>
                      <a:pt x="57" y="71"/>
                    </a:moveTo>
                    <a:lnTo>
                      <a:pt x="7" y="77"/>
                    </a:lnTo>
                    <a:lnTo>
                      <a:pt x="0" y="5"/>
                    </a:lnTo>
                    <a:lnTo>
                      <a:pt x="50" y="0"/>
                    </a:lnTo>
                    <a:lnTo>
                      <a:pt x="57" y="71"/>
                    </a:lnTo>
                    <a:close/>
                  </a:path>
                </a:pathLst>
              </a:custGeom>
              <a:solidFill>
                <a:srgbClr val="F4AA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iSḷîḓè">
                <a:extLst>
                  <a:ext uri="{FF2B5EF4-FFF2-40B4-BE49-F238E27FC236}">
                    <a16:creationId xmlns:a16="http://schemas.microsoft.com/office/drawing/2014/main" id="{4E56A3C3-80CC-4F3F-8C79-6DC3C788A55C}"/>
                  </a:ext>
                </a:extLst>
              </p:cNvPr>
              <p:cNvSpPr/>
              <p:nvPr/>
            </p:nvSpPr>
            <p:spPr bwMode="auto">
              <a:xfrm>
                <a:off x="4438650" y="3733801"/>
                <a:ext cx="95250" cy="138113"/>
              </a:xfrm>
              <a:custGeom>
                <a:avLst/>
                <a:gdLst>
                  <a:gd name="T0" fmla="*/ 2 w 34"/>
                  <a:gd name="T1" fmla="*/ 11 h 49"/>
                  <a:gd name="T2" fmla="*/ 2 w 34"/>
                  <a:gd name="T3" fmla="*/ 28 h 49"/>
                  <a:gd name="T4" fmla="*/ 2 w 34"/>
                  <a:gd name="T5" fmla="*/ 44 h 49"/>
                  <a:gd name="T6" fmla="*/ 2 w 34"/>
                  <a:gd name="T7" fmla="*/ 45 h 49"/>
                  <a:gd name="T8" fmla="*/ 4 w 34"/>
                  <a:gd name="T9" fmla="*/ 43 h 49"/>
                  <a:gd name="T10" fmla="*/ 8 w 34"/>
                  <a:gd name="T11" fmla="*/ 33 h 49"/>
                  <a:gd name="T12" fmla="*/ 8 w 34"/>
                  <a:gd name="T13" fmla="*/ 34 h 49"/>
                  <a:gd name="T14" fmla="*/ 10 w 34"/>
                  <a:gd name="T15" fmla="*/ 44 h 49"/>
                  <a:gd name="T16" fmla="*/ 12 w 34"/>
                  <a:gd name="T17" fmla="*/ 49 h 49"/>
                  <a:gd name="T18" fmla="*/ 13 w 34"/>
                  <a:gd name="T19" fmla="*/ 49 h 49"/>
                  <a:gd name="T20" fmla="*/ 14 w 34"/>
                  <a:gd name="T21" fmla="*/ 48 h 49"/>
                  <a:gd name="T22" fmla="*/ 14 w 34"/>
                  <a:gd name="T23" fmla="*/ 46 h 49"/>
                  <a:gd name="T24" fmla="*/ 14 w 34"/>
                  <a:gd name="T25" fmla="*/ 40 h 49"/>
                  <a:gd name="T26" fmla="*/ 14 w 34"/>
                  <a:gd name="T27" fmla="*/ 36 h 49"/>
                  <a:gd name="T28" fmla="*/ 14 w 34"/>
                  <a:gd name="T29" fmla="*/ 35 h 49"/>
                  <a:gd name="T30" fmla="*/ 15 w 34"/>
                  <a:gd name="T31" fmla="*/ 35 h 49"/>
                  <a:gd name="T32" fmla="*/ 24 w 34"/>
                  <a:gd name="T33" fmla="*/ 47 h 49"/>
                  <a:gd name="T34" fmla="*/ 22 w 34"/>
                  <a:gd name="T35" fmla="*/ 37 h 49"/>
                  <a:gd name="T36" fmla="*/ 20 w 34"/>
                  <a:gd name="T37" fmla="*/ 31 h 49"/>
                  <a:gd name="T38" fmla="*/ 29 w 34"/>
                  <a:gd name="T39" fmla="*/ 38 h 49"/>
                  <a:gd name="T40" fmla="*/ 30 w 34"/>
                  <a:gd name="T41" fmla="*/ 39 h 49"/>
                  <a:gd name="T42" fmla="*/ 32 w 34"/>
                  <a:gd name="T43" fmla="*/ 37 h 49"/>
                  <a:gd name="T44" fmla="*/ 31 w 34"/>
                  <a:gd name="T45" fmla="*/ 35 h 49"/>
                  <a:gd name="T46" fmla="*/ 21 w 34"/>
                  <a:gd name="T47" fmla="*/ 21 h 49"/>
                  <a:gd name="T48" fmla="*/ 21 w 34"/>
                  <a:gd name="T49" fmla="*/ 19 h 49"/>
                  <a:gd name="T50" fmla="*/ 24 w 34"/>
                  <a:gd name="T51" fmla="*/ 16 h 49"/>
                  <a:gd name="T52" fmla="*/ 34 w 34"/>
                  <a:gd name="T53" fmla="*/ 15 h 49"/>
                  <a:gd name="T54" fmla="*/ 34 w 34"/>
                  <a:gd name="T55" fmla="*/ 14 h 49"/>
                  <a:gd name="T56" fmla="*/ 27 w 34"/>
                  <a:gd name="T57" fmla="*/ 11 h 49"/>
                  <a:gd name="T58" fmla="*/ 2 w 34"/>
                  <a:gd name="T59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49">
                    <a:moveTo>
                      <a:pt x="2" y="11"/>
                    </a:moveTo>
                    <a:cubicBezTo>
                      <a:pt x="0" y="17"/>
                      <a:pt x="2" y="23"/>
                      <a:pt x="2" y="28"/>
                    </a:cubicBezTo>
                    <a:cubicBezTo>
                      <a:pt x="3" y="33"/>
                      <a:pt x="0" y="39"/>
                      <a:pt x="2" y="44"/>
                    </a:cubicBezTo>
                    <a:cubicBezTo>
                      <a:pt x="2" y="44"/>
                      <a:pt x="2" y="44"/>
                      <a:pt x="2" y="45"/>
                    </a:cubicBezTo>
                    <a:cubicBezTo>
                      <a:pt x="3" y="45"/>
                      <a:pt x="4" y="44"/>
                      <a:pt x="4" y="43"/>
                    </a:cubicBezTo>
                    <a:cubicBezTo>
                      <a:pt x="5" y="40"/>
                      <a:pt x="6" y="37"/>
                      <a:pt x="8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9" y="37"/>
                      <a:pt x="9" y="40"/>
                      <a:pt x="10" y="44"/>
                    </a:cubicBezTo>
                    <a:cubicBezTo>
                      <a:pt x="10" y="45"/>
                      <a:pt x="11" y="47"/>
                      <a:pt x="12" y="49"/>
                    </a:cubicBezTo>
                    <a:cubicBezTo>
                      <a:pt x="12" y="49"/>
                      <a:pt x="13" y="49"/>
                      <a:pt x="13" y="49"/>
                    </a:cubicBezTo>
                    <a:cubicBezTo>
                      <a:pt x="14" y="49"/>
                      <a:pt x="14" y="49"/>
                      <a:pt x="14" y="48"/>
                    </a:cubicBezTo>
                    <a:cubicBezTo>
                      <a:pt x="15" y="47"/>
                      <a:pt x="15" y="47"/>
                      <a:pt x="14" y="46"/>
                    </a:cubicBezTo>
                    <a:cubicBezTo>
                      <a:pt x="14" y="44"/>
                      <a:pt x="14" y="42"/>
                      <a:pt x="14" y="40"/>
                    </a:cubicBezTo>
                    <a:cubicBezTo>
                      <a:pt x="14" y="38"/>
                      <a:pt x="14" y="37"/>
                      <a:pt x="14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7" y="38"/>
                      <a:pt x="20" y="46"/>
                      <a:pt x="24" y="47"/>
                    </a:cubicBezTo>
                    <a:cubicBezTo>
                      <a:pt x="29" y="49"/>
                      <a:pt x="23" y="39"/>
                      <a:pt x="22" y="37"/>
                    </a:cubicBezTo>
                    <a:cubicBezTo>
                      <a:pt x="21" y="35"/>
                      <a:pt x="20" y="33"/>
                      <a:pt x="20" y="31"/>
                    </a:cubicBezTo>
                    <a:cubicBezTo>
                      <a:pt x="23" y="33"/>
                      <a:pt x="26" y="36"/>
                      <a:pt x="29" y="38"/>
                    </a:cubicBezTo>
                    <a:cubicBezTo>
                      <a:pt x="29" y="39"/>
                      <a:pt x="30" y="39"/>
                      <a:pt x="30" y="39"/>
                    </a:cubicBezTo>
                    <a:cubicBezTo>
                      <a:pt x="31" y="39"/>
                      <a:pt x="32" y="38"/>
                      <a:pt x="32" y="37"/>
                    </a:cubicBezTo>
                    <a:cubicBezTo>
                      <a:pt x="32" y="36"/>
                      <a:pt x="31" y="35"/>
                      <a:pt x="31" y="35"/>
                    </a:cubicBezTo>
                    <a:cubicBezTo>
                      <a:pt x="27" y="30"/>
                      <a:pt x="22" y="27"/>
                      <a:pt x="21" y="21"/>
                    </a:cubicBezTo>
                    <a:cubicBezTo>
                      <a:pt x="21" y="20"/>
                      <a:pt x="20" y="20"/>
                      <a:pt x="21" y="19"/>
                    </a:cubicBezTo>
                    <a:cubicBezTo>
                      <a:pt x="21" y="18"/>
                      <a:pt x="22" y="17"/>
                      <a:pt x="24" y="16"/>
                    </a:cubicBezTo>
                    <a:cubicBezTo>
                      <a:pt x="26" y="16"/>
                      <a:pt x="34" y="18"/>
                      <a:pt x="34" y="15"/>
                    </a:cubicBezTo>
                    <a:cubicBezTo>
                      <a:pt x="34" y="15"/>
                      <a:pt x="34" y="15"/>
                      <a:pt x="34" y="14"/>
                    </a:cubicBezTo>
                    <a:cubicBezTo>
                      <a:pt x="33" y="12"/>
                      <a:pt x="30" y="11"/>
                      <a:pt x="27" y="11"/>
                    </a:cubicBezTo>
                    <a:cubicBezTo>
                      <a:pt x="20" y="9"/>
                      <a:pt x="7" y="0"/>
                      <a:pt x="2" y="11"/>
                    </a:cubicBez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îşļiḍê">
                <a:extLst>
                  <a:ext uri="{FF2B5EF4-FFF2-40B4-BE49-F238E27FC236}">
                    <a16:creationId xmlns:a16="http://schemas.microsoft.com/office/drawing/2014/main" id="{12064A40-453D-4D55-ABF8-77356C26B321}"/>
                  </a:ext>
                </a:extLst>
              </p:cNvPr>
              <p:cNvSpPr/>
              <p:nvPr/>
            </p:nvSpPr>
            <p:spPr bwMode="auto">
              <a:xfrm>
                <a:off x="4548188" y="3108326"/>
                <a:ext cx="231775" cy="288925"/>
              </a:xfrm>
              <a:custGeom>
                <a:avLst/>
                <a:gdLst>
                  <a:gd name="T0" fmla="*/ 81 w 82"/>
                  <a:gd name="T1" fmla="*/ 53 h 103"/>
                  <a:gd name="T2" fmla="*/ 82 w 82"/>
                  <a:gd name="T3" fmla="*/ 55 h 103"/>
                  <a:gd name="T4" fmla="*/ 80 w 82"/>
                  <a:gd name="T5" fmla="*/ 56 h 103"/>
                  <a:gd name="T6" fmla="*/ 74 w 82"/>
                  <a:gd name="T7" fmla="*/ 68 h 103"/>
                  <a:gd name="T8" fmla="*/ 57 w 82"/>
                  <a:gd name="T9" fmla="*/ 97 h 103"/>
                  <a:gd name="T10" fmla="*/ 7 w 82"/>
                  <a:gd name="T11" fmla="*/ 62 h 103"/>
                  <a:gd name="T12" fmla="*/ 5 w 82"/>
                  <a:gd name="T13" fmla="*/ 24 h 103"/>
                  <a:gd name="T14" fmla="*/ 32 w 82"/>
                  <a:gd name="T15" fmla="*/ 2 h 103"/>
                  <a:gd name="T16" fmla="*/ 62 w 82"/>
                  <a:gd name="T17" fmla="*/ 20 h 103"/>
                  <a:gd name="T18" fmla="*/ 65 w 82"/>
                  <a:gd name="T19" fmla="*/ 29 h 103"/>
                  <a:gd name="T20" fmla="*/ 69 w 82"/>
                  <a:gd name="T21" fmla="*/ 35 h 103"/>
                  <a:gd name="T22" fmla="*/ 81 w 82"/>
                  <a:gd name="T23" fmla="*/ 5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03">
                    <a:moveTo>
                      <a:pt x="81" y="53"/>
                    </a:moveTo>
                    <a:cubicBezTo>
                      <a:pt x="81" y="54"/>
                      <a:pt x="82" y="54"/>
                      <a:pt x="82" y="55"/>
                    </a:cubicBezTo>
                    <a:cubicBezTo>
                      <a:pt x="81" y="55"/>
                      <a:pt x="81" y="56"/>
                      <a:pt x="80" y="56"/>
                    </a:cubicBezTo>
                    <a:cubicBezTo>
                      <a:pt x="73" y="59"/>
                      <a:pt x="72" y="59"/>
                      <a:pt x="74" y="68"/>
                    </a:cubicBezTo>
                    <a:cubicBezTo>
                      <a:pt x="77" y="80"/>
                      <a:pt x="69" y="93"/>
                      <a:pt x="57" y="97"/>
                    </a:cubicBezTo>
                    <a:cubicBezTo>
                      <a:pt x="36" y="103"/>
                      <a:pt x="15" y="80"/>
                      <a:pt x="7" y="62"/>
                    </a:cubicBezTo>
                    <a:cubicBezTo>
                      <a:pt x="2" y="51"/>
                      <a:pt x="0" y="36"/>
                      <a:pt x="5" y="24"/>
                    </a:cubicBezTo>
                    <a:cubicBezTo>
                      <a:pt x="9" y="12"/>
                      <a:pt x="20" y="4"/>
                      <a:pt x="32" y="2"/>
                    </a:cubicBezTo>
                    <a:cubicBezTo>
                      <a:pt x="46" y="0"/>
                      <a:pt x="56" y="7"/>
                      <a:pt x="62" y="20"/>
                    </a:cubicBezTo>
                    <a:cubicBezTo>
                      <a:pt x="63" y="23"/>
                      <a:pt x="64" y="26"/>
                      <a:pt x="65" y="29"/>
                    </a:cubicBezTo>
                    <a:cubicBezTo>
                      <a:pt x="66" y="31"/>
                      <a:pt x="68" y="33"/>
                      <a:pt x="69" y="35"/>
                    </a:cubicBezTo>
                    <a:cubicBezTo>
                      <a:pt x="73" y="41"/>
                      <a:pt x="78" y="47"/>
                      <a:pt x="81" y="53"/>
                    </a:cubicBez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sľíḑe">
                <a:extLst>
                  <a:ext uri="{FF2B5EF4-FFF2-40B4-BE49-F238E27FC236}">
                    <a16:creationId xmlns:a16="http://schemas.microsoft.com/office/drawing/2014/main" id="{71636264-724B-4E65-93C7-086DC6B5F46C}"/>
                  </a:ext>
                </a:extLst>
              </p:cNvPr>
              <p:cNvSpPr/>
              <p:nvPr/>
            </p:nvSpPr>
            <p:spPr bwMode="auto">
              <a:xfrm>
                <a:off x="4700588" y="3268663"/>
                <a:ext cx="68263" cy="41275"/>
              </a:xfrm>
              <a:custGeom>
                <a:avLst/>
                <a:gdLst>
                  <a:gd name="T0" fmla="*/ 17 w 24"/>
                  <a:gd name="T1" fmla="*/ 0 h 15"/>
                  <a:gd name="T2" fmla="*/ 9 w 24"/>
                  <a:gd name="T3" fmla="*/ 4 h 15"/>
                  <a:gd name="T4" fmla="*/ 2 w 24"/>
                  <a:gd name="T5" fmla="*/ 9 h 15"/>
                  <a:gd name="T6" fmla="*/ 0 w 24"/>
                  <a:gd name="T7" fmla="*/ 10 h 15"/>
                  <a:gd name="T8" fmla="*/ 0 w 24"/>
                  <a:gd name="T9" fmla="*/ 11 h 15"/>
                  <a:gd name="T10" fmla="*/ 1 w 24"/>
                  <a:gd name="T11" fmla="*/ 13 h 15"/>
                  <a:gd name="T12" fmla="*/ 8 w 24"/>
                  <a:gd name="T13" fmla="*/ 15 h 15"/>
                  <a:gd name="T14" fmla="*/ 17 w 24"/>
                  <a:gd name="T15" fmla="*/ 13 h 15"/>
                  <a:gd name="T16" fmla="*/ 22 w 24"/>
                  <a:gd name="T17" fmla="*/ 11 h 15"/>
                  <a:gd name="T18" fmla="*/ 17 w 24"/>
                  <a:gd name="T1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15">
                    <a:moveTo>
                      <a:pt x="17" y="0"/>
                    </a:moveTo>
                    <a:cubicBezTo>
                      <a:pt x="14" y="0"/>
                      <a:pt x="11" y="2"/>
                      <a:pt x="9" y="4"/>
                    </a:cubicBezTo>
                    <a:cubicBezTo>
                      <a:pt x="6" y="5"/>
                      <a:pt x="5" y="8"/>
                      <a:pt x="2" y="9"/>
                    </a:cubicBezTo>
                    <a:cubicBezTo>
                      <a:pt x="1" y="9"/>
                      <a:pt x="1" y="9"/>
                      <a:pt x="0" y="10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3" y="14"/>
                      <a:pt x="5" y="15"/>
                      <a:pt x="8" y="15"/>
                    </a:cubicBezTo>
                    <a:cubicBezTo>
                      <a:pt x="11" y="14"/>
                      <a:pt x="14" y="14"/>
                      <a:pt x="17" y="13"/>
                    </a:cubicBezTo>
                    <a:cubicBezTo>
                      <a:pt x="19" y="13"/>
                      <a:pt x="21" y="13"/>
                      <a:pt x="22" y="11"/>
                    </a:cubicBezTo>
                    <a:cubicBezTo>
                      <a:pt x="24" y="7"/>
                      <a:pt x="22" y="1"/>
                      <a:pt x="17" y="0"/>
                    </a:cubicBezTo>
                    <a:close/>
                  </a:path>
                </a:pathLst>
              </a:custGeom>
              <a:solidFill>
                <a:srgbClr val="49496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iŝḻíḓê">
                <a:extLst>
                  <a:ext uri="{FF2B5EF4-FFF2-40B4-BE49-F238E27FC236}">
                    <a16:creationId xmlns:a16="http://schemas.microsoft.com/office/drawing/2014/main" id="{642E0A10-313F-47EF-B895-1FB26E19B8A6}"/>
                  </a:ext>
                </a:extLst>
              </p:cNvPr>
              <p:cNvSpPr/>
              <p:nvPr/>
            </p:nvSpPr>
            <p:spPr bwMode="auto">
              <a:xfrm>
                <a:off x="4710113" y="3203576"/>
                <a:ext cx="15875" cy="30163"/>
              </a:xfrm>
              <a:custGeom>
                <a:avLst/>
                <a:gdLst>
                  <a:gd name="T0" fmla="*/ 4 w 6"/>
                  <a:gd name="T1" fmla="*/ 10 h 11"/>
                  <a:gd name="T2" fmla="*/ 4 w 6"/>
                  <a:gd name="T3" fmla="*/ 10 h 11"/>
                  <a:gd name="T4" fmla="*/ 2 w 6"/>
                  <a:gd name="T5" fmla="*/ 9 h 11"/>
                  <a:gd name="T6" fmla="*/ 0 w 6"/>
                  <a:gd name="T7" fmla="*/ 3 h 11"/>
                  <a:gd name="T8" fmla="*/ 2 w 6"/>
                  <a:gd name="T9" fmla="*/ 0 h 11"/>
                  <a:gd name="T10" fmla="*/ 2 w 6"/>
                  <a:gd name="T11" fmla="*/ 0 h 11"/>
                  <a:gd name="T12" fmla="*/ 4 w 6"/>
                  <a:gd name="T13" fmla="*/ 2 h 11"/>
                  <a:gd name="T14" fmla="*/ 6 w 6"/>
                  <a:gd name="T15" fmla="*/ 7 h 11"/>
                  <a:gd name="T16" fmla="*/ 4 w 6"/>
                  <a:gd name="T17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3" y="11"/>
                      <a:pt x="2" y="10"/>
                      <a:pt x="2" y="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9"/>
                      <a:pt x="6" y="10"/>
                      <a:pt x="4" y="10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s1ïḍê">
                <a:extLst>
                  <a:ext uri="{FF2B5EF4-FFF2-40B4-BE49-F238E27FC236}">
                    <a16:creationId xmlns:a16="http://schemas.microsoft.com/office/drawing/2014/main" id="{0A9D635B-6731-4064-8756-825AE8AC880B}"/>
                  </a:ext>
                </a:extLst>
              </p:cNvPr>
              <p:cNvSpPr/>
              <p:nvPr/>
            </p:nvSpPr>
            <p:spPr bwMode="auto">
              <a:xfrm>
                <a:off x="4495800" y="3057526"/>
                <a:ext cx="241300" cy="295275"/>
              </a:xfrm>
              <a:custGeom>
                <a:avLst/>
                <a:gdLst>
                  <a:gd name="T0" fmla="*/ 45 w 86"/>
                  <a:gd name="T1" fmla="*/ 98 h 105"/>
                  <a:gd name="T2" fmla="*/ 33 w 86"/>
                  <a:gd name="T3" fmla="*/ 105 h 105"/>
                  <a:gd name="T4" fmla="*/ 21 w 86"/>
                  <a:gd name="T5" fmla="*/ 96 h 105"/>
                  <a:gd name="T6" fmla="*/ 18 w 86"/>
                  <a:gd name="T7" fmla="*/ 84 h 105"/>
                  <a:gd name="T8" fmla="*/ 5 w 86"/>
                  <a:gd name="T9" fmla="*/ 72 h 105"/>
                  <a:gd name="T10" fmla="*/ 7 w 86"/>
                  <a:gd name="T11" fmla="*/ 54 h 105"/>
                  <a:gd name="T12" fmla="*/ 2 w 86"/>
                  <a:gd name="T13" fmla="*/ 35 h 105"/>
                  <a:gd name="T14" fmla="*/ 18 w 86"/>
                  <a:gd name="T15" fmla="*/ 22 h 105"/>
                  <a:gd name="T16" fmla="*/ 28 w 86"/>
                  <a:gd name="T17" fmla="*/ 7 h 105"/>
                  <a:gd name="T18" fmla="*/ 46 w 86"/>
                  <a:gd name="T19" fmla="*/ 7 h 105"/>
                  <a:gd name="T20" fmla="*/ 57 w 86"/>
                  <a:gd name="T21" fmla="*/ 0 h 105"/>
                  <a:gd name="T22" fmla="*/ 69 w 86"/>
                  <a:gd name="T23" fmla="*/ 7 h 105"/>
                  <a:gd name="T24" fmla="*/ 82 w 86"/>
                  <a:gd name="T25" fmla="*/ 7 h 105"/>
                  <a:gd name="T26" fmla="*/ 86 w 86"/>
                  <a:gd name="T27" fmla="*/ 18 h 105"/>
                  <a:gd name="T28" fmla="*/ 80 w 86"/>
                  <a:gd name="T29" fmla="*/ 30 h 105"/>
                  <a:gd name="T30" fmla="*/ 52 w 86"/>
                  <a:gd name="T31" fmla="*/ 44 h 105"/>
                  <a:gd name="T32" fmla="*/ 57 w 86"/>
                  <a:gd name="T33" fmla="*/ 71 h 105"/>
                  <a:gd name="T34" fmla="*/ 58 w 86"/>
                  <a:gd name="T35" fmla="*/ 78 h 105"/>
                  <a:gd name="T36" fmla="*/ 58 w 86"/>
                  <a:gd name="T37" fmla="*/ 79 h 105"/>
                  <a:gd name="T38" fmla="*/ 56 w 86"/>
                  <a:gd name="T39" fmla="*/ 81 h 105"/>
                  <a:gd name="T40" fmla="*/ 50 w 86"/>
                  <a:gd name="T41" fmla="*/ 79 h 105"/>
                  <a:gd name="T42" fmla="*/ 47 w 86"/>
                  <a:gd name="T43" fmla="*/ 73 h 105"/>
                  <a:gd name="T44" fmla="*/ 39 w 86"/>
                  <a:gd name="T45" fmla="*/ 69 h 105"/>
                  <a:gd name="T46" fmla="*/ 33 w 86"/>
                  <a:gd name="T47" fmla="*/ 76 h 105"/>
                  <a:gd name="T48" fmla="*/ 35 w 86"/>
                  <a:gd name="T49" fmla="*/ 83 h 105"/>
                  <a:gd name="T50" fmla="*/ 43 w 86"/>
                  <a:gd name="T51" fmla="*/ 89 h 105"/>
                  <a:gd name="T52" fmla="*/ 43 w 86"/>
                  <a:gd name="T53" fmla="*/ 89 h 105"/>
                  <a:gd name="T54" fmla="*/ 44 w 86"/>
                  <a:gd name="T55" fmla="*/ 89 h 105"/>
                  <a:gd name="T56" fmla="*/ 45 w 86"/>
                  <a:gd name="T57" fmla="*/ 9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6" h="105">
                    <a:moveTo>
                      <a:pt x="45" y="98"/>
                    </a:moveTo>
                    <a:cubicBezTo>
                      <a:pt x="44" y="103"/>
                      <a:pt x="38" y="105"/>
                      <a:pt x="33" y="105"/>
                    </a:cubicBezTo>
                    <a:cubicBezTo>
                      <a:pt x="28" y="104"/>
                      <a:pt x="24" y="100"/>
                      <a:pt x="21" y="96"/>
                    </a:cubicBezTo>
                    <a:cubicBezTo>
                      <a:pt x="19" y="92"/>
                      <a:pt x="18" y="88"/>
                      <a:pt x="18" y="84"/>
                    </a:cubicBezTo>
                    <a:cubicBezTo>
                      <a:pt x="13" y="81"/>
                      <a:pt x="8" y="77"/>
                      <a:pt x="5" y="72"/>
                    </a:cubicBezTo>
                    <a:cubicBezTo>
                      <a:pt x="3" y="66"/>
                      <a:pt x="3" y="59"/>
                      <a:pt x="7" y="54"/>
                    </a:cubicBezTo>
                    <a:cubicBezTo>
                      <a:pt x="2" y="49"/>
                      <a:pt x="0" y="41"/>
                      <a:pt x="2" y="35"/>
                    </a:cubicBezTo>
                    <a:cubicBezTo>
                      <a:pt x="4" y="28"/>
                      <a:pt x="11" y="23"/>
                      <a:pt x="18" y="22"/>
                    </a:cubicBezTo>
                    <a:cubicBezTo>
                      <a:pt x="18" y="16"/>
                      <a:pt x="22" y="10"/>
                      <a:pt x="28" y="7"/>
                    </a:cubicBezTo>
                    <a:cubicBezTo>
                      <a:pt x="33" y="4"/>
                      <a:pt x="40" y="4"/>
                      <a:pt x="46" y="7"/>
                    </a:cubicBezTo>
                    <a:cubicBezTo>
                      <a:pt x="47" y="3"/>
                      <a:pt x="52" y="0"/>
                      <a:pt x="57" y="0"/>
                    </a:cubicBezTo>
                    <a:cubicBezTo>
                      <a:pt x="62" y="0"/>
                      <a:pt x="67" y="3"/>
                      <a:pt x="69" y="7"/>
                    </a:cubicBezTo>
                    <a:cubicBezTo>
                      <a:pt x="73" y="4"/>
                      <a:pt x="78" y="4"/>
                      <a:pt x="82" y="7"/>
                    </a:cubicBezTo>
                    <a:cubicBezTo>
                      <a:pt x="85" y="10"/>
                      <a:pt x="86" y="14"/>
                      <a:pt x="86" y="18"/>
                    </a:cubicBezTo>
                    <a:cubicBezTo>
                      <a:pt x="85" y="22"/>
                      <a:pt x="83" y="26"/>
                      <a:pt x="80" y="30"/>
                    </a:cubicBezTo>
                    <a:cubicBezTo>
                      <a:pt x="74" y="38"/>
                      <a:pt x="63" y="43"/>
                      <a:pt x="52" y="44"/>
                    </a:cubicBezTo>
                    <a:cubicBezTo>
                      <a:pt x="53" y="53"/>
                      <a:pt x="55" y="62"/>
                      <a:pt x="57" y="71"/>
                    </a:cubicBezTo>
                    <a:cubicBezTo>
                      <a:pt x="57" y="73"/>
                      <a:pt x="58" y="76"/>
                      <a:pt x="58" y="78"/>
                    </a:cubicBezTo>
                    <a:cubicBezTo>
                      <a:pt x="58" y="78"/>
                      <a:pt x="58" y="79"/>
                      <a:pt x="58" y="79"/>
                    </a:cubicBezTo>
                    <a:cubicBezTo>
                      <a:pt x="57" y="80"/>
                      <a:pt x="57" y="80"/>
                      <a:pt x="56" y="81"/>
                    </a:cubicBezTo>
                    <a:cubicBezTo>
                      <a:pt x="54" y="82"/>
                      <a:pt x="52" y="81"/>
                      <a:pt x="50" y="79"/>
                    </a:cubicBezTo>
                    <a:cubicBezTo>
                      <a:pt x="48" y="78"/>
                      <a:pt x="48" y="75"/>
                      <a:pt x="47" y="73"/>
                    </a:cubicBezTo>
                    <a:cubicBezTo>
                      <a:pt x="45" y="71"/>
                      <a:pt x="42" y="69"/>
                      <a:pt x="39" y="69"/>
                    </a:cubicBezTo>
                    <a:cubicBezTo>
                      <a:pt x="36" y="70"/>
                      <a:pt x="33" y="73"/>
                      <a:pt x="33" y="76"/>
                    </a:cubicBezTo>
                    <a:cubicBezTo>
                      <a:pt x="33" y="78"/>
                      <a:pt x="34" y="81"/>
                      <a:pt x="35" y="83"/>
                    </a:cubicBezTo>
                    <a:cubicBezTo>
                      <a:pt x="36" y="86"/>
                      <a:pt x="40" y="89"/>
                      <a:pt x="43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4" y="89"/>
                      <a:pt x="44" y="89"/>
                      <a:pt x="44" y="89"/>
                    </a:cubicBezTo>
                    <a:cubicBezTo>
                      <a:pt x="45" y="92"/>
                      <a:pt x="46" y="95"/>
                      <a:pt x="45" y="98"/>
                    </a:cubicBezTo>
                    <a:close/>
                  </a:path>
                </a:pathLst>
              </a:custGeom>
              <a:solidFill>
                <a:srgbClr val="655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îṧḻîḑe">
                <a:extLst>
                  <a:ext uri="{FF2B5EF4-FFF2-40B4-BE49-F238E27FC236}">
                    <a16:creationId xmlns:a16="http://schemas.microsoft.com/office/drawing/2014/main" id="{128FCA5D-F4D4-440E-995E-88B1F80F8A85}"/>
                  </a:ext>
                </a:extLst>
              </p:cNvPr>
              <p:cNvSpPr/>
              <p:nvPr/>
            </p:nvSpPr>
            <p:spPr bwMode="auto">
              <a:xfrm>
                <a:off x="4692650" y="3175001"/>
                <a:ext cx="28575" cy="22225"/>
              </a:xfrm>
              <a:custGeom>
                <a:avLst/>
                <a:gdLst>
                  <a:gd name="T0" fmla="*/ 0 w 10"/>
                  <a:gd name="T1" fmla="*/ 7 h 8"/>
                  <a:gd name="T2" fmla="*/ 8 w 10"/>
                  <a:gd name="T3" fmla="*/ 0 h 8"/>
                  <a:gd name="T4" fmla="*/ 8 w 10"/>
                  <a:gd name="T5" fmla="*/ 0 h 8"/>
                  <a:gd name="T6" fmla="*/ 10 w 10"/>
                  <a:gd name="T7" fmla="*/ 2 h 8"/>
                  <a:gd name="T8" fmla="*/ 8 w 10"/>
                  <a:gd name="T9" fmla="*/ 4 h 8"/>
                  <a:gd name="T10" fmla="*/ 8 w 10"/>
                  <a:gd name="T11" fmla="*/ 3 h 8"/>
                  <a:gd name="T12" fmla="*/ 2 w 10"/>
                  <a:gd name="T13" fmla="*/ 7 h 8"/>
                  <a:gd name="T14" fmla="*/ 2 w 10"/>
                  <a:gd name="T15" fmla="*/ 7 h 8"/>
                  <a:gd name="T16" fmla="*/ 1 w 10"/>
                  <a:gd name="T17" fmla="*/ 8 h 8"/>
                  <a:gd name="T18" fmla="*/ 0 w 10"/>
                  <a:gd name="T1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8">
                    <a:moveTo>
                      <a:pt x="0" y="7"/>
                    </a:moveTo>
                    <a:cubicBezTo>
                      <a:pt x="1" y="3"/>
                      <a:pt x="4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1"/>
                      <a:pt x="10" y="2"/>
                    </a:cubicBezTo>
                    <a:cubicBezTo>
                      <a:pt x="10" y="3"/>
                      <a:pt x="9" y="3"/>
                      <a:pt x="8" y="4"/>
                    </a:cubicBezTo>
                    <a:cubicBezTo>
                      <a:pt x="8" y="4"/>
                      <a:pt x="8" y="4"/>
                      <a:pt x="8" y="3"/>
                    </a:cubicBezTo>
                    <a:cubicBezTo>
                      <a:pt x="6" y="3"/>
                      <a:pt x="3" y="5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8"/>
                      <a:pt x="1" y="8"/>
                    </a:cubicBezTo>
                    <a:cubicBezTo>
                      <a:pt x="0" y="8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655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íṧlídé">
                <a:extLst>
                  <a:ext uri="{FF2B5EF4-FFF2-40B4-BE49-F238E27FC236}">
                    <a16:creationId xmlns:a16="http://schemas.microsoft.com/office/drawing/2014/main" id="{3D2B618F-B021-412A-8A3E-49E05B464DF4}"/>
                  </a:ext>
                </a:extLst>
              </p:cNvPr>
              <p:cNvSpPr/>
              <p:nvPr/>
            </p:nvSpPr>
            <p:spPr bwMode="auto">
              <a:xfrm>
                <a:off x="4721225" y="3313113"/>
                <a:ext cx="33338" cy="14288"/>
              </a:xfrm>
              <a:custGeom>
                <a:avLst/>
                <a:gdLst>
                  <a:gd name="T0" fmla="*/ 2 w 12"/>
                  <a:gd name="T1" fmla="*/ 1 h 5"/>
                  <a:gd name="T2" fmla="*/ 9 w 12"/>
                  <a:gd name="T3" fmla="*/ 0 h 5"/>
                  <a:gd name="T4" fmla="*/ 11 w 12"/>
                  <a:gd name="T5" fmla="*/ 0 h 5"/>
                  <a:gd name="T6" fmla="*/ 11 w 12"/>
                  <a:gd name="T7" fmla="*/ 3 h 5"/>
                  <a:gd name="T8" fmla="*/ 11 w 12"/>
                  <a:gd name="T9" fmla="*/ 3 h 5"/>
                  <a:gd name="T10" fmla="*/ 11 w 12"/>
                  <a:gd name="T11" fmla="*/ 3 h 5"/>
                  <a:gd name="T12" fmla="*/ 1 w 12"/>
                  <a:gd name="T13" fmla="*/ 3 h 5"/>
                  <a:gd name="T14" fmla="*/ 0 w 12"/>
                  <a:gd name="T15" fmla="*/ 1 h 5"/>
                  <a:gd name="T16" fmla="*/ 2 w 12"/>
                  <a:gd name="T1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">
                    <a:moveTo>
                      <a:pt x="2" y="1"/>
                    </a:moveTo>
                    <a:cubicBezTo>
                      <a:pt x="4" y="2"/>
                      <a:pt x="7" y="2"/>
                      <a:pt x="9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1"/>
                      <a:pt x="12" y="2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8" y="5"/>
                      <a:pt x="4" y="5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D17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sliďé">
                <a:extLst>
                  <a:ext uri="{FF2B5EF4-FFF2-40B4-BE49-F238E27FC236}">
                    <a16:creationId xmlns:a16="http://schemas.microsoft.com/office/drawing/2014/main" id="{9A3E01BB-2680-4680-A6DA-BCC1DB38DD92}"/>
                  </a:ext>
                </a:extLst>
              </p:cNvPr>
              <p:cNvSpPr/>
              <p:nvPr/>
            </p:nvSpPr>
            <p:spPr bwMode="auto">
              <a:xfrm>
                <a:off x="4594225" y="3251201"/>
                <a:ext cx="25400" cy="46038"/>
              </a:xfrm>
              <a:custGeom>
                <a:avLst/>
                <a:gdLst>
                  <a:gd name="T0" fmla="*/ 8 w 9"/>
                  <a:gd name="T1" fmla="*/ 14 h 16"/>
                  <a:gd name="T2" fmla="*/ 3 w 9"/>
                  <a:gd name="T3" fmla="*/ 8 h 16"/>
                  <a:gd name="T4" fmla="*/ 5 w 9"/>
                  <a:gd name="T5" fmla="*/ 9 h 16"/>
                  <a:gd name="T6" fmla="*/ 9 w 9"/>
                  <a:gd name="T7" fmla="*/ 10 h 16"/>
                  <a:gd name="T8" fmla="*/ 9 w 9"/>
                  <a:gd name="T9" fmla="*/ 9 h 16"/>
                  <a:gd name="T10" fmla="*/ 9 w 9"/>
                  <a:gd name="T11" fmla="*/ 9 h 16"/>
                  <a:gd name="T12" fmla="*/ 3 w 9"/>
                  <a:gd name="T13" fmla="*/ 6 h 16"/>
                  <a:gd name="T14" fmla="*/ 3 w 9"/>
                  <a:gd name="T15" fmla="*/ 6 h 16"/>
                  <a:gd name="T16" fmla="*/ 3 w 9"/>
                  <a:gd name="T17" fmla="*/ 4 h 16"/>
                  <a:gd name="T18" fmla="*/ 7 w 9"/>
                  <a:gd name="T19" fmla="*/ 3 h 16"/>
                  <a:gd name="T20" fmla="*/ 8 w 9"/>
                  <a:gd name="T21" fmla="*/ 3 h 16"/>
                  <a:gd name="T22" fmla="*/ 8 w 9"/>
                  <a:gd name="T23" fmla="*/ 1 h 16"/>
                  <a:gd name="T24" fmla="*/ 2 w 9"/>
                  <a:gd name="T25" fmla="*/ 3 h 16"/>
                  <a:gd name="T26" fmla="*/ 1 w 9"/>
                  <a:gd name="T27" fmla="*/ 8 h 16"/>
                  <a:gd name="T28" fmla="*/ 8 w 9"/>
                  <a:gd name="T29" fmla="*/ 16 h 16"/>
                  <a:gd name="T30" fmla="*/ 8 w 9"/>
                  <a:gd name="T31" fmla="*/ 16 h 16"/>
                  <a:gd name="T32" fmla="*/ 9 w 9"/>
                  <a:gd name="T33" fmla="*/ 15 h 16"/>
                  <a:gd name="T34" fmla="*/ 8 w 9"/>
                  <a:gd name="T35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" h="16">
                    <a:moveTo>
                      <a:pt x="8" y="14"/>
                    </a:moveTo>
                    <a:cubicBezTo>
                      <a:pt x="5" y="14"/>
                      <a:pt x="3" y="11"/>
                      <a:pt x="3" y="8"/>
                    </a:cubicBezTo>
                    <a:cubicBezTo>
                      <a:pt x="3" y="9"/>
                      <a:pt x="4" y="9"/>
                      <a:pt x="5" y="9"/>
                    </a:cubicBezTo>
                    <a:cubicBezTo>
                      <a:pt x="6" y="10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6" y="9"/>
                      <a:pt x="4" y="8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3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3" y="1"/>
                      <a:pt x="2" y="3"/>
                    </a:cubicBezTo>
                    <a:cubicBezTo>
                      <a:pt x="1" y="4"/>
                      <a:pt x="0" y="6"/>
                      <a:pt x="1" y="8"/>
                    </a:cubicBezTo>
                    <a:cubicBezTo>
                      <a:pt x="1" y="12"/>
                      <a:pt x="4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9" y="15"/>
                      <a:pt x="9" y="14"/>
                      <a:pt x="8" y="14"/>
                    </a:cubicBezTo>
                    <a:close/>
                  </a:path>
                </a:pathLst>
              </a:custGeom>
              <a:solidFill>
                <a:srgbClr val="F493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$ḷïḋè">
                <a:extLst>
                  <a:ext uri="{FF2B5EF4-FFF2-40B4-BE49-F238E27FC236}">
                    <a16:creationId xmlns:a16="http://schemas.microsoft.com/office/drawing/2014/main" id="{BDC35724-1144-4305-98B3-7AF97C129E1A}"/>
                  </a:ext>
                </a:extLst>
              </p:cNvPr>
              <p:cNvSpPr/>
              <p:nvPr/>
            </p:nvSpPr>
            <p:spPr bwMode="auto">
              <a:xfrm>
                <a:off x="4554538" y="3411538"/>
                <a:ext cx="171450" cy="474663"/>
              </a:xfrm>
              <a:custGeom>
                <a:avLst/>
                <a:gdLst>
                  <a:gd name="T0" fmla="*/ 37 w 61"/>
                  <a:gd name="T1" fmla="*/ 1 h 168"/>
                  <a:gd name="T2" fmla="*/ 2 w 61"/>
                  <a:gd name="T3" fmla="*/ 44 h 168"/>
                  <a:gd name="T4" fmla="*/ 13 w 61"/>
                  <a:gd name="T5" fmla="*/ 164 h 168"/>
                  <a:gd name="T6" fmla="*/ 61 w 61"/>
                  <a:gd name="T7" fmla="*/ 167 h 168"/>
                  <a:gd name="T8" fmla="*/ 45 w 61"/>
                  <a:gd name="T9" fmla="*/ 0 h 168"/>
                  <a:gd name="T10" fmla="*/ 37 w 61"/>
                  <a:gd name="T11" fmla="*/ 1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168">
                    <a:moveTo>
                      <a:pt x="37" y="1"/>
                    </a:moveTo>
                    <a:cubicBezTo>
                      <a:pt x="16" y="3"/>
                      <a:pt x="0" y="23"/>
                      <a:pt x="2" y="44"/>
                    </a:cubicBezTo>
                    <a:cubicBezTo>
                      <a:pt x="13" y="164"/>
                      <a:pt x="13" y="164"/>
                      <a:pt x="13" y="164"/>
                    </a:cubicBezTo>
                    <a:cubicBezTo>
                      <a:pt x="30" y="167"/>
                      <a:pt x="46" y="168"/>
                      <a:pt x="61" y="167"/>
                    </a:cubicBezTo>
                    <a:cubicBezTo>
                      <a:pt x="45" y="0"/>
                      <a:pt x="45" y="0"/>
                      <a:pt x="45" y="0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5F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ïšlïḓé">
                <a:extLst>
                  <a:ext uri="{FF2B5EF4-FFF2-40B4-BE49-F238E27FC236}">
                    <a16:creationId xmlns:a16="http://schemas.microsoft.com/office/drawing/2014/main" id="{040B3831-746F-4AE8-B2AB-6B95CD5F5029}"/>
                  </a:ext>
                </a:extLst>
              </p:cNvPr>
              <p:cNvSpPr/>
              <p:nvPr/>
            </p:nvSpPr>
            <p:spPr bwMode="auto">
              <a:xfrm>
                <a:off x="4743450" y="3414713"/>
                <a:ext cx="109538" cy="457200"/>
              </a:xfrm>
              <a:custGeom>
                <a:avLst/>
                <a:gdLst>
                  <a:gd name="T0" fmla="*/ 28 w 39"/>
                  <a:gd name="T1" fmla="*/ 34 h 162"/>
                  <a:gd name="T2" fmla="*/ 0 w 39"/>
                  <a:gd name="T3" fmla="*/ 0 h 162"/>
                  <a:gd name="T4" fmla="*/ 16 w 39"/>
                  <a:gd name="T5" fmla="*/ 162 h 162"/>
                  <a:gd name="T6" fmla="*/ 39 w 39"/>
                  <a:gd name="T7" fmla="*/ 154 h 162"/>
                  <a:gd name="T8" fmla="*/ 28 w 39"/>
                  <a:gd name="T9" fmla="*/ 3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62">
                    <a:moveTo>
                      <a:pt x="28" y="34"/>
                    </a:moveTo>
                    <a:cubicBezTo>
                      <a:pt x="26" y="18"/>
                      <a:pt x="15" y="5"/>
                      <a:pt x="0" y="0"/>
                    </a:cubicBezTo>
                    <a:cubicBezTo>
                      <a:pt x="16" y="162"/>
                      <a:pt x="16" y="162"/>
                      <a:pt x="16" y="162"/>
                    </a:cubicBezTo>
                    <a:cubicBezTo>
                      <a:pt x="24" y="160"/>
                      <a:pt x="32" y="157"/>
                      <a:pt x="39" y="154"/>
                    </a:cubicBezTo>
                    <a:lnTo>
                      <a:pt x="28" y="34"/>
                    </a:lnTo>
                    <a:close/>
                  </a:path>
                </a:pathLst>
              </a:custGeom>
              <a:solidFill>
                <a:srgbClr val="5F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iṧļîḍé">
                <a:extLst>
                  <a:ext uri="{FF2B5EF4-FFF2-40B4-BE49-F238E27FC236}">
                    <a16:creationId xmlns:a16="http://schemas.microsoft.com/office/drawing/2014/main" id="{06C20136-B809-4A17-B40D-4F4651A4FE39}"/>
                  </a:ext>
                </a:extLst>
              </p:cNvPr>
              <p:cNvSpPr/>
              <p:nvPr/>
            </p:nvSpPr>
            <p:spPr bwMode="auto">
              <a:xfrm>
                <a:off x="4608513" y="3422651"/>
                <a:ext cx="92075" cy="200025"/>
              </a:xfrm>
              <a:custGeom>
                <a:avLst/>
                <a:gdLst>
                  <a:gd name="T0" fmla="*/ 14 w 58"/>
                  <a:gd name="T1" fmla="*/ 0 h 126"/>
                  <a:gd name="T2" fmla="*/ 0 w 58"/>
                  <a:gd name="T3" fmla="*/ 15 h 126"/>
                  <a:gd name="T4" fmla="*/ 30 w 58"/>
                  <a:gd name="T5" fmla="*/ 36 h 126"/>
                  <a:gd name="T6" fmla="*/ 19 w 58"/>
                  <a:gd name="T7" fmla="*/ 47 h 126"/>
                  <a:gd name="T8" fmla="*/ 58 w 58"/>
                  <a:gd name="T9" fmla="*/ 126 h 126"/>
                  <a:gd name="T10" fmla="*/ 48 w 58"/>
                  <a:gd name="T11" fmla="*/ 20 h 126"/>
                  <a:gd name="T12" fmla="*/ 14 w 58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126">
                    <a:moveTo>
                      <a:pt x="14" y="0"/>
                    </a:moveTo>
                    <a:lnTo>
                      <a:pt x="0" y="15"/>
                    </a:lnTo>
                    <a:lnTo>
                      <a:pt x="30" y="36"/>
                    </a:lnTo>
                    <a:lnTo>
                      <a:pt x="19" y="47"/>
                    </a:lnTo>
                    <a:lnTo>
                      <a:pt x="58" y="126"/>
                    </a:lnTo>
                    <a:lnTo>
                      <a:pt x="48" y="2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69B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işļídê">
                <a:extLst>
                  <a:ext uri="{FF2B5EF4-FFF2-40B4-BE49-F238E27FC236}">
                    <a16:creationId xmlns:a16="http://schemas.microsoft.com/office/drawing/2014/main" id="{D094FAF0-046A-4EBF-8B07-F7EEC9B3CF20}"/>
                  </a:ext>
                </a:extLst>
              </p:cNvPr>
              <p:cNvSpPr/>
              <p:nvPr/>
            </p:nvSpPr>
            <p:spPr bwMode="auto">
              <a:xfrm>
                <a:off x="4743450" y="3414713"/>
                <a:ext cx="33338" cy="180975"/>
              </a:xfrm>
              <a:custGeom>
                <a:avLst/>
                <a:gdLst>
                  <a:gd name="T0" fmla="*/ 0 w 21"/>
                  <a:gd name="T1" fmla="*/ 0 h 114"/>
                  <a:gd name="T2" fmla="*/ 19 w 21"/>
                  <a:gd name="T3" fmla="*/ 7 h 114"/>
                  <a:gd name="T4" fmla="*/ 11 w 21"/>
                  <a:gd name="T5" fmla="*/ 27 h 114"/>
                  <a:gd name="T6" fmla="*/ 21 w 21"/>
                  <a:gd name="T7" fmla="*/ 37 h 114"/>
                  <a:gd name="T8" fmla="*/ 11 w 21"/>
                  <a:gd name="T9" fmla="*/ 114 h 114"/>
                  <a:gd name="T10" fmla="*/ 3 w 21"/>
                  <a:gd name="T11" fmla="*/ 27 h 114"/>
                  <a:gd name="T12" fmla="*/ 0 w 2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14">
                    <a:moveTo>
                      <a:pt x="0" y="0"/>
                    </a:moveTo>
                    <a:lnTo>
                      <a:pt x="19" y="7"/>
                    </a:lnTo>
                    <a:lnTo>
                      <a:pt x="11" y="27"/>
                    </a:lnTo>
                    <a:lnTo>
                      <a:pt x="21" y="37"/>
                    </a:lnTo>
                    <a:lnTo>
                      <a:pt x="11" y="114"/>
                    </a:lnTo>
                    <a:lnTo>
                      <a:pt x="3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B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ṧḷíďé">
                <a:extLst>
                  <a:ext uri="{FF2B5EF4-FFF2-40B4-BE49-F238E27FC236}">
                    <a16:creationId xmlns:a16="http://schemas.microsoft.com/office/drawing/2014/main" id="{4722D5C0-00F6-4F08-B70C-F0C34F4B9568}"/>
                  </a:ext>
                </a:extLst>
              </p:cNvPr>
              <p:cNvSpPr/>
              <p:nvPr/>
            </p:nvSpPr>
            <p:spPr bwMode="auto">
              <a:xfrm>
                <a:off x="4613275" y="3763963"/>
                <a:ext cx="71438" cy="31750"/>
              </a:xfrm>
              <a:custGeom>
                <a:avLst/>
                <a:gdLst>
                  <a:gd name="T0" fmla="*/ 21 w 25"/>
                  <a:gd name="T1" fmla="*/ 9 h 11"/>
                  <a:gd name="T2" fmla="*/ 5 w 25"/>
                  <a:gd name="T3" fmla="*/ 11 h 11"/>
                  <a:gd name="T4" fmla="*/ 1 w 25"/>
                  <a:gd name="T5" fmla="*/ 8 h 11"/>
                  <a:gd name="T6" fmla="*/ 0 w 25"/>
                  <a:gd name="T7" fmla="*/ 3 h 11"/>
                  <a:gd name="T8" fmla="*/ 25 w 25"/>
                  <a:gd name="T9" fmla="*/ 0 h 11"/>
                  <a:gd name="T10" fmla="*/ 24 w 25"/>
                  <a:gd name="T11" fmla="*/ 5 h 11"/>
                  <a:gd name="T12" fmla="*/ 21 w 25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1">
                    <a:moveTo>
                      <a:pt x="21" y="9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2" y="10"/>
                      <a:pt x="1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8"/>
                      <a:pt x="23" y="9"/>
                      <a:pt x="21" y="9"/>
                    </a:cubicBezTo>
                    <a:close/>
                  </a:path>
                </a:pathLst>
              </a:custGeom>
              <a:solidFill>
                <a:srgbClr val="69B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îṧ1îḑe">
                <a:extLst>
                  <a:ext uri="{FF2B5EF4-FFF2-40B4-BE49-F238E27FC236}">
                    <a16:creationId xmlns:a16="http://schemas.microsoft.com/office/drawing/2014/main" id="{1E293A1F-A2F5-4533-ACED-5B6D308EC4CD}"/>
                  </a:ext>
                </a:extLst>
              </p:cNvPr>
              <p:cNvSpPr/>
              <p:nvPr/>
            </p:nvSpPr>
            <p:spPr bwMode="auto">
              <a:xfrm>
                <a:off x="4786313" y="3748088"/>
                <a:ext cx="52388" cy="30163"/>
              </a:xfrm>
              <a:custGeom>
                <a:avLst/>
                <a:gdLst>
                  <a:gd name="T0" fmla="*/ 16 w 19"/>
                  <a:gd name="T1" fmla="*/ 9 h 11"/>
                  <a:gd name="T2" fmla="*/ 5 w 19"/>
                  <a:gd name="T3" fmla="*/ 10 h 11"/>
                  <a:gd name="T4" fmla="*/ 1 w 19"/>
                  <a:gd name="T5" fmla="*/ 7 h 11"/>
                  <a:gd name="T6" fmla="*/ 0 w 19"/>
                  <a:gd name="T7" fmla="*/ 2 h 11"/>
                  <a:gd name="T8" fmla="*/ 19 w 19"/>
                  <a:gd name="T9" fmla="*/ 0 h 11"/>
                  <a:gd name="T10" fmla="*/ 19 w 19"/>
                  <a:gd name="T11" fmla="*/ 5 h 11"/>
                  <a:gd name="T12" fmla="*/ 16 w 1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1">
                    <a:moveTo>
                      <a:pt x="16" y="9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3" y="11"/>
                      <a:pt x="2" y="9"/>
                      <a:pt x="1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8"/>
                      <a:pt x="18" y="9"/>
                      <a:pt x="16" y="9"/>
                    </a:cubicBezTo>
                    <a:close/>
                  </a:path>
                </a:pathLst>
              </a:custGeom>
              <a:solidFill>
                <a:srgbClr val="69B7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iṣļîḓê">
                <a:extLst>
                  <a:ext uri="{FF2B5EF4-FFF2-40B4-BE49-F238E27FC236}">
                    <a16:creationId xmlns:a16="http://schemas.microsoft.com/office/drawing/2014/main" id="{0A76712E-28F2-4649-AD23-A27A7CAD5857}"/>
                  </a:ext>
                </a:extLst>
              </p:cNvPr>
              <p:cNvSpPr/>
              <p:nvPr/>
            </p:nvSpPr>
            <p:spPr bwMode="auto">
              <a:xfrm>
                <a:off x="4427538" y="3738563"/>
                <a:ext cx="58738" cy="39688"/>
              </a:xfrm>
              <a:custGeom>
                <a:avLst/>
                <a:gdLst>
                  <a:gd name="T0" fmla="*/ 0 w 21"/>
                  <a:gd name="T1" fmla="*/ 9 h 14"/>
                  <a:gd name="T2" fmla="*/ 0 w 21"/>
                  <a:gd name="T3" fmla="*/ 10 h 14"/>
                  <a:gd name="T4" fmla="*/ 7 w 21"/>
                  <a:gd name="T5" fmla="*/ 12 h 14"/>
                  <a:gd name="T6" fmla="*/ 16 w 21"/>
                  <a:gd name="T7" fmla="*/ 8 h 14"/>
                  <a:gd name="T8" fmla="*/ 16 w 21"/>
                  <a:gd name="T9" fmla="*/ 7 h 14"/>
                  <a:gd name="T10" fmla="*/ 18 w 21"/>
                  <a:gd name="T11" fmla="*/ 1 h 14"/>
                  <a:gd name="T12" fmla="*/ 18 w 21"/>
                  <a:gd name="T13" fmla="*/ 0 h 14"/>
                  <a:gd name="T14" fmla="*/ 0 w 21"/>
                  <a:gd name="T15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4">
                    <a:moveTo>
                      <a:pt x="0" y="9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2" y="11"/>
                      <a:pt x="0" y="14"/>
                      <a:pt x="7" y="12"/>
                    </a:cubicBezTo>
                    <a:cubicBezTo>
                      <a:pt x="10" y="11"/>
                      <a:pt x="13" y="10"/>
                      <a:pt x="16" y="8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21" y="3"/>
                      <a:pt x="18" y="2"/>
                      <a:pt x="18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4" y="3"/>
                      <a:pt x="7" y="8"/>
                      <a:pt x="0" y="9"/>
                    </a:cubicBez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ïṡḻîḋè">
                <a:extLst>
                  <a:ext uri="{FF2B5EF4-FFF2-40B4-BE49-F238E27FC236}">
                    <a16:creationId xmlns:a16="http://schemas.microsoft.com/office/drawing/2014/main" id="{BFF3AB0B-F559-479F-9C9E-F5156065ECB1}"/>
                  </a:ext>
                </a:extLst>
              </p:cNvPr>
              <p:cNvSpPr/>
              <p:nvPr/>
            </p:nvSpPr>
            <p:spPr bwMode="auto">
              <a:xfrm>
                <a:off x="4325938" y="3436938"/>
                <a:ext cx="298450" cy="327025"/>
              </a:xfrm>
              <a:custGeom>
                <a:avLst/>
                <a:gdLst>
                  <a:gd name="T0" fmla="*/ 54 w 106"/>
                  <a:gd name="T1" fmla="*/ 107 h 116"/>
                  <a:gd name="T2" fmla="*/ 52 w 106"/>
                  <a:gd name="T3" fmla="*/ 103 h 116"/>
                  <a:gd name="T4" fmla="*/ 48 w 106"/>
                  <a:gd name="T5" fmla="*/ 94 h 116"/>
                  <a:gd name="T6" fmla="*/ 40 w 106"/>
                  <a:gd name="T7" fmla="*/ 75 h 116"/>
                  <a:gd name="T8" fmla="*/ 33 w 106"/>
                  <a:gd name="T9" fmla="*/ 57 h 116"/>
                  <a:gd name="T10" fmla="*/ 30 w 106"/>
                  <a:gd name="T11" fmla="*/ 50 h 116"/>
                  <a:gd name="T12" fmla="*/ 37 w 106"/>
                  <a:gd name="T13" fmla="*/ 47 h 116"/>
                  <a:gd name="T14" fmla="*/ 55 w 106"/>
                  <a:gd name="T15" fmla="*/ 42 h 116"/>
                  <a:gd name="T16" fmla="*/ 94 w 106"/>
                  <a:gd name="T17" fmla="*/ 31 h 116"/>
                  <a:gd name="T18" fmla="*/ 94 w 106"/>
                  <a:gd name="T19" fmla="*/ 31 h 116"/>
                  <a:gd name="T20" fmla="*/ 104 w 106"/>
                  <a:gd name="T21" fmla="*/ 13 h 116"/>
                  <a:gd name="T22" fmla="*/ 86 w 106"/>
                  <a:gd name="T23" fmla="*/ 2 h 116"/>
                  <a:gd name="T24" fmla="*/ 46 w 106"/>
                  <a:gd name="T25" fmla="*/ 13 h 116"/>
                  <a:gd name="T26" fmla="*/ 27 w 106"/>
                  <a:gd name="T27" fmla="*/ 20 h 116"/>
                  <a:gd name="T28" fmla="*/ 16 w 106"/>
                  <a:gd name="T29" fmla="*/ 24 h 116"/>
                  <a:gd name="T30" fmla="*/ 11 w 106"/>
                  <a:gd name="T31" fmla="*/ 27 h 116"/>
                  <a:gd name="T32" fmla="*/ 7 w 106"/>
                  <a:gd name="T33" fmla="*/ 30 h 116"/>
                  <a:gd name="T34" fmla="*/ 5 w 106"/>
                  <a:gd name="T35" fmla="*/ 31 h 116"/>
                  <a:gd name="T36" fmla="*/ 4 w 106"/>
                  <a:gd name="T37" fmla="*/ 33 h 116"/>
                  <a:gd name="T38" fmla="*/ 2 w 106"/>
                  <a:gd name="T39" fmla="*/ 35 h 116"/>
                  <a:gd name="T40" fmla="*/ 1 w 106"/>
                  <a:gd name="T41" fmla="*/ 37 h 116"/>
                  <a:gd name="T42" fmla="*/ 1 w 106"/>
                  <a:gd name="T43" fmla="*/ 39 h 116"/>
                  <a:gd name="T44" fmla="*/ 1 w 106"/>
                  <a:gd name="T45" fmla="*/ 40 h 116"/>
                  <a:gd name="T46" fmla="*/ 0 w 106"/>
                  <a:gd name="T47" fmla="*/ 41 h 116"/>
                  <a:gd name="T48" fmla="*/ 0 w 106"/>
                  <a:gd name="T49" fmla="*/ 43 h 116"/>
                  <a:gd name="T50" fmla="*/ 1 w 106"/>
                  <a:gd name="T51" fmla="*/ 47 h 116"/>
                  <a:gd name="T52" fmla="*/ 1 w 106"/>
                  <a:gd name="T53" fmla="*/ 49 h 116"/>
                  <a:gd name="T54" fmla="*/ 2 w 106"/>
                  <a:gd name="T55" fmla="*/ 52 h 116"/>
                  <a:gd name="T56" fmla="*/ 4 w 106"/>
                  <a:gd name="T57" fmla="*/ 58 h 116"/>
                  <a:gd name="T58" fmla="*/ 9 w 106"/>
                  <a:gd name="T59" fmla="*/ 67 h 116"/>
                  <a:gd name="T60" fmla="*/ 19 w 106"/>
                  <a:gd name="T61" fmla="*/ 86 h 116"/>
                  <a:gd name="T62" fmla="*/ 29 w 106"/>
                  <a:gd name="T63" fmla="*/ 103 h 116"/>
                  <a:gd name="T64" fmla="*/ 34 w 106"/>
                  <a:gd name="T65" fmla="*/ 112 h 116"/>
                  <a:gd name="T66" fmla="*/ 36 w 106"/>
                  <a:gd name="T67" fmla="*/ 116 h 116"/>
                  <a:gd name="T68" fmla="*/ 54 w 106"/>
                  <a:gd name="T69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16">
                    <a:moveTo>
                      <a:pt x="54" y="107"/>
                    </a:moveTo>
                    <a:cubicBezTo>
                      <a:pt x="52" y="103"/>
                      <a:pt x="52" y="103"/>
                      <a:pt x="52" y="103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0" y="75"/>
                      <a:pt x="40" y="75"/>
                      <a:pt x="40" y="75"/>
                    </a:cubicBezTo>
                    <a:cubicBezTo>
                      <a:pt x="38" y="69"/>
                      <a:pt x="35" y="63"/>
                      <a:pt x="33" y="57"/>
                    </a:cubicBezTo>
                    <a:cubicBezTo>
                      <a:pt x="32" y="54"/>
                      <a:pt x="31" y="52"/>
                      <a:pt x="30" y="50"/>
                    </a:cubicBezTo>
                    <a:cubicBezTo>
                      <a:pt x="32" y="49"/>
                      <a:pt x="34" y="48"/>
                      <a:pt x="37" y="47"/>
                    </a:cubicBezTo>
                    <a:cubicBezTo>
                      <a:pt x="43" y="45"/>
                      <a:pt x="49" y="43"/>
                      <a:pt x="55" y="42"/>
                    </a:cubicBezTo>
                    <a:cubicBezTo>
                      <a:pt x="68" y="38"/>
                      <a:pt x="81" y="34"/>
                      <a:pt x="94" y="31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101" y="28"/>
                      <a:pt x="106" y="20"/>
                      <a:pt x="104" y="13"/>
                    </a:cubicBezTo>
                    <a:cubicBezTo>
                      <a:pt x="102" y="4"/>
                      <a:pt x="94" y="0"/>
                      <a:pt x="86" y="2"/>
                    </a:cubicBezTo>
                    <a:cubicBezTo>
                      <a:pt x="73" y="5"/>
                      <a:pt x="60" y="9"/>
                      <a:pt x="46" y="13"/>
                    </a:cubicBezTo>
                    <a:cubicBezTo>
                      <a:pt x="40" y="15"/>
                      <a:pt x="33" y="18"/>
                      <a:pt x="27" y="20"/>
                    </a:cubicBezTo>
                    <a:cubicBezTo>
                      <a:pt x="23" y="21"/>
                      <a:pt x="20" y="23"/>
                      <a:pt x="16" y="24"/>
                    </a:cubicBezTo>
                    <a:cubicBezTo>
                      <a:pt x="15" y="25"/>
                      <a:pt x="13" y="26"/>
                      <a:pt x="11" y="27"/>
                    </a:cubicBezTo>
                    <a:cubicBezTo>
                      <a:pt x="10" y="28"/>
                      <a:pt x="8" y="29"/>
                      <a:pt x="7" y="30"/>
                    </a:cubicBezTo>
                    <a:cubicBezTo>
                      <a:pt x="6" y="30"/>
                      <a:pt x="6" y="31"/>
                      <a:pt x="5" y="31"/>
                    </a:cubicBezTo>
                    <a:cubicBezTo>
                      <a:pt x="5" y="32"/>
                      <a:pt x="4" y="33"/>
                      <a:pt x="4" y="33"/>
                    </a:cubicBezTo>
                    <a:cubicBezTo>
                      <a:pt x="3" y="34"/>
                      <a:pt x="3" y="34"/>
                      <a:pt x="2" y="35"/>
                    </a:cubicBezTo>
                    <a:cubicBezTo>
                      <a:pt x="2" y="36"/>
                      <a:pt x="2" y="36"/>
                      <a:pt x="1" y="37"/>
                    </a:cubicBezTo>
                    <a:cubicBezTo>
                      <a:pt x="1" y="38"/>
                      <a:pt x="1" y="39"/>
                      <a:pt x="1" y="39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1"/>
                      <a:pt x="0" y="42"/>
                      <a:pt x="0" y="43"/>
                    </a:cubicBezTo>
                    <a:cubicBezTo>
                      <a:pt x="0" y="45"/>
                      <a:pt x="1" y="46"/>
                      <a:pt x="1" y="47"/>
                    </a:cubicBezTo>
                    <a:cubicBezTo>
                      <a:pt x="1" y="48"/>
                      <a:pt x="1" y="48"/>
                      <a:pt x="1" y="49"/>
                    </a:cubicBezTo>
                    <a:cubicBezTo>
                      <a:pt x="2" y="50"/>
                      <a:pt x="2" y="51"/>
                      <a:pt x="2" y="52"/>
                    </a:cubicBezTo>
                    <a:cubicBezTo>
                      <a:pt x="3" y="54"/>
                      <a:pt x="4" y="56"/>
                      <a:pt x="4" y="58"/>
                    </a:cubicBezTo>
                    <a:cubicBezTo>
                      <a:pt x="6" y="61"/>
                      <a:pt x="7" y="64"/>
                      <a:pt x="9" y="67"/>
                    </a:cubicBezTo>
                    <a:cubicBezTo>
                      <a:pt x="12" y="74"/>
                      <a:pt x="15" y="80"/>
                      <a:pt x="19" y="86"/>
                    </a:cubicBezTo>
                    <a:cubicBezTo>
                      <a:pt x="22" y="92"/>
                      <a:pt x="25" y="98"/>
                      <a:pt x="29" y="103"/>
                    </a:cubicBezTo>
                    <a:cubicBezTo>
                      <a:pt x="34" y="112"/>
                      <a:pt x="34" y="112"/>
                      <a:pt x="34" y="112"/>
                    </a:cubicBezTo>
                    <a:cubicBezTo>
                      <a:pt x="36" y="116"/>
                      <a:pt x="36" y="116"/>
                      <a:pt x="36" y="116"/>
                    </a:cubicBezTo>
                    <a:cubicBezTo>
                      <a:pt x="43" y="115"/>
                      <a:pt x="50" y="110"/>
                      <a:pt x="54" y="107"/>
                    </a:cubicBezTo>
                    <a:close/>
                  </a:path>
                </a:pathLst>
              </a:custGeom>
              <a:solidFill>
                <a:srgbClr val="5F9B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iŝḷîde">
                <a:extLst>
                  <a:ext uri="{FF2B5EF4-FFF2-40B4-BE49-F238E27FC236}">
                    <a16:creationId xmlns:a16="http://schemas.microsoft.com/office/drawing/2014/main" id="{E5F6F2EF-8EE8-4791-A6E6-C55712235FBD}"/>
                  </a:ext>
                </a:extLst>
              </p:cNvPr>
              <p:cNvSpPr/>
              <p:nvPr/>
            </p:nvSpPr>
            <p:spPr bwMode="auto">
              <a:xfrm>
                <a:off x="4630738" y="3395663"/>
                <a:ext cx="79375" cy="65088"/>
              </a:xfrm>
              <a:custGeom>
                <a:avLst/>
                <a:gdLst>
                  <a:gd name="T0" fmla="*/ 41 w 50"/>
                  <a:gd name="T1" fmla="*/ 41 h 41"/>
                  <a:gd name="T2" fmla="*/ 0 w 50"/>
                  <a:gd name="T3" fmla="*/ 17 h 41"/>
                  <a:gd name="T4" fmla="*/ 3 w 50"/>
                  <a:gd name="T5" fmla="*/ 0 h 41"/>
                  <a:gd name="T6" fmla="*/ 50 w 50"/>
                  <a:gd name="T7" fmla="*/ 21 h 41"/>
                  <a:gd name="T8" fmla="*/ 41 w 5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1">
                    <a:moveTo>
                      <a:pt x="41" y="41"/>
                    </a:moveTo>
                    <a:lnTo>
                      <a:pt x="0" y="17"/>
                    </a:lnTo>
                    <a:lnTo>
                      <a:pt x="3" y="0"/>
                    </a:lnTo>
                    <a:lnTo>
                      <a:pt x="50" y="21"/>
                    </a:lnTo>
                    <a:lnTo>
                      <a:pt x="41" y="41"/>
                    </a:ln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ṧ1ïdè">
                <a:extLst>
                  <a:ext uri="{FF2B5EF4-FFF2-40B4-BE49-F238E27FC236}">
                    <a16:creationId xmlns:a16="http://schemas.microsoft.com/office/drawing/2014/main" id="{267E372D-B2DB-4724-8F59-2BA9B5BE1B96}"/>
                  </a:ext>
                </a:extLst>
              </p:cNvPr>
              <p:cNvSpPr/>
              <p:nvPr/>
            </p:nvSpPr>
            <p:spPr bwMode="auto">
              <a:xfrm>
                <a:off x="4711700" y="3392488"/>
                <a:ext cx="34925" cy="65088"/>
              </a:xfrm>
              <a:custGeom>
                <a:avLst/>
                <a:gdLst>
                  <a:gd name="T0" fmla="*/ 15 w 22"/>
                  <a:gd name="T1" fmla="*/ 41 h 41"/>
                  <a:gd name="T2" fmla="*/ 22 w 22"/>
                  <a:gd name="T3" fmla="*/ 16 h 41"/>
                  <a:gd name="T4" fmla="*/ 16 w 22"/>
                  <a:gd name="T5" fmla="*/ 0 h 41"/>
                  <a:gd name="T6" fmla="*/ 0 w 22"/>
                  <a:gd name="T7" fmla="*/ 23 h 41"/>
                  <a:gd name="T8" fmla="*/ 15 w 22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41">
                    <a:moveTo>
                      <a:pt x="15" y="41"/>
                    </a:moveTo>
                    <a:lnTo>
                      <a:pt x="22" y="16"/>
                    </a:lnTo>
                    <a:lnTo>
                      <a:pt x="16" y="0"/>
                    </a:lnTo>
                    <a:lnTo>
                      <a:pt x="0" y="23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îṥḻîḍe">
                <a:extLst>
                  <a:ext uri="{FF2B5EF4-FFF2-40B4-BE49-F238E27FC236}">
                    <a16:creationId xmlns:a16="http://schemas.microsoft.com/office/drawing/2014/main" id="{C9E656D1-3A11-47C3-800C-AEED9174EA00}"/>
                  </a:ext>
                </a:extLst>
              </p:cNvPr>
              <p:cNvSpPr/>
              <p:nvPr/>
            </p:nvSpPr>
            <p:spPr bwMode="auto">
              <a:xfrm>
                <a:off x="4697413" y="3436938"/>
                <a:ext cx="31750" cy="31750"/>
              </a:xfrm>
              <a:custGeom>
                <a:avLst/>
                <a:gdLst>
                  <a:gd name="T0" fmla="*/ 4 w 20"/>
                  <a:gd name="T1" fmla="*/ 2 h 20"/>
                  <a:gd name="T2" fmla="*/ 15 w 20"/>
                  <a:gd name="T3" fmla="*/ 0 h 20"/>
                  <a:gd name="T4" fmla="*/ 20 w 20"/>
                  <a:gd name="T5" fmla="*/ 11 h 20"/>
                  <a:gd name="T6" fmla="*/ 16 w 20"/>
                  <a:gd name="T7" fmla="*/ 18 h 20"/>
                  <a:gd name="T8" fmla="*/ 6 w 20"/>
                  <a:gd name="T9" fmla="*/ 20 h 20"/>
                  <a:gd name="T10" fmla="*/ 0 w 20"/>
                  <a:gd name="T11" fmla="*/ 11 h 20"/>
                  <a:gd name="T12" fmla="*/ 4 w 20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0">
                    <a:moveTo>
                      <a:pt x="4" y="2"/>
                    </a:moveTo>
                    <a:lnTo>
                      <a:pt x="15" y="0"/>
                    </a:lnTo>
                    <a:lnTo>
                      <a:pt x="20" y="11"/>
                    </a:lnTo>
                    <a:lnTo>
                      <a:pt x="16" y="18"/>
                    </a:lnTo>
                    <a:lnTo>
                      <a:pt x="6" y="20"/>
                    </a:lnTo>
                    <a:lnTo>
                      <a:pt x="0" y="11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íṣlíḍê">
                <a:extLst>
                  <a:ext uri="{FF2B5EF4-FFF2-40B4-BE49-F238E27FC236}">
                    <a16:creationId xmlns:a16="http://schemas.microsoft.com/office/drawing/2014/main" id="{A44B5157-3481-4660-8D8B-D8C3EBB3A0CA}"/>
                  </a:ext>
                </a:extLst>
              </p:cNvPr>
              <p:cNvSpPr/>
              <p:nvPr/>
            </p:nvSpPr>
            <p:spPr bwMode="auto">
              <a:xfrm>
                <a:off x="4635500" y="3465513"/>
                <a:ext cx="104775" cy="327025"/>
              </a:xfrm>
              <a:custGeom>
                <a:avLst/>
                <a:gdLst>
                  <a:gd name="T0" fmla="*/ 25 w 37"/>
                  <a:gd name="T1" fmla="*/ 1 h 116"/>
                  <a:gd name="T2" fmla="*/ 0 w 37"/>
                  <a:gd name="T3" fmla="*/ 97 h 116"/>
                  <a:gd name="T4" fmla="*/ 10 w 37"/>
                  <a:gd name="T5" fmla="*/ 116 h 116"/>
                  <a:gd name="T6" fmla="*/ 25 w 37"/>
                  <a:gd name="T7" fmla="*/ 107 h 116"/>
                  <a:gd name="T8" fmla="*/ 31 w 37"/>
                  <a:gd name="T9" fmla="*/ 0 h 116"/>
                  <a:gd name="T10" fmla="*/ 25 w 37"/>
                  <a:gd name="T11" fmla="*/ 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16">
                    <a:moveTo>
                      <a:pt x="25" y="1"/>
                    </a:moveTo>
                    <a:cubicBezTo>
                      <a:pt x="25" y="38"/>
                      <a:pt x="15" y="64"/>
                      <a:pt x="0" y="97"/>
                    </a:cubicBezTo>
                    <a:cubicBezTo>
                      <a:pt x="3" y="104"/>
                      <a:pt x="6" y="110"/>
                      <a:pt x="10" y="116"/>
                    </a:cubicBezTo>
                    <a:cubicBezTo>
                      <a:pt x="15" y="113"/>
                      <a:pt x="20" y="110"/>
                      <a:pt x="25" y="107"/>
                    </a:cubicBezTo>
                    <a:cubicBezTo>
                      <a:pt x="34" y="68"/>
                      <a:pt x="37" y="40"/>
                      <a:pt x="31" y="0"/>
                    </a:cubicBezTo>
                    <a:cubicBezTo>
                      <a:pt x="29" y="1"/>
                      <a:pt x="27" y="1"/>
                      <a:pt x="25" y="1"/>
                    </a:cubicBezTo>
                    <a:close/>
                  </a:path>
                </a:pathLst>
              </a:custGeom>
              <a:solidFill>
                <a:srgbClr val="F4A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ïṥlîḑé">
                <a:extLst>
                  <a:ext uri="{FF2B5EF4-FFF2-40B4-BE49-F238E27FC236}">
                    <a16:creationId xmlns:a16="http://schemas.microsoft.com/office/drawing/2014/main" id="{168A53DB-880B-4B9B-BF8A-DD33CD4FF150}"/>
                  </a:ext>
                </a:extLst>
              </p:cNvPr>
              <p:cNvSpPr/>
              <p:nvPr/>
            </p:nvSpPr>
            <p:spPr bwMode="auto">
              <a:xfrm>
                <a:off x="3933825" y="2030413"/>
                <a:ext cx="2117725" cy="965200"/>
              </a:xfrm>
              <a:custGeom>
                <a:avLst/>
                <a:gdLst>
                  <a:gd name="T0" fmla="*/ 1334 w 1334"/>
                  <a:gd name="T1" fmla="*/ 100 h 608"/>
                  <a:gd name="T2" fmla="*/ 1159 w 1334"/>
                  <a:gd name="T3" fmla="*/ 0 h 608"/>
                  <a:gd name="T4" fmla="*/ 1175 w 1334"/>
                  <a:gd name="T5" fmla="*/ 48 h 608"/>
                  <a:gd name="T6" fmla="*/ 1148 w 1334"/>
                  <a:gd name="T7" fmla="*/ 48 h 608"/>
                  <a:gd name="T8" fmla="*/ 739 w 1334"/>
                  <a:gd name="T9" fmla="*/ 46 h 608"/>
                  <a:gd name="T10" fmla="*/ 713 w 1334"/>
                  <a:gd name="T11" fmla="*/ 46 h 608"/>
                  <a:gd name="T12" fmla="*/ 698 w 1334"/>
                  <a:gd name="T13" fmla="*/ 64 h 608"/>
                  <a:gd name="T14" fmla="*/ 592 w 1334"/>
                  <a:gd name="T15" fmla="*/ 172 h 608"/>
                  <a:gd name="T16" fmla="*/ 398 w 1334"/>
                  <a:gd name="T17" fmla="*/ 172 h 608"/>
                  <a:gd name="T18" fmla="*/ 373 w 1334"/>
                  <a:gd name="T19" fmla="*/ 172 h 608"/>
                  <a:gd name="T20" fmla="*/ 362 w 1334"/>
                  <a:gd name="T21" fmla="*/ 187 h 608"/>
                  <a:gd name="T22" fmla="*/ 0 w 1334"/>
                  <a:gd name="T23" fmla="*/ 608 h 608"/>
                  <a:gd name="T24" fmla="*/ 414 w 1334"/>
                  <a:gd name="T25" fmla="*/ 265 h 608"/>
                  <a:gd name="T26" fmla="*/ 615 w 1334"/>
                  <a:gd name="T27" fmla="*/ 265 h 608"/>
                  <a:gd name="T28" fmla="*/ 633 w 1334"/>
                  <a:gd name="T29" fmla="*/ 265 h 608"/>
                  <a:gd name="T30" fmla="*/ 650 w 1334"/>
                  <a:gd name="T31" fmla="*/ 251 h 608"/>
                  <a:gd name="T32" fmla="*/ 762 w 1334"/>
                  <a:gd name="T33" fmla="*/ 158 h 608"/>
                  <a:gd name="T34" fmla="*/ 1148 w 1334"/>
                  <a:gd name="T35" fmla="*/ 157 h 608"/>
                  <a:gd name="T36" fmla="*/ 1173 w 1334"/>
                  <a:gd name="T37" fmla="*/ 157 h 608"/>
                  <a:gd name="T38" fmla="*/ 1159 w 1334"/>
                  <a:gd name="T39" fmla="*/ 199 h 608"/>
                  <a:gd name="T40" fmla="*/ 1334 w 1334"/>
                  <a:gd name="T41" fmla="*/ 10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4" h="608">
                    <a:moveTo>
                      <a:pt x="1334" y="100"/>
                    </a:moveTo>
                    <a:lnTo>
                      <a:pt x="1159" y="0"/>
                    </a:lnTo>
                    <a:lnTo>
                      <a:pt x="1175" y="48"/>
                    </a:lnTo>
                    <a:lnTo>
                      <a:pt x="1148" y="48"/>
                    </a:lnTo>
                    <a:lnTo>
                      <a:pt x="739" y="46"/>
                    </a:lnTo>
                    <a:lnTo>
                      <a:pt x="713" y="46"/>
                    </a:lnTo>
                    <a:lnTo>
                      <a:pt x="698" y="64"/>
                    </a:lnTo>
                    <a:lnTo>
                      <a:pt x="592" y="172"/>
                    </a:lnTo>
                    <a:lnTo>
                      <a:pt x="398" y="172"/>
                    </a:lnTo>
                    <a:lnTo>
                      <a:pt x="373" y="172"/>
                    </a:lnTo>
                    <a:lnTo>
                      <a:pt x="362" y="187"/>
                    </a:lnTo>
                    <a:lnTo>
                      <a:pt x="0" y="608"/>
                    </a:lnTo>
                    <a:lnTo>
                      <a:pt x="414" y="265"/>
                    </a:lnTo>
                    <a:lnTo>
                      <a:pt x="615" y="265"/>
                    </a:lnTo>
                    <a:lnTo>
                      <a:pt x="633" y="265"/>
                    </a:lnTo>
                    <a:lnTo>
                      <a:pt x="650" y="251"/>
                    </a:lnTo>
                    <a:lnTo>
                      <a:pt x="762" y="158"/>
                    </a:lnTo>
                    <a:lnTo>
                      <a:pt x="1148" y="157"/>
                    </a:lnTo>
                    <a:lnTo>
                      <a:pt x="1173" y="157"/>
                    </a:lnTo>
                    <a:lnTo>
                      <a:pt x="1159" y="199"/>
                    </a:lnTo>
                    <a:lnTo>
                      <a:pt x="1334" y="100"/>
                    </a:lnTo>
                    <a:close/>
                  </a:path>
                </a:pathLst>
              </a:custGeom>
              <a:solidFill>
                <a:srgbClr val="655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ï$ľíḋe">
                <a:extLst>
                  <a:ext uri="{FF2B5EF4-FFF2-40B4-BE49-F238E27FC236}">
                    <a16:creationId xmlns:a16="http://schemas.microsoft.com/office/drawing/2014/main" id="{1FE3266F-6DFB-4A4A-A93A-4A9F1BE2988D}"/>
                  </a:ext>
                </a:extLst>
              </p:cNvPr>
              <p:cNvSpPr/>
              <p:nvPr/>
            </p:nvSpPr>
            <p:spPr bwMode="auto">
              <a:xfrm>
                <a:off x="7527925" y="2244726"/>
                <a:ext cx="566738" cy="141288"/>
              </a:xfrm>
              <a:custGeom>
                <a:avLst/>
                <a:gdLst>
                  <a:gd name="T0" fmla="*/ 22 w 201"/>
                  <a:gd name="T1" fmla="*/ 1 h 50"/>
                  <a:gd name="T2" fmla="*/ 60 w 201"/>
                  <a:gd name="T3" fmla="*/ 5 h 50"/>
                  <a:gd name="T4" fmla="*/ 98 w 201"/>
                  <a:gd name="T5" fmla="*/ 9 h 50"/>
                  <a:gd name="T6" fmla="*/ 136 w 201"/>
                  <a:gd name="T7" fmla="*/ 14 h 50"/>
                  <a:gd name="T8" fmla="*/ 155 w 201"/>
                  <a:gd name="T9" fmla="*/ 16 h 50"/>
                  <a:gd name="T10" fmla="*/ 190 w 201"/>
                  <a:gd name="T11" fmla="*/ 20 h 50"/>
                  <a:gd name="T12" fmla="*/ 195 w 201"/>
                  <a:gd name="T13" fmla="*/ 21 h 50"/>
                  <a:gd name="T14" fmla="*/ 197 w 201"/>
                  <a:gd name="T15" fmla="*/ 21 h 50"/>
                  <a:gd name="T16" fmla="*/ 199 w 201"/>
                  <a:gd name="T17" fmla="*/ 24 h 50"/>
                  <a:gd name="T18" fmla="*/ 197 w 201"/>
                  <a:gd name="T19" fmla="*/ 48 h 50"/>
                  <a:gd name="T20" fmla="*/ 195 w 201"/>
                  <a:gd name="T21" fmla="*/ 50 h 50"/>
                  <a:gd name="T22" fmla="*/ 192 w 201"/>
                  <a:gd name="T23" fmla="*/ 50 h 50"/>
                  <a:gd name="T24" fmla="*/ 188 w 201"/>
                  <a:gd name="T25" fmla="*/ 50 h 50"/>
                  <a:gd name="T26" fmla="*/ 152 w 201"/>
                  <a:gd name="T27" fmla="*/ 46 h 50"/>
                  <a:gd name="T28" fmla="*/ 133 w 201"/>
                  <a:gd name="T29" fmla="*/ 45 h 50"/>
                  <a:gd name="T30" fmla="*/ 95 w 201"/>
                  <a:gd name="T31" fmla="*/ 44 h 50"/>
                  <a:gd name="T32" fmla="*/ 57 w 201"/>
                  <a:gd name="T33" fmla="*/ 42 h 50"/>
                  <a:gd name="T34" fmla="*/ 18 w 201"/>
                  <a:gd name="T35" fmla="*/ 39 h 50"/>
                  <a:gd name="T36" fmla="*/ 1 w 201"/>
                  <a:gd name="T37" fmla="*/ 18 h 50"/>
                  <a:gd name="T38" fmla="*/ 21 w 201"/>
                  <a:gd name="T39" fmla="*/ 1 h 50"/>
                  <a:gd name="T40" fmla="*/ 22 w 201"/>
                  <a:gd name="T41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1" h="50">
                    <a:moveTo>
                      <a:pt x="22" y="1"/>
                    </a:moveTo>
                    <a:cubicBezTo>
                      <a:pt x="34" y="2"/>
                      <a:pt x="47" y="3"/>
                      <a:pt x="60" y="5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110" y="10"/>
                      <a:pt x="123" y="12"/>
                      <a:pt x="136" y="14"/>
                    </a:cubicBezTo>
                    <a:cubicBezTo>
                      <a:pt x="155" y="16"/>
                      <a:pt x="155" y="16"/>
                      <a:pt x="155" y="16"/>
                    </a:cubicBezTo>
                    <a:cubicBezTo>
                      <a:pt x="190" y="20"/>
                      <a:pt x="190" y="20"/>
                      <a:pt x="190" y="20"/>
                    </a:cubicBezTo>
                    <a:cubicBezTo>
                      <a:pt x="195" y="21"/>
                      <a:pt x="195" y="21"/>
                      <a:pt x="195" y="21"/>
                    </a:cubicBezTo>
                    <a:cubicBezTo>
                      <a:pt x="197" y="21"/>
                      <a:pt x="197" y="21"/>
                      <a:pt x="197" y="21"/>
                    </a:cubicBezTo>
                    <a:cubicBezTo>
                      <a:pt x="198" y="21"/>
                      <a:pt x="199" y="21"/>
                      <a:pt x="199" y="24"/>
                    </a:cubicBezTo>
                    <a:cubicBezTo>
                      <a:pt x="201" y="32"/>
                      <a:pt x="200" y="40"/>
                      <a:pt x="197" y="48"/>
                    </a:cubicBezTo>
                    <a:cubicBezTo>
                      <a:pt x="196" y="50"/>
                      <a:pt x="196" y="50"/>
                      <a:pt x="195" y="50"/>
                    </a:cubicBezTo>
                    <a:cubicBezTo>
                      <a:pt x="192" y="50"/>
                      <a:pt x="192" y="50"/>
                      <a:pt x="192" y="50"/>
                    </a:cubicBezTo>
                    <a:cubicBezTo>
                      <a:pt x="188" y="50"/>
                      <a:pt x="188" y="50"/>
                      <a:pt x="188" y="50"/>
                    </a:cubicBezTo>
                    <a:cubicBezTo>
                      <a:pt x="152" y="46"/>
                      <a:pt x="152" y="46"/>
                      <a:pt x="152" y="46"/>
                    </a:cubicBezTo>
                    <a:cubicBezTo>
                      <a:pt x="133" y="45"/>
                      <a:pt x="133" y="45"/>
                      <a:pt x="133" y="45"/>
                    </a:cubicBezTo>
                    <a:cubicBezTo>
                      <a:pt x="120" y="45"/>
                      <a:pt x="107" y="44"/>
                      <a:pt x="95" y="44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44" y="41"/>
                      <a:pt x="31" y="40"/>
                      <a:pt x="18" y="39"/>
                    </a:cubicBezTo>
                    <a:cubicBezTo>
                      <a:pt x="8" y="38"/>
                      <a:pt x="0" y="29"/>
                      <a:pt x="1" y="18"/>
                    </a:cubicBezTo>
                    <a:cubicBezTo>
                      <a:pt x="1" y="8"/>
                      <a:pt x="11" y="0"/>
                      <a:pt x="21" y="1"/>
                    </a:cubicBezTo>
                    <a:cubicBezTo>
                      <a:pt x="21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F5B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ïşḷiḍé">
                <a:extLst>
                  <a:ext uri="{FF2B5EF4-FFF2-40B4-BE49-F238E27FC236}">
                    <a16:creationId xmlns:a16="http://schemas.microsoft.com/office/drawing/2014/main" id="{C4618D81-1F00-4FCF-9872-B833A1ADB388}"/>
                  </a:ext>
                </a:extLst>
              </p:cNvPr>
              <p:cNvSpPr/>
              <p:nvPr/>
            </p:nvSpPr>
            <p:spPr bwMode="auto">
              <a:xfrm>
                <a:off x="8156575" y="2324101"/>
                <a:ext cx="65088" cy="44450"/>
              </a:xfrm>
              <a:custGeom>
                <a:avLst/>
                <a:gdLst>
                  <a:gd name="T0" fmla="*/ 21 w 23"/>
                  <a:gd name="T1" fmla="*/ 11 h 16"/>
                  <a:gd name="T2" fmla="*/ 20 w 23"/>
                  <a:gd name="T3" fmla="*/ 13 h 16"/>
                  <a:gd name="T4" fmla="*/ 15 w 23"/>
                  <a:gd name="T5" fmla="*/ 15 h 16"/>
                  <a:gd name="T6" fmla="*/ 10 w 23"/>
                  <a:gd name="T7" fmla="*/ 16 h 16"/>
                  <a:gd name="T8" fmla="*/ 5 w 23"/>
                  <a:gd name="T9" fmla="*/ 16 h 16"/>
                  <a:gd name="T10" fmla="*/ 1 w 23"/>
                  <a:gd name="T11" fmla="*/ 11 h 16"/>
                  <a:gd name="T12" fmla="*/ 3 w 23"/>
                  <a:gd name="T13" fmla="*/ 4 h 16"/>
                  <a:gd name="T14" fmla="*/ 15 w 23"/>
                  <a:gd name="T15" fmla="*/ 0 h 16"/>
                  <a:gd name="T16" fmla="*/ 19 w 23"/>
                  <a:gd name="T17" fmla="*/ 0 h 16"/>
                  <a:gd name="T18" fmla="*/ 21 w 23"/>
                  <a:gd name="T1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6">
                    <a:moveTo>
                      <a:pt x="21" y="11"/>
                    </a:moveTo>
                    <a:cubicBezTo>
                      <a:pt x="21" y="12"/>
                      <a:pt x="20" y="12"/>
                      <a:pt x="20" y="13"/>
                    </a:cubicBezTo>
                    <a:cubicBezTo>
                      <a:pt x="19" y="14"/>
                      <a:pt x="17" y="14"/>
                      <a:pt x="15" y="15"/>
                    </a:cubicBezTo>
                    <a:cubicBezTo>
                      <a:pt x="14" y="15"/>
                      <a:pt x="12" y="15"/>
                      <a:pt x="10" y="16"/>
                    </a:cubicBezTo>
                    <a:cubicBezTo>
                      <a:pt x="8" y="16"/>
                      <a:pt x="6" y="16"/>
                      <a:pt x="5" y="16"/>
                    </a:cubicBezTo>
                    <a:cubicBezTo>
                      <a:pt x="3" y="15"/>
                      <a:pt x="1" y="13"/>
                      <a:pt x="1" y="11"/>
                    </a:cubicBezTo>
                    <a:cubicBezTo>
                      <a:pt x="0" y="8"/>
                      <a:pt x="1" y="6"/>
                      <a:pt x="3" y="4"/>
                    </a:cubicBezTo>
                    <a:cubicBezTo>
                      <a:pt x="6" y="1"/>
                      <a:pt x="10" y="0"/>
                      <a:pt x="15" y="0"/>
                    </a:cubicBezTo>
                    <a:cubicBezTo>
                      <a:pt x="16" y="0"/>
                      <a:pt x="18" y="0"/>
                      <a:pt x="19" y="0"/>
                    </a:cubicBezTo>
                    <a:cubicBezTo>
                      <a:pt x="23" y="2"/>
                      <a:pt x="22" y="8"/>
                      <a:pt x="21" y="11"/>
                    </a:cubicBezTo>
                    <a:close/>
                  </a:path>
                </a:pathLst>
              </a:custGeom>
              <a:solidFill>
                <a:srgbClr val="F1A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i$ļiďe">
                <a:extLst>
                  <a:ext uri="{FF2B5EF4-FFF2-40B4-BE49-F238E27FC236}">
                    <a16:creationId xmlns:a16="http://schemas.microsoft.com/office/drawing/2014/main" id="{94BFB555-EC29-475F-A58A-19468AD57E75}"/>
                  </a:ext>
                </a:extLst>
              </p:cNvPr>
              <p:cNvSpPr/>
              <p:nvPr/>
            </p:nvSpPr>
            <p:spPr bwMode="auto">
              <a:xfrm>
                <a:off x="8089900" y="2306638"/>
                <a:ext cx="179388" cy="76200"/>
              </a:xfrm>
              <a:custGeom>
                <a:avLst/>
                <a:gdLst>
                  <a:gd name="T0" fmla="*/ 3 w 64"/>
                  <a:gd name="T1" fmla="*/ 21 h 27"/>
                  <a:gd name="T2" fmla="*/ 2 w 64"/>
                  <a:gd name="T3" fmla="*/ 20 h 27"/>
                  <a:gd name="T4" fmla="*/ 5 w 64"/>
                  <a:gd name="T5" fmla="*/ 5 h 27"/>
                  <a:gd name="T6" fmla="*/ 29 w 64"/>
                  <a:gd name="T7" fmla="*/ 2 h 27"/>
                  <a:gd name="T8" fmla="*/ 44 w 64"/>
                  <a:gd name="T9" fmla="*/ 2 h 27"/>
                  <a:gd name="T10" fmla="*/ 59 w 64"/>
                  <a:gd name="T11" fmla="*/ 2 h 27"/>
                  <a:gd name="T12" fmla="*/ 63 w 64"/>
                  <a:gd name="T13" fmla="*/ 3 h 27"/>
                  <a:gd name="T14" fmla="*/ 62 w 64"/>
                  <a:gd name="T15" fmla="*/ 7 h 27"/>
                  <a:gd name="T16" fmla="*/ 57 w 64"/>
                  <a:gd name="T17" fmla="*/ 9 h 27"/>
                  <a:gd name="T18" fmla="*/ 41 w 64"/>
                  <a:gd name="T19" fmla="*/ 10 h 27"/>
                  <a:gd name="T20" fmla="*/ 34 w 64"/>
                  <a:gd name="T21" fmla="*/ 11 h 27"/>
                  <a:gd name="T22" fmla="*/ 30 w 64"/>
                  <a:gd name="T23" fmla="*/ 17 h 27"/>
                  <a:gd name="T24" fmla="*/ 36 w 64"/>
                  <a:gd name="T25" fmla="*/ 15 h 27"/>
                  <a:gd name="T26" fmla="*/ 41 w 64"/>
                  <a:gd name="T27" fmla="*/ 15 h 27"/>
                  <a:gd name="T28" fmla="*/ 41 w 64"/>
                  <a:gd name="T29" fmla="*/ 19 h 27"/>
                  <a:gd name="T30" fmla="*/ 33 w 64"/>
                  <a:gd name="T31" fmla="*/ 26 h 27"/>
                  <a:gd name="T32" fmla="*/ 22 w 64"/>
                  <a:gd name="T33" fmla="*/ 27 h 27"/>
                  <a:gd name="T34" fmla="*/ 3 w 64"/>
                  <a:gd name="T3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" h="27">
                    <a:moveTo>
                      <a:pt x="3" y="21"/>
                    </a:moveTo>
                    <a:cubicBezTo>
                      <a:pt x="3" y="21"/>
                      <a:pt x="3" y="21"/>
                      <a:pt x="2" y="20"/>
                    </a:cubicBezTo>
                    <a:cubicBezTo>
                      <a:pt x="0" y="16"/>
                      <a:pt x="1" y="9"/>
                      <a:pt x="5" y="5"/>
                    </a:cubicBezTo>
                    <a:cubicBezTo>
                      <a:pt x="11" y="0"/>
                      <a:pt x="22" y="2"/>
                      <a:pt x="29" y="2"/>
                    </a:cubicBezTo>
                    <a:cubicBezTo>
                      <a:pt x="34" y="2"/>
                      <a:pt x="39" y="2"/>
                      <a:pt x="44" y="2"/>
                    </a:cubicBezTo>
                    <a:cubicBezTo>
                      <a:pt x="49" y="2"/>
                      <a:pt x="54" y="2"/>
                      <a:pt x="59" y="2"/>
                    </a:cubicBezTo>
                    <a:cubicBezTo>
                      <a:pt x="60" y="2"/>
                      <a:pt x="62" y="2"/>
                      <a:pt x="63" y="3"/>
                    </a:cubicBezTo>
                    <a:cubicBezTo>
                      <a:pt x="64" y="4"/>
                      <a:pt x="63" y="6"/>
                      <a:pt x="62" y="7"/>
                    </a:cubicBezTo>
                    <a:cubicBezTo>
                      <a:pt x="61" y="9"/>
                      <a:pt x="59" y="9"/>
                      <a:pt x="57" y="9"/>
                    </a:cubicBezTo>
                    <a:cubicBezTo>
                      <a:pt x="52" y="9"/>
                      <a:pt x="46" y="9"/>
                      <a:pt x="41" y="10"/>
                    </a:cubicBezTo>
                    <a:cubicBezTo>
                      <a:pt x="39" y="10"/>
                      <a:pt x="36" y="10"/>
                      <a:pt x="34" y="11"/>
                    </a:cubicBezTo>
                    <a:cubicBezTo>
                      <a:pt x="32" y="12"/>
                      <a:pt x="29" y="14"/>
                      <a:pt x="30" y="17"/>
                    </a:cubicBezTo>
                    <a:cubicBezTo>
                      <a:pt x="32" y="19"/>
                      <a:pt x="35" y="16"/>
                      <a:pt x="36" y="15"/>
                    </a:cubicBezTo>
                    <a:cubicBezTo>
                      <a:pt x="37" y="14"/>
                      <a:pt x="39" y="14"/>
                      <a:pt x="41" y="15"/>
                    </a:cubicBezTo>
                    <a:cubicBezTo>
                      <a:pt x="42" y="16"/>
                      <a:pt x="42" y="18"/>
                      <a:pt x="41" y="19"/>
                    </a:cubicBezTo>
                    <a:cubicBezTo>
                      <a:pt x="39" y="23"/>
                      <a:pt x="36" y="25"/>
                      <a:pt x="33" y="26"/>
                    </a:cubicBezTo>
                    <a:cubicBezTo>
                      <a:pt x="29" y="27"/>
                      <a:pt x="26" y="27"/>
                      <a:pt x="22" y="27"/>
                    </a:cubicBezTo>
                    <a:cubicBezTo>
                      <a:pt x="16" y="27"/>
                      <a:pt x="7" y="27"/>
                      <a:pt x="3" y="21"/>
                    </a:cubicBezTo>
                    <a:close/>
                  </a:path>
                </a:pathLst>
              </a:custGeom>
              <a:solidFill>
                <a:srgbClr val="FCB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ïSḻïḋé">
                <a:extLst>
                  <a:ext uri="{FF2B5EF4-FFF2-40B4-BE49-F238E27FC236}">
                    <a16:creationId xmlns:a16="http://schemas.microsoft.com/office/drawing/2014/main" id="{D25039F4-81FE-4E52-9112-97EB9D0ABAE8}"/>
                  </a:ext>
                </a:extLst>
              </p:cNvPr>
              <p:cNvSpPr/>
              <p:nvPr/>
            </p:nvSpPr>
            <p:spPr bwMode="auto">
              <a:xfrm>
                <a:off x="8077200" y="2312988"/>
                <a:ext cx="31750" cy="66675"/>
              </a:xfrm>
              <a:custGeom>
                <a:avLst/>
                <a:gdLst>
                  <a:gd name="T0" fmla="*/ 16 w 20"/>
                  <a:gd name="T1" fmla="*/ 42 h 42"/>
                  <a:gd name="T2" fmla="*/ 0 w 20"/>
                  <a:gd name="T3" fmla="*/ 42 h 42"/>
                  <a:gd name="T4" fmla="*/ 4 w 20"/>
                  <a:gd name="T5" fmla="*/ 0 h 42"/>
                  <a:gd name="T6" fmla="*/ 20 w 20"/>
                  <a:gd name="T7" fmla="*/ 2 h 42"/>
                  <a:gd name="T8" fmla="*/ 16 w 20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16" y="42"/>
                    </a:moveTo>
                    <a:lnTo>
                      <a:pt x="0" y="42"/>
                    </a:lnTo>
                    <a:lnTo>
                      <a:pt x="4" y="0"/>
                    </a:lnTo>
                    <a:lnTo>
                      <a:pt x="20" y="2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FCC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iṥlïḑè">
                <a:extLst>
                  <a:ext uri="{FF2B5EF4-FFF2-40B4-BE49-F238E27FC236}">
                    <a16:creationId xmlns:a16="http://schemas.microsoft.com/office/drawing/2014/main" id="{3561CF14-AB69-4791-A60F-A4D82A30C076}"/>
                  </a:ext>
                </a:extLst>
              </p:cNvPr>
              <p:cNvSpPr/>
              <p:nvPr/>
            </p:nvSpPr>
            <p:spPr bwMode="auto">
              <a:xfrm>
                <a:off x="7688263" y="3414713"/>
                <a:ext cx="195263" cy="25400"/>
              </a:xfrm>
              <a:custGeom>
                <a:avLst/>
                <a:gdLst>
                  <a:gd name="T0" fmla="*/ 53 w 69"/>
                  <a:gd name="T1" fmla="*/ 4 h 9"/>
                  <a:gd name="T2" fmla="*/ 36 w 69"/>
                  <a:gd name="T3" fmla="*/ 3 h 9"/>
                  <a:gd name="T4" fmla="*/ 23 w 69"/>
                  <a:gd name="T5" fmla="*/ 0 h 9"/>
                  <a:gd name="T6" fmla="*/ 0 w 69"/>
                  <a:gd name="T7" fmla="*/ 0 h 9"/>
                  <a:gd name="T8" fmla="*/ 0 w 69"/>
                  <a:gd name="T9" fmla="*/ 3 h 9"/>
                  <a:gd name="T10" fmla="*/ 3 w 69"/>
                  <a:gd name="T11" fmla="*/ 8 h 9"/>
                  <a:gd name="T12" fmla="*/ 6 w 69"/>
                  <a:gd name="T13" fmla="*/ 8 h 9"/>
                  <a:gd name="T14" fmla="*/ 22 w 69"/>
                  <a:gd name="T15" fmla="*/ 8 h 9"/>
                  <a:gd name="T16" fmla="*/ 22 w 69"/>
                  <a:gd name="T17" fmla="*/ 8 h 9"/>
                  <a:gd name="T18" fmla="*/ 23 w 69"/>
                  <a:gd name="T19" fmla="*/ 4 h 9"/>
                  <a:gd name="T20" fmla="*/ 23 w 69"/>
                  <a:gd name="T21" fmla="*/ 3 h 9"/>
                  <a:gd name="T22" fmla="*/ 24 w 69"/>
                  <a:gd name="T23" fmla="*/ 3 h 9"/>
                  <a:gd name="T24" fmla="*/ 39 w 69"/>
                  <a:gd name="T25" fmla="*/ 7 h 9"/>
                  <a:gd name="T26" fmla="*/ 52 w 69"/>
                  <a:gd name="T27" fmla="*/ 8 h 9"/>
                  <a:gd name="T28" fmla="*/ 65 w 69"/>
                  <a:gd name="T29" fmla="*/ 6 h 9"/>
                  <a:gd name="T30" fmla="*/ 68 w 69"/>
                  <a:gd name="T31" fmla="*/ 0 h 9"/>
                  <a:gd name="T32" fmla="*/ 68 w 69"/>
                  <a:gd name="T33" fmla="*/ 1 h 9"/>
                  <a:gd name="T34" fmla="*/ 53 w 69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9">
                    <a:moveTo>
                      <a:pt x="53" y="4"/>
                    </a:moveTo>
                    <a:cubicBezTo>
                      <a:pt x="47" y="4"/>
                      <a:pt x="42" y="4"/>
                      <a:pt x="36" y="3"/>
                    </a:cubicBezTo>
                    <a:cubicBezTo>
                      <a:pt x="32" y="2"/>
                      <a:pt x="27" y="0"/>
                      <a:pt x="23" y="0"/>
                    </a:cubicBezTo>
                    <a:cubicBezTo>
                      <a:pt x="15" y="0"/>
                      <a:pt x="7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7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11" y="9"/>
                      <a:pt x="16" y="9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3" y="7"/>
                      <a:pt x="23" y="5"/>
                      <a:pt x="23" y="4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3" y="3"/>
                      <a:pt x="23" y="3"/>
                      <a:pt x="24" y="3"/>
                    </a:cubicBezTo>
                    <a:cubicBezTo>
                      <a:pt x="28" y="5"/>
                      <a:pt x="34" y="7"/>
                      <a:pt x="39" y="7"/>
                    </a:cubicBezTo>
                    <a:cubicBezTo>
                      <a:pt x="43" y="8"/>
                      <a:pt x="48" y="9"/>
                      <a:pt x="52" y="8"/>
                    </a:cubicBezTo>
                    <a:cubicBezTo>
                      <a:pt x="57" y="8"/>
                      <a:pt x="61" y="8"/>
                      <a:pt x="65" y="6"/>
                    </a:cubicBezTo>
                    <a:cubicBezTo>
                      <a:pt x="68" y="4"/>
                      <a:pt x="69" y="3"/>
                      <a:pt x="6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3" y="3"/>
                      <a:pt x="58" y="4"/>
                      <a:pt x="53" y="4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ïṡ1ídê">
                <a:extLst>
                  <a:ext uri="{FF2B5EF4-FFF2-40B4-BE49-F238E27FC236}">
                    <a16:creationId xmlns:a16="http://schemas.microsoft.com/office/drawing/2014/main" id="{B5B8B9B3-E1C6-4E2E-9D2D-26D74558226C}"/>
                  </a:ext>
                </a:extLst>
              </p:cNvPr>
              <p:cNvSpPr/>
              <p:nvPr/>
            </p:nvSpPr>
            <p:spPr bwMode="auto">
              <a:xfrm>
                <a:off x="7685088" y="3341688"/>
                <a:ext cx="195263" cy="84138"/>
              </a:xfrm>
              <a:custGeom>
                <a:avLst/>
                <a:gdLst>
                  <a:gd name="T0" fmla="*/ 52 w 69"/>
                  <a:gd name="T1" fmla="*/ 12 h 30"/>
                  <a:gd name="T2" fmla="*/ 36 w 69"/>
                  <a:gd name="T3" fmla="*/ 3 h 30"/>
                  <a:gd name="T4" fmla="*/ 25 w 69"/>
                  <a:gd name="T5" fmla="*/ 0 h 30"/>
                  <a:gd name="T6" fmla="*/ 18 w 69"/>
                  <a:gd name="T7" fmla="*/ 2 h 30"/>
                  <a:gd name="T8" fmla="*/ 8 w 69"/>
                  <a:gd name="T9" fmla="*/ 4 h 30"/>
                  <a:gd name="T10" fmla="*/ 2 w 69"/>
                  <a:gd name="T11" fmla="*/ 7 h 30"/>
                  <a:gd name="T12" fmla="*/ 0 w 69"/>
                  <a:gd name="T13" fmla="*/ 11 h 30"/>
                  <a:gd name="T14" fmla="*/ 1 w 69"/>
                  <a:gd name="T15" fmla="*/ 26 h 30"/>
                  <a:gd name="T16" fmla="*/ 24 w 69"/>
                  <a:gd name="T17" fmla="*/ 26 h 30"/>
                  <a:gd name="T18" fmla="*/ 37 w 69"/>
                  <a:gd name="T19" fmla="*/ 29 h 30"/>
                  <a:gd name="T20" fmla="*/ 54 w 69"/>
                  <a:gd name="T21" fmla="*/ 30 h 30"/>
                  <a:gd name="T22" fmla="*/ 69 w 69"/>
                  <a:gd name="T23" fmla="*/ 27 h 30"/>
                  <a:gd name="T24" fmla="*/ 69 w 69"/>
                  <a:gd name="T25" fmla="*/ 26 h 30"/>
                  <a:gd name="T26" fmla="*/ 52 w 69"/>
                  <a:gd name="T2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9" h="30">
                    <a:moveTo>
                      <a:pt x="52" y="12"/>
                    </a:moveTo>
                    <a:cubicBezTo>
                      <a:pt x="47" y="9"/>
                      <a:pt x="41" y="6"/>
                      <a:pt x="36" y="3"/>
                    </a:cubicBezTo>
                    <a:cubicBezTo>
                      <a:pt x="32" y="2"/>
                      <a:pt x="29" y="0"/>
                      <a:pt x="25" y="0"/>
                    </a:cubicBezTo>
                    <a:cubicBezTo>
                      <a:pt x="23" y="0"/>
                      <a:pt x="20" y="1"/>
                      <a:pt x="18" y="2"/>
                    </a:cubicBezTo>
                    <a:cubicBezTo>
                      <a:pt x="15" y="3"/>
                      <a:pt x="11" y="3"/>
                      <a:pt x="8" y="4"/>
                    </a:cubicBezTo>
                    <a:cubicBezTo>
                      <a:pt x="6" y="5"/>
                      <a:pt x="3" y="5"/>
                      <a:pt x="2" y="7"/>
                    </a:cubicBezTo>
                    <a:cubicBezTo>
                      <a:pt x="1" y="8"/>
                      <a:pt x="1" y="10"/>
                      <a:pt x="0" y="11"/>
                    </a:cubicBezTo>
                    <a:cubicBezTo>
                      <a:pt x="0" y="16"/>
                      <a:pt x="0" y="21"/>
                      <a:pt x="1" y="26"/>
                    </a:cubicBezTo>
                    <a:cubicBezTo>
                      <a:pt x="8" y="26"/>
                      <a:pt x="16" y="26"/>
                      <a:pt x="24" y="26"/>
                    </a:cubicBezTo>
                    <a:cubicBezTo>
                      <a:pt x="28" y="26"/>
                      <a:pt x="33" y="28"/>
                      <a:pt x="37" y="29"/>
                    </a:cubicBezTo>
                    <a:cubicBezTo>
                      <a:pt x="43" y="30"/>
                      <a:pt x="48" y="30"/>
                      <a:pt x="54" y="30"/>
                    </a:cubicBezTo>
                    <a:cubicBezTo>
                      <a:pt x="59" y="30"/>
                      <a:pt x="64" y="29"/>
                      <a:pt x="69" y="27"/>
                    </a:cubicBezTo>
                    <a:cubicBezTo>
                      <a:pt x="69" y="27"/>
                      <a:pt x="69" y="27"/>
                      <a:pt x="69" y="26"/>
                    </a:cubicBezTo>
                    <a:cubicBezTo>
                      <a:pt x="68" y="21"/>
                      <a:pt x="56" y="14"/>
                      <a:pt x="52" y="12"/>
                    </a:cubicBezTo>
                    <a:close/>
                  </a:path>
                </a:pathLst>
              </a:cu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ïślîḓè">
                <a:extLst>
                  <a:ext uri="{FF2B5EF4-FFF2-40B4-BE49-F238E27FC236}">
                    <a16:creationId xmlns:a16="http://schemas.microsoft.com/office/drawing/2014/main" id="{4AF119CE-3A3E-4560-8972-87F1E992EC0F}"/>
                  </a:ext>
                </a:extLst>
              </p:cNvPr>
              <p:cNvSpPr/>
              <p:nvPr/>
            </p:nvSpPr>
            <p:spPr bwMode="auto">
              <a:xfrm>
                <a:off x="7135813" y="3414713"/>
                <a:ext cx="195263" cy="25400"/>
              </a:xfrm>
              <a:custGeom>
                <a:avLst/>
                <a:gdLst>
                  <a:gd name="T0" fmla="*/ 16 w 69"/>
                  <a:gd name="T1" fmla="*/ 4 h 9"/>
                  <a:gd name="T2" fmla="*/ 33 w 69"/>
                  <a:gd name="T3" fmla="*/ 3 h 9"/>
                  <a:gd name="T4" fmla="*/ 47 w 69"/>
                  <a:gd name="T5" fmla="*/ 0 h 9"/>
                  <a:gd name="T6" fmla="*/ 69 w 69"/>
                  <a:gd name="T7" fmla="*/ 0 h 9"/>
                  <a:gd name="T8" fmla="*/ 69 w 69"/>
                  <a:gd name="T9" fmla="*/ 3 h 9"/>
                  <a:gd name="T10" fmla="*/ 66 w 69"/>
                  <a:gd name="T11" fmla="*/ 8 h 9"/>
                  <a:gd name="T12" fmla="*/ 64 w 69"/>
                  <a:gd name="T13" fmla="*/ 8 h 9"/>
                  <a:gd name="T14" fmla="*/ 47 w 69"/>
                  <a:gd name="T15" fmla="*/ 8 h 9"/>
                  <a:gd name="T16" fmla="*/ 47 w 69"/>
                  <a:gd name="T17" fmla="*/ 8 h 9"/>
                  <a:gd name="T18" fmla="*/ 46 w 69"/>
                  <a:gd name="T19" fmla="*/ 4 h 9"/>
                  <a:gd name="T20" fmla="*/ 46 w 69"/>
                  <a:gd name="T21" fmla="*/ 3 h 9"/>
                  <a:gd name="T22" fmla="*/ 46 w 69"/>
                  <a:gd name="T23" fmla="*/ 3 h 9"/>
                  <a:gd name="T24" fmla="*/ 30 w 69"/>
                  <a:gd name="T25" fmla="*/ 7 h 9"/>
                  <a:gd name="T26" fmla="*/ 17 w 69"/>
                  <a:gd name="T27" fmla="*/ 8 h 9"/>
                  <a:gd name="T28" fmla="*/ 4 w 69"/>
                  <a:gd name="T29" fmla="*/ 6 h 9"/>
                  <a:gd name="T30" fmla="*/ 1 w 69"/>
                  <a:gd name="T31" fmla="*/ 0 h 9"/>
                  <a:gd name="T32" fmla="*/ 1 w 69"/>
                  <a:gd name="T33" fmla="*/ 1 h 9"/>
                  <a:gd name="T34" fmla="*/ 16 w 69"/>
                  <a:gd name="T3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9">
                    <a:moveTo>
                      <a:pt x="16" y="4"/>
                    </a:moveTo>
                    <a:cubicBezTo>
                      <a:pt x="22" y="4"/>
                      <a:pt x="27" y="4"/>
                      <a:pt x="33" y="3"/>
                    </a:cubicBezTo>
                    <a:cubicBezTo>
                      <a:pt x="37" y="2"/>
                      <a:pt x="42" y="0"/>
                      <a:pt x="47" y="0"/>
                    </a:cubicBezTo>
                    <a:cubicBezTo>
                      <a:pt x="54" y="0"/>
                      <a:pt x="62" y="0"/>
                      <a:pt x="69" y="0"/>
                    </a:cubicBezTo>
                    <a:cubicBezTo>
                      <a:pt x="69" y="1"/>
                      <a:pt x="69" y="2"/>
                      <a:pt x="69" y="3"/>
                    </a:cubicBezTo>
                    <a:cubicBezTo>
                      <a:pt x="68" y="5"/>
                      <a:pt x="68" y="7"/>
                      <a:pt x="66" y="8"/>
                    </a:cubicBezTo>
                    <a:cubicBezTo>
                      <a:pt x="65" y="8"/>
                      <a:pt x="64" y="8"/>
                      <a:pt x="64" y="8"/>
                    </a:cubicBezTo>
                    <a:cubicBezTo>
                      <a:pt x="58" y="9"/>
                      <a:pt x="53" y="9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6" y="7"/>
                      <a:pt x="46" y="5"/>
                      <a:pt x="46" y="4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1" y="5"/>
                      <a:pt x="36" y="7"/>
                      <a:pt x="30" y="7"/>
                    </a:cubicBezTo>
                    <a:cubicBezTo>
                      <a:pt x="26" y="8"/>
                      <a:pt x="21" y="9"/>
                      <a:pt x="17" y="8"/>
                    </a:cubicBezTo>
                    <a:cubicBezTo>
                      <a:pt x="13" y="8"/>
                      <a:pt x="8" y="8"/>
                      <a:pt x="4" y="6"/>
                    </a:cubicBezTo>
                    <a:cubicBezTo>
                      <a:pt x="1" y="4"/>
                      <a:pt x="0" y="3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3"/>
                      <a:pt x="11" y="4"/>
                      <a:pt x="16" y="4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iślîḍe">
                <a:extLst>
                  <a:ext uri="{FF2B5EF4-FFF2-40B4-BE49-F238E27FC236}">
                    <a16:creationId xmlns:a16="http://schemas.microsoft.com/office/drawing/2014/main" id="{8A896C88-4BE5-4908-9753-1F2166F3FC2D}"/>
                  </a:ext>
                </a:extLst>
              </p:cNvPr>
              <p:cNvSpPr/>
              <p:nvPr/>
            </p:nvSpPr>
            <p:spPr bwMode="auto">
              <a:xfrm>
                <a:off x="7138988" y="3341688"/>
                <a:ext cx="196850" cy="84138"/>
              </a:xfrm>
              <a:custGeom>
                <a:avLst/>
                <a:gdLst>
                  <a:gd name="T0" fmla="*/ 17 w 70"/>
                  <a:gd name="T1" fmla="*/ 12 h 30"/>
                  <a:gd name="T2" fmla="*/ 33 w 70"/>
                  <a:gd name="T3" fmla="*/ 3 h 30"/>
                  <a:gd name="T4" fmla="*/ 44 w 70"/>
                  <a:gd name="T5" fmla="*/ 0 h 30"/>
                  <a:gd name="T6" fmla="*/ 52 w 70"/>
                  <a:gd name="T7" fmla="*/ 2 h 30"/>
                  <a:gd name="T8" fmla="*/ 61 w 70"/>
                  <a:gd name="T9" fmla="*/ 4 h 30"/>
                  <a:gd name="T10" fmla="*/ 67 w 70"/>
                  <a:gd name="T11" fmla="*/ 7 h 30"/>
                  <a:gd name="T12" fmla="*/ 69 w 70"/>
                  <a:gd name="T13" fmla="*/ 11 h 30"/>
                  <a:gd name="T14" fmla="*/ 68 w 70"/>
                  <a:gd name="T15" fmla="*/ 26 h 30"/>
                  <a:gd name="T16" fmla="*/ 46 w 70"/>
                  <a:gd name="T17" fmla="*/ 26 h 30"/>
                  <a:gd name="T18" fmla="*/ 32 w 70"/>
                  <a:gd name="T19" fmla="*/ 29 h 30"/>
                  <a:gd name="T20" fmla="*/ 15 w 70"/>
                  <a:gd name="T21" fmla="*/ 30 h 30"/>
                  <a:gd name="T22" fmla="*/ 0 w 70"/>
                  <a:gd name="T23" fmla="*/ 27 h 30"/>
                  <a:gd name="T24" fmla="*/ 0 w 70"/>
                  <a:gd name="T25" fmla="*/ 26 h 30"/>
                  <a:gd name="T26" fmla="*/ 17 w 70"/>
                  <a:gd name="T2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30">
                    <a:moveTo>
                      <a:pt x="17" y="12"/>
                    </a:moveTo>
                    <a:cubicBezTo>
                      <a:pt x="23" y="9"/>
                      <a:pt x="28" y="6"/>
                      <a:pt x="33" y="3"/>
                    </a:cubicBezTo>
                    <a:cubicBezTo>
                      <a:pt x="37" y="2"/>
                      <a:pt x="40" y="0"/>
                      <a:pt x="44" y="0"/>
                    </a:cubicBezTo>
                    <a:cubicBezTo>
                      <a:pt x="47" y="0"/>
                      <a:pt x="49" y="1"/>
                      <a:pt x="52" y="2"/>
                    </a:cubicBezTo>
                    <a:cubicBezTo>
                      <a:pt x="55" y="3"/>
                      <a:pt x="58" y="3"/>
                      <a:pt x="61" y="4"/>
                    </a:cubicBezTo>
                    <a:cubicBezTo>
                      <a:pt x="63" y="5"/>
                      <a:pt x="66" y="5"/>
                      <a:pt x="67" y="7"/>
                    </a:cubicBezTo>
                    <a:cubicBezTo>
                      <a:pt x="68" y="8"/>
                      <a:pt x="69" y="10"/>
                      <a:pt x="69" y="11"/>
                    </a:cubicBezTo>
                    <a:cubicBezTo>
                      <a:pt x="70" y="16"/>
                      <a:pt x="69" y="21"/>
                      <a:pt x="68" y="26"/>
                    </a:cubicBezTo>
                    <a:cubicBezTo>
                      <a:pt x="61" y="26"/>
                      <a:pt x="53" y="26"/>
                      <a:pt x="46" y="26"/>
                    </a:cubicBezTo>
                    <a:cubicBezTo>
                      <a:pt x="41" y="26"/>
                      <a:pt x="36" y="28"/>
                      <a:pt x="32" y="29"/>
                    </a:cubicBezTo>
                    <a:cubicBezTo>
                      <a:pt x="26" y="30"/>
                      <a:pt x="21" y="30"/>
                      <a:pt x="15" y="30"/>
                    </a:cubicBezTo>
                    <a:cubicBezTo>
                      <a:pt x="10" y="30"/>
                      <a:pt x="5" y="29"/>
                      <a:pt x="0" y="27"/>
                    </a:cubicBezTo>
                    <a:cubicBezTo>
                      <a:pt x="0" y="27"/>
                      <a:pt x="0" y="27"/>
                      <a:pt x="0" y="26"/>
                    </a:cubicBezTo>
                    <a:cubicBezTo>
                      <a:pt x="1" y="21"/>
                      <a:pt x="13" y="14"/>
                      <a:pt x="17" y="12"/>
                    </a:cubicBezTo>
                    <a:close/>
                  </a:path>
                </a:pathLst>
              </a:cu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íṧļïďé">
                <a:extLst>
                  <a:ext uri="{FF2B5EF4-FFF2-40B4-BE49-F238E27FC236}">
                    <a16:creationId xmlns:a16="http://schemas.microsoft.com/office/drawing/2014/main" id="{346D0D6B-E91E-4DA8-BD16-83FEFFC6E398}"/>
                  </a:ext>
                </a:extLst>
              </p:cNvPr>
              <p:cNvSpPr/>
              <p:nvPr/>
            </p:nvSpPr>
            <p:spPr bwMode="auto">
              <a:xfrm>
                <a:off x="7248525" y="2701926"/>
                <a:ext cx="247650" cy="673100"/>
              </a:xfrm>
              <a:custGeom>
                <a:avLst/>
                <a:gdLst>
                  <a:gd name="T0" fmla="*/ 85 w 88"/>
                  <a:gd name="T1" fmla="*/ 34 h 239"/>
                  <a:gd name="T2" fmla="*/ 72 w 88"/>
                  <a:gd name="T3" fmla="*/ 85 h 239"/>
                  <a:gd name="T4" fmla="*/ 59 w 88"/>
                  <a:gd name="T5" fmla="*/ 136 h 239"/>
                  <a:gd name="T6" fmla="*/ 46 w 88"/>
                  <a:gd name="T7" fmla="*/ 186 h 239"/>
                  <a:gd name="T8" fmla="*/ 39 w 88"/>
                  <a:gd name="T9" fmla="*/ 211 h 239"/>
                  <a:gd name="T10" fmla="*/ 36 w 88"/>
                  <a:gd name="T11" fmla="*/ 224 h 239"/>
                  <a:gd name="T12" fmla="*/ 34 w 88"/>
                  <a:gd name="T13" fmla="*/ 230 h 239"/>
                  <a:gd name="T14" fmla="*/ 33 w 88"/>
                  <a:gd name="T15" fmla="*/ 233 h 239"/>
                  <a:gd name="T16" fmla="*/ 30 w 88"/>
                  <a:gd name="T17" fmla="*/ 236 h 239"/>
                  <a:gd name="T18" fmla="*/ 2 w 88"/>
                  <a:gd name="T19" fmla="*/ 230 h 239"/>
                  <a:gd name="T20" fmla="*/ 0 w 88"/>
                  <a:gd name="T21" fmla="*/ 226 h 239"/>
                  <a:gd name="T22" fmla="*/ 1 w 88"/>
                  <a:gd name="T23" fmla="*/ 223 h 239"/>
                  <a:gd name="T24" fmla="*/ 2 w 88"/>
                  <a:gd name="T25" fmla="*/ 217 h 239"/>
                  <a:gd name="T26" fmla="*/ 4 w 88"/>
                  <a:gd name="T27" fmla="*/ 204 h 239"/>
                  <a:gd name="T28" fmla="*/ 8 w 88"/>
                  <a:gd name="T29" fmla="*/ 178 h 239"/>
                  <a:gd name="T30" fmla="*/ 16 w 88"/>
                  <a:gd name="T31" fmla="*/ 126 h 239"/>
                  <a:gd name="T32" fmla="*/ 25 w 88"/>
                  <a:gd name="T33" fmla="*/ 75 h 239"/>
                  <a:gd name="T34" fmla="*/ 34 w 88"/>
                  <a:gd name="T35" fmla="*/ 24 h 239"/>
                  <a:gd name="T36" fmla="*/ 64 w 88"/>
                  <a:gd name="T37" fmla="*/ 3 h 239"/>
                  <a:gd name="T38" fmla="*/ 85 w 88"/>
                  <a:gd name="T39" fmla="*/ 33 h 239"/>
                  <a:gd name="T40" fmla="*/ 85 w 88"/>
                  <a:gd name="T41" fmla="*/ 3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239">
                    <a:moveTo>
                      <a:pt x="85" y="34"/>
                    </a:moveTo>
                    <a:cubicBezTo>
                      <a:pt x="81" y="51"/>
                      <a:pt x="76" y="68"/>
                      <a:pt x="72" y="85"/>
                    </a:cubicBezTo>
                    <a:cubicBezTo>
                      <a:pt x="59" y="136"/>
                      <a:pt x="59" y="136"/>
                      <a:pt x="59" y="136"/>
                    </a:cubicBezTo>
                    <a:cubicBezTo>
                      <a:pt x="55" y="152"/>
                      <a:pt x="50" y="169"/>
                      <a:pt x="46" y="186"/>
                    </a:cubicBezTo>
                    <a:cubicBezTo>
                      <a:pt x="39" y="211"/>
                      <a:pt x="39" y="211"/>
                      <a:pt x="39" y="211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30"/>
                      <a:pt x="34" y="230"/>
                      <a:pt x="34" y="230"/>
                    </a:cubicBezTo>
                    <a:cubicBezTo>
                      <a:pt x="33" y="233"/>
                      <a:pt x="33" y="233"/>
                      <a:pt x="33" y="233"/>
                    </a:cubicBezTo>
                    <a:cubicBezTo>
                      <a:pt x="33" y="234"/>
                      <a:pt x="32" y="235"/>
                      <a:pt x="30" y="236"/>
                    </a:cubicBezTo>
                    <a:cubicBezTo>
                      <a:pt x="20" y="239"/>
                      <a:pt x="9" y="236"/>
                      <a:pt x="2" y="230"/>
                    </a:cubicBezTo>
                    <a:cubicBezTo>
                      <a:pt x="0" y="229"/>
                      <a:pt x="0" y="227"/>
                      <a:pt x="0" y="226"/>
                    </a:cubicBezTo>
                    <a:cubicBezTo>
                      <a:pt x="1" y="223"/>
                      <a:pt x="1" y="223"/>
                      <a:pt x="1" y="223"/>
                    </a:cubicBezTo>
                    <a:cubicBezTo>
                      <a:pt x="2" y="217"/>
                      <a:pt x="2" y="217"/>
                      <a:pt x="2" y="217"/>
                    </a:cubicBezTo>
                    <a:cubicBezTo>
                      <a:pt x="4" y="204"/>
                      <a:pt x="4" y="204"/>
                      <a:pt x="4" y="204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11" y="161"/>
                      <a:pt x="13" y="144"/>
                      <a:pt x="16" y="126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8" y="58"/>
                      <a:pt x="31" y="41"/>
                      <a:pt x="34" y="24"/>
                    </a:cubicBezTo>
                    <a:cubicBezTo>
                      <a:pt x="37" y="9"/>
                      <a:pt x="50" y="0"/>
                      <a:pt x="64" y="3"/>
                    </a:cubicBezTo>
                    <a:cubicBezTo>
                      <a:pt x="78" y="5"/>
                      <a:pt x="88" y="19"/>
                      <a:pt x="85" y="33"/>
                    </a:cubicBezTo>
                    <a:cubicBezTo>
                      <a:pt x="85" y="34"/>
                      <a:pt x="85" y="34"/>
                      <a:pt x="85" y="34"/>
                    </a:cubicBez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îš1ïḍé">
                <a:extLst>
                  <a:ext uri="{FF2B5EF4-FFF2-40B4-BE49-F238E27FC236}">
                    <a16:creationId xmlns:a16="http://schemas.microsoft.com/office/drawing/2014/main" id="{4DEBA774-A6E8-4E56-8627-3AAB2BB1A32F}"/>
                  </a:ext>
                </a:extLst>
              </p:cNvPr>
              <p:cNvSpPr/>
              <p:nvPr/>
            </p:nvSpPr>
            <p:spPr bwMode="auto">
              <a:xfrm>
                <a:off x="7531100" y="2701926"/>
                <a:ext cx="247650" cy="673100"/>
              </a:xfrm>
              <a:custGeom>
                <a:avLst/>
                <a:gdLst>
                  <a:gd name="T0" fmla="*/ 3 w 88"/>
                  <a:gd name="T1" fmla="*/ 34 h 239"/>
                  <a:gd name="T2" fmla="*/ 16 w 88"/>
                  <a:gd name="T3" fmla="*/ 85 h 239"/>
                  <a:gd name="T4" fmla="*/ 29 w 88"/>
                  <a:gd name="T5" fmla="*/ 136 h 239"/>
                  <a:gd name="T6" fmla="*/ 42 w 88"/>
                  <a:gd name="T7" fmla="*/ 186 h 239"/>
                  <a:gd name="T8" fmla="*/ 49 w 88"/>
                  <a:gd name="T9" fmla="*/ 211 h 239"/>
                  <a:gd name="T10" fmla="*/ 52 w 88"/>
                  <a:gd name="T11" fmla="*/ 224 h 239"/>
                  <a:gd name="T12" fmla="*/ 54 w 88"/>
                  <a:gd name="T13" fmla="*/ 230 h 239"/>
                  <a:gd name="T14" fmla="*/ 55 w 88"/>
                  <a:gd name="T15" fmla="*/ 233 h 239"/>
                  <a:gd name="T16" fmla="*/ 58 w 88"/>
                  <a:gd name="T17" fmla="*/ 236 h 239"/>
                  <a:gd name="T18" fmla="*/ 86 w 88"/>
                  <a:gd name="T19" fmla="*/ 230 h 239"/>
                  <a:gd name="T20" fmla="*/ 88 w 88"/>
                  <a:gd name="T21" fmla="*/ 226 h 239"/>
                  <a:gd name="T22" fmla="*/ 87 w 88"/>
                  <a:gd name="T23" fmla="*/ 223 h 239"/>
                  <a:gd name="T24" fmla="*/ 86 w 88"/>
                  <a:gd name="T25" fmla="*/ 217 h 239"/>
                  <a:gd name="T26" fmla="*/ 84 w 88"/>
                  <a:gd name="T27" fmla="*/ 204 h 239"/>
                  <a:gd name="T28" fmla="*/ 80 w 88"/>
                  <a:gd name="T29" fmla="*/ 178 h 239"/>
                  <a:gd name="T30" fmla="*/ 72 w 88"/>
                  <a:gd name="T31" fmla="*/ 126 h 239"/>
                  <a:gd name="T32" fmla="*/ 63 w 88"/>
                  <a:gd name="T33" fmla="*/ 75 h 239"/>
                  <a:gd name="T34" fmla="*/ 54 w 88"/>
                  <a:gd name="T35" fmla="*/ 24 h 239"/>
                  <a:gd name="T36" fmla="*/ 24 w 88"/>
                  <a:gd name="T37" fmla="*/ 3 h 239"/>
                  <a:gd name="T38" fmla="*/ 3 w 88"/>
                  <a:gd name="T39" fmla="*/ 33 h 239"/>
                  <a:gd name="T40" fmla="*/ 3 w 88"/>
                  <a:gd name="T41" fmla="*/ 3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8" h="239">
                    <a:moveTo>
                      <a:pt x="3" y="34"/>
                    </a:moveTo>
                    <a:cubicBezTo>
                      <a:pt x="7" y="51"/>
                      <a:pt x="11" y="68"/>
                      <a:pt x="16" y="85"/>
                    </a:cubicBezTo>
                    <a:cubicBezTo>
                      <a:pt x="29" y="136"/>
                      <a:pt x="29" y="136"/>
                      <a:pt x="29" y="136"/>
                    </a:cubicBezTo>
                    <a:cubicBezTo>
                      <a:pt x="33" y="152"/>
                      <a:pt x="37" y="169"/>
                      <a:pt x="42" y="186"/>
                    </a:cubicBezTo>
                    <a:cubicBezTo>
                      <a:pt x="49" y="211"/>
                      <a:pt x="49" y="211"/>
                      <a:pt x="49" y="211"/>
                    </a:cubicBezTo>
                    <a:cubicBezTo>
                      <a:pt x="52" y="224"/>
                      <a:pt x="52" y="224"/>
                      <a:pt x="52" y="224"/>
                    </a:cubicBezTo>
                    <a:cubicBezTo>
                      <a:pt x="54" y="230"/>
                      <a:pt x="54" y="230"/>
                      <a:pt x="54" y="230"/>
                    </a:cubicBezTo>
                    <a:cubicBezTo>
                      <a:pt x="55" y="233"/>
                      <a:pt x="55" y="233"/>
                      <a:pt x="55" y="233"/>
                    </a:cubicBezTo>
                    <a:cubicBezTo>
                      <a:pt x="55" y="234"/>
                      <a:pt x="55" y="235"/>
                      <a:pt x="58" y="236"/>
                    </a:cubicBezTo>
                    <a:cubicBezTo>
                      <a:pt x="68" y="239"/>
                      <a:pt x="78" y="236"/>
                      <a:pt x="86" y="230"/>
                    </a:cubicBezTo>
                    <a:cubicBezTo>
                      <a:pt x="88" y="229"/>
                      <a:pt x="88" y="227"/>
                      <a:pt x="88" y="226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86" y="217"/>
                      <a:pt x="86" y="217"/>
                      <a:pt x="86" y="217"/>
                    </a:cubicBezTo>
                    <a:cubicBezTo>
                      <a:pt x="84" y="204"/>
                      <a:pt x="84" y="204"/>
                      <a:pt x="84" y="204"/>
                    </a:cubicBezTo>
                    <a:cubicBezTo>
                      <a:pt x="80" y="178"/>
                      <a:pt x="80" y="178"/>
                      <a:pt x="80" y="178"/>
                    </a:cubicBezTo>
                    <a:cubicBezTo>
                      <a:pt x="77" y="161"/>
                      <a:pt x="75" y="144"/>
                      <a:pt x="72" y="126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0" y="58"/>
                      <a:pt x="57" y="41"/>
                      <a:pt x="54" y="24"/>
                    </a:cubicBezTo>
                    <a:cubicBezTo>
                      <a:pt x="51" y="9"/>
                      <a:pt x="38" y="0"/>
                      <a:pt x="24" y="3"/>
                    </a:cubicBezTo>
                    <a:cubicBezTo>
                      <a:pt x="9" y="5"/>
                      <a:pt x="0" y="19"/>
                      <a:pt x="3" y="33"/>
                    </a:cubicBezTo>
                    <a:cubicBezTo>
                      <a:pt x="3" y="34"/>
                      <a:pt x="3" y="34"/>
                      <a:pt x="3" y="34"/>
                    </a:cubicBez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ïSlíḋe">
                <a:extLst>
                  <a:ext uri="{FF2B5EF4-FFF2-40B4-BE49-F238E27FC236}">
                    <a16:creationId xmlns:a16="http://schemas.microsoft.com/office/drawing/2014/main" id="{DE8CB220-3601-4B65-8C2E-18176F36723D}"/>
                  </a:ext>
                </a:extLst>
              </p:cNvPr>
              <p:cNvSpPr/>
              <p:nvPr/>
            </p:nvSpPr>
            <p:spPr bwMode="auto">
              <a:xfrm>
                <a:off x="7342188" y="2582863"/>
                <a:ext cx="342900" cy="265113"/>
              </a:xfrm>
              <a:prstGeom prst="ellipse">
                <a:avLst/>
              </a:pr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îṥ1îḋé">
                <a:extLst>
                  <a:ext uri="{FF2B5EF4-FFF2-40B4-BE49-F238E27FC236}">
                    <a16:creationId xmlns:a16="http://schemas.microsoft.com/office/drawing/2014/main" id="{DCD57ED3-119C-4D8D-A0C4-7D5D00FE2E98}"/>
                  </a:ext>
                </a:extLst>
              </p:cNvPr>
              <p:cNvSpPr/>
              <p:nvPr/>
            </p:nvSpPr>
            <p:spPr bwMode="auto">
              <a:xfrm>
                <a:off x="7059613" y="1924051"/>
                <a:ext cx="366713" cy="439738"/>
              </a:xfrm>
              <a:custGeom>
                <a:avLst/>
                <a:gdLst>
                  <a:gd name="T0" fmla="*/ 114 w 130"/>
                  <a:gd name="T1" fmla="*/ 112 h 156"/>
                  <a:gd name="T2" fmla="*/ 34 w 130"/>
                  <a:gd name="T3" fmla="*/ 81 h 156"/>
                  <a:gd name="T4" fmla="*/ 34 w 130"/>
                  <a:gd name="T5" fmla="*/ 68 h 156"/>
                  <a:gd name="T6" fmla="*/ 34 w 130"/>
                  <a:gd name="T7" fmla="*/ 46 h 156"/>
                  <a:gd name="T8" fmla="*/ 33 w 130"/>
                  <a:gd name="T9" fmla="*/ 24 h 156"/>
                  <a:gd name="T10" fmla="*/ 32 w 130"/>
                  <a:gd name="T11" fmla="*/ 13 h 156"/>
                  <a:gd name="T12" fmla="*/ 31 w 130"/>
                  <a:gd name="T13" fmla="*/ 7 h 156"/>
                  <a:gd name="T14" fmla="*/ 31 w 130"/>
                  <a:gd name="T15" fmla="*/ 4 h 156"/>
                  <a:gd name="T16" fmla="*/ 26 w 130"/>
                  <a:gd name="T17" fmla="*/ 2 h 156"/>
                  <a:gd name="T18" fmla="*/ 6 w 130"/>
                  <a:gd name="T19" fmla="*/ 2 h 156"/>
                  <a:gd name="T20" fmla="*/ 1 w 130"/>
                  <a:gd name="T21" fmla="*/ 5 h 156"/>
                  <a:gd name="T22" fmla="*/ 1 w 130"/>
                  <a:gd name="T23" fmla="*/ 8 h 156"/>
                  <a:gd name="T24" fmla="*/ 1 w 130"/>
                  <a:gd name="T25" fmla="*/ 13 h 156"/>
                  <a:gd name="T26" fmla="*/ 0 w 130"/>
                  <a:gd name="T27" fmla="*/ 25 h 156"/>
                  <a:gd name="T28" fmla="*/ 0 w 130"/>
                  <a:gd name="T29" fmla="*/ 47 h 156"/>
                  <a:gd name="T30" fmla="*/ 0 w 130"/>
                  <a:gd name="T31" fmla="*/ 69 h 156"/>
                  <a:gd name="T32" fmla="*/ 2 w 130"/>
                  <a:gd name="T33" fmla="*/ 92 h 156"/>
                  <a:gd name="T34" fmla="*/ 2 w 130"/>
                  <a:gd name="T35" fmla="*/ 92 h 156"/>
                  <a:gd name="T36" fmla="*/ 11 w 130"/>
                  <a:gd name="T37" fmla="*/ 106 h 156"/>
                  <a:gd name="T38" fmla="*/ 96 w 130"/>
                  <a:gd name="T39" fmla="*/ 151 h 156"/>
                  <a:gd name="T40" fmla="*/ 98 w 130"/>
                  <a:gd name="T41" fmla="*/ 152 h 156"/>
                  <a:gd name="T42" fmla="*/ 126 w 130"/>
                  <a:gd name="T43" fmla="*/ 140 h 156"/>
                  <a:gd name="T44" fmla="*/ 114 w 130"/>
                  <a:gd name="T45" fmla="*/ 11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" h="156">
                    <a:moveTo>
                      <a:pt x="114" y="112"/>
                    </a:moveTo>
                    <a:cubicBezTo>
                      <a:pt x="34" y="81"/>
                      <a:pt x="34" y="81"/>
                      <a:pt x="34" y="81"/>
                    </a:cubicBezTo>
                    <a:cubicBezTo>
                      <a:pt x="34" y="77"/>
                      <a:pt x="34" y="73"/>
                      <a:pt x="34" y="68"/>
                    </a:cubicBezTo>
                    <a:cubicBezTo>
                      <a:pt x="34" y="61"/>
                      <a:pt x="34" y="54"/>
                      <a:pt x="34" y="46"/>
                    </a:cubicBezTo>
                    <a:cubicBezTo>
                      <a:pt x="34" y="39"/>
                      <a:pt x="33" y="31"/>
                      <a:pt x="33" y="24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1" y="5"/>
                      <a:pt x="31" y="4"/>
                    </a:cubicBezTo>
                    <a:cubicBezTo>
                      <a:pt x="30" y="3"/>
                      <a:pt x="29" y="2"/>
                      <a:pt x="26" y="2"/>
                    </a:cubicBezTo>
                    <a:cubicBezTo>
                      <a:pt x="19" y="0"/>
                      <a:pt x="13" y="0"/>
                      <a:pt x="6" y="2"/>
                    </a:cubicBezTo>
                    <a:cubicBezTo>
                      <a:pt x="3" y="3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32"/>
                      <a:pt x="0" y="39"/>
                      <a:pt x="0" y="47"/>
                    </a:cubicBezTo>
                    <a:cubicBezTo>
                      <a:pt x="0" y="54"/>
                      <a:pt x="0" y="62"/>
                      <a:pt x="0" y="69"/>
                    </a:cubicBezTo>
                    <a:cubicBezTo>
                      <a:pt x="1" y="77"/>
                      <a:pt x="1" y="84"/>
                      <a:pt x="2" y="92"/>
                    </a:cubicBezTo>
                    <a:cubicBezTo>
                      <a:pt x="2" y="92"/>
                      <a:pt x="2" y="92"/>
                      <a:pt x="2" y="92"/>
                    </a:cubicBezTo>
                    <a:cubicBezTo>
                      <a:pt x="3" y="98"/>
                      <a:pt x="6" y="103"/>
                      <a:pt x="11" y="106"/>
                    </a:cubicBezTo>
                    <a:cubicBezTo>
                      <a:pt x="96" y="151"/>
                      <a:pt x="96" y="151"/>
                      <a:pt x="96" y="151"/>
                    </a:cubicBezTo>
                    <a:cubicBezTo>
                      <a:pt x="97" y="151"/>
                      <a:pt x="98" y="151"/>
                      <a:pt x="98" y="152"/>
                    </a:cubicBezTo>
                    <a:cubicBezTo>
                      <a:pt x="109" y="156"/>
                      <a:pt x="122" y="151"/>
                      <a:pt x="126" y="140"/>
                    </a:cubicBezTo>
                    <a:cubicBezTo>
                      <a:pt x="130" y="129"/>
                      <a:pt x="125" y="117"/>
                      <a:pt x="114" y="112"/>
                    </a:cubicBezTo>
                    <a:close/>
                  </a:path>
                </a:pathLst>
              </a:custGeom>
              <a:solidFill>
                <a:srgbClr val="F5B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ïslîḓê">
                <a:extLst>
                  <a:ext uri="{FF2B5EF4-FFF2-40B4-BE49-F238E27FC236}">
                    <a16:creationId xmlns:a16="http://schemas.microsoft.com/office/drawing/2014/main" id="{AF96E63B-C276-48CE-A418-297964D78047}"/>
                  </a:ext>
                </a:extLst>
              </p:cNvPr>
              <p:cNvSpPr/>
              <p:nvPr/>
            </p:nvSpPr>
            <p:spPr bwMode="auto">
              <a:xfrm>
                <a:off x="7331075" y="2214563"/>
                <a:ext cx="366713" cy="538163"/>
              </a:xfrm>
              <a:custGeom>
                <a:avLst/>
                <a:gdLst>
                  <a:gd name="T0" fmla="*/ 6 w 130"/>
                  <a:gd name="T1" fmla="*/ 56 h 191"/>
                  <a:gd name="T2" fmla="*/ 22 w 130"/>
                  <a:gd name="T3" fmla="*/ 16 h 191"/>
                  <a:gd name="T4" fmla="*/ 62 w 130"/>
                  <a:gd name="T5" fmla="*/ 0 h 191"/>
                  <a:gd name="T6" fmla="*/ 72 w 130"/>
                  <a:gd name="T7" fmla="*/ 1 h 191"/>
                  <a:gd name="T8" fmla="*/ 101 w 130"/>
                  <a:gd name="T9" fmla="*/ 16 h 191"/>
                  <a:gd name="T10" fmla="*/ 116 w 130"/>
                  <a:gd name="T11" fmla="*/ 60 h 191"/>
                  <a:gd name="T12" fmla="*/ 129 w 130"/>
                  <a:gd name="T13" fmla="*/ 167 h 191"/>
                  <a:gd name="T14" fmla="*/ 129 w 130"/>
                  <a:gd name="T15" fmla="*/ 169 h 191"/>
                  <a:gd name="T16" fmla="*/ 127 w 130"/>
                  <a:gd name="T17" fmla="*/ 171 h 191"/>
                  <a:gd name="T18" fmla="*/ 2 w 130"/>
                  <a:gd name="T19" fmla="*/ 173 h 191"/>
                  <a:gd name="T20" fmla="*/ 0 w 130"/>
                  <a:gd name="T21" fmla="*/ 171 h 191"/>
                  <a:gd name="T22" fmla="*/ 0 w 130"/>
                  <a:gd name="T23" fmla="*/ 169 h 191"/>
                  <a:gd name="T24" fmla="*/ 3 w 130"/>
                  <a:gd name="T25" fmla="*/ 86 h 191"/>
                  <a:gd name="T26" fmla="*/ 6 w 130"/>
                  <a:gd name="T27" fmla="*/ 5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91">
                    <a:moveTo>
                      <a:pt x="6" y="56"/>
                    </a:moveTo>
                    <a:cubicBezTo>
                      <a:pt x="8" y="41"/>
                      <a:pt x="12" y="26"/>
                      <a:pt x="22" y="16"/>
                    </a:cubicBezTo>
                    <a:cubicBezTo>
                      <a:pt x="32" y="4"/>
                      <a:pt x="46" y="1"/>
                      <a:pt x="62" y="0"/>
                    </a:cubicBezTo>
                    <a:cubicBezTo>
                      <a:pt x="66" y="0"/>
                      <a:pt x="69" y="1"/>
                      <a:pt x="72" y="1"/>
                    </a:cubicBezTo>
                    <a:cubicBezTo>
                      <a:pt x="83" y="2"/>
                      <a:pt x="94" y="7"/>
                      <a:pt x="101" y="16"/>
                    </a:cubicBezTo>
                    <a:cubicBezTo>
                      <a:pt x="111" y="27"/>
                      <a:pt x="113" y="46"/>
                      <a:pt x="116" y="60"/>
                    </a:cubicBezTo>
                    <a:cubicBezTo>
                      <a:pt x="122" y="95"/>
                      <a:pt x="125" y="131"/>
                      <a:pt x="129" y="167"/>
                    </a:cubicBezTo>
                    <a:cubicBezTo>
                      <a:pt x="129" y="168"/>
                      <a:pt x="130" y="169"/>
                      <a:pt x="129" y="169"/>
                    </a:cubicBezTo>
                    <a:cubicBezTo>
                      <a:pt x="129" y="170"/>
                      <a:pt x="128" y="170"/>
                      <a:pt x="127" y="171"/>
                    </a:cubicBezTo>
                    <a:cubicBezTo>
                      <a:pt x="89" y="191"/>
                      <a:pt x="42" y="187"/>
                      <a:pt x="2" y="173"/>
                    </a:cubicBezTo>
                    <a:cubicBezTo>
                      <a:pt x="2" y="173"/>
                      <a:pt x="1" y="172"/>
                      <a:pt x="0" y="171"/>
                    </a:cubicBezTo>
                    <a:cubicBezTo>
                      <a:pt x="0" y="171"/>
                      <a:pt x="0" y="170"/>
                      <a:pt x="0" y="169"/>
                    </a:cubicBezTo>
                    <a:cubicBezTo>
                      <a:pt x="0" y="141"/>
                      <a:pt x="2" y="114"/>
                      <a:pt x="3" y="86"/>
                    </a:cubicBezTo>
                    <a:cubicBezTo>
                      <a:pt x="4" y="77"/>
                      <a:pt x="4" y="66"/>
                      <a:pt x="6" y="56"/>
                    </a:cubicBezTo>
                    <a:close/>
                  </a:path>
                </a:pathLst>
              </a:custGeom>
              <a:solidFill>
                <a:srgbClr val="F5B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íṩliḍê">
                <a:extLst>
                  <a:ext uri="{FF2B5EF4-FFF2-40B4-BE49-F238E27FC236}">
                    <a16:creationId xmlns:a16="http://schemas.microsoft.com/office/drawing/2014/main" id="{0E32E862-3770-41AA-8E26-1F4513CB472A}"/>
                  </a:ext>
                </a:extLst>
              </p:cNvPr>
              <p:cNvSpPr/>
              <p:nvPr/>
            </p:nvSpPr>
            <p:spPr bwMode="auto">
              <a:xfrm>
                <a:off x="7454900" y="2124076"/>
                <a:ext cx="95250" cy="115888"/>
              </a:xfrm>
              <a:prstGeom prst="rect">
                <a:avLst/>
              </a:prstGeom>
              <a:solidFill>
                <a:srgbClr val="F1A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ïšľîḓè">
                <a:extLst>
                  <a:ext uri="{FF2B5EF4-FFF2-40B4-BE49-F238E27FC236}">
                    <a16:creationId xmlns:a16="http://schemas.microsoft.com/office/drawing/2014/main" id="{5FEDAE79-01E5-4BE0-BA08-1BAFC30D09D0}"/>
                  </a:ext>
                </a:extLst>
              </p:cNvPr>
              <p:cNvSpPr/>
              <p:nvPr/>
            </p:nvSpPr>
            <p:spPr bwMode="auto">
              <a:xfrm>
                <a:off x="7056438" y="1833563"/>
                <a:ext cx="93663" cy="87313"/>
              </a:xfrm>
              <a:custGeom>
                <a:avLst/>
                <a:gdLst>
                  <a:gd name="T0" fmla="*/ 1 w 33"/>
                  <a:gd name="T1" fmla="*/ 12 h 31"/>
                  <a:gd name="T2" fmla="*/ 5 w 33"/>
                  <a:gd name="T3" fmla="*/ 4 h 31"/>
                  <a:gd name="T4" fmla="*/ 9 w 33"/>
                  <a:gd name="T5" fmla="*/ 1 h 31"/>
                  <a:gd name="T6" fmla="*/ 19 w 33"/>
                  <a:gd name="T7" fmla="*/ 1 h 31"/>
                  <a:gd name="T8" fmla="*/ 29 w 33"/>
                  <a:gd name="T9" fmla="*/ 6 h 31"/>
                  <a:gd name="T10" fmla="*/ 30 w 33"/>
                  <a:gd name="T11" fmla="*/ 20 h 31"/>
                  <a:gd name="T12" fmla="*/ 28 w 33"/>
                  <a:gd name="T13" fmla="*/ 25 h 31"/>
                  <a:gd name="T14" fmla="*/ 14 w 33"/>
                  <a:gd name="T15" fmla="*/ 30 h 31"/>
                  <a:gd name="T16" fmla="*/ 1 w 33"/>
                  <a:gd name="T17" fmla="*/ 19 h 31"/>
                  <a:gd name="T18" fmla="*/ 1 w 33"/>
                  <a:gd name="T19" fmla="*/ 1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31">
                    <a:moveTo>
                      <a:pt x="1" y="12"/>
                    </a:moveTo>
                    <a:cubicBezTo>
                      <a:pt x="1" y="9"/>
                      <a:pt x="3" y="6"/>
                      <a:pt x="5" y="4"/>
                    </a:cubicBezTo>
                    <a:cubicBezTo>
                      <a:pt x="6" y="3"/>
                      <a:pt x="8" y="2"/>
                      <a:pt x="9" y="1"/>
                    </a:cubicBezTo>
                    <a:cubicBezTo>
                      <a:pt x="12" y="0"/>
                      <a:pt x="16" y="0"/>
                      <a:pt x="19" y="1"/>
                    </a:cubicBezTo>
                    <a:cubicBezTo>
                      <a:pt x="23" y="2"/>
                      <a:pt x="26" y="3"/>
                      <a:pt x="29" y="6"/>
                    </a:cubicBezTo>
                    <a:cubicBezTo>
                      <a:pt x="33" y="11"/>
                      <a:pt x="31" y="16"/>
                      <a:pt x="30" y="20"/>
                    </a:cubicBezTo>
                    <a:cubicBezTo>
                      <a:pt x="29" y="22"/>
                      <a:pt x="29" y="23"/>
                      <a:pt x="28" y="25"/>
                    </a:cubicBezTo>
                    <a:cubicBezTo>
                      <a:pt x="25" y="29"/>
                      <a:pt x="19" y="31"/>
                      <a:pt x="14" y="30"/>
                    </a:cubicBezTo>
                    <a:cubicBezTo>
                      <a:pt x="7" y="30"/>
                      <a:pt x="3" y="24"/>
                      <a:pt x="1" y="19"/>
                    </a:cubicBezTo>
                    <a:cubicBezTo>
                      <a:pt x="1" y="17"/>
                      <a:pt x="0" y="15"/>
                      <a:pt x="1" y="12"/>
                    </a:cubicBezTo>
                    <a:close/>
                  </a:path>
                </a:pathLst>
              </a:custGeom>
              <a:solidFill>
                <a:srgbClr val="F1A8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ïsḻîḓé">
                <a:extLst>
                  <a:ext uri="{FF2B5EF4-FFF2-40B4-BE49-F238E27FC236}">
                    <a16:creationId xmlns:a16="http://schemas.microsoft.com/office/drawing/2014/main" id="{065DD74D-E179-4160-9601-94C30B71FBBF}"/>
                  </a:ext>
                </a:extLst>
              </p:cNvPr>
              <p:cNvSpPr/>
              <p:nvPr/>
            </p:nvSpPr>
            <p:spPr bwMode="auto">
              <a:xfrm>
                <a:off x="7499350" y="2239963"/>
                <a:ext cx="0" cy="495300"/>
              </a:xfrm>
              <a:prstGeom prst="line">
                <a:avLst/>
              </a:prstGeom>
              <a:noFill/>
              <a:ln w="11113" cap="flat">
                <a:solidFill>
                  <a:srgbClr val="E18A34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iş1iďê">
                <a:extLst>
                  <a:ext uri="{FF2B5EF4-FFF2-40B4-BE49-F238E27FC236}">
                    <a16:creationId xmlns:a16="http://schemas.microsoft.com/office/drawing/2014/main" id="{C2EFF8B4-5774-4FC6-9F4A-1C53E0A0BC94}"/>
                  </a:ext>
                </a:extLst>
              </p:cNvPr>
              <p:cNvSpPr/>
              <p:nvPr/>
            </p:nvSpPr>
            <p:spPr bwMode="auto">
              <a:xfrm>
                <a:off x="7469188" y="2382838"/>
                <a:ext cx="80963" cy="119063"/>
              </a:xfrm>
              <a:custGeom>
                <a:avLst/>
                <a:gdLst>
                  <a:gd name="T0" fmla="*/ 0 w 51"/>
                  <a:gd name="T1" fmla="*/ 22 h 75"/>
                  <a:gd name="T2" fmla="*/ 51 w 51"/>
                  <a:gd name="T3" fmla="*/ 75 h 75"/>
                  <a:gd name="T4" fmla="*/ 48 w 51"/>
                  <a:gd name="T5" fmla="*/ 45 h 75"/>
                  <a:gd name="T6" fmla="*/ 1 w 51"/>
                  <a:gd name="T7" fmla="*/ 0 h 75"/>
                  <a:gd name="T8" fmla="*/ 0 w 51"/>
                  <a:gd name="T9" fmla="*/ 2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5">
                    <a:moveTo>
                      <a:pt x="0" y="22"/>
                    </a:moveTo>
                    <a:lnTo>
                      <a:pt x="51" y="75"/>
                    </a:lnTo>
                    <a:lnTo>
                      <a:pt x="48" y="45"/>
                    </a:lnTo>
                    <a:lnTo>
                      <a:pt x="1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08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iṣļidé">
                <a:extLst>
                  <a:ext uri="{FF2B5EF4-FFF2-40B4-BE49-F238E27FC236}">
                    <a16:creationId xmlns:a16="http://schemas.microsoft.com/office/drawing/2014/main" id="{0E1A354E-68D1-43E5-90AA-AC838760286A}"/>
                  </a:ext>
                </a:extLst>
              </p:cNvPr>
              <p:cNvSpPr/>
              <p:nvPr/>
            </p:nvSpPr>
            <p:spPr bwMode="auto">
              <a:xfrm>
                <a:off x="7462838" y="2417763"/>
                <a:ext cx="93663" cy="120650"/>
              </a:xfrm>
              <a:custGeom>
                <a:avLst/>
                <a:gdLst>
                  <a:gd name="T0" fmla="*/ 0 w 59"/>
                  <a:gd name="T1" fmla="*/ 23 h 76"/>
                  <a:gd name="T2" fmla="*/ 53 w 59"/>
                  <a:gd name="T3" fmla="*/ 76 h 76"/>
                  <a:gd name="T4" fmla="*/ 59 w 59"/>
                  <a:gd name="T5" fmla="*/ 71 h 76"/>
                  <a:gd name="T6" fmla="*/ 55 w 59"/>
                  <a:gd name="T7" fmla="*/ 53 h 76"/>
                  <a:gd name="T8" fmla="*/ 4 w 59"/>
                  <a:gd name="T9" fmla="*/ 0 h 76"/>
                  <a:gd name="T10" fmla="*/ 0 w 59"/>
                  <a:gd name="T11" fmla="*/ 2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76">
                    <a:moveTo>
                      <a:pt x="0" y="23"/>
                    </a:moveTo>
                    <a:lnTo>
                      <a:pt x="53" y="76"/>
                    </a:lnTo>
                    <a:lnTo>
                      <a:pt x="59" y="71"/>
                    </a:lnTo>
                    <a:lnTo>
                      <a:pt x="55" y="53"/>
                    </a:lnTo>
                    <a:lnTo>
                      <a:pt x="4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ís1iḍê">
                <a:extLst>
                  <a:ext uri="{FF2B5EF4-FFF2-40B4-BE49-F238E27FC236}">
                    <a16:creationId xmlns:a16="http://schemas.microsoft.com/office/drawing/2014/main" id="{DE4E26BE-AF98-4DDD-AEB5-FB46A4716813}"/>
                  </a:ext>
                </a:extLst>
              </p:cNvPr>
              <p:cNvSpPr/>
              <p:nvPr/>
            </p:nvSpPr>
            <p:spPr bwMode="auto">
              <a:xfrm>
                <a:off x="7454900" y="2487613"/>
                <a:ext cx="76200" cy="95250"/>
              </a:xfrm>
              <a:custGeom>
                <a:avLst/>
                <a:gdLst>
                  <a:gd name="T0" fmla="*/ 0 w 48"/>
                  <a:gd name="T1" fmla="*/ 28 h 60"/>
                  <a:gd name="T2" fmla="*/ 33 w 48"/>
                  <a:gd name="T3" fmla="*/ 60 h 60"/>
                  <a:gd name="T4" fmla="*/ 48 w 48"/>
                  <a:gd name="T5" fmla="*/ 44 h 60"/>
                  <a:gd name="T6" fmla="*/ 3 w 48"/>
                  <a:gd name="T7" fmla="*/ 0 h 60"/>
                  <a:gd name="T8" fmla="*/ 0 w 48"/>
                  <a:gd name="T9" fmla="*/ 2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0" y="28"/>
                    </a:moveTo>
                    <a:lnTo>
                      <a:pt x="33" y="60"/>
                    </a:lnTo>
                    <a:lnTo>
                      <a:pt x="48" y="44"/>
                    </a:lnTo>
                    <a:lnTo>
                      <a:pt x="3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íṧļíḑè">
                <a:extLst>
                  <a:ext uri="{FF2B5EF4-FFF2-40B4-BE49-F238E27FC236}">
                    <a16:creationId xmlns:a16="http://schemas.microsoft.com/office/drawing/2014/main" id="{551F71AC-643B-4397-91C4-9E2341D6F932}"/>
                  </a:ext>
                </a:extLst>
              </p:cNvPr>
              <p:cNvSpPr/>
              <p:nvPr/>
            </p:nvSpPr>
            <p:spPr bwMode="auto">
              <a:xfrm>
                <a:off x="7459663" y="2454276"/>
                <a:ext cx="87313" cy="103188"/>
              </a:xfrm>
              <a:custGeom>
                <a:avLst/>
                <a:gdLst>
                  <a:gd name="T0" fmla="*/ 0 w 55"/>
                  <a:gd name="T1" fmla="*/ 21 h 65"/>
                  <a:gd name="T2" fmla="*/ 45 w 55"/>
                  <a:gd name="T3" fmla="*/ 65 h 65"/>
                  <a:gd name="T4" fmla="*/ 55 w 55"/>
                  <a:gd name="T5" fmla="*/ 53 h 65"/>
                  <a:gd name="T6" fmla="*/ 2 w 55"/>
                  <a:gd name="T7" fmla="*/ 0 h 65"/>
                  <a:gd name="T8" fmla="*/ 0 w 55"/>
                  <a:gd name="T9" fmla="*/ 2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0" y="21"/>
                    </a:moveTo>
                    <a:lnTo>
                      <a:pt x="45" y="65"/>
                    </a:lnTo>
                    <a:lnTo>
                      <a:pt x="55" y="53"/>
                    </a:lnTo>
                    <a:lnTo>
                      <a:pt x="2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708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îSḷïďe">
                <a:extLst>
                  <a:ext uri="{FF2B5EF4-FFF2-40B4-BE49-F238E27FC236}">
                    <a16:creationId xmlns:a16="http://schemas.microsoft.com/office/drawing/2014/main" id="{FF023EAB-4269-4D80-8786-7840D5788B2C}"/>
                  </a:ext>
                </a:extLst>
              </p:cNvPr>
              <p:cNvSpPr/>
              <p:nvPr/>
            </p:nvSpPr>
            <p:spPr bwMode="auto">
              <a:xfrm>
                <a:off x="7470775" y="2346326"/>
                <a:ext cx="74613" cy="107950"/>
              </a:xfrm>
              <a:custGeom>
                <a:avLst/>
                <a:gdLst>
                  <a:gd name="T0" fmla="*/ 4 w 47"/>
                  <a:gd name="T1" fmla="*/ 0 h 68"/>
                  <a:gd name="T2" fmla="*/ 0 w 47"/>
                  <a:gd name="T3" fmla="*/ 23 h 68"/>
                  <a:gd name="T4" fmla="*/ 47 w 47"/>
                  <a:gd name="T5" fmla="*/ 68 h 68"/>
                  <a:gd name="T6" fmla="*/ 41 w 47"/>
                  <a:gd name="T7" fmla="*/ 37 h 68"/>
                  <a:gd name="T8" fmla="*/ 4 w 47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68">
                    <a:moveTo>
                      <a:pt x="4" y="0"/>
                    </a:moveTo>
                    <a:lnTo>
                      <a:pt x="0" y="23"/>
                    </a:lnTo>
                    <a:lnTo>
                      <a:pt x="47" y="68"/>
                    </a:lnTo>
                    <a:lnTo>
                      <a:pt x="41" y="3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ï$ľîḍê">
                <a:extLst>
                  <a:ext uri="{FF2B5EF4-FFF2-40B4-BE49-F238E27FC236}">
                    <a16:creationId xmlns:a16="http://schemas.microsoft.com/office/drawing/2014/main" id="{EC0D5B57-9532-4744-85EC-F5DA21767C0F}"/>
                  </a:ext>
                </a:extLst>
              </p:cNvPr>
              <p:cNvSpPr/>
              <p:nvPr/>
            </p:nvSpPr>
            <p:spPr bwMode="auto">
              <a:xfrm>
                <a:off x="7481888" y="2298701"/>
                <a:ext cx="49213" cy="61913"/>
              </a:xfrm>
              <a:custGeom>
                <a:avLst/>
                <a:gdLst>
                  <a:gd name="T0" fmla="*/ 24 w 31"/>
                  <a:gd name="T1" fmla="*/ 0 h 39"/>
                  <a:gd name="T2" fmla="*/ 0 w 31"/>
                  <a:gd name="T3" fmla="*/ 0 h 39"/>
                  <a:gd name="T4" fmla="*/ 0 w 31"/>
                  <a:gd name="T5" fmla="*/ 7 h 39"/>
                  <a:gd name="T6" fmla="*/ 31 w 31"/>
                  <a:gd name="T7" fmla="*/ 39 h 39"/>
                  <a:gd name="T8" fmla="*/ 24 w 31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9">
                    <a:moveTo>
                      <a:pt x="24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31" y="3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ï$ļídê">
                <a:extLst>
                  <a:ext uri="{FF2B5EF4-FFF2-40B4-BE49-F238E27FC236}">
                    <a16:creationId xmlns:a16="http://schemas.microsoft.com/office/drawing/2014/main" id="{3B763146-5505-4795-B61B-3179751D87D7}"/>
                  </a:ext>
                </a:extLst>
              </p:cNvPr>
              <p:cNvSpPr/>
              <p:nvPr/>
            </p:nvSpPr>
            <p:spPr bwMode="auto">
              <a:xfrm>
                <a:off x="7477125" y="2309813"/>
                <a:ext cx="58738" cy="95250"/>
              </a:xfrm>
              <a:custGeom>
                <a:avLst/>
                <a:gdLst>
                  <a:gd name="T0" fmla="*/ 34 w 37"/>
                  <a:gd name="T1" fmla="*/ 32 h 60"/>
                  <a:gd name="T2" fmla="*/ 3 w 37"/>
                  <a:gd name="T3" fmla="*/ 0 h 60"/>
                  <a:gd name="T4" fmla="*/ 0 w 37"/>
                  <a:gd name="T5" fmla="*/ 23 h 60"/>
                  <a:gd name="T6" fmla="*/ 37 w 37"/>
                  <a:gd name="T7" fmla="*/ 60 h 60"/>
                  <a:gd name="T8" fmla="*/ 34 w 37"/>
                  <a:gd name="T9" fmla="*/ 3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60">
                    <a:moveTo>
                      <a:pt x="34" y="32"/>
                    </a:moveTo>
                    <a:lnTo>
                      <a:pt x="3" y="0"/>
                    </a:lnTo>
                    <a:lnTo>
                      <a:pt x="0" y="23"/>
                    </a:lnTo>
                    <a:lnTo>
                      <a:pt x="37" y="60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8383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iṧḷîḋé">
                <a:extLst>
                  <a:ext uri="{FF2B5EF4-FFF2-40B4-BE49-F238E27FC236}">
                    <a16:creationId xmlns:a16="http://schemas.microsoft.com/office/drawing/2014/main" id="{03B18447-F9CA-4C7D-8707-53975C9DD30E}"/>
                  </a:ext>
                </a:extLst>
              </p:cNvPr>
              <p:cNvSpPr/>
              <p:nvPr/>
            </p:nvSpPr>
            <p:spPr bwMode="auto">
              <a:xfrm>
                <a:off x="7496175" y="2244726"/>
                <a:ext cx="39688" cy="34925"/>
              </a:xfrm>
              <a:custGeom>
                <a:avLst/>
                <a:gdLst>
                  <a:gd name="T0" fmla="*/ 25 w 25"/>
                  <a:gd name="T1" fmla="*/ 13 h 22"/>
                  <a:gd name="T2" fmla="*/ 16 w 25"/>
                  <a:gd name="T3" fmla="*/ 0 h 22"/>
                  <a:gd name="T4" fmla="*/ 0 w 25"/>
                  <a:gd name="T5" fmla="*/ 0 h 22"/>
                  <a:gd name="T6" fmla="*/ 22 w 25"/>
                  <a:gd name="T7" fmla="*/ 22 h 22"/>
                  <a:gd name="T8" fmla="*/ 25 w 25"/>
                  <a:gd name="T9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2">
                    <a:moveTo>
                      <a:pt x="25" y="13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22" y="22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iŝļiḋê">
                <a:extLst>
                  <a:ext uri="{FF2B5EF4-FFF2-40B4-BE49-F238E27FC236}">
                    <a16:creationId xmlns:a16="http://schemas.microsoft.com/office/drawing/2014/main" id="{DBB91B57-E514-426A-8552-01F117B61543}"/>
                  </a:ext>
                </a:extLst>
              </p:cNvPr>
              <p:cNvSpPr/>
              <p:nvPr/>
            </p:nvSpPr>
            <p:spPr bwMode="auto">
              <a:xfrm>
                <a:off x="7466013" y="2259013"/>
                <a:ext cx="41275" cy="39688"/>
              </a:xfrm>
              <a:custGeom>
                <a:avLst/>
                <a:gdLst>
                  <a:gd name="T0" fmla="*/ 0 w 26"/>
                  <a:gd name="T1" fmla="*/ 4 h 25"/>
                  <a:gd name="T2" fmla="*/ 10 w 26"/>
                  <a:gd name="T3" fmla="*/ 25 h 25"/>
                  <a:gd name="T4" fmla="*/ 26 w 26"/>
                  <a:gd name="T5" fmla="*/ 25 h 25"/>
                  <a:gd name="T6" fmla="*/ 2 w 26"/>
                  <a:gd name="T7" fmla="*/ 0 h 25"/>
                  <a:gd name="T8" fmla="*/ 0 w 26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5">
                    <a:moveTo>
                      <a:pt x="0" y="4"/>
                    </a:moveTo>
                    <a:lnTo>
                      <a:pt x="10" y="25"/>
                    </a:lnTo>
                    <a:lnTo>
                      <a:pt x="26" y="25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iŝľîḑê">
                <a:extLst>
                  <a:ext uri="{FF2B5EF4-FFF2-40B4-BE49-F238E27FC236}">
                    <a16:creationId xmlns:a16="http://schemas.microsoft.com/office/drawing/2014/main" id="{959078E8-98D1-4C78-8E1A-D1CC0D40CE67}"/>
                  </a:ext>
                </a:extLst>
              </p:cNvPr>
              <p:cNvSpPr/>
              <p:nvPr/>
            </p:nvSpPr>
            <p:spPr bwMode="auto">
              <a:xfrm>
                <a:off x="7469188" y="2244726"/>
                <a:ext cx="61913" cy="53975"/>
              </a:xfrm>
              <a:custGeom>
                <a:avLst/>
                <a:gdLst>
                  <a:gd name="T0" fmla="*/ 39 w 39"/>
                  <a:gd name="T1" fmla="*/ 22 h 34"/>
                  <a:gd name="T2" fmla="*/ 17 w 39"/>
                  <a:gd name="T3" fmla="*/ 0 h 34"/>
                  <a:gd name="T4" fmla="*/ 7 w 39"/>
                  <a:gd name="T5" fmla="*/ 0 h 34"/>
                  <a:gd name="T6" fmla="*/ 0 w 39"/>
                  <a:gd name="T7" fmla="*/ 9 h 34"/>
                  <a:gd name="T8" fmla="*/ 24 w 39"/>
                  <a:gd name="T9" fmla="*/ 34 h 34"/>
                  <a:gd name="T10" fmla="*/ 32 w 39"/>
                  <a:gd name="T11" fmla="*/ 34 h 34"/>
                  <a:gd name="T12" fmla="*/ 39 w 39"/>
                  <a:gd name="T13" fmla="*/ 2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34">
                    <a:moveTo>
                      <a:pt x="39" y="22"/>
                    </a:moveTo>
                    <a:lnTo>
                      <a:pt x="1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24" y="34"/>
                    </a:lnTo>
                    <a:lnTo>
                      <a:pt x="32" y="34"/>
                    </a:lnTo>
                    <a:lnTo>
                      <a:pt x="39" y="22"/>
                    </a:lnTo>
                    <a:close/>
                  </a:path>
                </a:pathLst>
              </a:custGeom>
              <a:solidFill>
                <a:srgbClr val="7E7C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iśḷîḋê">
                <a:extLst>
                  <a:ext uri="{FF2B5EF4-FFF2-40B4-BE49-F238E27FC236}">
                    <a16:creationId xmlns:a16="http://schemas.microsoft.com/office/drawing/2014/main" id="{F0324055-D9E4-477A-BB19-264598B470AE}"/>
                  </a:ext>
                </a:extLst>
              </p:cNvPr>
              <p:cNvSpPr/>
              <p:nvPr/>
            </p:nvSpPr>
            <p:spPr bwMode="auto">
              <a:xfrm>
                <a:off x="7521575" y="2681288"/>
                <a:ext cx="14288" cy="14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íṧḷíḋè">
                <a:extLst>
                  <a:ext uri="{FF2B5EF4-FFF2-40B4-BE49-F238E27FC236}">
                    <a16:creationId xmlns:a16="http://schemas.microsoft.com/office/drawing/2014/main" id="{A3AD0C8C-0976-497B-BEAF-837D8E6EF3A2}"/>
                  </a:ext>
                </a:extLst>
              </p:cNvPr>
              <p:cNvSpPr/>
              <p:nvPr/>
            </p:nvSpPr>
            <p:spPr bwMode="auto">
              <a:xfrm>
                <a:off x="7521575" y="2633663"/>
                <a:ext cx="14288" cy="142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ísḷîḋê">
                <a:extLst>
                  <a:ext uri="{FF2B5EF4-FFF2-40B4-BE49-F238E27FC236}">
                    <a16:creationId xmlns:a16="http://schemas.microsoft.com/office/drawing/2014/main" id="{0ED80A4B-04C9-4E02-A6EE-B48C70D38D6B}"/>
                  </a:ext>
                </a:extLst>
              </p:cNvPr>
              <p:cNvSpPr/>
              <p:nvPr/>
            </p:nvSpPr>
            <p:spPr bwMode="auto">
              <a:xfrm>
                <a:off x="7521575" y="2586038"/>
                <a:ext cx="14288" cy="17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îšḷiḑe">
                <a:extLst>
                  <a:ext uri="{FF2B5EF4-FFF2-40B4-BE49-F238E27FC236}">
                    <a16:creationId xmlns:a16="http://schemas.microsoft.com/office/drawing/2014/main" id="{B2B28153-A3C4-4896-85D4-9A46DB4016A3}"/>
                  </a:ext>
                </a:extLst>
              </p:cNvPr>
              <p:cNvSpPr/>
              <p:nvPr/>
            </p:nvSpPr>
            <p:spPr bwMode="auto">
              <a:xfrm>
                <a:off x="7553325" y="2352676"/>
                <a:ext cx="76200" cy="87313"/>
              </a:xfrm>
              <a:custGeom>
                <a:avLst/>
                <a:gdLst>
                  <a:gd name="T0" fmla="*/ 22 w 27"/>
                  <a:gd name="T1" fmla="*/ 29 h 31"/>
                  <a:gd name="T2" fmla="*/ 8 w 27"/>
                  <a:gd name="T3" fmla="*/ 31 h 31"/>
                  <a:gd name="T4" fmla="*/ 2 w 27"/>
                  <a:gd name="T5" fmla="*/ 26 h 31"/>
                  <a:gd name="T6" fmla="*/ 0 w 27"/>
                  <a:gd name="T7" fmla="*/ 3 h 31"/>
                  <a:gd name="T8" fmla="*/ 24 w 27"/>
                  <a:gd name="T9" fmla="*/ 0 h 31"/>
                  <a:gd name="T10" fmla="*/ 27 w 27"/>
                  <a:gd name="T11" fmla="*/ 24 h 31"/>
                  <a:gd name="T12" fmla="*/ 22 w 27"/>
                  <a:gd name="T13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31">
                    <a:moveTo>
                      <a:pt x="22" y="29"/>
                    </a:moveTo>
                    <a:cubicBezTo>
                      <a:pt x="8" y="31"/>
                      <a:pt x="8" y="31"/>
                      <a:pt x="8" y="31"/>
                    </a:cubicBezTo>
                    <a:cubicBezTo>
                      <a:pt x="5" y="31"/>
                      <a:pt x="2" y="29"/>
                      <a:pt x="2" y="2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5" y="29"/>
                      <a:pt x="22" y="29"/>
                    </a:cubicBezTo>
                    <a:close/>
                  </a:path>
                </a:pathLst>
              </a:custGeom>
              <a:solidFill>
                <a:srgbClr val="FCC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íṧ1íḍé">
                <a:extLst>
                  <a:ext uri="{FF2B5EF4-FFF2-40B4-BE49-F238E27FC236}">
                    <a16:creationId xmlns:a16="http://schemas.microsoft.com/office/drawing/2014/main" id="{F68395AD-964A-4EE1-9937-4F0B02884583}"/>
                  </a:ext>
                </a:extLst>
              </p:cNvPr>
              <p:cNvSpPr/>
              <p:nvPr/>
            </p:nvSpPr>
            <p:spPr bwMode="auto">
              <a:xfrm>
                <a:off x="7354888" y="1855788"/>
                <a:ext cx="228600" cy="352425"/>
              </a:xfrm>
              <a:custGeom>
                <a:avLst/>
                <a:gdLst>
                  <a:gd name="T0" fmla="*/ 10 w 81"/>
                  <a:gd name="T1" fmla="*/ 98 h 125"/>
                  <a:gd name="T2" fmla="*/ 11 w 81"/>
                  <a:gd name="T3" fmla="*/ 100 h 125"/>
                  <a:gd name="T4" fmla="*/ 12 w 81"/>
                  <a:gd name="T5" fmla="*/ 102 h 125"/>
                  <a:gd name="T6" fmla="*/ 71 w 81"/>
                  <a:gd name="T7" fmla="*/ 94 h 125"/>
                  <a:gd name="T8" fmla="*/ 76 w 81"/>
                  <a:gd name="T9" fmla="*/ 74 h 125"/>
                  <a:gd name="T10" fmla="*/ 68 w 81"/>
                  <a:gd name="T11" fmla="*/ 15 h 125"/>
                  <a:gd name="T12" fmla="*/ 40 w 81"/>
                  <a:gd name="T13" fmla="*/ 0 h 125"/>
                  <a:gd name="T14" fmla="*/ 2 w 81"/>
                  <a:gd name="T15" fmla="*/ 28 h 125"/>
                  <a:gd name="T16" fmla="*/ 1 w 81"/>
                  <a:gd name="T17" fmla="*/ 48 h 125"/>
                  <a:gd name="T18" fmla="*/ 10 w 81"/>
                  <a:gd name="T19" fmla="*/ 9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125">
                    <a:moveTo>
                      <a:pt x="10" y="98"/>
                    </a:moveTo>
                    <a:cubicBezTo>
                      <a:pt x="11" y="99"/>
                      <a:pt x="11" y="100"/>
                      <a:pt x="11" y="100"/>
                    </a:cubicBezTo>
                    <a:cubicBezTo>
                      <a:pt x="12" y="101"/>
                      <a:pt x="12" y="101"/>
                      <a:pt x="12" y="102"/>
                    </a:cubicBezTo>
                    <a:cubicBezTo>
                      <a:pt x="26" y="125"/>
                      <a:pt x="61" y="115"/>
                      <a:pt x="71" y="94"/>
                    </a:cubicBezTo>
                    <a:cubicBezTo>
                      <a:pt x="73" y="87"/>
                      <a:pt x="75" y="80"/>
                      <a:pt x="76" y="74"/>
                    </a:cubicBezTo>
                    <a:cubicBezTo>
                      <a:pt x="79" y="54"/>
                      <a:pt x="81" y="31"/>
                      <a:pt x="68" y="15"/>
                    </a:cubicBezTo>
                    <a:cubicBezTo>
                      <a:pt x="61" y="6"/>
                      <a:pt x="51" y="1"/>
                      <a:pt x="40" y="0"/>
                    </a:cubicBezTo>
                    <a:cubicBezTo>
                      <a:pt x="23" y="0"/>
                      <a:pt x="7" y="12"/>
                      <a:pt x="2" y="28"/>
                    </a:cubicBezTo>
                    <a:cubicBezTo>
                      <a:pt x="0" y="35"/>
                      <a:pt x="0" y="41"/>
                      <a:pt x="1" y="48"/>
                    </a:cubicBezTo>
                    <a:cubicBezTo>
                      <a:pt x="2" y="65"/>
                      <a:pt x="3" y="83"/>
                      <a:pt x="10" y="98"/>
                    </a:cubicBezTo>
                    <a:close/>
                  </a:path>
                </a:pathLst>
              </a:custGeom>
              <a:solidFill>
                <a:srgbClr val="FCB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í$ļîḍé">
                <a:extLst>
                  <a:ext uri="{FF2B5EF4-FFF2-40B4-BE49-F238E27FC236}">
                    <a16:creationId xmlns:a16="http://schemas.microsoft.com/office/drawing/2014/main" id="{DB406865-89EC-47B9-BC59-D71089A51EDF}"/>
                  </a:ext>
                </a:extLst>
              </p:cNvPr>
              <p:cNvSpPr/>
              <p:nvPr/>
            </p:nvSpPr>
            <p:spPr bwMode="auto">
              <a:xfrm>
                <a:off x="7434263" y="1997076"/>
                <a:ext cx="14288" cy="33338"/>
              </a:xfrm>
              <a:custGeom>
                <a:avLst/>
                <a:gdLst>
                  <a:gd name="T0" fmla="*/ 3 w 5"/>
                  <a:gd name="T1" fmla="*/ 12 h 12"/>
                  <a:gd name="T2" fmla="*/ 3 w 5"/>
                  <a:gd name="T3" fmla="*/ 12 h 12"/>
                  <a:gd name="T4" fmla="*/ 0 w 5"/>
                  <a:gd name="T5" fmla="*/ 10 h 12"/>
                  <a:gd name="T6" fmla="*/ 0 w 5"/>
                  <a:gd name="T7" fmla="*/ 3 h 12"/>
                  <a:gd name="T8" fmla="*/ 2 w 5"/>
                  <a:gd name="T9" fmla="*/ 0 h 12"/>
                  <a:gd name="T10" fmla="*/ 2 w 5"/>
                  <a:gd name="T11" fmla="*/ 0 h 12"/>
                  <a:gd name="T12" fmla="*/ 4 w 5"/>
                  <a:gd name="T13" fmla="*/ 3 h 12"/>
                  <a:gd name="T14" fmla="*/ 5 w 5"/>
                  <a:gd name="T15" fmla="*/ 10 h 12"/>
                  <a:gd name="T16" fmla="*/ 3 w 5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2"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1"/>
                      <a:pt x="0" y="1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1"/>
                      <a:pt x="4" y="3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2"/>
                      <a:pt x="3" y="12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iŝļïḍè">
                <a:extLst>
                  <a:ext uri="{FF2B5EF4-FFF2-40B4-BE49-F238E27FC236}">
                    <a16:creationId xmlns:a16="http://schemas.microsoft.com/office/drawing/2014/main" id="{BA243CA0-885D-43BA-91A8-04AAF9932E7B}"/>
                  </a:ext>
                </a:extLst>
              </p:cNvPr>
              <p:cNvSpPr/>
              <p:nvPr/>
            </p:nvSpPr>
            <p:spPr bwMode="auto">
              <a:xfrm>
                <a:off x="7380288" y="2005013"/>
                <a:ext cx="14288" cy="31750"/>
              </a:xfrm>
              <a:custGeom>
                <a:avLst/>
                <a:gdLst>
                  <a:gd name="T0" fmla="*/ 2 w 5"/>
                  <a:gd name="T1" fmla="*/ 11 h 11"/>
                  <a:gd name="T2" fmla="*/ 2 w 5"/>
                  <a:gd name="T3" fmla="*/ 11 h 11"/>
                  <a:gd name="T4" fmla="*/ 0 w 5"/>
                  <a:gd name="T5" fmla="*/ 9 h 11"/>
                  <a:gd name="T6" fmla="*/ 0 w 5"/>
                  <a:gd name="T7" fmla="*/ 2 h 11"/>
                  <a:gd name="T8" fmla="*/ 2 w 5"/>
                  <a:gd name="T9" fmla="*/ 0 h 11"/>
                  <a:gd name="T10" fmla="*/ 2 w 5"/>
                  <a:gd name="T11" fmla="*/ 0 h 11"/>
                  <a:gd name="T12" fmla="*/ 4 w 5"/>
                  <a:gd name="T13" fmla="*/ 2 h 11"/>
                  <a:gd name="T14" fmla="*/ 5 w 5"/>
                  <a:gd name="T15" fmla="*/ 9 h 11"/>
                  <a:gd name="T16" fmla="*/ 2 w 5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1">
                    <a:moveTo>
                      <a:pt x="2" y="11"/>
                    </a:move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2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1"/>
                      <a:pt x="2" y="11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ïṧļíḓe">
                <a:extLst>
                  <a:ext uri="{FF2B5EF4-FFF2-40B4-BE49-F238E27FC236}">
                    <a16:creationId xmlns:a16="http://schemas.microsoft.com/office/drawing/2014/main" id="{279E71E5-490F-48DD-A1E6-3830E59AC694}"/>
                  </a:ext>
                </a:extLst>
              </p:cNvPr>
              <p:cNvSpPr/>
              <p:nvPr/>
            </p:nvSpPr>
            <p:spPr bwMode="auto">
              <a:xfrm>
                <a:off x="7302500" y="1816101"/>
                <a:ext cx="298450" cy="301625"/>
              </a:xfrm>
              <a:custGeom>
                <a:avLst/>
                <a:gdLst>
                  <a:gd name="T0" fmla="*/ 41 w 106"/>
                  <a:gd name="T1" fmla="*/ 44 h 107"/>
                  <a:gd name="T2" fmla="*/ 16 w 106"/>
                  <a:gd name="T3" fmla="*/ 41 h 107"/>
                  <a:gd name="T4" fmla="*/ 5 w 106"/>
                  <a:gd name="T5" fmla="*/ 26 h 107"/>
                  <a:gd name="T6" fmla="*/ 1 w 106"/>
                  <a:gd name="T7" fmla="*/ 5 h 107"/>
                  <a:gd name="T8" fmla="*/ 21 w 106"/>
                  <a:gd name="T9" fmla="*/ 8 h 107"/>
                  <a:gd name="T10" fmla="*/ 40 w 106"/>
                  <a:gd name="T11" fmla="*/ 3 h 107"/>
                  <a:gd name="T12" fmla="*/ 65 w 106"/>
                  <a:gd name="T13" fmla="*/ 0 h 107"/>
                  <a:gd name="T14" fmla="*/ 85 w 106"/>
                  <a:gd name="T15" fmla="*/ 11 h 107"/>
                  <a:gd name="T16" fmla="*/ 88 w 106"/>
                  <a:gd name="T17" fmla="*/ 2 h 107"/>
                  <a:gd name="T18" fmla="*/ 89 w 106"/>
                  <a:gd name="T19" fmla="*/ 1 h 107"/>
                  <a:gd name="T20" fmla="*/ 92 w 106"/>
                  <a:gd name="T21" fmla="*/ 4 h 107"/>
                  <a:gd name="T22" fmla="*/ 90 w 106"/>
                  <a:gd name="T23" fmla="*/ 11 h 107"/>
                  <a:gd name="T24" fmla="*/ 94 w 106"/>
                  <a:gd name="T25" fmla="*/ 8 h 107"/>
                  <a:gd name="T26" fmla="*/ 98 w 106"/>
                  <a:gd name="T27" fmla="*/ 9 h 107"/>
                  <a:gd name="T28" fmla="*/ 93 w 106"/>
                  <a:gd name="T29" fmla="*/ 16 h 107"/>
                  <a:gd name="T30" fmla="*/ 100 w 106"/>
                  <a:gd name="T31" fmla="*/ 31 h 107"/>
                  <a:gd name="T32" fmla="*/ 106 w 106"/>
                  <a:gd name="T33" fmla="*/ 90 h 107"/>
                  <a:gd name="T34" fmla="*/ 104 w 106"/>
                  <a:gd name="T35" fmla="*/ 101 h 107"/>
                  <a:gd name="T36" fmla="*/ 96 w 106"/>
                  <a:gd name="T37" fmla="*/ 106 h 107"/>
                  <a:gd name="T38" fmla="*/ 92 w 106"/>
                  <a:gd name="T39" fmla="*/ 105 h 107"/>
                  <a:gd name="T40" fmla="*/ 91 w 106"/>
                  <a:gd name="T41" fmla="*/ 100 h 107"/>
                  <a:gd name="T42" fmla="*/ 89 w 106"/>
                  <a:gd name="T43" fmla="*/ 88 h 107"/>
                  <a:gd name="T44" fmla="*/ 89 w 106"/>
                  <a:gd name="T45" fmla="*/ 87 h 107"/>
                  <a:gd name="T46" fmla="*/ 90 w 106"/>
                  <a:gd name="T47" fmla="*/ 86 h 107"/>
                  <a:gd name="T48" fmla="*/ 94 w 106"/>
                  <a:gd name="T49" fmla="*/ 79 h 107"/>
                  <a:gd name="T50" fmla="*/ 94 w 106"/>
                  <a:gd name="T51" fmla="*/ 71 h 107"/>
                  <a:gd name="T52" fmla="*/ 92 w 106"/>
                  <a:gd name="T53" fmla="*/ 68 h 107"/>
                  <a:gd name="T54" fmla="*/ 87 w 106"/>
                  <a:gd name="T55" fmla="*/ 67 h 107"/>
                  <a:gd name="T56" fmla="*/ 83 w 106"/>
                  <a:gd name="T57" fmla="*/ 72 h 107"/>
                  <a:gd name="T58" fmla="*/ 80 w 106"/>
                  <a:gd name="T59" fmla="*/ 78 h 107"/>
                  <a:gd name="T60" fmla="*/ 75 w 106"/>
                  <a:gd name="T61" fmla="*/ 77 h 107"/>
                  <a:gd name="T62" fmla="*/ 73 w 106"/>
                  <a:gd name="T63" fmla="*/ 71 h 107"/>
                  <a:gd name="T64" fmla="*/ 73 w 106"/>
                  <a:gd name="T65" fmla="*/ 62 h 107"/>
                  <a:gd name="T66" fmla="*/ 73 w 106"/>
                  <a:gd name="T67" fmla="*/ 59 h 107"/>
                  <a:gd name="T68" fmla="*/ 72 w 106"/>
                  <a:gd name="T69" fmla="*/ 58 h 107"/>
                  <a:gd name="T70" fmla="*/ 64 w 106"/>
                  <a:gd name="T71" fmla="*/ 37 h 107"/>
                  <a:gd name="T72" fmla="*/ 41 w 106"/>
                  <a:gd name="T73" fmla="*/ 44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107">
                    <a:moveTo>
                      <a:pt x="41" y="44"/>
                    </a:moveTo>
                    <a:cubicBezTo>
                      <a:pt x="31" y="46"/>
                      <a:pt x="22" y="45"/>
                      <a:pt x="16" y="41"/>
                    </a:cubicBezTo>
                    <a:cubicBezTo>
                      <a:pt x="11" y="37"/>
                      <a:pt x="8" y="31"/>
                      <a:pt x="5" y="26"/>
                    </a:cubicBezTo>
                    <a:cubicBezTo>
                      <a:pt x="2" y="19"/>
                      <a:pt x="0" y="12"/>
                      <a:pt x="1" y="5"/>
                    </a:cubicBezTo>
                    <a:cubicBezTo>
                      <a:pt x="7" y="9"/>
                      <a:pt x="14" y="10"/>
                      <a:pt x="21" y="8"/>
                    </a:cubicBezTo>
                    <a:cubicBezTo>
                      <a:pt x="27" y="7"/>
                      <a:pt x="34" y="4"/>
                      <a:pt x="40" y="3"/>
                    </a:cubicBezTo>
                    <a:cubicBezTo>
                      <a:pt x="48" y="1"/>
                      <a:pt x="57" y="0"/>
                      <a:pt x="65" y="0"/>
                    </a:cubicBezTo>
                    <a:cubicBezTo>
                      <a:pt x="73" y="1"/>
                      <a:pt x="82" y="3"/>
                      <a:pt x="85" y="11"/>
                    </a:cubicBezTo>
                    <a:cubicBezTo>
                      <a:pt x="85" y="7"/>
                      <a:pt x="86" y="4"/>
                      <a:pt x="88" y="2"/>
                    </a:cubicBezTo>
                    <a:cubicBezTo>
                      <a:pt x="88" y="1"/>
                      <a:pt x="89" y="1"/>
                      <a:pt x="89" y="1"/>
                    </a:cubicBezTo>
                    <a:cubicBezTo>
                      <a:pt x="91" y="0"/>
                      <a:pt x="92" y="2"/>
                      <a:pt x="92" y="4"/>
                    </a:cubicBezTo>
                    <a:cubicBezTo>
                      <a:pt x="92" y="6"/>
                      <a:pt x="91" y="9"/>
                      <a:pt x="90" y="11"/>
                    </a:cubicBezTo>
                    <a:cubicBezTo>
                      <a:pt x="91" y="10"/>
                      <a:pt x="92" y="8"/>
                      <a:pt x="94" y="8"/>
                    </a:cubicBezTo>
                    <a:cubicBezTo>
                      <a:pt x="95" y="7"/>
                      <a:pt x="97" y="8"/>
                      <a:pt x="98" y="9"/>
                    </a:cubicBezTo>
                    <a:cubicBezTo>
                      <a:pt x="99" y="12"/>
                      <a:pt x="94" y="14"/>
                      <a:pt x="93" y="16"/>
                    </a:cubicBezTo>
                    <a:cubicBezTo>
                      <a:pt x="97" y="20"/>
                      <a:pt x="99" y="25"/>
                      <a:pt x="100" y="31"/>
                    </a:cubicBezTo>
                    <a:cubicBezTo>
                      <a:pt x="105" y="50"/>
                      <a:pt x="106" y="70"/>
                      <a:pt x="106" y="90"/>
                    </a:cubicBezTo>
                    <a:cubicBezTo>
                      <a:pt x="106" y="94"/>
                      <a:pt x="105" y="98"/>
                      <a:pt x="104" y="101"/>
                    </a:cubicBezTo>
                    <a:cubicBezTo>
                      <a:pt x="102" y="104"/>
                      <a:pt x="99" y="107"/>
                      <a:pt x="96" y="106"/>
                    </a:cubicBezTo>
                    <a:cubicBezTo>
                      <a:pt x="95" y="106"/>
                      <a:pt x="93" y="106"/>
                      <a:pt x="92" y="105"/>
                    </a:cubicBezTo>
                    <a:cubicBezTo>
                      <a:pt x="91" y="104"/>
                      <a:pt x="91" y="102"/>
                      <a:pt x="91" y="100"/>
                    </a:cubicBezTo>
                    <a:cubicBezTo>
                      <a:pt x="90" y="96"/>
                      <a:pt x="90" y="92"/>
                      <a:pt x="89" y="88"/>
                    </a:cubicBezTo>
                    <a:cubicBezTo>
                      <a:pt x="89" y="88"/>
                      <a:pt x="89" y="87"/>
                      <a:pt x="89" y="87"/>
                    </a:cubicBezTo>
                    <a:cubicBezTo>
                      <a:pt x="90" y="87"/>
                      <a:pt x="90" y="86"/>
                      <a:pt x="90" y="86"/>
                    </a:cubicBezTo>
                    <a:cubicBezTo>
                      <a:pt x="92" y="84"/>
                      <a:pt x="94" y="82"/>
                      <a:pt x="94" y="79"/>
                    </a:cubicBezTo>
                    <a:cubicBezTo>
                      <a:pt x="95" y="77"/>
                      <a:pt x="95" y="74"/>
                      <a:pt x="94" y="71"/>
                    </a:cubicBezTo>
                    <a:cubicBezTo>
                      <a:pt x="94" y="70"/>
                      <a:pt x="93" y="69"/>
                      <a:pt x="92" y="68"/>
                    </a:cubicBezTo>
                    <a:cubicBezTo>
                      <a:pt x="90" y="67"/>
                      <a:pt x="89" y="66"/>
                      <a:pt x="87" y="67"/>
                    </a:cubicBezTo>
                    <a:cubicBezTo>
                      <a:pt x="85" y="67"/>
                      <a:pt x="83" y="70"/>
                      <a:pt x="83" y="72"/>
                    </a:cubicBezTo>
                    <a:cubicBezTo>
                      <a:pt x="82" y="74"/>
                      <a:pt x="82" y="78"/>
                      <a:pt x="80" y="78"/>
                    </a:cubicBezTo>
                    <a:cubicBezTo>
                      <a:pt x="78" y="79"/>
                      <a:pt x="76" y="78"/>
                      <a:pt x="75" y="77"/>
                    </a:cubicBezTo>
                    <a:cubicBezTo>
                      <a:pt x="74" y="75"/>
                      <a:pt x="73" y="73"/>
                      <a:pt x="73" y="71"/>
                    </a:cubicBezTo>
                    <a:cubicBezTo>
                      <a:pt x="72" y="68"/>
                      <a:pt x="72" y="65"/>
                      <a:pt x="73" y="62"/>
                    </a:cubicBezTo>
                    <a:cubicBezTo>
                      <a:pt x="73" y="61"/>
                      <a:pt x="73" y="60"/>
                      <a:pt x="73" y="59"/>
                    </a:cubicBezTo>
                    <a:cubicBezTo>
                      <a:pt x="73" y="59"/>
                      <a:pt x="72" y="58"/>
                      <a:pt x="72" y="58"/>
                    </a:cubicBezTo>
                    <a:cubicBezTo>
                      <a:pt x="66" y="52"/>
                      <a:pt x="64" y="45"/>
                      <a:pt x="64" y="37"/>
                    </a:cubicBezTo>
                    <a:cubicBezTo>
                      <a:pt x="58" y="40"/>
                      <a:pt x="49" y="43"/>
                      <a:pt x="41" y="44"/>
                    </a:cubicBezTo>
                    <a:close/>
                  </a:path>
                </a:pathLst>
              </a:custGeom>
              <a:solidFill>
                <a:srgbClr val="655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iṡľîďê">
                <a:extLst>
                  <a:ext uri="{FF2B5EF4-FFF2-40B4-BE49-F238E27FC236}">
                    <a16:creationId xmlns:a16="http://schemas.microsoft.com/office/drawing/2014/main" id="{64CB5551-7063-4233-B93C-B4959C47E0EF}"/>
                  </a:ext>
                </a:extLst>
              </p:cNvPr>
              <p:cNvSpPr/>
              <p:nvPr/>
            </p:nvSpPr>
            <p:spPr bwMode="auto">
              <a:xfrm>
                <a:off x="7394575" y="2022476"/>
                <a:ext cx="36513" cy="65088"/>
              </a:xfrm>
              <a:custGeom>
                <a:avLst/>
                <a:gdLst>
                  <a:gd name="T0" fmla="*/ 6 w 13"/>
                  <a:gd name="T1" fmla="*/ 1 h 23"/>
                  <a:gd name="T2" fmla="*/ 4 w 13"/>
                  <a:gd name="T3" fmla="*/ 9 h 23"/>
                  <a:gd name="T4" fmla="*/ 3 w 13"/>
                  <a:gd name="T5" fmla="*/ 16 h 23"/>
                  <a:gd name="T6" fmla="*/ 2 w 13"/>
                  <a:gd name="T7" fmla="*/ 20 h 23"/>
                  <a:gd name="T8" fmla="*/ 2 w 13"/>
                  <a:gd name="T9" fmla="*/ 20 h 23"/>
                  <a:gd name="T10" fmla="*/ 2 w 13"/>
                  <a:gd name="T11" fmla="*/ 20 h 23"/>
                  <a:gd name="T12" fmla="*/ 4 w 13"/>
                  <a:gd name="T13" fmla="*/ 20 h 23"/>
                  <a:gd name="T14" fmla="*/ 12 w 13"/>
                  <a:gd name="T15" fmla="*/ 19 h 23"/>
                  <a:gd name="T16" fmla="*/ 13 w 13"/>
                  <a:gd name="T17" fmla="*/ 19 h 23"/>
                  <a:gd name="T18" fmla="*/ 12 w 13"/>
                  <a:gd name="T19" fmla="*/ 20 h 23"/>
                  <a:gd name="T20" fmla="*/ 4 w 13"/>
                  <a:gd name="T21" fmla="*/ 22 h 23"/>
                  <a:gd name="T22" fmla="*/ 2 w 13"/>
                  <a:gd name="T23" fmla="*/ 23 h 23"/>
                  <a:gd name="T24" fmla="*/ 0 w 13"/>
                  <a:gd name="T25" fmla="*/ 22 h 23"/>
                  <a:gd name="T26" fmla="*/ 0 w 13"/>
                  <a:gd name="T27" fmla="*/ 20 h 23"/>
                  <a:gd name="T28" fmla="*/ 0 w 13"/>
                  <a:gd name="T29" fmla="*/ 16 h 23"/>
                  <a:gd name="T30" fmla="*/ 4 w 13"/>
                  <a:gd name="T31" fmla="*/ 1 h 23"/>
                  <a:gd name="T32" fmla="*/ 5 w 13"/>
                  <a:gd name="T33" fmla="*/ 0 h 23"/>
                  <a:gd name="T34" fmla="*/ 6 w 13"/>
                  <a:gd name="T3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23">
                    <a:moveTo>
                      <a:pt x="6" y="1"/>
                    </a:moveTo>
                    <a:cubicBezTo>
                      <a:pt x="5" y="3"/>
                      <a:pt x="5" y="6"/>
                      <a:pt x="4" y="9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8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0"/>
                      <a:pt x="4" y="20"/>
                      <a:pt x="4" y="20"/>
                    </a:cubicBezTo>
                    <a:cubicBezTo>
                      <a:pt x="7" y="20"/>
                      <a:pt x="9" y="19"/>
                      <a:pt x="12" y="19"/>
                    </a:cubicBezTo>
                    <a:cubicBezTo>
                      <a:pt x="12" y="19"/>
                      <a:pt x="13" y="19"/>
                      <a:pt x="13" y="19"/>
                    </a:cubicBezTo>
                    <a:cubicBezTo>
                      <a:pt x="13" y="20"/>
                      <a:pt x="13" y="20"/>
                      <a:pt x="12" y="20"/>
                    </a:cubicBezTo>
                    <a:cubicBezTo>
                      <a:pt x="10" y="21"/>
                      <a:pt x="7" y="22"/>
                      <a:pt x="4" y="22"/>
                    </a:cubicBezTo>
                    <a:cubicBezTo>
                      <a:pt x="4" y="23"/>
                      <a:pt x="3" y="23"/>
                      <a:pt x="2" y="23"/>
                    </a:cubicBezTo>
                    <a:cubicBezTo>
                      <a:pt x="2" y="23"/>
                      <a:pt x="1" y="23"/>
                      <a:pt x="0" y="22"/>
                    </a:cubicBezTo>
                    <a:cubicBezTo>
                      <a:pt x="0" y="21"/>
                      <a:pt x="0" y="21"/>
                      <a:pt x="0" y="20"/>
                    </a:cubicBezTo>
                    <a:cubicBezTo>
                      <a:pt x="0" y="19"/>
                      <a:pt x="0" y="17"/>
                      <a:pt x="0" y="16"/>
                    </a:cubicBezTo>
                    <a:cubicBezTo>
                      <a:pt x="1" y="11"/>
                      <a:pt x="3" y="6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lose/>
                  </a:path>
                </a:pathLst>
              </a:custGeom>
              <a:solidFill>
                <a:srgbClr val="E89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išḷîdè">
                <a:extLst>
                  <a:ext uri="{FF2B5EF4-FFF2-40B4-BE49-F238E27FC236}">
                    <a16:creationId xmlns:a16="http://schemas.microsoft.com/office/drawing/2014/main" id="{8A805327-0222-4F08-BF84-D42EB694631E}"/>
                  </a:ext>
                </a:extLst>
              </p:cNvPr>
              <p:cNvSpPr/>
              <p:nvPr/>
            </p:nvSpPr>
            <p:spPr bwMode="auto">
              <a:xfrm>
                <a:off x="7405688" y="2101851"/>
                <a:ext cx="57150" cy="26988"/>
              </a:xfrm>
              <a:custGeom>
                <a:avLst/>
                <a:gdLst>
                  <a:gd name="T0" fmla="*/ 1 w 20"/>
                  <a:gd name="T1" fmla="*/ 4 h 10"/>
                  <a:gd name="T2" fmla="*/ 5 w 20"/>
                  <a:gd name="T3" fmla="*/ 7 h 10"/>
                  <a:gd name="T4" fmla="*/ 11 w 20"/>
                  <a:gd name="T5" fmla="*/ 7 h 10"/>
                  <a:gd name="T6" fmla="*/ 15 w 20"/>
                  <a:gd name="T7" fmla="*/ 5 h 10"/>
                  <a:gd name="T8" fmla="*/ 18 w 20"/>
                  <a:gd name="T9" fmla="*/ 1 h 10"/>
                  <a:gd name="T10" fmla="*/ 18 w 20"/>
                  <a:gd name="T11" fmla="*/ 1 h 10"/>
                  <a:gd name="T12" fmla="*/ 19 w 20"/>
                  <a:gd name="T13" fmla="*/ 1 h 10"/>
                  <a:gd name="T14" fmla="*/ 20 w 20"/>
                  <a:gd name="T15" fmla="*/ 1 h 10"/>
                  <a:gd name="T16" fmla="*/ 19 w 20"/>
                  <a:gd name="T17" fmla="*/ 5 h 10"/>
                  <a:gd name="T18" fmla="*/ 17 w 20"/>
                  <a:gd name="T19" fmla="*/ 7 h 10"/>
                  <a:gd name="T20" fmla="*/ 11 w 20"/>
                  <a:gd name="T21" fmla="*/ 10 h 10"/>
                  <a:gd name="T22" fmla="*/ 5 w 20"/>
                  <a:gd name="T23" fmla="*/ 9 h 10"/>
                  <a:gd name="T24" fmla="*/ 0 w 20"/>
                  <a:gd name="T25" fmla="*/ 5 h 10"/>
                  <a:gd name="T26" fmla="*/ 0 w 20"/>
                  <a:gd name="T27" fmla="*/ 4 h 10"/>
                  <a:gd name="T28" fmla="*/ 1 w 20"/>
                  <a:gd name="T2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0">
                    <a:moveTo>
                      <a:pt x="1" y="4"/>
                    </a:moveTo>
                    <a:cubicBezTo>
                      <a:pt x="2" y="6"/>
                      <a:pt x="4" y="7"/>
                      <a:pt x="5" y="7"/>
                    </a:cubicBezTo>
                    <a:cubicBezTo>
                      <a:pt x="7" y="7"/>
                      <a:pt x="9" y="7"/>
                      <a:pt x="11" y="7"/>
                    </a:cubicBezTo>
                    <a:cubicBezTo>
                      <a:pt x="12" y="7"/>
                      <a:pt x="14" y="6"/>
                      <a:pt x="15" y="5"/>
                    </a:cubicBezTo>
                    <a:cubicBezTo>
                      <a:pt x="17" y="4"/>
                      <a:pt x="18" y="3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19" y="0"/>
                      <a:pt x="19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2"/>
                      <a:pt x="20" y="4"/>
                      <a:pt x="19" y="5"/>
                    </a:cubicBezTo>
                    <a:cubicBezTo>
                      <a:pt x="19" y="6"/>
                      <a:pt x="18" y="6"/>
                      <a:pt x="17" y="7"/>
                    </a:cubicBezTo>
                    <a:cubicBezTo>
                      <a:pt x="15" y="9"/>
                      <a:pt x="13" y="10"/>
                      <a:pt x="11" y="10"/>
                    </a:cubicBezTo>
                    <a:cubicBezTo>
                      <a:pt x="9" y="10"/>
                      <a:pt x="7" y="10"/>
                      <a:pt x="5" y="9"/>
                    </a:cubicBezTo>
                    <a:cubicBezTo>
                      <a:pt x="3" y="8"/>
                      <a:pt x="1" y="7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D17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ïSľiďê">
                <a:extLst>
                  <a:ext uri="{FF2B5EF4-FFF2-40B4-BE49-F238E27FC236}">
                    <a16:creationId xmlns:a16="http://schemas.microsoft.com/office/drawing/2014/main" id="{ACB96367-9049-4806-8A4B-83041DEA4D51}"/>
                  </a:ext>
                </a:extLst>
              </p:cNvPr>
              <p:cNvSpPr/>
              <p:nvPr/>
            </p:nvSpPr>
            <p:spPr bwMode="auto">
              <a:xfrm>
                <a:off x="7429500" y="1968501"/>
                <a:ext cx="39688" cy="17463"/>
              </a:xfrm>
              <a:custGeom>
                <a:avLst/>
                <a:gdLst>
                  <a:gd name="T0" fmla="*/ 2 w 14"/>
                  <a:gd name="T1" fmla="*/ 0 h 6"/>
                  <a:gd name="T2" fmla="*/ 13 w 14"/>
                  <a:gd name="T3" fmla="*/ 4 h 6"/>
                  <a:gd name="T4" fmla="*/ 13 w 14"/>
                  <a:gd name="T5" fmla="*/ 5 h 6"/>
                  <a:gd name="T6" fmla="*/ 12 w 14"/>
                  <a:gd name="T7" fmla="*/ 5 h 6"/>
                  <a:gd name="T8" fmla="*/ 3 w 14"/>
                  <a:gd name="T9" fmla="*/ 4 h 6"/>
                  <a:gd name="T10" fmla="*/ 1 w 14"/>
                  <a:gd name="T11" fmla="*/ 2 h 6"/>
                  <a:gd name="T12" fmla="*/ 2 w 14"/>
                  <a:gd name="T13" fmla="*/ 0 h 6"/>
                  <a:gd name="T14" fmla="*/ 2 w 1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6">
                    <a:moveTo>
                      <a:pt x="2" y="0"/>
                    </a:moveTo>
                    <a:cubicBezTo>
                      <a:pt x="7" y="0"/>
                      <a:pt x="11" y="1"/>
                      <a:pt x="13" y="4"/>
                    </a:cubicBezTo>
                    <a:cubicBezTo>
                      <a:pt x="14" y="5"/>
                      <a:pt x="14" y="5"/>
                      <a:pt x="13" y="5"/>
                    </a:cubicBezTo>
                    <a:cubicBezTo>
                      <a:pt x="13" y="6"/>
                      <a:pt x="13" y="6"/>
                      <a:pt x="12" y="5"/>
                    </a:cubicBezTo>
                    <a:cubicBezTo>
                      <a:pt x="10" y="3"/>
                      <a:pt x="6" y="3"/>
                      <a:pt x="3" y="4"/>
                    </a:cubicBez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655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îŝḷiḓé">
                <a:extLst>
                  <a:ext uri="{FF2B5EF4-FFF2-40B4-BE49-F238E27FC236}">
                    <a16:creationId xmlns:a16="http://schemas.microsoft.com/office/drawing/2014/main" id="{23776BAD-3CA2-4BC8-9E18-50E8503CF65F}"/>
                  </a:ext>
                </a:extLst>
              </p:cNvPr>
              <p:cNvSpPr/>
              <p:nvPr/>
            </p:nvSpPr>
            <p:spPr bwMode="auto">
              <a:xfrm>
                <a:off x="7361238" y="1974851"/>
                <a:ext cx="28575" cy="19050"/>
              </a:xfrm>
              <a:custGeom>
                <a:avLst/>
                <a:gdLst>
                  <a:gd name="T0" fmla="*/ 9 w 10"/>
                  <a:gd name="T1" fmla="*/ 3 h 7"/>
                  <a:gd name="T2" fmla="*/ 1 w 10"/>
                  <a:gd name="T3" fmla="*/ 7 h 7"/>
                  <a:gd name="T4" fmla="*/ 0 w 10"/>
                  <a:gd name="T5" fmla="*/ 7 h 7"/>
                  <a:gd name="T6" fmla="*/ 0 w 10"/>
                  <a:gd name="T7" fmla="*/ 6 h 7"/>
                  <a:gd name="T8" fmla="*/ 8 w 10"/>
                  <a:gd name="T9" fmla="*/ 0 h 7"/>
                  <a:gd name="T10" fmla="*/ 8 w 10"/>
                  <a:gd name="T11" fmla="*/ 0 h 7"/>
                  <a:gd name="T12" fmla="*/ 10 w 10"/>
                  <a:gd name="T13" fmla="*/ 1 h 7"/>
                  <a:gd name="T14" fmla="*/ 9 w 10"/>
                  <a:gd name="T15" fmla="*/ 3 h 7"/>
                  <a:gd name="T16" fmla="*/ 9 w 10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9" y="3"/>
                    </a:moveTo>
                    <a:cubicBezTo>
                      <a:pt x="6" y="3"/>
                      <a:pt x="3" y="5"/>
                      <a:pt x="1" y="7"/>
                    </a:cubicBezTo>
                    <a:cubicBezTo>
                      <a:pt x="1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" y="3"/>
                      <a:pt x="4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10" y="0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lose/>
                  </a:path>
                </a:pathLst>
              </a:custGeom>
              <a:solidFill>
                <a:srgbClr val="655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iŝľíḋê">
                <a:extLst>
                  <a:ext uri="{FF2B5EF4-FFF2-40B4-BE49-F238E27FC236}">
                    <a16:creationId xmlns:a16="http://schemas.microsoft.com/office/drawing/2014/main" id="{9EB5873B-F237-4415-B966-D8283399A297}"/>
                  </a:ext>
                </a:extLst>
              </p:cNvPr>
              <p:cNvSpPr/>
              <p:nvPr/>
            </p:nvSpPr>
            <p:spPr bwMode="auto">
              <a:xfrm>
                <a:off x="7542213" y="2014538"/>
                <a:ext cx="22225" cy="36513"/>
              </a:xfrm>
              <a:custGeom>
                <a:avLst/>
                <a:gdLst>
                  <a:gd name="T0" fmla="*/ 6 w 8"/>
                  <a:gd name="T1" fmla="*/ 1 h 13"/>
                  <a:gd name="T2" fmla="*/ 1 w 8"/>
                  <a:gd name="T3" fmla="*/ 1 h 13"/>
                  <a:gd name="T4" fmla="*/ 1 w 8"/>
                  <a:gd name="T5" fmla="*/ 1 h 13"/>
                  <a:gd name="T6" fmla="*/ 2 w 8"/>
                  <a:gd name="T7" fmla="*/ 1 h 13"/>
                  <a:gd name="T8" fmla="*/ 2 w 8"/>
                  <a:gd name="T9" fmla="*/ 1 h 13"/>
                  <a:gd name="T10" fmla="*/ 5 w 8"/>
                  <a:gd name="T11" fmla="*/ 2 h 13"/>
                  <a:gd name="T12" fmla="*/ 6 w 8"/>
                  <a:gd name="T13" fmla="*/ 4 h 13"/>
                  <a:gd name="T14" fmla="*/ 6 w 8"/>
                  <a:gd name="T15" fmla="*/ 4 h 13"/>
                  <a:gd name="T16" fmla="*/ 0 w 8"/>
                  <a:gd name="T17" fmla="*/ 8 h 13"/>
                  <a:gd name="T18" fmla="*/ 0 w 8"/>
                  <a:gd name="T19" fmla="*/ 8 h 13"/>
                  <a:gd name="T20" fmla="*/ 0 w 8"/>
                  <a:gd name="T21" fmla="*/ 8 h 13"/>
                  <a:gd name="T22" fmla="*/ 4 w 8"/>
                  <a:gd name="T23" fmla="*/ 7 h 13"/>
                  <a:gd name="T24" fmla="*/ 6 w 8"/>
                  <a:gd name="T25" fmla="*/ 6 h 13"/>
                  <a:gd name="T26" fmla="*/ 1 w 8"/>
                  <a:gd name="T27" fmla="*/ 13 h 13"/>
                  <a:gd name="T28" fmla="*/ 1 w 8"/>
                  <a:gd name="T29" fmla="*/ 13 h 13"/>
                  <a:gd name="T30" fmla="*/ 1 w 8"/>
                  <a:gd name="T31" fmla="*/ 13 h 13"/>
                  <a:gd name="T32" fmla="*/ 6 w 8"/>
                  <a:gd name="T33" fmla="*/ 11 h 13"/>
                  <a:gd name="T34" fmla="*/ 8 w 8"/>
                  <a:gd name="T35" fmla="*/ 6 h 13"/>
                  <a:gd name="T36" fmla="*/ 6 w 8"/>
                  <a:gd name="T3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3">
                    <a:moveTo>
                      <a:pt x="6" y="1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5" y="2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3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6"/>
                    </a:cubicBezTo>
                    <a:cubicBezTo>
                      <a:pt x="6" y="9"/>
                      <a:pt x="4" y="12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3" y="13"/>
                      <a:pt x="5" y="12"/>
                      <a:pt x="6" y="11"/>
                    </a:cubicBezTo>
                    <a:cubicBezTo>
                      <a:pt x="7" y="10"/>
                      <a:pt x="7" y="8"/>
                      <a:pt x="8" y="6"/>
                    </a:cubicBezTo>
                    <a:cubicBezTo>
                      <a:pt x="8" y="5"/>
                      <a:pt x="7" y="3"/>
                      <a:pt x="6" y="1"/>
                    </a:cubicBezTo>
                    <a:close/>
                  </a:path>
                </a:pathLst>
              </a:custGeom>
              <a:solidFill>
                <a:srgbClr val="D17B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îS1ïḋê">
                <a:extLst>
                  <a:ext uri="{FF2B5EF4-FFF2-40B4-BE49-F238E27FC236}">
                    <a16:creationId xmlns:a16="http://schemas.microsoft.com/office/drawing/2014/main" id="{40A1D4D5-5D2B-418C-BE16-5615B80B5658}"/>
                  </a:ext>
                </a:extLst>
              </p:cNvPr>
              <p:cNvSpPr/>
              <p:nvPr/>
            </p:nvSpPr>
            <p:spPr bwMode="auto">
              <a:xfrm>
                <a:off x="7085013" y="1354138"/>
                <a:ext cx="17463" cy="569913"/>
              </a:xfrm>
              <a:prstGeom prst="rect">
                <a:avLst/>
              </a:pr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iṧlîḑé">
                <a:extLst>
                  <a:ext uri="{FF2B5EF4-FFF2-40B4-BE49-F238E27FC236}">
                    <a16:creationId xmlns:a16="http://schemas.microsoft.com/office/drawing/2014/main" id="{0243C4C4-EFBE-4648-B01A-7B1A2CB95A4E}"/>
                  </a:ext>
                </a:extLst>
              </p:cNvPr>
              <p:cNvSpPr/>
              <p:nvPr/>
            </p:nvSpPr>
            <p:spPr bwMode="auto">
              <a:xfrm>
                <a:off x="7073900" y="1317626"/>
                <a:ext cx="39688" cy="39688"/>
              </a:xfrm>
              <a:prstGeom prst="ellipse">
                <a:avLst/>
              </a:pr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ïṡļidè">
                <a:extLst>
                  <a:ext uri="{FF2B5EF4-FFF2-40B4-BE49-F238E27FC236}">
                    <a16:creationId xmlns:a16="http://schemas.microsoft.com/office/drawing/2014/main" id="{DDFAA34F-5F4C-4708-88C9-4CA9EFB80E67}"/>
                  </a:ext>
                </a:extLst>
              </p:cNvPr>
              <p:cNvSpPr/>
              <p:nvPr/>
            </p:nvSpPr>
            <p:spPr bwMode="auto">
              <a:xfrm>
                <a:off x="5643563" y="1528763"/>
                <a:ext cx="609600" cy="220663"/>
              </a:xfrm>
              <a:custGeom>
                <a:avLst/>
                <a:gdLst>
                  <a:gd name="T0" fmla="*/ 0 w 384"/>
                  <a:gd name="T1" fmla="*/ 139 h 139"/>
                  <a:gd name="T2" fmla="*/ 384 w 384"/>
                  <a:gd name="T3" fmla="*/ 139 h 139"/>
                  <a:gd name="T4" fmla="*/ 384 w 384"/>
                  <a:gd name="T5" fmla="*/ 0 h 139"/>
                  <a:gd name="T6" fmla="*/ 0 w 384"/>
                  <a:gd name="T7" fmla="*/ 0 h 139"/>
                  <a:gd name="T8" fmla="*/ 78 w 384"/>
                  <a:gd name="T9" fmla="*/ 66 h 139"/>
                  <a:gd name="T10" fmla="*/ 0 w 384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4" h="139">
                    <a:moveTo>
                      <a:pt x="0" y="139"/>
                    </a:moveTo>
                    <a:lnTo>
                      <a:pt x="384" y="139"/>
                    </a:lnTo>
                    <a:lnTo>
                      <a:pt x="384" y="0"/>
                    </a:lnTo>
                    <a:lnTo>
                      <a:pt x="0" y="0"/>
                    </a:lnTo>
                    <a:lnTo>
                      <a:pt x="78" y="6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CC39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ïşḻîḑê">
                <a:extLst>
                  <a:ext uri="{FF2B5EF4-FFF2-40B4-BE49-F238E27FC236}">
                    <a16:creationId xmlns:a16="http://schemas.microsoft.com/office/drawing/2014/main" id="{250687E0-E763-4CE5-853B-1E8F41FD6E42}"/>
                  </a:ext>
                </a:extLst>
              </p:cNvPr>
              <p:cNvSpPr/>
              <p:nvPr/>
            </p:nvSpPr>
            <p:spPr bwMode="auto">
              <a:xfrm>
                <a:off x="6076950" y="1393826"/>
                <a:ext cx="176213" cy="355600"/>
              </a:xfrm>
              <a:custGeom>
                <a:avLst/>
                <a:gdLst>
                  <a:gd name="T0" fmla="*/ 0 w 111"/>
                  <a:gd name="T1" fmla="*/ 137 h 224"/>
                  <a:gd name="T2" fmla="*/ 111 w 111"/>
                  <a:gd name="T3" fmla="*/ 224 h 224"/>
                  <a:gd name="T4" fmla="*/ 111 w 111"/>
                  <a:gd name="T5" fmla="*/ 85 h 224"/>
                  <a:gd name="T6" fmla="*/ 0 w 111"/>
                  <a:gd name="T7" fmla="*/ 0 h 224"/>
                  <a:gd name="T8" fmla="*/ 0 w 111"/>
                  <a:gd name="T9" fmla="*/ 13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24">
                    <a:moveTo>
                      <a:pt x="0" y="137"/>
                    </a:moveTo>
                    <a:lnTo>
                      <a:pt x="111" y="224"/>
                    </a:lnTo>
                    <a:lnTo>
                      <a:pt x="111" y="85"/>
                    </a:lnTo>
                    <a:lnTo>
                      <a:pt x="0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AB20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íSḷïḍè">
                <a:extLst>
                  <a:ext uri="{FF2B5EF4-FFF2-40B4-BE49-F238E27FC236}">
                    <a16:creationId xmlns:a16="http://schemas.microsoft.com/office/drawing/2014/main" id="{B576736D-5D5B-42A3-AAC2-6D8FA1E6AD47}"/>
                  </a:ext>
                </a:extLst>
              </p:cNvPr>
              <p:cNvSpPr/>
              <p:nvPr/>
            </p:nvSpPr>
            <p:spPr bwMode="auto">
              <a:xfrm>
                <a:off x="6076950" y="1393826"/>
                <a:ext cx="1008063" cy="217488"/>
              </a:xfrm>
              <a:prstGeom prst="rect">
                <a:avLst/>
              </a:prstGeom>
              <a:solidFill>
                <a:srgbClr val="CC4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íṧḷïde">
                <a:extLst>
                  <a:ext uri="{FF2B5EF4-FFF2-40B4-BE49-F238E27FC236}">
                    <a16:creationId xmlns:a16="http://schemas.microsoft.com/office/drawing/2014/main" id="{21FB7F40-6A01-4603-9837-35F004D25EAD}"/>
                  </a:ext>
                </a:extLst>
              </p:cNvPr>
              <p:cNvSpPr/>
              <p:nvPr/>
            </p:nvSpPr>
            <p:spPr bwMode="auto">
              <a:xfrm>
                <a:off x="7404100" y="2190751"/>
                <a:ext cx="98425" cy="93663"/>
              </a:xfrm>
              <a:custGeom>
                <a:avLst/>
                <a:gdLst>
                  <a:gd name="T0" fmla="*/ 0 w 62"/>
                  <a:gd name="T1" fmla="*/ 27 h 59"/>
                  <a:gd name="T2" fmla="*/ 23 w 62"/>
                  <a:gd name="T3" fmla="*/ 0 h 59"/>
                  <a:gd name="T4" fmla="*/ 62 w 62"/>
                  <a:gd name="T5" fmla="*/ 31 h 59"/>
                  <a:gd name="T6" fmla="*/ 39 w 62"/>
                  <a:gd name="T7" fmla="*/ 59 h 59"/>
                  <a:gd name="T8" fmla="*/ 0 w 62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9">
                    <a:moveTo>
                      <a:pt x="0" y="27"/>
                    </a:moveTo>
                    <a:lnTo>
                      <a:pt x="23" y="0"/>
                    </a:lnTo>
                    <a:lnTo>
                      <a:pt x="62" y="31"/>
                    </a:lnTo>
                    <a:lnTo>
                      <a:pt x="39" y="5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CC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íṧḻíḓe">
                <a:extLst>
                  <a:ext uri="{FF2B5EF4-FFF2-40B4-BE49-F238E27FC236}">
                    <a16:creationId xmlns:a16="http://schemas.microsoft.com/office/drawing/2014/main" id="{9E6D5D4D-88E2-480C-B548-BB5B5A86FC62}"/>
                  </a:ext>
                </a:extLst>
              </p:cNvPr>
              <p:cNvSpPr/>
              <p:nvPr/>
            </p:nvSpPr>
            <p:spPr bwMode="auto">
              <a:xfrm>
                <a:off x="7499350" y="2190751"/>
                <a:ext cx="101600" cy="93663"/>
              </a:xfrm>
              <a:custGeom>
                <a:avLst/>
                <a:gdLst>
                  <a:gd name="T0" fmla="*/ 64 w 64"/>
                  <a:gd name="T1" fmla="*/ 27 h 59"/>
                  <a:gd name="T2" fmla="*/ 39 w 64"/>
                  <a:gd name="T3" fmla="*/ 0 h 59"/>
                  <a:gd name="T4" fmla="*/ 0 w 64"/>
                  <a:gd name="T5" fmla="*/ 31 h 59"/>
                  <a:gd name="T6" fmla="*/ 23 w 64"/>
                  <a:gd name="T7" fmla="*/ 59 h 59"/>
                  <a:gd name="T8" fmla="*/ 64 w 64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59">
                    <a:moveTo>
                      <a:pt x="64" y="27"/>
                    </a:moveTo>
                    <a:lnTo>
                      <a:pt x="39" y="0"/>
                    </a:lnTo>
                    <a:lnTo>
                      <a:pt x="0" y="31"/>
                    </a:lnTo>
                    <a:lnTo>
                      <a:pt x="23" y="59"/>
                    </a:lnTo>
                    <a:lnTo>
                      <a:pt x="64" y="27"/>
                    </a:lnTo>
                    <a:close/>
                  </a:path>
                </a:pathLst>
              </a:custGeom>
              <a:solidFill>
                <a:srgbClr val="FCC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îS1idè">
                <a:extLst>
                  <a:ext uri="{FF2B5EF4-FFF2-40B4-BE49-F238E27FC236}">
                    <a16:creationId xmlns:a16="http://schemas.microsoft.com/office/drawing/2014/main" id="{3ECD0687-B059-470A-8C8D-01F860A2D6CE}"/>
                  </a:ext>
                </a:extLst>
              </p:cNvPr>
              <p:cNvSpPr/>
              <p:nvPr/>
            </p:nvSpPr>
            <p:spPr bwMode="auto">
              <a:xfrm>
                <a:off x="7051675" y="1822451"/>
                <a:ext cx="47625" cy="25400"/>
              </a:xfrm>
              <a:custGeom>
                <a:avLst/>
                <a:gdLst>
                  <a:gd name="T0" fmla="*/ 1 w 17"/>
                  <a:gd name="T1" fmla="*/ 1 h 9"/>
                  <a:gd name="T2" fmla="*/ 4 w 17"/>
                  <a:gd name="T3" fmla="*/ 0 h 9"/>
                  <a:gd name="T4" fmla="*/ 6 w 17"/>
                  <a:gd name="T5" fmla="*/ 1 h 9"/>
                  <a:gd name="T6" fmla="*/ 15 w 17"/>
                  <a:gd name="T7" fmla="*/ 4 h 9"/>
                  <a:gd name="T8" fmla="*/ 17 w 17"/>
                  <a:gd name="T9" fmla="*/ 7 h 9"/>
                  <a:gd name="T10" fmla="*/ 13 w 17"/>
                  <a:gd name="T11" fmla="*/ 9 h 9"/>
                  <a:gd name="T12" fmla="*/ 6 w 17"/>
                  <a:gd name="T13" fmla="*/ 8 h 9"/>
                  <a:gd name="T14" fmla="*/ 0 w 17"/>
                  <a:gd name="T15" fmla="*/ 4 h 9"/>
                  <a:gd name="T16" fmla="*/ 1 w 17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">
                    <a:moveTo>
                      <a:pt x="1" y="1"/>
                    </a:moveTo>
                    <a:cubicBezTo>
                      <a:pt x="2" y="1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9" y="2"/>
                      <a:pt x="12" y="3"/>
                      <a:pt x="15" y="4"/>
                    </a:cubicBezTo>
                    <a:cubicBezTo>
                      <a:pt x="16" y="5"/>
                      <a:pt x="17" y="6"/>
                      <a:pt x="17" y="7"/>
                    </a:cubicBezTo>
                    <a:cubicBezTo>
                      <a:pt x="17" y="9"/>
                      <a:pt x="15" y="9"/>
                      <a:pt x="13" y="9"/>
                    </a:cubicBezTo>
                    <a:cubicBezTo>
                      <a:pt x="11" y="9"/>
                      <a:pt x="8" y="9"/>
                      <a:pt x="6" y="8"/>
                    </a:cubicBezTo>
                    <a:cubicBezTo>
                      <a:pt x="4" y="7"/>
                      <a:pt x="0" y="7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CB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ï$ļiḍe">
                <a:extLst>
                  <a:ext uri="{FF2B5EF4-FFF2-40B4-BE49-F238E27FC236}">
                    <a16:creationId xmlns:a16="http://schemas.microsoft.com/office/drawing/2014/main" id="{D71151A3-B821-4676-A969-5F301986C414}"/>
                  </a:ext>
                </a:extLst>
              </p:cNvPr>
              <p:cNvSpPr/>
              <p:nvPr/>
            </p:nvSpPr>
            <p:spPr bwMode="auto">
              <a:xfrm>
                <a:off x="7048500" y="1841501"/>
                <a:ext cx="47625" cy="25400"/>
              </a:xfrm>
              <a:custGeom>
                <a:avLst/>
                <a:gdLst>
                  <a:gd name="T0" fmla="*/ 1 w 17"/>
                  <a:gd name="T1" fmla="*/ 1 h 9"/>
                  <a:gd name="T2" fmla="*/ 3 w 17"/>
                  <a:gd name="T3" fmla="*/ 0 h 9"/>
                  <a:gd name="T4" fmla="*/ 6 w 17"/>
                  <a:gd name="T5" fmla="*/ 0 h 9"/>
                  <a:gd name="T6" fmla="*/ 15 w 17"/>
                  <a:gd name="T7" fmla="*/ 4 h 9"/>
                  <a:gd name="T8" fmla="*/ 17 w 17"/>
                  <a:gd name="T9" fmla="*/ 6 h 9"/>
                  <a:gd name="T10" fmla="*/ 14 w 17"/>
                  <a:gd name="T11" fmla="*/ 9 h 9"/>
                  <a:gd name="T12" fmla="*/ 6 w 17"/>
                  <a:gd name="T13" fmla="*/ 8 h 9"/>
                  <a:gd name="T14" fmla="*/ 0 w 17"/>
                  <a:gd name="T15" fmla="*/ 4 h 9"/>
                  <a:gd name="T16" fmla="*/ 1 w 17"/>
                  <a:gd name="T1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">
                    <a:moveTo>
                      <a:pt x="1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9" y="1"/>
                      <a:pt x="12" y="2"/>
                      <a:pt x="15" y="4"/>
                    </a:cubicBezTo>
                    <a:cubicBezTo>
                      <a:pt x="16" y="4"/>
                      <a:pt x="17" y="5"/>
                      <a:pt x="17" y="6"/>
                    </a:cubicBezTo>
                    <a:cubicBezTo>
                      <a:pt x="17" y="8"/>
                      <a:pt x="15" y="8"/>
                      <a:pt x="14" y="9"/>
                    </a:cubicBezTo>
                    <a:cubicBezTo>
                      <a:pt x="11" y="9"/>
                      <a:pt x="8" y="8"/>
                      <a:pt x="6" y="8"/>
                    </a:cubicBezTo>
                    <a:cubicBezTo>
                      <a:pt x="4" y="7"/>
                      <a:pt x="0" y="7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FCB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ïsľiḑe">
                <a:extLst>
                  <a:ext uri="{FF2B5EF4-FFF2-40B4-BE49-F238E27FC236}">
                    <a16:creationId xmlns:a16="http://schemas.microsoft.com/office/drawing/2014/main" id="{B619F3AF-00F0-41F3-B663-38BAFFD372BD}"/>
                  </a:ext>
                </a:extLst>
              </p:cNvPr>
              <p:cNvSpPr/>
              <p:nvPr/>
            </p:nvSpPr>
            <p:spPr bwMode="auto">
              <a:xfrm>
                <a:off x="7048500" y="1862138"/>
                <a:ext cx="44450" cy="19050"/>
              </a:xfrm>
              <a:custGeom>
                <a:avLst/>
                <a:gdLst>
                  <a:gd name="T0" fmla="*/ 1 w 16"/>
                  <a:gd name="T1" fmla="*/ 2 h 7"/>
                  <a:gd name="T2" fmla="*/ 3 w 16"/>
                  <a:gd name="T3" fmla="*/ 0 h 7"/>
                  <a:gd name="T4" fmla="*/ 5 w 16"/>
                  <a:gd name="T5" fmla="*/ 0 h 7"/>
                  <a:gd name="T6" fmla="*/ 13 w 16"/>
                  <a:gd name="T7" fmla="*/ 3 h 7"/>
                  <a:gd name="T8" fmla="*/ 15 w 16"/>
                  <a:gd name="T9" fmla="*/ 4 h 7"/>
                  <a:gd name="T10" fmla="*/ 13 w 16"/>
                  <a:gd name="T11" fmla="*/ 7 h 7"/>
                  <a:gd name="T12" fmla="*/ 6 w 16"/>
                  <a:gd name="T13" fmla="*/ 7 h 7"/>
                  <a:gd name="T14" fmla="*/ 0 w 16"/>
                  <a:gd name="T15" fmla="*/ 4 h 7"/>
                  <a:gd name="T16" fmla="*/ 1 w 16"/>
                  <a:gd name="T1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2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8" y="1"/>
                      <a:pt x="11" y="1"/>
                      <a:pt x="13" y="3"/>
                    </a:cubicBezTo>
                    <a:cubicBezTo>
                      <a:pt x="14" y="3"/>
                      <a:pt x="15" y="4"/>
                      <a:pt x="15" y="4"/>
                    </a:cubicBezTo>
                    <a:cubicBezTo>
                      <a:pt x="16" y="6"/>
                      <a:pt x="14" y="7"/>
                      <a:pt x="13" y="7"/>
                    </a:cubicBezTo>
                    <a:cubicBezTo>
                      <a:pt x="11" y="7"/>
                      <a:pt x="8" y="7"/>
                      <a:pt x="6" y="7"/>
                    </a:cubicBezTo>
                    <a:cubicBezTo>
                      <a:pt x="4" y="6"/>
                      <a:pt x="1" y="7"/>
                      <a:pt x="0" y="4"/>
                    </a:cubicBezTo>
                    <a:cubicBezTo>
                      <a:pt x="0" y="3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FCB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iśľïḍê">
                <a:extLst>
                  <a:ext uri="{FF2B5EF4-FFF2-40B4-BE49-F238E27FC236}">
                    <a16:creationId xmlns:a16="http://schemas.microsoft.com/office/drawing/2014/main" id="{5E029FD2-8B0C-4FE6-882E-3E1783830307}"/>
                  </a:ext>
                </a:extLst>
              </p:cNvPr>
              <p:cNvSpPr/>
              <p:nvPr/>
            </p:nvSpPr>
            <p:spPr bwMode="auto">
              <a:xfrm>
                <a:off x="7051675" y="1878013"/>
                <a:ext cx="38100" cy="17463"/>
              </a:xfrm>
              <a:custGeom>
                <a:avLst/>
                <a:gdLst>
                  <a:gd name="T0" fmla="*/ 0 w 14"/>
                  <a:gd name="T1" fmla="*/ 2 h 6"/>
                  <a:gd name="T2" fmla="*/ 2 w 14"/>
                  <a:gd name="T3" fmla="*/ 1 h 6"/>
                  <a:gd name="T4" fmla="*/ 4 w 14"/>
                  <a:gd name="T5" fmla="*/ 0 h 6"/>
                  <a:gd name="T6" fmla="*/ 11 w 14"/>
                  <a:gd name="T7" fmla="*/ 1 h 6"/>
                  <a:gd name="T8" fmla="*/ 13 w 14"/>
                  <a:gd name="T9" fmla="*/ 3 h 6"/>
                  <a:gd name="T10" fmla="*/ 11 w 14"/>
                  <a:gd name="T11" fmla="*/ 5 h 6"/>
                  <a:gd name="T12" fmla="*/ 5 w 14"/>
                  <a:gd name="T13" fmla="*/ 6 h 6"/>
                  <a:gd name="T14" fmla="*/ 0 w 14"/>
                  <a:gd name="T15" fmla="*/ 4 h 6"/>
                  <a:gd name="T16" fmla="*/ 0 w 14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6" y="1"/>
                      <a:pt x="9" y="1"/>
                      <a:pt x="11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4" y="4"/>
                      <a:pt x="13" y="5"/>
                      <a:pt x="11" y="5"/>
                    </a:cubicBezTo>
                    <a:cubicBezTo>
                      <a:pt x="10" y="6"/>
                      <a:pt x="7" y="6"/>
                      <a:pt x="5" y="6"/>
                    </a:cubicBezTo>
                    <a:cubicBezTo>
                      <a:pt x="4" y="6"/>
                      <a:pt x="1" y="6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FCBA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ïSľîḑè">
                <a:extLst>
                  <a:ext uri="{FF2B5EF4-FFF2-40B4-BE49-F238E27FC236}">
                    <a16:creationId xmlns:a16="http://schemas.microsoft.com/office/drawing/2014/main" id="{B9B8C26B-95AD-4260-92BF-95B995C8C104}"/>
                  </a:ext>
                </a:extLst>
              </p:cNvPr>
              <p:cNvSpPr/>
              <p:nvPr/>
            </p:nvSpPr>
            <p:spPr bwMode="auto">
              <a:xfrm>
                <a:off x="7088188" y="1839913"/>
                <a:ext cx="58738" cy="84138"/>
              </a:xfrm>
              <a:custGeom>
                <a:avLst/>
                <a:gdLst>
                  <a:gd name="T0" fmla="*/ 20 w 21"/>
                  <a:gd name="T1" fmla="*/ 5 h 30"/>
                  <a:gd name="T2" fmla="*/ 19 w 21"/>
                  <a:gd name="T3" fmla="*/ 2 h 30"/>
                  <a:gd name="T4" fmla="*/ 10 w 21"/>
                  <a:gd name="T5" fmla="*/ 0 h 30"/>
                  <a:gd name="T6" fmla="*/ 2 w 21"/>
                  <a:gd name="T7" fmla="*/ 3 h 30"/>
                  <a:gd name="T8" fmla="*/ 0 w 21"/>
                  <a:gd name="T9" fmla="*/ 8 h 30"/>
                  <a:gd name="T10" fmla="*/ 0 w 21"/>
                  <a:gd name="T11" fmla="*/ 10 h 30"/>
                  <a:gd name="T12" fmla="*/ 3 w 21"/>
                  <a:gd name="T13" fmla="*/ 11 h 30"/>
                  <a:gd name="T14" fmla="*/ 6 w 21"/>
                  <a:gd name="T15" fmla="*/ 6 h 30"/>
                  <a:gd name="T16" fmla="*/ 12 w 21"/>
                  <a:gd name="T17" fmla="*/ 6 h 30"/>
                  <a:gd name="T18" fmla="*/ 6 w 21"/>
                  <a:gd name="T19" fmla="*/ 12 h 30"/>
                  <a:gd name="T20" fmla="*/ 6 w 21"/>
                  <a:gd name="T21" fmla="*/ 27 h 30"/>
                  <a:gd name="T22" fmla="*/ 9 w 21"/>
                  <a:gd name="T23" fmla="*/ 29 h 30"/>
                  <a:gd name="T24" fmla="*/ 14 w 21"/>
                  <a:gd name="T25" fmla="*/ 28 h 30"/>
                  <a:gd name="T26" fmla="*/ 20 w 21"/>
                  <a:gd name="T27" fmla="*/ 18 h 30"/>
                  <a:gd name="T28" fmla="*/ 20 w 21"/>
                  <a:gd name="T2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30">
                    <a:moveTo>
                      <a:pt x="20" y="5"/>
                    </a:moveTo>
                    <a:cubicBezTo>
                      <a:pt x="20" y="4"/>
                      <a:pt x="20" y="3"/>
                      <a:pt x="19" y="2"/>
                    </a:cubicBezTo>
                    <a:cubicBezTo>
                      <a:pt x="18" y="0"/>
                      <a:pt x="13" y="0"/>
                      <a:pt x="10" y="0"/>
                    </a:cubicBezTo>
                    <a:cubicBezTo>
                      <a:pt x="7" y="0"/>
                      <a:pt x="4" y="1"/>
                      <a:pt x="2" y="3"/>
                    </a:cubicBezTo>
                    <a:cubicBezTo>
                      <a:pt x="1" y="4"/>
                      <a:pt x="0" y="6"/>
                      <a:pt x="0" y="8"/>
                    </a:cubicBezTo>
                    <a:cubicBezTo>
                      <a:pt x="0" y="9"/>
                      <a:pt x="0" y="9"/>
                      <a:pt x="0" y="10"/>
                    </a:cubicBezTo>
                    <a:cubicBezTo>
                      <a:pt x="0" y="11"/>
                      <a:pt x="2" y="11"/>
                      <a:pt x="3" y="11"/>
                    </a:cubicBezTo>
                    <a:cubicBezTo>
                      <a:pt x="5" y="11"/>
                      <a:pt x="6" y="8"/>
                      <a:pt x="6" y="6"/>
                    </a:cubicBezTo>
                    <a:cubicBezTo>
                      <a:pt x="6" y="6"/>
                      <a:pt x="11" y="6"/>
                      <a:pt x="12" y="6"/>
                    </a:cubicBezTo>
                    <a:cubicBezTo>
                      <a:pt x="10" y="8"/>
                      <a:pt x="8" y="10"/>
                      <a:pt x="6" y="12"/>
                    </a:cubicBezTo>
                    <a:cubicBezTo>
                      <a:pt x="2" y="17"/>
                      <a:pt x="2" y="22"/>
                      <a:pt x="6" y="27"/>
                    </a:cubicBezTo>
                    <a:cubicBezTo>
                      <a:pt x="6" y="28"/>
                      <a:pt x="7" y="29"/>
                      <a:pt x="9" y="29"/>
                    </a:cubicBezTo>
                    <a:cubicBezTo>
                      <a:pt x="10" y="30"/>
                      <a:pt x="12" y="29"/>
                      <a:pt x="14" y="28"/>
                    </a:cubicBezTo>
                    <a:cubicBezTo>
                      <a:pt x="18" y="26"/>
                      <a:pt x="19" y="22"/>
                      <a:pt x="20" y="18"/>
                    </a:cubicBezTo>
                    <a:cubicBezTo>
                      <a:pt x="20" y="14"/>
                      <a:pt x="21" y="10"/>
                      <a:pt x="20" y="5"/>
                    </a:cubicBezTo>
                    <a:close/>
                  </a:path>
                </a:pathLst>
              </a:custGeom>
              <a:solidFill>
                <a:srgbClr val="FFCA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íṥlîḓé">
                <a:extLst>
                  <a:ext uri="{FF2B5EF4-FFF2-40B4-BE49-F238E27FC236}">
                    <a16:creationId xmlns:a16="http://schemas.microsoft.com/office/drawing/2014/main" id="{355A7898-F3DC-44BB-A368-CBFA357A0DCF}"/>
                  </a:ext>
                </a:extLst>
              </p:cNvPr>
              <p:cNvSpPr/>
              <p:nvPr/>
            </p:nvSpPr>
            <p:spPr bwMode="auto">
              <a:xfrm>
                <a:off x="7070725" y="1906588"/>
                <a:ext cx="68263" cy="25400"/>
              </a:xfrm>
              <a:prstGeom prst="rect">
                <a:avLst/>
              </a:prstGeom>
              <a:solidFill>
                <a:srgbClr val="FCC9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ï$ḻíde">
                <a:extLst>
                  <a:ext uri="{FF2B5EF4-FFF2-40B4-BE49-F238E27FC236}">
                    <a16:creationId xmlns:a16="http://schemas.microsoft.com/office/drawing/2014/main" id="{B36F6C38-9737-4838-927B-1B95AF83AAB9}"/>
                  </a:ext>
                </a:extLst>
              </p:cNvPr>
              <p:cNvSpPr/>
              <p:nvPr/>
            </p:nvSpPr>
            <p:spPr bwMode="auto">
              <a:xfrm>
                <a:off x="6257925" y="4006851"/>
                <a:ext cx="169863" cy="104775"/>
              </a:xfrm>
              <a:custGeom>
                <a:avLst/>
                <a:gdLst>
                  <a:gd name="T0" fmla="*/ 38 w 60"/>
                  <a:gd name="T1" fmla="*/ 37 h 37"/>
                  <a:gd name="T2" fmla="*/ 60 w 60"/>
                  <a:gd name="T3" fmla="*/ 30 h 37"/>
                  <a:gd name="T4" fmla="*/ 29 w 60"/>
                  <a:gd name="T5" fmla="*/ 4 h 37"/>
                  <a:gd name="T6" fmla="*/ 22 w 60"/>
                  <a:gd name="T7" fmla="*/ 1 h 37"/>
                  <a:gd name="T8" fmla="*/ 20 w 60"/>
                  <a:gd name="T9" fmla="*/ 1 h 37"/>
                  <a:gd name="T10" fmla="*/ 7 w 60"/>
                  <a:gd name="T11" fmla="*/ 3 h 37"/>
                  <a:gd name="T12" fmla="*/ 2 w 60"/>
                  <a:gd name="T13" fmla="*/ 7 h 37"/>
                  <a:gd name="T14" fmla="*/ 0 w 60"/>
                  <a:gd name="T15" fmla="*/ 16 h 37"/>
                  <a:gd name="T16" fmla="*/ 0 w 60"/>
                  <a:gd name="T17" fmla="*/ 19 h 37"/>
                  <a:gd name="T18" fmla="*/ 38 w 60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7">
                    <a:moveTo>
                      <a:pt x="38" y="37"/>
                    </a:moveTo>
                    <a:cubicBezTo>
                      <a:pt x="49" y="37"/>
                      <a:pt x="56" y="34"/>
                      <a:pt x="60" y="30"/>
                    </a:cubicBezTo>
                    <a:cubicBezTo>
                      <a:pt x="52" y="19"/>
                      <a:pt x="41" y="10"/>
                      <a:pt x="29" y="4"/>
                    </a:cubicBezTo>
                    <a:cubicBezTo>
                      <a:pt x="27" y="3"/>
                      <a:pt x="24" y="2"/>
                      <a:pt x="22" y="1"/>
                    </a:cubicBezTo>
                    <a:cubicBezTo>
                      <a:pt x="22" y="1"/>
                      <a:pt x="21" y="1"/>
                      <a:pt x="20" y="1"/>
                    </a:cubicBezTo>
                    <a:cubicBezTo>
                      <a:pt x="16" y="0"/>
                      <a:pt x="11" y="1"/>
                      <a:pt x="7" y="3"/>
                    </a:cubicBezTo>
                    <a:cubicBezTo>
                      <a:pt x="6" y="4"/>
                      <a:pt x="4" y="5"/>
                      <a:pt x="2" y="7"/>
                    </a:cubicBezTo>
                    <a:cubicBezTo>
                      <a:pt x="1" y="10"/>
                      <a:pt x="0" y="13"/>
                      <a:pt x="0" y="16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4" y="24"/>
                      <a:pt x="17" y="35"/>
                      <a:pt x="38" y="37"/>
                    </a:cubicBezTo>
                    <a:close/>
                  </a:path>
                </a:pathLst>
              </a:cu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îsľíďê">
                <a:extLst>
                  <a:ext uri="{FF2B5EF4-FFF2-40B4-BE49-F238E27FC236}">
                    <a16:creationId xmlns:a16="http://schemas.microsoft.com/office/drawing/2014/main" id="{6B8A6C32-5AB5-4146-8D5F-73071B8F13E1}"/>
                  </a:ext>
                </a:extLst>
              </p:cNvPr>
              <p:cNvSpPr/>
              <p:nvPr/>
            </p:nvSpPr>
            <p:spPr bwMode="auto">
              <a:xfrm>
                <a:off x="6254750" y="4060826"/>
                <a:ext cx="180975" cy="65088"/>
              </a:xfrm>
              <a:custGeom>
                <a:avLst/>
                <a:gdLst>
                  <a:gd name="T0" fmla="*/ 61 w 64"/>
                  <a:gd name="T1" fmla="*/ 11 h 23"/>
                  <a:gd name="T2" fmla="*/ 39 w 64"/>
                  <a:gd name="T3" fmla="*/ 18 h 23"/>
                  <a:gd name="T4" fmla="*/ 1 w 64"/>
                  <a:gd name="T5" fmla="*/ 0 h 23"/>
                  <a:gd name="T6" fmla="*/ 0 w 64"/>
                  <a:gd name="T7" fmla="*/ 20 h 23"/>
                  <a:gd name="T8" fmla="*/ 1 w 64"/>
                  <a:gd name="T9" fmla="*/ 22 h 23"/>
                  <a:gd name="T10" fmla="*/ 2 w 64"/>
                  <a:gd name="T11" fmla="*/ 22 h 23"/>
                  <a:gd name="T12" fmla="*/ 8 w 64"/>
                  <a:gd name="T13" fmla="*/ 22 h 23"/>
                  <a:gd name="T14" fmla="*/ 9 w 64"/>
                  <a:gd name="T15" fmla="*/ 22 h 23"/>
                  <a:gd name="T16" fmla="*/ 9 w 64"/>
                  <a:gd name="T17" fmla="*/ 21 h 23"/>
                  <a:gd name="T18" fmla="*/ 10 w 64"/>
                  <a:gd name="T19" fmla="*/ 11 h 23"/>
                  <a:gd name="T20" fmla="*/ 15 w 64"/>
                  <a:gd name="T21" fmla="*/ 18 h 23"/>
                  <a:gd name="T22" fmla="*/ 23 w 64"/>
                  <a:gd name="T23" fmla="*/ 21 h 23"/>
                  <a:gd name="T24" fmla="*/ 54 w 64"/>
                  <a:gd name="T25" fmla="*/ 20 h 23"/>
                  <a:gd name="T26" fmla="*/ 61 w 64"/>
                  <a:gd name="T27" fmla="*/ 12 h 23"/>
                  <a:gd name="T28" fmla="*/ 61 w 64"/>
                  <a:gd name="T2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3">
                    <a:moveTo>
                      <a:pt x="61" y="11"/>
                    </a:moveTo>
                    <a:cubicBezTo>
                      <a:pt x="57" y="15"/>
                      <a:pt x="50" y="18"/>
                      <a:pt x="39" y="18"/>
                    </a:cubicBezTo>
                    <a:cubicBezTo>
                      <a:pt x="18" y="16"/>
                      <a:pt x="5" y="5"/>
                      <a:pt x="1" y="0"/>
                    </a:cubicBezTo>
                    <a:cubicBezTo>
                      <a:pt x="0" y="7"/>
                      <a:pt x="0" y="13"/>
                      <a:pt x="0" y="20"/>
                    </a:cubicBezTo>
                    <a:cubicBezTo>
                      <a:pt x="0" y="21"/>
                      <a:pt x="0" y="21"/>
                      <a:pt x="1" y="22"/>
                    </a:cubicBezTo>
                    <a:cubicBezTo>
                      <a:pt x="1" y="22"/>
                      <a:pt x="1" y="22"/>
                      <a:pt x="2" y="22"/>
                    </a:cubicBezTo>
                    <a:cubicBezTo>
                      <a:pt x="4" y="22"/>
                      <a:pt x="6" y="22"/>
                      <a:pt x="8" y="22"/>
                    </a:cubicBezTo>
                    <a:cubicBezTo>
                      <a:pt x="8" y="22"/>
                      <a:pt x="9" y="22"/>
                      <a:pt x="9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8"/>
                      <a:pt x="10" y="14"/>
                      <a:pt x="10" y="11"/>
                    </a:cubicBezTo>
                    <a:cubicBezTo>
                      <a:pt x="11" y="14"/>
                      <a:pt x="13" y="16"/>
                      <a:pt x="15" y="18"/>
                    </a:cubicBezTo>
                    <a:cubicBezTo>
                      <a:pt x="17" y="19"/>
                      <a:pt x="20" y="20"/>
                      <a:pt x="23" y="21"/>
                    </a:cubicBezTo>
                    <a:cubicBezTo>
                      <a:pt x="33" y="23"/>
                      <a:pt x="44" y="23"/>
                      <a:pt x="54" y="20"/>
                    </a:cubicBezTo>
                    <a:cubicBezTo>
                      <a:pt x="57" y="19"/>
                      <a:pt x="64" y="16"/>
                      <a:pt x="61" y="12"/>
                    </a:cubicBezTo>
                    <a:cubicBezTo>
                      <a:pt x="61" y="11"/>
                      <a:pt x="61" y="11"/>
                      <a:pt x="61" y="11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îślîḋè">
                <a:extLst>
                  <a:ext uri="{FF2B5EF4-FFF2-40B4-BE49-F238E27FC236}">
                    <a16:creationId xmlns:a16="http://schemas.microsoft.com/office/drawing/2014/main" id="{58716B82-0DFD-426E-9A96-5702EC416C91}"/>
                  </a:ext>
                </a:extLst>
              </p:cNvPr>
              <p:cNvSpPr/>
              <p:nvPr/>
            </p:nvSpPr>
            <p:spPr bwMode="auto">
              <a:xfrm>
                <a:off x="5705475" y="4006851"/>
                <a:ext cx="169863" cy="104775"/>
              </a:xfrm>
              <a:custGeom>
                <a:avLst/>
                <a:gdLst>
                  <a:gd name="T0" fmla="*/ 21 w 60"/>
                  <a:gd name="T1" fmla="*/ 37 h 37"/>
                  <a:gd name="T2" fmla="*/ 0 w 60"/>
                  <a:gd name="T3" fmla="*/ 30 h 37"/>
                  <a:gd name="T4" fmla="*/ 30 w 60"/>
                  <a:gd name="T5" fmla="*/ 4 h 37"/>
                  <a:gd name="T6" fmla="*/ 37 w 60"/>
                  <a:gd name="T7" fmla="*/ 1 h 37"/>
                  <a:gd name="T8" fmla="*/ 39 w 60"/>
                  <a:gd name="T9" fmla="*/ 1 h 37"/>
                  <a:gd name="T10" fmla="*/ 52 w 60"/>
                  <a:gd name="T11" fmla="*/ 3 h 37"/>
                  <a:gd name="T12" fmla="*/ 57 w 60"/>
                  <a:gd name="T13" fmla="*/ 7 h 37"/>
                  <a:gd name="T14" fmla="*/ 60 w 60"/>
                  <a:gd name="T15" fmla="*/ 16 h 37"/>
                  <a:gd name="T16" fmla="*/ 60 w 60"/>
                  <a:gd name="T17" fmla="*/ 19 h 37"/>
                  <a:gd name="T18" fmla="*/ 21 w 60"/>
                  <a:gd name="T1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7">
                    <a:moveTo>
                      <a:pt x="21" y="37"/>
                    </a:moveTo>
                    <a:cubicBezTo>
                      <a:pt x="10" y="37"/>
                      <a:pt x="3" y="34"/>
                      <a:pt x="0" y="30"/>
                    </a:cubicBezTo>
                    <a:cubicBezTo>
                      <a:pt x="8" y="19"/>
                      <a:pt x="18" y="10"/>
                      <a:pt x="30" y="4"/>
                    </a:cubicBezTo>
                    <a:cubicBezTo>
                      <a:pt x="33" y="3"/>
                      <a:pt x="35" y="2"/>
                      <a:pt x="37" y="1"/>
                    </a:cubicBezTo>
                    <a:cubicBezTo>
                      <a:pt x="38" y="1"/>
                      <a:pt x="38" y="1"/>
                      <a:pt x="39" y="1"/>
                    </a:cubicBezTo>
                    <a:cubicBezTo>
                      <a:pt x="43" y="0"/>
                      <a:pt x="48" y="1"/>
                      <a:pt x="52" y="3"/>
                    </a:cubicBezTo>
                    <a:cubicBezTo>
                      <a:pt x="54" y="4"/>
                      <a:pt x="56" y="5"/>
                      <a:pt x="57" y="7"/>
                    </a:cubicBezTo>
                    <a:cubicBezTo>
                      <a:pt x="59" y="10"/>
                      <a:pt x="60" y="13"/>
                      <a:pt x="60" y="16"/>
                    </a:cubicBezTo>
                    <a:cubicBezTo>
                      <a:pt x="60" y="17"/>
                      <a:pt x="60" y="18"/>
                      <a:pt x="60" y="19"/>
                    </a:cubicBezTo>
                    <a:cubicBezTo>
                      <a:pt x="55" y="24"/>
                      <a:pt x="42" y="35"/>
                      <a:pt x="21" y="37"/>
                    </a:cubicBezTo>
                    <a:close/>
                  </a:path>
                </a:pathLst>
              </a:custGeom>
              <a:solidFill>
                <a:srgbClr val="5B5B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ïṧļíḍe">
                <a:extLst>
                  <a:ext uri="{FF2B5EF4-FFF2-40B4-BE49-F238E27FC236}">
                    <a16:creationId xmlns:a16="http://schemas.microsoft.com/office/drawing/2014/main" id="{58036ABB-97A2-4FC7-843C-940439631596}"/>
                  </a:ext>
                </a:extLst>
              </p:cNvPr>
              <p:cNvSpPr/>
              <p:nvPr/>
            </p:nvSpPr>
            <p:spPr bwMode="auto">
              <a:xfrm>
                <a:off x="5694363" y="4060826"/>
                <a:ext cx="180975" cy="65088"/>
              </a:xfrm>
              <a:custGeom>
                <a:avLst/>
                <a:gdLst>
                  <a:gd name="T0" fmla="*/ 4 w 64"/>
                  <a:gd name="T1" fmla="*/ 11 h 23"/>
                  <a:gd name="T2" fmla="*/ 25 w 64"/>
                  <a:gd name="T3" fmla="*/ 18 h 23"/>
                  <a:gd name="T4" fmla="*/ 64 w 64"/>
                  <a:gd name="T5" fmla="*/ 0 h 23"/>
                  <a:gd name="T6" fmla="*/ 64 w 64"/>
                  <a:gd name="T7" fmla="*/ 20 h 23"/>
                  <a:gd name="T8" fmla="*/ 64 w 64"/>
                  <a:gd name="T9" fmla="*/ 22 h 23"/>
                  <a:gd name="T10" fmla="*/ 63 w 64"/>
                  <a:gd name="T11" fmla="*/ 22 h 23"/>
                  <a:gd name="T12" fmla="*/ 56 w 64"/>
                  <a:gd name="T13" fmla="*/ 22 h 23"/>
                  <a:gd name="T14" fmla="*/ 56 w 64"/>
                  <a:gd name="T15" fmla="*/ 22 h 23"/>
                  <a:gd name="T16" fmla="*/ 55 w 64"/>
                  <a:gd name="T17" fmla="*/ 21 h 23"/>
                  <a:gd name="T18" fmla="*/ 55 w 64"/>
                  <a:gd name="T19" fmla="*/ 11 h 23"/>
                  <a:gd name="T20" fmla="*/ 49 w 64"/>
                  <a:gd name="T21" fmla="*/ 18 h 23"/>
                  <a:gd name="T22" fmla="*/ 41 w 64"/>
                  <a:gd name="T23" fmla="*/ 21 h 23"/>
                  <a:gd name="T24" fmla="*/ 11 w 64"/>
                  <a:gd name="T25" fmla="*/ 20 h 23"/>
                  <a:gd name="T26" fmla="*/ 3 w 64"/>
                  <a:gd name="T27" fmla="*/ 12 h 23"/>
                  <a:gd name="T28" fmla="*/ 4 w 64"/>
                  <a:gd name="T29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3">
                    <a:moveTo>
                      <a:pt x="4" y="11"/>
                    </a:moveTo>
                    <a:cubicBezTo>
                      <a:pt x="7" y="15"/>
                      <a:pt x="14" y="18"/>
                      <a:pt x="25" y="18"/>
                    </a:cubicBezTo>
                    <a:cubicBezTo>
                      <a:pt x="46" y="16"/>
                      <a:pt x="59" y="5"/>
                      <a:pt x="64" y="0"/>
                    </a:cubicBezTo>
                    <a:cubicBezTo>
                      <a:pt x="64" y="7"/>
                      <a:pt x="64" y="13"/>
                      <a:pt x="64" y="20"/>
                    </a:cubicBezTo>
                    <a:cubicBezTo>
                      <a:pt x="64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1" y="22"/>
                      <a:pt x="58" y="22"/>
                      <a:pt x="56" y="22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5" y="21"/>
                      <a:pt x="55" y="21"/>
                      <a:pt x="55" y="21"/>
                    </a:cubicBezTo>
                    <a:cubicBezTo>
                      <a:pt x="55" y="18"/>
                      <a:pt x="55" y="14"/>
                      <a:pt x="55" y="11"/>
                    </a:cubicBezTo>
                    <a:cubicBezTo>
                      <a:pt x="54" y="14"/>
                      <a:pt x="52" y="16"/>
                      <a:pt x="49" y="18"/>
                    </a:cubicBezTo>
                    <a:cubicBezTo>
                      <a:pt x="47" y="19"/>
                      <a:pt x="44" y="20"/>
                      <a:pt x="41" y="21"/>
                    </a:cubicBezTo>
                    <a:cubicBezTo>
                      <a:pt x="32" y="23"/>
                      <a:pt x="20" y="23"/>
                      <a:pt x="11" y="20"/>
                    </a:cubicBezTo>
                    <a:cubicBezTo>
                      <a:pt x="8" y="19"/>
                      <a:pt x="0" y="16"/>
                      <a:pt x="3" y="12"/>
                    </a:cubicBezTo>
                    <a:cubicBezTo>
                      <a:pt x="3" y="11"/>
                      <a:pt x="3" y="11"/>
                      <a:pt x="4" y="11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ïṡļíḓê">
                <a:extLst>
                  <a:ext uri="{FF2B5EF4-FFF2-40B4-BE49-F238E27FC236}">
                    <a16:creationId xmlns:a16="http://schemas.microsoft.com/office/drawing/2014/main" id="{C566AA85-ECF3-4DC9-98B4-A8D4762C33DC}"/>
                  </a:ext>
                </a:extLst>
              </p:cNvPr>
              <p:cNvSpPr/>
              <p:nvPr/>
            </p:nvSpPr>
            <p:spPr bwMode="auto">
              <a:xfrm>
                <a:off x="6075363" y="3508376"/>
                <a:ext cx="284163" cy="554038"/>
              </a:xfrm>
              <a:custGeom>
                <a:avLst/>
                <a:gdLst>
                  <a:gd name="T0" fmla="*/ 36 w 101"/>
                  <a:gd name="T1" fmla="*/ 0 h 197"/>
                  <a:gd name="T2" fmla="*/ 47 w 101"/>
                  <a:gd name="T3" fmla="*/ 45 h 197"/>
                  <a:gd name="T4" fmla="*/ 59 w 101"/>
                  <a:gd name="T5" fmla="*/ 90 h 197"/>
                  <a:gd name="T6" fmla="*/ 66 w 101"/>
                  <a:gd name="T7" fmla="*/ 112 h 197"/>
                  <a:gd name="T8" fmla="*/ 70 w 101"/>
                  <a:gd name="T9" fmla="*/ 123 h 197"/>
                  <a:gd name="T10" fmla="*/ 72 w 101"/>
                  <a:gd name="T11" fmla="*/ 134 h 197"/>
                  <a:gd name="T12" fmla="*/ 77 w 101"/>
                  <a:gd name="T13" fmla="*/ 157 h 197"/>
                  <a:gd name="T14" fmla="*/ 83 w 101"/>
                  <a:gd name="T15" fmla="*/ 175 h 197"/>
                  <a:gd name="T16" fmla="*/ 90 w 101"/>
                  <a:gd name="T17" fmla="*/ 180 h 197"/>
                  <a:gd name="T18" fmla="*/ 98 w 101"/>
                  <a:gd name="T19" fmla="*/ 186 h 197"/>
                  <a:gd name="T20" fmla="*/ 101 w 101"/>
                  <a:gd name="T21" fmla="*/ 190 h 197"/>
                  <a:gd name="T22" fmla="*/ 96 w 101"/>
                  <a:gd name="T23" fmla="*/ 195 h 197"/>
                  <a:gd name="T24" fmla="*/ 76 w 101"/>
                  <a:gd name="T25" fmla="*/ 191 h 197"/>
                  <a:gd name="T26" fmla="*/ 71 w 101"/>
                  <a:gd name="T27" fmla="*/ 186 h 197"/>
                  <a:gd name="T28" fmla="*/ 69 w 101"/>
                  <a:gd name="T29" fmla="*/ 179 h 197"/>
                  <a:gd name="T30" fmla="*/ 51 w 101"/>
                  <a:gd name="T31" fmla="*/ 144 h 197"/>
                  <a:gd name="T32" fmla="*/ 50 w 101"/>
                  <a:gd name="T33" fmla="*/ 142 h 197"/>
                  <a:gd name="T34" fmla="*/ 45 w 101"/>
                  <a:gd name="T35" fmla="*/ 131 h 197"/>
                  <a:gd name="T36" fmla="*/ 42 w 101"/>
                  <a:gd name="T37" fmla="*/ 120 h 197"/>
                  <a:gd name="T38" fmla="*/ 34 w 101"/>
                  <a:gd name="T39" fmla="*/ 98 h 197"/>
                  <a:gd name="T40" fmla="*/ 18 w 101"/>
                  <a:gd name="T41" fmla="*/ 55 h 197"/>
                  <a:gd name="T42" fmla="*/ 0 w 101"/>
                  <a:gd name="T43" fmla="*/ 12 h 197"/>
                  <a:gd name="T44" fmla="*/ 36 w 101"/>
                  <a:gd name="T4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1" h="197">
                    <a:moveTo>
                      <a:pt x="36" y="0"/>
                    </a:moveTo>
                    <a:cubicBezTo>
                      <a:pt x="40" y="15"/>
                      <a:pt x="43" y="30"/>
                      <a:pt x="47" y="45"/>
                    </a:cubicBezTo>
                    <a:cubicBezTo>
                      <a:pt x="51" y="60"/>
                      <a:pt x="55" y="75"/>
                      <a:pt x="59" y="90"/>
                    </a:cubicBezTo>
                    <a:cubicBezTo>
                      <a:pt x="61" y="97"/>
                      <a:pt x="63" y="105"/>
                      <a:pt x="66" y="112"/>
                    </a:cubicBezTo>
                    <a:cubicBezTo>
                      <a:pt x="67" y="116"/>
                      <a:pt x="69" y="119"/>
                      <a:pt x="70" y="123"/>
                    </a:cubicBezTo>
                    <a:cubicBezTo>
                      <a:pt x="71" y="127"/>
                      <a:pt x="72" y="130"/>
                      <a:pt x="72" y="134"/>
                    </a:cubicBezTo>
                    <a:cubicBezTo>
                      <a:pt x="74" y="142"/>
                      <a:pt x="76" y="149"/>
                      <a:pt x="77" y="157"/>
                    </a:cubicBezTo>
                    <a:cubicBezTo>
                      <a:pt x="78" y="163"/>
                      <a:pt x="78" y="171"/>
                      <a:pt x="83" y="175"/>
                    </a:cubicBezTo>
                    <a:cubicBezTo>
                      <a:pt x="85" y="177"/>
                      <a:pt x="88" y="178"/>
                      <a:pt x="90" y="180"/>
                    </a:cubicBezTo>
                    <a:cubicBezTo>
                      <a:pt x="93" y="182"/>
                      <a:pt x="96" y="184"/>
                      <a:pt x="98" y="186"/>
                    </a:cubicBezTo>
                    <a:cubicBezTo>
                      <a:pt x="99" y="187"/>
                      <a:pt x="101" y="189"/>
                      <a:pt x="101" y="190"/>
                    </a:cubicBezTo>
                    <a:cubicBezTo>
                      <a:pt x="101" y="193"/>
                      <a:pt x="98" y="194"/>
                      <a:pt x="96" y="195"/>
                    </a:cubicBezTo>
                    <a:cubicBezTo>
                      <a:pt x="90" y="197"/>
                      <a:pt x="82" y="196"/>
                      <a:pt x="76" y="191"/>
                    </a:cubicBezTo>
                    <a:cubicBezTo>
                      <a:pt x="74" y="190"/>
                      <a:pt x="72" y="188"/>
                      <a:pt x="71" y="186"/>
                    </a:cubicBezTo>
                    <a:cubicBezTo>
                      <a:pt x="70" y="184"/>
                      <a:pt x="70" y="181"/>
                      <a:pt x="69" y="179"/>
                    </a:cubicBezTo>
                    <a:cubicBezTo>
                      <a:pt x="62" y="168"/>
                      <a:pt x="56" y="156"/>
                      <a:pt x="51" y="144"/>
                    </a:cubicBezTo>
                    <a:cubicBezTo>
                      <a:pt x="50" y="143"/>
                      <a:pt x="50" y="142"/>
                      <a:pt x="50" y="142"/>
                    </a:cubicBezTo>
                    <a:cubicBezTo>
                      <a:pt x="48" y="138"/>
                      <a:pt x="46" y="135"/>
                      <a:pt x="45" y="131"/>
                    </a:cubicBezTo>
                    <a:cubicBezTo>
                      <a:pt x="44" y="127"/>
                      <a:pt x="43" y="124"/>
                      <a:pt x="42" y="120"/>
                    </a:cubicBezTo>
                    <a:cubicBezTo>
                      <a:pt x="40" y="112"/>
                      <a:pt x="37" y="105"/>
                      <a:pt x="34" y="98"/>
                    </a:cubicBezTo>
                    <a:cubicBezTo>
                      <a:pt x="29" y="84"/>
                      <a:pt x="23" y="69"/>
                      <a:pt x="18" y="55"/>
                    </a:cubicBezTo>
                    <a:cubicBezTo>
                      <a:pt x="12" y="41"/>
                      <a:pt x="6" y="26"/>
                      <a:pt x="0" y="12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i$ľïḋè">
                <a:extLst>
                  <a:ext uri="{FF2B5EF4-FFF2-40B4-BE49-F238E27FC236}">
                    <a16:creationId xmlns:a16="http://schemas.microsoft.com/office/drawing/2014/main" id="{D59FB814-D607-4F7E-8F29-2A5A3444406C}"/>
                  </a:ext>
                </a:extLst>
              </p:cNvPr>
              <p:cNvSpPr/>
              <p:nvPr/>
            </p:nvSpPr>
            <p:spPr bwMode="auto">
              <a:xfrm>
                <a:off x="5778500" y="3497263"/>
                <a:ext cx="257175" cy="560388"/>
              </a:xfrm>
              <a:custGeom>
                <a:avLst/>
                <a:gdLst>
                  <a:gd name="T0" fmla="*/ 54 w 91"/>
                  <a:gd name="T1" fmla="*/ 0 h 199"/>
                  <a:gd name="T2" fmla="*/ 46 w 91"/>
                  <a:gd name="T3" fmla="*/ 45 h 199"/>
                  <a:gd name="T4" fmla="*/ 36 w 91"/>
                  <a:gd name="T5" fmla="*/ 91 h 199"/>
                  <a:gd name="T6" fmla="*/ 31 w 91"/>
                  <a:gd name="T7" fmla="*/ 113 h 199"/>
                  <a:gd name="T8" fmla="*/ 27 w 91"/>
                  <a:gd name="T9" fmla="*/ 124 h 199"/>
                  <a:gd name="T10" fmla="*/ 25 w 91"/>
                  <a:gd name="T11" fmla="*/ 135 h 199"/>
                  <a:gd name="T12" fmla="*/ 22 w 91"/>
                  <a:gd name="T13" fmla="*/ 158 h 199"/>
                  <a:gd name="T14" fmla="*/ 17 w 91"/>
                  <a:gd name="T15" fmla="*/ 177 h 199"/>
                  <a:gd name="T16" fmla="*/ 10 w 91"/>
                  <a:gd name="T17" fmla="*/ 182 h 199"/>
                  <a:gd name="T18" fmla="*/ 2 w 91"/>
                  <a:gd name="T19" fmla="*/ 189 h 199"/>
                  <a:gd name="T20" fmla="*/ 0 w 91"/>
                  <a:gd name="T21" fmla="*/ 193 h 199"/>
                  <a:gd name="T22" fmla="*/ 5 w 91"/>
                  <a:gd name="T23" fmla="*/ 197 h 199"/>
                  <a:gd name="T24" fmla="*/ 25 w 91"/>
                  <a:gd name="T25" fmla="*/ 193 h 199"/>
                  <a:gd name="T26" fmla="*/ 30 w 91"/>
                  <a:gd name="T27" fmla="*/ 187 h 199"/>
                  <a:gd name="T28" fmla="*/ 32 w 91"/>
                  <a:gd name="T29" fmla="*/ 180 h 199"/>
                  <a:gd name="T30" fmla="*/ 48 w 91"/>
                  <a:gd name="T31" fmla="*/ 144 h 199"/>
                  <a:gd name="T32" fmla="*/ 48 w 91"/>
                  <a:gd name="T33" fmla="*/ 142 h 199"/>
                  <a:gd name="T34" fmla="*/ 52 w 91"/>
                  <a:gd name="T35" fmla="*/ 131 h 199"/>
                  <a:gd name="T36" fmla="*/ 55 w 91"/>
                  <a:gd name="T37" fmla="*/ 119 h 199"/>
                  <a:gd name="T38" fmla="*/ 61 w 91"/>
                  <a:gd name="T39" fmla="*/ 97 h 199"/>
                  <a:gd name="T40" fmla="*/ 76 w 91"/>
                  <a:gd name="T41" fmla="*/ 53 h 199"/>
                  <a:gd name="T42" fmla="*/ 91 w 91"/>
                  <a:gd name="T43" fmla="*/ 10 h 199"/>
                  <a:gd name="T44" fmla="*/ 54 w 91"/>
                  <a:gd name="T45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" h="199">
                    <a:moveTo>
                      <a:pt x="54" y="0"/>
                    </a:moveTo>
                    <a:cubicBezTo>
                      <a:pt x="52" y="15"/>
                      <a:pt x="49" y="30"/>
                      <a:pt x="46" y="45"/>
                    </a:cubicBezTo>
                    <a:cubicBezTo>
                      <a:pt x="43" y="60"/>
                      <a:pt x="40" y="75"/>
                      <a:pt x="36" y="91"/>
                    </a:cubicBezTo>
                    <a:cubicBezTo>
                      <a:pt x="35" y="98"/>
                      <a:pt x="34" y="106"/>
                      <a:pt x="31" y="113"/>
                    </a:cubicBezTo>
                    <a:cubicBezTo>
                      <a:pt x="30" y="117"/>
                      <a:pt x="28" y="120"/>
                      <a:pt x="27" y="124"/>
                    </a:cubicBezTo>
                    <a:cubicBezTo>
                      <a:pt x="26" y="128"/>
                      <a:pt x="26" y="132"/>
                      <a:pt x="25" y="135"/>
                    </a:cubicBezTo>
                    <a:cubicBezTo>
                      <a:pt x="24" y="143"/>
                      <a:pt x="23" y="151"/>
                      <a:pt x="22" y="158"/>
                    </a:cubicBezTo>
                    <a:cubicBezTo>
                      <a:pt x="21" y="164"/>
                      <a:pt x="22" y="173"/>
                      <a:pt x="17" y="177"/>
                    </a:cubicBezTo>
                    <a:cubicBezTo>
                      <a:pt x="15" y="179"/>
                      <a:pt x="13" y="180"/>
                      <a:pt x="10" y="182"/>
                    </a:cubicBezTo>
                    <a:cubicBezTo>
                      <a:pt x="7" y="184"/>
                      <a:pt x="5" y="186"/>
                      <a:pt x="2" y="189"/>
                    </a:cubicBezTo>
                    <a:cubicBezTo>
                      <a:pt x="1" y="190"/>
                      <a:pt x="0" y="191"/>
                      <a:pt x="0" y="193"/>
                    </a:cubicBezTo>
                    <a:cubicBezTo>
                      <a:pt x="0" y="195"/>
                      <a:pt x="3" y="197"/>
                      <a:pt x="5" y="197"/>
                    </a:cubicBezTo>
                    <a:cubicBezTo>
                      <a:pt x="12" y="199"/>
                      <a:pt x="19" y="197"/>
                      <a:pt x="25" y="193"/>
                    </a:cubicBezTo>
                    <a:cubicBezTo>
                      <a:pt x="27" y="191"/>
                      <a:pt x="28" y="189"/>
                      <a:pt x="30" y="187"/>
                    </a:cubicBezTo>
                    <a:cubicBezTo>
                      <a:pt x="31" y="185"/>
                      <a:pt x="31" y="182"/>
                      <a:pt x="32" y="180"/>
                    </a:cubicBezTo>
                    <a:cubicBezTo>
                      <a:pt x="37" y="168"/>
                      <a:pt x="43" y="156"/>
                      <a:pt x="48" y="144"/>
                    </a:cubicBezTo>
                    <a:cubicBezTo>
                      <a:pt x="48" y="143"/>
                      <a:pt x="48" y="142"/>
                      <a:pt x="48" y="142"/>
                    </a:cubicBezTo>
                    <a:cubicBezTo>
                      <a:pt x="50" y="138"/>
                      <a:pt x="51" y="134"/>
                      <a:pt x="52" y="131"/>
                    </a:cubicBezTo>
                    <a:cubicBezTo>
                      <a:pt x="53" y="127"/>
                      <a:pt x="54" y="123"/>
                      <a:pt x="55" y="119"/>
                    </a:cubicBezTo>
                    <a:cubicBezTo>
                      <a:pt x="56" y="112"/>
                      <a:pt x="59" y="105"/>
                      <a:pt x="61" y="97"/>
                    </a:cubicBezTo>
                    <a:cubicBezTo>
                      <a:pt x="66" y="83"/>
                      <a:pt x="71" y="68"/>
                      <a:pt x="76" y="53"/>
                    </a:cubicBezTo>
                    <a:cubicBezTo>
                      <a:pt x="81" y="39"/>
                      <a:pt x="86" y="24"/>
                      <a:pt x="91" y="10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iṧliḋè">
                <a:extLst>
                  <a:ext uri="{FF2B5EF4-FFF2-40B4-BE49-F238E27FC236}">
                    <a16:creationId xmlns:a16="http://schemas.microsoft.com/office/drawing/2014/main" id="{3B67C741-5534-4B46-B919-EEE790823256}"/>
                  </a:ext>
                </a:extLst>
              </p:cNvPr>
              <p:cNvSpPr/>
              <p:nvPr/>
            </p:nvSpPr>
            <p:spPr bwMode="auto">
              <a:xfrm>
                <a:off x="5835650" y="3279776"/>
                <a:ext cx="431800" cy="417513"/>
              </a:xfrm>
              <a:custGeom>
                <a:avLst/>
                <a:gdLst>
                  <a:gd name="T0" fmla="*/ 142 w 153"/>
                  <a:gd name="T1" fmla="*/ 80 h 148"/>
                  <a:gd name="T2" fmla="*/ 136 w 153"/>
                  <a:gd name="T3" fmla="*/ 56 h 148"/>
                  <a:gd name="T4" fmla="*/ 126 w 153"/>
                  <a:gd name="T5" fmla="*/ 24 h 148"/>
                  <a:gd name="T6" fmla="*/ 112 w 153"/>
                  <a:gd name="T7" fmla="*/ 1 h 148"/>
                  <a:gd name="T8" fmla="*/ 102 w 153"/>
                  <a:gd name="T9" fmla="*/ 1 h 148"/>
                  <a:gd name="T10" fmla="*/ 57 w 153"/>
                  <a:gd name="T11" fmla="*/ 2 h 148"/>
                  <a:gd name="T12" fmla="*/ 37 w 153"/>
                  <a:gd name="T13" fmla="*/ 8 h 148"/>
                  <a:gd name="T14" fmla="*/ 28 w 153"/>
                  <a:gd name="T15" fmla="*/ 31 h 148"/>
                  <a:gd name="T16" fmla="*/ 0 w 153"/>
                  <a:gd name="T17" fmla="*/ 130 h 148"/>
                  <a:gd name="T18" fmla="*/ 0 w 153"/>
                  <a:gd name="T19" fmla="*/ 132 h 148"/>
                  <a:gd name="T20" fmla="*/ 1 w 153"/>
                  <a:gd name="T21" fmla="*/ 133 h 148"/>
                  <a:gd name="T22" fmla="*/ 65 w 153"/>
                  <a:gd name="T23" fmla="*/ 147 h 148"/>
                  <a:gd name="T24" fmla="*/ 152 w 153"/>
                  <a:gd name="T25" fmla="*/ 127 h 148"/>
                  <a:gd name="T26" fmla="*/ 147 w 153"/>
                  <a:gd name="T27" fmla="*/ 105 h 148"/>
                  <a:gd name="T28" fmla="*/ 142 w 153"/>
                  <a:gd name="T29" fmla="*/ 8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48">
                    <a:moveTo>
                      <a:pt x="142" y="80"/>
                    </a:moveTo>
                    <a:cubicBezTo>
                      <a:pt x="140" y="72"/>
                      <a:pt x="138" y="64"/>
                      <a:pt x="136" y="56"/>
                    </a:cubicBezTo>
                    <a:cubicBezTo>
                      <a:pt x="133" y="45"/>
                      <a:pt x="129" y="35"/>
                      <a:pt x="126" y="24"/>
                    </a:cubicBezTo>
                    <a:cubicBezTo>
                      <a:pt x="123" y="16"/>
                      <a:pt x="122" y="4"/>
                      <a:pt x="112" y="1"/>
                    </a:cubicBezTo>
                    <a:cubicBezTo>
                      <a:pt x="109" y="0"/>
                      <a:pt x="106" y="0"/>
                      <a:pt x="102" y="1"/>
                    </a:cubicBezTo>
                    <a:cubicBezTo>
                      <a:pt x="87" y="2"/>
                      <a:pt x="72" y="0"/>
                      <a:pt x="57" y="2"/>
                    </a:cubicBezTo>
                    <a:cubicBezTo>
                      <a:pt x="51" y="3"/>
                      <a:pt x="41" y="3"/>
                      <a:pt x="37" y="8"/>
                    </a:cubicBezTo>
                    <a:cubicBezTo>
                      <a:pt x="33" y="14"/>
                      <a:pt x="31" y="24"/>
                      <a:pt x="28" y="31"/>
                    </a:cubicBezTo>
                    <a:cubicBezTo>
                      <a:pt x="16" y="63"/>
                      <a:pt x="8" y="97"/>
                      <a:pt x="0" y="130"/>
                    </a:cubicBezTo>
                    <a:cubicBezTo>
                      <a:pt x="0" y="131"/>
                      <a:pt x="0" y="131"/>
                      <a:pt x="0" y="132"/>
                    </a:cubicBezTo>
                    <a:cubicBezTo>
                      <a:pt x="0" y="133"/>
                      <a:pt x="1" y="133"/>
                      <a:pt x="1" y="133"/>
                    </a:cubicBezTo>
                    <a:cubicBezTo>
                      <a:pt x="18" y="144"/>
                      <a:pt x="45" y="147"/>
                      <a:pt x="65" y="147"/>
                    </a:cubicBezTo>
                    <a:cubicBezTo>
                      <a:pt x="95" y="148"/>
                      <a:pt x="127" y="143"/>
                      <a:pt x="152" y="127"/>
                    </a:cubicBezTo>
                    <a:cubicBezTo>
                      <a:pt x="153" y="126"/>
                      <a:pt x="148" y="107"/>
                      <a:pt x="147" y="105"/>
                    </a:cubicBezTo>
                    <a:cubicBezTo>
                      <a:pt x="146" y="97"/>
                      <a:pt x="144" y="88"/>
                      <a:pt x="142" y="80"/>
                    </a:cubicBezTo>
                    <a:close/>
                  </a:path>
                </a:pathLst>
              </a:custGeom>
              <a:solidFill>
                <a:srgbClr val="666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íṡ1îďè">
                <a:extLst>
                  <a:ext uri="{FF2B5EF4-FFF2-40B4-BE49-F238E27FC236}">
                    <a16:creationId xmlns:a16="http://schemas.microsoft.com/office/drawing/2014/main" id="{4EDF3E2C-8D28-422E-9073-7F56C74A9537}"/>
                  </a:ext>
                </a:extLst>
              </p:cNvPr>
              <p:cNvSpPr/>
              <p:nvPr/>
            </p:nvSpPr>
            <p:spPr bwMode="auto">
              <a:xfrm>
                <a:off x="6122988" y="3003551"/>
                <a:ext cx="65088" cy="73025"/>
              </a:xfrm>
              <a:custGeom>
                <a:avLst/>
                <a:gdLst>
                  <a:gd name="T0" fmla="*/ 23 w 23"/>
                  <a:gd name="T1" fmla="*/ 4 h 26"/>
                  <a:gd name="T2" fmla="*/ 17 w 23"/>
                  <a:gd name="T3" fmla="*/ 0 h 26"/>
                  <a:gd name="T4" fmla="*/ 0 w 23"/>
                  <a:gd name="T5" fmla="*/ 22 h 26"/>
                  <a:gd name="T6" fmla="*/ 6 w 23"/>
                  <a:gd name="T7" fmla="*/ 26 h 26"/>
                  <a:gd name="T8" fmla="*/ 23 w 23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26">
                    <a:moveTo>
                      <a:pt x="23" y="4"/>
                    </a:moveTo>
                    <a:cubicBezTo>
                      <a:pt x="21" y="3"/>
                      <a:pt x="19" y="1"/>
                      <a:pt x="17" y="0"/>
                    </a:cubicBezTo>
                    <a:cubicBezTo>
                      <a:pt x="14" y="6"/>
                      <a:pt x="9" y="14"/>
                      <a:pt x="0" y="22"/>
                    </a:cubicBezTo>
                    <a:cubicBezTo>
                      <a:pt x="2" y="23"/>
                      <a:pt x="4" y="25"/>
                      <a:pt x="6" y="26"/>
                    </a:cubicBezTo>
                    <a:cubicBezTo>
                      <a:pt x="15" y="18"/>
                      <a:pt x="20" y="10"/>
                      <a:pt x="23" y="4"/>
                    </a:cubicBezTo>
                    <a:close/>
                  </a:path>
                </a:pathLst>
              </a:custGeom>
              <a:solidFill>
                <a:srgbClr val="E58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iṧlîďê">
                <a:extLst>
                  <a:ext uri="{FF2B5EF4-FFF2-40B4-BE49-F238E27FC236}">
                    <a16:creationId xmlns:a16="http://schemas.microsoft.com/office/drawing/2014/main" id="{7FF03A71-9FC1-4CCD-81E1-CC07916F4A05}"/>
                  </a:ext>
                </a:extLst>
              </p:cNvPr>
              <p:cNvSpPr/>
              <p:nvPr/>
            </p:nvSpPr>
            <p:spPr bwMode="auto">
              <a:xfrm>
                <a:off x="6043613" y="2944813"/>
                <a:ext cx="127000" cy="120650"/>
              </a:xfrm>
              <a:custGeom>
                <a:avLst/>
                <a:gdLst>
                  <a:gd name="T0" fmla="*/ 45 w 45"/>
                  <a:gd name="T1" fmla="*/ 21 h 43"/>
                  <a:gd name="T2" fmla="*/ 24 w 45"/>
                  <a:gd name="T3" fmla="*/ 5 h 43"/>
                  <a:gd name="T4" fmla="*/ 24 w 45"/>
                  <a:gd name="T5" fmla="*/ 5 h 43"/>
                  <a:gd name="T6" fmla="*/ 5 w 45"/>
                  <a:gd name="T7" fmla="*/ 7 h 43"/>
                  <a:gd name="T8" fmla="*/ 7 w 45"/>
                  <a:gd name="T9" fmla="*/ 26 h 43"/>
                  <a:gd name="T10" fmla="*/ 28 w 45"/>
                  <a:gd name="T11" fmla="*/ 43 h 43"/>
                  <a:gd name="T12" fmla="*/ 45 w 45"/>
                  <a:gd name="T13" fmla="*/ 2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3">
                    <a:moveTo>
                      <a:pt x="45" y="21"/>
                    </a:moveTo>
                    <a:cubicBezTo>
                      <a:pt x="38" y="15"/>
                      <a:pt x="31" y="10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18" y="0"/>
                      <a:pt x="10" y="1"/>
                      <a:pt x="5" y="7"/>
                    </a:cubicBezTo>
                    <a:cubicBezTo>
                      <a:pt x="0" y="13"/>
                      <a:pt x="1" y="22"/>
                      <a:pt x="7" y="26"/>
                    </a:cubicBezTo>
                    <a:cubicBezTo>
                      <a:pt x="14" y="32"/>
                      <a:pt x="21" y="37"/>
                      <a:pt x="28" y="43"/>
                    </a:cubicBezTo>
                    <a:cubicBezTo>
                      <a:pt x="37" y="35"/>
                      <a:pt x="42" y="27"/>
                      <a:pt x="45" y="21"/>
                    </a:cubicBezTo>
                    <a:close/>
                  </a:path>
                </a:pathLst>
              </a:custGeom>
              <a:solidFill>
                <a:srgbClr val="CC4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iṩḷïḑé">
                <a:extLst>
                  <a:ext uri="{FF2B5EF4-FFF2-40B4-BE49-F238E27FC236}">
                    <a16:creationId xmlns:a16="http://schemas.microsoft.com/office/drawing/2014/main" id="{D6679B96-B61D-435C-9AC7-BFBC5504E2B7}"/>
                  </a:ext>
                </a:extLst>
              </p:cNvPr>
              <p:cNvSpPr/>
              <p:nvPr/>
            </p:nvSpPr>
            <p:spPr bwMode="auto">
              <a:xfrm>
                <a:off x="6140450" y="2840038"/>
                <a:ext cx="342900" cy="309563"/>
              </a:xfrm>
              <a:custGeom>
                <a:avLst/>
                <a:gdLst>
                  <a:gd name="T0" fmla="*/ 107 w 122"/>
                  <a:gd name="T1" fmla="*/ 28 h 110"/>
                  <a:gd name="T2" fmla="*/ 117 w 122"/>
                  <a:gd name="T3" fmla="*/ 22 h 110"/>
                  <a:gd name="T4" fmla="*/ 122 w 122"/>
                  <a:gd name="T5" fmla="*/ 18 h 110"/>
                  <a:gd name="T6" fmla="*/ 122 w 122"/>
                  <a:gd name="T7" fmla="*/ 16 h 110"/>
                  <a:gd name="T8" fmla="*/ 120 w 122"/>
                  <a:gd name="T9" fmla="*/ 15 h 110"/>
                  <a:gd name="T10" fmla="*/ 118 w 122"/>
                  <a:gd name="T11" fmla="*/ 16 h 110"/>
                  <a:gd name="T12" fmla="*/ 111 w 122"/>
                  <a:gd name="T13" fmla="*/ 19 h 110"/>
                  <a:gd name="T14" fmla="*/ 107 w 122"/>
                  <a:gd name="T15" fmla="*/ 21 h 110"/>
                  <a:gd name="T16" fmla="*/ 106 w 122"/>
                  <a:gd name="T17" fmla="*/ 21 h 110"/>
                  <a:gd name="T18" fmla="*/ 106 w 122"/>
                  <a:gd name="T19" fmla="*/ 20 h 110"/>
                  <a:gd name="T20" fmla="*/ 115 w 122"/>
                  <a:gd name="T21" fmla="*/ 6 h 110"/>
                  <a:gd name="T22" fmla="*/ 104 w 122"/>
                  <a:gd name="T23" fmla="*/ 12 h 110"/>
                  <a:gd name="T24" fmla="*/ 99 w 122"/>
                  <a:gd name="T25" fmla="*/ 17 h 110"/>
                  <a:gd name="T26" fmla="*/ 101 w 122"/>
                  <a:gd name="T27" fmla="*/ 11 h 110"/>
                  <a:gd name="T28" fmla="*/ 103 w 122"/>
                  <a:gd name="T29" fmla="*/ 4 h 110"/>
                  <a:gd name="T30" fmla="*/ 103 w 122"/>
                  <a:gd name="T31" fmla="*/ 2 h 110"/>
                  <a:gd name="T32" fmla="*/ 100 w 122"/>
                  <a:gd name="T33" fmla="*/ 2 h 110"/>
                  <a:gd name="T34" fmla="*/ 98 w 122"/>
                  <a:gd name="T35" fmla="*/ 4 h 110"/>
                  <a:gd name="T36" fmla="*/ 88 w 122"/>
                  <a:gd name="T37" fmla="*/ 20 h 110"/>
                  <a:gd name="T38" fmla="*/ 87 w 122"/>
                  <a:gd name="T39" fmla="*/ 21 h 110"/>
                  <a:gd name="T40" fmla="*/ 82 w 122"/>
                  <a:gd name="T41" fmla="*/ 19 h 110"/>
                  <a:gd name="T42" fmla="*/ 76 w 122"/>
                  <a:gd name="T43" fmla="*/ 8 h 110"/>
                  <a:gd name="T44" fmla="*/ 75 w 122"/>
                  <a:gd name="T45" fmla="*/ 9 h 110"/>
                  <a:gd name="T46" fmla="*/ 75 w 122"/>
                  <a:gd name="T47" fmla="*/ 18 h 110"/>
                  <a:gd name="T48" fmla="*/ 76 w 122"/>
                  <a:gd name="T49" fmla="*/ 35 h 110"/>
                  <a:gd name="T50" fmla="*/ 74 w 122"/>
                  <a:gd name="T51" fmla="*/ 37 h 110"/>
                  <a:gd name="T52" fmla="*/ 56 w 122"/>
                  <a:gd name="T53" fmla="*/ 63 h 110"/>
                  <a:gd name="T54" fmla="*/ 42 w 122"/>
                  <a:gd name="T55" fmla="*/ 81 h 110"/>
                  <a:gd name="T56" fmla="*/ 37 w 122"/>
                  <a:gd name="T57" fmla="*/ 77 h 110"/>
                  <a:gd name="T58" fmla="*/ 22 w 122"/>
                  <a:gd name="T59" fmla="*/ 66 h 110"/>
                  <a:gd name="T60" fmla="*/ 17 w 122"/>
                  <a:gd name="T61" fmla="*/ 62 h 110"/>
                  <a:gd name="T62" fmla="*/ 0 w 122"/>
                  <a:gd name="T63" fmla="*/ 84 h 110"/>
                  <a:gd name="T64" fmla="*/ 5 w 122"/>
                  <a:gd name="T65" fmla="*/ 88 h 110"/>
                  <a:gd name="T66" fmla="*/ 22 w 122"/>
                  <a:gd name="T67" fmla="*/ 99 h 110"/>
                  <a:gd name="T68" fmla="*/ 32 w 122"/>
                  <a:gd name="T69" fmla="*/ 105 h 110"/>
                  <a:gd name="T70" fmla="*/ 34 w 122"/>
                  <a:gd name="T71" fmla="*/ 107 h 110"/>
                  <a:gd name="T72" fmla="*/ 36 w 122"/>
                  <a:gd name="T73" fmla="*/ 107 h 110"/>
                  <a:gd name="T74" fmla="*/ 37 w 122"/>
                  <a:gd name="T75" fmla="*/ 108 h 110"/>
                  <a:gd name="T76" fmla="*/ 49 w 122"/>
                  <a:gd name="T77" fmla="*/ 109 h 110"/>
                  <a:gd name="T78" fmla="*/ 64 w 122"/>
                  <a:gd name="T79" fmla="*/ 94 h 110"/>
                  <a:gd name="T80" fmla="*/ 87 w 122"/>
                  <a:gd name="T81" fmla="*/ 52 h 110"/>
                  <a:gd name="T82" fmla="*/ 94 w 122"/>
                  <a:gd name="T83" fmla="*/ 43 h 110"/>
                  <a:gd name="T84" fmla="*/ 104 w 122"/>
                  <a:gd name="T85" fmla="*/ 37 h 110"/>
                  <a:gd name="T86" fmla="*/ 121 w 122"/>
                  <a:gd name="T87" fmla="*/ 31 h 110"/>
                  <a:gd name="T88" fmla="*/ 121 w 122"/>
                  <a:gd name="T89" fmla="*/ 29 h 110"/>
                  <a:gd name="T90" fmla="*/ 119 w 122"/>
                  <a:gd name="T91" fmla="*/ 28 h 110"/>
                  <a:gd name="T92" fmla="*/ 107 w 122"/>
                  <a:gd name="T93" fmla="*/ 29 h 110"/>
                  <a:gd name="T94" fmla="*/ 107 w 122"/>
                  <a:gd name="T95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" h="110">
                    <a:moveTo>
                      <a:pt x="107" y="28"/>
                    </a:moveTo>
                    <a:cubicBezTo>
                      <a:pt x="111" y="26"/>
                      <a:pt x="114" y="24"/>
                      <a:pt x="117" y="22"/>
                    </a:cubicBezTo>
                    <a:cubicBezTo>
                      <a:pt x="119" y="21"/>
                      <a:pt x="121" y="20"/>
                      <a:pt x="122" y="18"/>
                    </a:cubicBezTo>
                    <a:cubicBezTo>
                      <a:pt x="122" y="17"/>
                      <a:pt x="122" y="17"/>
                      <a:pt x="122" y="16"/>
                    </a:cubicBezTo>
                    <a:cubicBezTo>
                      <a:pt x="121" y="15"/>
                      <a:pt x="121" y="15"/>
                      <a:pt x="120" y="15"/>
                    </a:cubicBezTo>
                    <a:cubicBezTo>
                      <a:pt x="119" y="15"/>
                      <a:pt x="119" y="15"/>
                      <a:pt x="118" y="16"/>
                    </a:cubicBezTo>
                    <a:cubicBezTo>
                      <a:pt x="116" y="17"/>
                      <a:pt x="113" y="18"/>
                      <a:pt x="111" y="19"/>
                    </a:cubicBezTo>
                    <a:cubicBezTo>
                      <a:pt x="110" y="20"/>
                      <a:pt x="108" y="20"/>
                      <a:pt x="107" y="21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21"/>
                      <a:pt x="106" y="20"/>
                      <a:pt x="106" y="20"/>
                    </a:cubicBezTo>
                    <a:cubicBezTo>
                      <a:pt x="108" y="16"/>
                      <a:pt x="115" y="10"/>
                      <a:pt x="115" y="6"/>
                    </a:cubicBezTo>
                    <a:cubicBezTo>
                      <a:pt x="114" y="0"/>
                      <a:pt x="106" y="10"/>
                      <a:pt x="104" y="12"/>
                    </a:cubicBezTo>
                    <a:cubicBezTo>
                      <a:pt x="104" y="13"/>
                      <a:pt x="100" y="18"/>
                      <a:pt x="99" y="17"/>
                    </a:cubicBezTo>
                    <a:cubicBezTo>
                      <a:pt x="98" y="16"/>
                      <a:pt x="100" y="12"/>
                      <a:pt x="101" y="11"/>
                    </a:cubicBezTo>
                    <a:cubicBezTo>
                      <a:pt x="101" y="9"/>
                      <a:pt x="102" y="6"/>
                      <a:pt x="103" y="4"/>
                    </a:cubicBezTo>
                    <a:cubicBezTo>
                      <a:pt x="103" y="3"/>
                      <a:pt x="103" y="3"/>
                      <a:pt x="103" y="2"/>
                    </a:cubicBezTo>
                    <a:cubicBezTo>
                      <a:pt x="103" y="1"/>
                      <a:pt x="101" y="1"/>
                      <a:pt x="100" y="2"/>
                    </a:cubicBezTo>
                    <a:cubicBezTo>
                      <a:pt x="100" y="2"/>
                      <a:pt x="99" y="3"/>
                      <a:pt x="98" y="4"/>
                    </a:cubicBezTo>
                    <a:cubicBezTo>
                      <a:pt x="95" y="9"/>
                      <a:pt x="94" y="16"/>
                      <a:pt x="88" y="20"/>
                    </a:cubicBezTo>
                    <a:cubicBezTo>
                      <a:pt x="88" y="21"/>
                      <a:pt x="87" y="21"/>
                      <a:pt x="87" y="21"/>
                    </a:cubicBezTo>
                    <a:cubicBezTo>
                      <a:pt x="85" y="22"/>
                      <a:pt x="83" y="21"/>
                      <a:pt x="82" y="19"/>
                    </a:cubicBezTo>
                    <a:cubicBezTo>
                      <a:pt x="81" y="17"/>
                      <a:pt x="79" y="7"/>
                      <a:pt x="76" y="8"/>
                    </a:cubicBezTo>
                    <a:cubicBezTo>
                      <a:pt x="76" y="9"/>
                      <a:pt x="75" y="9"/>
                      <a:pt x="75" y="9"/>
                    </a:cubicBezTo>
                    <a:cubicBezTo>
                      <a:pt x="73" y="12"/>
                      <a:pt x="74" y="15"/>
                      <a:pt x="75" y="18"/>
                    </a:cubicBezTo>
                    <a:cubicBezTo>
                      <a:pt x="76" y="23"/>
                      <a:pt x="75" y="30"/>
                      <a:pt x="76" y="35"/>
                    </a:cubicBezTo>
                    <a:cubicBezTo>
                      <a:pt x="75" y="36"/>
                      <a:pt x="75" y="37"/>
                      <a:pt x="74" y="37"/>
                    </a:cubicBezTo>
                    <a:cubicBezTo>
                      <a:pt x="68" y="45"/>
                      <a:pt x="62" y="54"/>
                      <a:pt x="56" y="63"/>
                    </a:cubicBezTo>
                    <a:cubicBezTo>
                      <a:pt x="55" y="64"/>
                      <a:pt x="44" y="82"/>
                      <a:pt x="42" y="81"/>
                    </a:cubicBezTo>
                    <a:cubicBezTo>
                      <a:pt x="41" y="80"/>
                      <a:pt x="39" y="79"/>
                      <a:pt x="37" y="77"/>
                    </a:cubicBezTo>
                    <a:cubicBezTo>
                      <a:pt x="32" y="74"/>
                      <a:pt x="27" y="70"/>
                      <a:pt x="22" y="66"/>
                    </a:cubicBezTo>
                    <a:cubicBezTo>
                      <a:pt x="20" y="65"/>
                      <a:pt x="18" y="63"/>
                      <a:pt x="17" y="62"/>
                    </a:cubicBezTo>
                    <a:cubicBezTo>
                      <a:pt x="14" y="68"/>
                      <a:pt x="9" y="76"/>
                      <a:pt x="0" y="84"/>
                    </a:cubicBezTo>
                    <a:cubicBezTo>
                      <a:pt x="2" y="85"/>
                      <a:pt x="4" y="87"/>
                      <a:pt x="5" y="88"/>
                    </a:cubicBezTo>
                    <a:cubicBezTo>
                      <a:pt x="11" y="92"/>
                      <a:pt x="16" y="96"/>
                      <a:pt x="22" y="99"/>
                    </a:cubicBezTo>
                    <a:cubicBezTo>
                      <a:pt x="25" y="101"/>
                      <a:pt x="28" y="103"/>
                      <a:pt x="32" y="105"/>
                    </a:cubicBezTo>
                    <a:cubicBezTo>
                      <a:pt x="32" y="106"/>
                      <a:pt x="33" y="106"/>
                      <a:pt x="34" y="107"/>
                    </a:cubicBezTo>
                    <a:cubicBezTo>
                      <a:pt x="35" y="107"/>
                      <a:pt x="35" y="107"/>
                      <a:pt x="36" y="107"/>
                    </a:cubicBezTo>
                    <a:cubicBezTo>
                      <a:pt x="37" y="108"/>
                      <a:pt x="37" y="108"/>
                      <a:pt x="37" y="108"/>
                    </a:cubicBezTo>
                    <a:cubicBezTo>
                      <a:pt x="40" y="109"/>
                      <a:pt x="45" y="110"/>
                      <a:pt x="49" y="109"/>
                    </a:cubicBezTo>
                    <a:cubicBezTo>
                      <a:pt x="56" y="107"/>
                      <a:pt x="60" y="99"/>
                      <a:pt x="64" y="94"/>
                    </a:cubicBezTo>
                    <a:cubicBezTo>
                      <a:pt x="73" y="81"/>
                      <a:pt x="80" y="66"/>
                      <a:pt x="87" y="52"/>
                    </a:cubicBezTo>
                    <a:cubicBezTo>
                      <a:pt x="89" y="48"/>
                      <a:pt x="90" y="44"/>
                      <a:pt x="94" y="43"/>
                    </a:cubicBezTo>
                    <a:cubicBezTo>
                      <a:pt x="97" y="41"/>
                      <a:pt x="101" y="39"/>
                      <a:pt x="104" y="37"/>
                    </a:cubicBezTo>
                    <a:cubicBezTo>
                      <a:pt x="110" y="34"/>
                      <a:pt x="116" y="35"/>
                      <a:pt x="121" y="31"/>
                    </a:cubicBezTo>
                    <a:cubicBezTo>
                      <a:pt x="121" y="30"/>
                      <a:pt x="122" y="30"/>
                      <a:pt x="121" y="29"/>
                    </a:cubicBezTo>
                    <a:cubicBezTo>
                      <a:pt x="121" y="28"/>
                      <a:pt x="120" y="28"/>
                      <a:pt x="119" y="28"/>
                    </a:cubicBezTo>
                    <a:cubicBezTo>
                      <a:pt x="115" y="28"/>
                      <a:pt x="111" y="29"/>
                      <a:pt x="107" y="29"/>
                    </a:cubicBezTo>
                    <a:cubicBezTo>
                      <a:pt x="107" y="29"/>
                      <a:pt x="107" y="28"/>
                      <a:pt x="107" y="28"/>
                    </a:cubicBez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îṡľîḍé">
                <a:extLst>
                  <a:ext uri="{FF2B5EF4-FFF2-40B4-BE49-F238E27FC236}">
                    <a16:creationId xmlns:a16="http://schemas.microsoft.com/office/drawing/2014/main" id="{353D112F-8DB0-4D77-B547-324EC3B3E9E2}"/>
                  </a:ext>
                </a:extLst>
              </p:cNvPr>
              <p:cNvSpPr/>
              <p:nvPr/>
            </p:nvSpPr>
            <p:spPr bwMode="auto">
              <a:xfrm>
                <a:off x="5851525" y="3062288"/>
                <a:ext cx="82550" cy="46038"/>
              </a:xfrm>
              <a:custGeom>
                <a:avLst/>
                <a:gdLst>
                  <a:gd name="T0" fmla="*/ 0 w 29"/>
                  <a:gd name="T1" fmla="*/ 7 h 16"/>
                  <a:gd name="T2" fmla="*/ 3 w 29"/>
                  <a:gd name="T3" fmla="*/ 0 h 16"/>
                  <a:gd name="T4" fmla="*/ 29 w 29"/>
                  <a:gd name="T5" fmla="*/ 9 h 16"/>
                  <a:gd name="T6" fmla="*/ 26 w 29"/>
                  <a:gd name="T7" fmla="*/ 16 h 16"/>
                  <a:gd name="T8" fmla="*/ 0 w 29"/>
                  <a:gd name="T9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6">
                    <a:moveTo>
                      <a:pt x="0" y="7"/>
                    </a:moveTo>
                    <a:cubicBezTo>
                      <a:pt x="1" y="5"/>
                      <a:pt x="2" y="3"/>
                      <a:pt x="3" y="0"/>
                    </a:cubicBezTo>
                    <a:cubicBezTo>
                      <a:pt x="9" y="4"/>
                      <a:pt x="18" y="7"/>
                      <a:pt x="29" y="9"/>
                    </a:cubicBezTo>
                    <a:cubicBezTo>
                      <a:pt x="28" y="11"/>
                      <a:pt x="27" y="14"/>
                      <a:pt x="26" y="16"/>
                    </a:cubicBezTo>
                    <a:cubicBezTo>
                      <a:pt x="15" y="14"/>
                      <a:pt x="6" y="10"/>
                      <a:pt x="0" y="7"/>
                    </a:cubicBezTo>
                    <a:close/>
                  </a:path>
                </a:pathLst>
              </a:custGeom>
              <a:solidFill>
                <a:srgbClr val="E58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îš1ïḑè">
                <a:extLst>
                  <a:ext uri="{FF2B5EF4-FFF2-40B4-BE49-F238E27FC236}">
                    <a16:creationId xmlns:a16="http://schemas.microsoft.com/office/drawing/2014/main" id="{AD99A0D6-895F-4B41-B4B3-5355297A25B2}"/>
                  </a:ext>
                </a:extLst>
              </p:cNvPr>
              <p:cNvSpPr/>
              <p:nvPr/>
            </p:nvSpPr>
            <p:spPr bwMode="auto">
              <a:xfrm>
                <a:off x="5861050" y="2960688"/>
                <a:ext cx="101600" cy="127000"/>
              </a:xfrm>
              <a:custGeom>
                <a:avLst/>
                <a:gdLst>
                  <a:gd name="T0" fmla="*/ 0 w 36"/>
                  <a:gd name="T1" fmla="*/ 36 h 45"/>
                  <a:gd name="T2" fmla="*/ 7 w 36"/>
                  <a:gd name="T3" fmla="*/ 11 h 45"/>
                  <a:gd name="T4" fmla="*/ 7 w 36"/>
                  <a:gd name="T5" fmla="*/ 11 h 45"/>
                  <a:gd name="T6" fmla="*/ 25 w 36"/>
                  <a:gd name="T7" fmla="*/ 2 h 45"/>
                  <a:gd name="T8" fmla="*/ 34 w 36"/>
                  <a:gd name="T9" fmla="*/ 20 h 45"/>
                  <a:gd name="T10" fmla="*/ 26 w 36"/>
                  <a:gd name="T11" fmla="*/ 45 h 45"/>
                  <a:gd name="T12" fmla="*/ 0 w 36"/>
                  <a:gd name="T13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5">
                    <a:moveTo>
                      <a:pt x="0" y="36"/>
                    </a:moveTo>
                    <a:cubicBezTo>
                      <a:pt x="2" y="28"/>
                      <a:pt x="5" y="20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4"/>
                      <a:pt x="17" y="0"/>
                      <a:pt x="25" y="2"/>
                    </a:cubicBezTo>
                    <a:cubicBezTo>
                      <a:pt x="32" y="4"/>
                      <a:pt x="36" y="12"/>
                      <a:pt x="34" y="20"/>
                    </a:cubicBezTo>
                    <a:cubicBezTo>
                      <a:pt x="31" y="28"/>
                      <a:pt x="29" y="37"/>
                      <a:pt x="26" y="45"/>
                    </a:cubicBezTo>
                    <a:cubicBezTo>
                      <a:pt x="15" y="43"/>
                      <a:pt x="6" y="40"/>
                      <a:pt x="0" y="36"/>
                    </a:cubicBezTo>
                    <a:close/>
                  </a:path>
                </a:pathLst>
              </a:custGeom>
              <a:solidFill>
                <a:srgbClr val="CC4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iṣľídê">
                <a:extLst>
                  <a:ext uri="{FF2B5EF4-FFF2-40B4-BE49-F238E27FC236}">
                    <a16:creationId xmlns:a16="http://schemas.microsoft.com/office/drawing/2014/main" id="{F528A5D9-DB13-4615-AD9D-FDB2AB6021AD}"/>
                  </a:ext>
                </a:extLst>
              </p:cNvPr>
              <p:cNvSpPr/>
              <p:nvPr/>
            </p:nvSpPr>
            <p:spPr bwMode="auto">
              <a:xfrm>
                <a:off x="5527675" y="3054351"/>
                <a:ext cx="398463" cy="196850"/>
              </a:xfrm>
              <a:custGeom>
                <a:avLst/>
                <a:gdLst>
                  <a:gd name="T0" fmla="*/ 21 w 141"/>
                  <a:gd name="T1" fmla="*/ 34 h 70"/>
                  <a:gd name="T2" fmla="*/ 10 w 141"/>
                  <a:gd name="T3" fmla="*/ 34 h 70"/>
                  <a:gd name="T4" fmla="*/ 4 w 141"/>
                  <a:gd name="T5" fmla="*/ 33 h 70"/>
                  <a:gd name="T6" fmla="*/ 3 w 141"/>
                  <a:gd name="T7" fmla="*/ 32 h 70"/>
                  <a:gd name="T8" fmla="*/ 4 w 141"/>
                  <a:gd name="T9" fmla="*/ 30 h 70"/>
                  <a:gd name="T10" fmla="*/ 6 w 141"/>
                  <a:gd name="T11" fmla="*/ 30 h 70"/>
                  <a:gd name="T12" fmla="*/ 13 w 141"/>
                  <a:gd name="T13" fmla="*/ 29 h 70"/>
                  <a:gd name="T14" fmla="*/ 18 w 141"/>
                  <a:gd name="T15" fmla="*/ 27 h 70"/>
                  <a:gd name="T16" fmla="*/ 19 w 141"/>
                  <a:gd name="T17" fmla="*/ 27 h 70"/>
                  <a:gd name="T18" fmla="*/ 18 w 141"/>
                  <a:gd name="T19" fmla="*/ 26 h 70"/>
                  <a:gd name="T20" fmla="*/ 3 w 141"/>
                  <a:gd name="T21" fmla="*/ 20 h 70"/>
                  <a:gd name="T22" fmla="*/ 15 w 141"/>
                  <a:gd name="T23" fmla="*/ 19 h 70"/>
                  <a:gd name="T24" fmla="*/ 22 w 141"/>
                  <a:gd name="T25" fmla="*/ 20 h 70"/>
                  <a:gd name="T26" fmla="*/ 17 w 141"/>
                  <a:gd name="T27" fmla="*/ 16 h 70"/>
                  <a:gd name="T28" fmla="*/ 11 w 141"/>
                  <a:gd name="T29" fmla="*/ 12 h 70"/>
                  <a:gd name="T30" fmla="*/ 10 w 141"/>
                  <a:gd name="T31" fmla="*/ 10 h 70"/>
                  <a:gd name="T32" fmla="*/ 12 w 141"/>
                  <a:gd name="T33" fmla="*/ 8 h 70"/>
                  <a:gd name="T34" fmla="*/ 15 w 141"/>
                  <a:gd name="T35" fmla="*/ 9 h 70"/>
                  <a:gd name="T36" fmla="*/ 33 w 141"/>
                  <a:gd name="T37" fmla="*/ 17 h 70"/>
                  <a:gd name="T38" fmla="*/ 35 w 141"/>
                  <a:gd name="T39" fmla="*/ 17 h 70"/>
                  <a:gd name="T40" fmla="*/ 37 w 141"/>
                  <a:gd name="T41" fmla="*/ 12 h 70"/>
                  <a:gd name="T42" fmla="*/ 36 w 141"/>
                  <a:gd name="T43" fmla="*/ 0 h 70"/>
                  <a:gd name="T44" fmla="*/ 37 w 141"/>
                  <a:gd name="T45" fmla="*/ 0 h 70"/>
                  <a:gd name="T46" fmla="*/ 43 w 141"/>
                  <a:gd name="T47" fmla="*/ 7 h 70"/>
                  <a:gd name="T48" fmla="*/ 52 w 141"/>
                  <a:gd name="T49" fmla="*/ 22 h 70"/>
                  <a:gd name="T50" fmla="*/ 54 w 141"/>
                  <a:gd name="T51" fmla="*/ 23 h 70"/>
                  <a:gd name="T52" fmla="*/ 83 w 141"/>
                  <a:gd name="T53" fmla="*/ 33 h 70"/>
                  <a:gd name="T54" fmla="*/ 105 w 141"/>
                  <a:gd name="T55" fmla="*/ 40 h 70"/>
                  <a:gd name="T56" fmla="*/ 107 w 141"/>
                  <a:gd name="T57" fmla="*/ 34 h 70"/>
                  <a:gd name="T58" fmla="*/ 113 w 141"/>
                  <a:gd name="T59" fmla="*/ 16 h 70"/>
                  <a:gd name="T60" fmla="*/ 115 w 141"/>
                  <a:gd name="T61" fmla="*/ 10 h 70"/>
                  <a:gd name="T62" fmla="*/ 141 w 141"/>
                  <a:gd name="T63" fmla="*/ 19 h 70"/>
                  <a:gd name="T64" fmla="*/ 139 w 141"/>
                  <a:gd name="T65" fmla="*/ 25 h 70"/>
                  <a:gd name="T66" fmla="*/ 132 w 141"/>
                  <a:gd name="T67" fmla="*/ 44 h 70"/>
                  <a:gd name="T68" fmla="*/ 128 w 141"/>
                  <a:gd name="T69" fmla="*/ 54 h 70"/>
                  <a:gd name="T70" fmla="*/ 126 w 141"/>
                  <a:gd name="T71" fmla="*/ 57 h 70"/>
                  <a:gd name="T72" fmla="*/ 125 w 141"/>
                  <a:gd name="T73" fmla="*/ 58 h 70"/>
                  <a:gd name="T74" fmla="*/ 125 w 141"/>
                  <a:gd name="T75" fmla="*/ 59 h 70"/>
                  <a:gd name="T76" fmla="*/ 116 w 141"/>
                  <a:gd name="T77" fmla="*/ 67 h 70"/>
                  <a:gd name="T78" fmla="*/ 95 w 141"/>
                  <a:gd name="T79" fmla="*/ 63 h 70"/>
                  <a:gd name="T80" fmla="*/ 51 w 141"/>
                  <a:gd name="T81" fmla="*/ 42 h 70"/>
                  <a:gd name="T82" fmla="*/ 41 w 141"/>
                  <a:gd name="T83" fmla="*/ 38 h 70"/>
                  <a:gd name="T84" fmla="*/ 29 w 141"/>
                  <a:gd name="T85" fmla="*/ 39 h 70"/>
                  <a:gd name="T86" fmla="*/ 12 w 141"/>
                  <a:gd name="T87" fmla="*/ 43 h 70"/>
                  <a:gd name="T88" fmla="*/ 11 w 141"/>
                  <a:gd name="T89" fmla="*/ 43 h 70"/>
                  <a:gd name="T90" fmla="*/ 12 w 141"/>
                  <a:gd name="T91" fmla="*/ 41 h 70"/>
                  <a:gd name="T92" fmla="*/ 22 w 141"/>
                  <a:gd name="T93" fmla="*/ 34 h 70"/>
                  <a:gd name="T94" fmla="*/ 21 w 141"/>
                  <a:gd name="T95" fmla="*/ 3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1" h="70">
                    <a:moveTo>
                      <a:pt x="21" y="34"/>
                    </a:moveTo>
                    <a:cubicBezTo>
                      <a:pt x="18" y="34"/>
                      <a:pt x="14" y="34"/>
                      <a:pt x="10" y="34"/>
                    </a:cubicBezTo>
                    <a:cubicBezTo>
                      <a:pt x="8" y="34"/>
                      <a:pt x="6" y="34"/>
                      <a:pt x="4" y="33"/>
                    </a:cubicBezTo>
                    <a:cubicBezTo>
                      <a:pt x="3" y="33"/>
                      <a:pt x="3" y="33"/>
                      <a:pt x="3" y="32"/>
                    </a:cubicBezTo>
                    <a:cubicBezTo>
                      <a:pt x="3" y="31"/>
                      <a:pt x="3" y="31"/>
                      <a:pt x="4" y="30"/>
                    </a:cubicBezTo>
                    <a:cubicBezTo>
                      <a:pt x="4" y="30"/>
                      <a:pt x="5" y="30"/>
                      <a:pt x="6" y="30"/>
                    </a:cubicBezTo>
                    <a:cubicBezTo>
                      <a:pt x="8" y="29"/>
                      <a:pt x="11" y="29"/>
                      <a:pt x="13" y="29"/>
                    </a:cubicBezTo>
                    <a:cubicBezTo>
                      <a:pt x="15" y="28"/>
                      <a:pt x="16" y="28"/>
                      <a:pt x="18" y="27"/>
                    </a:cubicBezTo>
                    <a:cubicBezTo>
                      <a:pt x="18" y="27"/>
                      <a:pt x="19" y="27"/>
                      <a:pt x="19" y="27"/>
                    </a:cubicBezTo>
                    <a:cubicBezTo>
                      <a:pt x="19" y="27"/>
                      <a:pt x="18" y="27"/>
                      <a:pt x="18" y="26"/>
                    </a:cubicBezTo>
                    <a:cubicBezTo>
                      <a:pt x="14" y="25"/>
                      <a:pt x="5" y="24"/>
                      <a:pt x="3" y="20"/>
                    </a:cubicBezTo>
                    <a:cubicBezTo>
                      <a:pt x="0" y="14"/>
                      <a:pt x="12" y="18"/>
                      <a:pt x="15" y="19"/>
                    </a:cubicBezTo>
                    <a:cubicBezTo>
                      <a:pt x="16" y="19"/>
                      <a:pt x="22" y="21"/>
                      <a:pt x="22" y="20"/>
                    </a:cubicBezTo>
                    <a:cubicBezTo>
                      <a:pt x="22" y="18"/>
                      <a:pt x="18" y="16"/>
                      <a:pt x="17" y="16"/>
                    </a:cubicBezTo>
                    <a:cubicBezTo>
                      <a:pt x="15" y="14"/>
                      <a:pt x="13" y="13"/>
                      <a:pt x="11" y="12"/>
                    </a:cubicBezTo>
                    <a:cubicBezTo>
                      <a:pt x="11" y="11"/>
                      <a:pt x="10" y="11"/>
                      <a:pt x="10" y="10"/>
                    </a:cubicBezTo>
                    <a:cubicBezTo>
                      <a:pt x="10" y="9"/>
                      <a:pt x="11" y="8"/>
                      <a:pt x="12" y="8"/>
                    </a:cubicBezTo>
                    <a:cubicBezTo>
                      <a:pt x="13" y="8"/>
                      <a:pt x="14" y="8"/>
                      <a:pt x="15" y="9"/>
                    </a:cubicBezTo>
                    <a:cubicBezTo>
                      <a:pt x="21" y="11"/>
                      <a:pt x="26" y="16"/>
                      <a:pt x="33" y="17"/>
                    </a:cubicBezTo>
                    <a:cubicBezTo>
                      <a:pt x="34" y="17"/>
                      <a:pt x="34" y="17"/>
                      <a:pt x="35" y="17"/>
                    </a:cubicBezTo>
                    <a:cubicBezTo>
                      <a:pt x="36" y="16"/>
                      <a:pt x="37" y="14"/>
                      <a:pt x="37" y="12"/>
                    </a:cubicBezTo>
                    <a:cubicBezTo>
                      <a:pt x="37" y="10"/>
                      <a:pt x="33" y="1"/>
                      <a:pt x="36" y="0"/>
                    </a:cubicBezTo>
                    <a:cubicBezTo>
                      <a:pt x="36" y="0"/>
                      <a:pt x="37" y="0"/>
                      <a:pt x="37" y="0"/>
                    </a:cubicBezTo>
                    <a:cubicBezTo>
                      <a:pt x="40" y="1"/>
                      <a:pt x="41" y="4"/>
                      <a:pt x="43" y="7"/>
                    </a:cubicBezTo>
                    <a:cubicBezTo>
                      <a:pt x="45" y="11"/>
                      <a:pt x="49" y="17"/>
                      <a:pt x="52" y="22"/>
                    </a:cubicBezTo>
                    <a:cubicBezTo>
                      <a:pt x="52" y="22"/>
                      <a:pt x="53" y="22"/>
                      <a:pt x="54" y="23"/>
                    </a:cubicBezTo>
                    <a:cubicBezTo>
                      <a:pt x="64" y="25"/>
                      <a:pt x="74" y="30"/>
                      <a:pt x="83" y="33"/>
                    </a:cubicBezTo>
                    <a:cubicBezTo>
                      <a:pt x="85" y="34"/>
                      <a:pt x="104" y="42"/>
                      <a:pt x="105" y="40"/>
                    </a:cubicBezTo>
                    <a:cubicBezTo>
                      <a:pt x="106" y="38"/>
                      <a:pt x="107" y="36"/>
                      <a:pt x="107" y="34"/>
                    </a:cubicBezTo>
                    <a:cubicBezTo>
                      <a:pt x="109" y="28"/>
                      <a:pt x="111" y="22"/>
                      <a:pt x="113" y="16"/>
                    </a:cubicBezTo>
                    <a:cubicBezTo>
                      <a:pt x="114" y="14"/>
                      <a:pt x="115" y="12"/>
                      <a:pt x="115" y="10"/>
                    </a:cubicBezTo>
                    <a:cubicBezTo>
                      <a:pt x="121" y="13"/>
                      <a:pt x="130" y="17"/>
                      <a:pt x="141" y="19"/>
                    </a:cubicBezTo>
                    <a:cubicBezTo>
                      <a:pt x="141" y="21"/>
                      <a:pt x="140" y="23"/>
                      <a:pt x="139" y="25"/>
                    </a:cubicBezTo>
                    <a:cubicBezTo>
                      <a:pt x="137" y="31"/>
                      <a:pt x="135" y="38"/>
                      <a:pt x="132" y="44"/>
                    </a:cubicBezTo>
                    <a:cubicBezTo>
                      <a:pt x="131" y="47"/>
                      <a:pt x="129" y="51"/>
                      <a:pt x="128" y="54"/>
                    </a:cubicBezTo>
                    <a:cubicBezTo>
                      <a:pt x="127" y="55"/>
                      <a:pt x="127" y="56"/>
                      <a:pt x="126" y="57"/>
                    </a:cubicBezTo>
                    <a:cubicBezTo>
                      <a:pt x="126" y="57"/>
                      <a:pt x="126" y="58"/>
                      <a:pt x="125" y="58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23" y="62"/>
                      <a:pt x="119" y="66"/>
                      <a:pt x="116" y="67"/>
                    </a:cubicBezTo>
                    <a:cubicBezTo>
                      <a:pt x="109" y="70"/>
                      <a:pt x="101" y="66"/>
                      <a:pt x="95" y="63"/>
                    </a:cubicBezTo>
                    <a:cubicBezTo>
                      <a:pt x="80" y="57"/>
                      <a:pt x="66" y="49"/>
                      <a:pt x="51" y="42"/>
                    </a:cubicBezTo>
                    <a:cubicBezTo>
                      <a:pt x="48" y="40"/>
                      <a:pt x="45" y="37"/>
                      <a:pt x="41" y="38"/>
                    </a:cubicBezTo>
                    <a:cubicBezTo>
                      <a:pt x="37" y="39"/>
                      <a:pt x="33" y="39"/>
                      <a:pt x="29" y="39"/>
                    </a:cubicBezTo>
                    <a:cubicBezTo>
                      <a:pt x="23" y="40"/>
                      <a:pt x="18" y="44"/>
                      <a:pt x="12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0" y="42"/>
                      <a:pt x="11" y="41"/>
                      <a:pt x="12" y="41"/>
                    </a:cubicBezTo>
                    <a:cubicBezTo>
                      <a:pt x="15" y="39"/>
                      <a:pt x="19" y="36"/>
                      <a:pt x="22" y="34"/>
                    </a:cubicBezTo>
                    <a:cubicBezTo>
                      <a:pt x="22" y="34"/>
                      <a:pt x="22" y="34"/>
                      <a:pt x="21" y="34"/>
                    </a:cubicBez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iṡľiḋê">
                <a:extLst>
                  <a:ext uri="{FF2B5EF4-FFF2-40B4-BE49-F238E27FC236}">
                    <a16:creationId xmlns:a16="http://schemas.microsoft.com/office/drawing/2014/main" id="{56465BAC-C51F-417A-A87B-808A03246328}"/>
                  </a:ext>
                </a:extLst>
              </p:cNvPr>
              <p:cNvSpPr/>
              <p:nvPr/>
            </p:nvSpPr>
            <p:spPr bwMode="auto">
              <a:xfrm>
                <a:off x="5527675" y="2492376"/>
                <a:ext cx="333375" cy="254000"/>
              </a:xfrm>
              <a:custGeom>
                <a:avLst/>
                <a:gdLst>
                  <a:gd name="T0" fmla="*/ 67 w 118"/>
                  <a:gd name="T1" fmla="*/ 84 h 90"/>
                  <a:gd name="T2" fmla="*/ 89 w 118"/>
                  <a:gd name="T3" fmla="*/ 68 h 90"/>
                  <a:gd name="T4" fmla="*/ 97 w 118"/>
                  <a:gd name="T5" fmla="*/ 65 h 90"/>
                  <a:gd name="T6" fmla="*/ 106 w 118"/>
                  <a:gd name="T7" fmla="*/ 61 h 90"/>
                  <a:gd name="T8" fmla="*/ 116 w 118"/>
                  <a:gd name="T9" fmla="*/ 33 h 90"/>
                  <a:gd name="T10" fmla="*/ 108 w 118"/>
                  <a:gd name="T11" fmla="*/ 16 h 90"/>
                  <a:gd name="T12" fmla="*/ 89 w 118"/>
                  <a:gd name="T13" fmla="*/ 3 h 90"/>
                  <a:gd name="T14" fmla="*/ 47 w 118"/>
                  <a:gd name="T15" fmla="*/ 23 h 90"/>
                  <a:gd name="T16" fmla="*/ 34 w 118"/>
                  <a:gd name="T17" fmla="*/ 48 h 90"/>
                  <a:gd name="T18" fmla="*/ 23 w 118"/>
                  <a:gd name="T19" fmla="*/ 59 h 90"/>
                  <a:gd name="T20" fmla="*/ 13 w 118"/>
                  <a:gd name="T21" fmla="*/ 62 h 90"/>
                  <a:gd name="T22" fmla="*/ 5 w 118"/>
                  <a:gd name="T23" fmla="*/ 59 h 90"/>
                  <a:gd name="T24" fmla="*/ 5 w 118"/>
                  <a:gd name="T25" fmla="*/ 59 h 90"/>
                  <a:gd name="T26" fmla="*/ 4 w 118"/>
                  <a:gd name="T27" fmla="*/ 59 h 90"/>
                  <a:gd name="T28" fmla="*/ 16 w 118"/>
                  <a:gd name="T29" fmla="*/ 77 h 90"/>
                  <a:gd name="T30" fmla="*/ 40 w 118"/>
                  <a:gd name="T31" fmla="*/ 88 h 90"/>
                  <a:gd name="T32" fmla="*/ 67 w 118"/>
                  <a:gd name="T33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" h="90">
                    <a:moveTo>
                      <a:pt x="67" y="84"/>
                    </a:moveTo>
                    <a:cubicBezTo>
                      <a:pt x="75" y="80"/>
                      <a:pt x="82" y="74"/>
                      <a:pt x="89" y="68"/>
                    </a:cubicBezTo>
                    <a:cubicBezTo>
                      <a:pt x="92" y="66"/>
                      <a:pt x="94" y="66"/>
                      <a:pt x="97" y="65"/>
                    </a:cubicBezTo>
                    <a:cubicBezTo>
                      <a:pt x="100" y="64"/>
                      <a:pt x="103" y="63"/>
                      <a:pt x="106" y="61"/>
                    </a:cubicBezTo>
                    <a:cubicBezTo>
                      <a:pt x="114" y="54"/>
                      <a:pt x="118" y="44"/>
                      <a:pt x="116" y="33"/>
                    </a:cubicBezTo>
                    <a:cubicBezTo>
                      <a:pt x="115" y="27"/>
                      <a:pt x="112" y="21"/>
                      <a:pt x="108" y="16"/>
                    </a:cubicBezTo>
                    <a:cubicBezTo>
                      <a:pt x="103" y="9"/>
                      <a:pt x="97" y="5"/>
                      <a:pt x="89" y="3"/>
                    </a:cubicBezTo>
                    <a:cubicBezTo>
                      <a:pt x="72" y="0"/>
                      <a:pt x="56" y="9"/>
                      <a:pt x="47" y="23"/>
                    </a:cubicBezTo>
                    <a:cubicBezTo>
                      <a:pt x="42" y="31"/>
                      <a:pt x="39" y="40"/>
                      <a:pt x="34" y="48"/>
                    </a:cubicBezTo>
                    <a:cubicBezTo>
                      <a:pt x="31" y="52"/>
                      <a:pt x="28" y="57"/>
                      <a:pt x="23" y="59"/>
                    </a:cubicBezTo>
                    <a:cubicBezTo>
                      <a:pt x="20" y="61"/>
                      <a:pt x="17" y="62"/>
                      <a:pt x="13" y="62"/>
                    </a:cubicBezTo>
                    <a:cubicBezTo>
                      <a:pt x="10" y="62"/>
                      <a:pt x="8" y="61"/>
                      <a:pt x="5" y="59"/>
                    </a:cubicBezTo>
                    <a:cubicBezTo>
                      <a:pt x="5" y="59"/>
                      <a:pt x="5" y="59"/>
                      <a:pt x="5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0" y="65"/>
                      <a:pt x="13" y="75"/>
                      <a:pt x="16" y="77"/>
                    </a:cubicBezTo>
                    <a:cubicBezTo>
                      <a:pt x="23" y="83"/>
                      <a:pt x="32" y="87"/>
                      <a:pt x="40" y="88"/>
                    </a:cubicBezTo>
                    <a:cubicBezTo>
                      <a:pt x="50" y="90"/>
                      <a:pt x="59" y="88"/>
                      <a:pt x="67" y="84"/>
                    </a:cubicBezTo>
                    <a:close/>
                  </a:path>
                </a:pathLst>
              </a:custGeom>
              <a:solidFill>
                <a:srgbClr val="EB57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îṡlíḓê">
                <a:extLst>
                  <a:ext uri="{FF2B5EF4-FFF2-40B4-BE49-F238E27FC236}">
                    <a16:creationId xmlns:a16="http://schemas.microsoft.com/office/drawing/2014/main" id="{2415CDE5-B71B-47B9-8075-A7B7BE230AA1}"/>
                  </a:ext>
                </a:extLst>
              </p:cNvPr>
              <p:cNvSpPr/>
              <p:nvPr/>
            </p:nvSpPr>
            <p:spPr bwMode="auto">
              <a:xfrm>
                <a:off x="5811838" y="2600326"/>
                <a:ext cx="63500" cy="79375"/>
              </a:xfrm>
              <a:custGeom>
                <a:avLst/>
                <a:gdLst>
                  <a:gd name="T0" fmla="*/ 16 w 22"/>
                  <a:gd name="T1" fmla="*/ 2 h 28"/>
                  <a:gd name="T2" fmla="*/ 0 w 22"/>
                  <a:gd name="T3" fmla="*/ 23 h 28"/>
                  <a:gd name="T4" fmla="*/ 1 w 22"/>
                  <a:gd name="T5" fmla="*/ 27 h 28"/>
                  <a:gd name="T6" fmla="*/ 2 w 22"/>
                  <a:gd name="T7" fmla="*/ 27 h 28"/>
                  <a:gd name="T8" fmla="*/ 5 w 22"/>
                  <a:gd name="T9" fmla="*/ 26 h 28"/>
                  <a:gd name="T10" fmla="*/ 21 w 22"/>
                  <a:gd name="T11" fmla="*/ 5 h 28"/>
                  <a:gd name="T12" fmla="*/ 21 w 22"/>
                  <a:gd name="T13" fmla="*/ 2 h 28"/>
                  <a:gd name="T14" fmla="*/ 20 w 22"/>
                  <a:gd name="T15" fmla="*/ 1 h 28"/>
                  <a:gd name="T16" fmla="*/ 16 w 22"/>
                  <a:gd name="T1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6"/>
                      <a:pt x="1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8"/>
                      <a:pt x="4" y="28"/>
                      <a:pt x="5" y="2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4"/>
                      <a:pt x="22" y="3"/>
                      <a:pt x="21" y="2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0"/>
                      <a:pt x="17" y="1"/>
                      <a:pt x="16" y="2"/>
                    </a:cubicBezTo>
                    <a:close/>
                  </a:path>
                </a:pathLst>
              </a:custGeom>
              <a:solidFill>
                <a:srgbClr val="F4C1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îṡlîḍê">
                <a:extLst>
                  <a:ext uri="{FF2B5EF4-FFF2-40B4-BE49-F238E27FC236}">
                    <a16:creationId xmlns:a16="http://schemas.microsoft.com/office/drawing/2014/main" id="{0E2750B9-C123-4958-AB30-36BABA1137EC}"/>
                  </a:ext>
                </a:extLst>
              </p:cNvPr>
              <p:cNvSpPr/>
              <p:nvPr/>
            </p:nvSpPr>
            <p:spPr bwMode="auto">
              <a:xfrm>
                <a:off x="5897563" y="2932113"/>
                <a:ext cx="287338" cy="398463"/>
              </a:xfrm>
              <a:custGeom>
                <a:avLst/>
                <a:gdLst>
                  <a:gd name="T0" fmla="*/ 82 w 102"/>
                  <a:gd name="T1" fmla="*/ 68 h 141"/>
                  <a:gd name="T2" fmla="*/ 91 w 102"/>
                  <a:gd name="T3" fmla="*/ 105 h 141"/>
                  <a:gd name="T4" fmla="*/ 99 w 102"/>
                  <a:gd name="T5" fmla="*/ 125 h 141"/>
                  <a:gd name="T6" fmla="*/ 69 w 102"/>
                  <a:gd name="T7" fmla="*/ 139 h 141"/>
                  <a:gd name="T8" fmla="*/ 27 w 102"/>
                  <a:gd name="T9" fmla="*/ 141 h 141"/>
                  <a:gd name="T10" fmla="*/ 12 w 102"/>
                  <a:gd name="T11" fmla="*/ 139 h 141"/>
                  <a:gd name="T12" fmla="*/ 10 w 102"/>
                  <a:gd name="T13" fmla="*/ 137 h 141"/>
                  <a:gd name="T14" fmla="*/ 10 w 102"/>
                  <a:gd name="T15" fmla="*/ 134 h 141"/>
                  <a:gd name="T16" fmla="*/ 18 w 102"/>
                  <a:gd name="T17" fmla="*/ 89 h 141"/>
                  <a:gd name="T18" fmla="*/ 12 w 102"/>
                  <a:gd name="T19" fmla="*/ 67 h 141"/>
                  <a:gd name="T20" fmla="*/ 4 w 102"/>
                  <a:gd name="T21" fmla="*/ 38 h 141"/>
                  <a:gd name="T22" fmla="*/ 11 w 102"/>
                  <a:gd name="T23" fmla="*/ 22 h 141"/>
                  <a:gd name="T24" fmla="*/ 19 w 102"/>
                  <a:gd name="T25" fmla="*/ 7 h 141"/>
                  <a:gd name="T26" fmla="*/ 33 w 102"/>
                  <a:gd name="T27" fmla="*/ 2 h 141"/>
                  <a:gd name="T28" fmla="*/ 56 w 102"/>
                  <a:gd name="T29" fmla="*/ 2 h 141"/>
                  <a:gd name="T30" fmla="*/ 70 w 102"/>
                  <a:gd name="T31" fmla="*/ 14 h 141"/>
                  <a:gd name="T32" fmla="*/ 82 w 102"/>
                  <a:gd name="T33" fmla="*/ 29 h 141"/>
                  <a:gd name="T34" fmla="*/ 83 w 102"/>
                  <a:gd name="T35" fmla="*/ 46 h 141"/>
                  <a:gd name="T36" fmla="*/ 82 w 102"/>
                  <a:gd name="T37" fmla="*/ 6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2" h="141">
                    <a:moveTo>
                      <a:pt x="82" y="68"/>
                    </a:moveTo>
                    <a:cubicBezTo>
                      <a:pt x="84" y="80"/>
                      <a:pt x="87" y="93"/>
                      <a:pt x="91" y="105"/>
                    </a:cubicBezTo>
                    <a:cubicBezTo>
                      <a:pt x="93" y="112"/>
                      <a:pt x="96" y="119"/>
                      <a:pt x="99" y="125"/>
                    </a:cubicBezTo>
                    <a:cubicBezTo>
                      <a:pt x="102" y="131"/>
                      <a:pt x="74" y="138"/>
                      <a:pt x="69" y="139"/>
                    </a:cubicBezTo>
                    <a:cubicBezTo>
                      <a:pt x="55" y="141"/>
                      <a:pt x="41" y="141"/>
                      <a:pt x="27" y="141"/>
                    </a:cubicBezTo>
                    <a:cubicBezTo>
                      <a:pt x="22" y="141"/>
                      <a:pt x="17" y="141"/>
                      <a:pt x="12" y="139"/>
                    </a:cubicBezTo>
                    <a:cubicBezTo>
                      <a:pt x="11" y="138"/>
                      <a:pt x="10" y="138"/>
                      <a:pt x="10" y="137"/>
                    </a:cubicBezTo>
                    <a:cubicBezTo>
                      <a:pt x="9" y="136"/>
                      <a:pt x="10" y="135"/>
                      <a:pt x="10" y="134"/>
                    </a:cubicBezTo>
                    <a:cubicBezTo>
                      <a:pt x="15" y="120"/>
                      <a:pt x="19" y="104"/>
                      <a:pt x="18" y="89"/>
                    </a:cubicBezTo>
                    <a:cubicBezTo>
                      <a:pt x="17" y="81"/>
                      <a:pt x="15" y="73"/>
                      <a:pt x="12" y="67"/>
                    </a:cubicBezTo>
                    <a:cubicBezTo>
                      <a:pt x="7" y="57"/>
                      <a:pt x="0" y="49"/>
                      <a:pt x="4" y="38"/>
                    </a:cubicBezTo>
                    <a:cubicBezTo>
                      <a:pt x="6" y="32"/>
                      <a:pt x="9" y="28"/>
                      <a:pt x="11" y="22"/>
                    </a:cubicBezTo>
                    <a:cubicBezTo>
                      <a:pt x="13" y="16"/>
                      <a:pt x="13" y="11"/>
                      <a:pt x="19" y="7"/>
                    </a:cubicBezTo>
                    <a:cubicBezTo>
                      <a:pt x="23" y="4"/>
                      <a:pt x="28" y="3"/>
                      <a:pt x="33" y="2"/>
                    </a:cubicBezTo>
                    <a:cubicBezTo>
                      <a:pt x="41" y="1"/>
                      <a:pt x="49" y="0"/>
                      <a:pt x="56" y="2"/>
                    </a:cubicBezTo>
                    <a:cubicBezTo>
                      <a:pt x="63" y="4"/>
                      <a:pt x="67" y="8"/>
                      <a:pt x="70" y="14"/>
                    </a:cubicBezTo>
                    <a:cubicBezTo>
                      <a:pt x="74" y="19"/>
                      <a:pt x="80" y="23"/>
                      <a:pt x="82" y="29"/>
                    </a:cubicBezTo>
                    <a:cubicBezTo>
                      <a:pt x="84" y="34"/>
                      <a:pt x="84" y="40"/>
                      <a:pt x="83" y="46"/>
                    </a:cubicBezTo>
                    <a:cubicBezTo>
                      <a:pt x="83" y="53"/>
                      <a:pt x="81" y="61"/>
                      <a:pt x="82" y="68"/>
                    </a:cubicBezTo>
                    <a:close/>
                  </a:path>
                </a:pathLst>
              </a:custGeom>
              <a:solidFill>
                <a:srgbClr val="CC4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ïš1íďe">
                <a:extLst>
                  <a:ext uri="{FF2B5EF4-FFF2-40B4-BE49-F238E27FC236}">
                    <a16:creationId xmlns:a16="http://schemas.microsoft.com/office/drawing/2014/main" id="{721EB563-CA71-40C7-85EA-404231A40BF6}"/>
                  </a:ext>
                </a:extLst>
              </p:cNvPr>
              <p:cNvSpPr/>
              <p:nvPr/>
            </p:nvSpPr>
            <p:spPr bwMode="auto">
              <a:xfrm>
                <a:off x="5964238" y="2865438"/>
                <a:ext cx="71438" cy="92075"/>
              </a:xfrm>
              <a:custGeom>
                <a:avLst/>
                <a:gdLst>
                  <a:gd name="T0" fmla="*/ 0 w 25"/>
                  <a:gd name="T1" fmla="*/ 0 h 33"/>
                  <a:gd name="T2" fmla="*/ 0 w 25"/>
                  <a:gd name="T3" fmla="*/ 22 h 33"/>
                  <a:gd name="T4" fmla="*/ 0 w 25"/>
                  <a:gd name="T5" fmla="*/ 23 h 33"/>
                  <a:gd name="T6" fmla="*/ 12 w 25"/>
                  <a:gd name="T7" fmla="*/ 33 h 33"/>
                  <a:gd name="T8" fmla="*/ 13 w 25"/>
                  <a:gd name="T9" fmla="*/ 33 h 33"/>
                  <a:gd name="T10" fmla="*/ 15 w 25"/>
                  <a:gd name="T11" fmla="*/ 33 h 33"/>
                  <a:gd name="T12" fmla="*/ 15 w 25"/>
                  <a:gd name="T13" fmla="*/ 33 h 33"/>
                  <a:gd name="T14" fmla="*/ 25 w 25"/>
                  <a:gd name="T15" fmla="*/ 22 h 33"/>
                  <a:gd name="T16" fmla="*/ 25 w 25"/>
                  <a:gd name="T17" fmla="*/ 21 h 33"/>
                  <a:gd name="T18" fmla="*/ 25 w 25"/>
                  <a:gd name="T19" fmla="*/ 0 h 33"/>
                  <a:gd name="T20" fmla="*/ 0 w 25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3">
                    <a:moveTo>
                      <a:pt x="0" y="0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9"/>
                      <a:pt x="6" y="33"/>
                      <a:pt x="12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21" y="32"/>
                      <a:pt x="25" y="27"/>
                      <a:pt x="25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0"/>
                      <a:pt x="25" y="0"/>
                      <a:pt x="2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í$lïḑè">
                <a:extLst>
                  <a:ext uri="{FF2B5EF4-FFF2-40B4-BE49-F238E27FC236}">
                    <a16:creationId xmlns:a16="http://schemas.microsoft.com/office/drawing/2014/main" id="{8E0B1BF3-7DE6-4E95-B125-282252F4C699}"/>
                  </a:ext>
                </a:extLst>
              </p:cNvPr>
              <p:cNvSpPr/>
              <p:nvPr/>
            </p:nvSpPr>
            <p:spPr bwMode="auto">
              <a:xfrm>
                <a:off x="5945188" y="2930526"/>
                <a:ext cx="61913" cy="58738"/>
              </a:xfrm>
              <a:custGeom>
                <a:avLst/>
                <a:gdLst>
                  <a:gd name="T0" fmla="*/ 19 w 22"/>
                  <a:gd name="T1" fmla="*/ 10 h 21"/>
                  <a:gd name="T2" fmla="*/ 7 w 22"/>
                  <a:gd name="T3" fmla="*/ 0 h 21"/>
                  <a:gd name="T4" fmla="*/ 3 w 22"/>
                  <a:gd name="T5" fmla="*/ 4 h 21"/>
                  <a:gd name="T6" fmla="*/ 6 w 22"/>
                  <a:gd name="T7" fmla="*/ 18 h 21"/>
                  <a:gd name="T8" fmla="*/ 20 w 22"/>
                  <a:gd name="T9" fmla="*/ 14 h 21"/>
                  <a:gd name="T10" fmla="*/ 22 w 22"/>
                  <a:gd name="T11" fmla="*/ 10 h 21"/>
                  <a:gd name="T12" fmla="*/ 20 w 22"/>
                  <a:gd name="T13" fmla="*/ 10 h 21"/>
                  <a:gd name="T14" fmla="*/ 19 w 22"/>
                  <a:gd name="T15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21">
                    <a:moveTo>
                      <a:pt x="19" y="10"/>
                    </a:moveTo>
                    <a:cubicBezTo>
                      <a:pt x="13" y="10"/>
                      <a:pt x="8" y="6"/>
                      <a:pt x="7" y="0"/>
                    </a:cubicBezTo>
                    <a:cubicBezTo>
                      <a:pt x="6" y="1"/>
                      <a:pt x="4" y="2"/>
                      <a:pt x="3" y="4"/>
                    </a:cubicBezTo>
                    <a:cubicBezTo>
                      <a:pt x="0" y="8"/>
                      <a:pt x="2" y="15"/>
                      <a:pt x="6" y="18"/>
                    </a:cubicBezTo>
                    <a:cubicBezTo>
                      <a:pt x="11" y="21"/>
                      <a:pt x="17" y="19"/>
                      <a:pt x="20" y="14"/>
                    </a:cubicBezTo>
                    <a:cubicBezTo>
                      <a:pt x="21" y="13"/>
                      <a:pt x="22" y="12"/>
                      <a:pt x="22" y="10"/>
                    </a:cubicBezTo>
                    <a:cubicBezTo>
                      <a:pt x="21" y="10"/>
                      <a:pt x="21" y="10"/>
                      <a:pt x="20" y="10"/>
                    </a:cubicBez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E58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îŝľïḓe">
                <a:extLst>
                  <a:ext uri="{FF2B5EF4-FFF2-40B4-BE49-F238E27FC236}">
                    <a16:creationId xmlns:a16="http://schemas.microsoft.com/office/drawing/2014/main" id="{7DFF7B1E-2FC2-4446-9A13-E1A4F79E1BCE}"/>
                  </a:ext>
                </a:extLst>
              </p:cNvPr>
              <p:cNvSpPr/>
              <p:nvPr/>
            </p:nvSpPr>
            <p:spPr bwMode="auto">
              <a:xfrm>
                <a:off x="6007100" y="2924176"/>
                <a:ext cx="58738" cy="57150"/>
              </a:xfrm>
              <a:custGeom>
                <a:avLst/>
                <a:gdLst>
                  <a:gd name="T0" fmla="*/ 18 w 21"/>
                  <a:gd name="T1" fmla="*/ 3 h 20"/>
                  <a:gd name="T2" fmla="*/ 10 w 21"/>
                  <a:gd name="T3" fmla="*/ 0 h 20"/>
                  <a:gd name="T4" fmla="*/ 10 w 21"/>
                  <a:gd name="T5" fmla="*/ 1 h 20"/>
                  <a:gd name="T6" fmla="*/ 0 w 21"/>
                  <a:gd name="T7" fmla="*/ 12 h 20"/>
                  <a:gd name="T8" fmla="*/ 2 w 21"/>
                  <a:gd name="T9" fmla="*/ 17 h 20"/>
                  <a:gd name="T10" fmla="*/ 16 w 21"/>
                  <a:gd name="T11" fmla="*/ 16 h 20"/>
                  <a:gd name="T12" fmla="*/ 18 w 21"/>
                  <a:gd name="T13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0">
                    <a:moveTo>
                      <a:pt x="18" y="3"/>
                    </a:moveTo>
                    <a:cubicBezTo>
                      <a:pt x="16" y="0"/>
                      <a:pt x="13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6"/>
                      <a:pt x="6" y="11"/>
                      <a:pt x="0" y="12"/>
                    </a:cubicBezTo>
                    <a:cubicBezTo>
                      <a:pt x="0" y="14"/>
                      <a:pt x="1" y="15"/>
                      <a:pt x="2" y="17"/>
                    </a:cubicBezTo>
                    <a:cubicBezTo>
                      <a:pt x="6" y="20"/>
                      <a:pt x="12" y="20"/>
                      <a:pt x="16" y="16"/>
                    </a:cubicBezTo>
                    <a:cubicBezTo>
                      <a:pt x="20" y="12"/>
                      <a:pt x="21" y="6"/>
                      <a:pt x="18" y="3"/>
                    </a:cubicBezTo>
                    <a:close/>
                  </a:path>
                </a:pathLst>
              </a:custGeom>
              <a:solidFill>
                <a:srgbClr val="E589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íṥ1îďe">
                <a:extLst>
                  <a:ext uri="{FF2B5EF4-FFF2-40B4-BE49-F238E27FC236}">
                    <a16:creationId xmlns:a16="http://schemas.microsoft.com/office/drawing/2014/main" id="{D754B445-7DF3-4DBC-9199-E78D253780AA}"/>
                  </a:ext>
                </a:extLst>
              </p:cNvPr>
              <p:cNvSpPr/>
              <p:nvPr/>
            </p:nvSpPr>
            <p:spPr bwMode="auto">
              <a:xfrm>
                <a:off x="6002338" y="2992438"/>
                <a:ext cx="19050" cy="19050"/>
              </a:xfrm>
              <a:prstGeom prst="ellipse">
                <a:avLst/>
              </a:pr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ís1íḋe">
                <a:extLst>
                  <a:ext uri="{FF2B5EF4-FFF2-40B4-BE49-F238E27FC236}">
                    <a16:creationId xmlns:a16="http://schemas.microsoft.com/office/drawing/2014/main" id="{1EEC9C5E-7040-4998-90EE-6E405E518B6C}"/>
                  </a:ext>
                </a:extLst>
              </p:cNvPr>
              <p:cNvSpPr/>
              <p:nvPr/>
            </p:nvSpPr>
            <p:spPr bwMode="auto">
              <a:xfrm>
                <a:off x="6007100" y="3021013"/>
                <a:ext cx="19050" cy="19050"/>
              </a:xfrm>
              <a:prstGeom prst="ellipse">
                <a:avLst/>
              </a:pr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iṥ1îḍe">
                <a:extLst>
                  <a:ext uri="{FF2B5EF4-FFF2-40B4-BE49-F238E27FC236}">
                    <a16:creationId xmlns:a16="http://schemas.microsoft.com/office/drawing/2014/main" id="{84BB8B57-E7C7-46B8-8D02-AC19E8B9E95B}"/>
                  </a:ext>
                </a:extLst>
              </p:cNvPr>
              <p:cNvSpPr/>
              <p:nvPr/>
            </p:nvSpPr>
            <p:spPr bwMode="auto">
              <a:xfrm>
                <a:off x="6010275" y="3048001"/>
                <a:ext cx="19050" cy="20638"/>
              </a:xfrm>
              <a:prstGeom prst="ellipse">
                <a:avLst/>
              </a:prstGeom>
              <a:solidFill>
                <a:srgbClr val="ECED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ïṣľíďe">
                <a:extLst>
                  <a:ext uri="{FF2B5EF4-FFF2-40B4-BE49-F238E27FC236}">
                    <a16:creationId xmlns:a16="http://schemas.microsoft.com/office/drawing/2014/main" id="{14E196E5-5C3F-421C-9CED-9A015AE2B662}"/>
                  </a:ext>
                </a:extLst>
              </p:cNvPr>
              <p:cNvSpPr/>
              <p:nvPr/>
            </p:nvSpPr>
            <p:spPr bwMode="auto">
              <a:xfrm>
                <a:off x="5837238" y="2600326"/>
                <a:ext cx="242888" cy="304800"/>
              </a:xfrm>
              <a:custGeom>
                <a:avLst/>
                <a:gdLst>
                  <a:gd name="T0" fmla="*/ 85 w 86"/>
                  <a:gd name="T1" fmla="*/ 61 h 108"/>
                  <a:gd name="T2" fmla="*/ 83 w 86"/>
                  <a:gd name="T3" fmla="*/ 88 h 108"/>
                  <a:gd name="T4" fmla="*/ 65 w 86"/>
                  <a:gd name="T5" fmla="*/ 106 h 108"/>
                  <a:gd name="T6" fmla="*/ 29 w 86"/>
                  <a:gd name="T7" fmla="*/ 89 h 108"/>
                  <a:gd name="T8" fmla="*/ 24 w 86"/>
                  <a:gd name="T9" fmla="*/ 82 h 108"/>
                  <a:gd name="T10" fmla="*/ 19 w 86"/>
                  <a:gd name="T11" fmla="*/ 80 h 108"/>
                  <a:gd name="T12" fmla="*/ 11 w 86"/>
                  <a:gd name="T13" fmla="*/ 73 h 108"/>
                  <a:gd name="T14" fmla="*/ 1 w 86"/>
                  <a:gd name="T15" fmla="*/ 43 h 108"/>
                  <a:gd name="T16" fmla="*/ 51 w 86"/>
                  <a:gd name="T17" fmla="*/ 5 h 108"/>
                  <a:gd name="T18" fmla="*/ 85 w 86"/>
                  <a:gd name="T19" fmla="*/ 6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108">
                    <a:moveTo>
                      <a:pt x="85" y="61"/>
                    </a:moveTo>
                    <a:cubicBezTo>
                      <a:pt x="86" y="71"/>
                      <a:pt x="85" y="81"/>
                      <a:pt x="83" y="88"/>
                    </a:cubicBezTo>
                    <a:cubicBezTo>
                      <a:pt x="81" y="97"/>
                      <a:pt x="74" y="104"/>
                      <a:pt x="65" y="106"/>
                    </a:cubicBezTo>
                    <a:cubicBezTo>
                      <a:pt x="53" y="108"/>
                      <a:pt x="36" y="98"/>
                      <a:pt x="29" y="89"/>
                    </a:cubicBezTo>
                    <a:cubicBezTo>
                      <a:pt x="27" y="86"/>
                      <a:pt x="26" y="84"/>
                      <a:pt x="24" y="82"/>
                    </a:cubicBezTo>
                    <a:cubicBezTo>
                      <a:pt x="23" y="81"/>
                      <a:pt x="21" y="81"/>
                      <a:pt x="19" y="80"/>
                    </a:cubicBezTo>
                    <a:cubicBezTo>
                      <a:pt x="16" y="78"/>
                      <a:pt x="13" y="76"/>
                      <a:pt x="11" y="73"/>
                    </a:cubicBezTo>
                    <a:cubicBezTo>
                      <a:pt x="4" y="65"/>
                      <a:pt x="2" y="54"/>
                      <a:pt x="1" y="43"/>
                    </a:cubicBezTo>
                    <a:cubicBezTo>
                      <a:pt x="0" y="16"/>
                      <a:pt x="27" y="0"/>
                      <a:pt x="51" y="5"/>
                    </a:cubicBezTo>
                    <a:cubicBezTo>
                      <a:pt x="74" y="11"/>
                      <a:pt x="82" y="42"/>
                      <a:pt x="85" y="61"/>
                    </a:cubicBezTo>
                    <a:close/>
                  </a:path>
                </a:pathLst>
              </a:custGeom>
              <a:solidFill>
                <a:srgbClr val="FCC3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îṧḻiďê">
                <a:extLst>
                  <a:ext uri="{FF2B5EF4-FFF2-40B4-BE49-F238E27FC236}">
                    <a16:creationId xmlns:a16="http://schemas.microsoft.com/office/drawing/2014/main" id="{B0069D39-0677-4049-8B4E-BE42211354DB}"/>
                  </a:ext>
                </a:extLst>
              </p:cNvPr>
              <p:cNvSpPr/>
              <p:nvPr/>
            </p:nvSpPr>
            <p:spPr bwMode="auto">
              <a:xfrm>
                <a:off x="5818188" y="2578101"/>
                <a:ext cx="220663" cy="276225"/>
              </a:xfrm>
              <a:custGeom>
                <a:avLst/>
                <a:gdLst>
                  <a:gd name="T0" fmla="*/ 25 w 78"/>
                  <a:gd name="T1" fmla="*/ 96 h 98"/>
                  <a:gd name="T2" fmla="*/ 28 w 78"/>
                  <a:gd name="T3" fmla="*/ 97 h 98"/>
                  <a:gd name="T4" fmla="*/ 33 w 78"/>
                  <a:gd name="T5" fmla="*/ 96 h 98"/>
                  <a:gd name="T6" fmla="*/ 33 w 78"/>
                  <a:gd name="T7" fmla="*/ 88 h 98"/>
                  <a:gd name="T8" fmla="*/ 32 w 78"/>
                  <a:gd name="T9" fmla="*/ 87 h 98"/>
                  <a:gd name="T10" fmla="*/ 31 w 78"/>
                  <a:gd name="T11" fmla="*/ 87 h 98"/>
                  <a:gd name="T12" fmla="*/ 29 w 78"/>
                  <a:gd name="T13" fmla="*/ 85 h 98"/>
                  <a:gd name="T14" fmla="*/ 24 w 78"/>
                  <a:gd name="T15" fmla="*/ 80 h 98"/>
                  <a:gd name="T16" fmla="*/ 22 w 78"/>
                  <a:gd name="T17" fmla="*/ 72 h 98"/>
                  <a:gd name="T18" fmla="*/ 23 w 78"/>
                  <a:gd name="T19" fmla="*/ 68 h 98"/>
                  <a:gd name="T20" fmla="*/ 27 w 78"/>
                  <a:gd name="T21" fmla="*/ 66 h 98"/>
                  <a:gd name="T22" fmla="*/ 32 w 78"/>
                  <a:gd name="T23" fmla="*/ 68 h 98"/>
                  <a:gd name="T24" fmla="*/ 36 w 78"/>
                  <a:gd name="T25" fmla="*/ 72 h 98"/>
                  <a:gd name="T26" fmla="*/ 40 w 78"/>
                  <a:gd name="T27" fmla="*/ 77 h 98"/>
                  <a:gd name="T28" fmla="*/ 44 w 78"/>
                  <a:gd name="T29" fmla="*/ 76 h 98"/>
                  <a:gd name="T30" fmla="*/ 45 w 78"/>
                  <a:gd name="T31" fmla="*/ 72 h 98"/>
                  <a:gd name="T32" fmla="*/ 44 w 78"/>
                  <a:gd name="T33" fmla="*/ 68 h 98"/>
                  <a:gd name="T34" fmla="*/ 41 w 78"/>
                  <a:gd name="T35" fmla="*/ 59 h 98"/>
                  <a:gd name="T36" fmla="*/ 39 w 78"/>
                  <a:gd name="T37" fmla="*/ 56 h 98"/>
                  <a:gd name="T38" fmla="*/ 37 w 78"/>
                  <a:gd name="T39" fmla="*/ 51 h 98"/>
                  <a:gd name="T40" fmla="*/ 58 w 78"/>
                  <a:gd name="T41" fmla="*/ 25 h 98"/>
                  <a:gd name="T42" fmla="*/ 75 w 78"/>
                  <a:gd name="T43" fmla="*/ 30 h 98"/>
                  <a:gd name="T44" fmla="*/ 77 w 78"/>
                  <a:gd name="T45" fmla="*/ 29 h 98"/>
                  <a:gd name="T46" fmla="*/ 78 w 78"/>
                  <a:gd name="T47" fmla="*/ 25 h 98"/>
                  <a:gd name="T48" fmla="*/ 33 w 78"/>
                  <a:gd name="T49" fmla="*/ 6 h 98"/>
                  <a:gd name="T50" fmla="*/ 8 w 78"/>
                  <a:gd name="T51" fmla="*/ 26 h 98"/>
                  <a:gd name="T52" fmla="*/ 2 w 78"/>
                  <a:gd name="T53" fmla="*/ 41 h 98"/>
                  <a:gd name="T54" fmla="*/ 7 w 78"/>
                  <a:gd name="T55" fmla="*/ 73 h 98"/>
                  <a:gd name="T56" fmla="*/ 23 w 78"/>
                  <a:gd name="T57" fmla="*/ 95 h 98"/>
                  <a:gd name="T58" fmla="*/ 25 w 78"/>
                  <a:gd name="T59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98">
                    <a:moveTo>
                      <a:pt x="25" y="96"/>
                    </a:moveTo>
                    <a:cubicBezTo>
                      <a:pt x="26" y="97"/>
                      <a:pt x="27" y="97"/>
                      <a:pt x="28" y="97"/>
                    </a:cubicBezTo>
                    <a:cubicBezTo>
                      <a:pt x="30" y="98"/>
                      <a:pt x="32" y="97"/>
                      <a:pt x="33" y="96"/>
                    </a:cubicBezTo>
                    <a:cubicBezTo>
                      <a:pt x="35" y="93"/>
                      <a:pt x="34" y="90"/>
                      <a:pt x="33" y="88"/>
                    </a:cubicBezTo>
                    <a:cubicBezTo>
                      <a:pt x="32" y="88"/>
                      <a:pt x="32" y="87"/>
                      <a:pt x="32" y="87"/>
                    </a:cubicBezTo>
                    <a:cubicBezTo>
                      <a:pt x="32" y="87"/>
                      <a:pt x="31" y="87"/>
                      <a:pt x="31" y="87"/>
                    </a:cubicBezTo>
                    <a:cubicBezTo>
                      <a:pt x="30" y="86"/>
                      <a:pt x="29" y="86"/>
                      <a:pt x="29" y="85"/>
                    </a:cubicBezTo>
                    <a:cubicBezTo>
                      <a:pt x="27" y="84"/>
                      <a:pt x="25" y="82"/>
                      <a:pt x="24" y="80"/>
                    </a:cubicBezTo>
                    <a:cubicBezTo>
                      <a:pt x="22" y="78"/>
                      <a:pt x="21" y="75"/>
                      <a:pt x="22" y="72"/>
                    </a:cubicBezTo>
                    <a:cubicBezTo>
                      <a:pt x="22" y="71"/>
                      <a:pt x="22" y="69"/>
                      <a:pt x="23" y="68"/>
                    </a:cubicBezTo>
                    <a:cubicBezTo>
                      <a:pt x="24" y="67"/>
                      <a:pt x="26" y="66"/>
                      <a:pt x="27" y="66"/>
                    </a:cubicBezTo>
                    <a:cubicBezTo>
                      <a:pt x="29" y="66"/>
                      <a:pt x="31" y="67"/>
                      <a:pt x="32" y="68"/>
                    </a:cubicBezTo>
                    <a:cubicBezTo>
                      <a:pt x="34" y="69"/>
                      <a:pt x="35" y="70"/>
                      <a:pt x="36" y="72"/>
                    </a:cubicBezTo>
                    <a:cubicBezTo>
                      <a:pt x="37" y="74"/>
                      <a:pt x="38" y="76"/>
                      <a:pt x="40" y="77"/>
                    </a:cubicBezTo>
                    <a:cubicBezTo>
                      <a:pt x="41" y="77"/>
                      <a:pt x="43" y="77"/>
                      <a:pt x="44" y="76"/>
                    </a:cubicBezTo>
                    <a:cubicBezTo>
                      <a:pt x="44" y="75"/>
                      <a:pt x="45" y="74"/>
                      <a:pt x="45" y="72"/>
                    </a:cubicBezTo>
                    <a:cubicBezTo>
                      <a:pt x="45" y="71"/>
                      <a:pt x="44" y="70"/>
                      <a:pt x="44" y="68"/>
                    </a:cubicBezTo>
                    <a:cubicBezTo>
                      <a:pt x="43" y="65"/>
                      <a:pt x="42" y="62"/>
                      <a:pt x="41" y="59"/>
                    </a:cubicBezTo>
                    <a:cubicBezTo>
                      <a:pt x="40" y="58"/>
                      <a:pt x="39" y="57"/>
                      <a:pt x="39" y="56"/>
                    </a:cubicBezTo>
                    <a:cubicBezTo>
                      <a:pt x="38" y="54"/>
                      <a:pt x="38" y="53"/>
                      <a:pt x="37" y="51"/>
                    </a:cubicBezTo>
                    <a:cubicBezTo>
                      <a:pt x="48" y="47"/>
                      <a:pt x="56" y="37"/>
                      <a:pt x="58" y="25"/>
                    </a:cubicBezTo>
                    <a:cubicBezTo>
                      <a:pt x="62" y="30"/>
                      <a:pt x="69" y="32"/>
                      <a:pt x="75" y="30"/>
                    </a:cubicBezTo>
                    <a:cubicBezTo>
                      <a:pt x="76" y="30"/>
                      <a:pt x="77" y="29"/>
                      <a:pt x="77" y="29"/>
                    </a:cubicBezTo>
                    <a:cubicBezTo>
                      <a:pt x="78" y="28"/>
                      <a:pt x="78" y="26"/>
                      <a:pt x="78" y="25"/>
                    </a:cubicBezTo>
                    <a:cubicBezTo>
                      <a:pt x="77" y="1"/>
                      <a:pt x="50" y="0"/>
                      <a:pt x="33" y="6"/>
                    </a:cubicBezTo>
                    <a:cubicBezTo>
                      <a:pt x="21" y="9"/>
                      <a:pt x="14" y="16"/>
                      <a:pt x="8" y="26"/>
                    </a:cubicBezTo>
                    <a:cubicBezTo>
                      <a:pt x="5" y="31"/>
                      <a:pt x="3" y="36"/>
                      <a:pt x="2" y="41"/>
                    </a:cubicBezTo>
                    <a:cubicBezTo>
                      <a:pt x="0" y="52"/>
                      <a:pt x="2" y="63"/>
                      <a:pt x="7" y="73"/>
                    </a:cubicBezTo>
                    <a:cubicBezTo>
                      <a:pt x="10" y="81"/>
                      <a:pt x="16" y="90"/>
                      <a:pt x="23" y="95"/>
                    </a:cubicBezTo>
                    <a:cubicBezTo>
                      <a:pt x="24" y="96"/>
                      <a:pt x="24" y="96"/>
                      <a:pt x="25" y="96"/>
                    </a:cubicBezTo>
                    <a:close/>
                  </a:path>
                </a:pathLst>
              </a:custGeom>
              <a:solidFill>
                <a:srgbClr val="C63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íŝļiḋê">
                <a:extLst>
                  <a:ext uri="{FF2B5EF4-FFF2-40B4-BE49-F238E27FC236}">
                    <a16:creationId xmlns:a16="http://schemas.microsoft.com/office/drawing/2014/main" id="{E941298B-CA68-4D5D-BAC4-65D3312C98FD}"/>
                  </a:ext>
                </a:extLst>
              </p:cNvPr>
              <p:cNvSpPr/>
              <p:nvPr/>
            </p:nvSpPr>
            <p:spPr bwMode="auto">
              <a:xfrm>
                <a:off x="5964238" y="2732088"/>
                <a:ext cx="25400" cy="31750"/>
              </a:xfrm>
              <a:custGeom>
                <a:avLst/>
                <a:gdLst>
                  <a:gd name="T0" fmla="*/ 7 w 9"/>
                  <a:gd name="T1" fmla="*/ 11 h 11"/>
                  <a:gd name="T2" fmla="*/ 7 w 9"/>
                  <a:gd name="T3" fmla="*/ 11 h 11"/>
                  <a:gd name="T4" fmla="*/ 4 w 9"/>
                  <a:gd name="T5" fmla="*/ 10 h 11"/>
                  <a:gd name="T6" fmla="*/ 1 w 9"/>
                  <a:gd name="T7" fmla="*/ 4 h 11"/>
                  <a:gd name="T8" fmla="*/ 2 w 9"/>
                  <a:gd name="T9" fmla="*/ 1 h 11"/>
                  <a:gd name="T10" fmla="*/ 2 w 9"/>
                  <a:gd name="T11" fmla="*/ 1 h 11"/>
                  <a:gd name="T12" fmla="*/ 5 w 9"/>
                  <a:gd name="T13" fmla="*/ 2 h 11"/>
                  <a:gd name="T14" fmla="*/ 8 w 9"/>
                  <a:gd name="T15" fmla="*/ 8 h 11"/>
                  <a:gd name="T16" fmla="*/ 7 w 9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1"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9"/>
                      <a:pt x="8" y="10"/>
                      <a:pt x="7" y="11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ïśḻiďê">
                <a:extLst>
                  <a:ext uri="{FF2B5EF4-FFF2-40B4-BE49-F238E27FC236}">
                    <a16:creationId xmlns:a16="http://schemas.microsoft.com/office/drawing/2014/main" id="{D47A9E88-6A9D-446B-84C8-CEEF2168CBAB}"/>
                  </a:ext>
                </a:extLst>
              </p:cNvPr>
              <p:cNvSpPr/>
              <p:nvPr/>
            </p:nvSpPr>
            <p:spPr bwMode="auto">
              <a:xfrm>
                <a:off x="6026150" y="2706688"/>
                <a:ext cx="23813" cy="31750"/>
              </a:xfrm>
              <a:custGeom>
                <a:avLst/>
                <a:gdLst>
                  <a:gd name="T0" fmla="*/ 7 w 8"/>
                  <a:gd name="T1" fmla="*/ 11 h 11"/>
                  <a:gd name="T2" fmla="*/ 7 w 8"/>
                  <a:gd name="T3" fmla="*/ 11 h 11"/>
                  <a:gd name="T4" fmla="*/ 4 w 8"/>
                  <a:gd name="T5" fmla="*/ 10 h 11"/>
                  <a:gd name="T6" fmla="*/ 1 w 8"/>
                  <a:gd name="T7" fmla="*/ 4 h 11"/>
                  <a:gd name="T8" fmla="*/ 2 w 8"/>
                  <a:gd name="T9" fmla="*/ 1 h 11"/>
                  <a:gd name="T10" fmla="*/ 2 w 8"/>
                  <a:gd name="T11" fmla="*/ 1 h 11"/>
                  <a:gd name="T12" fmla="*/ 5 w 8"/>
                  <a:gd name="T13" fmla="*/ 2 h 11"/>
                  <a:gd name="T14" fmla="*/ 8 w 8"/>
                  <a:gd name="T15" fmla="*/ 8 h 11"/>
                  <a:gd name="T16" fmla="*/ 7 w 8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1">
                    <a:moveTo>
                      <a:pt x="7" y="11"/>
                    </a:moveTo>
                    <a:cubicBezTo>
                      <a:pt x="7" y="11"/>
                      <a:pt x="7" y="11"/>
                      <a:pt x="7" y="11"/>
                    </a:cubicBezTo>
                    <a:cubicBezTo>
                      <a:pt x="6" y="11"/>
                      <a:pt x="4" y="11"/>
                      <a:pt x="4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5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10"/>
                      <a:pt x="7" y="11"/>
                    </a:cubicBezTo>
                    <a:close/>
                  </a:path>
                </a:pathLst>
              </a:custGeom>
              <a:solidFill>
                <a:srgbClr val="494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ïSḻiḑê">
                <a:extLst>
                  <a:ext uri="{FF2B5EF4-FFF2-40B4-BE49-F238E27FC236}">
                    <a16:creationId xmlns:a16="http://schemas.microsoft.com/office/drawing/2014/main" id="{D9296F4A-8483-4A11-B87E-C915C23E2EFA}"/>
                  </a:ext>
                </a:extLst>
              </p:cNvPr>
              <p:cNvSpPr/>
              <p:nvPr/>
            </p:nvSpPr>
            <p:spPr bwMode="auto">
              <a:xfrm>
                <a:off x="6015038" y="2738438"/>
                <a:ext cx="31750" cy="47625"/>
              </a:xfrm>
              <a:custGeom>
                <a:avLst/>
                <a:gdLst>
                  <a:gd name="T0" fmla="*/ 1 w 11"/>
                  <a:gd name="T1" fmla="*/ 0 h 17"/>
                  <a:gd name="T2" fmla="*/ 9 w 11"/>
                  <a:gd name="T3" fmla="*/ 9 h 17"/>
                  <a:gd name="T4" fmla="*/ 10 w 11"/>
                  <a:gd name="T5" fmla="*/ 11 h 17"/>
                  <a:gd name="T6" fmla="*/ 10 w 11"/>
                  <a:gd name="T7" fmla="*/ 15 h 17"/>
                  <a:gd name="T8" fmla="*/ 4 w 11"/>
                  <a:gd name="T9" fmla="*/ 17 h 17"/>
                  <a:gd name="T10" fmla="*/ 4 w 11"/>
                  <a:gd name="T11" fmla="*/ 17 h 17"/>
                  <a:gd name="T12" fmla="*/ 4 w 11"/>
                  <a:gd name="T13" fmla="*/ 17 h 17"/>
                  <a:gd name="T14" fmla="*/ 8 w 11"/>
                  <a:gd name="T15" fmla="*/ 14 h 17"/>
                  <a:gd name="T16" fmla="*/ 7 w 11"/>
                  <a:gd name="T17" fmla="*/ 10 h 17"/>
                  <a:gd name="T18" fmla="*/ 0 w 11"/>
                  <a:gd name="T19" fmla="*/ 1 h 17"/>
                  <a:gd name="T20" fmla="*/ 0 w 11"/>
                  <a:gd name="T21" fmla="*/ 0 h 17"/>
                  <a:gd name="T22" fmla="*/ 1 w 11"/>
                  <a:gd name="T2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7">
                    <a:moveTo>
                      <a:pt x="1" y="0"/>
                    </a:moveTo>
                    <a:cubicBezTo>
                      <a:pt x="4" y="3"/>
                      <a:pt x="6" y="6"/>
                      <a:pt x="9" y="9"/>
                    </a:cubicBezTo>
                    <a:cubicBezTo>
                      <a:pt x="9" y="9"/>
                      <a:pt x="10" y="10"/>
                      <a:pt x="10" y="11"/>
                    </a:cubicBezTo>
                    <a:cubicBezTo>
                      <a:pt x="11" y="13"/>
                      <a:pt x="10" y="14"/>
                      <a:pt x="10" y="15"/>
                    </a:cubicBezTo>
                    <a:cubicBezTo>
                      <a:pt x="8" y="17"/>
                      <a:pt x="6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6" y="16"/>
                      <a:pt x="7" y="15"/>
                      <a:pt x="8" y="14"/>
                    </a:cubicBezTo>
                    <a:cubicBezTo>
                      <a:pt x="9" y="12"/>
                      <a:pt x="9" y="11"/>
                      <a:pt x="7" y="10"/>
                    </a:cubicBezTo>
                    <a:cubicBezTo>
                      <a:pt x="5" y="7"/>
                      <a:pt x="2" y="4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89C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iSlíďe">
                <a:extLst>
                  <a:ext uri="{FF2B5EF4-FFF2-40B4-BE49-F238E27FC236}">
                    <a16:creationId xmlns:a16="http://schemas.microsoft.com/office/drawing/2014/main" id="{83CA09D2-E87F-4371-9312-B4DFB42EC16D}"/>
                  </a:ext>
                </a:extLst>
              </p:cNvPr>
              <p:cNvSpPr/>
              <p:nvPr/>
            </p:nvSpPr>
            <p:spPr bwMode="auto">
              <a:xfrm>
                <a:off x="5942013" y="2709863"/>
                <a:ext cx="20638" cy="28575"/>
              </a:xfrm>
              <a:custGeom>
                <a:avLst/>
                <a:gdLst>
                  <a:gd name="T0" fmla="*/ 0 w 7"/>
                  <a:gd name="T1" fmla="*/ 9 h 10"/>
                  <a:gd name="T2" fmla="*/ 5 w 7"/>
                  <a:gd name="T3" fmla="*/ 1 h 10"/>
                  <a:gd name="T4" fmla="*/ 5 w 7"/>
                  <a:gd name="T5" fmla="*/ 1 h 10"/>
                  <a:gd name="T6" fmla="*/ 7 w 7"/>
                  <a:gd name="T7" fmla="*/ 1 h 10"/>
                  <a:gd name="T8" fmla="*/ 6 w 7"/>
                  <a:gd name="T9" fmla="*/ 3 h 10"/>
                  <a:gd name="T10" fmla="*/ 6 w 7"/>
                  <a:gd name="T11" fmla="*/ 3 h 10"/>
                  <a:gd name="T12" fmla="*/ 0 w 7"/>
                  <a:gd name="T13" fmla="*/ 9 h 10"/>
                  <a:gd name="T14" fmla="*/ 0 w 7"/>
                  <a:gd name="T15" fmla="*/ 10 h 10"/>
                  <a:gd name="T16" fmla="*/ 0 w 7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0">
                    <a:moveTo>
                      <a:pt x="0" y="9"/>
                    </a:moveTo>
                    <a:cubicBezTo>
                      <a:pt x="0" y="6"/>
                      <a:pt x="2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4"/>
                      <a:pt x="1" y="6"/>
                      <a:pt x="0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rgbClr val="C63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îSļiďe">
                <a:extLst>
                  <a:ext uri="{FF2B5EF4-FFF2-40B4-BE49-F238E27FC236}">
                    <a16:creationId xmlns:a16="http://schemas.microsoft.com/office/drawing/2014/main" id="{E5B480C2-9913-4698-9D3C-D5D2E18C6747}"/>
                  </a:ext>
                </a:extLst>
              </p:cNvPr>
              <p:cNvSpPr/>
              <p:nvPr/>
            </p:nvSpPr>
            <p:spPr bwMode="auto">
              <a:xfrm>
                <a:off x="6010275" y="2681288"/>
                <a:ext cx="25400" cy="12700"/>
              </a:xfrm>
              <a:custGeom>
                <a:avLst/>
                <a:gdLst>
                  <a:gd name="T0" fmla="*/ 1 w 9"/>
                  <a:gd name="T1" fmla="*/ 1 h 4"/>
                  <a:gd name="T2" fmla="*/ 9 w 9"/>
                  <a:gd name="T3" fmla="*/ 3 h 4"/>
                  <a:gd name="T4" fmla="*/ 9 w 9"/>
                  <a:gd name="T5" fmla="*/ 3 h 4"/>
                  <a:gd name="T6" fmla="*/ 9 w 9"/>
                  <a:gd name="T7" fmla="*/ 4 h 4"/>
                  <a:gd name="T8" fmla="*/ 2 w 9"/>
                  <a:gd name="T9" fmla="*/ 4 h 4"/>
                  <a:gd name="T10" fmla="*/ 0 w 9"/>
                  <a:gd name="T11" fmla="*/ 3 h 4"/>
                  <a:gd name="T12" fmla="*/ 1 w 9"/>
                  <a:gd name="T13" fmla="*/ 1 h 4"/>
                  <a:gd name="T14" fmla="*/ 1 w 9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1" y="1"/>
                    </a:moveTo>
                    <a:cubicBezTo>
                      <a:pt x="4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7" y="2"/>
                      <a:pt x="4" y="2"/>
                      <a:pt x="2" y="4"/>
                    </a:cubicBezTo>
                    <a:cubicBezTo>
                      <a:pt x="2" y="4"/>
                      <a:pt x="1" y="4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C635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iṡliďé">
                <a:extLst>
                  <a:ext uri="{FF2B5EF4-FFF2-40B4-BE49-F238E27FC236}">
                    <a16:creationId xmlns:a16="http://schemas.microsoft.com/office/drawing/2014/main" id="{6D089929-8969-4A66-980D-EBB7AE0C45CD}"/>
                  </a:ext>
                </a:extLst>
              </p:cNvPr>
              <p:cNvSpPr/>
              <p:nvPr/>
            </p:nvSpPr>
            <p:spPr bwMode="auto">
              <a:xfrm>
                <a:off x="5973763" y="2806701"/>
                <a:ext cx="66675" cy="26988"/>
              </a:xfrm>
              <a:custGeom>
                <a:avLst/>
                <a:gdLst>
                  <a:gd name="T0" fmla="*/ 23 w 24"/>
                  <a:gd name="T1" fmla="*/ 9 h 10"/>
                  <a:gd name="T2" fmla="*/ 24 w 24"/>
                  <a:gd name="T3" fmla="*/ 9 h 10"/>
                  <a:gd name="T4" fmla="*/ 24 w 24"/>
                  <a:gd name="T5" fmla="*/ 7 h 10"/>
                  <a:gd name="T6" fmla="*/ 22 w 24"/>
                  <a:gd name="T7" fmla="*/ 7 h 10"/>
                  <a:gd name="T8" fmla="*/ 8 w 24"/>
                  <a:gd name="T9" fmla="*/ 3 h 10"/>
                  <a:gd name="T10" fmla="*/ 2 w 24"/>
                  <a:gd name="T11" fmla="*/ 0 h 10"/>
                  <a:gd name="T12" fmla="*/ 0 w 24"/>
                  <a:gd name="T13" fmla="*/ 2 h 10"/>
                  <a:gd name="T14" fmla="*/ 10 w 24"/>
                  <a:gd name="T15" fmla="*/ 8 h 10"/>
                  <a:gd name="T16" fmla="*/ 23 w 24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">
                    <a:moveTo>
                      <a:pt x="23" y="9"/>
                    </a:moveTo>
                    <a:cubicBezTo>
                      <a:pt x="23" y="9"/>
                      <a:pt x="23" y="9"/>
                      <a:pt x="24" y="9"/>
                    </a:cubicBezTo>
                    <a:cubicBezTo>
                      <a:pt x="24" y="8"/>
                      <a:pt x="24" y="7"/>
                      <a:pt x="24" y="7"/>
                    </a:cubicBezTo>
                    <a:cubicBezTo>
                      <a:pt x="23" y="7"/>
                      <a:pt x="23" y="7"/>
                      <a:pt x="22" y="7"/>
                    </a:cubicBezTo>
                    <a:cubicBezTo>
                      <a:pt x="17" y="7"/>
                      <a:pt x="12" y="6"/>
                      <a:pt x="8" y="3"/>
                    </a:cubicBezTo>
                    <a:cubicBezTo>
                      <a:pt x="6" y="2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3" y="5"/>
                      <a:pt x="7" y="7"/>
                      <a:pt x="10" y="8"/>
                    </a:cubicBezTo>
                    <a:cubicBezTo>
                      <a:pt x="14" y="10"/>
                      <a:pt x="19" y="10"/>
                      <a:pt x="23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îSliḓe">
                <a:extLst>
                  <a:ext uri="{FF2B5EF4-FFF2-40B4-BE49-F238E27FC236}">
                    <a16:creationId xmlns:a16="http://schemas.microsoft.com/office/drawing/2014/main" id="{2BA2BEA9-FF7F-4EDE-8B0F-E0D21068F8C5}"/>
                  </a:ext>
                </a:extLst>
              </p:cNvPr>
              <p:cNvSpPr/>
              <p:nvPr/>
            </p:nvSpPr>
            <p:spPr bwMode="auto">
              <a:xfrm>
                <a:off x="5973763" y="2811463"/>
                <a:ext cx="65088" cy="46038"/>
              </a:xfrm>
              <a:custGeom>
                <a:avLst/>
                <a:gdLst>
                  <a:gd name="T0" fmla="*/ 10 w 23"/>
                  <a:gd name="T1" fmla="*/ 6 h 16"/>
                  <a:gd name="T2" fmla="*/ 0 w 23"/>
                  <a:gd name="T3" fmla="*/ 0 h 16"/>
                  <a:gd name="T4" fmla="*/ 0 w 23"/>
                  <a:gd name="T5" fmla="*/ 4 h 16"/>
                  <a:gd name="T6" fmla="*/ 3 w 23"/>
                  <a:gd name="T7" fmla="*/ 10 h 16"/>
                  <a:gd name="T8" fmla="*/ 11 w 23"/>
                  <a:gd name="T9" fmla="*/ 11 h 16"/>
                  <a:gd name="T10" fmla="*/ 17 w 23"/>
                  <a:gd name="T11" fmla="*/ 16 h 16"/>
                  <a:gd name="T12" fmla="*/ 19 w 23"/>
                  <a:gd name="T13" fmla="*/ 15 h 16"/>
                  <a:gd name="T14" fmla="*/ 21 w 23"/>
                  <a:gd name="T15" fmla="*/ 11 h 16"/>
                  <a:gd name="T16" fmla="*/ 23 w 23"/>
                  <a:gd name="T17" fmla="*/ 7 h 16"/>
                  <a:gd name="T18" fmla="*/ 10 w 23"/>
                  <a:gd name="T19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6">
                    <a:moveTo>
                      <a:pt x="10" y="6"/>
                    </a:moveTo>
                    <a:cubicBezTo>
                      <a:pt x="7" y="5"/>
                      <a:pt x="3" y="3"/>
                      <a:pt x="0" y="0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1" y="6"/>
                      <a:pt x="2" y="8"/>
                      <a:pt x="3" y="10"/>
                    </a:cubicBezTo>
                    <a:cubicBezTo>
                      <a:pt x="6" y="10"/>
                      <a:pt x="8" y="10"/>
                      <a:pt x="11" y="11"/>
                    </a:cubicBezTo>
                    <a:cubicBezTo>
                      <a:pt x="13" y="12"/>
                      <a:pt x="15" y="13"/>
                      <a:pt x="17" y="16"/>
                    </a:cubicBezTo>
                    <a:cubicBezTo>
                      <a:pt x="17" y="16"/>
                      <a:pt x="18" y="15"/>
                      <a:pt x="19" y="15"/>
                    </a:cubicBezTo>
                    <a:cubicBezTo>
                      <a:pt x="20" y="14"/>
                      <a:pt x="21" y="13"/>
                      <a:pt x="21" y="11"/>
                    </a:cubicBezTo>
                    <a:cubicBezTo>
                      <a:pt x="22" y="10"/>
                      <a:pt x="23" y="9"/>
                      <a:pt x="23" y="7"/>
                    </a:cubicBezTo>
                    <a:cubicBezTo>
                      <a:pt x="19" y="8"/>
                      <a:pt x="14" y="8"/>
                      <a:pt x="10" y="6"/>
                    </a:cubicBezTo>
                    <a:close/>
                  </a:path>
                </a:pathLst>
              </a:custGeom>
              <a:solidFill>
                <a:srgbClr val="8403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işḷîḋê">
                <a:extLst>
                  <a:ext uri="{FF2B5EF4-FFF2-40B4-BE49-F238E27FC236}">
                    <a16:creationId xmlns:a16="http://schemas.microsoft.com/office/drawing/2014/main" id="{A1D17A4B-E60A-4D7E-940E-621F2F6BEC2E}"/>
                  </a:ext>
                </a:extLst>
              </p:cNvPr>
              <p:cNvSpPr/>
              <p:nvPr/>
            </p:nvSpPr>
            <p:spPr bwMode="auto">
              <a:xfrm>
                <a:off x="5981700" y="2840038"/>
                <a:ext cx="39688" cy="17463"/>
              </a:xfrm>
              <a:custGeom>
                <a:avLst/>
                <a:gdLst>
                  <a:gd name="T0" fmla="*/ 8 w 14"/>
                  <a:gd name="T1" fmla="*/ 1 h 6"/>
                  <a:gd name="T2" fmla="*/ 0 w 14"/>
                  <a:gd name="T3" fmla="*/ 0 h 6"/>
                  <a:gd name="T4" fmla="*/ 3 w 14"/>
                  <a:gd name="T5" fmla="*/ 3 h 6"/>
                  <a:gd name="T6" fmla="*/ 13 w 14"/>
                  <a:gd name="T7" fmla="*/ 6 h 6"/>
                  <a:gd name="T8" fmla="*/ 14 w 14"/>
                  <a:gd name="T9" fmla="*/ 6 h 6"/>
                  <a:gd name="T10" fmla="*/ 8 w 1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6">
                    <a:moveTo>
                      <a:pt x="8" y="1"/>
                    </a:moveTo>
                    <a:cubicBezTo>
                      <a:pt x="5" y="0"/>
                      <a:pt x="3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6" y="5"/>
                      <a:pt x="10" y="6"/>
                      <a:pt x="13" y="6"/>
                    </a:cubicBezTo>
                    <a:cubicBezTo>
                      <a:pt x="13" y="6"/>
                      <a:pt x="13" y="6"/>
                      <a:pt x="14" y="6"/>
                    </a:cubicBezTo>
                    <a:cubicBezTo>
                      <a:pt x="12" y="3"/>
                      <a:pt x="10" y="2"/>
                      <a:pt x="8" y="1"/>
                    </a:cubicBezTo>
                    <a:close/>
                  </a:path>
                </a:pathLst>
              </a:custGeom>
              <a:solidFill>
                <a:srgbClr val="E288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iṣlïďê">
                <a:extLst>
                  <a:ext uri="{FF2B5EF4-FFF2-40B4-BE49-F238E27FC236}">
                    <a16:creationId xmlns:a16="http://schemas.microsoft.com/office/drawing/2014/main" id="{7D2732F5-7826-4425-9234-3B962C7BB062}"/>
                  </a:ext>
                </a:extLst>
              </p:cNvPr>
              <p:cNvSpPr/>
              <p:nvPr/>
            </p:nvSpPr>
            <p:spPr bwMode="auto">
              <a:xfrm>
                <a:off x="5886450" y="2771776"/>
                <a:ext cx="26988" cy="36513"/>
              </a:xfrm>
              <a:custGeom>
                <a:avLst/>
                <a:gdLst>
                  <a:gd name="T0" fmla="*/ 1 w 10"/>
                  <a:gd name="T1" fmla="*/ 3 h 13"/>
                  <a:gd name="T2" fmla="*/ 5 w 10"/>
                  <a:gd name="T3" fmla="*/ 1 h 13"/>
                  <a:gd name="T4" fmla="*/ 5 w 10"/>
                  <a:gd name="T5" fmla="*/ 1 h 13"/>
                  <a:gd name="T6" fmla="*/ 5 w 10"/>
                  <a:gd name="T7" fmla="*/ 2 h 13"/>
                  <a:gd name="T8" fmla="*/ 5 w 10"/>
                  <a:gd name="T9" fmla="*/ 2 h 13"/>
                  <a:gd name="T10" fmla="*/ 2 w 10"/>
                  <a:gd name="T11" fmla="*/ 4 h 13"/>
                  <a:gd name="T12" fmla="*/ 2 w 10"/>
                  <a:gd name="T13" fmla="*/ 6 h 13"/>
                  <a:gd name="T14" fmla="*/ 2 w 10"/>
                  <a:gd name="T15" fmla="*/ 6 h 13"/>
                  <a:gd name="T16" fmla="*/ 9 w 10"/>
                  <a:gd name="T17" fmla="*/ 7 h 13"/>
                  <a:gd name="T18" fmla="*/ 9 w 10"/>
                  <a:gd name="T19" fmla="*/ 7 h 13"/>
                  <a:gd name="T20" fmla="*/ 9 w 10"/>
                  <a:gd name="T21" fmla="*/ 7 h 13"/>
                  <a:gd name="T22" fmla="*/ 5 w 10"/>
                  <a:gd name="T23" fmla="*/ 8 h 13"/>
                  <a:gd name="T24" fmla="*/ 3 w 10"/>
                  <a:gd name="T25" fmla="*/ 8 h 13"/>
                  <a:gd name="T26" fmla="*/ 10 w 10"/>
                  <a:gd name="T27" fmla="*/ 12 h 13"/>
                  <a:gd name="T28" fmla="*/ 10 w 10"/>
                  <a:gd name="T29" fmla="*/ 12 h 13"/>
                  <a:gd name="T30" fmla="*/ 10 w 10"/>
                  <a:gd name="T31" fmla="*/ 12 h 13"/>
                  <a:gd name="T32" fmla="*/ 5 w 10"/>
                  <a:gd name="T33" fmla="*/ 12 h 13"/>
                  <a:gd name="T34" fmla="*/ 1 w 10"/>
                  <a:gd name="T35" fmla="*/ 9 h 13"/>
                  <a:gd name="T36" fmla="*/ 1 w 10"/>
                  <a:gd name="T37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3">
                    <a:moveTo>
                      <a:pt x="1" y="3"/>
                    </a:moveTo>
                    <a:cubicBezTo>
                      <a:pt x="1" y="2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2" y="3"/>
                      <a:pt x="2" y="4"/>
                    </a:cubicBezTo>
                    <a:cubicBezTo>
                      <a:pt x="2" y="4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6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8"/>
                      <a:pt x="6" y="8"/>
                      <a:pt x="5" y="8"/>
                    </a:cubicBezTo>
                    <a:cubicBezTo>
                      <a:pt x="4" y="8"/>
                      <a:pt x="4" y="8"/>
                      <a:pt x="3" y="8"/>
                    </a:cubicBezTo>
                    <a:cubicBezTo>
                      <a:pt x="4" y="10"/>
                      <a:pt x="7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3"/>
                      <a:pt x="6" y="13"/>
                      <a:pt x="5" y="12"/>
                    </a:cubicBezTo>
                    <a:cubicBezTo>
                      <a:pt x="3" y="11"/>
                      <a:pt x="2" y="10"/>
                      <a:pt x="1" y="9"/>
                    </a:cubicBezTo>
                    <a:cubicBezTo>
                      <a:pt x="0" y="7"/>
                      <a:pt x="0" y="5"/>
                      <a:pt x="1" y="3"/>
                    </a:cubicBezTo>
                    <a:close/>
                  </a:path>
                </a:pathLst>
              </a:custGeom>
              <a:solidFill>
                <a:srgbClr val="F9A4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îSḻîḍè">
                <a:extLst>
                  <a:ext uri="{FF2B5EF4-FFF2-40B4-BE49-F238E27FC236}">
                    <a16:creationId xmlns:a16="http://schemas.microsoft.com/office/drawing/2014/main" id="{2EB10D76-9CD7-4268-AE79-14402D5E5A33}"/>
                  </a:ext>
                </a:extLst>
              </p:cNvPr>
              <p:cNvSpPr/>
              <p:nvPr/>
            </p:nvSpPr>
            <p:spPr bwMode="auto">
              <a:xfrm>
                <a:off x="5911850" y="2811463"/>
                <a:ext cx="15875" cy="17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íṣľïďé">
                <a:extLst>
                  <a:ext uri="{FF2B5EF4-FFF2-40B4-BE49-F238E27FC236}">
                    <a16:creationId xmlns:a16="http://schemas.microsoft.com/office/drawing/2014/main" id="{CD8C5AD0-F1AF-412C-B828-4BDAC67EAFFA}"/>
                  </a:ext>
                </a:extLst>
              </p:cNvPr>
              <p:cNvSpPr/>
              <p:nvPr/>
            </p:nvSpPr>
            <p:spPr bwMode="auto">
              <a:xfrm>
                <a:off x="5541963" y="4125913"/>
                <a:ext cx="1020763" cy="1425575"/>
              </a:xfrm>
              <a:custGeom>
                <a:avLst/>
                <a:gdLst>
                  <a:gd name="T0" fmla="*/ 293 w 362"/>
                  <a:gd name="T1" fmla="*/ 506 h 506"/>
                  <a:gd name="T2" fmla="*/ 69 w 362"/>
                  <a:gd name="T3" fmla="*/ 506 h 506"/>
                  <a:gd name="T4" fmla="*/ 0 w 362"/>
                  <a:gd name="T5" fmla="*/ 436 h 506"/>
                  <a:gd name="T6" fmla="*/ 0 w 362"/>
                  <a:gd name="T7" fmla="*/ 70 h 506"/>
                  <a:gd name="T8" fmla="*/ 69 w 362"/>
                  <a:gd name="T9" fmla="*/ 0 h 506"/>
                  <a:gd name="T10" fmla="*/ 293 w 362"/>
                  <a:gd name="T11" fmla="*/ 0 h 506"/>
                  <a:gd name="T12" fmla="*/ 362 w 362"/>
                  <a:gd name="T13" fmla="*/ 70 h 506"/>
                  <a:gd name="T14" fmla="*/ 362 w 362"/>
                  <a:gd name="T15" fmla="*/ 436 h 506"/>
                  <a:gd name="T16" fmla="*/ 293 w 362"/>
                  <a:gd name="T17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2" h="506">
                    <a:moveTo>
                      <a:pt x="293" y="506"/>
                    </a:moveTo>
                    <a:cubicBezTo>
                      <a:pt x="69" y="506"/>
                      <a:pt x="69" y="506"/>
                      <a:pt x="69" y="506"/>
                    </a:cubicBezTo>
                    <a:cubicBezTo>
                      <a:pt x="31" y="506"/>
                      <a:pt x="0" y="475"/>
                      <a:pt x="0" y="436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1"/>
                      <a:pt x="31" y="0"/>
                      <a:pt x="69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31" y="0"/>
                      <a:pt x="362" y="31"/>
                      <a:pt x="362" y="70"/>
                    </a:cubicBezTo>
                    <a:cubicBezTo>
                      <a:pt x="362" y="436"/>
                      <a:pt x="362" y="436"/>
                      <a:pt x="362" y="436"/>
                    </a:cubicBezTo>
                    <a:cubicBezTo>
                      <a:pt x="362" y="475"/>
                      <a:pt x="331" y="506"/>
                      <a:pt x="293" y="506"/>
                    </a:cubicBezTo>
                    <a:close/>
                  </a:path>
                </a:pathLst>
              </a:custGeom>
              <a:solidFill>
                <a:srgbClr val="CC40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îš1íḑé">
                <a:extLst>
                  <a:ext uri="{FF2B5EF4-FFF2-40B4-BE49-F238E27FC236}">
                    <a16:creationId xmlns:a16="http://schemas.microsoft.com/office/drawing/2014/main" id="{06F0808E-C830-4BE2-9A82-4990B55F422D}"/>
                  </a:ext>
                </a:extLst>
              </p:cNvPr>
              <p:cNvSpPr/>
              <p:nvPr/>
            </p:nvSpPr>
            <p:spPr bwMode="auto">
              <a:xfrm>
                <a:off x="7005638" y="3440113"/>
                <a:ext cx="1023938" cy="2111375"/>
              </a:xfrm>
              <a:custGeom>
                <a:avLst/>
                <a:gdLst>
                  <a:gd name="T0" fmla="*/ 293 w 363"/>
                  <a:gd name="T1" fmla="*/ 749 h 749"/>
                  <a:gd name="T2" fmla="*/ 70 w 363"/>
                  <a:gd name="T3" fmla="*/ 749 h 749"/>
                  <a:gd name="T4" fmla="*/ 0 w 363"/>
                  <a:gd name="T5" fmla="*/ 679 h 749"/>
                  <a:gd name="T6" fmla="*/ 0 w 363"/>
                  <a:gd name="T7" fmla="*/ 69 h 749"/>
                  <a:gd name="T8" fmla="*/ 70 w 363"/>
                  <a:gd name="T9" fmla="*/ 0 h 749"/>
                  <a:gd name="T10" fmla="*/ 293 w 363"/>
                  <a:gd name="T11" fmla="*/ 0 h 749"/>
                  <a:gd name="T12" fmla="*/ 363 w 363"/>
                  <a:gd name="T13" fmla="*/ 69 h 749"/>
                  <a:gd name="T14" fmla="*/ 363 w 363"/>
                  <a:gd name="T15" fmla="*/ 679 h 749"/>
                  <a:gd name="T16" fmla="*/ 293 w 363"/>
                  <a:gd name="T17" fmla="*/ 749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749">
                    <a:moveTo>
                      <a:pt x="293" y="749"/>
                    </a:moveTo>
                    <a:cubicBezTo>
                      <a:pt x="70" y="749"/>
                      <a:pt x="70" y="749"/>
                      <a:pt x="70" y="749"/>
                    </a:cubicBezTo>
                    <a:cubicBezTo>
                      <a:pt x="31" y="749"/>
                      <a:pt x="0" y="718"/>
                      <a:pt x="0" y="679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32" y="0"/>
                      <a:pt x="363" y="31"/>
                      <a:pt x="363" y="69"/>
                    </a:cubicBezTo>
                    <a:cubicBezTo>
                      <a:pt x="363" y="679"/>
                      <a:pt x="363" y="679"/>
                      <a:pt x="363" y="679"/>
                    </a:cubicBezTo>
                    <a:cubicBezTo>
                      <a:pt x="363" y="718"/>
                      <a:pt x="332" y="749"/>
                      <a:pt x="293" y="749"/>
                    </a:cubicBezTo>
                    <a:close/>
                  </a:path>
                </a:pathLst>
              </a:custGeom>
              <a:solidFill>
                <a:srgbClr val="F5BE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îšlidê">
                <a:extLst>
                  <a:ext uri="{FF2B5EF4-FFF2-40B4-BE49-F238E27FC236}">
                    <a16:creationId xmlns:a16="http://schemas.microsoft.com/office/drawing/2014/main" id="{BA5BD4D7-BB85-4E50-B044-C0925B898C71}"/>
                  </a:ext>
                </a:extLst>
              </p:cNvPr>
              <p:cNvSpPr/>
              <p:nvPr/>
            </p:nvSpPr>
            <p:spPr bwMode="auto">
              <a:xfrm>
                <a:off x="4114800" y="4527551"/>
                <a:ext cx="1023938" cy="1023938"/>
              </a:xfrm>
              <a:custGeom>
                <a:avLst/>
                <a:gdLst>
                  <a:gd name="T0" fmla="*/ 293 w 363"/>
                  <a:gd name="T1" fmla="*/ 363 h 363"/>
                  <a:gd name="T2" fmla="*/ 70 w 363"/>
                  <a:gd name="T3" fmla="*/ 363 h 363"/>
                  <a:gd name="T4" fmla="*/ 0 w 363"/>
                  <a:gd name="T5" fmla="*/ 293 h 363"/>
                  <a:gd name="T6" fmla="*/ 0 w 363"/>
                  <a:gd name="T7" fmla="*/ 70 h 363"/>
                  <a:gd name="T8" fmla="*/ 70 w 363"/>
                  <a:gd name="T9" fmla="*/ 0 h 363"/>
                  <a:gd name="T10" fmla="*/ 293 w 363"/>
                  <a:gd name="T11" fmla="*/ 0 h 363"/>
                  <a:gd name="T12" fmla="*/ 363 w 363"/>
                  <a:gd name="T13" fmla="*/ 70 h 363"/>
                  <a:gd name="T14" fmla="*/ 363 w 363"/>
                  <a:gd name="T15" fmla="*/ 293 h 363"/>
                  <a:gd name="T16" fmla="*/ 293 w 363"/>
                  <a:gd name="T17" fmla="*/ 363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" h="363">
                    <a:moveTo>
                      <a:pt x="293" y="363"/>
                    </a:moveTo>
                    <a:cubicBezTo>
                      <a:pt x="70" y="363"/>
                      <a:pt x="70" y="363"/>
                      <a:pt x="70" y="363"/>
                    </a:cubicBezTo>
                    <a:cubicBezTo>
                      <a:pt x="32" y="363"/>
                      <a:pt x="0" y="332"/>
                      <a:pt x="0" y="293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2"/>
                      <a:pt x="32" y="0"/>
                      <a:pt x="70" y="0"/>
                    </a:cubicBezTo>
                    <a:cubicBezTo>
                      <a:pt x="293" y="0"/>
                      <a:pt x="293" y="0"/>
                      <a:pt x="293" y="0"/>
                    </a:cubicBezTo>
                    <a:cubicBezTo>
                      <a:pt x="332" y="0"/>
                      <a:pt x="363" y="32"/>
                      <a:pt x="363" y="70"/>
                    </a:cubicBezTo>
                    <a:cubicBezTo>
                      <a:pt x="363" y="293"/>
                      <a:pt x="363" y="293"/>
                      <a:pt x="363" y="293"/>
                    </a:cubicBezTo>
                    <a:cubicBezTo>
                      <a:pt x="363" y="332"/>
                      <a:pt x="332" y="363"/>
                      <a:pt x="293" y="363"/>
                    </a:cubicBezTo>
                    <a:close/>
                  </a:path>
                </a:pathLst>
              </a:custGeom>
              <a:solidFill>
                <a:srgbClr val="508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1647600-6ABB-4709-9271-440DE2235987}"/>
              </a:ext>
            </a:extLst>
          </p:cNvPr>
          <p:cNvGrpSpPr/>
          <p:nvPr/>
        </p:nvGrpSpPr>
        <p:grpSpPr>
          <a:xfrm>
            <a:off x="3535775" y="1718466"/>
            <a:ext cx="2411075" cy="4500737"/>
            <a:chOff x="3535774" y="1718466"/>
            <a:chExt cx="2411075" cy="4500737"/>
          </a:xfrm>
        </p:grpSpPr>
        <p:grpSp>
          <p:nvGrpSpPr>
            <p:cNvPr id="8" name="ïṩlïďè">
              <a:extLst>
                <a:ext uri="{FF2B5EF4-FFF2-40B4-BE49-F238E27FC236}">
                  <a16:creationId xmlns:a16="http://schemas.microsoft.com/office/drawing/2014/main" id="{D6BE9A51-1699-4E82-B12E-21783EF74F6B}"/>
                </a:ext>
              </a:extLst>
            </p:cNvPr>
            <p:cNvGrpSpPr/>
            <p:nvPr/>
          </p:nvGrpSpPr>
          <p:grpSpPr>
            <a:xfrm>
              <a:off x="3535774" y="1718466"/>
              <a:ext cx="2411075" cy="4500737"/>
              <a:chOff x="669925" y="1224690"/>
              <a:chExt cx="2411075" cy="4500737"/>
            </a:xfrm>
          </p:grpSpPr>
          <p:grpSp>
            <p:nvGrpSpPr>
              <p:cNvPr id="36" name="isļïḋê">
                <a:extLst>
                  <a:ext uri="{FF2B5EF4-FFF2-40B4-BE49-F238E27FC236}">
                    <a16:creationId xmlns:a16="http://schemas.microsoft.com/office/drawing/2014/main" id="{ED2ECCC8-773F-44CB-A963-7AECE25DC2D0}"/>
                  </a:ext>
                </a:extLst>
              </p:cNvPr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37" name="ï$ļïḍé">
                  <a:extLst>
                    <a:ext uri="{FF2B5EF4-FFF2-40B4-BE49-F238E27FC236}">
                      <a16:creationId xmlns:a16="http://schemas.microsoft.com/office/drawing/2014/main" id="{233ED01F-9262-4792-830D-A3A9E5F919D2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38" name="iṧ1iḋê">
                  <a:extLst>
                    <a:ext uri="{FF2B5EF4-FFF2-40B4-BE49-F238E27FC236}">
                      <a16:creationId xmlns:a16="http://schemas.microsoft.com/office/drawing/2014/main" id="{35D82282-C788-4BAA-B719-DA1D1B3129B4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zh-CN" altLang="en-US" b="1" dirty="0">
                      <a:cs typeface="+mn-ea"/>
                      <a:sym typeface="+mn-lt"/>
                    </a:rPr>
                    <a:t>Add a title</a:t>
                  </a:r>
                  <a:endParaRPr lang="en-US" altLang="zh-CN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3" name="îşľïḑé">
                <a:extLst>
                  <a:ext uri="{FF2B5EF4-FFF2-40B4-BE49-F238E27FC236}">
                    <a16:creationId xmlns:a16="http://schemas.microsoft.com/office/drawing/2014/main" id="{088A1126-FD43-4860-8C54-A75F4FC3304B}"/>
                  </a:ext>
                </a:extLst>
              </p:cNvPr>
              <p:cNvSpPr txBox="1"/>
              <p:nvPr/>
            </p:nvSpPr>
            <p:spPr>
              <a:xfrm>
                <a:off x="669925" y="1585080"/>
                <a:ext cx="2411075" cy="11424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34" name="ïSļíḓè">
                <a:extLst>
                  <a:ext uri="{FF2B5EF4-FFF2-40B4-BE49-F238E27FC236}">
                    <a16:creationId xmlns:a16="http://schemas.microsoft.com/office/drawing/2014/main" id="{8264AA7D-32A2-4704-BD0A-A860028424FE}"/>
                  </a:ext>
                </a:extLst>
              </p:cNvPr>
              <p:cNvSpPr txBox="1"/>
              <p:nvPr/>
            </p:nvSpPr>
            <p:spPr>
              <a:xfrm>
                <a:off x="1668521" y="1224690"/>
                <a:ext cx="413883" cy="3957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</p:grpSp>
        <p:grpSp>
          <p:nvGrpSpPr>
            <p:cNvPr id="169" name="73a60103-4f3e-460a-8a20-2fa5ea2ea29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43233F9-2D16-48F0-B197-6862D147EC80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3868470" y="3348207"/>
              <a:ext cx="1808518" cy="1554479"/>
              <a:chOff x="3724275" y="1389063"/>
              <a:chExt cx="4746625" cy="4079876"/>
            </a:xfrm>
          </p:grpSpPr>
          <p:sp>
            <p:nvSpPr>
              <p:cNvPr id="170" name="ísḷïde">
                <a:extLst>
                  <a:ext uri="{FF2B5EF4-FFF2-40B4-BE49-F238E27FC236}">
                    <a16:creationId xmlns:a16="http://schemas.microsoft.com/office/drawing/2014/main" id="{4AC89C2C-A0D6-438B-A752-9F8305A401A3}"/>
                  </a:ext>
                </a:extLst>
              </p:cNvPr>
              <p:cNvSpPr/>
              <p:nvPr/>
            </p:nvSpPr>
            <p:spPr bwMode="auto">
              <a:xfrm>
                <a:off x="7169150" y="4592638"/>
                <a:ext cx="371475" cy="277813"/>
              </a:xfrm>
              <a:custGeom>
                <a:avLst/>
                <a:gdLst>
                  <a:gd name="T0" fmla="*/ 108 w 118"/>
                  <a:gd name="T1" fmla="*/ 60 h 88"/>
                  <a:gd name="T2" fmla="*/ 118 w 118"/>
                  <a:gd name="T3" fmla="*/ 78 h 88"/>
                  <a:gd name="T4" fmla="*/ 108 w 118"/>
                  <a:gd name="T5" fmla="*/ 84 h 88"/>
                  <a:gd name="T6" fmla="*/ 11 w 118"/>
                  <a:gd name="T7" fmla="*/ 28 h 88"/>
                  <a:gd name="T8" fmla="*/ 0 w 118"/>
                  <a:gd name="T9" fmla="*/ 10 h 88"/>
                  <a:gd name="T10" fmla="*/ 11 w 118"/>
                  <a:gd name="T11" fmla="*/ 4 h 88"/>
                  <a:gd name="T12" fmla="*/ 108 w 118"/>
                  <a:gd name="T13" fmla="*/ 6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88">
                    <a:moveTo>
                      <a:pt x="108" y="60"/>
                    </a:moveTo>
                    <a:cubicBezTo>
                      <a:pt x="114" y="63"/>
                      <a:pt x="118" y="72"/>
                      <a:pt x="118" y="78"/>
                    </a:cubicBezTo>
                    <a:cubicBezTo>
                      <a:pt x="118" y="85"/>
                      <a:pt x="114" y="88"/>
                      <a:pt x="108" y="84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5" y="25"/>
                      <a:pt x="0" y="17"/>
                      <a:pt x="0" y="10"/>
                    </a:cubicBezTo>
                    <a:cubicBezTo>
                      <a:pt x="0" y="3"/>
                      <a:pt x="5" y="0"/>
                      <a:pt x="11" y="4"/>
                    </a:cubicBezTo>
                    <a:lnTo>
                      <a:pt x="108" y="60"/>
                    </a:ln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ï$ľíḍê">
                <a:extLst>
                  <a:ext uri="{FF2B5EF4-FFF2-40B4-BE49-F238E27FC236}">
                    <a16:creationId xmlns:a16="http://schemas.microsoft.com/office/drawing/2014/main" id="{0268FB51-0D58-4365-A170-EB9B7A7C3C63}"/>
                  </a:ext>
                </a:extLst>
              </p:cNvPr>
              <p:cNvSpPr/>
              <p:nvPr/>
            </p:nvSpPr>
            <p:spPr bwMode="auto">
              <a:xfrm>
                <a:off x="3724275" y="2525713"/>
                <a:ext cx="646113" cy="1339850"/>
              </a:xfrm>
              <a:custGeom>
                <a:avLst/>
                <a:gdLst>
                  <a:gd name="T0" fmla="*/ 12 w 205"/>
                  <a:gd name="T1" fmla="*/ 104 h 425"/>
                  <a:gd name="T2" fmla="*/ 0 w 205"/>
                  <a:gd name="T3" fmla="*/ 124 h 425"/>
                  <a:gd name="T4" fmla="*/ 1 w 205"/>
                  <a:gd name="T5" fmla="*/ 400 h 425"/>
                  <a:gd name="T6" fmla="*/ 28 w 205"/>
                  <a:gd name="T7" fmla="*/ 416 h 425"/>
                  <a:gd name="T8" fmla="*/ 193 w 205"/>
                  <a:gd name="T9" fmla="*/ 321 h 425"/>
                  <a:gd name="T10" fmla="*/ 205 w 205"/>
                  <a:gd name="T11" fmla="*/ 301 h 425"/>
                  <a:gd name="T12" fmla="*/ 204 w 205"/>
                  <a:gd name="T13" fmla="*/ 25 h 425"/>
                  <a:gd name="T14" fmla="*/ 176 w 205"/>
                  <a:gd name="T15" fmla="*/ 9 h 425"/>
                  <a:gd name="T16" fmla="*/ 12 w 205"/>
                  <a:gd name="T17" fmla="*/ 104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" h="425">
                    <a:moveTo>
                      <a:pt x="12" y="104"/>
                    </a:moveTo>
                    <a:cubicBezTo>
                      <a:pt x="5" y="108"/>
                      <a:pt x="0" y="117"/>
                      <a:pt x="0" y="124"/>
                    </a:cubicBezTo>
                    <a:cubicBezTo>
                      <a:pt x="1" y="400"/>
                      <a:pt x="1" y="400"/>
                      <a:pt x="1" y="400"/>
                    </a:cubicBezTo>
                    <a:cubicBezTo>
                      <a:pt x="1" y="418"/>
                      <a:pt x="13" y="425"/>
                      <a:pt x="28" y="416"/>
                    </a:cubicBezTo>
                    <a:cubicBezTo>
                      <a:pt x="193" y="321"/>
                      <a:pt x="193" y="321"/>
                      <a:pt x="193" y="321"/>
                    </a:cubicBezTo>
                    <a:cubicBezTo>
                      <a:pt x="199" y="318"/>
                      <a:pt x="205" y="308"/>
                      <a:pt x="205" y="301"/>
                    </a:cubicBezTo>
                    <a:cubicBezTo>
                      <a:pt x="204" y="25"/>
                      <a:pt x="204" y="25"/>
                      <a:pt x="204" y="25"/>
                    </a:cubicBezTo>
                    <a:cubicBezTo>
                      <a:pt x="204" y="7"/>
                      <a:pt x="191" y="0"/>
                      <a:pt x="176" y="9"/>
                    </a:cubicBezTo>
                    <a:lnTo>
                      <a:pt x="12" y="104"/>
                    </a:lnTo>
                    <a:close/>
                  </a:path>
                </a:pathLst>
              </a:custGeom>
              <a:solidFill>
                <a:srgbClr val="1AE5FF">
                  <a:alpha val="7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îşļïďe">
                <a:extLst>
                  <a:ext uri="{FF2B5EF4-FFF2-40B4-BE49-F238E27FC236}">
                    <a16:creationId xmlns:a16="http://schemas.microsoft.com/office/drawing/2014/main" id="{B1026D56-FE2E-4CCD-81EC-29F446701027}"/>
                  </a:ext>
                </a:extLst>
              </p:cNvPr>
              <p:cNvSpPr/>
              <p:nvPr/>
            </p:nvSpPr>
            <p:spPr bwMode="auto">
              <a:xfrm>
                <a:off x="3829050" y="2919413"/>
                <a:ext cx="444500" cy="325438"/>
              </a:xfrm>
              <a:custGeom>
                <a:avLst/>
                <a:gdLst>
                  <a:gd name="T0" fmla="*/ 4 w 141"/>
                  <a:gd name="T1" fmla="*/ 79 h 103"/>
                  <a:gd name="T2" fmla="*/ 0 w 141"/>
                  <a:gd name="T3" fmla="*/ 85 h 103"/>
                  <a:gd name="T4" fmla="*/ 0 w 141"/>
                  <a:gd name="T5" fmla="*/ 100 h 103"/>
                  <a:gd name="T6" fmla="*/ 4 w 141"/>
                  <a:gd name="T7" fmla="*/ 102 h 103"/>
                  <a:gd name="T8" fmla="*/ 138 w 141"/>
                  <a:gd name="T9" fmla="*/ 24 h 103"/>
                  <a:gd name="T10" fmla="*/ 141 w 141"/>
                  <a:gd name="T11" fmla="*/ 18 h 103"/>
                  <a:gd name="T12" fmla="*/ 141 w 141"/>
                  <a:gd name="T13" fmla="*/ 3 h 103"/>
                  <a:gd name="T14" fmla="*/ 138 w 141"/>
                  <a:gd name="T15" fmla="*/ 1 h 103"/>
                  <a:gd name="T16" fmla="*/ 4 w 141"/>
                  <a:gd name="T17" fmla="*/ 7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103">
                    <a:moveTo>
                      <a:pt x="4" y="79"/>
                    </a:moveTo>
                    <a:cubicBezTo>
                      <a:pt x="2" y="80"/>
                      <a:pt x="0" y="83"/>
                      <a:pt x="0" y="85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0" y="102"/>
                      <a:pt x="2" y="103"/>
                      <a:pt x="4" y="102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40" y="23"/>
                      <a:pt x="141" y="20"/>
                      <a:pt x="141" y="18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1"/>
                      <a:pt x="140" y="0"/>
                      <a:pt x="138" y="1"/>
                    </a:cubicBezTo>
                    <a:lnTo>
                      <a:pt x="4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ïś1idè">
                <a:extLst>
                  <a:ext uri="{FF2B5EF4-FFF2-40B4-BE49-F238E27FC236}">
                    <a16:creationId xmlns:a16="http://schemas.microsoft.com/office/drawing/2014/main" id="{A09630DE-C171-4E35-8795-4E8A9441E81F}"/>
                  </a:ext>
                </a:extLst>
              </p:cNvPr>
              <p:cNvSpPr/>
              <p:nvPr/>
            </p:nvSpPr>
            <p:spPr bwMode="auto">
              <a:xfrm>
                <a:off x="3829050" y="3021013"/>
                <a:ext cx="447675" cy="323850"/>
              </a:xfrm>
              <a:custGeom>
                <a:avLst/>
                <a:gdLst>
                  <a:gd name="T0" fmla="*/ 4 w 142"/>
                  <a:gd name="T1" fmla="*/ 79 h 103"/>
                  <a:gd name="T2" fmla="*/ 0 w 142"/>
                  <a:gd name="T3" fmla="*/ 85 h 103"/>
                  <a:gd name="T4" fmla="*/ 0 w 142"/>
                  <a:gd name="T5" fmla="*/ 99 h 103"/>
                  <a:gd name="T6" fmla="*/ 4 w 142"/>
                  <a:gd name="T7" fmla="*/ 101 h 103"/>
                  <a:gd name="T8" fmla="*/ 138 w 142"/>
                  <a:gd name="T9" fmla="*/ 24 h 103"/>
                  <a:gd name="T10" fmla="*/ 142 w 142"/>
                  <a:gd name="T11" fmla="*/ 18 h 103"/>
                  <a:gd name="T12" fmla="*/ 141 w 142"/>
                  <a:gd name="T13" fmla="*/ 3 h 103"/>
                  <a:gd name="T14" fmla="*/ 138 w 142"/>
                  <a:gd name="T15" fmla="*/ 1 h 103"/>
                  <a:gd name="T16" fmla="*/ 4 w 142"/>
                  <a:gd name="T17" fmla="*/ 7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03">
                    <a:moveTo>
                      <a:pt x="4" y="79"/>
                    </a:moveTo>
                    <a:cubicBezTo>
                      <a:pt x="2" y="80"/>
                      <a:pt x="0" y="83"/>
                      <a:pt x="0" y="85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2"/>
                      <a:pt x="2" y="103"/>
                      <a:pt x="4" y="101"/>
                    </a:cubicBezTo>
                    <a:cubicBezTo>
                      <a:pt x="138" y="24"/>
                      <a:pt x="138" y="24"/>
                      <a:pt x="138" y="24"/>
                    </a:cubicBezTo>
                    <a:cubicBezTo>
                      <a:pt x="140" y="23"/>
                      <a:pt x="142" y="20"/>
                      <a:pt x="142" y="18"/>
                    </a:cubicBezTo>
                    <a:cubicBezTo>
                      <a:pt x="141" y="3"/>
                      <a:pt x="141" y="3"/>
                      <a:pt x="141" y="3"/>
                    </a:cubicBezTo>
                    <a:cubicBezTo>
                      <a:pt x="141" y="1"/>
                      <a:pt x="140" y="0"/>
                      <a:pt x="138" y="1"/>
                    </a:cubicBezTo>
                    <a:lnTo>
                      <a:pt x="4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ïŝ1îḋê">
                <a:extLst>
                  <a:ext uri="{FF2B5EF4-FFF2-40B4-BE49-F238E27FC236}">
                    <a16:creationId xmlns:a16="http://schemas.microsoft.com/office/drawing/2014/main" id="{C50F045B-C1FA-4272-870F-A59EB6A5D07C}"/>
                  </a:ext>
                </a:extLst>
              </p:cNvPr>
              <p:cNvSpPr/>
              <p:nvPr/>
            </p:nvSpPr>
            <p:spPr bwMode="auto">
              <a:xfrm>
                <a:off x="3979863" y="3257551"/>
                <a:ext cx="188913" cy="166688"/>
              </a:xfrm>
              <a:custGeom>
                <a:avLst/>
                <a:gdLst>
                  <a:gd name="T0" fmla="*/ 8 w 60"/>
                  <a:gd name="T1" fmla="*/ 28 h 53"/>
                  <a:gd name="T2" fmla="*/ 0 w 60"/>
                  <a:gd name="T3" fmla="*/ 42 h 53"/>
                  <a:gd name="T4" fmla="*/ 0 w 60"/>
                  <a:gd name="T5" fmla="*/ 45 h 53"/>
                  <a:gd name="T6" fmla="*/ 8 w 60"/>
                  <a:gd name="T7" fmla="*/ 50 h 53"/>
                  <a:gd name="T8" fmla="*/ 52 w 60"/>
                  <a:gd name="T9" fmla="*/ 25 h 53"/>
                  <a:gd name="T10" fmla="*/ 60 w 60"/>
                  <a:gd name="T11" fmla="*/ 11 h 53"/>
                  <a:gd name="T12" fmla="*/ 60 w 60"/>
                  <a:gd name="T13" fmla="*/ 7 h 53"/>
                  <a:gd name="T14" fmla="*/ 52 w 60"/>
                  <a:gd name="T15" fmla="*/ 2 h 53"/>
                  <a:gd name="T16" fmla="*/ 8 w 60"/>
                  <a:gd name="T17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3">
                    <a:moveTo>
                      <a:pt x="8" y="28"/>
                    </a:moveTo>
                    <a:cubicBezTo>
                      <a:pt x="4" y="30"/>
                      <a:pt x="0" y="37"/>
                      <a:pt x="0" y="4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50"/>
                      <a:pt x="4" y="53"/>
                      <a:pt x="8" y="50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6" y="22"/>
                      <a:pt x="60" y="16"/>
                      <a:pt x="60" y="11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2"/>
                      <a:pt x="56" y="0"/>
                      <a:pt x="52" y="2"/>
                    </a:cubicBezTo>
                    <a:lnTo>
                      <a:pt x="8" y="28"/>
                    </a:lnTo>
                    <a:close/>
                  </a:path>
                </a:pathLst>
              </a:custGeom>
              <a:solidFill>
                <a:srgbClr val="F6C1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îŝḻïdè">
                <a:extLst>
                  <a:ext uri="{FF2B5EF4-FFF2-40B4-BE49-F238E27FC236}">
                    <a16:creationId xmlns:a16="http://schemas.microsoft.com/office/drawing/2014/main" id="{8CDE6C76-115A-451D-9786-B5F938829F71}"/>
                  </a:ext>
                </a:extLst>
              </p:cNvPr>
              <p:cNvSpPr/>
              <p:nvPr/>
            </p:nvSpPr>
            <p:spPr bwMode="auto">
              <a:xfrm>
                <a:off x="5373688" y="1389063"/>
                <a:ext cx="2544763" cy="1436688"/>
              </a:xfrm>
              <a:custGeom>
                <a:avLst/>
                <a:gdLst>
                  <a:gd name="T0" fmla="*/ 57 w 807"/>
                  <a:gd name="T1" fmla="*/ 6 h 456"/>
                  <a:gd name="T2" fmla="*/ 55 w 807"/>
                  <a:gd name="T3" fmla="*/ 5 h 456"/>
                  <a:gd name="T4" fmla="*/ 54 w 807"/>
                  <a:gd name="T5" fmla="*/ 4 h 456"/>
                  <a:gd name="T6" fmla="*/ 52 w 807"/>
                  <a:gd name="T7" fmla="*/ 4 h 456"/>
                  <a:gd name="T8" fmla="*/ 50 w 807"/>
                  <a:gd name="T9" fmla="*/ 3 h 456"/>
                  <a:gd name="T10" fmla="*/ 49 w 807"/>
                  <a:gd name="T11" fmla="*/ 2 h 456"/>
                  <a:gd name="T12" fmla="*/ 48 w 807"/>
                  <a:gd name="T13" fmla="*/ 2 h 456"/>
                  <a:gd name="T14" fmla="*/ 48 w 807"/>
                  <a:gd name="T15" fmla="*/ 2 h 456"/>
                  <a:gd name="T16" fmla="*/ 47 w 807"/>
                  <a:gd name="T17" fmla="*/ 2 h 456"/>
                  <a:gd name="T18" fmla="*/ 45 w 807"/>
                  <a:gd name="T19" fmla="*/ 1 h 456"/>
                  <a:gd name="T20" fmla="*/ 44 w 807"/>
                  <a:gd name="T21" fmla="*/ 1 h 456"/>
                  <a:gd name="T22" fmla="*/ 42 w 807"/>
                  <a:gd name="T23" fmla="*/ 1 h 456"/>
                  <a:gd name="T24" fmla="*/ 41 w 807"/>
                  <a:gd name="T25" fmla="*/ 0 h 456"/>
                  <a:gd name="T26" fmla="*/ 40 w 807"/>
                  <a:gd name="T27" fmla="*/ 0 h 456"/>
                  <a:gd name="T28" fmla="*/ 40 w 807"/>
                  <a:gd name="T29" fmla="*/ 0 h 456"/>
                  <a:gd name="T30" fmla="*/ 38 w 807"/>
                  <a:gd name="T31" fmla="*/ 0 h 456"/>
                  <a:gd name="T32" fmla="*/ 36 w 807"/>
                  <a:gd name="T33" fmla="*/ 0 h 456"/>
                  <a:gd name="T34" fmla="*/ 34 w 807"/>
                  <a:gd name="T35" fmla="*/ 1 h 456"/>
                  <a:gd name="T36" fmla="*/ 34 w 807"/>
                  <a:gd name="T37" fmla="*/ 1 h 456"/>
                  <a:gd name="T38" fmla="*/ 33 w 807"/>
                  <a:gd name="T39" fmla="*/ 1 h 456"/>
                  <a:gd name="T40" fmla="*/ 31 w 807"/>
                  <a:gd name="T41" fmla="*/ 2 h 456"/>
                  <a:gd name="T42" fmla="*/ 27 w 807"/>
                  <a:gd name="T43" fmla="*/ 3 h 456"/>
                  <a:gd name="T44" fmla="*/ 0 w 807"/>
                  <a:gd name="T45" fmla="*/ 19 h 456"/>
                  <a:gd name="T46" fmla="*/ 6 w 807"/>
                  <a:gd name="T47" fmla="*/ 17 h 456"/>
                  <a:gd name="T48" fmla="*/ 6 w 807"/>
                  <a:gd name="T49" fmla="*/ 17 h 456"/>
                  <a:gd name="T50" fmla="*/ 13 w 807"/>
                  <a:gd name="T51" fmla="*/ 16 h 456"/>
                  <a:gd name="T52" fmla="*/ 13 w 807"/>
                  <a:gd name="T53" fmla="*/ 16 h 456"/>
                  <a:gd name="T54" fmla="*/ 21 w 807"/>
                  <a:gd name="T55" fmla="*/ 18 h 456"/>
                  <a:gd name="T56" fmla="*/ 21 w 807"/>
                  <a:gd name="T57" fmla="*/ 18 h 456"/>
                  <a:gd name="T58" fmla="*/ 29 w 807"/>
                  <a:gd name="T59" fmla="*/ 22 h 456"/>
                  <a:gd name="T60" fmla="*/ 780 w 807"/>
                  <a:gd name="T61" fmla="*/ 456 h 456"/>
                  <a:gd name="T62" fmla="*/ 807 w 807"/>
                  <a:gd name="T63" fmla="*/ 440 h 456"/>
                  <a:gd name="T64" fmla="*/ 57 w 807"/>
                  <a:gd name="T65" fmla="*/ 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07" h="456">
                    <a:moveTo>
                      <a:pt x="57" y="6"/>
                    </a:moveTo>
                    <a:cubicBezTo>
                      <a:pt x="56" y="6"/>
                      <a:pt x="56" y="6"/>
                      <a:pt x="55" y="5"/>
                    </a:cubicBezTo>
                    <a:cubicBezTo>
                      <a:pt x="55" y="5"/>
                      <a:pt x="54" y="5"/>
                      <a:pt x="54" y="4"/>
                    </a:cubicBezTo>
                    <a:cubicBezTo>
                      <a:pt x="53" y="4"/>
                      <a:pt x="53" y="4"/>
                      <a:pt x="52" y="4"/>
                    </a:cubicBezTo>
                    <a:cubicBezTo>
                      <a:pt x="52" y="3"/>
                      <a:pt x="51" y="3"/>
                      <a:pt x="50" y="3"/>
                    </a:cubicBezTo>
                    <a:cubicBezTo>
                      <a:pt x="50" y="3"/>
                      <a:pt x="49" y="2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7" y="2"/>
                      <a:pt x="47" y="2"/>
                    </a:cubicBezTo>
                    <a:cubicBezTo>
                      <a:pt x="47" y="2"/>
                      <a:pt x="46" y="1"/>
                      <a:pt x="45" y="1"/>
                    </a:cubicBezTo>
                    <a:cubicBezTo>
                      <a:pt x="45" y="1"/>
                      <a:pt x="44" y="1"/>
                      <a:pt x="44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5" y="1"/>
                      <a:pt x="34" y="1"/>
                      <a:pt x="34" y="1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1" y="2"/>
                    </a:cubicBezTo>
                    <a:cubicBezTo>
                      <a:pt x="29" y="2"/>
                      <a:pt x="28" y="3"/>
                      <a:pt x="27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18"/>
                      <a:pt x="4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8" y="16"/>
                      <a:pt x="11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6" y="17"/>
                      <a:pt x="18" y="17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4" y="19"/>
                      <a:pt x="26" y="20"/>
                      <a:pt x="29" y="22"/>
                    </a:cubicBezTo>
                    <a:cubicBezTo>
                      <a:pt x="780" y="456"/>
                      <a:pt x="780" y="456"/>
                      <a:pt x="780" y="456"/>
                    </a:cubicBezTo>
                    <a:cubicBezTo>
                      <a:pt x="807" y="440"/>
                      <a:pt x="807" y="440"/>
                      <a:pt x="807" y="440"/>
                    </a:cubicBezTo>
                    <a:lnTo>
                      <a:pt x="57" y="6"/>
                    </a:lnTo>
                    <a:close/>
                  </a:path>
                </a:pathLst>
              </a:custGeom>
              <a:gradFill>
                <a:gsLst>
                  <a:gs pos="0">
                    <a:srgbClr val="BDECF2"/>
                  </a:gs>
                  <a:gs pos="100000">
                    <a:srgbClr val="EAEEEE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îṥļidé">
                <a:extLst>
                  <a:ext uri="{FF2B5EF4-FFF2-40B4-BE49-F238E27FC236}">
                    <a16:creationId xmlns:a16="http://schemas.microsoft.com/office/drawing/2014/main" id="{A5EA2579-54C8-43A8-891E-890F0C6E5204}"/>
                  </a:ext>
                </a:extLst>
              </p:cNvPr>
              <p:cNvSpPr/>
              <p:nvPr/>
            </p:nvSpPr>
            <p:spPr bwMode="auto">
              <a:xfrm>
                <a:off x="7885113" y="2803526"/>
                <a:ext cx="217488" cy="2006600"/>
              </a:xfrm>
              <a:custGeom>
                <a:avLst/>
                <a:gdLst>
                  <a:gd name="T0" fmla="*/ 68 w 69"/>
                  <a:gd name="T1" fmla="*/ 67 h 637"/>
                  <a:gd name="T2" fmla="*/ 68 w 69"/>
                  <a:gd name="T3" fmla="*/ 63 h 637"/>
                  <a:gd name="T4" fmla="*/ 68 w 69"/>
                  <a:gd name="T5" fmla="*/ 61 h 637"/>
                  <a:gd name="T6" fmla="*/ 67 w 69"/>
                  <a:gd name="T7" fmla="*/ 59 h 637"/>
                  <a:gd name="T8" fmla="*/ 66 w 69"/>
                  <a:gd name="T9" fmla="*/ 55 h 637"/>
                  <a:gd name="T10" fmla="*/ 65 w 69"/>
                  <a:gd name="T11" fmla="*/ 51 h 637"/>
                  <a:gd name="T12" fmla="*/ 65 w 69"/>
                  <a:gd name="T13" fmla="*/ 50 h 637"/>
                  <a:gd name="T14" fmla="*/ 64 w 69"/>
                  <a:gd name="T15" fmla="*/ 46 h 637"/>
                  <a:gd name="T16" fmla="*/ 62 w 69"/>
                  <a:gd name="T17" fmla="*/ 42 h 637"/>
                  <a:gd name="T18" fmla="*/ 62 w 69"/>
                  <a:gd name="T19" fmla="*/ 40 h 637"/>
                  <a:gd name="T20" fmla="*/ 60 w 69"/>
                  <a:gd name="T21" fmla="*/ 38 h 637"/>
                  <a:gd name="T22" fmla="*/ 58 w 69"/>
                  <a:gd name="T23" fmla="*/ 33 h 637"/>
                  <a:gd name="T24" fmla="*/ 56 w 69"/>
                  <a:gd name="T25" fmla="*/ 30 h 637"/>
                  <a:gd name="T26" fmla="*/ 53 w 69"/>
                  <a:gd name="T27" fmla="*/ 25 h 637"/>
                  <a:gd name="T28" fmla="*/ 49 w 69"/>
                  <a:gd name="T29" fmla="*/ 19 h 637"/>
                  <a:gd name="T30" fmla="*/ 45 w 69"/>
                  <a:gd name="T31" fmla="*/ 15 h 637"/>
                  <a:gd name="T32" fmla="*/ 43 w 69"/>
                  <a:gd name="T33" fmla="*/ 13 h 637"/>
                  <a:gd name="T34" fmla="*/ 42 w 69"/>
                  <a:gd name="T35" fmla="*/ 11 h 637"/>
                  <a:gd name="T36" fmla="*/ 38 w 69"/>
                  <a:gd name="T37" fmla="*/ 8 h 637"/>
                  <a:gd name="T38" fmla="*/ 36 w 69"/>
                  <a:gd name="T39" fmla="*/ 5 h 637"/>
                  <a:gd name="T40" fmla="*/ 35 w 69"/>
                  <a:gd name="T41" fmla="*/ 5 h 637"/>
                  <a:gd name="T42" fmla="*/ 31 w 69"/>
                  <a:gd name="T43" fmla="*/ 2 h 637"/>
                  <a:gd name="T44" fmla="*/ 28 w 69"/>
                  <a:gd name="T45" fmla="*/ 0 h 637"/>
                  <a:gd name="T46" fmla="*/ 0 w 69"/>
                  <a:gd name="T47" fmla="*/ 16 h 637"/>
                  <a:gd name="T48" fmla="*/ 8 w 69"/>
                  <a:gd name="T49" fmla="*/ 21 h 637"/>
                  <a:gd name="T50" fmla="*/ 16 w 69"/>
                  <a:gd name="T51" fmla="*/ 29 h 637"/>
                  <a:gd name="T52" fmla="*/ 29 w 69"/>
                  <a:gd name="T53" fmla="*/ 47 h 637"/>
                  <a:gd name="T54" fmla="*/ 34 w 69"/>
                  <a:gd name="T55" fmla="*/ 56 h 637"/>
                  <a:gd name="T56" fmla="*/ 38 w 69"/>
                  <a:gd name="T57" fmla="*/ 67 h 637"/>
                  <a:gd name="T58" fmla="*/ 40 w 69"/>
                  <a:gd name="T59" fmla="*/ 77 h 637"/>
                  <a:gd name="T60" fmla="*/ 40 w 69"/>
                  <a:gd name="T61" fmla="*/ 611 h 637"/>
                  <a:gd name="T62" fmla="*/ 39 w 69"/>
                  <a:gd name="T63" fmla="*/ 620 h 637"/>
                  <a:gd name="T64" fmla="*/ 36 w 69"/>
                  <a:gd name="T65" fmla="*/ 627 h 637"/>
                  <a:gd name="T66" fmla="*/ 32 w 69"/>
                  <a:gd name="T67" fmla="*/ 634 h 637"/>
                  <a:gd name="T68" fmla="*/ 55 w 69"/>
                  <a:gd name="T69" fmla="*/ 621 h 637"/>
                  <a:gd name="T70" fmla="*/ 61 w 69"/>
                  <a:gd name="T71" fmla="*/ 616 h 637"/>
                  <a:gd name="T72" fmla="*/ 64 w 69"/>
                  <a:gd name="T73" fmla="*/ 611 h 637"/>
                  <a:gd name="T74" fmla="*/ 64 w 69"/>
                  <a:gd name="T75" fmla="*/ 611 h 637"/>
                  <a:gd name="T76" fmla="*/ 65 w 69"/>
                  <a:gd name="T77" fmla="*/ 607 h 637"/>
                  <a:gd name="T78" fmla="*/ 66 w 69"/>
                  <a:gd name="T79" fmla="*/ 604 h 637"/>
                  <a:gd name="T80" fmla="*/ 66 w 69"/>
                  <a:gd name="T81" fmla="*/ 603 h 637"/>
                  <a:gd name="T82" fmla="*/ 67 w 69"/>
                  <a:gd name="T83" fmla="*/ 599 h 637"/>
                  <a:gd name="T84" fmla="*/ 67 w 69"/>
                  <a:gd name="T85" fmla="*/ 595 h 637"/>
                  <a:gd name="T86" fmla="*/ 69 w 69"/>
                  <a:gd name="T87" fmla="*/ 71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9" h="637">
                    <a:moveTo>
                      <a:pt x="68" y="69"/>
                    </a:moveTo>
                    <a:cubicBezTo>
                      <a:pt x="68" y="68"/>
                      <a:pt x="68" y="68"/>
                      <a:pt x="68" y="67"/>
                    </a:cubicBezTo>
                    <a:cubicBezTo>
                      <a:pt x="68" y="66"/>
                      <a:pt x="68" y="66"/>
                      <a:pt x="68" y="65"/>
                    </a:cubicBezTo>
                    <a:cubicBezTo>
                      <a:pt x="68" y="64"/>
                      <a:pt x="68" y="64"/>
                      <a:pt x="68" y="63"/>
                    </a:cubicBezTo>
                    <a:cubicBezTo>
                      <a:pt x="68" y="62"/>
                      <a:pt x="68" y="62"/>
                      <a:pt x="6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0"/>
                      <a:pt x="67" y="60"/>
                      <a:pt x="67" y="59"/>
                    </a:cubicBezTo>
                    <a:cubicBezTo>
                      <a:pt x="67" y="58"/>
                      <a:pt x="67" y="57"/>
                      <a:pt x="67" y="57"/>
                    </a:cubicBezTo>
                    <a:cubicBezTo>
                      <a:pt x="67" y="56"/>
                      <a:pt x="67" y="55"/>
                      <a:pt x="66" y="55"/>
                    </a:cubicBezTo>
                    <a:cubicBezTo>
                      <a:pt x="66" y="54"/>
                      <a:pt x="66" y="53"/>
                      <a:pt x="66" y="52"/>
                    </a:cubicBezTo>
                    <a:cubicBezTo>
                      <a:pt x="66" y="52"/>
                      <a:pt x="66" y="51"/>
                      <a:pt x="65" y="51"/>
                    </a:cubicBezTo>
                    <a:cubicBezTo>
                      <a:pt x="65" y="51"/>
                      <a:pt x="65" y="51"/>
                      <a:pt x="65" y="51"/>
                    </a:cubicBezTo>
                    <a:cubicBezTo>
                      <a:pt x="65" y="50"/>
                      <a:pt x="65" y="50"/>
                      <a:pt x="65" y="50"/>
                    </a:cubicBezTo>
                    <a:cubicBezTo>
                      <a:pt x="65" y="50"/>
                      <a:pt x="65" y="49"/>
                      <a:pt x="65" y="48"/>
                    </a:cubicBezTo>
                    <a:cubicBezTo>
                      <a:pt x="64" y="47"/>
                      <a:pt x="64" y="47"/>
                      <a:pt x="64" y="46"/>
                    </a:cubicBezTo>
                    <a:cubicBezTo>
                      <a:pt x="64" y="45"/>
                      <a:pt x="63" y="45"/>
                      <a:pt x="63" y="44"/>
                    </a:cubicBezTo>
                    <a:cubicBezTo>
                      <a:pt x="63" y="43"/>
                      <a:pt x="62" y="43"/>
                      <a:pt x="62" y="42"/>
                    </a:cubicBezTo>
                    <a:cubicBezTo>
                      <a:pt x="62" y="41"/>
                      <a:pt x="62" y="41"/>
                      <a:pt x="62" y="40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1" y="40"/>
                      <a:pt x="61" y="40"/>
                      <a:pt x="61" y="40"/>
                    </a:cubicBezTo>
                    <a:cubicBezTo>
                      <a:pt x="61" y="39"/>
                      <a:pt x="61" y="39"/>
                      <a:pt x="60" y="38"/>
                    </a:cubicBezTo>
                    <a:cubicBezTo>
                      <a:pt x="60" y="37"/>
                      <a:pt x="60" y="37"/>
                      <a:pt x="59" y="36"/>
                    </a:cubicBezTo>
                    <a:cubicBezTo>
                      <a:pt x="59" y="35"/>
                      <a:pt x="59" y="34"/>
                      <a:pt x="58" y="33"/>
                    </a:cubicBezTo>
                    <a:cubicBezTo>
                      <a:pt x="58" y="32"/>
                      <a:pt x="57" y="32"/>
                      <a:pt x="57" y="31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5" y="28"/>
                      <a:pt x="54" y="26"/>
                      <a:pt x="53" y="25"/>
                    </a:cubicBezTo>
                    <a:cubicBezTo>
                      <a:pt x="52" y="24"/>
                      <a:pt x="51" y="22"/>
                      <a:pt x="50" y="21"/>
                    </a:cubicBezTo>
                    <a:cubicBezTo>
                      <a:pt x="50" y="20"/>
                      <a:pt x="49" y="19"/>
                      <a:pt x="49" y="19"/>
                    </a:cubicBezTo>
                    <a:cubicBezTo>
                      <a:pt x="48" y="18"/>
                      <a:pt x="47" y="17"/>
                      <a:pt x="47" y="17"/>
                    </a:cubicBezTo>
                    <a:cubicBezTo>
                      <a:pt x="46" y="16"/>
                      <a:pt x="46" y="15"/>
                      <a:pt x="45" y="15"/>
                    </a:cubicBezTo>
                    <a:cubicBezTo>
                      <a:pt x="45" y="14"/>
                      <a:pt x="44" y="14"/>
                      <a:pt x="44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43" y="12"/>
                      <a:pt x="42" y="12"/>
                      <a:pt x="42" y="11"/>
                    </a:cubicBezTo>
                    <a:cubicBezTo>
                      <a:pt x="41" y="11"/>
                      <a:pt x="41" y="10"/>
                      <a:pt x="40" y="10"/>
                    </a:cubicBezTo>
                    <a:cubicBezTo>
                      <a:pt x="40" y="9"/>
                      <a:pt x="39" y="8"/>
                      <a:pt x="38" y="8"/>
                    </a:cubicBezTo>
                    <a:cubicBezTo>
                      <a:pt x="38" y="7"/>
                      <a:pt x="37" y="7"/>
                      <a:pt x="37" y="6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4" y="4"/>
                      <a:pt x="34" y="4"/>
                      <a:pt x="33" y="3"/>
                    </a:cubicBezTo>
                    <a:cubicBezTo>
                      <a:pt x="32" y="3"/>
                      <a:pt x="32" y="2"/>
                      <a:pt x="31" y="2"/>
                    </a:cubicBezTo>
                    <a:cubicBezTo>
                      <a:pt x="31" y="2"/>
                      <a:pt x="30" y="1"/>
                      <a:pt x="29" y="1"/>
                    </a:cubicBezTo>
                    <a:cubicBezTo>
                      <a:pt x="29" y="1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" y="17"/>
                      <a:pt x="5" y="19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1" y="24"/>
                      <a:pt x="13" y="26"/>
                      <a:pt x="16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21" y="34"/>
                      <a:pt x="25" y="40"/>
                      <a:pt x="29" y="46"/>
                    </a:cubicBezTo>
                    <a:cubicBezTo>
                      <a:pt x="29" y="47"/>
                      <a:pt x="29" y="47"/>
                      <a:pt x="29" y="47"/>
                    </a:cubicBezTo>
                    <a:cubicBezTo>
                      <a:pt x="31" y="50"/>
                      <a:pt x="33" y="53"/>
                      <a:pt x="34" y="56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36" y="60"/>
                      <a:pt x="37" y="63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9" y="70"/>
                      <a:pt x="40" y="73"/>
                      <a:pt x="40" y="77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1" y="80"/>
                      <a:pt x="41" y="84"/>
                      <a:pt x="41" y="87"/>
                    </a:cubicBezTo>
                    <a:cubicBezTo>
                      <a:pt x="40" y="611"/>
                      <a:pt x="40" y="611"/>
                      <a:pt x="40" y="611"/>
                    </a:cubicBezTo>
                    <a:cubicBezTo>
                      <a:pt x="40" y="614"/>
                      <a:pt x="39" y="617"/>
                      <a:pt x="39" y="620"/>
                    </a:cubicBezTo>
                    <a:cubicBezTo>
                      <a:pt x="39" y="620"/>
                      <a:pt x="39" y="620"/>
                      <a:pt x="39" y="620"/>
                    </a:cubicBezTo>
                    <a:cubicBezTo>
                      <a:pt x="38" y="623"/>
                      <a:pt x="37" y="625"/>
                      <a:pt x="36" y="627"/>
                    </a:cubicBezTo>
                    <a:cubicBezTo>
                      <a:pt x="36" y="627"/>
                      <a:pt x="36" y="627"/>
                      <a:pt x="36" y="627"/>
                    </a:cubicBezTo>
                    <a:cubicBezTo>
                      <a:pt x="35" y="629"/>
                      <a:pt x="34" y="631"/>
                      <a:pt x="33" y="632"/>
                    </a:cubicBezTo>
                    <a:cubicBezTo>
                      <a:pt x="33" y="633"/>
                      <a:pt x="32" y="633"/>
                      <a:pt x="32" y="634"/>
                    </a:cubicBezTo>
                    <a:cubicBezTo>
                      <a:pt x="31" y="635"/>
                      <a:pt x="29" y="636"/>
                      <a:pt x="28" y="637"/>
                    </a:cubicBezTo>
                    <a:cubicBezTo>
                      <a:pt x="55" y="621"/>
                      <a:pt x="55" y="621"/>
                      <a:pt x="55" y="621"/>
                    </a:cubicBezTo>
                    <a:cubicBezTo>
                      <a:pt x="57" y="620"/>
                      <a:pt x="58" y="619"/>
                      <a:pt x="59" y="618"/>
                    </a:cubicBezTo>
                    <a:cubicBezTo>
                      <a:pt x="60" y="617"/>
                      <a:pt x="60" y="617"/>
                      <a:pt x="61" y="616"/>
                    </a:cubicBezTo>
                    <a:cubicBezTo>
                      <a:pt x="61" y="616"/>
                      <a:pt x="62" y="615"/>
                      <a:pt x="62" y="614"/>
                    </a:cubicBezTo>
                    <a:cubicBezTo>
                      <a:pt x="63" y="613"/>
                      <a:pt x="63" y="612"/>
                      <a:pt x="64" y="611"/>
                    </a:cubicBezTo>
                    <a:cubicBezTo>
                      <a:pt x="64" y="611"/>
                      <a:pt x="64" y="611"/>
                      <a:pt x="64" y="611"/>
                    </a:cubicBezTo>
                    <a:cubicBezTo>
                      <a:pt x="64" y="611"/>
                      <a:pt x="64" y="611"/>
                      <a:pt x="64" y="611"/>
                    </a:cubicBezTo>
                    <a:cubicBezTo>
                      <a:pt x="64" y="611"/>
                      <a:pt x="64" y="610"/>
                      <a:pt x="65" y="609"/>
                    </a:cubicBezTo>
                    <a:cubicBezTo>
                      <a:pt x="65" y="608"/>
                      <a:pt x="65" y="608"/>
                      <a:pt x="65" y="607"/>
                    </a:cubicBezTo>
                    <a:cubicBezTo>
                      <a:pt x="66" y="606"/>
                      <a:pt x="66" y="606"/>
                      <a:pt x="66" y="605"/>
                    </a:cubicBezTo>
                    <a:cubicBezTo>
                      <a:pt x="66" y="604"/>
                      <a:pt x="66" y="604"/>
                      <a:pt x="66" y="604"/>
                    </a:cubicBezTo>
                    <a:cubicBezTo>
                      <a:pt x="66" y="604"/>
                      <a:pt x="66" y="604"/>
                      <a:pt x="66" y="604"/>
                    </a:cubicBezTo>
                    <a:cubicBezTo>
                      <a:pt x="66" y="603"/>
                      <a:pt x="66" y="603"/>
                      <a:pt x="66" y="603"/>
                    </a:cubicBezTo>
                    <a:cubicBezTo>
                      <a:pt x="66" y="602"/>
                      <a:pt x="67" y="601"/>
                      <a:pt x="67" y="601"/>
                    </a:cubicBezTo>
                    <a:cubicBezTo>
                      <a:pt x="67" y="600"/>
                      <a:pt x="67" y="599"/>
                      <a:pt x="67" y="599"/>
                    </a:cubicBezTo>
                    <a:cubicBezTo>
                      <a:pt x="67" y="598"/>
                      <a:pt x="67" y="598"/>
                      <a:pt x="67" y="597"/>
                    </a:cubicBezTo>
                    <a:cubicBezTo>
                      <a:pt x="67" y="596"/>
                      <a:pt x="67" y="596"/>
                      <a:pt x="67" y="595"/>
                    </a:cubicBezTo>
                    <a:cubicBezTo>
                      <a:pt x="67" y="595"/>
                      <a:pt x="67" y="595"/>
                      <a:pt x="67" y="595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0"/>
                      <a:pt x="69" y="70"/>
                      <a:pt x="68" y="69"/>
                    </a:cubicBezTo>
                    <a:close/>
                  </a:path>
                </a:pathLst>
              </a:custGeom>
              <a:gradFill>
                <a:gsLst>
                  <a:gs pos="0">
                    <a:srgbClr val="5060D7"/>
                  </a:gs>
                  <a:gs pos="100000">
                    <a:srgbClr val="6794EC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iSľíḓé">
                <a:extLst>
                  <a:ext uri="{FF2B5EF4-FFF2-40B4-BE49-F238E27FC236}">
                    <a16:creationId xmlns:a16="http://schemas.microsoft.com/office/drawing/2014/main" id="{631C880F-106D-4663-88E9-39BABED12AD8}"/>
                  </a:ext>
                </a:extLst>
              </p:cNvPr>
              <p:cNvSpPr/>
              <p:nvPr/>
            </p:nvSpPr>
            <p:spPr bwMode="auto">
              <a:xfrm>
                <a:off x="5329238" y="1417638"/>
                <a:ext cx="2684463" cy="3427413"/>
              </a:xfrm>
              <a:custGeom>
                <a:avLst/>
                <a:gdLst>
                  <a:gd name="T0" fmla="*/ 810 w 851"/>
                  <a:gd name="T1" fmla="*/ 456 h 1088"/>
                  <a:gd name="T2" fmla="*/ 851 w 851"/>
                  <a:gd name="T3" fmla="*/ 527 h 1088"/>
                  <a:gd name="T4" fmla="*/ 850 w 851"/>
                  <a:gd name="T5" fmla="*/ 1051 h 1088"/>
                  <a:gd name="T6" fmla="*/ 808 w 851"/>
                  <a:gd name="T7" fmla="*/ 1074 h 1088"/>
                  <a:gd name="T8" fmla="*/ 42 w 851"/>
                  <a:gd name="T9" fmla="*/ 632 h 1088"/>
                  <a:gd name="T10" fmla="*/ 0 w 851"/>
                  <a:gd name="T11" fmla="*/ 560 h 1088"/>
                  <a:gd name="T12" fmla="*/ 2 w 851"/>
                  <a:gd name="T13" fmla="*/ 37 h 1088"/>
                  <a:gd name="T14" fmla="*/ 43 w 851"/>
                  <a:gd name="T15" fmla="*/ 13 h 1088"/>
                  <a:gd name="T16" fmla="*/ 810 w 851"/>
                  <a:gd name="T17" fmla="*/ 456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1" h="1088">
                    <a:moveTo>
                      <a:pt x="810" y="456"/>
                    </a:moveTo>
                    <a:cubicBezTo>
                      <a:pt x="833" y="469"/>
                      <a:pt x="851" y="501"/>
                      <a:pt x="851" y="527"/>
                    </a:cubicBezTo>
                    <a:cubicBezTo>
                      <a:pt x="850" y="1051"/>
                      <a:pt x="850" y="1051"/>
                      <a:pt x="850" y="1051"/>
                    </a:cubicBezTo>
                    <a:cubicBezTo>
                      <a:pt x="850" y="1077"/>
                      <a:pt x="831" y="1088"/>
                      <a:pt x="808" y="1074"/>
                    </a:cubicBezTo>
                    <a:cubicBezTo>
                      <a:pt x="42" y="632"/>
                      <a:pt x="42" y="632"/>
                      <a:pt x="42" y="632"/>
                    </a:cubicBezTo>
                    <a:cubicBezTo>
                      <a:pt x="19" y="619"/>
                      <a:pt x="0" y="587"/>
                      <a:pt x="0" y="560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2" y="10"/>
                      <a:pt x="20" y="0"/>
                      <a:pt x="43" y="13"/>
                    </a:cubicBezTo>
                    <a:lnTo>
                      <a:pt x="810" y="456"/>
                    </a:lnTo>
                    <a:close/>
                  </a:path>
                </a:pathLst>
              </a:custGeom>
              <a:gradFill>
                <a:gsLst>
                  <a:gs pos="0">
                    <a:srgbClr val="7F5EFF"/>
                  </a:gs>
                  <a:gs pos="100000">
                    <a:srgbClr val="B391FF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iṧḻiḋê">
                <a:extLst>
                  <a:ext uri="{FF2B5EF4-FFF2-40B4-BE49-F238E27FC236}">
                    <a16:creationId xmlns:a16="http://schemas.microsoft.com/office/drawing/2014/main" id="{07740B3B-4823-4679-975D-FA03615B21B0}"/>
                  </a:ext>
                </a:extLst>
              </p:cNvPr>
              <p:cNvSpPr/>
              <p:nvPr/>
            </p:nvSpPr>
            <p:spPr bwMode="auto">
              <a:xfrm>
                <a:off x="5500688" y="1593851"/>
                <a:ext cx="2355850" cy="3084513"/>
              </a:xfrm>
              <a:custGeom>
                <a:avLst/>
                <a:gdLst>
                  <a:gd name="T0" fmla="*/ 709 w 747"/>
                  <a:gd name="T1" fmla="*/ 398 h 979"/>
                  <a:gd name="T2" fmla="*/ 746 w 747"/>
                  <a:gd name="T3" fmla="*/ 464 h 979"/>
                  <a:gd name="T4" fmla="*/ 745 w 747"/>
                  <a:gd name="T5" fmla="*/ 945 h 979"/>
                  <a:gd name="T6" fmla="*/ 707 w 747"/>
                  <a:gd name="T7" fmla="*/ 967 h 979"/>
                  <a:gd name="T8" fmla="*/ 38 w 747"/>
                  <a:gd name="T9" fmla="*/ 582 h 979"/>
                  <a:gd name="T10" fmla="*/ 0 w 747"/>
                  <a:gd name="T11" fmla="*/ 516 h 979"/>
                  <a:gd name="T12" fmla="*/ 2 w 747"/>
                  <a:gd name="T13" fmla="*/ 34 h 979"/>
                  <a:gd name="T14" fmla="*/ 40 w 747"/>
                  <a:gd name="T15" fmla="*/ 13 h 979"/>
                  <a:gd name="T16" fmla="*/ 709 w 747"/>
                  <a:gd name="T17" fmla="*/ 398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7" h="979">
                    <a:moveTo>
                      <a:pt x="709" y="398"/>
                    </a:moveTo>
                    <a:cubicBezTo>
                      <a:pt x="730" y="410"/>
                      <a:pt x="747" y="440"/>
                      <a:pt x="746" y="464"/>
                    </a:cubicBezTo>
                    <a:cubicBezTo>
                      <a:pt x="745" y="945"/>
                      <a:pt x="745" y="945"/>
                      <a:pt x="745" y="945"/>
                    </a:cubicBezTo>
                    <a:cubicBezTo>
                      <a:pt x="745" y="970"/>
                      <a:pt x="728" y="979"/>
                      <a:pt x="707" y="967"/>
                    </a:cubicBezTo>
                    <a:cubicBezTo>
                      <a:pt x="38" y="582"/>
                      <a:pt x="38" y="582"/>
                      <a:pt x="38" y="582"/>
                    </a:cubicBezTo>
                    <a:cubicBezTo>
                      <a:pt x="17" y="569"/>
                      <a:pt x="0" y="540"/>
                      <a:pt x="0" y="516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10"/>
                      <a:pt x="19" y="0"/>
                      <a:pt x="40" y="13"/>
                    </a:cubicBezTo>
                    <a:lnTo>
                      <a:pt x="709" y="398"/>
                    </a:ln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ïṡ1íďè">
                <a:extLst>
                  <a:ext uri="{FF2B5EF4-FFF2-40B4-BE49-F238E27FC236}">
                    <a16:creationId xmlns:a16="http://schemas.microsoft.com/office/drawing/2014/main" id="{5A6B9228-63C0-4187-B0B2-83A3160F4863}"/>
                  </a:ext>
                </a:extLst>
              </p:cNvPr>
              <p:cNvSpPr/>
              <p:nvPr/>
            </p:nvSpPr>
            <p:spPr bwMode="auto">
              <a:xfrm>
                <a:off x="7904163" y="3603626"/>
                <a:ext cx="36513" cy="563563"/>
              </a:xfrm>
              <a:custGeom>
                <a:avLst/>
                <a:gdLst>
                  <a:gd name="T0" fmla="*/ 6 w 12"/>
                  <a:gd name="T1" fmla="*/ 179 h 179"/>
                  <a:gd name="T2" fmla="*/ 6 w 12"/>
                  <a:gd name="T3" fmla="*/ 179 h 179"/>
                  <a:gd name="T4" fmla="*/ 0 w 12"/>
                  <a:gd name="T5" fmla="*/ 173 h 179"/>
                  <a:gd name="T6" fmla="*/ 0 w 12"/>
                  <a:gd name="T7" fmla="*/ 5 h 179"/>
                  <a:gd name="T8" fmla="*/ 6 w 12"/>
                  <a:gd name="T9" fmla="*/ 0 h 179"/>
                  <a:gd name="T10" fmla="*/ 12 w 12"/>
                  <a:gd name="T11" fmla="*/ 5 h 179"/>
                  <a:gd name="T12" fmla="*/ 12 w 12"/>
                  <a:gd name="T13" fmla="*/ 173 h 179"/>
                  <a:gd name="T14" fmla="*/ 6 w 12"/>
                  <a:gd name="T15" fmla="*/ 179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9">
                    <a:moveTo>
                      <a:pt x="6" y="179"/>
                    </a:moveTo>
                    <a:cubicBezTo>
                      <a:pt x="6" y="179"/>
                      <a:pt x="6" y="179"/>
                      <a:pt x="6" y="179"/>
                    </a:cubicBezTo>
                    <a:cubicBezTo>
                      <a:pt x="3" y="179"/>
                      <a:pt x="0" y="176"/>
                      <a:pt x="0" y="17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5"/>
                    </a:cubicBezTo>
                    <a:cubicBezTo>
                      <a:pt x="12" y="173"/>
                      <a:pt x="12" y="173"/>
                      <a:pt x="12" y="173"/>
                    </a:cubicBezTo>
                    <a:cubicBezTo>
                      <a:pt x="12" y="176"/>
                      <a:pt x="9" y="179"/>
                      <a:pt x="6" y="179"/>
                    </a:cubicBezTo>
                    <a:close/>
                  </a:path>
                </a:pathLst>
              </a:custGeom>
              <a:solidFill>
                <a:srgbClr val="F9FB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iś1íďé">
                <a:extLst>
                  <a:ext uri="{FF2B5EF4-FFF2-40B4-BE49-F238E27FC236}">
                    <a16:creationId xmlns:a16="http://schemas.microsoft.com/office/drawing/2014/main" id="{39AEB7C0-DCD1-4197-A1A3-2B5866186CAB}"/>
                  </a:ext>
                </a:extLst>
              </p:cNvPr>
              <p:cNvSpPr/>
              <p:nvPr/>
            </p:nvSpPr>
            <p:spPr bwMode="auto">
              <a:xfrm>
                <a:off x="5376863" y="2463801"/>
                <a:ext cx="73025" cy="109538"/>
              </a:xfrm>
              <a:custGeom>
                <a:avLst/>
                <a:gdLst>
                  <a:gd name="T0" fmla="*/ 11 w 23"/>
                  <a:gd name="T1" fmla="*/ 4 h 35"/>
                  <a:gd name="T2" fmla="*/ 23 w 23"/>
                  <a:gd name="T3" fmla="*/ 24 h 35"/>
                  <a:gd name="T4" fmla="*/ 11 w 23"/>
                  <a:gd name="T5" fmla="*/ 31 h 35"/>
                  <a:gd name="T6" fmla="*/ 0 w 23"/>
                  <a:gd name="T7" fmla="*/ 10 h 35"/>
                  <a:gd name="T8" fmla="*/ 11 w 23"/>
                  <a:gd name="T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5">
                    <a:moveTo>
                      <a:pt x="11" y="4"/>
                    </a:moveTo>
                    <a:cubicBezTo>
                      <a:pt x="18" y="7"/>
                      <a:pt x="23" y="17"/>
                      <a:pt x="23" y="24"/>
                    </a:cubicBezTo>
                    <a:cubicBezTo>
                      <a:pt x="23" y="32"/>
                      <a:pt x="18" y="35"/>
                      <a:pt x="11" y="31"/>
                    </a:cubicBezTo>
                    <a:cubicBezTo>
                      <a:pt x="5" y="27"/>
                      <a:pt x="0" y="18"/>
                      <a:pt x="0" y="10"/>
                    </a:cubicBezTo>
                    <a:cubicBezTo>
                      <a:pt x="0" y="3"/>
                      <a:pt x="5" y="0"/>
                      <a:pt x="11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ïṧḻiḋè">
                <a:extLst>
                  <a:ext uri="{FF2B5EF4-FFF2-40B4-BE49-F238E27FC236}">
                    <a16:creationId xmlns:a16="http://schemas.microsoft.com/office/drawing/2014/main" id="{B70C66A2-D31A-4842-9113-D84D3E395891}"/>
                  </a:ext>
                </a:extLst>
              </p:cNvPr>
              <p:cNvSpPr/>
              <p:nvPr/>
            </p:nvSpPr>
            <p:spPr bwMode="auto">
              <a:xfrm>
                <a:off x="6459538" y="2390776"/>
                <a:ext cx="419100" cy="554038"/>
              </a:xfrm>
              <a:custGeom>
                <a:avLst/>
                <a:gdLst>
                  <a:gd name="T0" fmla="*/ 132 w 133"/>
                  <a:gd name="T1" fmla="*/ 118 h 176"/>
                  <a:gd name="T2" fmla="*/ 133 w 133"/>
                  <a:gd name="T3" fmla="*/ 134 h 176"/>
                  <a:gd name="T4" fmla="*/ 133 w 133"/>
                  <a:gd name="T5" fmla="*/ 138 h 176"/>
                  <a:gd name="T6" fmla="*/ 132 w 133"/>
                  <a:gd name="T7" fmla="*/ 141 h 176"/>
                  <a:gd name="T8" fmla="*/ 131 w 133"/>
                  <a:gd name="T9" fmla="*/ 148 h 176"/>
                  <a:gd name="T10" fmla="*/ 130 w 133"/>
                  <a:gd name="T11" fmla="*/ 151 h 176"/>
                  <a:gd name="T12" fmla="*/ 129 w 133"/>
                  <a:gd name="T13" fmla="*/ 154 h 176"/>
                  <a:gd name="T14" fmla="*/ 127 w 133"/>
                  <a:gd name="T15" fmla="*/ 160 h 176"/>
                  <a:gd name="T16" fmla="*/ 125 w 133"/>
                  <a:gd name="T17" fmla="*/ 162 h 176"/>
                  <a:gd name="T18" fmla="*/ 123 w 133"/>
                  <a:gd name="T19" fmla="*/ 164 h 176"/>
                  <a:gd name="T20" fmla="*/ 122 w 133"/>
                  <a:gd name="T21" fmla="*/ 167 h 176"/>
                  <a:gd name="T22" fmla="*/ 120 w 133"/>
                  <a:gd name="T23" fmla="*/ 169 h 176"/>
                  <a:gd name="T24" fmla="*/ 118 w 133"/>
                  <a:gd name="T25" fmla="*/ 170 h 176"/>
                  <a:gd name="T26" fmla="*/ 114 w 133"/>
                  <a:gd name="T27" fmla="*/ 173 h 176"/>
                  <a:gd name="T28" fmla="*/ 111 w 133"/>
                  <a:gd name="T29" fmla="*/ 174 h 176"/>
                  <a:gd name="T30" fmla="*/ 109 w 133"/>
                  <a:gd name="T31" fmla="*/ 175 h 176"/>
                  <a:gd name="T32" fmla="*/ 67 w 133"/>
                  <a:gd name="T33" fmla="*/ 107 h 176"/>
                  <a:gd name="T34" fmla="*/ 28 w 133"/>
                  <a:gd name="T35" fmla="*/ 133 h 176"/>
                  <a:gd name="T36" fmla="*/ 25 w 133"/>
                  <a:gd name="T37" fmla="*/ 127 h 176"/>
                  <a:gd name="T38" fmla="*/ 22 w 133"/>
                  <a:gd name="T39" fmla="*/ 123 h 176"/>
                  <a:gd name="T40" fmla="*/ 20 w 133"/>
                  <a:gd name="T41" fmla="*/ 119 h 176"/>
                  <a:gd name="T42" fmla="*/ 17 w 133"/>
                  <a:gd name="T43" fmla="*/ 115 h 176"/>
                  <a:gd name="T44" fmla="*/ 15 w 133"/>
                  <a:gd name="T45" fmla="*/ 111 h 176"/>
                  <a:gd name="T46" fmla="*/ 12 w 133"/>
                  <a:gd name="T47" fmla="*/ 103 h 176"/>
                  <a:gd name="T48" fmla="*/ 10 w 133"/>
                  <a:gd name="T49" fmla="*/ 99 h 176"/>
                  <a:gd name="T50" fmla="*/ 8 w 133"/>
                  <a:gd name="T51" fmla="*/ 95 h 176"/>
                  <a:gd name="T52" fmla="*/ 7 w 133"/>
                  <a:gd name="T53" fmla="*/ 90 h 176"/>
                  <a:gd name="T54" fmla="*/ 4 w 133"/>
                  <a:gd name="T55" fmla="*/ 82 h 176"/>
                  <a:gd name="T56" fmla="*/ 3 w 133"/>
                  <a:gd name="T57" fmla="*/ 78 h 176"/>
                  <a:gd name="T58" fmla="*/ 2 w 133"/>
                  <a:gd name="T59" fmla="*/ 70 h 176"/>
                  <a:gd name="T60" fmla="*/ 1 w 133"/>
                  <a:gd name="T61" fmla="*/ 66 h 176"/>
                  <a:gd name="T62" fmla="*/ 1 w 133"/>
                  <a:gd name="T63" fmla="*/ 61 h 176"/>
                  <a:gd name="T64" fmla="*/ 0 w 133"/>
                  <a:gd name="T65" fmla="*/ 57 h 176"/>
                  <a:gd name="T66" fmla="*/ 1 w 133"/>
                  <a:gd name="T67" fmla="*/ 42 h 176"/>
                  <a:gd name="T68" fmla="*/ 7 w 133"/>
                  <a:gd name="T69" fmla="*/ 24 h 176"/>
                  <a:gd name="T70" fmla="*/ 123 w 133"/>
                  <a:gd name="T71" fmla="*/ 84 h 176"/>
                  <a:gd name="T72" fmla="*/ 128 w 133"/>
                  <a:gd name="T73" fmla="*/ 98 h 176"/>
                  <a:gd name="T74" fmla="*/ 93 w 133"/>
                  <a:gd name="T75" fmla="*/ 85 h 176"/>
                  <a:gd name="T76" fmla="*/ 44 w 133"/>
                  <a:gd name="T77" fmla="*/ 5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3" h="176">
                    <a:moveTo>
                      <a:pt x="128" y="98"/>
                    </a:moveTo>
                    <a:cubicBezTo>
                      <a:pt x="130" y="105"/>
                      <a:pt x="132" y="112"/>
                      <a:pt x="132" y="118"/>
                    </a:cubicBezTo>
                    <a:cubicBezTo>
                      <a:pt x="133" y="122"/>
                      <a:pt x="133" y="126"/>
                      <a:pt x="133" y="130"/>
                    </a:cubicBezTo>
                    <a:cubicBezTo>
                      <a:pt x="133" y="132"/>
                      <a:pt x="133" y="133"/>
                      <a:pt x="133" y="134"/>
                    </a:cubicBezTo>
                    <a:cubicBezTo>
                      <a:pt x="133" y="134"/>
                      <a:pt x="133" y="134"/>
                      <a:pt x="133" y="134"/>
                    </a:cubicBezTo>
                    <a:cubicBezTo>
                      <a:pt x="133" y="136"/>
                      <a:pt x="133" y="137"/>
                      <a:pt x="133" y="138"/>
                    </a:cubicBezTo>
                    <a:cubicBezTo>
                      <a:pt x="133" y="138"/>
                      <a:pt x="133" y="138"/>
                      <a:pt x="133" y="138"/>
                    </a:cubicBezTo>
                    <a:cubicBezTo>
                      <a:pt x="133" y="139"/>
                      <a:pt x="133" y="140"/>
                      <a:pt x="132" y="141"/>
                    </a:cubicBezTo>
                    <a:cubicBezTo>
                      <a:pt x="132" y="143"/>
                      <a:pt x="132" y="144"/>
                      <a:pt x="132" y="145"/>
                    </a:cubicBezTo>
                    <a:cubicBezTo>
                      <a:pt x="132" y="146"/>
                      <a:pt x="131" y="147"/>
                      <a:pt x="131" y="148"/>
                    </a:cubicBezTo>
                    <a:cubicBezTo>
                      <a:pt x="131" y="148"/>
                      <a:pt x="131" y="148"/>
                      <a:pt x="131" y="148"/>
                    </a:cubicBezTo>
                    <a:cubicBezTo>
                      <a:pt x="131" y="149"/>
                      <a:pt x="131" y="150"/>
                      <a:pt x="130" y="151"/>
                    </a:cubicBezTo>
                    <a:cubicBezTo>
                      <a:pt x="130" y="152"/>
                      <a:pt x="130" y="152"/>
                      <a:pt x="130" y="152"/>
                    </a:cubicBezTo>
                    <a:cubicBezTo>
                      <a:pt x="130" y="153"/>
                      <a:pt x="129" y="153"/>
                      <a:pt x="129" y="154"/>
                    </a:cubicBezTo>
                    <a:cubicBezTo>
                      <a:pt x="129" y="155"/>
                      <a:pt x="128" y="156"/>
                      <a:pt x="128" y="157"/>
                    </a:cubicBezTo>
                    <a:cubicBezTo>
                      <a:pt x="127" y="158"/>
                      <a:pt x="127" y="159"/>
                      <a:pt x="127" y="160"/>
                    </a:cubicBezTo>
                    <a:cubicBezTo>
                      <a:pt x="126" y="160"/>
                      <a:pt x="126" y="160"/>
                      <a:pt x="126" y="160"/>
                    </a:cubicBezTo>
                    <a:cubicBezTo>
                      <a:pt x="126" y="161"/>
                      <a:pt x="126" y="161"/>
                      <a:pt x="125" y="162"/>
                    </a:cubicBezTo>
                    <a:cubicBezTo>
                      <a:pt x="125" y="162"/>
                      <a:pt x="125" y="162"/>
                      <a:pt x="125" y="162"/>
                    </a:cubicBezTo>
                    <a:cubicBezTo>
                      <a:pt x="124" y="163"/>
                      <a:pt x="124" y="164"/>
                      <a:pt x="123" y="164"/>
                    </a:cubicBezTo>
                    <a:cubicBezTo>
                      <a:pt x="123" y="165"/>
                      <a:pt x="122" y="166"/>
                      <a:pt x="122" y="166"/>
                    </a:cubicBezTo>
                    <a:cubicBezTo>
                      <a:pt x="122" y="167"/>
                      <a:pt x="122" y="167"/>
                      <a:pt x="122" y="167"/>
                    </a:cubicBezTo>
                    <a:cubicBezTo>
                      <a:pt x="121" y="167"/>
                      <a:pt x="121" y="168"/>
                      <a:pt x="120" y="168"/>
                    </a:cubicBezTo>
                    <a:cubicBezTo>
                      <a:pt x="120" y="169"/>
                      <a:pt x="120" y="169"/>
                      <a:pt x="120" y="169"/>
                    </a:cubicBezTo>
                    <a:cubicBezTo>
                      <a:pt x="119" y="169"/>
                      <a:pt x="119" y="170"/>
                      <a:pt x="118" y="170"/>
                    </a:cubicBezTo>
                    <a:cubicBezTo>
                      <a:pt x="118" y="170"/>
                      <a:pt x="118" y="170"/>
                      <a:pt x="118" y="170"/>
                    </a:cubicBezTo>
                    <a:cubicBezTo>
                      <a:pt x="117" y="171"/>
                      <a:pt x="117" y="171"/>
                      <a:pt x="116" y="172"/>
                    </a:cubicBezTo>
                    <a:cubicBezTo>
                      <a:pt x="115" y="172"/>
                      <a:pt x="114" y="173"/>
                      <a:pt x="114" y="173"/>
                    </a:cubicBezTo>
                    <a:cubicBezTo>
                      <a:pt x="113" y="173"/>
                      <a:pt x="113" y="173"/>
                      <a:pt x="113" y="173"/>
                    </a:cubicBezTo>
                    <a:cubicBezTo>
                      <a:pt x="113" y="174"/>
                      <a:pt x="112" y="174"/>
                      <a:pt x="111" y="174"/>
                    </a:cubicBezTo>
                    <a:cubicBezTo>
                      <a:pt x="111" y="174"/>
                      <a:pt x="111" y="174"/>
                      <a:pt x="111" y="174"/>
                    </a:cubicBezTo>
                    <a:cubicBezTo>
                      <a:pt x="110" y="175"/>
                      <a:pt x="110" y="175"/>
                      <a:pt x="109" y="175"/>
                    </a:cubicBezTo>
                    <a:cubicBezTo>
                      <a:pt x="108" y="176"/>
                      <a:pt x="108" y="176"/>
                      <a:pt x="108" y="176"/>
                    </a:cubicBezTo>
                    <a:cubicBezTo>
                      <a:pt x="107" y="150"/>
                      <a:pt x="89" y="119"/>
                      <a:pt x="67" y="107"/>
                    </a:cubicBezTo>
                    <a:cubicBezTo>
                      <a:pt x="45" y="94"/>
                      <a:pt x="27" y="104"/>
                      <a:pt x="27" y="130"/>
                    </a:cubicBezTo>
                    <a:cubicBezTo>
                      <a:pt x="27" y="130"/>
                      <a:pt x="27" y="131"/>
                      <a:pt x="28" y="133"/>
                    </a:cubicBezTo>
                    <a:cubicBezTo>
                      <a:pt x="28" y="132"/>
                      <a:pt x="27" y="131"/>
                      <a:pt x="27" y="130"/>
                    </a:cubicBezTo>
                    <a:cubicBezTo>
                      <a:pt x="26" y="129"/>
                      <a:pt x="25" y="128"/>
                      <a:pt x="25" y="127"/>
                    </a:cubicBezTo>
                    <a:cubicBezTo>
                      <a:pt x="24" y="126"/>
                      <a:pt x="24" y="126"/>
                      <a:pt x="24" y="126"/>
                    </a:cubicBezTo>
                    <a:cubicBezTo>
                      <a:pt x="23" y="125"/>
                      <a:pt x="23" y="124"/>
                      <a:pt x="22" y="123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21" y="121"/>
                      <a:pt x="20" y="120"/>
                      <a:pt x="20" y="119"/>
                    </a:cubicBezTo>
                    <a:cubicBezTo>
                      <a:pt x="19" y="118"/>
                      <a:pt x="18" y="117"/>
                      <a:pt x="18" y="115"/>
                    </a:cubicBezTo>
                    <a:cubicBezTo>
                      <a:pt x="17" y="115"/>
                      <a:pt x="17" y="115"/>
                      <a:pt x="17" y="115"/>
                    </a:cubicBezTo>
                    <a:cubicBezTo>
                      <a:pt x="17" y="114"/>
                      <a:pt x="16" y="112"/>
                      <a:pt x="15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5" y="109"/>
                      <a:pt x="14" y="108"/>
                      <a:pt x="13" y="107"/>
                    </a:cubicBezTo>
                    <a:cubicBezTo>
                      <a:pt x="13" y="106"/>
                      <a:pt x="12" y="105"/>
                      <a:pt x="12" y="103"/>
                    </a:cubicBezTo>
                    <a:cubicBezTo>
                      <a:pt x="11" y="103"/>
                      <a:pt x="11" y="103"/>
                      <a:pt x="11" y="103"/>
                    </a:cubicBezTo>
                    <a:cubicBezTo>
                      <a:pt x="11" y="101"/>
                      <a:pt x="10" y="100"/>
                      <a:pt x="10" y="99"/>
                    </a:cubicBezTo>
                    <a:cubicBezTo>
                      <a:pt x="9" y="97"/>
                      <a:pt x="9" y="96"/>
                      <a:pt x="8" y="95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8" y="93"/>
                      <a:pt x="7" y="92"/>
                      <a:pt x="7" y="91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6" y="88"/>
                      <a:pt x="5" y="85"/>
                      <a:pt x="4" y="83"/>
                    </a:cubicBezTo>
                    <a:cubicBezTo>
                      <a:pt x="4" y="82"/>
                      <a:pt x="4" y="82"/>
                      <a:pt x="4" y="82"/>
                    </a:cubicBezTo>
                    <a:cubicBezTo>
                      <a:pt x="4" y="81"/>
                      <a:pt x="4" y="80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7"/>
                      <a:pt x="3" y="75"/>
                      <a:pt x="2" y="74"/>
                    </a:cubicBezTo>
                    <a:cubicBezTo>
                      <a:pt x="2" y="73"/>
                      <a:pt x="2" y="71"/>
                      <a:pt x="2" y="70"/>
                    </a:cubicBezTo>
                    <a:cubicBezTo>
                      <a:pt x="2" y="69"/>
                      <a:pt x="2" y="69"/>
                      <a:pt x="2" y="69"/>
                    </a:cubicBezTo>
                    <a:cubicBezTo>
                      <a:pt x="1" y="68"/>
                      <a:pt x="1" y="67"/>
                      <a:pt x="1" y="66"/>
                    </a:cubicBezTo>
                    <a:cubicBezTo>
                      <a:pt x="1" y="64"/>
                      <a:pt x="1" y="63"/>
                      <a:pt x="1" y="62"/>
                    </a:cubicBezTo>
                    <a:cubicBezTo>
                      <a:pt x="1" y="61"/>
                      <a:pt x="1" y="61"/>
                      <a:pt x="1" y="61"/>
                    </a:cubicBezTo>
                    <a:cubicBezTo>
                      <a:pt x="1" y="60"/>
                      <a:pt x="0" y="59"/>
                      <a:pt x="0" y="58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56"/>
                      <a:pt x="0" y="55"/>
                      <a:pt x="0" y="54"/>
                    </a:cubicBezTo>
                    <a:cubicBezTo>
                      <a:pt x="0" y="50"/>
                      <a:pt x="1" y="46"/>
                      <a:pt x="1" y="42"/>
                    </a:cubicBezTo>
                    <a:cubicBezTo>
                      <a:pt x="2" y="37"/>
                      <a:pt x="3" y="31"/>
                      <a:pt x="6" y="27"/>
                    </a:cubicBezTo>
                    <a:cubicBezTo>
                      <a:pt x="6" y="26"/>
                      <a:pt x="6" y="25"/>
                      <a:pt x="7" y="24"/>
                    </a:cubicBezTo>
                    <a:cubicBezTo>
                      <a:pt x="18" y="5"/>
                      <a:pt x="41" y="0"/>
                      <a:pt x="67" y="16"/>
                    </a:cubicBezTo>
                    <a:cubicBezTo>
                      <a:pt x="91" y="29"/>
                      <a:pt x="111" y="56"/>
                      <a:pt x="123" y="84"/>
                    </a:cubicBezTo>
                    <a:cubicBezTo>
                      <a:pt x="124" y="86"/>
                      <a:pt x="125" y="88"/>
                      <a:pt x="125" y="89"/>
                    </a:cubicBezTo>
                    <a:cubicBezTo>
                      <a:pt x="126" y="92"/>
                      <a:pt x="127" y="95"/>
                      <a:pt x="128" y="98"/>
                    </a:cubicBezTo>
                    <a:close/>
                    <a:moveTo>
                      <a:pt x="68" y="100"/>
                    </a:moveTo>
                    <a:cubicBezTo>
                      <a:pt x="82" y="107"/>
                      <a:pt x="93" y="101"/>
                      <a:pt x="93" y="85"/>
                    </a:cubicBezTo>
                    <a:cubicBezTo>
                      <a:pt x="93" y="70"/>
                      <a:pt x="82" y="51"/>
                      <a:pt x="68" y="43"/>
                    </a:cubicBezTo>
                    <a:cubicBezTo>
                      <a:pt x="55" y="35"/>
                      <a:pt x="44" y="41"/>
                      <a:pt x="44" y="57"/>
                    </a:cubicBezTo>
                    <a:cubicBezTo>
                      <a:pt x="44" y="73"/>
                      <a:pt x="55" y="92"/>
                      <a:pt x="68" y="100"/>
                    </a:cubicBezTo>
                  </a:path>
                </a:pathLst>
              </a:custGeom>
              <a:gradFill>
                <a:gsLst>
                  <a:gs pos="0">
                    <a:srgbClr val="4E7DDF"/>
                  </a:gs>
                  <a:gs pos="100000">
                    <a:srgbClr val="4BA2E8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íṥlíďê">
                <a:extLst>
                  <a:ext uri="{FF2B5EF4-FFF2-40B4-BE49-F238E27FC236}">
                    <a16:creationId xmlns:a16="http://schemas.microsoft.com/office/drawing/2014/main" id="{7D338790-E44B-457A-8686-9D0664EDEBF5}"/>
                  </a:ext>
                </a:extLst>
              </p:cNvPr>
              <p:cNvSpPr/>
              <p:nvPr/>
            </p:nvSpPr>
            <p:spPr bwMode="auto">
              <a:xfrm>
                <a:off x="6038850" y="2703513"/>
                <a:ext cx="1179513" cy="855663"/>
              </a:xfrm>
              <a:custGeom>
                <a:avLst/>
                <a:gdLst>
                  <a:gd name="T0" fmla="*/ 365 w 374"/>
                  <a:gd name="T1" fmla="*/ 209 h 272"/>
                  <a:gd name="T2" fmla="*/ 374 w 374"/>
                  <a:gd name="T3" fmla="*/ 224 h 272"/>
                  <a:gd name="T4" fmla="*/ 374 w 374"/>
                  <a:gd name="T5" fmla="*/ 263 h 272"/>
                  <a:gd name="T6" fmla="*/ 365 w 374"/>
                  <a:gd name="T7" fmla="*/ 269 h 272"/>
                  <a:gd name="T8" fmla="*/ 9 w 374"/>
                  <a:gd name="T9" fmla="*/ 63 h 272"/>
                  <a:gd name="T10" fmla="*/ 0 w 374"/>
                  <a:gd name="T11" fmla="*/ 47 h 272"/>
                  <a:gd name="T12" fmla="*/ 0 w 374"/>
                  <a:gd name="T13" fmla="*/ 8 h 272"/>
                  <a:gd name="T14" fmla="*/ 9 w 374"/>
                  <a:gd name="T15" fmla="*/ 3 h 272"/>
                  <a:gd name="T16" fmla="*/ 365 w 374"/>
                  <a:gd name="T17" fmla="*/ 209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272">
                    <a:moveTo>
                      <a:pt x="365" y="209"/>
                    </a:moveTo>
                    <a:cubicBezTo>
                      <a:pt x="370" y="211"/>
                      <a:pt x="374" y="219"/>
                      <a:pt x="374" y="224"/>
                    </a:cubicBezTo>
                    <a:cubicBezTo>
                      <a:pt x="374" y="263"/>
                      <a:pt x="374" y="263"/>
                      <a:pt x="374" y="263"/>
                    </a:cubicBezTo>
                    <a:cubicBezTo>
                      <a:pt x="374" y="269"/>
                      <a:pt x="370" y="272"/>
                      <a:pt x="365" y="269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4" y="60"/>
                      <a:pt x="0" y="53"/>
                      <a:pt x="0" y="4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4" y="0"/>
                      <a:pt x="9" y="3"/>
                    </a:cubicBezTo>
                    <a:lnTo>
                      <a:pt x="365" y="209"/>
                    </a:lnTo>
                    <a:close/>
                  </a:path>
                </a:pathLst>
              </a:custGeom>
              <a:solidFill>
                <a:srgbClr val="CF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ïṥḻíḑè">
                <a:extLst>
                  <a:ext uri="{FF2B5EF4-FFF2-40B4-BE49-F238E27FC236}">
                    <a16:creationId xmlns:a16="http://schemas.microsoft.com/office/drawing/2014/main" id="{92479A8E-C61D-48B8-A9B6-9C26C518A210}"/>
                  </a:ext>
                </a:extLst>
              </p:cNvPr>
              <p:cNvSpPr/>
              <p:nvPr/>
            </p:nvSpPr>
            <p:spPr bwMode="auto">
              <a:xfrm>
                <a:off x="6038850" y="2970213"/>
                <a:ext cx="1179513" cy="854075"/>
              </a:xfrm>
              <a:custGeom>
                <a:avLst/>
                <a:gdLst>
                  <a:gd name="T0" fmla="*/ 365 w 374"/>
                  <a:gd name="T1" fmla="*/ 208 h 271"/>
                  <a:gd name="T2" fmla="*/ 374 w 374"/>
                  <a:gd name="T3" fmla="*/ 224 h 271"/>
                  <a:gd name="T4" fmla="*/ 374 w 374"/>
                  <a:gd name="T5" fmla="*/ 263 h 271"/>
                  <a:gd name="T6" fmla="*/ 365 w 374"/>
                  <a:gd name="T7" fmla="*/ 268 h 271"/>
                  <a:gd name="T8" fmla="*/ 9 w 374"/>
                  <a:gd name="T9" fmla="*/ 63 h 271"/>
                  <a:gd name="T10" fmla="*/ 0 w 374"/>
                  <a:gd name="T11" fmla="*/ 47 h 271"/>
                  <a:gd name="T12" fmla="*/ 0 w 374"/>
                  <a:gd name="T13" fmla="*/ 8 h 271"/>
                  <a:gd name="T14" fmla="*/ 9 w 374"/>
                  <a:gd name="T15" fmla="*/ 3 h 271"/>
                  <a:gd name="T16" fmla="*/ 365 w 374"/>
                  <a:gd name="T17" fmla="*/ 20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4" h="271">
                    <a:moveTo>
                      <a:pt x="365" y="208"/>
                    </a:moveTo>
                    <a:cubicBezTo>
                      <a:pt x="370" y="211"/>
                      <a:pt x="374" y="218"/>
                      <a:pt x="374" y="224"/>
                    </a:cubicBezTo>
                    <a:cubicBezTo>
                      <a:pt x="374" y="263"/>
                      <a:pt x="374" y="263"/>
                      <a:pt x="374" y="263"/>
                    </a:cubicBezTo>
                    <a:cubicBezTo>
                      <a:pt x="374" y="269"/>
                      <a:pt x="370" y="271"/>
                      <a:pt x="365" y="268"/>
                    </a:cubicBezTo>
                    <a:cubicBezTo>
                      <a:pt x="9" y="63"/>
                      <a:pt x="9" y="63"/>
                      <a:pt x="9" y="63"/>
                    </a:cubicBezTo>
                    <a:cubicBezTo>
                      <a:pt x="4" y="60"/>
                      <a:pt x="0" y="53"/>
                      <a:pt x="0" y="4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"/>
                      <a:pt x="4" y="0"/>
                      <a:pt x="9" y="3"/>
                    </a:cubicBezTo>
                    <a:lnTo>
                      <a:pt x="365" y="208"/>
                    </a:lnTo>
                    <a:close/>
                  </a:path>
                </a:pathLst>
              </a:custGeom>
              <a:solidFill>
                <a:srgbClr val="CFE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iśľidé">
                <a:extLst>
                  <a:ext uri="{FF2B5EF4-FFF2-40B4-BE49-F238E27FC236}">
                    <a16:creationId xmlns:a16="http://schemas.microsoft.com/office/drawing/2014/main" id="{1D29FB9C-5CBE-4071-B551-6EB665190E47}"/>
                  </a:ext>
                </a:extLst>
              </p:cNvPr>
              <p:cNvSpPr/>
              <p:nvPr/>
            </p:nvSpPr>
            <p:spPr bwMode="auto">
              <a:xfrm>
                <a:off x="6348413" y="3497263"/>
                <a:ext cx="396875" cy="346075"/>
              </a:xfrm>
              <a:custGeom>
                <a:avLst/>
                <a:gdLst>
                  <a:gd name="T0" fmla="*/ 108 w 126"/>
                  <a:gd name="T1" fmla="*/ 58 h 110"/>
                  <a:gd name="T2" fmla="*/ 125 w 126"/>
                  <a:gd name="T3" fmla="*/ 88 h 110"/>
                  <a:gd name="T4" fmla="*/ 125 w 126"/>
                  <a:gd name="T5" fmla="*/ 95 h 110"/>
                  <a:gd name="T6" fmla="*/ 108 w 126"/>
                  <a:gd name="T7" fmla="*/ 105 h 110"/>
                  <a:gd name="T8" fmla="*/ 18 w 126"/>
                  <a:gd name="T9" fmla="*/ 53 h 110"/>
                  <a:gd name="T10" fmla="*/ 0 w 126"/>
                  <a:gd name="T11" fmla="*/ 23 h 110"/>
                  <a:gd name="T12" fmla="*/ 0 w 126"/>
                  <a:gd name="T13" fmla="*/ 16 h 110"/>
                  <a:gd name="T14" fmla="*/ 18 w 126"/>
                  <a:gd name="T15" fmla="*/ 6 h 110"/>
                  <a:gd name="T16" fmla="*/ 108 w 126"/>
                  <a:gd name="T17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" h="110">
                    <a:moveTo>
                      <a:pt x="108" y="58"/>
                    </a:moveTo>
                    <a:cubicBezTo>
                      <a:pt x="118" y="64"/>
                      <a:pt x="126" y="77"/>
                      <a:pt x="125" y="88"/>
                    </a:cubicBezTo>
                    <a:cubicBezTo>
                      <a:pt x="125" y="95"/>
                      <a:pt x="125" y="95"/>
                      <a:pt x="125" y="95"/>
                    </a:cubicBezTo>
                    <a:cubicBezTo>
                      <a:pt x="125" y="106"/>
                      <a:pt x="118" y="110"/>
                      <a:pt x="108" y="105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47"/>
                      <a:pt x="0" y="34"/>
                      <a:pt x="0" y="2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5"/>
                      <a:pt x="8" y="0"/>
                      <a:pt x="18" y="6"/>
                    </a:cubicBezTo>
                    <a:lnTo>
                      <a:pt x="108" y="58"/>
                    </a:lnTo>
                    <a:close/>
                  </a:path>
                </a:pathLst>
              </a:custGeom>
              <a:gradFill>
                <a:gsLst>
                  <a:gs pos="0">
                    <a:srgbClr val="79E9F7"/>
                  </a:gs>
                  <a:gs pos="100000">
                    <a:srgbClr val="D2EDF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5" name="iṡļidê">
                <a:extLst>
                  <a:ext uri="{FF2B5EF4-FFF2-40B4-BE49-F238E27FC236}">
                    <a16:creationId xmlns:a16="http://schemas.microsoft.com/office/drawing/2014/main" id="{8B3BB1B8-FDFD-4A44-B9F0-48AD89128DC0}"/>
                  </a:ext>
                </a:extLst>
              </p:cNvPr>
              <p:cNvSpPr/>
              <p:nvPr/>
            </p:nvSpPr>
            <p:spPr bwMode="auto">
              <a:xfrm>
                <a:off x="5540375" y="3667126"/>
                <a:ext cx="203200" cy="381000"/>
              </a:xfrm>
              <a:custGeom>
                <a:avLst/>
                <a:gdLst>
                  <a:gd name="T0" fmla="*/ 36 w 64"/>
                  <a:gd name="T1" fmla="*/ 0 h 121"/>
                  <a:gd name="T2" fmla="*/ 0 w 64"/>
                  <a:gd name="T3" fmla="*/ 98 h 121"/>
                  <a:gd name="T4" fmla="*/ 46 w 64"/>
                  <a:gd name="T5" fmla="*/ 109 h 121"/>
                  <a:gd name="T6" fmla="*/ 36 w 64"/>
                  <a:gd name="T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21">
                    <a:moveTo>
                      <a:pt x="36" y="0"/>
                    </a:moveTo>
                    <a:cubicBezTo>
                      <a:pt x="36" y="0"/>
                      <a:pt x="5" y="17"/>
                      <a:pt x="0" y="98"/>
                    </a:cubicBezTo>
                    <a:cubicBezTo>
                      <a:pt x="4" y="113"/>
                      <a:pt x="28" y="121"/>
                      <a:pt x="46" y="109"/>
                    </a:cubicBezTo>
                    <a:cubicBezTo>
                      <a:pt x="64" y="97"/>
                      <a:pt x="45" y="13"/>
                      <a:pt x="3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79E9F7"/>
                  </a:gs>
                  <a:gs pos="100000">
                    <a:srgbClr val="D2EDF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îŝlïḍê">
                <a:extLst>
                  <a:ext uri="{FF2B5EF4-FFF2-40B4-BE49-F238E27FC236}">
                    <a16:creationId xmlns:a16="http://schemas.microsoft.com/office/drawing/2014/main" id="{AD14FBC7-46F1-4347-A17C-47132D1C6F5B}"/>
                  </a:ext>
                </a:extLst>
              </p:cNvPr>
              <p:cNvSpPr/>
              <p:nvPr/>
            </p:nvSpPr>
            <p:spPr bwMode="auto">
              <a:xfrm>
                <a:off x="6143625" y="3689351"/>
                <a:ext cx="377825" cy="314325"/>
              </a:xfrm>
              <a:custGeom>
                <a:avLst/>
                <a:gdLst>
                  <a:gd name="T0" fmla="*/ 1 w 120"/>
                  <a:gd name="T1" fmla="*/ 80 h 100"/>
                  <a:gd name="T2" fmla="*/ 81 w 120"/>
                  <a:gd name="T3" fmla="*/ 43 h 100"/>
                  <a:gd name="T4" fmla="*/ 101 w 120"/>
                  <a:gd name="T5" fmla="*/ 14 h 100"/>
                  <a:gd name="T6" fmla="*/ 120 w 120"/>
                  <a:gd name="T7" fmla="*/ 5 h 100"/>
                  <a:gd name="T8" fmla="*/ 111 w 120"/>
                  <a:gd name="T9" fmla="*/ 16 h 100"/>
                  <a:gd name="T10" fmla="*/ 118 w 120"/>
                  <a:gd name="T11" fmla="*/ 33 h 100"/>
                  <a:gd name="T12" fmla="*/ 106 w 120"/>
                  <a:gd name="T13" fmla="*/ 56 h 100"/>
                  <a:gd name="T14" fmla="*/ 90 w 120"/>
                  <a:gd name="T15" fmla="*/ 61 h 100"/>
                  <a:gd name="T16" fmla="*/ 23 w 120"/>
                  <a:gd name="T17" fmla="*/ 100 h 100"/>
                  <a:gd name="T18" fmla="*/ 1 w 120"/>
                  <a:gd name="T19" fmla="*/ 8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00">
                    <a:moveTo>
                      <a:pt x="1" y="80"/>
                    </a:moveTo>
                    <a:cubicBezTo>
                      <a:pt x="1" y="80"/>
                      <a:pt x="71" y="48"/>
                      <a:pt x="81" y="43"/>
                    </a:cubicBezTo>
                    <a:cubicBezTo>
                      <a:pt x="90" y="38"/>
                      <a:pt x="97" y="18"/>
                      <a:pt x="101" y="14"/>
                    </a:cubicBezTo>
                    <a:cubicBezTo>
                      <a:pt x="104" y="10"/>
                      <a:pt x="120" y="0"/>
                      <a:pt x="120" y="5"/>
                    </a:cubicBezTo>
                    <a:cubicBezTo>
                      <a:pt x="119" y="9"/>
                      <a:pt x="111" y="16"/>
                      <a:pt x="111" y="16"/>
                    </a:cubicBezTo>
                    <a:cubicBezTo>
                      <a:pt x="111" y="16"/>
                      <a:pt x="117" y="26"/>
                      <a:pt x="118" y="33"/>
                    </a:cubicBezTo>
                    <a:cubicBezTo>
                      <a:pt x="119" y="39"/>
                      <a:pt x="110" y="52"/>
                      <a:pt x="106" y="56"/>
                    </a:cubicBezTo>
                    <a:cubicBezTo>
                      <a:pt x="101" y="59"/>
                      <a:pt x="90" y="61"/>
                      <a:pt x="90" y="61"/>
                    </a:cubicBezTo>
                    <a:cubicBezTo>
                      <a:pt x="90" y="61"/>
                      <a:pt x="32" y="99"/>
                      <a:pt x="23" y="100"/>
                    </a:cubicBezTo>
                    <a:cubicBezTo>
                      <a:pt x="13" y="100"/>
                      <a:pt x="0" y="95"/>
                      <a:pt x="1" y="80"/>
                    </a:cubicBezTo>
                    <a:close/>
                  </a:path>
                </a:pathLst>
              </a:cu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îšļîḓé">
                <a:extLst>
                  <a:ext uri="{FF2B5EF4-FFF2-40B4-BE49-F238E27FC236}">
                    <a16:creationId xmlns:a16="http://schemas.microsoft.com/office/drawing/2014/main" id="{7FB6494D-8CA4-4892-8B6A-E3942D5BD29F}"/>
                  </a:ext>
                </a:extLst>
              </p:cNvPr>
              <p:cNvSpPr/>
              <p:nvPr/>
            </p:nvSpPr>
            <p:spPr bwMode="auto">
              <a:xfrm>
                <a:off x="5434013" y="4937126"/>
                <a:ext cx="895350" cy="531813"/>
              </a:xfrm>
              <a:prstGeom prst="ellipse">
                <a:avLst/>
              </a:prstGeom>
              <a:gradFill>
                <a:gsLst>
                  <a:gs pos="0">
                    <a:srgbClr val="A4F5FF"/>
                  </a:gs>
                  <a:gs pos="100000">
                    <a:srgbClr val="DADFF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îśļiḋè">
                <a:extLst>
                  <a:ext uri="{FF2B5EF4-FFF2-40B4-BE49-F238E27FC236}">
                    <a16:creationId xmlns:a16="http://schemas.microsoft.com/office/drawing/2014/main" id="{F6387FC9-B1F5-4B8F-84F8-E7863862133B}"/>
                  </a:ext>
                </a:extLst>
              </p:cNvPr>
              <p:cNvSpPr/>
              <p:nvPr/>
            </p:nvSpPr>
            <p:spPr bwMode="auto">
              <a:xfrm>
                <a:off x="5689600" y="5081588"/>
                <a:ext cx="198438" cy="150813"/>
              </a:xfrm>
              <a:custGeom>
                <a:avLst/>
                <a:gdLst>
                  <a:gd name="T0" fmla="*/ 2 w 63"/>
                  <a:gd name="T1" fmla="*/ 21 h 48"/>
                  <a:gd name="T2" fmla="*/ 3 w 63"/>
                  <a:gd name="T3" fmla="*/ 40 h 48"/>
                  <a:gd name="T4" fmla="*/ 21 w 63"/>
                  <a:gd name="T5" fmla="*/ 43 h 48"/>
                  <a:gd name="T6" fmla="*/ 40 w 63"/>
                  <a:gd name="T7" fmla="*/ 26 h 48"/>
                  <a:gd name="T8" fmla="*/ 61 w 63"/>
                  <a:gd name="T9" fmla="*/ 10 h 48"/>
                  <a:gd name="T10" fmla="*/ 51 w 63"/>
                  <a:gd name="T11" fmla="*/ 1 h 48"/>
                  <a:gd name="T12" fmla="*/ 22 w 63"/>
                  <a:gd name="T13" fmla="*/ 12 h 48"/>
                  <a:gd name="T14" fmla="*/ 2 w 63"/>
                  <a:gd name="T15" fmla="*/ 21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48">
                    <a:moveTo>
                      <a:pt x="2" y="21"/>
                    </a:moveTo>
                    <a:cubicBezTo>
                      <a:pt x="2" y="21"/>
                      <a:pt x="0" y="34"/>
                      <a:pt x="3" y="40"/>
                    </a:cubicBezTo>
                    <a:cubicBezTo>
                      <a:pt x="5" y="44"/>
                      <a:pt x="15" y="48"/>
                      <a:pt x="21" y="43"/>
                    </a:cubicBezTo>
                    <a:cubicBezTo>
                      <a:pt x="28" y="38"/>
                      <a:pt x="40" y="26"/>
                      <a:pt x="40" y="26"/>
                    </a:cubicBezTo>
                    <a:cubicBezTo>
                      <a:pt x="40" y="26"/>
                      <a:pt x="59" y="16"/>
                      <a:pt x="61" y="10"/>
                    </a:cubicBezTo>
                    <a:cubicBezTo>
                      <a:pt x="63" y="5"/>
                      <a:pt x="56" y="0"/>
                      <a:pt x="51" y="1"/>
                    </a:cubicBezTo>
                    <a:cubicBezTo>
                      <a:pt x="45" y="2"/>
                      <a:pt x="29" y="12"/>
                      <a:pt x="22" y="12"/>
                    </a:cubicBezTo>
                    <a:cubicBezTo>
                      <a:pt x="15" y="12"/>
                      <a:pt x="4" y="14"/>
                      <a:pt x="2" y="21"/>
                    </a:cubicBezTo>
                    <a:close/>
                  </a:path>
                </a:pathLst>
              </a:custGeom>
              <a:solidFill>
                <a:srgbClr val="113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íṣḷîḍé">
                <a:extLst>
                  <a:ext uri="{FF2B5EF4-FFF2-40B4-BE49-F238E27FC236}">
                    <a16:creationId xmlns:a16="http://schemas.microsoft.com/office/drawing/2014/main" id="{36108750-BDC0-45E1-8512-745AC5B6EC19}"/>
                  </a:ext>
                </a:extLst>
              </p:cNvPr>
              <p:cNvSpPr/>
              <p:nvPr/>
            </p:nvSpPr>
            <p:spPr bwMode="auto">
              <a:xfrm>
                <a:off x="5632450" y="4249738"/>
                <a:ext cx="176213" cy="950913"/>
              </a:xfrm>
              <a:custGeom>
                <a:avLst/>
                <a:gdLst>
                  <a:gd name="T0" fmla="*/ 0 w 56"/>
                  <a:gd name="T1" fmla="*/ 0 h 302"/>
                  <a:gd name="T2" fmla="*/ 19 w 56"/>
                  <a:gd name="T3" fmla="*/ 289 h 302"/>
                  <a:gd name="T4" fmla="*/ 47 w 56"/>
                  <a:gd name="T5" fmla="*/ 289 h 302"/>
                  <a:gd name="T6" fmla="*/ 56 w 56"/>
                  <a:gd name="T7" fmla="*/ 20 h 302"/>
                  <a:gd name="T8" fmla="*/ 0 w 56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302">
                    <a:moveTo>
                      <a:pt x="0" y="0"/>
                    </a:moveTo>
                    <a:cubicBezTo>
                      <a:pt x="0" y="0"/>
                      <a:pt x="17" y="281"/>
                      <a:pt x="19" y="289"/>
                    </a:cubicBezTo>
                    <a:cubicBezTo>
                      <a:pt x="21" y="297"/>
                      <a:pt x="43" y="302"/>
                      <a:pt x="47" y="289"/>
                    </a:cubicBezTo>
                    <a:cubicBezTo>
                      <a:pt x="50" y="281"/>
                      <a:pt x="56" y="20"/>
                      <a:pt x="56" y="2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3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iŝļidê">
                <a:extLst>
                  <a:ext uri="{FF2B5EF4-FFF2-40B4-BE49-F238E27FC236}">
                    <a16:creationId xmlns:a16="http://schemas.microsoft.com/office/drawing/2014/main" id="{E0156AC2-A7DE-4FC8-BFC8-5A9DF2D9F537}"/>
                  </a:ext>
                </a:extLst>
              </p:cNvPr>
              <p:cNvSpPr/>
              <p:nvPr/>
            </p:nvSpPr>
            <p:spPr bwMode="auto">
              <a:xfrm>
                <a:off x="5868988" y="5138738"/>
                <a:ext cx="207963" cy="150813"/>
              </a:xfrm>
              <a:custGeom>
                <a:avLst/>
                <a:gdLst>
                  <a:gd name="T0" fmla="*/ 1 w 66"/>
                  <a:gd name="T1" fmla="*/ 19 h 48"/>
                  <a:gd name="T2" fmla="*/ 0 w 66"/>
                  <a:gd name="T3" fmla="*/ 23 h 48"/>
                  <a:gd name="T4" fmla="*/ 2 w 66"/>
                  <a:gd name="T5" fmla="*/ 39 h 48"/>
                  <a:gd name="T6" fmla="*/ 23 w 66"/>
                  <a:gd name="T7" fmla="*/ 42 h 48"/>
                  <a:gd name="T8" fmla="*/ 60 w 66"/>
                  <a:gd name="T9" fmla="*/ 16 h 48"/>
                  <a:gd name="T10" fmla="*/ 65 w 66"/>
                  <a:gd name="T11" fmla="*/ 8 h 48"/>
                  <a:gd name="T12" fmla="*/ 63 w 66"/>
                  <a:gd name="T13" fmla="*/ 3 h 48"/>
                  <a:gd name="T14" fmla="*/ 48 w 66"/>
                  <a:gd name="T15" fmla="*/ 2 h 48"/>
                  <a:gd name="T16" fmla="*/ 19 w 66"/>
                  <a:gd name="T17" fmla="*/ 12 h 48"/>
                  <a:gd name="T18" fmla="*/ 1 w 66"/>
                  <a:gd name="T1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48">
                    <a:moveTo>
                      <a:pt x="1" y="19"/>
                    </a:moveTo>
                    <a:cubicBezTo>
                      <a:pt x="0" y="20"/>
                      <a:pt x="0" y="21"/>
                      <a:pt x="0" y="23"/>
                    </a:cubicBezTo>
                    <a:cubicBezTo>
                      <a:pt x="0" y="27"/>
                      <a:pt x="0" y="35"/>
                      <a:pt x="2" y="39"/>
                    </a:cubicBezTo>
                    <a:cubicBezTo>
                      <a:pt x="5" y="43"/>
                      <a:pt x="14" y="48"/>
                      <a:pt x="23" y="42"/>
                    </a:cubicBezTo>
                    <a:cubicBezTo>
                      <a:pt x="31" y="38"/>
                      <a:pt x="55" y="20"/>
                      <a:pt x="60" y="16"/>
                    </a:cubicBezTo>
                    <a:cubicBezTo>
                      <a:pt x="63" y="14"/>
                      <a:pt x="65" y="11"/>
                      <a:pt x="65" y="8"/>
                    </a:cubicBezTo>
                    <a:cubicBezTo>
                      <a:pt x="66" y="6"/>
                      <a:pt x="65" y="4"/>
                      <a:pt x="63" y="3"/>
                    </a:cubicBezTo>
                    <a:cubicBezTo>
                      <a:pt x="59" y="2"/>
                      <a:pt x="53" y="0"/>
                      <a:pt x="48" y="2"/>
                    </a:cubicBezTo>
                    <a:cubicBezTo>
                      <a:pt x="40" y="4"/>
                      <a:pt x="30" y="13"/>
                      <a:pt x="19" y="12"/>
                    </a:cubicBezTo>
                    <a:cubicBezTo>
                      <a:pt x="11" y="12"/>
                      <a:pt x="4" y="17"/>
                      <a:pt x="1" y="19"/>
                    </a:cubicBezTo>
                    <a:close/>
                  </a:path>
                </a:pathLst>
              </a:custGeom>
              <a:solidFill>
                <a:srgbClr val="113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ïśľíďe">
                <a:extLst>
                  <a:ext uri="{FF2B5EF4-FFF2-40B4-BE49-F238E27FC236}">
                    <a16:creationId xmlns:a16="http://schemas.microsoft.com/office/drawing/2014/main" id="{6F3D8D51-FA3C-485D-8D10-30C171A46CB1}"/>
                  </a:ext>
                </a:extLst>
              </p:cNvPr>
              <p:cNvSpPr/>
              <p:nvPr/>
            </p:nvSpPr>
            <p:spPr bwMode="auto">
              <a:xfrm>
                <a:off x="5695950" y="4208463"/>
                <a:ext cx="296863" cy="1039813"/>
              </a:xfrm>
              <a:custGeom>
                <a:avLst/>
                <a:gdLst>
                  <a:gd name="T0" fmla="*/ 94 w 94"/>
                  <a:gd name="T1" fmla="*/ 16 h 330"/>
                  <a:gd name="T2" fmla="*/ 66 w 94"/>
                  <a:gd name="T3" fmla="*/ 4 h 330"/>
                  <a:gd name="T4" fmla="*/ 2 w 94"/>
                  <a:gd name="T5" fmla="*/ 23 h 330"/>
                  <a:gd name="T6" fmla="*/ 26 w 94"/>
                  <a:gd name="T7" fmla="*/ 85 h 330"/>
                  <a:gd name="T8" fmla="*/ 44 w 94"/>
                  <a:gd name="T9" fmla="*/ 124 h 330"/>
                  <a:gd name="T10" fmla="*/ 54 w 94"/>
                  <a:gd name="T11" fmla="*/ 314 h 330"/>
                  <a:gd name="T12" fmla="*/ 85 w 94"/>
                  <a:gd name="T13" fmla="*/ 313 h 330"/>
                  <a:gd name="T14" fmla="*/ 94 w 94"/>
                  <a:gd name="T15" fmla="*/ 1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" h="330">
                    <a:moveTo>
                      <a:pt x="94" y="16"/>
                    </a:moveTo>
                    <a:cubicBezTo>
                      <a:pt x="93" y="4"/>
                      <a:pt x="79" y="0"/>
                      <a:pt x="66" y="4"/>
                    </a:cubicBezTo>
                    <a:cubicBezTo>
                      <a:pt x="41" y="3"/>
                      <a:pt x="3" y="4"/>
                      <a:pt x="2" y="23"/>
                    </a:cubicBezTo>
                    <a:cubicBezTo>
                      <a:pt x="0" y="51"/>
                      <a:pt x="13" y="71"/>
                      <a:pt x="26" y="85"/>
                    </a:cubicBezTo>
                    <a:cubicBezTo>
                      <a:pt x="35" y="95"/>
                      <a:pt x="42" y="114"/>
                      <a:pt x="44" y="124"/>
                    </a:cubicBezTo>
                    <a:cubicBezTo>
                      <a:pt x="46" y="199"/>
                      <a:pt x="51" y="304"/>
                      <a:pt x="54" y="314"/>
                    </a:cubicBezTo>
                    <a:cubicBezTo>
                      <a:pt x="59" y="330"/>
                      <a:pt x="84" y="329"/>
                      <a:pt x="85" y="313"/>
                    </a:cubicBezTo>
                    <a:cubicBezTo>
                      <a:pt x="90" y="260"/>
                      <a:pt x="94" y="16"/>
                      <a:pt x="94" y="16"/>
                    </a:cubicBezTo>
                    <a:close/>
                  </a:path>
                </a:pathLst>
              </a:custGeom>
              <a:solidFill>
                <a:srgbClr val="113C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ïs1iḓé">
                <a:extLst>
                  <a:ext uri="{FF2B5EF4-FFF2-40B4-BE49-F238E27FC236}">
                    <a16:creationId xmlns:a16="http://schemas.microsoft.com/office/drawing/2014/main" id="{B121F74A-7028-47FB-A48B-45BA18526FF1}"/>
                  </a:ext>
                </a:extLst>
              </p:cNvPr>
              <p:cNvSpPr/>
              <p:nvPr/>
            </p:nvSpPr>
            <p:spPr bwMode="auto">
              <a:xfrm>
                <a:off x="5610225" y="3616326"/>
                <a:ext cx="409575" cy="736600"/>
              </a:xfrm>
              <a:custGeom>
                <a:avLst/>
                <a:gdLst>
                  <a:gd name="T0" fmla="*/ 120 w 130"/>
                  <a:gd name="T1" fmla="*/ 212 h 234"/>
                  <a:gd name="T2" fmla="*/ 53 w 130"/>
                  <a:gd name="T3" fmla="*/ 230 h 234"/>
                  <a:gd name="T4" fmla="*/ 4 w 130"/>
                  <a:gd name="T5" fmla="*/ 186 h 234"/>
                  <a:gd name="T6" fmla="*/ 0 w 130"/>
                  <a:gd name="T7" fmla="*/ 54 h 234"/>
                  <a:gd name="T8" fmla="*/ 14 w 130"/>
                  <a:gd name="T9" fmla="*/ 16 h 234"/>
                  <a:gd name="T10" fmla="*/ 69 w 130"/>
                  <a:gd name="T11" fmla="*/ 9 h 234"/>
                  <a:gd name="T12" fmla="*/ 119 w 130"/>
                  <a:gd name="T13" fmla="*/ 42 h 234"/>
                  <a:gd name="T14" fmla="*/ 127 w 130"/>
                  <a:gd name="T15" fmla="*/ 128 h 234"/>
                  <a:gd name="T16" fmla="*/ 120 w 130"/>
                  <a:gd name="T17" fmla="*/ 2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34">
                    <a:moveTo>
                      <a:pt x="120" y="212"/>
                    </a:moveTo>
                    <a:cubicBezTo>
                      <a:pt x="117" y="226"/>
                      <a:pt x="76" y="234"/>
                      <a:pt x="53" y="230"/>
                    </a:cubicBezTo>
                    <a:cubicBezTo>
                      <a:pt x="29" y="226"/>
                      <a:pt x="3" y="214"/>
                      <a:pt x="4" y="186"/>
                    </a:cubicBezTo>
                    <a:cubicBezTo>
                      <a:pt x="4" y="186"/>
                      <a:pt x="0" y="75"/>
                      <a:pt x="0" y="54"/>
                    </a:cubicBezTo>
                    <a:cubicBezTo>
                      <a:pt x="0" y="32"/>
                      <a:pt x="14" y="16"/>
                      <a:pt x="14" y="16"/>
                    </a:cubicBezTo>
                    <a:cubicBezTo>
                      <a:pt x="14" y="16"/>
                      <a:pt x="27" y="0"/>
                      <a:pt x="69" y="9"/>
                    </a:cubicBezTo>
                    <a:cubicBezTo>
                      <a:pt x="69" y="9"/>
                      <a:pt x="104" y="16"/>
                      <a:pt x="119" y="42"/>
                    </a:cubicBezTo>
                    <a:cubicBezTo>
                      <a:pt x="119" y="42"/>
                      <a:pt x="130" y="70"/>
                      <a:pt x="127" y="128"/>
                    </a:cubicBezTo>
                    <a:cubicBezTo>
                      <a:pt x="123" y="186"/>
                      <a:pt x="120" y="212"/>
                      <a:pt x="120" y="212"/>
                    </a:cubicBezTo>
                    <a:close/>
                  </a:path>
                </a:pathLst>
              </a:custGeom>
              <a:gradFill>
                <a:gsLst>
                  <a:gs pos="0">
                    <a:srgbClr val="79E9F7"/>
                  </a:gs>
                  <a:gs pos="100000">
                    <a:srgbClr val="D2EDF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3" name="ïṩļîḍê">
                <a:extLst>
                  <a:ext uri="{FF2B5EF4-FFF2-40B4-BE49-F238E27FC236}">
                    <a16:creationId xmlns:a16="http://schemas.microsoft.com/office/drawing/2014/main" id="{8AAA1C5A-F868-42AB-9F53-4A57C277C160}"/>
                  </a:ext>
                </a:extLst>
              </p:cNvPr>
              <p:cNvSpPr/>
              <p:nvPr/>
            </p:nvSpPr>
            <p:spPr bwMode="auto">
              <a:xfrm>
                <a:off x="5724525" y="3530601"/>
                <a:ext cx="160338" cy="180975"/>
              </a:xfrm>
              <a:custGeom>
                <a:avLst/>
                <a:gdLst>
                  <a:gd name="T0" fmla="*/ 1 w 51"/>
                  <a:gd name="T1" fmla="*/ 5 h 57"/>
                  <a:gd name="T2" fmla="*/ 1 w 51"/>
                  <a:gd name="T3" fmla="*/ 36 h 57"/>
                  <a:gd name="T4" fmla="*/ 40 w 51"/>
                  <a:gd name="T5" fmla="*/ 53 h 57"/>
                  <a:gd name="T6" fmla="*/ 51 w 51"/>
                  <a:gd name="T7" fmla="*/ 45 h 57"/>
                  <a:gd name="T8" fmla="*/ 43 w 51"/>
                  <a:gd name="T9" fmla="*/ 15 h 57"/>
                  <a:gd name="T10" fmla="*/ 1 w 51"/>
                  <a:gd name="T11" fmla="*/ 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57">
                    <a:moveTo>
                      <a:pt x="1" y="5"/>
                    </a:moveTo>
                    <a:cubicBezTo>
                      <a:pt x="1" y="5"/>
                      <a:pt x="4" y="26"/>
                      <a:pt x="1" y="36"/>
                    </a:cubicBezTo>
                    <a:cubicBezTo>
                      <a:pt x="0" y="40"/>
                      <a:pt x="21" y="57"/>
                      <a:pt x="40" y="53"/>
                    </a:cubicBezTo>
                    <a:cubicBezTo>
                      <a:pt x="51" y="50"/>
                      <a:pt x="51" y="45"/>
                      <a:pt x="51" y="45"/>
                    </a:cubicBezTo>
                    <a:cubicBezTo>
                      <a:pt x="51" y="45"/>
                      <a:pt x="41" y="29"/>
                      <a:pt x="43" y="15"/>
                    </a:cubicBezTo>
                    <a:cubicBezTo>
                      <a:pt x="44" y="0"/>
                      <a:pt x="13" y="1"/>
                      <a:pt x="1" y="5"/>
                    </a:cubicBezTo>
                    <a:close/>
                  </a:path>
                </a:pathLst>
              </a:custGeom>
              <a:solidFill>
                <a:srgbClr val="FF7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4" name="iS1iḓè">
                <a:extLst>
                  <a:ext uri="{FF2B5EF4-FFF2-40B4-BE49-F238E27FC236}">
                    <a16:creationId xmlns:a16="http://schemas.microsoft.com/office/drawing/2014/main" id="{E40404DB-E196-4CC4-88BC-85319E89BA30}"/>
                  </a:ext>
                </a:extLst>
              </p:cNvPr>
              <p:cNvSpPr/>
              <p:nvPr/>
            </p:nvSpPr>
            <p:spPr bwMode="auto">
              <a:xfrm>
                <a:off x="5632450" y="3251201"/>
                <a:ext cx="319088" cy="317500"/>
              </a:xfrm>
              <a:prstGeom prst="ellipse">
                <a:avLst/>
              </a:pr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işlîḑé">
                <a:extLst>
                  <a:ext uri="{FF2B5EF4-FFF2-40B4-BE49-F238E27FC236}">
                    <a16:creationId xmlns:a16="http://schemas.microsoft.com/office/drawing/2014/main" id="{B2A2E97E-0C7C-4287-AABA-1F291B464FD5}"/>
                  </a:ext>
                </a:extLst>
              </p:cNvPr>
              <p:cNvSpPr/>
              <p:nvPr/>
            </p:nvSpPr>
            <p:spPr bwMode="auto">
              <a:xfrm>
                <a:off x="5661025" y="3373438"/>
                <a:ext cx="290513" cy="271463"/>
              </a:xfrm>
              <a:custGeom>
                <a:avLst/>
                <a:gdLst>
                  <a:gd name="T0" fmla="*/ 92 w 92"/>
                  <a:gd name="T1" fmla="*/ 15 h 86"/>
                  <a:gd name="T2" fmla="*/ 82 w 92"/>
                  <a:gd name="T3" fmla="*/ 75 h 86"/>
                  <a:gd name="T4" fmla="*/ 27 w 92"/>
                  <a:gd name="T5" fmla="*/ 60 h 86"/>
                  <a:gd name="T6" fmla="*/ 49 w 92"/>
                  <a:gd name="T7" fmla="*/ 0 h 86"/>
                  <a:gd name="T8" fmla="*/ 92 w 92"/>
                  <a:gd name="T9" fmla="*/ 1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" h="86">
                    <a:moveTo>
                      <a:pt x="92" y="15"/>
                    </a:moveTo>
                    <a:cubicBezTo>
                      <a:pt x="92" y="15"/>
                      <a:pt x="92" y="65"/>
                      <a:pt x="82" y="75"/>
                    </a:cubicBezTo>
                    <a:cubicBezTo>
                      <a:pt x="71" y="86"/>
                      <a:pt x="54" y="66"/>
                      <a:pt x="27" y="60"/>
                    </a:cubicBezTo>
                    <a:cubicBezTo>
                      <a:pt x="0" y="53"/>
                      <a:pt x="49" y="0"/>
                      <a:pt x="49" y="0"/>
                    </a:cubicBezTo>
                    <a:lnTo>
                      <a:pt x="92" y="15"/>
                    </a:lnTo>
                    <a:close/>
                  </a:path>
                </a:pathLst>
              </a:cu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íṥḻîḓè">
                <a:extLst>
                  <a:ext uri="{FF2B5EF4-FFF2-40B4-BE49-F238E27FC236}">
                    <a16:creationId xmlns:a16="http://schemas.microsoft.com/office/drawing/2014/main" id="{FBD59F4F-BEB2-4291-AD9C-8183EA0EAE3E}"/>
                  </a:ext>
                </a:extLst>
              </p:cNvPr>
              <p:cNvSpPr/>
              <p:nvPr/>
            </p:nvSpPr>
            <p:spPr bwMode="auto">
              <a:xfrm>
                <a:off x="5853113" y="3702051"/>
                <a:ext cx="412750" cy="342900"/>
              </a:xfrm>
              <a:custGeom>
                <a:avLst/>
                <a:gdLst>
                  <a:gd name="T0" fmla="*/ 26 w 131"/>
                  <a:gd name="T1" fmla="*/ 3 h 109"/>
                  <a:gd name="T2" fmla="*/ 50 w 131"/>
                  <a:gd name="T3" fmla="*/ 18 h 109"/>
                  <a:gd name="T4" fmla="*/ 89 w 131"/>
                  <a:gd name="T5" fmla="*/ 63 h 109"/>
                  <a:gd name="T6" fmla="*/ 114 w 131"/>
                  <a:gd name="T7" fmla="*/ 59 h 109"/>
                  <a:gd name="T8" fmla="*/ 126 w 131"/>
                  <a:gd name="T9" fmla="*/ 92 h 109"/>
                  <a:gd name="T10" fmla="*/ 83 w 131"/>
                  <a:gd name="T11" fmla="*/ 109 h 109"/>
                  <a:gd name="T12" fmla="*/ 18 w 131"/>
                  <a:gd name="T13" fmla="*/ 61 h 109"/>
                  <a:gd name="T14" fmla="*/ 26 w 131"/>
                  <a:gd name="T15" fmla="*/ 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1" h="109">
                    <a:moveTo>
                      <a:pt x="26" y="3"/>
                    </a:moveTo>
                    <a:cubicBezTo>
                      <a:pt x="26" y="3"/>
                      <a:pt x="37" y="0"/>
                      <a:pt x="50" y="18"/>
                    </a:cubicBezTo>
                    <a:cubicBezTo>
                      <a:pt x="62" y="36"/>
                      <a:pt x="80" y="59"/>
                      <a:pt x="89" y="63"/>
                    </a:cubicBezTo>
                    <a:cubicBezTo>
                      <a:pt x="97" y="67"/>
                      <a:pt x="109" y="59"/>
                      <a:pt x="114" y="59"/>
                    </a:cubicBezTo>
                    <a:cubicBezTo>
                      <a:pt x="119" y="59"/>
                      <a:pt x="131" y="81"/>
                      <a:pt x="126" y="92"/>
                    </a:cubicBezTo>
                    <a:cubicBezTo>
                      <a:pt x="122" y="103"/>
                      <a:pt x="91" y="109"/>
                      <a:pt x="83" y="109"/>
                    </a:cubicBezTo>
                    <a:cubicBezTo>
                      <a:pt x="76" y="109"/>
                      <a:pt x="25" y="78"/>
                      <a:pt x="18" y="61"/>
                    </a:cubicBezTo>
                    <a:cubicBezTo>
                      <a:pt x="11" y="44"/>
                      <a:pt x="0" y="4"/>
                      <a:pt x="26" y="3"/>
                    </a:cubicBezTo>
                    <a:close/>
                  </a:path>
                </a:pathLst>
              </a:custGeom>
              <a:gradFill>
                <a:gsLst>
                  <a:gs pos="0">
                    <a:srgbClr val="79E9F7"/>
                  </a:gs>
                  <a:gs pos="100000">
                    <a:srgbClr val="D2EDF0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í$ľíḍe">
                <a:extLst>
                  <a:ext uri="{FF2B5EF4-FFF2-40B4-BE49-F238E27FC236}">
                    <a16:creationId xmlns:a16="http://schemas.microsoft.com/office/drawing/2014/main" id="{7ADE7507-95D3-4BB0-9430-D0D61972DB39}"/>
                  </a:ext>
                </a:extLst>
              </p:cNvPr>
              <p:cNvSpPr/>
              <p:nvPr/>
            </p:nvSpPr>
            <p:spPr bwMode="auto">
              <a:xfrm>
                <a:off x="6194425" y="3862388"/>
                <a:ext cx="115888" cy="163513"/>
              </a:xfrm>
              <a:custGeom>
                <a:avLst/>
                <a:gdLst>
                  <a:gd name="T0" fmla="*/ 0 w 37"/>
                  <a:gd name="T1" fmla="*/ 11 h 52"/>
                  <a:gd name="T2" fmla="*/ 14 w 37"/>
                  <a:gd name="T3" fmla="*/ 1 h 52"/>
                  <a:gd name="T4" fmla="*/ 37 w 37"/>
                  <a:gd name="T5" fmla="*/ 33 h 52"/>
                  <a:gd name="T6" fmla="*/ 15 w 37"/>
                  <a:gd name="T7" fmla="*/ 48 h 52"/>
                  <a:gd name="T8" fmla="*/ 0 w 37"/>
                  <a:gd name="T9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52">
                    <a:moveTo>
                      <a:pt x="0" y="11"/>
                    </a:moveTo>
                    <a:cubicBezTo>
                      <a:pt x="0" y="11"/>
                      <a:pt x="3" y="2"/>
                      <a:pt x="14" y="1"/>
                    </a:cubicBezTo>
                    <a:cubicBezTo>
                      <a:pt x="25" y="0"/>
                      <a:pt x="37" y="22"/>
                      <a:pt x="37" y="33"/>
                    </a:cubicBezTo>
                    <a:cubicBezTo>
                      <a:pt x="36" y="45"/>
                      <a:pt x="19" y="52"/>
                      <a:pt x="15" y="48"/>
                    </a:cubicBezTo>
                    <a:cubicBezTo>
                      <a:pt x="11" y="45"/>
                      <a:pt x="19" y="37"/>
                      <a:pt x="0" y="11"/>
                    </a:cubicBezTo>
                    <a:close/>
                  </a:path>
                </a:pathLst>
              </a:custGeom>
              <a:solidFill>
                <a:srgbClr val="55C1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íṡḻiḓê">
                <a:extLst>
                  <a:ext uri="{FF2B5EF4-FFF2-40B4-BE49-F238E27FC236}">
                    <a16:creationId xmlns:a16="http://schemas.microsoft.com/office/drawing/2014/main" id="{03C0CF43-6667-4039-BECB-14DA9906CE6F}"/>
                  </a:ext>
                </a:extLst>
              </p:cNvPr>
              <p:cNvSpPr/>
              <p:nvPr/>
            </p:nvSpPr>
            <p:spPr bwMode="auto">
              <a:xfrm>
                <a:off x="5607050" y="3228976"/>
                <a:ext cx="354013" cy="371475"/>
              </a:xfrm>
              <a:custGeom>
                <a:avLst/>
                <a:gdLst>
                  <a:gd name="T0" fmla="*/ 89 w 112"/>
                  <a:gd name="T1" fmla="*/ 15 h 118"/>
                  <a:gd name="T2" fmla="*/ 112 w 112"/>
                  <a:gd name="T3" fmla="*/ 47 h 118"/>
                  <a:gd name="T4" fmla="*/ 87 w 112"/>
                  <a:gd name="T5" fmla="*/ 65 h 118"/>
                  <a:gd name="T6" fmla="*/ 77 w 112"/>
                  <a:gd name="T7" fmla="*/ 85 h 118"/>
                  <a:gd name="T8" fmla="*/ 73 w 112"/>
                  <a:gd name="T9" fmla="*/ 84 h 118"/>
                  <a:gd name="T10" fmla="*/ 67 w 112"/>
                  <a:gd name="T11" fmla="*/ 71 h 118"/>
                  <a:gd name="T12" fmla="*/ 64 w 112"/>
                  <a:gd name="T13" fmla="*/ 92 h 118"/>
                  <a:gd name="T14" fmla="*/ 74 w 112"/>
                  <a:gd name="T15" fmla="*/ 102 h 118"/>
                  <a:gd name="T16" fmla="*/ 62 w 112"/>
                  <a:gd name="T17" fmla="*/ 117 h 118"/>
                  <a:gd name="T18" fmla="*/ 38 w 112"/>
                  <a:gd name="T19" fmla="*/ 113 h 118"/>
                  <a:gd name="T20" fmla="*/ 15 w 112"/>
                  <a:gd name="T21" fmla="*/ 87 h 118"/>
                  <a:gd name="T22" fmla="*/ 5 w 112"/>
                  <a:gd name="T23" fmla="*/ 37 h 118"/>
                  <a:gd name="T24" fmla="*/ 20 w 112"/>
                  <a:gd name="T25" fmla="*/ 18 h 118"/>
                  <a:gd name="T26" fmla="*/ 38 w 112"/>
                  <a:gd name="T27" fmla="*/ 6 h 118"/>
                  <a:gd name="T28" fmla="*/ 89 w 112"/>
                  <a:gd name="T29" fmla="*/ 1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" h="118">
                    <a:moveTo>
                      <a:pt x="89" y="15"/>
                    </a:moveTo>
                    <a:cubicBezTo>
                      <a:pt x="89" y="15"/>
                      <a:pt x="107" y="19"/>
                      <a:pt x="112" y="47"/>
                    </a:cubicBezTo>
                    <a:cubicBezTo>
                      <a:pt x="110" y="58"/>
                      <a:pt x="93" y="49"/>
                      <a:pt x="87" y="65"/>
                    </a:cubicBezTo>
                    <a:cubicBezTo>
                      <a:pt x="81" y="80"/>
                      <a:pt x="77" y="85"/>
                      <a:pt x="77" y="85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3" y="84"/>
                      <a:pt x="73" y="71"/>
                      <a:pt x="67" y="71"/>
                    </a:cubicBezTo>
                    <a:cubicBezTo>
                      <a:pt x="62" y="71"/>
                      <a:pt x="60" y="86"/>
                      <a:pt x="64" y="92"/>
                    </a:cubicBezTo>
                    <a:cubicBezTo>
                      <a:pt x="67" y="98"/>
                      <a:pt x="74" y="102"/>
                      <a:pt x="74" y="102"/>
                    </a:cubicBezTo>
                    <a:cubicBezTo>
                      <a:pt x="74" y="102"/>
                      <a:pt x="66" y="115"/>
                      <a:pt x="62" y="117"/>
                    </a:cubicBezTo>
                    <a:cubicBezTo>
                      <a:pt x="58" y="118"/>
                      <a:pt x="44" y="115"/>
                      <a:pt x="38" y="113"/>
                    </a:cubicBezTo>
                    <a:cubicBezTo>
                      <a:pt x="33" y="110"/>
                      <a:pt x="23" y="99"/>
                      <a:pt x="15" y="87"/>
                    </a:cubicBezTo>
                    <a:cubicBezTo>
                      <a:pt x="7" y="74"/>
                      <a:pt x="0" y="52"/>
                      <a:pt x="5" y="37"/>
                    </a:cubicBezTo>
                    <a:cubicBezTo>
                      <a:pt x="9" y="22"/>
                      <a:pt x="20" y="18"/>
                      <a:pt x="20" y="18"/>
                    </a:cubicBezTo>
                    <a:cubicBezTo>
                      <a:pt x="20" y="18"/>
                      <a:pt x="27" y="10"/>
                      <a:pt x="38" y="6"/>
                    </a:cubicBezTo>
                    <a:cubicBezTo>
                      <a:pt x="49" y="2"/>
                      <a:pt x="69" y="0"/>
                      <a:pt x="89" y="15"/>
                    </a:cubicBezTo>
                    <a:close/>
                  </a:path>
                </a:pathLst>
              </a:custGeom>
              <a:solidFill>
                <a:srgbClr val="843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iṩlîďê">
                <a:extLst>
                  <a:ext uri="{FF2B5EF4-FFF2-40B4-BE49-F238E27FC236}">
                    <a16:creationId xmlns:a16="http://schemas.microsoft.com/office/drawing/2014/main" id="{A4BA9D50-00BF-42FF-A5B1-93E9B5252C43}"/>
                  </a:ext>
                </a:extLst>
              </p:cNvPr>
              <p:cNvSpPr/>
              <p:nvPr/>
            </p:nvSpPr>
            <p:spPr bwMode="auto">
              <a:xfrm>
                <a:off x="5708650" y="3619501"/>
                <a:ext cx="204788" cy="92075"/>
              </a:xfrm>
              <a:custGeom>
                <a:avLst/>
                <a:gdLst>
                  <a:gd name="T0" fmla="*/ 65 w 65"/>
                  <a:gd name="T1" fmla="*/ 18 h 29"/>
                  <a:gd name="T2" fmla="*/ 52 w 65"/>
                  <a:gd name="T3" fmla="*/ 11 h 29"/>
                  <a:gd name="T4" fmla="*/ 7 w 65"/>
                  <a:gd name="T5" fmla="*/ 0 h 29"/>
                  <a:gd name="T6" fmla="*/ 0 w 65"/>
                  <a:gd name="T7" fmla="*/ 9 h 29"/>
                  <a:gd name="T8" fmla="*/ 30 w 65"/>
                  <a:gd name="T9" fmla="*/ 27 h 29"/>
                  <a:gd name="T10" fmla="*/ 62 w 65"/>
                  <a:gd name="T11" fmla="*/ 21 h 29"/>
                  <a:gd name="T12" fmla="*/ 65 w 65"/>
                  <a:gd name="T13" fmla="*/ 1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9">
                    <a:moveTo>
                      <a:pt x="65" y="18"/>
                    </a:moveTo>
                    <a:cubicBezTo>
                      <a:pt x="52" y="11"/>
                      <a:pt x="52" y="11"/>
                      <a:pt x="52" y="11"/>
                    </a:cubicBezTo>
                    <a:cubicBezTo>
                      <a:pt x="52" y="11"/>
                      <a:pt x="19" y="8"/>
                      <a:pt x="7" y="0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9" y="25"/>
                      <a:pt x="30" y="27"/>
                    </a:cubicBezTo>
                    <a:cubicBezTo>
                      <a:pt x="52" y="29"/>
                      <a:pt x="62" y="21"/>
                      <a:pt x="62" y="21"/>
                    </a:cubicBezTo>
                    <a:lnTo>
                      <a:pt x="65" y="18"/>
                    </a:lnTo>
                    <a:close/>
                  </a:path>
                </a:pathLst>
              </a:custGeom>
              <a:solidFill>
                <a:srgbClr val="CFDA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ïŝļiḍê">
                <a:extLst>
                  <a:ext uri="{FF2B5EF4-FFF2-40B4-BE49-F238E27FC236}">
                    <a16:creationId xmlns:a16="http://schemas.microsoft.com/office/drawing/2014/main" id="{72D519F7-705A-41ED-BCF3-67FA7674F1F5}"/>
                  </a:ext>
                </a:extLst>
              </p:cNvPr>
              <p:cNvSpPr/>
              <p:nvPr/>
            </p:nvSpPr>
            <p:spPr bwMode="auto">
              <a:xfrm>
                <a:off x="7486650" y="2249488"/>
                <a:ext cx="290513" cy="260350"/>
              </a:xfrm>
              <a:custGeom>
                <a:avLst/>
                <a:gdLst>
                  <a:gd name="T0" fmla="*/ 92 w 92"/>
                  <a:gd name="T1" fmla="*/ 55 h 83"/>
                  <a:gd name="T2" fmla="*/ 92 w 92"/>
                  <a:gd name="T3" fmla="*/ 69 h 83"/>
                  <a:gd name="T4" fmla="*/ 75 w 92"/>
                  <a:gd name="T5" fmla="*/ 79 h 83"/>
                  <a:gd name="T6" fmla="*/ 6 w 92"/>
                  <a:gd name="T7" fmla="*/ 39 h 83"/>
                  <a:gd name="T8" fmla="*/ 0 w 92"/>
                  <a:gd name="T9" fmla="*/ 29 h 83"/>
                  <a:gd name="T10" fmla="*/ 0 w 92"/>
                  <a:gd name="T11" fmla="*/ 14 h 83"/>
                  <a:gd name="T12" fmla="*/ 17 w 92"/>
                  <a:gd name="T13" fmla="*/ 4 h 83"/>
                  <a:gd name="T14" fmla="*/ 87 w 92"/>
                  <a:gd name="T15" fmla="*/ 45 h 83"/>
                  <a:gd name="T16" fmla="*/ 92 w 92"/>
                  <a:gd name="T17" fmla="*/ 5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83">
                    <a:moveTo>
                      <a:pt x="92" y="55"/>
                    </a:moveTo>
                    <a:cubicBezTo>
                      <a:pt x="92" y="69"/>
                      <a:pt x="92" y="69"/>
                      <a:pt x="92" y="69"/>
                    </a:cubicBezTo>
                    <a:cubicBezTo>
                      <a:pt x="92" y="78"/>
                      <a:pt x="83" y="83"/>
                      <a:pt x="75" y="79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37"/>
                      <a:pt x="0" y="33"/>
                      <a:pt x="0" y="2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10" y="0"/>
                      <a:pt x="17" y="4"/>
                    </a:cubicBezTo>
                    <a:cubicBezTo>
                      <a:pt x="87" y="45"/>
                      <a:pt x="87" y="45"/>
                      <a:pt x="87" y="45"/>
                    </a:cubicBezTo>
                    <a:cubicBezTo>
                      <a:pt x="90" y="47"/>
                      <a:pt x="92" y="51"/>
                      <a:pt x="92" y="55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ï$ļíḓè">
                <a:extLst>
                  <a:ext uri="{FF2B5EF4-FFF2-40B4-BE49-F238E27FC236}">
                    <a16:creationId xmlns:a16="http://schemas.microsoft.com/office/drawing/2014/main" id="{D8149887-FA9C-4D4D-9444-B196D712A239}"/>
                  </a:ext>
                </a:extLst>
              </p:cNvPr>
              <p:cNvSpPr/>
              <p:nvPr/>
            </p:nvSpPr>
            <p:spPr bwMode="auto">
              <a:xfrm>
                <a:off x="7486650" y="2479676"/>
                <a:ext cx="984250" cy="660400"/>
              </a:xfrm>
              <a:custGeom>
                <a:avLst/>
                <a:gdLst>
                  <a:gd name="T0" fmla="*/ 312 w 312"/>
                  <a:gd name="T1" fmla="*/ 182 h 210"/>
                  <a:gd name="T2" fmla="*/ 312 w 312"/>
                  <a:gd name="T3" fmla="*/ 196 h 210"/>
                  <a:gd name="T4" fmla="*/ 295 w 312"/>
                  <a:gd name="T5" fmla="*/ 206 h 210"/>
                  <a:gd name="T6" fmla="*/ 6 w 312"/>
                  <a:gd name="T7" fmla="*/ 39 h 210"/>
                  <a:gd name="T8" fmla="*/ 0 w 312"/>
                  <a:gd name="T9" fmla="*/ 29 h 210"/>
                  <a:gd name="T10" fmla="*/ 0 w 312"/>
                  <a:gd name="T11" fmla="*/ 14 h 210"/>
                  <a:gd name="T12" fmla="*/ 17 w 312"/>
                  <a:gd name="T13" fmla="*/ 5 h 210"/>
                  <a:gd name="T14" fmla="*/ 306 w 312"/>
                  <a:gd name="T15" fmla="*/ 172 h 210"/>
                  <a:gd name="T16" fmla="*/ 312 w 312"/>
                  <a:gd name="T17" fmla="*/ 18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2" h="210">
                    <a:moveTo>
                      <a:pt x="312" y="182"/>
                    </a:moveTo>
                    <a:cubicBezTo>
                      <a:pt x="312" y="196"/>
                      <a:pt x="312" y="196"/>
                      <a:pt x="312" y="196"/>
                    </a:cubicBezTo>
                    <a:cubicBezTo>
                      <a:pt x="312" y="205"/>
                      <a:pt x="303" y="210"/>
                      <a:pt x="295" y="206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2" y="37"/>
                      <a:pt x="0" y="33"/>
                      <a:pt x="0" y="2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10" y="0"/>
                      <a:pt x="17" y="5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310" y="174"/>
                      <a:pt x="312" y="178"/>
                      <a:pt x="312" y="182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ïśḷiḍè">
                <a:extLst>
                  <a:ext uri="{FF2B5EF4-FFF2-40B4-BE49-F238E27FC236}">
                    <a16:creationId xmlns:a16="http://schemas.microsoft.com/office/drawing/2014/main" id="{1B79ECC5-7E4B-4B44-9B12-D45E36B0604B}"/>
                  </a:ext>
                </a:extLst>
              </p:cNvPr>
              <p:cNvSpPr/>
              <p:nvPr/>
            </p:nvSpPr>
            <p:spPr bwMode="auto">
              <a:xfrm>
                <a:off x="7486650" y="2941638"/>
                <a:ext cx="606425" cy="444500"/>
              </a:xfrm>
              <a:custGeom>
                <a:avLst/>
                <a:gdLst>
                  <a:gd name="T0" fmla="*/ 192 w 192"/>
                  <a:gd name="T1" fmla="*/ 112 h 141"/>
                  <a:gd name="T2" fmla="*/ 192 w 192"/>
                  <a:gd name="T3" fmla="*/ 127 h 141"/>
                  <a:gd name="T4" fmla="*/ 175 w 192"/>
                  <a:gd name="T5" fmla="*/ 137 h 141"/>
                  <a:gd name="T6" fmla="*/ 5 w 192"/>
                  <a:gd name="T7" fmla="*/ 39 h 141"/>
                  <a:gd name="T8" fmla="*/ 0 w 192"/>
                  <a:gd name="T9" fmla="*/ 29 h 141"/>
                  <a:gd name="T10" fmla="*/ 0 w 192"/>
                  <a:gd name="T11" fmla="*/ 14 h 141"/>
                  <a:gd name="T12" fmla="*/ 17 w 192"/>
                  <a:gd name="T13" fmla="*/ 4 h 141"/>
                  <a:gd name="T14" fmla="*/ 187 w 192"/>
                  <a:gd name="T15" fmla="*/ 103 h 141"/>
                  <a:gd name="T16" fmla="*/ 192 w 192"/>
                  <a:gd name="T17" fmla="*/ 11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141">
                    <a:moveTo>
                      <a:pt x="192" y="112"/>
                    </a:moveTo>
                    <a:cubicBezTo>
                      <a:pt x="192" y="127"/>
                      <a:pt x="192" y="127"/>
                      <a:pt x="192" y="127"/>
                    </a:cubicBezTo>
                    <a:cubicBezTo>
                      <a:pt x="192" y="136"/>
                      <a:pt x="183" y="141"/>
                      <a:pt x="175" y="137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2" y="37"/>
                      <a:pt x="0" y="33"/>
                      <a:pt x="0" y="2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5"/>
                      <a:pt x="9" y="0"/>
                      <a:pt x="17" y="4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90" y="105"/>
                      <a:pt x="192" y="108"/>
                      <a:pt x="192" y="112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íšḷïḓè">
                <a:extLst>
                  <a:ext uri="{FF2B5EF4-FFF2-40B4-BE49-F238E27FC236}">
                    <a16:creationId xmlns:a16="http://schemas.microsoft.com/office/drawing/2014/main" id="{29268821-6FD2-4272-8534-B97BBD44981B}"/>
                  </a:ext>
                </a:extLst>
              </p:cNvPr>
              <p:cNvSpPr/>
              <p:nvPr/>
            </p:nvSpPr>
            <p:spPr bwMode="auto">
              <a:xfrm>
                <a:off x="7486650" y="2711451"/>
                <a:ext cx="842963" cy="581025"/>
              </a:xfrm>
              <a:custGeom>
                <a:avLst/>
                <a:gdLst>
                  <a:gd name="T0" fmla="*/ 267 w 267"/>
                  <a:gd name="T1" fmla="*/ 155 h 184"/>
                  <a:gd name="T2" fmla="*/ 267 w 267"/>
                  <a:gd name="T3" fmla="*/ 170 h 184"/>
                  <a:gd name="T4" fmla="*/ 250 w 267"/>
                  <a:gd name="T5" fmla="*/ 179 h 184"/>
                  <a:gd name="T6" fmla="*/ 5 w 267"/>
                  <a:gd name="T7" fmla="*/ 38 h 184"/>
                  <a:gd name="T8" fmla="*/ 0 w 267"/>
                  <a:gd name="T9" fmla="*/ 29 h 184"/>
                  <a:gd name="T10" fmla="*/ 0 w 267"/>
                  <a:gd name="T11" fmla="*/ 14 h 184"/>
                  <a:gd name="T12" fmla="*/ 17 w 267"/>
                  <a:gd name="T13" fmla="*/ 4 h 184"/>
                  <a:gd name="T14" fmla="*/ 261 w 267"/>
                  <a:gd name="T15" fmla="*/ 145 h 184"/>
                  <a:gd name="T16" fmla="*/ 267 w 267"/>
                  <a:gd name="T17" fmla="*/ 155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7" h="184">
                    <a:moveTo>
                      <a:pt x="267" y="155"/>
                    </a:moveTo>
                    <a:cubicBezTo>
                      <a:pt x="267" y="170"/>
                      <a:pt x="267" y="170"/>
                      <a:pt x="267" y="170"/>
                    </a:cubicBezTo>
                    <a:cubicBezTo>
                      <a:pt x="267" y="178"/>
                      <a:pt x="257" y="184"/>
                      <a:pt x="250" y="179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2" y="36"/>
                      <a:pt x="0" y="33"/>
                      <a:pt x="0" y="2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5"/>
                      <a:pt x="9" y="0"/>
                      <a:pt x="17" y="4"/>
                    </a:cubicBezTo>
                    <a:cubicBezTo>
                      <a:pt x="261" y="145"/>
                      <a:pt x="261" y="145"/>
                      <a:pt x="261" y="145"/>
                    </a:cubicBezTo>
                    <a:cubicBezTo>
                      <a:pt x="265" y="147"/>
                      <a:pt x="267" y="151"/>
                      <a:pt x="267" y="155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îšlíḑe">
                <a:extLst>
                  <a:ext uri="{FF2B5EF4-FFF2-40B4-BE49-F238E27FC236}">
                    <a16:creationId xmlns:a16="http://schemas.microsoft.com/office/drawing/2014/main" id="{1E234894-41FD-4D6E-ACB1-FEE290D7252E}"/>
                  </a:ext>
                </a:extLst>
              </p:cNvPr>
              <p:cNvSpPr/>
              <p:nvPr/>
            </p:nvSpPr>
            <p:spPr bwMode="auto">
              <a:xfrm>
                <a:off x="4117975" y="2003426"/>
                <a:ext cx="149225" cy="131763"/>
              </a:xfrm>
              <a:custGeom>
                <a:avLst/>
                <a:gdLst>
                  <a:gd name="T0" fmla="*/ 0 w 47"/>
                  <a:gd name="T1" fmla="*/ 28 h 42"/>
                  <a:gd name="T2" fmla="*/ 0 w 47"/>
                  <a:gd name="T3" fmla="*/ 35 h 42"/>
                  <a:gd name="T4" fmla="*/ 8 w 47"/>
                  <a:gd name="T5" fmla="*/ 40 h 42"/>
                  <a:gd name="T6" fmla="*/ 44 w 47"/>
                  <a:gd name="T7" fmla="*/ 19 h 42"/>
                  <a:gd name="T8" fmla="*/ 47 w 47"/>
                  <a:gd name="T9" fmla="*/ 14 h 42"/>
                  <a:gd name="T10" fmla="*/ 47 w 47"/>
                  <a:gd name="T11" fmla="*/ 7 h 42"/>
                  <a:gd name="T12" fmla="*/ 38 w 47"/>
                  <a:gd name="T13" fmla="*/ 2 h 42"/>
                  <a:gd name="T14" fmla="*/ 3 w 47"/>
                  <a:gd name="T15" fmla="*/ 23 h 42"/>
                  <a:gd name="T16" fmla="*/ 0 w 47"/>
                  <a:gd name="T17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2">
                    <a:moveTo>
                      <a:pt x="0" y="28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40"/>
                      <a:pt x="4" y="42"/>
                      <a:pt x="8" y="4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46" y="18"/>
                      <a:pt x="47" y="16"/>
                      <a:pt x="47" y="1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7" y="2"/>
                      <a:pt x="42" y="0"/>
                      <a:pt x="38" y="2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4"/>
                      <a:pt x="0" y="26"/>
                      <a:pt x="0" y="28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íṣļïḓe">
                <a:extLst>
                  <a:ext uri="{FF2B5EF4-FFF2-40B4-BE49-F238E27FC236}">
                    <a16:creationId xmlns:a16="http://schemas.microsoft.com/office/drawing/2014/main" id="{1415FBD3-848C-43A4-85AA-C12BBB958914}"/>
                  </a:ext>
                </a:extLst>
              </p:cNvPr>
              <p:cNvSpPr/>
              <p:nvPr/>
            </p:nvSpPr>
            <p:spPr bwMode="auto">
              <a:xfrm>
                <a:off x="3762375" y="2119313"/>
                <a:ext cx="504825" cy="341313"/>
              </a:xfrm>
              <a:custGeom>
                <a:avLst/>
                <a:gdLst>
                  <a:gd name="T0" fmla="*/ 0 w 160"/>
                  <a:gd name="T1" fmla="*/ 94 h 108"/>
                  <a:gd name="T2" fmla="*/ 0 w 160"/>
                  <a:gd name="T3" fmla="*/ 101 h 108"/>
                  <a:gd name="T4" fmla="*/ 8 w 160"/>
                  <a:gd name="T5" fmla="*/ 106 h 108"/>
                  <a:gd name="T6" fmla="*/ 157 w 160"/>
                  <a:gd name="T7" fmla="*/ 20 h 108"/>
                  <a:gd name="T8" fmla="*/ 160 w 160"/>
                  <a:gd name="T9" fmla="*/ 15 h 108"/>
                  <a:gd name="T10" fmla="*/ 160 w 160"/>
                  <a:gd name="T11" fmla="*/ 8 h 108"/>
                  <a:gd name="T12" fmla="*/ 151 w 160"/>
                  <a:gd name="T13" fmla="*/ 3 h 108"/>
                  <a:gd name="T14" fmla="*/ 2 w 160"/>
                  <a:gd name="T15" fmla="*/ 88 h 108"/>
                  <a:gd name="T16" fmla="*/ 0 w 160"/>
                  <a:gd name="T17" fmla="*/ 9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108">
                    <a:moveTo>
                      <a:pt x="0" y="94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06"/>
                      <a:pt x="4" y="108"/>
                      <a:pt x="8" y="106"/>
                    </a:cubicBezTo>
                    <a:cubicBezTo>
                      <a:pt x="157" y="20"/>
                      <a:pt x="157" y="20"/>
                      <a:pt x="157" y="20"/>
                    </a:cubicBezTo>
                    <a:cubicBezTo>
                      <a:pt x="159" y="19"/>
                      <a:pt x="160" y="17"/>
                      <a:pt x="160" y="15"/>
                    </a:cubicBezTo>
                    <a:cubicBezTo>
                      <a:pt x="160" y="8"/>
                      <a:pt x="160" y="8"/>
                      <a:pt x="160" y="8"/>
                    </a:cubicBezTo>
                    <a:cubicBezTo>
                      <a:pt x="160" y="3"/>
                      <a:pt x="155" y="0"/>
                      <a:pt x="151" y="3"/>
                    </a:cubicBezTo>
                    <a:cubicBezTo>
                      <a:pt x="2" y="88"/>
                      <a:pt x="2" y="88"/>
                      <a:pt x="2" y="88"/>
                    </a:cubicBezTo>
                    <a:cubicBezTo>
                      <a:pt x="1" y="90"/>
                      <a:pt x="0" y="91"/>
                      <a:pt x="0" y="94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ï$ḷíḍe">
                <a:extLst>
                  <a:ext uri="{FF2B5EF4-FFF2-40B4-BE49-F238E27FC236}">
                    <a16:creationId xmlns:a16="http://schemas.microsoft.com/office/drawing/2014/main" id="{CBB73414-EA0F-4A76-B8FA-EFE63FF624AF}"/>
                  </a:ext>
                </a:extLst>
              </p:cNvPr>
              <p:cNvSpPr/>
              <p:nvPr/>
            </p:nvSpPr>
            <p:spPr bwMode="auto">
              <a:xfrm>
                <a:off x="3954463" y="2359026"/>
                <a:ext cx="312738" cy="227013"/>
              </a:xfrm>
              <a:custGeom>
                <a:avLst/>
                <a:gdLst>
                  <a:gd name="T0" fmla="*/ 0 w 99"/>
                  <a:gd name="T1" fmla="*/ 57 h 72"/>
                  <a:gd name="T2" fmla="*/ 0 w 99"/>
                  <a:gd name="T3" fmla="*/ 65 h 72"/>
                  <a:gd name="T4" fmla="*/ 9 w 99"/>
                  <a:gd name="T5" fmla="*/ 70 h 72"/>
                  <a:gd name="T6" fmla="*/ 96 w 99"/>
                  <a:gd name="T7" fmla="*/ 20 h 72"/>
                  <a:gd name="T8" fmla="*/ 99 w 99"/>
                  <a:gd name="T9" fmla="*/ 15 h 72"/>
                  <a:gd name="T10" fmla="*/ 99 w 99"/>
                  <a:gd name="T11" fmla="*/ 7 h 72"/>
                  <a:gd name="T12" fmla="*/ 91 w 99"/>
                  <a:gd name="T13" fmla="*/ 2 h 72"/>
                  <a:gd name="T14" fmla="*/ 3 w 99"/>
                  <a:gd name="T15" fmla="*/ 52 h 72"/>
                  <a:gd name="T16" fmla="*/ 0 w 99"/>
                  <a:gd name="T17" fmla="*/ 5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2">
                    <a:moveTo>
                      <a:pt x="0" y="57"/>
                    </a:move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5" y="72"/>
                      <a:pt x="9" y="70"/>
                    </a:cubicBezTo>
                    <a:cubicBezTo>
                      <a:pt x="96" y="20"/>
                      <a:pt x="96" y="20"/>
                      <a:pt x="96" y="20"/>
                    </a:cubicBezTo>
                    <a:cubicBezTo>
                      <a:pt x="98" y="19"/>
                      <a:pt x="99" y="17"/>
                      <a:pt x="99" y="15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9" y="2"/>
                      <a:pt x="94" y="0"/>
                      <a:pt x="91" y="2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1" y="53"/>
                      <a:pt x="0" y="55"/>
                      <a:pt x="0" y="57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îšļîḋè">
                <a:extLst>
                  <a:ext uri="{FF2B5EF4-FFF2-40B4-BE49-F238E27FC236}">
                    <a16:creationId xmlns:a16="http://schemas.microsoft.com/office/drawing/2014/main" id="{B3DB2413-FACC-40F2-89C8-1AA216EA71AC}"/>
                  </a:ext>
                </a:extLst>
              </p:cNvPr>
              <p:cNvSpPr/>
              <p:nvPr/>
            </p:nvSpPr>
            <p:spPr bwMode="auto">
              <a:xfrm>
                <a:off x="3835400" y="2239963"/>
                <a:ext cx="431800" cy="298450"/>
              </a:xfrm>
              <a:custGeom>
                <a:avLst/>
                <a:gdLst>
                  <a:gd name="T0" fmla="*/ 0 w 137"/>
                  <a:gd name="T1" fmla="*/ 80 h 95"/>
                  <a:gd name="T2" fmla="*/ 0 w 137"/>
                  <a:gd name="T3" fmla="*/ 87 h 95"/>
                  <a:gd name="T4" fmla="*/ 9 w 137"/>
                  <a:gd name="T5" fmla="*/ 92 h 95"/>
                  <a:gd name="T6" fmla="*/ 134 w 137"/>
                  <a:gd name="T7" fmla="*/ 20 h 95"/>
                  <a:gd name="T8" fmla="*/ 137 w 137"/>
                  <a:gd name="T9" fmla="*/ 15 h 95"/>
                  <a:gd name="T10" fmla="*/ 137 w 137"/>
                  <a:gd name="T11" fmla="*/ 7 h 95"/>
                  <a:gd name="T12" fmla="*/ 128 w 137"/>
                  <a:gd name="T13" fmla="*/ 2 h 95"/>
                  <a:gd name="T14" fmla="*/ 3 w 137"/>
                  <a:gd name="T15" fmla="*/ 75 h 95"/>
                  <a:gd name="T16" fmla="*/ 0 w 137"/>
                  <a:gd name="T17" fmla="*/ 8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" h="95">
                    <a:moveTo>
                      <a:pt x="0" y="80"/>
                    </a:moveTo>
                    <a:cubicBezTo>
                      <a:pt x="0" y="87"/>
                      <a:pt x="0" y="87"/>
                      <a:pt x="0" y="87"/>
                    </a:cubicBezTo>
                    <a:cubicBezTo>
                      <a:pt x="0" y="92"/>
                      <a:pt x="5" y="95"/>
                      <a:pt x="9" y="92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6" y="19"/>
                      <a:pt x="137" y="17"/>
                      <a:pt x="137" y="15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3"/>
                      <a:pt x="132" y="0"/>
                      <a:pt x="128" y="2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1" y="76"/>
                      <a:pt x="0" y="78"/>
                      <a:pt x="0" y="80"/>
                    </a:cubicBez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íšḻiḋe">
                <a:extLst>
                  <a:ext uri="{FF2B5EF4-FFF2-40B4-BE49-F238E27FC236}">
                    <a16:creationId xmlns:a16="http://schemas.microsoft.com/office/drawing/2014/main" id="{D83E08AC-C798-45CE-BBB6-0DE3AE294416}"/>
                  </a:ext>
                </a:extLst>
              </p:cNvPr>
              <p:cNvSpPr/>
              <p:nvPr/>
            </p:nvSpPr>
            <p:spPr bwMode="auto">
              <a:xfrm>
                <a:off x="5626100" y="2740026"/>
                <a:ext cx="379413" cy="377825"/>
              </a:xfrm>
              <a:prstGeom prst="ellipse">
                <a:avLst/>
              </a:prstGeom>
              <a:gradFill>
                <a:gsLst>
                  <a:gs pos="0">
                    <a:srgbClr val="DB75BC"/>
                  </a:gs>
                  <a:gs pos="100000">
                    <a:srgbClr val="CC68FF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íşḻiḍè">
                <a:extLst>
                  <a:ext uri="{FF2B5EF4-FFF2-40B4-BE49-F238E27FC236}">
                    <a16:creationId xmlns:a16="http://schemas.microsoft.com/office/drawing/2014/main" id="{1D830CF8-109F-4B34-B8D4-11AEBAE36703}"/>
                  </a:ext>
                </a:extLst>
              </p:cNvPr>
              <p:cNvSpPr/>
              <p:nvPr/>
            </p:nvSpPr>
            <p:spPr bwMode="auto">
              <a:xfrm>
                <a:off x="5718175" y="2844801"/>
                <a:ext cx="192088" cy="173038"/>
              </a:xfrm>
              <a:custGeom>
                <a:avLst/>
                <a:gdLst>
                  <a:gd name="T0" fmla="*/ 51 w 121"/>
                  <a:gd name="T1" fmla="*/ 109 h 109"/>
                  <a:gd name="T2" fmla="*/ 0 w 121"/>
                  <a:gd name="T3" fmla="*/ 71 h 109"/>
                  <a:gd name="T4" fmla="*/ 20 w 121"/>
                  <a:gd name="T5" fmla="*/ 47 h 109"/>
                  <a:gd name="T6" fmla="*/ 45 w 121"/>
                  <a:gd name="T7" fmla="*/ 65 h 109"/>
                  <a:gd name="T8" fmla="*/ 97 w 121"/>
                  <a:gd name="T9" fmla="*/ 0 h 109"/>
                  <a:gd name="T10" fmla="*/ 121 w 121"/>
                  <a:gd name="T11" fmla="*/ 18 h 109"/>
                  <a:gd name="T12" fmla="*/ 51 w 121"/>
                  <a:gd name="T13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1" h="109">
                    <a:moveTo>
                      <a:pt x="51" y="109"/>
                    </a:moveTo>
                    <a:lnTo>
                      <a:pt x="0" y="71"/>
                    </a:lnTo>
                    <a:lnTo>
                      <a:pt x="20" y="47"/>
                    </a:lnTo>
                    <a:lnTo>
                      <a:pt x="45" y="65"/>
                    </a:lnTo>
                    <a:lnTo>
                      <a:pt x="97" y="0"/>
                    </a:lnTo>
                    <a:lnTo>
                      <a:pt x="121" y="18"/>
                    </a:lnTo>
                    <a:lnTo>
                      <a:pt x="51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ïṣļíde">
                <a:extLst>
                  <a:ext uri="{FF2B5EF4-FFF2-40B4-BE49-F238E27FC236}">
                    <a16:creationId xmlns:a16="http://schemas.microsoft.com/office/drawing/2014/main" id="{FB1D6A57-0034-4E26-95D4-F185A0DE5F1F}"/>
                  </a:ext>
                </a:extLst>
              </p:cNvPr>
              <p:cNvSpPr/>
              <p:nvPr/>
            </p:nvSpPr>
            <p:spPr bwMode="auto">
              <a:xfrm>
                <a:off x="4752975" y="1644651"/>
                <a:ext cx="895350" cy="660400"/>
              </a:xfrm>
              <a:custGeom>
                <a:avLst/>
                <a:gdLst>
                  <a:gd name="T0" fmla="*/ 258 w 284"/>
                  <a:gd name="T1" fmla="*/ 142 h 210"/>
                  <a:gd name="T2" fmla="*/ 284 w 284"/>
                  <a:gd name="T3" fmla="*/ 187 h 210"/>
                  <a:gd name="T4" fmla="*/ 258 w 284"/>
                  <a:gd name="T5" fmla="*/ 201 h 210"/>
                  <a:gd name="T6" fmla="*/ 25 w 284"/>
                  <a:gd name="T7" fmla="*/ 67 h 210"/>
                  <a:gd name="T8" fmla="*/ 0 w 284"/>
                  <a:gd name="T9" fmla="*/ 23 h 210"/>
                  <a:gd name="T10" fmla="*/ 25 w 284"/>
                  <a:gd name="T11" fmla="*/ 8 h 210"/>
                  <a:gd name="T12" fmla="*/ 258 w 284"/>
                  <a:gd name="T13" fmla="*/ 14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" h="210">
                    <a:moveTo>
                      <a:pt x="258" y="142"/>
                    </a:moveTo>
                    <a:cubicBezTo>
                      <a:pt x="273" y="151"/>
                      <a:pt x="284" y="170"/>
                      <a:pt x="284" y="187"/>
                    </a:cubicBezTo>
                    <a:cubicBezTo>
                      <a:pt x="284" y="203"/>
                      <a:pt x="272" y="210"/>
                      <a:pt x="258" y="201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11" y="59"/>
                      <a:pt x="0" y="39"/>
                      <a:pt x="0" y="23"/>
                    </a:cubicBezTo>
                    <a:cubicBezTo>
                      <a:pt x="0" y="6"/>
                      <a:pt x="11" y="0"/>
                      <a:pt x="25" y="8"/>
                    </a:cubicBezTo>
                    <a:lnTo>
                      <a:pt x="258" y="142"/>
                    </a:ln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îşļîḋè">
                <a:extLst>
                  <a:ext uri="{FF2B5EF4-FFF2-40B4-BE49-F238E27FC236}">
                    <a16:creationId xmlns:a16="http://schemas.microsoft.com/office/drawing/2014/main" id="{EA80EA27-869B-4F7B-9820-B892740F87F5}"/>
                  </a:ext>
                </a:extLst>
              </p:cNvPr>
              <p:cNvSpPr/>
              <p:nvPr/>
            </p:nvSpPr>
            <p:spPr bwMode="auto">
              <a:xfrm>
                <a:off x="7786688" y="4022726"/>
                <a:ext cx="623888" cy="460375"/>
              </a:xfrm>
              <a:custGeom>
                <a:avLst/>
                <a:gdLst>
                  <a:gd name="T0" fmla="*/ 180 w 198"/>
                  <a:gd name="T1" fmla="*/ 100 h 146"/>
                  <a:gd name="T2" fmla="*/ 198 w 198"/>
                  <a:gd name="T3" fmla="*/ 130 h 146"/>
                  <a:gd name="T4" fmla="*/ 180 w 198"/>
                  <a:gd name="T5" fmla="*/ 141 h 146"/>
                  <a:gd name="T6" fmla="*/ 18 w 198"/>
                  <a:gd name="T7" fmla="*/ 47 h 146"/>
                  <a:gd name="T8" fmla="*/ 0 w 198"/>
                  <a:gd name="T9" fmla="*/ 16 h 146"/>
                  <a:gd name="T10" fmla="*/ 18 w 198"/>
                  <a:gd name="T11" fmla="*/ 6 h 146"/>
                  <a:gd name="T12" fmla="*/ 180 w 198"/>
                  <a:gd name="T13" fmla="*/ 10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146">
                    <a:moveTo>
                      <a:pt x="180" y="100"/>
                    </a:moveTo>
                    <a:cubicBezTo>
                      <a:pt x="190" y="105"/>
                      <a:pt x="198" y="119"/>
                      <a:pt x="198" y="130"/>
                    </a:cubicBezTo>
                    <a:cubicBezTo>
                      <a:pt x="197" y="142"/>
                      <a:pt x="189" y="146"/>
                      <a:pt x="180" y="141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8" y="41"/>
                      <a:pt x="0" y="28"/>
                      <a:pt x="0" y="16"/>
                    </a:cubicBezTo>
                    <a:cubicBezTo>
                      <a:pt x="0" y="5"/>
                      <a:pt x="8" y="0"/>
                      <a:pt x="18" y="6"/>
                    </a:cubicBezTo>
                    <a:lnTo>
                      <a:pt x="180" y="100"/>
                    </a:lnTo>
                    <a:close/>
                  </a:path>
                </a:pathLst>
              </a:custGeom>
              <a:solidFill>
                <a:srgbClr val="1AE5FF">
                  <a:alpha val="5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íşľîḍê">
                <a:extLst>
                  <a:ext uri="{FF2B5EF4-FFF2-40B4-BE49-F238E27FC236}">
                    <a16:creationId xmlns:a16="http://schemas.microsoft.com/office/drawing/2014/main" id="{3EBFA969-FACC-404F-926F-2A1DDEE7E58E}"/>
                  </a:ext>
                </a:extLst>
              </p:cNvPr>
              <p:cNvSpPr/>
              <p:nvPr/>
            </p:nvSpPr>
            <p:spPr bwMode="auto">
              <a:xfrm>
                <a:off x="3730625" y="3571876"/>
                <a:ext cx="1119188" cy="649288"/>
              </a:xfrm>
              <a:custGeom>
                <a:avLst/>
                <a:gdLst>
                  <a:gd name="T0" fmla="*/ 349 w 355"/>
                  <a:gd name="T1" fmla="*/ 74 h 206"/>
                  <a:gd name="T2" fmla="*/ 349 w 355"/>
                  <a:gd name="T3" fmla="*/ 87 h 206"/>
                  <a:gd name="T4" fmla="*/ 150 w 355"/>
                  <a:gd name="T5" fmla="*/ 202 h 206"/>
                  <a:gd name="T6" fmla="*/ 129 w 355"/>
                  <a:gd name="T7" fmla="*/ 202 h 206"/>
                  <a:gd name="T8" fmla="*/ 6 w 355"/>
                  <a:gd name="T9" fmla="*/ 132 h 206"/>
                  <a:gd name="T10" fmla="*/ 6 w 355"/>
                  <a:gd name="T11" fmla="*/ 119 h 206"/>
                  <a:gd name="T12" fmla="*/ 205 w 355"/>
                  <a:gd name="T13" fmla="*/ 3 h 206"/>
                  <a:gd name="T14" fmla="*/ 227 w 355"/>
                  <a:gd name="T15" fmla="*/ 3 h 206"/>
                  <a:gd name="T16" fmla="*/ 349 w 355"/>
                  <a:gd name="T17" fmla="*/ 7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5" h="206">
                    <a:moveTo>
                      <a:pt x="349" y="74"/>
                    </a:moveTo>
                    <a:cubicBezTo>
                      <a:pt x="355" y="78"/>
                      <a:pt x="355" y="83"/>
                      <a:pt x="349" y="87"/>
                    </a:cubicBezTo>
                    <a:cubicBezTo>
                      <a:pt x="150" y="202"/>
                      <a:pt x="150" y="202"/>
                      <a:pt x="150" y="202"/>
                    </a:cubicBezTo>
                    <a:cubicBezTo>
                      <a:pt x="144" y="206"/>
                      <a:pt x="135" y="206"/>
                      <a:pt x="129" y="202"/>
                    </a:cubicBezTo>
                    <a:cubicBezTo>
                      <a:pt x="6" y="132"/>
                      <a:pt x="6" y="132"/>
                      <a:pt x="6" y="132"/>
                    </a:cubicBezTo>
                    <a:cubicBezTo>
                      <a:pt x="0" y="128"/>
                      <a:pt x="0" y="122"/>
                      <a:pt x="6" y="119"/>
                    </a:cubicBezTo>
                    <a:cubicBezTo>
                      <a:pt x="205" y="3"/>
                      <a:pt x="205" y="3"/>
                      <a:pt x="205" y="3"/>
                    </a:cubicBezTo>
                    <a:cubicBezTo>
                      <a:pt x="211" y="0"/>
                      <a:pt x="221" y="0"/>
                      <a:pt x="227" y="3"/>
                    </a:cubicBezTo>
                    <a:lnTo>
                      <a:pt x="349" y="74"/>
                    </a:lnTo>
                    <a:close/>
                  </a:path>
                </a:pathLst>
              </a:custGeom>
              <a:gradFill>
                <a:gsLst>
                  <a:gs pos="0">
                    <a:srgbClr val="A4F5FF"/>
                  </a:gs>
                  <a:gs pos="100000">
                    <a:srgbClr val="E3FCFF"/>
                  </a:gs>
                </a:gsLst>
                <a:lin ang="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ïSļîďé">
                <a:extLst>
                  <a:ext uri="{FF2B5EF4-FFF2-40B4-BE49-F238E27FC236}">
                    <a16:creationId xmlns:a16="http://schemas.microsoft.com/office/drawing/2014/main" id="{4FC511E8-F6DC-4DA3-9A53-2E3D8E7B042E}"/>
                  </a:ext>
                </a:extLst>
              </p:cNvPr>
              <p:cNvSpPr/>
              <p:nvPr/>
            </p:nvSpPr>
            <p:spPr bwMode="auto">
              <a:xfrm>
                <a:off x="4238625" y="4554538"/>
                <a:ext cx="1012825" cy="587375"/>
              </a:xfrm>
              <a:custGeom>
                <a:avLst/>
                <a:gdLst>
                  <a:gd name="T0" fmla="*/ 57 w 321"/>
                  <a:gd name="T1" fmla="*/ 33 h 186"/>
                  <a:gd name="T2" fmla="*/ 57 w 321"/>
                  <a:gd name="T3" fmla="*/ 153 h 186"/>
                  <a:gd name="T4" fmla="*/ 263 w 321"/>
                  <a:gd name="T5" fmla="*/ 153 h 186"/>
                  <a:gd name="T6" fmla="*/ 264 w 321"/>
                  <a:gd name="T7" fmla="*/ 33 h 186"/>
                  <a:gd name="T8" fmla="*/ 57 w 321"/>
                  <a:gd name="T9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1" h="186">
                    <a:moveTo>
                      <a:pt x="57" y="33"/>
                    </a:moveTo>
                    <a:cubicBezTo>
                      <a:pt x="0" y="66"/>
                      <a:pt x="0" y="120"/>
                      <a:pt x="57" y="153"/>
                    </a:cubicBezTo>
                    <a:cubicBezTo>
                      <a:pt x="113" y="186"/>
                      <a:pt x="206" y="186"/>
                      <a:pt x="263" y="153"/>
                    </a:cubicBezTo>
                    <a:cubicBezTo>
                      <a:pt x="320" y="120"/>
                      <a:pt x="321" y="66"/>
                      <a:pt x="264" y="33"/>
                    </a:cubicBezTo>
                    <a:cubicBezTo>
                      <a:pt x="207" y="0"/>
                      <a:pt x="115" y="0"/>
                      <a:pt x="57" y="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A4F5FF"/>
                  </a:gs>
                  <a:gs pos="100000">
                    <a:srgbClr val="DADFF7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iṡlîḑê">
                <a:extLst>
                  <a:ext uri="{FF2B5EF4-FFF2-40B4-BE49-F238E27FC236}">
                    <a16:creationId xmlns:a16="http://schemas.microsoft.com/office/drawing/2014/main" id="{7D361AD7-F162-4A17-A8C3-AC43A489EB25}"/>
                  </a:ext>
                </a:extLst>
              </p:cNvPr>
              <p:cNvSpPr/>
              <p:nvPr/>
            </p:nvSpPr>
            <p:spPr bwMode="auto">
              <a:xfrm>
                <a:off x="4491038" y="4892676"/>
                <a:ext cx="211138" cy="68263"/>
              </a:xfrm>
              <a:custGeom>
                <a:avLst/>
                <a:gdLst>
                  <a:gd name="T0" fmla="*/ 47 w 67"/>
                  <a:gd name="T1" fmla="*/ 2 h 22"/>
                  <a:gd name="T2" fmla="*/ 10 w 67"/>
                  <a:gd name="T3" fmla="*/ 8 h 22"/>
                  <a:gd name="T4" fmla="*/ 27 w 67"/>
                  <a:gd name="T5" fmla="*/ 20 h 22"/>
                  <a:gd name="T6" fmla="*/ 64 w 67"/>
                  <a:gd name="T7" fmla="*/ 18 h 22"/>
                  <a:gd name="T8" fmla="*/ 63 w 67"/>
                  <a:gd name="T9" fmla="*/ 0 h 22"/>
                  <a:gd name="T10" fmla="*/ 47 w 67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22">
                    <a:moveTo>
                      <a:pt x="47" y="2"/>
                    </a:moveTo>
                    <a:cubicBezTo>
                      <a:pt x="47" y="2"/>
                      <a:pt x="21" y="8"/>
                      <a:pt x="10" y="8"/>
                    </a:cubicBezTo>
                    <a:cubicBezTo>
                      <a:pt x="0" y="8"/>
                      <a:pt x="10" y="19"/>
                      <a:pt x="27" y="20"/>
                    </a:cubicBezTo>
                    <a:cubicBezTo>
                      <a:pt x="45" y="21"/>
                      <a:pt x="61" y="22"/>
                      <a:pt x="64" y="18"/>
                    </a:cubicBezTo>
                    <a:cubicBezTo>
                      <a:pt x="67" y="13"/>
                      <a:pt x="63" y="0"/>
                      <a:pt x="63" y="0"/>
                    </a:cubicBez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515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iṣḷíḓê">
                <a:extLst>
                  <a:ext uri="{FF2B5EF4-FFF2-40B4-BE49-F238E27FC236}">
                    <a16:creationId xmlns:a16="http://schemas.microsoft.com/office/drawing/2014/main" id="{1CDF1B79-EB22-48AA-A74B-9AE8451BF080}"/>
                  </a:ext>
                </a:extLst>
              </p:cNvPr>
              <p:cNvSpPr/>
              <p:nvPr/>
            </p:nvSpPr>
            <p:spPr bwMode="auto">
              <a:xfrm>
                <a:off x="4721225" y="4816476"/>
                <a:ext cx="214313" cy="69850"/>
              </a:xfrm>
              <a:custGeom>
                <a:avLst/>
                <a:gdLst>
                  <a:gd name="T0" fmla="*/ 47 w 68"/>
                  <a:gd name="T1" fmla="*/ 2 h 22"/>
                  <a:gd name="T2" fmla="*/ 10 w 68"/>
                  <a:gd name="T3" fmla="*/ 8 h 22"/>
                  <a:gd name="T4" fmla="*/ 28 w 68"/>
                  <a:gd name="T5" fmla="*/ 20 h 22"/>
                  <a:gd name="T6" fmla="*/ 64 w 68"/>
                  <a:gd name="T7" fmla="*/ 18 h 22"/>
                  <a:gd name="T8" fmla="*/ 63 w 68"/>
                  <a:gd name="T9" fmla="*/ 0 h 22"/>
                  <a:gd name="T10" fmla="*/ 47 w 68"/>
                  <a:gd name="T11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22">
                    <a:moveTo>
                      <a:pt x="47" y="2"/>
                    </a:moveTo>
                    <a:cubicBezTo>
                      <a:pt x="47" y="2"/>
                      <a:pt x="21" y="8"/>
                      <a:pt x="10" y="8"/>
                    </a:cubicBezTo>
                    <a:cubicBezTo>
                      <a:pt x="0" y="8"/>
                      <a:pt x="10" y="19"/>
                      <a:pt x="28" y="20"/>
                    </a:cubicBezTo>
                    <a:cubicBezTo>
                      <a:pt x="45" y="21"/>
                      <a:pt x="61" y="22"/>
                      <a:pt x="64" y="18"/>
                    </a:cubicBezTo>
                    <a:cubicBezTo>
                      <a:pt x="68" y="13"/>
                      <a:pt x="63" y="0"/>
                      <a:pt x="63" y="0"/>
                    </a:cubicBez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5155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îsḷíďè">
                <a:extLst>
                  <a:ext uri="{FF2B5EF4-FFF2-40B4-BE49-F238E27FC236}">
                    <a16:creationId xmlns:a16="http://schemas.microsoft.com/office/drawing/2014/main" id="{19CC1A06-7418-4A46-816C-6BFEFCB3DE8E}"/>
                  </a:ext>
                </a:extLst>
              </p:cNvPr>
              <p:cNvSpPr/>
              <p:nvPr/>
            </p:nvSpPr>
            <p:spPr bwMode="auto">
              <a:xfrm>
                <a:off x="4718050" y="3927476"/>
                <a:ext cx="204788" cy="930275"/>
              </a:xfrm>
              <a:custGeom>
                <a:avLst/>
                <a:gdLst>
                  <a:gd name="T0" fmla="*/ 54 w 65"/>
                  <a:gd name="T1" fmla="*/ 0 h 295"/>
                  <a:gd name="T2" fmla="*/ 65 w 65"/>
                  <a:gd name="T3" fmla="*/ 289 h 295"/>
                  <a:gd name="T4" fmla="*/ 48 w 65"/>
                  <a:gd name="T5" fmla="*/ 292 h 295"/>
                  <a:gd name="T6" fmla="*/ 13 w 65"/>
                  <a:gd name="T7" fmla="*/ 76 h 295"/>
                  <a:gd name="T8" fmla="*/ 0 w 65"/>
                  <a:gd name="T9" fmla="*/ 16 h 295"/>
                  <a:gd name="T10" fmla="*/ 54 w 65"/>
                  <a:gd name="T11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295">
                    <a:moveTo>
                      <a:pt x="54" y="0"/>
                    </a:moveTo>
                    <a:cubicBezTo>
                      <a:pt x="54" y="0"/>
                      <a:pt x="63" y="261"/>
                      <a:pt x="65" y="289"/>
                    </a:cubicBezTo>
                    <a:cubicBezTo>
                      <a:pt x="65" y="289"/>
                      <a:pt x="57" y="295"/>
                      <a:pt x="48" y="292"/>
                    </a:cubicBezTo>
                    <a:cubicBezTo>
                      <a:pt x="48" y="292"/>
                      <a:pt x="17" y="120"/>
                      <a:pt x="13" y="76"/>
                    </a:cubicBezTo>
                    <a:cubicBezTo>
                      <a:pt x="8" y="32"/>
                      <a:pt x="0" y="16"/>
                      <a:pt x="0" y="16"/>
                    </a:cubicBez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343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ïṣļîḑè">
                <a:extLst>
                  <a:ext uri="{FF2B5EF4-FFF2-40B4-BE49-F238E27FC236}">
                    <a16:creationId xmlns:a16="http://schemas.microsoft.com/office/drawing/2014/main" id="{D074EF50-F3F8-4F27-8EEF-DD82748EFC3E}"/>
                  </a:ext>
                </a:extLst>
              </p:cNvPr>
              <p:cNvSpPr/>
              <p:nvPr/>
            </p:nvSpPr>
            <p:spPr bwMode="auto">
              <a:xfrm>
                <a:off x="4551363" y="3856038"/>
                <a:ext cx="220663" cy="1071563"/>
              </a:xfrm>
              <a:custGeom>
                <a:avLst/>
                <a:gdLst>
                  <a:gd name="T0" fmla="*/ 9 w 70"/>
                  <a:gd name="T1" fmla="*/ 38 h 340"/>
                  <a:gd name="T2" fmla="*/ 27 w 70"/>
                  <a:gd name="T3" fmla="*/ 335 h 340"/>
                  <a:gd name="T4" fmla="*/ 44 w 70"/>
                  <a:gd name="T5" fmla="*/ 329 h 340"/>
                  <a:gd name="T6" fmla="*/ 66 w 70"/>
                  <a:gd name="T7" fmla="*/ 36 h 340"/>
                  <a:gd name="T8" fmla="*/ 9 w 70"/>
                  <a:gd name="T9" fmla="*/ 38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340">
                    <a:moveTo>
                      <a:pt x="9" y="38"/>
                    </a:moveTo>
                    <a:cubicBezTo>
                      <a:pt x="9" y="38"/>
                      <a:pt x="0" y="189"/>
                      <a:pt x="27" y="335"/>
                    </a:cubicBezTo>
                    <a:cubicBezTo>
                      <a:pt x="27" y="335"/>
                      <a:pt x="37" y="340"/>
                      <a:pt x="44" y="329"/>
                    </a:cubicBezTo>
                    <a:cubicBezTo>
                      <a:pt x="44" y="329"/>
                      <a:pt x="61" y="73"/>
                      <a:pt x="66" y="36"/>
                    </a:cubicBezTo>
                    <a:cubicBezTo>
                      <a:pt x="70" y="0"/>
                      <a:pt x="21" y="30"/>
                      <a:pt x="9" y="38"/>
                    </a:cubicBezTo>
                    <a:close/>
                  </a:path>
                </a:pathLst>
              </a:custGeom>
              <a:solidFill>
                <a:srgbClr val="343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îŝļïḍè">
                <a:extLst>
                  <a:ext uri="{FF2B5EF4-FFF2-40B4-BE49-F238E27FC236}">
                    <a16:creationId xmlns:a16="http://schemas.microsoft.com/office/drawing/2014/main" id="{879EB45A-05E9-48F1-BD4E-27D9602EDAD2}"/>
                  </a:ext>
                </a:extLst>
              </p:cNvPr>
              <p:cNvSpPr/>
              <p:nvPr/>
            </p:nvSpPr>
            <p:spPr bwMode="auto">
              <a:xfrm>
                <a:off x="4670425" y="3956051"/>
                <a:ext cx="173038" cy="384175"/>
              </a:xfrm>
              <a:custGeom>
                <a:avLst/>
                <a:gdLst>
                  <a:gd name="T0" fmla="*/ 12 w 55"/>
                  <a:gd name="T1" fmla="*/ 122 h 122"/>
                  <a:gd name="T2" fmla="*/ 41 w 55"/>
                  <a:gd name="T3" fmla="*/ 56 h 122"/>
                  <a:gd name="T4" fmla="*/ 52 w 55"/>
                  <a:gd name="T5" fmla="*/ 0 h 122"/>
                  <a:gd name="T6" fmla="*/ 0 w 55"/>
                  <a:gd name="T7" fmla="*/ 4 h 122"/>
                  <a:gd name="T8" fmla="*/ 12 w 55"/>
                  <a:gd name="T9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22">
                    <a:moveTo>
                      <a:pt x="12" y="122"/>
                    </a:moveTo>
                    <a:cubicBezTo>
                      <a:pt x="12" y="122"/>
                      <a:pt x="28" y="79"/>
                      <a:pt x="41" y="56"/>
                    </a:cubicBezTo>
                    <a:cubicBezTo>
                      <a:pt x="55" y="33"/>
                      <a:pt x="52" y="0"/>
                      <a:pt x="52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12" y="122"/>
                    </a:lnTo>
                    <a:close/>
                  </a:path>
                </a:pathLst>
              </a:custGeom>
              <a:solidFill>
                <a:srgbClr val="3439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ïSļïḋé">
                <a:extLst>
                  <a:ext uri="{FF2B5EF4-FFF2-40B4-BE49-F238E27FC236}">
                    <a16:creationId xmlns:a16="http://schemas.microsoft.com/office/drawing/2014/main" id="{1450A353-1C77-4D1D-B79F-C12D0A6A001E}"/>
                  </a:ext>
                </a:extLst>
              </p:cNvPr>
              <p:cNvSpPr/>
              <p:nvPr/>
            </p:nvSpPr>
            <p:spPr bwMode="auto">
              <a:xfrm>
                <a:off x="4213225" y="3357563"/>
                <a:ext cx="331788" cy="204788"/>
              </a:xfrm>
              <a:custGeom>
                <a:avLst/>
                <a:gdLst>
                  <a:gd name="T0" fmla="*/ 105 w 105"/>
                  <a:gd name="T1" fmla="*/ 47 h 65"/>
                  <a:gd name="T2" fmla="*/ 59 w 105"/>
                  <a:gd name="T3" fmla="*/ 25 h 65"/>
                  <a:gd name="T4" fmla="*/ 42 w 105"/>
                  <a:gd name="T5" fmla="*/ 8 h 65"/>
                  <a:gd name="T6" fmla="*/ 12 w 105"/>
                  <a:gd name="T7" fmla="*/ 1 h 65"/>
                  <a:gd name="T8" fmla="*/ 2 w 105"/>
                  <a:gd name="T9" fmla="*/ 9 h 65"/>
                  <a:gd name="T10" fmla="*/ 24 w 105"/>
                  <a:gd name="T11" fmla="*/ 25 h 65"/>
                  <a:gd name="T12" fmla="*/ 20 w 105"/>
                  <a:gd name="T13" fmla="*/ 37 h 65"/>
                  <a:gd name="T14" fmla="*/ 33 w 105"/>
                  <a:gd name="T15" fmla="*/ 34 h 65"/>
                  <a:gd name="T16" fmla="*/ 49 w 105"/>
                  <a:gd name="T17" fmla="*/ 40 h 65"/>
                  <a:gd name="T18" fmla="*/ 93 w 105"/>
                  <a:gd name="T19" fmla="*/ 65 h 65"/>
                  <a:gd name="T20" fmla="*/ 105 w 105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65">
                    <a:moveTo>
                      <a:pt x="105" y="47"/>
                    </a:moveTo>
                    <a:cubicBezTo>
                      <a:pt x="59" y="25"/>
                      <a:pt x="59" y="25"/>
                      <a:pt x="59" y="25"/>
                    </a:cubicBezTo>
                    <a:cubicBezTo>
                      <a:pt x="59" y="25"/>
                      <a:pt x="45" y="11"/>
                      <a:pt x="42" y="8"/>
                    </a:cubicBezTo>
                    <a:cubicBezTo>
                      <a:pt x="39" y="5"/>
                      <a:pt x="16" y="0"/>
                      <a:pt x="12" y="1"/>
                    </a:cubicBezTo>
                    <a:cubicBezTo>
                      <a:pt x="8" y="1"/>
                      <a:pt x="0" y="7"/>
                      <a:pt x="2" y="9"/>
                    </a:cubicBezTo>
                    <a:cubicBezTo>
                      <a:pt x="4" y="10"/>
                      <a:pt x="24" y="21"/>
                      <a:pt x="24" y="25"/>
                    </a:cubicBezTo>
                    <a:cubicBezTo>
                      <a:pt x="25" y="29"/>
                      <a:pt x="17" y="34"/>
                      <a:pt x="20" y="37"/>
                    </a:cubicBezTo>
                    <a:cubicBezTo>
                      <a:pt x="23" y="40"/>
                      <a:pt x="29" y="34"/>
                      <a:pt x="33" y="34"/>
                    </a:cubicBezTo>
                    <a:cubicBezTo>
                      <a:pt x="37" y="34"/>
                      <a:pt x="49" y="40"/>
                      <a:pt x="49" y="40"/>
                    </a:cubicBezTo>
                    <a:cubicBezTo>
                      <a:pt x="93" y="65"/>
                      <a:pt x="93" y="65"/>
                      <a:pt x="93" y="65"/>
                    </a:cubicBezTo>
                    <a:lnTo>
                      <a:pt x="105" y="47"/>
                    </a:lnTo>
                    <a:close/>
                  </a:path>
                </a:pathLst>
              </a:cu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ï$lîḑé">
                <a:extLst>
                  <a:ext uri="{FF2B5EF4-FFF2-40B4-BE49-F238E27FC236}">
                    <a16:creationId xmlns:a16="http://schemas.microsoft.com/office/drawing/2014/main" id="{B6239AA1-A2A5-495E-8934-290B602AB1F2}"/>
                  </a:ext>
                </a:extLst>
              </p:cNvPr>
              <p:cNvSpPr/>
              <p:nvPr/>
            </p:nvSpPr>
            <p:spPr bwMode="auto">
              <a:xfrm>
                <a:off x="4437063" y="3335338"/>
                <a:ext cx="479425" cy="306388"/>
              </a:xfrm>
              <a:custGeom>
                <a:avLst/>
                <a:gdLst>
                  <a:gd name="T0" fmla="*/ 130 w 152"/>
                  <a:gd name="T1" fmla="*/ 10 h 97"/>
                  <a:gd name="T2" fmla="*/ 108 w 152"/>
                  <a:gd name="T3" fmla="*/ 18 h 97"/>
                  <a:gd name="T4" fmla="*/ 64 w 152"/>
                  <a:gd name="T5" fmla="*/ 59 h 97"/>
                  <a:gd name="T6" fmla="*/ 14 w 152"/>
                  <a:gd name="T7" fmla="*/ 42 h 97"/>
                  <a:gd name="T8" fmla="*/ 2 w 152"/>
                  <a:gd name="T9" fmla="*/ 64 h 97"/>
                  <a:gd name="T10" fmla="*/ 76 w 152"/>
                  <a:gd name="T11" fmla="*/ 96 h 97"/>
                  <a:gd name="T12" fmla="*/ 145 w 152"/>
                  <a:gd name="T13" fmla="*/ 42 h 97"/>
                  <a:gd name="T14" fmla="*/ 130 w 152"/>
                  <a:gd name="T15" fmla="*/ 1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97">
                    <a:moveTo>
                      <a:pt x="130" y="10"/>
                    </a:moveTo>
                    <a:cubicBezTo>
                      <a:pt x="130" y="10"/>
                      <a:pt x="122" y="0"/>
                      <a:pt x="108" y="18"/>
                    </a:cubicBezTo>
                    <a:cubicBezTo>
                      <a:pt x="94" y="35"/>
                      <a:pt x="83" y="61"/>
                      <a:pt x="64" y="59"/>
                    </a:cubicBezTo>
                    <a:cubicBezTo>
                      <a:pt x="45" y="57"/>
                      <a:pt x="14" y="42"/>
                      <a:pt x="14" y="42"/>
                    </a:cubicBezTo>
                    <a:cubicBezTo>
                      <a:pt x="14" y="42"/>
                      <a:pt x="0" y="51"/>
                      <a:pt x="2" y="64"/>
                    </a:cubicBezTo>
                    <a:cubicBezTo>
                      <a:pt x="2" y="64"/>
                      <a:pt x="46" y="97"/>
                      <a:pt x="76" y="96"/>
                    </a:cubicBezTo>
                    <a:cubicBezTo>
                      <a:pt x="106" y="94"/>
                      <a:pt x="138" y="64"/>
                      <a:pt x="145" y="42"/>
                    </a:cubicBezTo>
                    <a:cubicBezTo>
                      <a:pt x="152" y="21"/>
                      <a:pt x="130" y="10"/>
                      <a:pt x="130" y="10"/>
                    </a:cubicBezTo>
                    <a:close/>
                  </a:path>
                </a:pathLst>
              </a:custGeom>
              <a:solidFill>
                <a:srgbClr val="FF3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îslîďe">
                <a:extLst>
                  <a:ext uri="{FF2B5EF4-FFF2-40B4-BE49-F238E27FC236}">
                    <a16:creationId xmlns:a16="http://schemas.microsoft.com/office/drawing/2014/main" id="{AEA61B19-2FF3-4406-BD76-02EC43BD4D85}"/>
                  </a:ext>
                </a:extLst>
              </p:cNvPr>
              <p:cNvSpPr/>
              <p:nvPr/>
            </p:nvSpPr>
            <p:spPr bwMode="auto">
              <a:xfrm>
                <a:off x="4529138" y="3338513"/>
                <a:ext cx="390525" cy="700088"/>
              </a:xfrm>
              <a:custGeom>
                <a:avLst/>
                <a:gdLst>
                  <a:gd name="T0" fmla="*/ 9 w 124"/>
                  <a:gd name="T1" fmla="*/ 202 h 222"/>
                  <a:gd name="T2" fmla="*/ 74 w 124"/>
                  <a:gd name="T3" fmla="*/ 218 h 222"/>
                  <a:gd name="T4" fmla="*/ 120 w 124"/>
                  <a:gd name="T5" fmla="*/ 177 h 222"/>
                  <a:gd name="T6" fmla="*/ 124 w 124"/>
                  <a:gd name="T7" fmla="*/ 51 h 222"/>
                  <a:gd name="T8" fmla="*/ 111 w 124"/>
                  <a:gd name="T9" fmla="*/ 15 h 222"/>
                  <a:gd name="T10" fmla="*/ 58 w 124"/>
                  <a:gd name="T11" fmla="*/ 8 h 222"/>
                  <a:gd name="T12" fmla="*/ 10 w 124"/>
                  <a:gd name="T13" fmla="*/ 40 h 222"/>
                  <a:gd name="T14" fmla="*/ 3 w 124"/>
                  <a:gd name="T15" fmla="*/ 121 h 222"/>
                  <a:gd name="T16" fmla="*/ 9 w 124"/>
                  <a:gd name="T17" fmla="*/ 20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" h="222">
                    <a:moveTo>
                      <a:pt x="9" y="202"/>
                    </a:moveTo>
                    <a:cubicBezTo>
                      <a:pt x="12" y="215"/>
                      <a:pt x="51" y="222"/>
                      <a:pt x="74" y="218"/>
                    </a:cubicBezTo>
                    <a:cubicBezTo>
                      <a:pt x="97" y="215"/>
                      <a:pt x="121" y="204"/>
                      <a:pt x="120" y="177"/>
                    </a:cubicBezTo>
                    <a:cubicBezTo>
                      <a:pt x="120" y="177"/>
                      <a:pt x="124" y="72"/>
                      <a:pt x="124" y="51"/>
                    </a:cubicBezTo>
                    <a:cubicBezTo>
                      <a:pt x="124" y="30"/>
                      <a:pt x="111" y="15"/>
                      <a:pt x="111" y="15"/>
                    </a:cubicBezTo>
                    <a:cubicBezTo>
                      <a:pt x="111" y="15"/>
                      <a:pt x="98" y="0"/>
                      <a:pt x="58" y="8"/>
                    </a:cubicBezTo>
                    <a:cubicBezTo>
                      <a:pt x="58" y="8"/>
                      <a:pt x="25" y="15"/>
                      <a:pt x="10" y="40"/>
                    </a:cubicBezTo>
                    <a:cubicBezTo>
                      <a:pt x="10" y="40"/>
                      <a:pt x="0" y="66"/>
                      <a:pt x="3" y="121"/>
                    </a:cubicBezTo>
                    <a:cubicBezTo>
                      <a:pt x="7" y="177"/>
                      <a:pt x="9" y="202"/>
                      <a:pt x="9" y="202"/>
                    </a:cubicBezTo>
                    <a:close/>
                  </a:path>
                </a:pathLst>
              </a:custGeom>
              <a:solidFill>
                <a:srgbClr val="FF3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iślíḓè">
                <a:extLst>
                  <a:ext uri="{FF2B5EF4-FFF2-40B4-BE49-F238E27FC236}">
                    <a16:creationId xmlns:a16="http://schemas.microsoft.com/office/drawing/2014/main" id="{99DD99EF-5B80-4061-8FA0-DB46C29928B5}"/>
                  </a:ext>
                </a:extLst>
              </p:cNvPr>
              <p:cNvSpPr/>
              <p:nvPr/>
            </p:nvSpPr>
            <p:spPr bwMode="auto">
              <a:xfrm>
                <a:off x="4657725" y="3260726"/>
                <a:ext cx="155575" cy="169863"/>
              </a:xfrm>
              <a:custGeom>
                <a:avLst/>
                <a:gdLst>
                  <a:gd name="T0" fmla="*/ 48 w 49"/>
                  <a:gd name="T1" fmla="*/ 4 h 54"/>
                  <a:gd name="T2" fmla="*/ 48 w 49"/>
                  <a:gd name="T3" fmla="*/ 33 h 54"/>
                  <a:gd name="T4" fmla="*/ 11 w 49"/>
                  <a:gd name="T5" fmla="*/ 50 h 54"/>
                  <a:gd name="T6" fmla="*/ 1 w 49"/>
                  <a:gd name="T7" fmla="*/ 42 h 54"/>
                  <a:gd name="T8" fmla="*/ 9 w 49"/>
                  <a:gd name="T9" fmla="*/ 14 h 54"/>
                  <a:gd name="T10" fmla="*/ 48 w 49"/>
                  <a:gd name="T11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54">
                    <a:moveTo>
                      <a:pt x="48" y="4"/>
                    </a:moveTo>
                    <a:cubicBezTo>
                      <a:pt x="48" y="4"/>
                      <a:pt x="45" y="24"/>
                      <a:pt x="48" y="33"/>
                    </a:cubicBezTo>
                    <a:cubicBezTo>
                      <a:pt x="49" y="38"/>
                      <a:pt x="29" y="54"/>
                      <a:pt x="11" y="50"/>
                    </a:cubicBezTo>
                    <a:cubicBezTo>
                      <a:pt x="0" y="47"/>
                      <a:pt x="1" y="42"/>
                      <a:pt x="1" y="42"/>
                    </a:cubicBezTo>
                    <a:cubicBezTo>
                      <a:pt x="1" y="42"/>
                      <a:pt x="10" y="28"/>
                      <a:pt x="9" y="14"/>
                    </a:cubicBezTo>
                    <a:cubicBezTo>
                      <a:pt x="7" y="0"/>
                      <a:pt x="36" y="1"/>
                      <a:pt x="48" y="4"/>
                    </a:cubicBezTo>
                    <a:close/>
                  </a:path>
                </a:pathLst>
              </a:custGeom>
              <a:solidFill>
                <a:srgbClr val="FF7C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iṡḷïďê">
                <a:extLst>
                  <a:ext uri="{FF2B5EF4-FFF2-40B4-BE49-F238E27FC236}">
                    <a16:creationId xmlns:a16="http://schemas.microsoft.com/office/drawing/2014/main" id="{F46B3560-3359-4A03-A726-9284B20E6056}"/>
                  </a:ext>
                </a:extLst>
              </p:cNvPr>
              <p:cNvSpPr/>
              <p:nvPr/>
            </p:nvSpPr>
            <p:spPr bwMode="auto">
              <a:xfrm>
                <a:off x="4597400" y="2995613"/>
                <a:ext cx="300038" cy="300038"/>
              </a:xfrm>
              <a:prstGeom prst="ellipse">
                <a:avLst/>
              </a:pr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íślíḍé">
                <a:extLst>
                  <a:ext uri="{FF2B5EF4-FFF2-40B4-BE49-F238E27FC236}">
                    <a16:creationId xmlns:a16="http://schemas.microsoft.com/office/drawing/2014/main" id="{8001DE33-77A9-4712-B8E1-8D0FD7393D04}"/>
                  </a:ext>
                </a:extLst>
              </p:cNvPr>
              <p:cNvSpPr/>
              <p:nvPr/>
            </p:nvSpPr>
            <p:spPr bwMode="auto">
              <a:xfrm>
                <a:off x="4594225" y="3113088"/>
                <a:ext cx="277813" cy="250825"/>
              </a:xfrm>
              <a:custGeom>
                <a:avLst/>
                <a:gdLst>
                  <a:gd name="T0" fmla="*/ 1 w 88"/>
                  <a:gd name="T1" fmla="*/ 14 h 80"/>
                  <a:gd name="T2" fmla="*/ 11 w 88"/>
                  <a:gd name="T3" fmla="*/ 71 h 80"/>
                  <a:gd name="T4" fmla="*/ 62 w 88"/>
                  <a:gd name="T5" fmla="*/ 56 h 80"/>
                  <a:gd name="T6" fmla="*/ 42 w 88"/>
                  <a:gd name="T7" fmla="*/ 0 h 80"/>
                  <a:gd name="T8" fmla="*/ 1 w 88"/>
                  <a:gd name="T9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80">
                    <a:moveTo>
                      <a:pt x="1" y="14"/>
                    </a:moveTo>
                    <a:cubicBezTo>
                      <a:pt x="1" y="14"/>
                      <a:pt x="0" y="61"/>
                      <a:pt x="11" y="71"/>
                    </a:cubicBezTo>
                    <a:cubicBezTo>
                      <a:pt x="21" y="80"/>
                      <a:pt x="37" y="62"/>
                      <a:pt x="62" y="56"/>
                    </a:cubicBezTo>
                    <a:cubicBezTo>
                      <a:pt x="88" y="49"/>
                      <a:pt x="42" y="0"/>
                      <a:pt x="42" y="0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iŝḻiḑé">
                <a:extLst>
                  <a:ext uri="{FF2B5EF4-FFF2-40B4-BE49-F238E27FC236}">
                    <a16:creationId xmlns:a16="http://schemas.microsoft.com/office/drawing/2014/main" id="{F3836E48-AE33-44D1-BA5C-EB90DA39B317}"/>
                  </a:ext>
                </a:extLst>
              </p:cNvPr>
              <p:cNvSpPr/>
              <p:nvPr/>
            </p:nvSpPr>
            <p:spPr bwMode="auto">
              <a:xfrm>
                <a:off x="4056063" y="3408363"/>
                <a:ext cx="358775" cy="300038"/>
              </a:xfrm>
              <a:custGeom>
                <a:avLst/>
                <a:gdLst>
                  <a:gd name="T0" fmla="*/ 113 w 114"/>
                  <a:gd name="T1" fmla="*/ 75 h 95"/>
                  <a:gd name="T2" fmla="*/ 37 w 114"/>
                  <a:gd name="T3" fmla="*/ 41 h 95"/>
                  <a:gd name="T4" fmla="*/ 18 w 114"/>
                  <a:gd name="T5" fmla="*/ 13 h 95"/>
                  <a:gd name="T6" fmla="*/ 0 w 114"/>
                  <a:gd name="T7" fmla="*/ 4 h 95"/>
                  <a:gd name="T8" fmla="*/ 9 w 114"/>
                  <a:gd name="T9" fmla="*/ 16 h 95"/>
                  <a:gd name="T10" fmla="*/ 2 w 114"/>
                  <a:gd name="T11" fmla="*/ 31 h 95"/>
                  <a:gd name="T12" fmla="*/ 14 w 114"/>
                  <a:gd name="T13" fmla="*/ 53 h 95"/>
                  <a:gd name="T14" fmla="*/ 29 w 114"/>
                  <a:gd name="T15" fmla="*/ 58 h 95"/>
                  <a:gd name="T16" fmla="*/ 92 w 114"/>
                  <a:gd name="T17" fmla="*/ 95 h 95"/>
                  <a:gd name="T18" fmla="*/ 113 w 114"/>
                  <a:gd name="T19" fmla="*/ 7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4" h="95">
                    <a:moveTo>
                      <a:pt x="113" y="75"/>
                    </a:moveTo>
                    <a:cubicBezTo>
                      <a:pt x="113" y="75"/>
                      <a:pt x="46" y="46"/>
                      <a:pt x="37" y="41"/>
                    </a:cubicBezTo>
                    <a:cubicBezTo>
                      <a:pt x="28" y="36"/>
                      <a:pt x="22" y="17"/>
                      <a:pt x="18" y="13"/>
                    </a:cubicBezTo>
                    <a:cubicBezTo>
                      <a:pt x="15" y="9"/>
                      <a:pt x="0" y="0"/>
                      <a:pt x="0" y="4"/>
                    </a:cubicBezTo>
                    <a:cubicBezTo>
                      <a:pt x="1" y="8"/>
                      <a:pt x="9" y="16"/>
                      <a:pt x="9" y="16"/>
                    </a:cubicBezTo>
                    <a:cubicBezTo>
                      <a:pt x="9" y="16"/>
                      <a:pt x="3" y="25"/>
                      <a:pt x="2" y="31"/>
                    </a:cubicBezTo>
                    <a:cubicBezTo>
                      <a:pt x="1" y="37"/>
                      <a:pt x="9" y="50"/>
                      <a:pt x="14" y="53"/>
                    </a:cubicBezTo>
                    <a:cubicBezTo>
                      <a:pt x="18" y="56"/>
                      <a:pt x="29" y="58"/>
                      <a:pt x="29" y="58"/>
                    </a:cubicBezTo>
                    <a:cubicBezTo>
                      <a:pt x="29" y="58"/>
                      <a:pt x="83" y="94"/>
                      <a:pt x="92" y="95"/>
                    </a:cubicBezTo>
                    <a:cubicBezTo>
                      <a:pt x="101" y="95"/>
                      <a:pt x="114" y="90"/>
                      <a:pt x="113" y="75"/>
                    </a:cubicBezTo>
                    <a:close/>
                  </a:path>
                </a:pathLst>
              </a:custGeom>
              <a:solidFill>
                <a:srgbClr val="FF9D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6" name="iś1ïdè">
                <a:extLst>
                  <a:ext uri="{FF2B5EF4-FFF2-40B4-BE49-F238E27FC236}">
                    <a16:creationId xmlns:a16="http://schemas.microsoft.com/office/drawing/2014/main" id="{0A2C3D3C-E53B-4319-BBA9-DB4D0F07F4FF}"/>
                  </a:ext>
                </a:extLst>
              </p:cNvPr>
              <p:cNvSpPr/>
              <p:nvPr/>
            </p:nvSpPr>
            <p:spPr bwMode="auto">
              <a:xfrm>
                <a:off x="4187825" y="3427413"/>
                <a:ext cx="479425" cy="304800"/>
              </a:xfrm>
              <a:custGeom>
                <a:avLst/>
                <a:gdLst>
                  <a:gd name="T0" fmla="*/ 130 w 152"/>
                  <a:gd name="T1" fmla="*/ 9 h 97"/>
                  <a:gd name="T2" fmla="*/ 108 w 152"/>
                  <a:gd name="T3" fmla="*/ 18 h 97"/>
                  <a:gd name="T4" fmla="*/ 64 w 152"/>
                  <a:gd name="T5" fmla="*/ 59 h 97"/>
                  <a:gd name="T6" fmla="*/ 14 w 152"/>
                  <a:gd name="T7" fmla="*/ 41 h 97"/>
                  <a:gd name="T8" fmla="*/ 2 w 152"/>
                  <a:gd name="T9" fmla="*/ 64 h 97"/>
                  <a:gd name="T10" fmla="*/ 76 w 152"/>
                  <a:gd name="T11" fmla="*/ 95 h 97"/>
                  <a:gd name="T12" fmla="*/ 145 w 152"/>
                  <a:gd name="T13" fmla="*/ 42 h 97"/>
                  <a:gd name="T14" fmla="*/ 130 w 152"/>
                  <a:gd name="T15" fmla="*/ 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97">
                    <a:moveTo>
                      <a:pt x="130" y="9"/>
                    </a:moveTo>
                    <a:cubicBezTo>
                      <a:pt x="130" y="9"/>
                      <a:pt x="122" y="0"/>
                      <a:pt x="108" y="18"/>
                    </a:cubicBezTo>
                    <a:cubicBezTo>
                      <a:pt x="94" y="35"/>
                      <a:pt x="83" y="61"/>
                      <a:pt x="64" y="59"/>
                    </a:cubicBezTo>
                    <a:cubicBezTo>
                      <a:pt x="45" y="56"/>
                      <a:pt x="14" y="41"/>
                      <a:pt x="14" y="41"/>
                    </a:cubicBezTo>
                    <a:cubicBezTo>
                      <a:pt x="14" y="41"/>
                      <a:pt x="0" y="50"/>
                      <a:pt x="2" y="64"/>
                    </a:cubicBezTo>
                    <a:cubicBezTo>
                      <a:pt x="2" y="64"/>
                      <a:pt x="46" y="97"/>
                      <a:pt x="76" y="95"/>
                    </a:cubicBezTo>
                    <a:cubicBezTo>
                      <a:pt x="106" y="94"/>
                      <a:pt x="138" y="63"/>
                      <a:pt x="145" y="42"/>
                    </a:cubicBezTo>
                    <a:cubicBezTo>
                      <a:pt x="152" y="21"/>
                      <a:pt x="130" y="9"/>
                      <a:pt x="130" y="9"/>
                    </a:cubicBezTo>
                    <a:close/>
                  </a:path>
                </a:pathLst>
              </a:custGeom>
              <a:solidFill>
                <a:srgbClr val="FF3D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7" name="iSḷíḑe">
                <a:extLst>
                  <a:ext uri="{FF2B5EF4-FFF2-40B4-BE49-F238E27FC236}">
                    <a16:creationId xmlns:a16="http://schemas.microsoft.com/office/drawing/2014/main" id="{0E4F63F7-2208-45EF-B939-F83517BFC929}"/>
                  </a:ext>
                </a:extLst>
              </p:cNvPr>
              <p:cNvSpPr/>
              <p:nvPr/>
            </p:nvSpPr>
            <p:spPr bwMode="auto">
              <a:xfrm>
                <a:off x="4587875" y="2973388"/>
                <a:ext cx="334963" cy="352425"/>
              </a:xfrm>
              <a:custGeom>
                <a:avLst/>
                <a:gdLst>
                  <a:gd name="T0" fmla="*/ 22 w 106"/>
                  <a:gd name="T1" fmla="*/ 14 h 112"/>
                  <a:gd name="T2" fmla="*/ 0 w 106"/>
                  <a:gd name="T3" fmla="*/ 44 h 112"/>
                  <a:gd name="T4" fmla="*/ 23 w 106"/>
                  <a:gd name="T5" fmla="*/ 61 h 112"/>
                  <a:gd name="T6" fmla="*/ 33 w 106"/>
                  <a:gd name="T7" fmla="*/ 80 h 112"/>
                  <a:gd name="T8" fmla="*/ 37 w 106"/>
                  <a:gd name="T9" fmla="*/ 79 h 112"/>
                  <a:gd name="T10" fmla="*/ 42 w 106"/>
                  <a:gd name="T11" fmla="*/ 67 h 112"/>
                  <a:gd name="T12" fmla="*/ 46 w 106"/>
                  <a:gd name="T13" fmla="*/ 87 h 112"/>
                  <a:gd name="T14" fmla="*/ 36 w 106"/>
                  <a:gd name="T15" fmla="*/ 96 h 112"/>
                  <a:gd name="T16" fmla="*/ 47 w 106"/>
                  <a:gd name="T17" fmla="*/ 110 h 112"/>
                  <a:gd name="T18" fmla="*/ 70 w 106"/>
                  <a:gd name="T19" fmla="*/ 106 h 112"/>
                  <a:gd name="T20" fmla="*/ 92 w 106"/>
                  <a:gd name="T21" fmla="*/ 82 h 112"/>
                  <a:gd name="T22" fmla="*/ 102 w 106"/>
                  <a:gd name="T23" fmla="*/ 35 h 112"/>
                  <a:gd name="T24" fmla="*/ 87 w 106"/>
                  <a:gd name="T25" fmla="*/ 17 h 112"/>
                  <a:gd name="T26" fmla="*/ 70 w 106"/>
                  <a:gd name="T27" fmla="*/ 5 h 112"/>
                  <a:gd name="T28" fmla="*/ 22 w 106"/>
                  <a:gd name="T29" fmla="*/ 14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6" h="112">
                    <a:moveTo>
                      <a:pt x="22" y="14"/>
                    </a:moveTo>
                    <a:cubicBezTo>
                      <a:pt x="22" y="14"/>
                      <a:pt x="5" y="18"/>
                      <a:pt x="0" y="44"/>
                    </a:cubicBezTo>
                    <a:cubicBezTo>
                      <a:pt x="2" y="55"/>
                      <a:pt x="17" y="46"/>
                      <a:pt x="23" y="61"/>
                    </a:cubicBezTo>
                    <a:cubicBezTo>
                      <a:pt x="29" y="76"/>
                      <a:pt x="33" y="80"/>
                      <a:pt x="33" y="80"/>
                    </a:cubicBezTo>
                    <a:cubicBezTo>
                      <a:pt x="37" y="79"/>
                      <a:pt x="37" y="79"/>
                      <a:pt x="37" y="79"/>
                    </a:cubicBezTo>
                    <a:cubicBezTo>
                      <a:pt x="37" y="79"/>
                      <a:pt x="37" y="67"/>
                      <a:pt x="42" y="67"/>
                    </a:cubicBezTo>
                    <a:cubicBezTo>
                      <a:pt x="47" y="67"/>
                      <a:pt x="49" y="81"/>
                      <a:pt x="46" y="87"/>
                    </a:cubicBezTo>
                    <a:cubicBezTo>
                      <a:pt x="43" y="93"/>
                      <a:pt x="36" y="96"/>
                      <a:pt x="36" y="96"/>
                    </a:cubicBezTo>
                    <a:cubicBezTo>
                      <a:pt x="36" y="96"/>
                      <a:pt x="44" y="109"/>
                      <a:pt x="47" y="110"/>
                    </a:cubicBezTo>
                    <a:cubicBezTo>
                      <a:pt x="51" y="112"/>
                      <a:pt x="64" y="109"/>
                      <a:pt x="70" y="106"/>
                    </a:cubicBezTo>
                    <a:cubicBezTo>
                      <a:pt x="75" y="104"/>
                      <a:pt x="84" y="94"/>
                      <a:pt x="92" y="82"/>
                    </a:cubicBezTo>
                    <a:cubicBezTo>
                      <a:pt x="99" y="70"/>
                      <a:pt x="106" y="49"/>
                      <a:pt x="102" y="35"/>
                    </a:cubicBezTo>
                    <a:cubicBezTo>
                      <a:pt x="97" y="21"/>
                      <a:pt x="87" y="17"/>
                      <a:pt x="87" y="17"/>
                    </a:cubicBezTo>
                    <a:cubicBezTo>
                      <a:pt x="87" y="17"/>
                      <a:pt x="81" y="9"/>
                      <a:pt x="70" y="5"/>
                    </a:cubicBezTo>
                    <a:cubicBezTo>
                      <a:pt x="60" y="2"/>
                      <a:pt x="41" y="0"/>
                      <a:pt x="22" y="14"/>
                    </a:cubicBezTo>
                    <a:close/>
                  </a:path>
                </a:pathLst>
              </a:custGeom>
              <a:solidFill>
                <a:srgbClr val="843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8" name="íṣliḑê">
                <a:extLst>
                  <a:ext uri="{FF2B5EF4-FFF2-40B4-BE49-F238E27FC236}">
                    <a16:creationId xmlns:a16="http://schemas.microsoft.com/office/drawing/2014/main" id="{5FB7E44B-DCAA-4F33-A1A1-CE189E9FA759}"/>
                  </a:ext>
                </a:extLst>
              </p:cNvPr>
              <p:cNvSpPr/>
              <p:nvPr/>
            </p:nvSpPr>
            <p:spPr bwMode="auto">
              <a:xfrm>
                <a:off x="4594225" y="2944813"/>
                <a:ext cx="542925" cy="822325"/>
              </a:xfrm>
              <a:custGeom>
                <a:avLst/>
                <a:gdLst>
                  <a:gd name="T0" fmla="*/ 16 w 172"/>
                  <a:gd name="T1" fmla="*/ 55 h 261"/>
                  <a:gd name="T2" fmla="*/ 22 w 172"/>
                  <a:gd name="T3" fmla="*/ 88 h 261"/>
                  <a:gd name="T4" fmla="*/ 32 w 172"/>
                  <a:gd name="T5" fmla="*/ 132 h 261"/>
                  <a:gd name="T6" fmla="*/ 39 w 172"/>
                  <a:gd name="T7" fmla="*/ 224 h 261"/>
                  <a:gd name="T8" fmla="*/ 145 w 172"/>
                  <a:gd name="T9" fmla="*/ 219 h 261"/>
                  <a:gd name="T10" fmla="*/ 129 w 172"/>
                  <a:gd name="T11" fmla="*/ 123 h 261"/>
                  <a:gd name="T12" fmla="*/ 125 w 172"/>
                  <a:gd name="T13" fmla="*/ 48 h 261"/>
                  <a:gd name="T14" fmla="*/ 46 w 172"/>
                  <a:gd name="T15" fmla="*/ 10 h 261"/>
                  <a:gd name="T16" fmla="*/ 16 w 172"/>
                  <a:gd name="T17" fmla="*/ 5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2" h="261">
                    <a:moveTo>
                      <a:pt x="16" y="55"/>
                    </a:moveTo>
                    <a:cubicBezTo>
                      <a:pt x="16" y="55"/>
                      <a:pt x="28" y="68"/>
                      <a:pt x="22" y="88"/>
                    </a:cubicBezTo>
                    <a:cubicBezTo>
                      <a:pt x="16" y="107"/>
                      <a:pt x="24" y="107"/>
                      <a:pt x="32" y="132"/>
                    </a:cubicBezTo>
                    <a:cubicBezTo>
                      <a:pt x="40" y="158"/>
                      <a:pt x="17" y="187"/>
                      <a:pt x="39" y="224"/>
                    </a:cubicBezTo>
                    <a:cubicBezTo>
                      <a:pt x="61" y="261"/>
                      <a:pt x="119" y="256"/>
                      <a:pt x="145" y="219"/>
                    </a:cubicBezTo>
                    <a:cubicBezTo>
                      <a:pt x="172" y="183"/>
                      <a:pt x="130" y="156"/>
                      <a:pt x="129" y="123"/>
                    </a:cubicBezTo>
                    <a:cubicBezTo>
                      <a:pt x="128" y="90"/>
                      <a:pt x="155" y="71"/>
                      <a:pt x="125" y="48"/>
                    </a:cubicBezTo>
                    <a:cubicBezTo>
                      <a:pt x="95" y="25"/>
                      <a:pt x="82" y="0"/>
                      <a:pt x="46" y="10"/>
                    </a:cubicBezTo>
                    <a:cubicBezTo>
                      <a:pt x="9" y="20"/>
                      <a:pt x="0" y="39"/>
                      <a:pt x="16" y="55"/>
                    </a:cubicBezTo>
                    <a:close/>
                  </a:path>
                </a:pathLst>
              </a:custGeom>
              <a:solidFill>
                <a:srgbClr val="8438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13AA2A0-790C-4DD4-B242-AC774F30A322}"/>
              </a:ext>
            </a:extLst>
          </p:cNvPr>
          <p:cNvGrpSpPr/>
          <p:nvPr/>
        </p:nvGrpSpPr>
        <p:grpSpPr>
          <a:xfrm>
            <a:off x="6235752" y="1718466"/>
            <a:ext cx="2411075" cy="4500737"/>
            <a:chOff x="6235751" y="1718466"/>
            <a:chExt cx="2411075" cy="4500737"/>
          </a:xfrm>
        </p:grpSpPr>
        <p:grpSp>
          <p:nvGrpSpPr>
            <p:cNvPr id="9" name="íṩľïḓê">
              <a:extLst>
                <a:ext uri="{FF2B5EF4-FFF2-40B4-BE49-F238E27FC236}">
                  <a16:creationId xmlns:a16="http://schemas.microsoft.com/office/drawing/2014/main" id="{FBB535EF-C72F-41D3-B82E-CAD78B07B1D6}"/>
                </a:ext>
              </a:extLst>
            </p:cNvPr>
            <p:cNvGrpSpPr/>
            <p:nvPr/>
          </p:nvGrpSpPr>
          <p:grpSpPr>
            <a:xfrm>
              <a:off x="6235751" y="1718466"/>
              <a:ext cx="2411075" cy="4500737"/>
              <a:chOff x="669925" y="1224690"/>
              <a:chExt cx="2411075" cy="4500737"/>
            </a:xfrm>
          </p:grpSpPr>
          <p:grpSp>
            <p:nvGrpSpPr>
              <p:cNvPr id="29" name="îs1îḓe">
                <a:extLst>
                  <a:ext uri="{FF2B5EF4-FFF2-40B4-BE49-F238E27FC236}">
                    <a16:creationId xmlns:a16="http://schemas.microsoft.com/office/drawing/2014/main" id="{B496616E-BE88-46A5-9185-7640C260DDE9}"/>
                  </a:ext>
                </a:extLst>
              </p:cNvPr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30" name="iṥlïḍe">
                  <a:extLst>
                    <a:ext uri="{FF2B5EF4-FFF2-40B4-BE49-F238E27FC236}">
                      <a16:creationId xmlns:a16="http://schemas.microsoft.com/office/drawing/2014/main" id="{62616664-1AFF-4E4B-94ED-032A658B4984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31" name="î$ļiďè">
                  <a:extLst>
                    <a:ext uri="{FF2B5EF4-FFF2-40B4-BE49-F238E27FC236}">
                      <a16:creationId xmlns:a16="http://schemas.microsoft.com/office/drawing/2014/main" id="{996398E7-9AC7-461E-8FDC-C00427D5823D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zh-CN" altLang="en-US" b="1" dirty="0">
                      <a:cs typeface="+mn-ea"/>
                      <a:sym typeface="+mn-lt"/>
                    </a:rPr>
                    <a:t>Add a title</a:t>
                  </a:r>
                  <a:endParaRPr lang="en-US" altLang="zh-CN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6" name="îSľïḍè">
                <a:extLst>
                  <a:ext uri="{FF2B5EF4-FFF2-40B4-BE49-F238E27FC236}">
                    <a16:creationId xmlns:a16="http://schemas.microsoft.com/office/drawing/2014/main" id="{67385548-66A8-4CCC-91B9-6742B8868EC4}"/>
                  </a:ext>
                </a:extLst>
              </p:cNvPr>
              <p:cNvSpPr txBox="1"/>
              <p:nvPr/>
            </p:nvSpPr>
            <p:spPr>
              <a:xfrm>
                <a:off x="669925" y="1585080"/>
                <a:ext cx="2411075" cy="11424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27" name="îṥliḋè">
                <a:extLst>
                  <a:ext uri="{FF2B5EF4-FFF2-40B4-BE49-F238E27FC236}">
                    <a16:creationId xmlns:a16="http://schemas.microsoft.com/office/drawing/2014/main" id="{44D2FB63-0B47-4D14-88C1-2D14F63BAAE8}"/>
                  </a:ext>
                </a:extLst>
              </p:cNvPr>
              <p:cNvSpPr txBox="1"/>
              <p:nvPr/>
            </p:nvSpPr>
            <p:spPr>
              <a:xfrm>
                <a:off x="1668521" y="1224690"/>
                <a:ext cx="413883" cy="3957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</p:grpSp>
        <p:grpSp>
          <p:nvGrpSpPr>
            <p:cNvPr id="229" name="ba5679f1-bc95-4238-aba4-d21febb9d3e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265A74A5-33A8-4C74-84D8-1C7019EEE9B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6409958" y="3381658"/>
              <a:ext cx="1931737" cy="1536188"/>
              <a:chOff x="3243263" y="1412876"/>
              <a:chExt cx="5465763" cy="4346575"/>
            </a:xfrm>
          </p:grpSpPr>
          <p:sp>
            <p:nvSpPr>
              <p:cNvPr id="230" name="ïšľíḍè">
                <a:extLst>
                  <a:ext uri="{FF2B5EF4-FFF2-40B4-BE49-F238E27FC236}">
                    <a16:creationId xmlns:a16="http://schemas.microsoft.com/office/drawing/2014/main" id="{FB0E3273-1DDA-402A-AF92-398C1CB9646B}"/>
                  </a:ext>
                </a:extLst>
              </p:cNvPr>
              <p:cNvSpPr/>
              <p:nvPr/>
            </p:nvSpPr>
            <p:spPr bwMode="auto">
              <a:xfrm>
                <a:off x="3243263" y="1897063"/>
                <a:ext cx="5465763" cy="3862388"/>
              </a:xfrm>
              <a:custGeom>
                <a:avLst/>
                <a:gdLst>
                  <a:gd name="T0" fmla="*/ 3443 w 3443"/>
                  <a:gd name="T1" fmla="*/ 334 h 2433"/>
                  <a:gd name="T2" fmla="*/ 3329 w 3443"/>
                  <a:gd name="T3" fmla="*/ 0 h 2433"/>
                  <a:gd name="T4" fmla="*/ 3076 w 3443"/>
                  <a:gd name="T5" fmla="*/ 199 h 2433"/>
                  <a:gd name="T6" fmla="*/ 3185 w 3443"/>
                  <a:gd name="T7" fmla="*/ 245 h 2433"/>
                  <a:gd name="T8" fmla="*/ 3060 w 3443"/>
                  <a:gd name="T9" fmla="*/ 510 h 2433"/>
                  <a:gd name="T10" fmla="*/ 2525 w 3443"/>
                  <a:gd name="T11" fmla="*/ 271 h 2433"/>
                  <a:gd name="T12" fmla="*/ 2183 w 3443"/>
                  <a:gd name="T13" fmla="*/ 1161 h 2433"/>
                  <a:gd name="T14" fmla="*/ 796 w 3443"/>
                  <a:gd name="T15" fmla="*/ 1003 h 2433"/>
                  <a:gd name="T16" fmla="*/ 0 w 3443"/>
                  <a:gd name="T17" fmla="*/ 2433 h 2433"/>
                  <a:gd name="T18" fmla="*/ 666 w 3443"/>
                  <a:gd name="T19" fmla="*/ 2433 h 2433"/>
                  <a:gd name="T20" fmla="*/ 965 w 3443"/>
                  <a:gd name="T21" fmla="*/ 1366 h 2433"/>
                  <a:gd name="T22" fmla="*/ 2305 w 3443"/>
                  <a:gd name="T23" fmla="*/ 1420 h 2433"/>
                  <a:gd name="T24" fmla="*/ 2600 w 3443"/>
                  <a:gd name="T25" fmla="*/ 505 h 2433"/>
                  <a:gd name="T26" fmla="*/ 3150 w 3443"/>
                  <a:gd name="T27" fmla="*/ 676 h 2433"/>
                  <a:gd name="T28" fmla="*/ 3308 w 3443"/>
                  <a:gd name="T29" fmla="*/ 289 h 2433"/>
                  <a:gd name="T30" fmla="*/ 3443 w 3443"/>
                  <a:gd name="T31" fmla="*/ 334 h 2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43" h="2433">
                    <a:moveTo>
                      <a:pt x="3443" y="334"/>
                    </a:moveTo>
                    <a:lnTo>
                      <a:pt x="3329" y="0"/>
                    </a:lnTo>
                    <a:lnTo>
                      <a:pt x="3076" y="199"/>
                    </a:lnTo>
                    <a:lnTo>
                      <a:pt x="3185" y="245"/>
                    </a:lnTo>
                    <a:lnTo>
                      <a:pt x="3060" y="510"/>
                    </a:lnTo>
                    <a:lnTo>
                      <a:pt x="2525" y="271"/>
                    </a:lnTo>
                    <a:lnTo>
                      <a:pt x="2183" y="1161"/>
                    </a:lnTo>
                    <a:lnTo>
                      <a:pt x="796" y="1003"/>
                    </a:lnTo>
                    <a:lnTo>
                      <a:pt x="0" y="2433"/>
                    </a:lnTo>
                    <a:lnTo>
                      <a:pt x="666" y="2433"/>
                    </a:lnTo>
                    <a:lnTo>
                      <a:pt x="965" y="1366"/>
                    </a:lnTo>
                    <a:lnTo>
                      <a:pt x="2305" y="1420"/>
                    </a:lnTo>
                    <a:lnTo>
                      <a:pt x="2600" y="505"/>
                    </a:lnTo>
                    <a:lnTo>
                      <a:pt x="3150" y="676"/>
                    </a:lnTo>
                    <a:lnTo>
                      <a:pt x="3308" y="289"/>
                    </a:lnTo>
                    <a:lnTo>
                      <a:pt x="3443" y="334"/>
                    </a:lnTo>
                    <a:close/>
                  </a:path>
                </a:pathLst>
              </a:custGeom>
              <a:solidFill>
                <a:srgbClr val="F8E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1" name="íśļîḍè">
                <a:extLst>
                  <a:ext uri="{FF2B5EF4-FFF2-40B4-BE49-F238E27FC236}">
                    <a16:creationId xmlns:a16="http://schemas.microsoft.com/office/drawing/2014/main" id="{5B232A13-2DE8-4D09-A6F6-8A7A8202EE2B}"/>
                  </a:ext>
                </a:extLst>
              </p:cNvPr>
              <p:cNvSpPr/>
              <p:nvPr/>
            </p:nvSpPr>
            <p:spPr bwMode="auto">
              <a:xfrm>
                <a:off x="5487543" y="3862354"/>
                <a:ext cx="1582771" cy="1582771"/>
              </a:xfrm>
              <a:custGeom>
                <a:avLst/>
                <a:gdLst>
                  <a:gd name="T0" fmla="*/ 466 w 497"/>
                  <a:gd name="T1" fmla="*/ 306 h 497"/>
                  <a:gd name="T2" fmla="*/ 306 w 497"/>
                  <a:gd name="T3" fmla="*/ 32 h 497"/>
                  <a:gd name="T4" fmla="*/ 32 w 497"/>
                  <a:gd name="T5" fmla="*/ 192 h 497"/>
                  <a:gd name="T6" fmla="*/ 192 w 497"/>
                  <a:gd name="T7" fmla="*/ 466 h 497"/>
                  <a:gd name="T8" fmla="*/ 466 w 497"/>
                  <a:gd name="T9" fmla="*/ 306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" h="497">
                    <a:moveTo>
                      <a:pt x="466" y="306"/>
                    </a:moveTo>
                    <a:cubicBezTo>
                      <a:pt x="497" y="186"/>
                      <a:pt x="426" y="63"/>
                      <a:pt x="306" y="32"/>
                    </a:cubicBezTo>
                    <a:cubicBezTo>
                      <a:pt x="186" y="0"/>
                      <a:pt x="63" y="72"/>
                      <a:pt x="32" y="192"/>
                    </a:cubicBezTo>
                    <a:cubicBezTo>
                      <a:pt x="0" y="311"/>
                      <a:pt x="72" y="434"/>
                      <a:pt x="192" y="466"/>
                    </a:cubicBezTo>
                    <a:cubicBezTo>
                      <a:pt x="312" y="497"/>
                      <a:pt x="434" y="425"/>
                      <a:pt x="466" y="306"/>
                    </a:cubicBezTo>
                    <a:close/>
                  </a:path>
                </a:pathLst>
              </a:custGeom>
              <a:solidFill>
                <a:srgbClr val="172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2" name="í$ļîḋè">
                <a:extLst>
                  <a:ext uri="{FF2B5EF4-FFF2-40B4-BE49-F238E27FC236}">
                    <a16:creationId xmlns:a16="http://schemas.microsoft.com/office/drawing/2014/main" id="{CA92BB26-5B68-413C-8601-4731452733D8}"/>
                  </a:ext>
                </a:extLst>
              </p:cNvPr>
              <p:cNvSpPr/>
              <p:nvPr/>
            </p:nvSpPr>
            <p:spPr bwMode="auto">
              <a:xfrm>
                <a:off x="5583410" y="3954307"/>
                <a:ext cx="1394951" cy="1398864"/>
              </a:xfrm>
              <a:custGeom>
                <a:avLst/>
                <a:gdLst>
                  <a:gd name="T0" fmla="*/ 410 w 438"/>
                  <a:gd name="T1" fmla="*/ 270 h 439"/>
                  <a:gd name="T2" fmla="*/ 269 w 438"/>
                  <a:gd name="T3" fmla="*/ 28 h 439"/>
                  <a:gd name="T4" fmla="*/ 27 w 438"/>
                  <a:gd name="T5" fmla="*/ 169 h 439"/>
                  <a:gd name="T6" fmla="*/ 169 w 438"/>
                  <a:gd name="T7" fmla="*/ 411 h 439"/>
                  <a:gd name="T8" fmla="*/ 410 w 438"/>
                  <a:gd name="T9" fmla="*/ 27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8" h="439">
                    <a:moveTo>
                      <a:pt x="410" y="270"/>
                    </a:moveTo>
                    <a:cubicBezTo>
                      <a:pt x="438" y="164"/>
                      <a:pt x="375" y="56"/>
                      <a:pt x="269" y="28"/>
                    </a:cubicBezTo>
                    <a:cubicBezTo>
                      <a:pt x="163" y="0"/>
                      <a:pt x="55" y="64"/>
                      <a:pt x="27" y="169"/>
                    </a:cubicBezTo>
                    <a:cubicBezTo>
                      <a:pt x="0" y="275"/>
                      <a:pt x="63" y="383"/>
                      <a:pt x="169" y="411"/>
                    </a:cubicBezTo>
                    <a:cubicBezTo>
                      <a:pt x="274" y="439"/>
                      <a:pt x="383" y="376"/>
                      <a:pt x="410" y="270"/>
                    </a:cubicBezTo>
                    <a:close/>
                  </a:path>
                </a:pathLst>
              </a:custGeom>
              <a:solidFill>
                <a:srgbClr val="B2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3" name="íṡlíďê">
                <a:extLst>
                  <a:ext uri="{FF2B5EF4-FFF2-40B4-BE49-F238E27FC236}">
                    <a16:creationId xmlns:a16="http://schemas.microsoft.com/office/drawing/2014/main" id="{D72643C9-8E9F-48A1-87B1-C237C45D8357}"/>
                  </a:ext>
                </a:extLst>
              </p:cNvPr>
              <p:cNvSpPr/>
              <p:nvPr/>
            </p:nvSpPr>
            <p:spPr bwMode="auto">
              <a:xfrm>
                <a:off x="6236865" y="3897571"/>
                <a:ext cx="242600" cy="88041"/>
              </a:xfrm>
              <a:custGeom>
                <a:avLst/>
                <a:gdLst>
                  <a:gd name="T0" fmla="*/ 124 w 124"/>
                  <a:gd name="T1" fmla="*/ 35 h 45"/>
                  <a:gd name="T2" fmla="*/ 37 w 124"/>
                  <a:gd name="T3" fmla="*/ 0 h 45"/>
                  <a:gd name="T4" fmla="*/ 3 w 124"/>
                  <a:gd name="T5" fmla="*/ 5 h 45"/>
                  <a:gd name="T6" fmla="*/ 0 w 124"/>
                  <a:gd name="T7" fmla="*/ 45 h 45"/>
                  <a:gd name="T8" fmla="*/ 124 w 124"/>
                  <a:gd name="T9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45">
                    <a:moveTo>
                      <a:pt x="124" y="35"/>
                    </a:moveTo>
                    <a:lnTo>
                      <a:pt x="37" y="0"/>
                    </a:lnTo>
                    <a:lnTo>
                      <a:pt x="3" y="5"/>
                    </a:lnTo>
                    <a:lnTo>
                      <a:pt x="0" y="45"/>
                    </a:lnTo>
                    <a:lnTo>
                      <a:pt x="124" y="35"/>
                    </a:lnTo>
                    <a:close/>
                  </a:path>
                </a:pathLst>
              </a:custGeom>
              <a:solidFill>
                <a:srgbClr val="172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4" name="išļidê">
                <a:extLst>
                  <a:ext uri="{FF2B5EF4-FFF2-40B4-BE49-F238E27FC236}">
                    <a16:creationId xmlns:a16="http://schemas.microsoft.com/office/drawing/2014/main" id="{FD87498B-0E76-4622-906F-C547131C39BD}"/>
                  </a:ext>
                </a:extLst>
              </p:cNvPr>
              <p:cNvSpPr/>
              <p:nvPr/>
            </p:nvSpPr>
            <p:spPr bwMode="auto">
              <a:xfrm>
                <a:off x="5736013" y="3692142"/>
                <a:ext cx="226949" cy="500852"/>
              </a:xfrm>
              <a:custGeom>
                <a:avLst/>
                <a:gdLst>
                  <a:gd name="T0" fmla="*/ 4 w 116"/>
                  <a:gd name="T1" fmla="*/ 193 h 256"/>
                  <a:gd name="T2" fmla="*/ 0 w 116"/>
                  <a:gd name="T3" fmla="*/ 256 h 256"/>
                  <a:gd name="T4" fmla="*/ 116 w 116"/>
                  <a:gd name="T5" fmla="*/ 206 h 256"/>
                  <a:gd name="T6" fmla="*/ 36 w 116"/>
                  <a:gd name="T7" fmla="*/ 193 h 256"/>
                  <a:gd name="T8" fmla="*/ 75 w 116"/>
                  <a:gd name="T9" fmla="*/ 0 h 256"/>
                  <a:gd name="T10" fmla="*/ 39 w 116"/>
                  <a:gd name="T11" fmla="*/ 176 h 256"/>
                  <a:gd name="T12" fmla="*/ 4 w 116"/>
                  <a:gd name="T13" fmla="*/ 193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256">
                    <a:moveTo>
                      <a:pt x="4" y="193"/>
                    </a:moveTo>
                    <a:lnTo>
                      <a:pt x="0" y="256"/>
                    </a:lnTo>
                    <a:lnTo>
                      <a:pt x="116" y="206"/>
                    </a:lnTo>
                    <a:lnTo>
                      <a:pt x="36" y="193"/>
                    </a:lnTo>
                    <a:lnTo>
                      <a:pt x="75" y="0"/>
                    </a:lnTo>
                    <a:lnTo>
                      <a:pt x="39" y="176"/>
                    </a:lnTo>
                    <a:lnTo>
                      <a:pt x="4" y="193"/>
                    </a:lnTo>
                    <a:close/>
                  </a:path>
                </a:pathLst>
              </a:custGeom>
              <a:solidFill>
                <a:srgbClr val="172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5" name="íS1ïdê">
                <a:extLst>
                  <a:ext uri="{FF2B5EF4-FFF2-40B4-BE49-F238E27FC236}">
                    <a16:creationId xmlns:a16="http://schemas.microsoft.com/office/drawing/2014/main" id="{51AC093C-1A8E-4474-9F6F-B44425068400}"/>
                  </a:ext>
                </a:extLst>
              </p:cNvPr>
              <p:cNvSpPr/>
              <p:nvPr/>
            </p:nvSpPr>
            <p:spPr bwMode="auto">
              <a:xfrm>
                <a:off x="5724274" y="3011297"/>
                <a:ext cx="665194" cy="1099526"/>
              </a:xfrm>
              <a:custGeom>
                <a:avLst/>
                <a:gdLst>
                  <a:gd name="T0" fmla="*/ 233 w 340"/>
                  <a:gd name="T1" fmla="*/ 0 h 562"/>
                  <a:gd name="T2" fmla="*/ 135 w 340"/>
                  <a:gd name="T3" fmla="*/ 24 h 562"/>
                  <a:gd name="T4" fmla="*/ 27 w 340"/>
                  <a:gd name="T5" fmla="*/ 75 h 562"/>
                  <a:gd name="T6" fmla="*/ 27 w 340"/>
                  <a:gd name="T7" fmla="*/ 265 h 562"/>
                  <a:gd name="T8" fmla="*/ 0 w 340"/>
                  <a:gd name="T9" fmla="*/ 562 h 562"/>
                  <a:gd name="T10" fmla="*/ 11 w 340"/>
                  <a:gd name="T11" fmla="*/ 560 h 562"/>
                  <a:gd name="T12" fmla="*/ 54 w 340"/>
                  <a:gd name="T13" fmla="*/ 542 h 562"/>
                  <a:gd name="T14" fmla="*/ 81 w 340"/>
                  <a:gd name="T15" fmla="*/ 348 h 562"/>
                  <a:gd name="T16" fmla="*/ 104 w 340"/>
                  <a:gd name="T17" fmla="*/ 231 h 562"/>
                  <a:gd name="T18" fmla="*/ 135 w 340"/>
                  <a:gd name="T19" fmla="*/ 83 h 562"/>
                  <a:gd name="T20" fmla="*/ 286 w 340"/>
                  <a:gd name="T21" fmla="*/ 269 h 562"/>
                  <a:gd name="T22" fmla="*/ 252 w 340"/>
                  <a:gd name="T23" fmla="*/ 466 h 562"/>
                  <a:gd name="T24" fmla="*/ 268 w 340"/>
                  <a:gd name="T25" fmla="*/ 467 h 562"/>
                  <a:gd name="T26" fmla="*/ 307 w 340"/>
                  <a:gd name="T27" fmla="*/ 454 h 562"/>
                  <a:gd name="T28" fmla="*/ 340 w 340"/>
                  <a:gd name="T29" fmla="*/ 249 h 562"/>
                  <a:gd name="T30" fmla="*/ 233 w 340"/>
                  <a:gd name="T31" fmla="*/ 0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0" h="562">
                    <a:moveTo>
                      <a:pt x="233" y="0"/>
                    </a:moveTo>
                    <a:lnTo>
                      <a:pt x="135" y="24"/>
                    </a:lnTo>
                    <a:lnTo>
                      <a:pt x="27" y="75"/>
                    </a:lnTo>
                    <a:lnTo>
                      <a:pt x="27" y="265"/>
                    </a:lnTo>
                    <a:lnTo>
                      <a:pt x="0" y="562"/>
                    </a:lnTo>
                    <a:lnTo>
                      <a:pt x="11" y="560"/>
                    </a:lnTo>
                    <a:lnTo>
                      <a:pt x="54" y="542"/>
                    </a:lnTo>
                    <a:lnTo>
                      <a:pt x="81" y="348"/>
                    </a:lnTo>
                    <a:lnTo>
                      <a:pt x="104" y="231"/>
                    </a:lnTo>
                    <a:lnTo>
                      <a:pt x="135" y="83"/>
                    </a:lnTo>
                    <a:lnTo>
                      <a:pt x="286" y="269"/>
                    </a:lnTo>
                    <a:lnTo>
                      <a:pt x="252" y="466"/>
                    </a:lnTo>
                    <a:lnTo>
                      <a:pt x="268" y="467"/>
                    </a:lnTo>
                    <a:lnTo>
                      <a:pt x="307" y="454"/>
                    </a:lnTo>
                    <a:lnTo>
                      <a:pt x="340" y="249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172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6" name="íṣḻïḍê">
                <a:extLst>
                  <a:ext uri="{FF2B5EF4-FFF2-40B4-BE49-F238E27FC236}">
                    <a16:creationId xmlns:a16="http://schemas.microsoft.com/office/drawing/2014/main" id="{184B1809-E517-4A8B-889C-0D9576D04622}"/>
                  </a:ext>
                </a:extLst>
              </p:cNvPr>
              <p:cNvSpPr/>
              <p:nvPr/>
            </p:nvSpPr>
            <p:spPr bwMode="auto">
              <a:xfrm>
                <a:off x="5781011" y="2387189"/>
                <a:ext cx="95867" cy="127170"/>
              </a:xfrm>
              <a:custGeom>
                <a:avLst/>
                <a:gdLst>
                  <a:gd name="T0" fmla="*/ 0 w 49"/>
                  <a:gd name="T1" fmla="*/ 6 h 65"/>
                  <a:gd name="T2" fmla="*/ 15 w 49"/>
                  <a:gd name="T3" fmla="*/ 65 h 65"/>
                  <a:gd name="T4" fmla="*/ 49 w 49"/>
                  <a:gd name="T5" fmla="*/ 62 h 65"/>
                  <a:gd name="T6" fmla="*/ 29 w 49"/>
                  <a:gd name="T7" fmla="*/ 0 h 65"/>
                  <a:gd name="T8" fmla="*/ 0 w 49"/>
                  <a:gd name="T9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65">
                    <a:moveTo>
                      <a:pt x="0" y="6"/>
                    </a:moveTo>
                    <a:lnTo>
                      <a:pt x="15" y="65"/>
                    </a:lnTo>
                    <a:lnTo>
                      <a:pt x="49" y="62"/>
                    </a:lnTo>
                    <a:lnTo>
                      <a:pt x="29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7" name="ïṡḷîdè">
                <a:extLst>
                  <a:ext uri="{FF2B5EF4-FFF2-40B4-BE49-F238E27FC236}">
                    <a16:creationId xmlns:a16="http://schemas.microsoft.com/office/drawing/2014/main" id="{4065E472-A626-470B-8E82-261C95DCDC15}"/>
                  </a:ext>
                </a:extLst>
              </p:cNvPr>
              <p:cNvSpPr/>
              <p:nvPr/>
            </p:nvSpPr>
            <p:spPr bwMode="auto">
              <a:xfrm>
                <a:off x="5781011" y="2387189"/>
                <a:ext cx="95867" cy="127170"/>
              </a:xfrm>
              <a:custGeom>
                <a:avLst/>
                <a:gdLst>
                  <a:gd name="T0" fmla="*/ 0 w 49"/>
                  <a:gd name="T1" fmla="*/ 6 h 65"/>
                  <a:gd name="T2" fmla="*/ 15 w 49"/>
                  <a:gd name="T3" fmla="*/ 65 h 65"/>
                  <a:gd name="T4" fmla="*/ 49 w 49"/>
                  <a:gd name="T5" fmla="*/ 62 h 65"/>
                  <a:gd name="T6" fmla="*/ 29 w 49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65">
                    <a:moveTo>
                      <a:pt x="0" y="6"/>
                    </a:moveTo>
                    <a:lnTo>
                      <a:pt x="15" y="65"/>
                    </a:lnTo>
                    <a:lnTo>
                      <a:pt x="49" y="62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8" name="íŝľïďè">
                <a:extLst>
                  <a:ext uri="{FF2B5EF4-FFF2-40B4-BE49-F238E27FC236}">
                    <a16:creationId xmlns:a16="http://schemas.microsoft.com/office/drawing/2014/main" id="{996953F9-35B5-4F86-923A-221E635EDC82}"/>
                  </a:ext>
                </a:extLst>
              </p:cNvPr>
              <p:cNvSpPr/>
              <p:nvPr/>
            </p:nvSpPr>
            <p:spPr bwMode="auto">
              <a:xfrm>
                <a:off x="5282116" y="2128938"/>
                <a:ext cx="1111265" cy="1130829"/>
              </a:xfrm>
              <a:custGeom>
                <a:avLst/>
                <a:gdLst>
                  <a:gd name="T0" fmla="*/ 349 w 349"/>
                  <a:gd name="T1" fmla="*/ 16 h 355"/>
                  <a:gd name="T2" fmla="*/ 333 w 349"/>
                  <a:gd name="T3" fmla="*/ 0 h 355"/>
                  <a:gd name="T4" fmla="*/ 186 w 349"/>
                  <a:gd name="T5" fmla="*/ 106 h 355"/>
                  <a:gd name="T6" fmla="*/ 137 w 349"/>
                  <a:gd name="T7" fmla="*/ 116 h 355"/>
                  <a:gd name="T8" fmla="*/ 0 w 349"/>
                  <a:gd name="T9" fmla="*/ 272 h 355"/>
                  <a:gd name="T10" fmla="*/ 7 w 349"/>
                  <a:gd name="T11" fmla="*/ 269 h 355"/>
                  <a:gd name="T12" fmla="*/ 16 w 349"/>
                  <a:gd name="T13" fmla="*/ 284 h 355"/>
                  <a:gd name="T14" fmla="*/ 136 w 349"/>
                  <a:gd name="T15" fmla="*/ 204 h 355"/>
                  <a:gd name="T16" fmla="*/ 146 w 349"/>
                  <a:gd name="T17" fmla="*/ 355 h 355"/>
                  <a:gd name="T18" fmla="*/ 204 w 349"/>
                  <a:gd name="T19" fmla="*/ 334 h 355"/>
                  <a:gd name="T20" fmla="*/ 199 w 349"/>
                  <a:gd name="T21" fmla="*/ 303 h 355"/>
                  <a:gd name="T22" fmla="*/ 244 w 349"/>
                  <a:gd name="T23" fmla="*/ 287 h 355"/>
                  <a:gd name="T24" fmla="*/ 253 w 349"/>
                  <a:gd name="T25" fmla="*/ 315 h 355"/>
                  <a:gd name="T26" fmla="*/ 303 w 349"/>
                  <a:gd name="T27" fmla="*/ 299 h 355"/>
                  <a:gd name="T28" fmla="*/ 229 w 349"/>
                  <a:gd name="T29" fmla="*/ 132 h 355"/>
                  <a:gd name="T30" fmla="*/ 349 w 349"/>
                  <a:gd name="T31" fmla="*/ 16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55">
                    <a:moveTo>
                      <a:pt x="349" y="16"/>
                    </a:moveTo>
                    <a:cubicBezTo>
                      <a:pt x="333" y="0"/>
                      <a:pt x="333" y="0"/>
                      <a:pt x="333" y="0"/>
                    </a:cubicBezTo>
                    <a:cubicBezTo>
                      <a:pt x="186" y="106"/>
                      <a:pt x="186" y="106"/>
                      <a:pt x="186" y="106"/>
                    </a:cubicBezTo>
                    <a:cubicBezTo>
                      <a:pt x="137" y="116"/>
                      <a:pt x="137" y="116"/>
                      <a:pt x="137" y="116"/>
                    </a:cubicBezTo>
                    <a:cubicBezTo>
                      <a:pt x="137" y="116"/>
                      <a:pt x="95" y="233"/>
                      <a:pt x="0" y="272"/>
                    </a:cubicBezTo>
                    <a:cubicBezTo>
                      <a:pt x="7" y="269"/>
                      <a:pt x="7" y="269"/>
                      <a:pt x="7" y="269"/>
                    </a:cubicBezTo>
                    <a:cubicBezTo>
                      <a:pt x="16" y="284"/>
                      <a:pt x="16" y="284"/>
                      <a:pt x="16" y="284"/>
                    </a:cubicBezTo>
                    <a:cubicBezTo>
                      <a:pt x="46" y="276"/>
                      <a:pt x="97" y="264"/>
                      <a:pt x="136" y="204"/>
                    </a:cubicBezTo>
                    <a:cubicBezTo>
                      <a:pt x="146" y="355"/>
                      <a:pt x="146" y="355"/>
                      <a:pt x="146" y="355"/>
                    </a:cubicBezTo>
                    <a:cubicBezTo>
                      <a:pt x="204" y="334"/>
                      <a:pt x="204" y="334"/>
                      <a:pt x="204" y="334"/>
                    </a:cubicBezTo>
                    <a:cubicBezTo>
                      <a:pt x="199" y="303"/>
                      <a:pt x="199" y="303"/>
                      <a:pt x="199" y="303"/>
                    </a:cubicBezTo>
                    <a:cubicBezTo>
                      <a:pt x="244" y="287"/>
                      <a:pt x="244" y="287"/>
                      <a:pt x="244" y="287"/>
                    </a:cubicBezTo>
                    <a:cubicBezTo>
                      <a:pt x="253" y="315"/>
                      <a:pt x="253" y="315"/>
                      <a:pt x="253" y="315"/>
                    </a:cubicBezTo>
                    <a:cubicBezTo>
                      <a:pt x="303" y="299"/>
                      <a:pt x="303" y="299"/>
                      <a:pt x="303" y="299"/>
                    </a:cubicBezTo>
                    <a:cubicBezTo>
                      <a:pt x="229" y="132"/>
                      <a:pt x="229" y="132"/>
                      <a:pt x="229" y="132"/>
                    </a:cubicBezTo>
                    <a:lnTo>
                      <a:pt x="349" y="16"/>
                    </a:ln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îṥḻîḋé">
                <a:extLst>
                  <a:ext uri="{FF2B5EF4-FFF2-40B4-BE49-F238E27FC236}">
                    <a16:creationId xmlns:a16="http://schemas.microsoft.com/office/drawing/2014/main" id="{09D338FA-653F-4B2B-93D4-02AD440F4105}"/>
                  </a:ext>
                </a:extLst>
              </p:cNvPr>
              <p:cNvSpPr/>
              <p:nvPr/>
            </p:nvSpPr>
            <p:spPr bwMode="auto">
              <a:xfrm>
                <a:off x="6342514" y="2128938"/>
                <a:ext cx="1957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0" name="îślïḋè">
                <a:extLst>
                  <a:ext uri="{FF2B5EF4-FFF2-40B4-BE49-F238E27FC236}">
                    <a16:creationId xmlns:a16="http://schemas.microsoft.com/office/drawing/2014/main" id="{F2C476E5-FF21-4473-9C6F-0BB26C3A8121}"/>
                  </a:ext>
                </a:extLst>
              </p:cNvPr>
              <p:cNvSpPr/>
              <p:nvPr/>
            </p:nvSpPr>
            <p:spPr bwMode="auto">
              <a:xfrm>
                <a:off x="5121687" y="2991732"/>
                <a:ext cx="178038" cy="84128"/>
              </a:xfrm>
              <a:custGeom>
                <a:avLst/>
                <a:gdLst>
                  <a:gd name="T0" fmla="*/ 20 w 56"/>
                  <a:gd name="T1" fmla="*/ 4 h 26"/>
                  <a:gd name="T2" fmla="*/ 4 w 56"/>
                  <a:gd name="T3" fmla="*/ 23 h 26"/>
                  <a:gd name="T4" fmla="*/ 21 w 56"/>
                  <a:gd name="T5" fmla="*/ 15 h 26"/>
                  <a:gd name="T6" fmla="*/ 29 w 56"/>
                  <a:gd name="T7" fmla="*/ 15 h 26"/>
                  <a:gd name="T8" fmla="*/ 23 w 56"/>
                  <a:gd name="T9" fmla="*/ 24 h 26"/>
                  <a:gd name="T10" fmla="*/ 56 w 56"/>
                  <a:gd name="T11" fmla="*/ 13 h 26"/>
                  <a:gd name="T12" fmla="*/ 50 w 56"/>
                  <a:gd name="T13" fmla="*/ 1 h 26"/>
                  <a:gd name="T14" fmla="*/ 20 w 56"/>
                  <a:gd name="T15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26">
                    <a:moveTo>
                      <a:pt x="20" y="4"/>
                    </a:moveTo>
                    <a:cubicBezTo>
                      <a:pt x="8" y="10"/>
                      <a:pt x="0" y="22"/>
                      <a:pt x="4" y="23"/>
                    </a:cubicBezTo>
                    <a:cubicBezTo>
                      <a:pt x="8" y="25"/>
                      <a:pt x="21" y="15"/>
                      <a:pt x="21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18" y="21"/>
                      <a:pt x="23" y="24"/>
                    </a:cubicBezTo>
                    <a:cubicBezTo>
                      <a:pt x="27" y="26"/>
                      <a:pt x="46" y="18"/>
                      <a:pt x="56" y="13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43" y="0"/>
                      <a:pt x="30" y="0"/>
                      <a:pt x="2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iś1ïḋé">
                <a:extLst>
                  <a:ext uri="{FF2B5EF4-FFF2-40B4-BE49-F238E27FC236}">
                    <a16:creationId xmlns:a16="http://schemas.microsoft.com/office/drawing/2014/main" id="{F3477CD4-C770-4E21-AF69-6A1A71D1688E}"/>
                  </a:ext>
                </a:extLst>
              </p:cNvPr>
              <p:cNvSpPr/>
              <p:nvPr/>
            </p:nvSpPr>
            <p:spPr bwMode="auto">
              <a:xfrm>
                <a:off x="5282116" y="2985864"/>
                <a:ext cx="50868" cy="56738"/>
              </a:xfrm>
              <a:custGeom>
                <a:avLst/>
                <a:gdLst>
                  <a:gd name="T0" fmla="*/ 0 w 26"/>
                  <a:gd name="T1" fmla="*/ 5 h 29"/>
                  <a:gd name="T2" fmla="*/ 9 w 26"/>
                  <a:gd name="T3" fmla="*/ 24 h 29"/>
                  <a:gd name="T4" fmla="*/ 13 w 26"/>
                  <a:gd name="T5" fmla="*/ 29 h 29"/>
                  <a:gd name="T6" fmla="*/ 26 w 26"/>
                  <a:gd name="T7" fmla="*/ 24 h 29"/>
                  <a:gd name="T8" fmla="*/ 22 w 26"/>
                  <a:gd name="T9" fmla="*/ 20 h 29"/>
                  <a:gd name="T10" fmla="*/ 11 w 26"/>
                  <a:gd name="T11" fmla="*/ 0 h 29"/>
                  <a:gd name="T12" fmla="*/ 0 w 26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9">
                    <a:moveTo>
                      <a:pt x="0" y="5"/>
                    </a:moveTo>
                    <a:lnTo>
                      <a:pt x="9" y="24"/>
                    </a:lnTo>
                    <a:lnTo>
                      <a:pt x="13" y="29"/>
                    </a:lnTo>
                    <a:lnTo>
                      <a:pt x="26" y="24"/>
                    </a:lnTo>
                    <a:lnTo>
                      <a:pt x="22" y="20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B2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îṣḻíḑé">
                <a:extLst>
                  <a:ext uri="{FF2B5EF4-FFF2-40B4-BE49-F238E27FC236}">
                    <a16:creationId xmlns:a16="http://schemas.microsoft.com/office/drawing/2014/main" id="{09CD0D47-2619-46DE-BDC0-76D959D21396}"/>
                  </a:ext>
                </a:extLst>
              </p:cNvPr>
              <p:cNvSpPr/>
              <p:nvPr/>
            </p:nvSpPr>
            <p:spPr bwMode="auto">
              <a:xfrm>
                <a:off x="6367947" y="2007638"/>
                <a:ext cx="152603" cy="140865"/>
              </a:xfrm>
              <a:custGeom>
                <a:avLst/>
                <a:gdLst>
                  <a:gd name="T0" fmla="*/ 40 w 48"/>
                  <a:gd name="T1" fmla="*/ 0 h 44"/>
                  <a:gd name="T2" fmla="*/ 0 w 48"/>
                  <a:gd name="T3" fmla="*/ 33 h 44"/>
                  <a:gd name="T4" fmla="*/ 0 w 48"/>
                  <a:gd name="T5" fmla="*/ 33 h 44"/>
                  <a:gd name="T6" fmla="*/ 0 w 48"/>
                  <a:gd name="T7" fmla="*/ 33 h 44"/>
                  <a:gd name="T8" fmla="*/ 10 w 48"/>
                  <a:gd name="T9" fmla="*/ 44 h 44"/>
                  <a:gd name="T10" fmla="*/ 10 w 48"/>
                  <a:gd name="T11" fmla="*/ 44 h 44"/>
                  <a:gd name="T12" fmla="*/ 38 w 48"/>
                  <a:gd name="T13" fmla="*/ 32 h 44"/>
                  <a:gd name="T14" fmla="*/ 29 w 48"/>
                  <a:gd name="T15" fmla="*/ 17 h 44"/>
                  <a:gd name="T16" fmla="*/ 40 w 48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44">
                    <a:moveTo>
                      <a:pt x="40" y="0"/>
                    </a:moveTo>
                    <a:cubicBezTo>
                      <a:pt x="32" y="0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4"/>
                      <a:pt x="38" y="36"/>
                      <a:pt x="38" y="32"/>
                    </a:cubicBezTo>
                    <a:cubicBezTo>
                      <a:pt x="38" y="27"/>
                      <a:pt x="29" y="17"/>
                      <a:pt x="29" y="17"/>
                    </a:cubicBezTo>
                    <a:cubicBezTo>
                      <a:pt x="29" y="17"/>
                      <a:pt x="48" y="0"/>
                      <a:pt x="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iṥḷiḑè">
                <a:extLst>
                  <a:ext uri="{FF2B5EF4-FFF2-40B4-BE49-F238E27FC236}">
                    <a16:creationId xmlns:a16="http://schemas.microsoft.com/office/drawing/2014/main" id="{C82EB7C0-7797-4B92-B485-BAE2261A3BE3}"/>
                  </a:ext>
                </a:extLst>
              </p:cNvPr>
              <p:cNvSpPr/>
              <p:nvPr/>
            </p:nvSpPr>
            <p:spPr bwMode="auto">
              <a:xfrm>
                <a:off x="6342514" y="2113286"/>
                <a:ext cx="68476" cy="66519"/>
              </a:xfrm>
              <a:custGeom>
                <a:avLst/>
                <a:gdLst>
                  <a:gd name="T0" fmla="*/ 13 w 35"/>
                  <a:gd name="T1" fmla="*/ 0 h 34"/>
                  <a:gd name="T2" fmla="*/ 1 w 35"/>
                  <a:gd name="T3" fmla="*/ 8 h 34"/>
                  <a:gd name="T4" fmla="*/ 0 w 35"/>
                  <a:gd name="T5" fmla="*/ 8 h 34"/>
                  <a:gd name="T6" fmla="*/ 19 w 35"/>
                  <a:gd name="T7" fmla="*/ 28 h 34"/>
                  <a:gd name="T8" fmla="*/ 26 w 35"/>
                  <a:gd name="T9" fmla="*/ 34 h 34"/>
                  <a:gd name="T10" fmla="*/ 35 w 35"/>
                  <a:gd name="T11" fmla="*/ 26 h 34"/>
                  <a:gd name="T12" fmla="*/ 29 w 35"/>
                  <a:gd name="T13" fmla="*/ 18 h 34"/>
                  <a:gd name="T14" fmla="*/ 13 w 35"/>
                  <a:gd name="T15" fmla="*/ 0 h 34"/>
                  <a:gd name="T16" fmla="*/ 13 w 35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4">
                    <a:moveTo>
                      <a:pt x="13" y="0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19" y="28"/>
                    </a:lnTo>
                    <a:lnTo>
                      <a:pt x="26" y="34"/>
                    </a:lnTo>
                    <a:lnTo>
                      <a:pt x="35" y="26"/>
                    </a:lnTo>
                    <a:lnTo>
                      <a:pt x="29" y="18"/>
                    </a:lnTo>
                    <a:lnTo>
                      <a:pt x="13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2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íṥ1îḋé">
                <a:extLst>
                  <a:ext uri="{FF2B5EF4-FFF2-40B4-BE49-F238E27FC236}">
                    <a16:creationId xmlns:a16="http://schemas.microsoft.com/office/drawing/2014/main" id="{53707C5A-4C26-4D0E-BB83-5ED28A1FB390}"/>
                  </a:ext>
                </a:extLst>
              </p:cNvPr>
              <p:cNvSpPr/>
              <p:nvPr/>
            </p:nvSpPr>
            <p:spPr bwMode="auto">
              <a:xfrm>
                <a:off x="5644059" y="2109373"/>
                <a:ext cx="318902" cy="322815"/>
              </a:xfrm>
              <a:custGeom>
                <a:avLst/>
                <a:gdLst>
                  <a:gd name="T0" fmla="*/ 60 w 100"/>
                  <a:gd name="T1" fmla="*/ 0 h 101"/>
                  <a:gd name="T2" fmla="*/ 99 w 100"/>
                  <a:gd name="T3" fmla="*/ 63 h 101"/>
                  <a:gd name="T4" fmla="*/ 59 w 100"/>
                  <a:gd name="T5" fmla="*/ 98 h 101"/>
                  <a:gd name="T6" fmla="*/ 18 w 100"/>
                  <a:gd name="T7" fmla="*/ 83 h 101"/>
                  <a:gd name="T8" fmla="*/ 1 w 100"/>
                  <a:gd name="T9" fmla="*/ 59 h 101"/>
                  <a:gd name="T10" fmla="*/ 60 w 100"/>
                  <a:gd name="T1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101">
                    <a:moveTo>
                      <a:pt x="60" y="0"/>
                    </a:moveTo>
                    <a:cubicBezTo>
                      <a:pt x="60" y="0"/>
                      <a:pt x="99" y="47"/>
                      <a:pt x="99" y="63"/>
                    </a:cubicBezTo>
                    <a:cubicBezTo>
                      <a:pt x="100" y="79"/>
                      <a:pt x="85" y="94"/>
                      <a:pt x="59" y="98"/>
                    </a:cubicBezTo>
                    <a:cubicBezTo>
                      <a:pt x="32" y="101"/>
                      <a:pt x="18" y="83"/>
                      <a:pt x="18" y="83"/>
                    </a:cubicBezTo>
                    <a:cubicBezTo>
                      <a:pt x="18" y="83"/>
                      <a:pt x="2" y="86"/>
                      <a:pt x="1" y="59"/>
                    </a:cubicBezTo>
                    <a:cubicBezTo>
                      <a:pt x="0" y="32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ïŝlíde">
                <a:extLst>
                  <a:ext uri="{FF2B5EF4-FFF2-40B4-BE49-F238E27FC236}">
                    <a16:creationId xmlns:a16="http://schemas.microsoft.com/office/drawing/2014/main" id="{B59FB72C-02AD-4D22-B591-0D7522697714}"/>
                  </a:ext>
                </a:extLst>
              </p:cNvPr>
              <p:cNvSpPr/>
              <p:nvPr/>
            </p:nvSpPr>
            <p:spPr bwMode="auto">
              <a:xfrm>
                <a:off x="5749708" y="24928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îş1íḋê">
                <a:extLst>
                  <a:ext uri="{FF2B5EF4-FFF2-40B4-BE49-F238E27FC236}">
                    <a16:creationId xmlns:a16="http://schemas.microsoft.com/office/drawing/2014/main" id="{6712E014-9C0F-4367-8D0C-135EEFA7EEAB}"/>
                  </a:ext>
                </a:extLst>
              </p:cNvPr>
              <p:cNvSpPr/>
              <p:nvPr/>
            </p:nvSpPr>
            <p:spPr bwMode="auto">
              <a:xfrm>
                <a:off x="5749708" y="24928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íṣľîḋè">
                <a:extLst>
                  <a:ext uri="{FF2B5EF4-FFF2-40B4-BE49-F238E27FC236}">
                    <a16:creationId xmlns:a16="http://schemas.microsoft.com/office/drawing/2014/main" id="{C8509829-4AF0-474D-AFB2-7DB99A3879F8}"/>
                  </a:ext>
                </a:extLst>
              </p:cNvPr>
              <p:cNvSpPr/>
              <p:nvPr/>
            </p:nvSpPr>
            <p:spPr bwMode="auto">
              <a:xfrm>
                <a:off x="5794707" y="2443926"/>
                <a:ext cx="264122" cy="649542"/>
              </a:xfrm>
              <a:custGeom>
                <a:avLst/>
                <a:gdLst>
                  <a:gd name="T0" fmla="*/ 40 w 135"/>
                  <a:gd name="T1" fmla="*/ 12 h 332"/>
                  <a:gd name="T2" fmla="*/ 39 w 135"/>
                  <a:gd name="T3" fmla="*/ 13 h 332"/>
                  <a:gd name="T4" fmla="*/ 32 w 135"/>
                  <a:gd name="T5" fmla="*/ 0 h 332"/>
                  <a:gd name="T6" fmla="*/ 21 w 135"/>
                  <a:gd name="T7" fmla="*/ 15 h 332"/>
                  <a:gd name="T8" fmla="*/ 1 w 135"/>
                  <a:gd name="T9" fmla="*/ 7 h 332"/>
                  <a:gd name="T10" fmla="*/ 3 w 135"/>
                  <a:gd name="T11" fmla="*/ 20 h 332"/>
                  <a:gd name="T12" fmla="*/ 0 w 135"/>
                  <a:gd name="T13" fmla="*/ 20 h 332"/>
                  <a:gd name="T14" fmla="*/ 3 w 135"/>
                  <a:gd name="T15" fmla="*/ 20 h 332"/>
                  <a:gd name="T16" fmla="*/ 61 w 135"/>
                  <a:gd name="T17" fmla="*/ 332 h 332"/>
                  <a:gd name="T18" fmla="*/ 135 w 135"/>
                  <a:gd name="T19" fmla="*/ 306 h 332"/>
                  <a:gd name="T20" fmla="*/ 40 w 135"/>
                  <a:gd name="T21" fmla="*/ 12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332">
                    <a:moveTo>
                      <a:pt x="40" y="12"/>
                    </a:moveTo>
                    <a:lnTo>
                      <a:pt x="39" y="13"/>
                    </a:lnTo>
                    <a:lnTo>
                      <a:pt x="32" y="0"/>
                    </a:lnTo>
                    <a:lnTo>
                      <a:pt x="21" y="15"/>
                    </a:lnTo>
                    <a:lnTo>
                      <a:pt x="1" y="7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61" y="332"/>
                    </a:lnTo>
                    <a:lnTo>
                      <a:pt x="135" y="306"/>
                    </a:lnTo>
                    <a:lnTo>
                      <a:pt x="40" y="12"/>
                    </a:lnTo>
                    <a:close/>
                  </a:path>
                </a:pathLst>
              </a:custGeom>
              <a:solidFill>
                <a:srgbClr val="B2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íśḻíḍé">
                <a:extLst>
                  <a:ext uri="{FF2B5EF4-FFF2-40B4-BE49-F238E27FC236}">
                    <a16:creationId xmlns:a16="http://schemas.microsoft.com/office/drawing/2014/main" id="{D76E28F3-6E95-4471-AD17-64A8B8C2B667}"/>
                  </a:ext>
                </a:extLst>
              </p:cNvPr>
              <p:cNvSpPr/>
              <p:nvPr/>
            </p:nvSpPr>
            <p:spPr bwMode="auto">
              <a:xfrm>
                <a:off x="5831879" y="2483055"/>
                <a:ext cx="150647" cy="457810"/>
              </a:xfrm>
              <a:custGeom>
                <a:avLst/>
                <a:gdLst>
                  <a:gd name="T0" fmla="*/ 3 w 77"/>
                  <a:gd name="T1" fmla="*/ 0 h 234"/>
                  <a:gd name="T2" fmla="*/ 0 w 77"/>
                  <a:gd name="T3" fmla="*/ 9 h 234"/>
                  <a:gd name="T4" fmla="*/ 8 w 77"/>
                  <a:gd name="T5" fmla="*/ 18 h 234"/>
                  <a:gd name="T6" fmla="*/ 10 w 77"/>
                  <a:gd name="T7" fmla="*/ 53 h 234"/>
                  <a:gd name="T8" fmla="*/ 54 w 77"/>
                  <a:gd name="T9" fmla="*/ 234 h 234"/>
                  <a:gd name="T10" fmla="*/ 77 w 77"/>
                  <a:gd name="T11" fmla="*/ 228 h 234"/>
                  <a:gd name="T12" fmla="*/ 31 w 77"/>
                  <a:gd name="T13" fmla="*/ 49 h 234"/>
                  <a:gd name="T14" fmla="*/ 12 w 77"/>
                  <a:gd name="T15" fmla="*/ 18 h 234"/>
                  <a:gd name="T16" fmla="*/ 13 w 77"/>
                  <a:gd name="T17" fmla="*/ 5 h 234"/>
                  <a:gd name="T18" fmla="*/ 3 w 77"/>
                  <a:gd name="T19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234">
                    <a:moveTo>
                      <a:pt x="3" y="0"/>
                    </a:moveTo>
                    <a:lnTo>
                      <a:pt x="0" y="9"/>
                    </a:lnTo>
                    <a:lnTo>
                      <a:pt x="8" y="18"/>
                    </a:lnTo>
                    <a:lnTo>
                      <a:pt x="10" y="53"/>
                    </a:lnTo>
                    <a:lnTo>
                      <a:pt x="54" y="234"/>
                    </a:lnTo>
                    <a:lnTo>
                      <a:pt x="77" y="228"/>
                    </a:lnTo>
                    <a:lnTo>
                      <a:pt x="31" y="49"/>
                    </a:lnTo>
                    <a:lnTo>
                      <a:pt x="12" y="18"/>
                    </a:lnTo>
                    <a:lnTo>
                      <a:pt x="13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ïṥḷïḋê">
                <a:extLst>
                  <a:ext uri="{FF2B5EF4-FFF2-40B4-BE49-F238E27FC236}">
                    <a16:creationId xmlns:a16="http://schemas.microsoft.com/office/drawing/2014/main" id="{E50B603E-7C5B-4AE8-B0ED-8442D1A418CC}"/>
                  </a:ext>
                </a:extLst>
              </p:cNvPr>
              <p:cNvSpPr/>
              <p:nvPr/>
            </p:nvSpPr>
            <p:spPr bwMode="auto">
              <a:xfrm>
                <a:off x="5908181" y="3011297"/>
                <a:ext cx="150647" cy="82171"/>
              </a:xfrm>
              <a:custGeom>
                <a:avLst/>
                <a:gdLst>
                  <a:gd name="T0" fmla="*/ 0 w 77"/>
                  <a:gd name="T1" fmla="*/ 21 h 42"/>
                  <a:gd name="T2" fmla="*/ 70 w 77"/>
                  <a:gd name="T3" fmla="*/ 0 h 42"/>
                  <a:gd name="T4" fmla="*/ 77 w 77"/>
                  <a:gd name="T5" fmla="*/ 16 h 42"/>
                  <a:gd name="T6" fmla="*/ 3 w 77"/>
                  <a:gd name="T7" fmla="*/ 42 h 42"/>
                  <a:gd name="T8" fmla="*/ 0 w 77"/>
                  <a:gd name="T9" fmla="*/ 2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" h="42">
                    <a:moveTo>
                      <a:pt x="0" y="21"/>
                    </a:moveTo>
                    <a:lnTo>
                      <a:pt x="70" y="0"/>
                    </a:lnTo>
                    <a:lnTo>
                      <a:pt x="77" y="16"/>
                    </a:lnTo>
                    <a:lnTo>
                      <a:pt x="3" y="4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E4F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iṥ1íďé">
                <a:extLst>
                  <a:ext uri="{FF2B5EF4-FFF2-40B4-BE49-F238E27FC236}">
                    <a16:creationId xmlns:a16="http://schemas.microsoft.com/office/drawing/2014/main" id="{9110F5DA-6756-4A2C-833E-90B64627A63C}"/>
                  </a:ext>
                </a:extLst>
              </p:cNvPr>
              <p:cNvSpPr/>
              <p:nvPr/>
            </p:nvSpPr>
            <p:spPr bwMode="auto">
              <a:xfrm>
                <a:off x="5556020" y="1945031"/>
                <a:ext cx="346293" cy="463680"/>
              </a:xfrm>
              <a:custGeom>
                <a:avLst/>
                <a:gdLst>
                  <a:gd name="T0" fmla="*/ 94 w 109"/>
                  <a:gd name="T1" fmla="*/ 2 h 146"/>
                  <a:gd name="T2" fmla="*/ 94 w 109"/>
                  <a:gd name="T3" fmla="*/ 0 h 146"/>
                  <a:gd name="T4" fmla="*/ 0 w 109"/>
                  <a:gd name="T5" fmla="*/ 79 h 146"/>
                  <a:gd name="T6" fmla="*/ 61 w 109"/>
                  <a:gd name="T7" fmla="*/ 146 h 146"/>
                  <a:gd name="T8" fmla="*/ 52 w 109"/>
                  <a:gd name="T9" fmla="*/ 132 h 146"/>
                  <a:gd name="T10" fmla="*/ 40 w 109"/>
                  <a:gd name="T11" fmla="*/ 129 h 146"/>
                  <a:gd name="T12" fmla="*/ 36 w 109"/>
                  <a:gd name="T13" fmla="*/ 117 h 146"/>
                  <a:gd name="T14" fmla="*/ 48 w 109"/>
                  <a:gd name="T15" fmla="*/ 113 h 146"/>
                  <a:gd name="T16" fmla="*/ 36 w 109"/>
                  <a:gd name="T17" fmla="*/ 95 h 146"/>
                  <a:gd name="T18" fmla="*/ 89 w 109"/>
                  <a:gd name="T19" fmla="*/ 58 h 146"/>
                  <a:gd name="T20" fmla="*/ 94 w 109"/>
                  <a:gd name="T21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9" h="146">
                    <a:moveTo>
                      <a:pt x="94" y="2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5" y="120"/>
                      <a:pt x="29" y="135"/>
                      <a:pt x="61" y="146"/>
                    </a:cubicBezTo>
                    <a:cubicBezTo>
                      <a:pt x="65" y="137"/>
                      <a:pt x="52" y="132"/>
                      <a:pt x="52" y="132"/>
                    </a:cubicBezTo>
                    <a:cubicBezTo>
                      <a:pt x="51" y="132"/>
                      <a:pt x="44" y="131"/>
                      <a:pt x="40" y="129"/>
                    </a:cubicBezTo>
                    <a:cubicBezTo>
                      <a:pt x="36" y="127"/>
                      <a:pt x="33" y="122"/>
                      <a:pt x="36" y="117"/>
                    </a:cubicBezTo>
                    <a:cubicBezTo>
                      <a:pt x="38" y="113"/>
                      <a:pt x="44" y="112"/>
                      <a:pt x="48" y="113"/>
                    </a:cubicBezTo>
                    <a:cubicBezTo>
                      <a:pt x="41" y="104"/>
                      <a:pt x="36" y="95"/>
                      <a:pt x="36" y="95"/>
                    </a:cubicBezTo>
                    <a:cubicBezTo>
                      <a:pt x="36" y="95"/>
                      <a:pt x="59" y="88"/>
                      <a:pt x="89" y="58"/>
                    </a:cubicBezTo>
                    <a:cubicBezTo>
                      <a:pt x="109" y="37"/>
                      <a:pt x="98" y="10"/>
                      <a:pt x="94" y="2"/>
                    </a:cubicBez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íśļîḓé">
                <a:extLst>
                  <a:ext uri="{FF2B5EF4-FFF2-40B4-BE49-F238E27FC236}">
                    <a16:creationId xmlns:a16="http://schemas.microsoft.com/office/drawing/2014/main" id="{3F9D5EF4-298B-4B64-9B69-7140E6705B3C}"/>
                  </a:ext>
                </a:extLst>
              </p:cNvPr>
              <p:cNvSpPr/>
              <p:nvPr/>
            </p:nvSpPr>
            <p:spPr bwMode="auto">
              <a:xfrm>
                <a:off x="5765359" y="2250238"/>
                <a:ext cx="29347" cy="35216"/>
              </a:xfrm>
              <a:custGeom>
                <a:avLst/>
                <a:gdLst>
                  <a:gd name="T0" fmla="*/ 8 w 9"/>
                  <a:gd name="T1" fmla="*/ 3 h 11"/>
                  <a:gd name="T2" fmla="*/ 7 w 9"/>
                  <a:gd name="T3" fmla="*/ 10 h 11"/>
                  <a:gd name="T4" fmla="*/ 2 w 9"/>
                  <a:gd name="T5" fmla="*/ 7 h 11"/>
                  <a:gd name="T6" fmla="*/ 2 w 9"/>
                  <a:gd name="T7" fmla="*/ 1 h 11"/>
                  <a:gd name="T8" fmla="*/ 8 w 9"/>
                  <a:gd name="T9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8" y="3"/>
                    </a:moveTo>
                    <a:cubicBezTo>
                      <a:pt x="9" y="6"/>
                      <a:pt x="9" y="9"/>
                      <a:pt x="7" y="10"/>
                    </a:cubicBezTo>
                    <a:cubicBezTo>
                      <a:pt x="6" y="11"/>
                      <a:pt x="3" y="10"/>
                      <a:pt x="2" y="7"/>
                    </a:cubicBezTo>
                    <a:cubicBezTo>
                      <a:pt x="0" y="5"/>
                      <a:pt x="0" y="2"/>
                      <a:pt x="2" y="1"/>
                    </a:cubicBezTo>
                    <a:cubicBezTo>
                      <a:pt x="4" y="0"/>
                      <a:pt x="6" y="1"/>
                      <a:pt x="8" y="3"/>
                    </a:cubicBez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íṣlïḓê">
                <a:extLst>
                  <a:ext uri="{FF2B5EF4-FFF2-40B4-BE49-F238E27FC236}">
                    <a16:creationId xmlns:a16="http://schemas.microsoft.com/office/drawing/2014/main" id="{C3BE2182-95F1-48EB-9810-B520FA966D0E}"/>
                  </a:ext>
                </a:extLst>
              </p:cNvPr>
              <p:cNvSpPr/>
              <p:nvPr/>
            </p:nvSpPr>
            <p:spPr bwMode="auto">
              <a:xfrm>
                <a:off x="5851443" y="2185674"/>
                <a:ext cx="29347" cy="35216"/>
              </a:xfrm>
              <a:custGeom>
                <a:avLst/>
                <a:gdLst>
                  <a:gd name="T0" fmla="*/ 8 w 9"/>
                  <a:gd name="T1" fmla="*/ 4 h 11"/>
                  <a:gd name="T2" fmla="*/ 7 w 9"/>
                  <a:gd name="T3" fmla="*/ 10 h 11"/>
                  <a:gd name="T4" fmla="*/ 1 w 9"/>
                  <a:gd name="T5" fmla="*/ 8 h 11"/>
                  <a:gd name="T6" fmla="*/ 2 w 9"/>
                  <a:gd name="T7" fmla="*/ 2 h 11"/>
                  <a:gd name="T8" fmla="*/ 8 w 9"/>
                  <a:gd name="T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1">
                    <a:moveTo>
                      <a:pt x="8" y="4"/>
                    </a:moveTo>
                    <a:cubicBezTo>
                      <a:pt x="9" y="6"/>
                      <a:pt x="9" y="9"/>
                      <a:pt x="7" y="10"/>
                    </a:cubicBezTo>
                    <a:cubicBezTo>
                      <a:pt x="5" y="11"/>
                      <a:pt x="3" y="10"/>
                      <a:pt x="1" y="8"/>
                    </a:cubicBezTo>
                    <a:cubicBezTo>
                      <a:pt x="0" y="5"/>
                      <a:pt x="0" y="3"/>
                      <a:pt x="2" y="2"/>
                    </a:cubicBezTo>
                    <a:cubicBezTo>
                      <a:pt x="3" y="0"/>
                      <a:pt x="6" y="2"/>
                      <a:pt x="8" y="4"/>
                    </a:cubicBez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ïŝlïḋe">
                <a:extLst>
                  <a:ext uri="{FF2B5EF4-FFF2-40B4-BE49-F238E27FC236}">
                    <a16:creationId xmlns:a16="http://schemas.microsoft.com/office/drawing/2014/main" id="{A72EC41F-36E5-47C7-9B04-D79E02B9C949}"/>
                  </a:ext>
                </a:extLst>
              </p:cNvPr>
              <p:cNvSpPr/>
              <p:nvPr/>
            </p:nvSpPr>
            <p:spPr bwMode="auto">
              <a:xfrm>
                <a:off x="5841662" y="2285454"/>
                <a:ext cx="54781" cy="41086"/>
              </a:xfrm>
              <a:custGeom>
                <a:avLst/>
                <a:gdLst>
                  <a:gd name="T0" fmla="*/ 0 w 17"/>
                  <a:gd name="T1" fmla="*/ 12 h 13"/>
                  <a:gd name="T2" fmla="*/ 17 w 17"/>
                  <a:gd name="T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7" h="13">
                    <a:moveTo>
                      <a:pt x="0" y="12"/>
                    </a:moveTo>
                    <a:cubicBezTo>
                      <a:pt x="0" y="12"/>
                      <a:pt x="11" y="13"/>
                      <a:pt x="17" y="0"/>
                    </a:cubicBezTo>
                  </a:path>
                </a:pathLst>
              </a:custGeom>
              <a:noFill/>
              <a:ln w="4763" cap="rnd">
                <a:solidFill>
                  <a:srgbClr val="1B2F6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îṥlîḍé">
                <a:extLst>
                  <a:ext uri="{FF2B5EF4-FFF2-40B4-BE49-F238E27FC236}">
                    <a16:creationId xmlns:a16="http://schemas.microsoft.com/office/drawing/2014/main" id="{C53790AF-DA8C-46C0-B272-9133E8534A7B}"/>
                  </a:ext>
                </a:extLst>
              </p:cNvPr>
              <p:cNvSpPr/>
              <p:nvPr/>
            </p:nvSpPr>
            <p:spPr bwMode="auto">
              <a:xfrm>
                <a:off x="5743839" y="2236542"/>
                <a:ext cx="43042" cy="23477"/>
              </a:xfrm>
              <a:custGeom>
                <a:avLst/>
                <a:gdLst>
                  <a:gd name="T0" fmla="*/ 0 w 14"/>
                  <a:gd name="T1" fmla="*/ 7 h 7"/>
                  <a:gd name="T2" fmla="*/ 14 w 14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0" y="7"/>
                      <a:pt x="4" y="0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1B2F6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íṣļíḋê">
                <a:extLst>
                  <a:ext uri="{FF2B5EF4-FFF2-40B4-BE49-F238E27FC236}">
                    <a16:creationId xmlns:a16="http://schemas.microsoft.com/office/drawing/2014/main" id="{2A84C524-362B-4726-9DEF-937A2CBEBAE1}"/>
                  </a:ext>
                </a:extLst>
              </p:cNvPr>
              <p:cNvSpPr/>
              <p:nvPr/>
            </p:nvSpPr>
            <p:spPr bwMode="auto">
              <a:xfrm>
                <a:off x="5837749" y="2170022"/>
                <a:ext cx="23477" cy="31303"/>
              </a:xfrm>
              <a:custGeom>
                <a:avLst/>
                <a:gdLst>
                  <a:gd name="T0" fmla="*/ 0 w 7"/>
                  <a:gd name="T1" fmla="*/ 10 h 10"/>
                  <a:gd name="T2" fmla="*/ 7 w 7"/>
                  <a:gd name="T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0" y="10"/>
                      <a:pt x="1" y="3"/>
                      <a:pt x="7" y="0"/>
                    </a:cubicBezTo>
                  </a:path>
                </a:pathLst>
              </a:custGeom>
              <a:noFill/>
              <a:ln w="4763" cap="rnd">
                <a:solidFill>
                  <a:srgbClr val="1B2F6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ïşļïḍê">
                <a:extLst>
                  <a:ext uri="{FF2B5EF4-FFF2-40B4-BE49-F238E27FC236}">
                    <a16:creationId xmlns:a16="http://schemas.microsoft.com/office/drawing/2014/main" id="{6B06C049-1956-4D94-9071-D163F97DFA66}"/>
                  </a:ext>
                </a:extLst>
              </p:cNvPr>
              <p:cNvSpPr/>
              <p:nvPr/>
            </p:nvSpPr>
            <p:spPr bwMode="auto">
              <a:xfrm>
                <a:off x="5822097" y="2226760"/>
                <a:ext cx="70432" cy="60651"/>
              </a:xfrm>
              <a:custGeom>
                <a:avLst/>
                <a:gdLst>
                  <a:gd name="T0" fmla="*/ 0 w 22"/>
                  <a:gd name="T1" fmla="*/ 0 h 19"/>
                  <a:gd name="T2" fmla="*/ 19 w 22"/>
                  <a:gd name="T3" fmla="*/ 10 h 19"/>
                  <a:gd name="T4" fmla="*/ 0 w 22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19">
                    <a:moveTo>
                      <a:pt x="0" y="0"/>
                    </a:moveTo>
                    <a:cubicBezTo>
                      <a:pt x="0" y="0"/>
                      <a:pt x="22" y="1"/>
                      <a:pt x="19" y="10"/>
                    </a:cubicBezTo>
                    <a:cubicBezTo>
                      <a:pt x="17" y="19"/>
                      <a:pt x="6" y="15"/>
                      <a:pt x="0" y="0"/>
                    </a:cubicBezTo>
                    <a:close/>
                  </a:path>
                </a:pathLst>
              </a:custGeom>
              <a:solidFill>
                <a:srgbClr val="B2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ïŝļíďê">
                <a:extLst>
                  <a:ext uri="{FF2B5EF4-FFF2-40B4-BE49-F238E27FC236}">
                    <a16:creationId xmlns:a16="http://schemas.microsoft.com/office/drawing/2014/main" id="{6F17C48F-365C-4DCD-8013-EF6871524627}"/>
                  </a:ext>
                </a:extLst>
              </p:cNvPr>
              <p:cNvSpPr/>
              <p:nvPr/>
            </p:nvSpPr>
            <p:spPr bwMode="auto">
              <a:xfrm>
                <a:off x="5679275" y="2312844"/>
                <a:ext cx="41086" cy="35216"/>
              </a:xfrm>
              <a:custGeom>
                <a:avLst/>
                <a:gdLst>
                  <a:gd name="T0" fmla="*/ 10 w 13"/>
                  <a:gd name="T1" fmla="*/ 3 h 11"/>
                  <a:gd name="T2" fmla="*/ 2 w 13"/>
                  <a:gd name="T3" fmla="*/ 6 h 11"/>
                  <a:gd name="T4" fmla="*/ 13 w 13"/>
                  <a:gd name="T5" fmla="*/ 11 h 11"/>
                  <a:gd name="T6" fmla="*/ 12 w 13"/>
                  <a:gd name="T7" fmla="*/ 9 h 11"/>
                  <a:gd name="T8" fmla="*/ 8 w 13"/>
                  <a:gd name="T9" fmla="*/ 7 h 11"/>
                  <a:gd name="T10" fmla="*/ 11 w 13"/>
                  <a:gd name="T11" fmla="*/ 4 h 11"/>
                  <a:gd name="T12" fmla="*/ 10 w 13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1">
                    <a:moveTo>
                      <a:pt x="10" y="3"/>
                    </a:moveTo>
                    <a:cubicBezTo>
                      <a:pt x="10" y="3"/>
                      <a:pt x="3" y="0"/>
                      <a:pt x="2" y="6"/>
                    </a:cubicBezTo>
                    <a:cubicBezTo>
                      <a:pt x="0" y="11"/>
                      <a:pt x="13" y="11"/>
                      <a:pt x="13" y="11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2" y="9"/>
                      <a:pt x="9" y="9"/>
                      <a:pt x="8" y="7"/>
                    </a:cubicBezTo>
                    <a:cubicBezTo>
                      <a:pt x="8" y="4"/>
                      <a:pt x="11" y="4"/>
                      <a:pt x="11" y="4"/>
                    </a:cubicBez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B2CD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íšḷîdé">
                <a:extLst>
                  <a:ext uri="{FF2B5EF4-FFF2-40B4-BE49-F238E27FC236}">
                    <a16:creationId xmlns:a16="http://schemas.microsoft.com/office/drawing/2014/main" id="{BB3A925F-F169-4708-A15D-9AECD099EBC2}"/>
                  </a:ext>
                </a:extLst>
              </p:cNvPr>
              <p:cNvSpPr/>
              <p:nvPr/>
            </p:nvSpPr>
            <p:spPr bwMode="auto">
              <a:xfrm>
                <a:off x="5736013" y="3005428"/>
                <a:ext cx="74345" cy="138909"/>
              </a:xfrm>
              <a:custGeom>
                <a:avLst/>
                <a:gdLst>
                  <a:gd name="T0" fmla="*/ 0 w 38"/>
                  <a:gd name="T1" fmla="*/ 45 h 71"/>
                  <a:gd name="T2" fmla="*/ 23 w 38"/>
                  <a:gd name="T3" fmla="*/ 0 h 71"/>
                  <a:gd name="T4" fmla="*/ 38 w 38"/>
                  <a:gd name="T5" fmla="*/ 5 h 71"/>
                  <a:gd name="T6" fmla="*/ 2 w 38"/>
                  <a:gd name="T7" fmla="*/ 71 h 71"/>
                  <a:gd name="T8" fmla="*/ 0 w 38"/>
                  <a:gd name="T9" fmla="*/ 4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71">
                    <a:moveTo>
                      <a:pt x="0" y="45"/>
                    </a:moveTo>
                    <a:lnTo>
                      <a:pt x="23" y="0"/>
                    </a:lnTo>
                    <a:lnTo>
                      <a:pt x="38" y="5"/>
                    </a:lnTo>
                    <a:lnTo>
                      <a:pt x="2" y="7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172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íślïḓè">
                <a:extLst>
                  <a:ext uri="{FF2B5EF4-FFF2-40B4-BE49-F238E27FC236}">
                    <a16:creationId xmlns:a16="http://schemas.microsoft.com/office/drawing/2014/main" id="{9F81000F-B0D3-45FC-B496-6595B0E810AC}"/>
                  </a:ext>
                </a:extLst>
              </p:cNvPr>
              <p:cNvSpPr/>
              <p:nvPr/>
            </p:nvSpPr>
            <p:spPr bwMode="auto">
              <a:xfrm>
                <a:off x="6094043" y="2895867"/>
                <a:ext cx="93910" cy="58694"/>
              </a:xfrm>
              <a:custGeom>
                <a:avLst/>
                <a:gdLst>
                  <a:gd name="T0" fmla="*/ 0 w 48"/>
                  <a:gd name="T1" fmla="*/ 17 h 30"/>
                  <a:gd name="T2" fmla="*/ 48 w 48"/>
                  <a:gd name="T3" fmla="*/ 30 h 30"/>
                  <a:gd name="T4" fmla="*/ 44 w 48"/>
                  <a:gd name="T5" fmla="*/ 17 h 30"/>
                  <a:gd name="T6" fmla="*/ 0 w 48"/>
                  <a:gd name="T7" fmla="*/ 0 h 30"/>
                  <a:gd name="T8" fmla="*/ 0 w 48"/>
                  <a:gd name="T9" fmla="*/ 1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0">
                    <a:moveTo>
                      <a:pt x="0" y="17"/>
                    </a:moveTo>
                    <a:lnTo>
                      <a:pt x="48" y="30"/>
                    </a:lnTo>
                    <a:lnTo>
                      <a:pt x="44" y="17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72A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iŝḻïḋe">
                <a:extLst>
                  <a:ext uri="{FF2B5EF4-FFF2-40B4-BE49-F238E27FC236}">
                    <a16:creationId xmlns:a16="http://schemas.microsoft.com/office/drawing/2014/main" id="{DD9F7A54-B095-4AE3-B686-5C5E92827FA9}"/>
                  </a:ext>
                </a:extLst>
              </p:cNvPr>
              <p:cNvSpPr/>
              <p:nvPr/>
            </p:nvSpPr>
            <p:spPr bwMode="auto">
              <a:xfrm>
                <a:off x="5988395" y="4177343"/>
                <a:ext cx="76302" cy="72389"/>
              </a:xfrm>
              <a:custGeom>
                <a:avLst/>
                <a:gdLst>
                  <a:gd name="T0" fmla="*/ 22 w 24"/>
                  <a:gd name="T1" fmla="*/ 6 h 23"/>
                  <a:gd name="T2" fmla="*/ 12 w 24"/>
                  <a:gd name="T3" fmla="*/ 0 h 23"/>
                  <a:gd name="T4" fmla="*/ 6 w 24"/>
                  <a:gd name="T5" fmla="*/ 2 h 23"/>
                  <a:gd name="T6" fmla="*/ 1 w 24"/>
                  <a:gd name="T7" fmla="*/ 8 h 23"/>
                  <a:gd name="T8" fmla="*/ 2 w 24"/>
                  <a:gd name="T9" fmla="*/ 17 h 23"/>
                  <a:gd name="T10" fmla="*/ 9 w 24"/>
                  <a:gd name="T11" fmla="*/ 22 h 23"/>
                  <a:gd name="T12" fmla="*/ 18 w 24"/>
                  <a:gd name="T13" fmla="*/ 21 h 23"/>
                  <a:gd name="T14" fmla="*/ 23 w 24"/>
                  <a:gd name="T15" fmla="*/ 14 h 23"/>
                  <a:gd name="T16" fmla="*/ 22 w 24"/>
                  <a:gd name="T1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22" y="6"/>
                    </a:moveTo>
                    <a:cubicBezTo>
                      <a:pt x="20" y="2"/>
                      <a:pt x="16" y="0"/>
                      <a:pt x="12" y="0"/>
                    </a:cubicBezTo>
                    <a:cubicBezTo>
                      <a:pt x="10" y="0"/>
                      <a:pt x="8" y="0"/>
                      <a:pt x="6" y="2"/>
                    </a:cubicBezTo>
                    <a:cubicBezTo>
                      <a:pt x="4" y="3"/>
                      <a:pt x="2" y="5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4" y="20"/>
                      <a:pt x="6" y="21"/>
                      <a:pt x="9" y="22"/>
                    </a:cubicBezTo>
                    <a:cubicBezTo>
                      <a:pt x="12" y="23"/>
                      <a:pt x="15" y="23"/>
                      <a:pt x="18" y="21"/>
                    </a:cubicBezTo>
                    <a:cubicBezTo>
                      <a:pt x="20" y="20"/>
                      <a:pt x="22" y="17"/>
                      <a:pt x="23" y="14"/>
                    </a:cubicBezTo>
                    <a:cubicBezTo>
                      <a:pt x="24" y="11"/>
                      <a:pt x="23" y="8"/>
                      <a:pt x="22" y="6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ïsľîḋé">
                <a:extLst>
                  <a:ext uri="{FF2B5EF4-FFF2-40B4-BE49-F238E27FC236}">
                    <a16:creationId xmlns:a16="http://schemas.microsoft.com/office/drawing/2014/main" id="{E19405EC-A990-4085-825E-AEEEC2F71537}"/>
                  </a:ext>
                </a:extLst>
              </p:cNvPr>
              <p:cNvSpPr/>
              <p:nvPr/>
            </p:nvSpPr>
            <p:spPr bwMode="auto">
              <a:xfrm>
                <a:off x="6495117" y="5059703"/>
                <a:ext cx="76302" cy="72389"/>
              </a:xfrm>
              <a:custGeom>
                <a:avLst/>
                <a:gdLst>
                  <a:gd name="T0" fmla="*/ 22 w 24"/>
                  <a:gd name="T1" fmla="*/ 5 h 23"/>
                  <a:gd name="T2" fmla="*/ 13 w 24"/>
                  <a:gd name="T3" fmla="*/ 0 h 23"/>
                  <a:gd name="T4" fmla="*/ 7 w 24"/>
                  <a:gd name="T5" fmla="*/ 1 h 23"/>
                  <a:gd name="T6" fmla="*/ 3 w 24"/>
                  <a:gd name="T7" fmla="*/ 17 h 23"/>
                  <a:gd name="T8" fmla="*/ 10 w 24"/>
                  <a:gd name="T9" fmla="*/ 22 h 23"/>
                  <a:gd name="T10" fmla="*/ 18 w 24"/>
                  <a:gd name="T11" fmla="*/ 21 h 23"/>
                  <a:gd name="T12" fmla="*/ 24 w 24"/>
                  <a:gd name="T13" fmla="*/ 14 h 23"/>
                  <a:gd name="T14" fmla="*/ 22 w 24"/>
                  <a:gd name="T15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3">
                    <a:moveTo>
                      <a:pt x="22" y="5"/>
                    </a:moveTo>
                    <a:cubicBezTo>
                      <a:pt x="20" y="2"/>
                      <a:pt x="17" y="0"/>
                      <a:pt x="13" y="0"/>
                    </a:cubicBezTo>
                    <a:cubicBezTo>
                      <a:pt x="11" y="0"/>
                      <a:pt x="9" y="0"/>
                      <a:pt x="7" y="1"/>
                    </a:cubicBezTo>
                    <a:cubicBezTo>
                      <a:pt x="2" y="4"/>
                      <a:pt x="0" y="11"/>
                      <a:pt x="3" y="17"/>
                    </a:cubicBezTo>
                    <a:cubicBezTo>
                      <a:pt x="4" y="19"/>
                      <a:pt x="7" y="21"/>
                      <a:pt x="10" y="22"/>
                    </a:cubicBezTo>
                    <a:cubicBezTo>
                      <a:pt x="13" y="23"/>
                      <a:pt x="16" y="22"/>
                      <a:pt x="18" y="21"/>
                    </a:cubicBezTo>
                    <a:cubicBezTo>
                      <a:pt x="21" y="19"/>
                      <a:pt x="23" y="17"/>
                      <a:pt x="24" y="14"/>
                    </a:cubicBezTo>
                    <a:cubicBezTo>
                      <a:pt x="24" y="11"/>
                      <a:pt x="24" y="8"/>
                      <a:pt x="22" y="5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íšlídé">
                <a:extLst>
                  <a:ext uri="{FF2B5EF4-FFF2-40B4-BE49-F238E27FC236}">
                    <a16:creationId xmlns:a16="http://schemas.microsoft.com/office/drawing/2014/main" id="{34EA2237-6278-471C-8ACA-B974488434AE}"/>
                  </a:ext>
                </a:extLst>
              </p:cNvPr>
              <p:cNvSpPr/>
              <p:nvPr/>
            </p:nvSpPr>
            <p:spPr bwMode="auto">
              <a:xfrm>
                <a:off x="6682936" y="4361249"/>
                <a:ext cx="78258" cy="80215"/>
              </a:xfrm>
              <a:custGeom>
                <a:avLst/>
                <a:gdLst>
                  <a:gd name="T0" fmla="*/ 2 w 25"/>
                  <a:gd name="T1" fmla="*/ 17 h 25"/>
                  <a:gd name="T2" fmla="*/ 18 w 25"/>
                  <a:gd name="T3" fmla="*/ 22 h 25"/>
                  <a:gd name="T4" fmla="*/ 22 w 25"/>
                  <a:gd name="T5" fmla="*/ 6 h 25"/>
                  <a:gd name="T6" fmla="*/ 15 w 25"/>
                  <a:gd name="T7" fmla="*/ 1 h 25"/>
                  <a:gd name="T8" fmla="*/ 12 w 25"/>
                  <a:gd name="T9" fmla="*/ 0 h 25"/>
                  <a:gd name="T10" fmla="*/ 6 w 25"/>
                  <a:gd name="T11" fmla="*/ 2 h 25"/>
                  <a:gd name="T12" fmla="*/ 1 w 25"/>
                  <a:gd name="T13" fmla="*/ 9 h 25"/>
                  <a:gd name="T14" fmla="*/ 2 w 25"/>
                  <a:gd name="T15" fmla="*/ 17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5">
                    <a:moveTo>
                      <a:pt x="2" y="17"/>
                    </a:moveTo>
                    <a:cubicBezTo>
                      <a:pt x="5" y="23"/>
                      <a:pt x="12" y="25"/>
                      <a:pt x="18" y="22"/>
                    </a:cubicBezTo>
                    <a:cubicBezTo>
                      <a:pt x="23" y="18"/>
                      <a:pt x="25" y="12"/>
                      <a:pt x="22" y="6"/>
                    </a:cubicBezTo>
                    <a:cubicBezTo>
                      <a:pt x="20" y="3"/>
                      <a:pt x="18" y="2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0" y="0"/>
                      <a:pt x="8" y="1"/>
                      <a:pt x="6" y="2"/>
                    </a:cubicBezTo>
                    <a:cubicBezTo>
                      <a:pt x="4" y="3"/>
                      <a:pt x="2" y="6"/>
                      <a:pt x="1" y="9"/>
                    </a:cubicBezTo>
                    <a:cubicBezTo>
                      <a:pt x="0" y="12"/>
                      <a:pt x="1" y="15"/>
                      <a:pt x="2" y="17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íṡḷídé">
                <a:extLst>
                  <a:ext uri="{FF2B5EF4-FFF2-40B4-BE49-F238E27FC236}">
                    <a16:creationId xmlns:a16="http://schemas.microsoft.com/office/drawing/2014/main" id="{AD0D461A-3726-42C6-BA4E-548DA252CE3F}"/>
                  </a:ext>
                </a:extLst>
              </p:cNvPr>
              <p:cNvSpPr/>
              <p:nvPr/>
            </p:nvSpPr>
            <p:spPr bwMode="auto">
              <a:xfrm>
                <a:off x="5800576" y="4871884"/>
                <a:ext cx="76302" cy="72389"/>
              </a:xfrm>
              <a:custGeom>
                <a:avLst/>
                <a:gdLst>
                  <a:gd name="T0" fmla="*/ 22 w 24"/>
                  <a:gd name="T1" fmla="*/ 6 h 23"/>
                  <a:gd name="T2" fmla="*/ 15 w 24"/>
                  <a:gd name="T3" fmla="*/ 0 h 23"/>
                  <a:gd name="T4" fmla="*/ 13 w 24"/>
                  <a:gd name="T5" fmla="*/ 0 h 23"/>
                  <a:gd name="T6" fmla="*/ 7 w 24"/>
                  <a:gd name="T7" fmla="*/ 2 h 23"/>
                  <a:gd name="T8" fmla="*/ 3 w 24"/>
                  <a:gd name="T9" fmla="*/ 17 h 23"/>
                  <a:gd name="T10" fmla="*/ 10 w 24"/>
                  <a:gd name="T11" fmla="*/ 22 h 23"/>
                  <a:gd name="T12" fmla="*/ 18 w 24"/>
                  <a:gd name="T13" fmla="*/ 21 h 23"/>
                  <a:gd name="T14" fmla="*/ 23 w 24"/>
                  <a:gd name="T15" fmla="*/ 14 h 23"/>
                  <a:gd name="T16" fmla="*/ 22 w 24"/>
                  <a:gd name="T17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3">
                    <a:moveTo>
                      <a:pt x="22" y="6"/>
                    </a:moveTo>
                    <a:cubicBezTo>
                      <a:pt x="21" y="3"/>
                      <a:pt x="18" y="1"/>
                      <a:pt x="15" y="0"/>
                    </a:cubicBezTo>
                    <a:cubicBezTo>
                      <a:pt x="15" y="0"/>
                      <a:pt x="14" y="0"/>
                      <a:pt x="13" y="0"/>
                    </a:cubicBezTo>
                    <a:cubicBezTo>
                      <a:pt x="11" y="0"/>
                      <a:pt x="9" y="1"/>
                      <a:pt x="7" y="2"/>
                    </a:cubicBezTo>
                    <a:cubicBezTo>
                      <a:pt x="1" y="5"/>
                      <a:pt x="0" y="12"/>
                      <a:pt x="3" y="17"/>
                    </a:cubicBezTo>
                    <a:cubicBezTo>
                      <a:pt x="4" y="20"/>
                      <a:pt x="7" y="22"/>
                      <a:pt x="10" y="22"/>
                    </a:cubicBezTo>
                    <a:cubicBezTo>
                      <a:pt x="13" y="23"/>
                      <a:pt x="16" y="23"/>
                      <a:pt x="18" y="21"/>
                    </a:cubicBezTo>
                    <a:cubicBezTo>
                      <a:pt x="21" y="20"/>
                      <a:pt x="23" y="17"/>
                      <a:pt x="23" y="14"/>
                    </a:cubicBezTo>
                    <a:cubicBezTo>
                      <a:pt x="24" y="11"/>
                      <a:pt x="24" y="8"/>
                      <a:pt x="22" y="6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îŝľiďê">
                <a:extLst>
                  <a:ext uri="{FF2B5EF4-FFF2-40B4-BE49-F238E27FC236}">
                    <a16:creationId xmlns:a16="http://schemas.microsoft.com/office/drawing/2014/main" id="{34132F53-1E28-404B-B6B5-E412C5F94295}"/>
                  </a:ext>
                </a:extLst>
              </p:cNvPr>
              <p:cNvSpPr/>
              <p:nvPr/>
            </p:nvSpPr>
            <p:spPr bwMode="auto">
              <a:xfrm>
                <a:off x="5800576" y="4361249"/>
                <a:ext cx="76302" cy="80215"/>
              </a:xfrm>
              <a:custGeom>
                <a:avLst/>
                <a:gdLst>
                  <a:gd name="T0" fmla="*/ 18 w 24"/>
                  <a:gd name="T1" fmla="*/ 2 h 25"/>
                  <a:gd name="T2" fmla="*/ 13 w 24"/>
                  <a:gd name="T3" fmla="*/ 0 h 25"/>
                  <a:gd name="T4" fmla="*/ 3 w 24"/>
                  <a:gd name="T5" fmla="*/ 6 h 25"/>
                  <a:gd name="T6" fmla="*/ 7 w 24"/>
                  <a:gd name="T7" fmla="*/ 22 h 25"/>
                  <a:gd name="T8" fmla="*/ 22 w 24"/>
                  <a:gd name="T9" fmla="*/ 17 h 25"/>
                  <a:gd name="T10" fmla="*/ 23 w 24"/>
                  <a:gd name="T11" fmla="*/ 9 h 25"/>
                  <a:gd name="T12" fmla="*/ 18 w 24"/>
                  <a:gd name="T1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5">
                    <a:moveTo>
                      <a:pt x="18" y="2"/>
                    </a:moveTo>
                    <a:cubicBezTo>
                      <a:pt x="16" y="1"/>
                      <a:pt x="14" y="0"/>
                      <a:pt x="13" y="0"/>
                    </a:cubicBezTo>
                    <a:cubicBezTo>
                      <a:pt x="9" y="0"/>
                      <a:pt x="5" y="2"/>
                      <a:pt x="3" y="6"/>
                    </a:cubicBezTo>
                    <a:cubicBezTo>
                      <a:pt x="0" y="12"/>
                      <a:pt x="1" y="18"/>
                      <a:pt x="7" y="22"/>
                    </a:cubicBezTo>
                    <a:cubicBezTo>
                      <a:pt x="12" y="25"/>
                      <a:pt x="19" y="23"/>
                      <a:pt x="22" y="17"/>
                    </a:cubicBezTo>
                    <a:cubicBezTo>
                      <a:pt x="24" y="15"/>
                      <a:pt x="24" y="12"/>
                      <a:pt x="23" y="9"/>
                    </a:cubicBezTo>
                    <a:cubicBezTo>
                      <a:pt x="23" y="6"/>
                      <a:pt x="21" y="3"/>
                      <a:pt x="18" y="2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îṧliḓé">
                <a:extLst>
                  <a:ext uri="{FF2B5EF4-FFF2-40B4-BE49-F238E27FC236}">
                    <a16:creationId xmlns:a16="http://schemas.microsoft.com/office/drawing/2014/main" id="{3250BCEE-8AE5-429E-BF1B-B076BA238DAA}"/>
                  </a:ext>
                </a:extLst>
              </p:cNvPr>
              <p:cNvSpPr/>
              <p:nvPr/>
            </p:nvSpPr>
            <p:spPr bwMode="auto">
              <a:xfrm>
                <a:off x="6682936" y="4871884"/>
                <a:ext cx="78258" cy="72389"/>
              </a:xfrm>
              <a:custGeom>
                <a:avLst/>
                <a:gdLst>
                  <a:gd name="T0" fmla="*/ 18 w 25"/>
                  <a:gd name="T1" fmla="*/ 2 h 23"/>
                  <a:gd name="T2" fmla="*/ 12 w 25"/>
                  <a:gd name="T3" fmla="*/ 0 h 23"/>
                  <a:gd name="T4" fmla="*/ 9 w 25"/>
                  <a:gd name="T5" fmla="*/ 0 h 23"/>
                  <a:gd name="T6" fmla="*/ 2 w 25"/>
                  <a:gd name="T7" fmla="*/ 6 h 23"/>
                  <a:gd name="T8" fmla="*/ 1 w 25"/>
                  <a:gd name="T9" fmla="*/ 14 h 23"/>
                  <a:gd name="T10" fmla="*/ 6 w 25"/>
                  <a:gd name="T11" fmla="*/ 21 h 23"/>
                  <a:gd name="T12" fmla="*/ 15 w 25"/>
                  <a:gd name="T13" fmla="*/ 22 h 23"/>
                  <a:gd name="T14" fmla="*/ 22 w 25"/>
                  <a:gd name="T15" fmla="*/ 17 h 23"/>
                  <a:gd name="T16" fmla="*/ 18 w 25"/>
                  <a:gd name="T17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3">
                    <a:moveTo>
                      <a:pt x="18" y="2"/>
                    </a:moveTo>
                    <a:cubicBezTo>
                      <a:pt x="16" y="1"/>
                      <a:pt x="14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6" y="1"/>
                      <a:pt x="4" y="3"/>
                      <a:pt x="2" y="6"/>
                    </a:cubicBezTo>
                    <a:cubicBezTo>
                      <a:pt x="1" y="8"/>
                      <a:pt x="0" y="11"/>
                      <a:pt x="1" y="14"/>
                    </a:cubicBezTo>
                    <a:cubicBezTo>
                      <a:pt x="2" y="17"/>
                      <a:pt x="4" y="20"/>
                      <a:pt x="6" y="21"/>
                    </a:cubicBezTo>
                    <a:cubicBezTo>
                      <a:pt x="9" y="23"/>
                      <a:pt x="12" y="23"/>
                      <a:pt x="15" y="22"/>
                    </a:cubicBezTo>
                    <a:cubicBezTo>
                      <a:pt x="18" y="22"/>
                      <a:pt x="20" y="20"/>
                      <a:pt x="22" y="17"/>
                    </a:cubicBezTo>
                    <a:cubicBezTo>
                      <a:pt x="25" y="12"/>
                      <a:pt x="23" y="5"/>
                      <a:pt x="18" y="2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iṧľíḍé">
                <a:extLst>
                  <a:ext uri="{FF2B5EF4-FFF2-40B4-BE49-F238E27FC236}">
                    <a16:creationId xmlns:a16="http://schemas.microsoft.com/office/drawing/2014/main" id="{0F370B98-30C7-4522-91FF-B52AF9F58C8B}"/>
                  </a:ext>
                </a:extLst>
              </p:cNvPr>
              <p:cNvSpPr/>
              <p:nvPr/>
            </p:nvSpPr>
            <p:spPr bwMode="auto">
              <a:xfrm>
                <a:off x="6497073" y="4177343"/>
                <a:ext cx="74345" cy="76302"/>
              </a:xfrm>
              <a:custGeom>
                <a:avLst/>
                <a:gdLst>
                  <a:gd name="T0" fmla="*/ 17 w 23"/>
                  <a:gd name="T1" fmla="*/ 2 h 24"/>
                  <a:gd name="T2" fmla="*/ 12 w 23"/>
                  <a:gd name="T3" fmla="*/ 0 h 24"/>
                  <a:gd name="T4" fmla="*/ 2 w 23"/>
                  <a:gd name="T5" fmla="*/ 6 h 24"/>
                  <a:gd name="T6" fmla="*/ 1 w 23"/>
                  <a:gd name="T7" fmla="*/ 14 h 24"/>
                  <a:gd name="T8" fmla="*/ 6 w 23"/>
                  <a:gd name="T9" fmla="*/ 21 h 24"/>
                  <a:gd name="T10" fmla="*/ 21 w 23"/>
                  <a:gd name="T11" fmla="*/ 17 h 24"/>
                  <a:gd name="T12" fmla="*/ 23 w 23"/>
                  <a:gd name="T13" fmla="*/ 8 h 24"/>
                  <a:gd name="T14" fmla="*/ 17 w 23"/>
                  <a:gd name="T15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24">
                    <a:moveTo>
                      <a:pt x="17" y="2"/>
                    </a:moveTo>
                    <a:cubicBezTo>
                      <a:pt x="16" y="0"/>
                      <a:pt x="14" y="0"/>
                      <a:pt x="12" y="0"/>
                    </a:cubicBezTo>
                    <a:cubicBezTo>
                      <a:pt x="8" y="0"/>
                      <a:pt x="4" y="2"/>
                      <a:pt x="2" y="6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7"/>
                      <a:pt x="3" y="20"/>
                      <a:pt x="6" y="21"/>
                    </a:cubicBezTo>
                    <a:cubicBezTo>
                      <a:pt x="11" y="24"/>
                      <a:pt x="18" y="22"/>
                      <a:pt x="21" y="17"/>
                    </a:cubicBezTo>
                    <a:cubicBezTo>
                      <a:pt x="23" y="14"/>
                      <a:pt x="23" y="11"/>
                      <a:pt x="23" y="8"/>
                    </a:cubicBezTo>
                    <a:cubicBezTo>
                      <a:pt x="22" y="5"/>
                      <a:pt x="20" y="3"/>
                      <a:pt x="17" y="2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íşḷiḋè">
                <a:extLst>
                  <a:ext uri="{FF2B5EF4-FFF2-40B4-BE49-F238E27FC236}">
                    <a16:creationId xmlns:a16="http://schemas.microsoft.com/office/drawing/2014/main" id="{46E0D8AD-AEF5-4EE0-814D-EAD1F5CD747C}"/>
                  </a:ext>
                </a:extLst>
              </p:cNvPr>
              <p:cNvSpPr/>
              <p:nvPr/>
            </p:nvSpPr>
            <p:spPr bwMode="auto">
              <a:xfrm>
                <a:off x="5988395" y="5059703"/>
                <a:ext cx="80215" cy="72389"/>
              </a:xfrm>
              <a:custGeom>
                <a:avLst/>
                <a:gdLst>
                  <a:gd name="T0" fmla="*/ 18 w 25"/>
                  <a:gd name="T1" fmla="*/ 1 h 23"/>
                  <a:gd name="T2" fmla="*/ 12 w 25"/>
                  <a:gd name="T3" fmla="*/ 0 h 23"/>
                  <a:gd name="T4" fmla="*/ 2 w 25"/>
                  <a:gd name="T5" fmla="*/ 5 h 23"/>
                  <a:gd name="T6" fmla="*/ 1 w 25"/>
                  <a:gd name="T7" fmla="*/ 14 h 23"/>
                  <a:gd name="T8" fmla="*/ 6 w 25"/>
                  <a:gd name="T9" fmla="*/ 21 h 23"/>
                  <a:gd name="T10" fmla="*/ 15 w 25"/>
                  <a:gd name="T11" fmla="*/ 22 h 23"/>
                  <a:gd name="T12" fmla="*/ 22 w 25"/>
                  <a:gd name="T13" fmla="*/ 17 h 23"/>
                  <a:gd name="T14" fmla="*/ 18 w 25"/>
                  <a:gd name="T1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23">
                    <a:moveTo>
                      <a:pt x="18" y="1"/>
                    </a:moveTo>
                    <a:cubicBezTo>
                      <a:pt x="16" y="0"/>
                      <a:pt x="14" y="0"/>
                      <a:pt x="12" y="0"/>
                    </a:cubicBezTo>
                    <a:cubicBezTo>
                      <a:pt x="8" y="0"/>
                      <a:pt x="4" y="2"/>
                      <a:pt x="2" y="5"/>
                    </a:cubicBezTo>
                    <a:cubicBezTo>
                      <a:pt x="1" y="8"/>
                      <a:pt x="0" y="11"/>
                      <a:pt x="1" y="14"/>
                    </a:cubicBezTo>
                    <a:cubicBezTo>
                      <a:pt x="2" y="17"/>
                      <a:pt x="4" y="19"/>
                      <a:pt x="6" y="21"/>
                    </a:cubicBezTo>
                    <a:cubicBezTo>
                      <a:pt x="9" y="22"/>
                      <a:pt x="12" y="23"/>
                      <a:pt x="15" y="22"/>
                    </a:cubicBezTo>
                    <a:cubicBezTo>
                      <a:pt x="18" y="21"/>
                      <a:pt x="20" y="19"/>
                      <a:pt x="22" y="17"/>
                    </a:cubicBezTo>
                    <a:cubicBezTo>
                      <a:pt x="25" y="11"/>
                      <a:pt x="23" y="4"/>
                      <a:pt x="18" y="1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íS1îḍè">
                <a:extLst>
                  <a:ext uri="{FF2B5EF4-FFF2-40B4-BE49-F238E27FC236}">
                    <a16:creationId xmlns:a16="http://schemas.microsoft.com/office/drawing/2014/main" id="{B22EAD48-AAC6-4313-B23D-AEEC30A0DCCF}"/>
                  </a:ext>
                </a:extLst>
              </p:cNvPr>
              <p:cNvSpPr/>
              <p:nvPr/>
            </p:nvSpPr>
            <p:spPr bwMode="auto">
              <a:xfrm>
                <a:off x="6230995" y="4592111"/>
                <a:ext cx="113474" cy="111518"/>
              </a:xfrm>
              <a:custGeom>
                <a:avLst/>
                <a:gdLst>
                  <a:gd name="T0" fmla="*/ 7 w 36"/>
                  <a:gd name="T1" fmla="*/ 6 h 35"/>
                  <a:gd name="T2" fmla="*/ 7 w 36"/>
                  <a:gd name="T3" fmla="*/ 29 h 35"/>
                  <a:gd name="T4" fmla="*/ 29 w 36"/>
                  <a:gd name="T5" fmla="*/ 29 h 35"/>
                  <a:gd name="T6" fmla="*/ 29 w 36"/>
                  <a:gd name="T7" fmla="*/ 6 h 35"/>
                  <a:gd name="T8" fmla="*/ 7 w 36"/>
                  <a:gd name="T9" fmla="*/ 6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5">
                    <a:moveTo>
                      <a:pt x="7" y="6"/>
                    </a:moveTo>
                    <a:cubicBezTo>
                      <a:pt x="0" y="12"/>
                      <a:pt x="0" y="23"/>
                      <a:pt x="7" y="29"/>
                    </a:cubicBezTo>
                    <a:cubicBezTo>
                      <a:pt x="13" y="35"/>
                      <a:pt x="23" y="35"/>
                      <a:pt x="29" y="29"/>
                    </a:cubicBezTo>
                    <a:cubicBezTo>
                      <a:pt x="36" y="23"/>
                      <a:pt x="36" y="12"/>
                      <a:pt x="29" y="6"/>
                    </a:cubicBezTo>
                    <a:cubicBezTo>
                      <a:pt x="23" y="0"/>
                      <a:pt x="13" y="0"/>
                      <a:pt x="7" y="6"/>
                    </a:cubicBezTo>
                    <a:close/>
                  </a:path>
                </a:pathLst>
              </a:custGeom>
              <a:solidFill>
                <a:srgbClr val="1B2F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9" name="ïṧļíḋé">
                <a:extLst>
                  <a:ext uri="{FF2B5EF4-FFF2-40B4-BE49-F238E27FC236}">
                    <a16:creationId xmlns:a16="http://schemas.microsoft.com/office/drawing/2014/main" id="{EEAA0E1A-35F8-4D37-95E2-49493937A2E3}"/>
                  </a:ext>
                </a:extLst>
              </p:cNvPr>
              <p:cNvSpPr/>
              <p:nvPr/>
            </p:nvSpPr>
            <p:spPr bwMode="auto">
              <a:xfrm>
                <a:off x="5939484" y="4326033"/>
                <a:ext cx="694541" cy="657368"/>
              </a:xfrm>
              <a:custGeom>
                <a:avLst/>
                <a:gdLst>
                  <a:gd name="T0" fmla="*/ 109 w 218"/>
                  <a:gd name="T1" fmla="*/ 206 h 206"/>
                  <a:gd name="T2" fmla="*/ 0 w 218"/>
                  <a:gd name="T3" fmla="*/ 97 h 206"/>
                  <a:gd name="T4" fmla="*/ 56 w 218"/>
                  <a:gd name="T5" fmla="*/ 2 h 206"/>
                  <a:gd name="T6" fmla="*/ 66 w 218"/>
                  <a:gd name="T7" fmla="*/ 5 h 206"/>
                  <a:gd name="T8" fmla="*/ 63 w 218"/>
                  <a:gd name="T9" fmla="*/ 15 h 206"/>
                  <a:gd name="T10" fmla="*/ 14 w 218"/>
                  <a:gd name="T11" fmla="*/ 97 h 206"/>
                  <a:gd name="T12" fmla="*/ 109 w 218"/>
                  <a:gd name="T13" fmla="*/ 192 h 206"/>
                  <a:gd name="T14" fmla="*/ 204 w 218"/>
                  <a:gd name="T15" fmla="*/ 97 h 206"/>
                  <a:gd name="T16" fmla="*/ 211 w 218"/>
                  <a:gd name="T17" fmla="*/ 90 h 206"/>
                  <a:gd name="T18" fmla="*/ 218 w 218"/>
                  <a:gd name="T19" fmla="*/ 97 h 206"/>
                  <a:gd name="T20" fmla="*/ 109 w 218"/>
                  <a:gd name="T21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206">
                    <a:moveTo>
                      <a:pt x="109" y="206"/>
                    </a:moveTo>
                    <a:cubicBezTo>
                      <a:pt x="49" y="206"/>
                      <a:pt x="0" y="158"/>
                      <a:pt x="0" y="97"/>
                    </a:cubicBezTo>
                    <a:cubicBezTo>
                      <a:pt x="0" y="58"/>
                      <a:pt x="22" y="21"/>
                      <a:pt x="56" y="2"/>
                    </a:cubicBezTo>
                    <a:cubicBezTo>
                      <a:pt x="60" y="0"/>
                      <a:pt x="64" y="2"/>
                      <a:pt x="66" y="5"/>
                    </a:cubicBezTo>
                    <a:cubicBezTo>
                      <a:pt x="68" y="9"/>
                      <a:pt x="67" y="13"/>
                      <a:pt x="63" y="15"/>
                    </a:cubicBezTo>
                    <a:cubicBezTo>
                      <a:pt x="33" y="31"/>
                      <a:pt x="14" y="63"/>
                      <a:pt x="14" y="97"/>
                    </a:cubicBezTo>
                    <a:cubicBezTo>
                      <a:pt x="14" y="150"/>
                      <a:pt x="57" y="192"/>
                      <a:pt x="109" y="192"/>
                    </a:cubicBezTo>
                    <a:cubicBezTo>
                      <a:pt x="161" y="192"/>
                      <a:pt x="204" y="150"/>
                      <a:pt x="204" y="97"/>
                    </a:cubicBezTo>
                    <a:cubicBezTo>
                      <a:pt x="204" y="94"/>
                      <a:pt x="207" y="90"/>
                      <a:pt x="211" y="90"/>
                    </a:cubicBezTo>
                    <a:cubicBezTo>
                      <a:pt x="215" y="90"/>
                      <a:pt x="218" y="94"/>
                      <a:pt x="218" y="97"/>
                    </a:cubicBezTo>
                    <a:cubicBezTo>
                      <a:pt x="218" y="158"/>
                      <a:pt x="169" y="206"/>
                      <a:pt x="109" y="20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0" name="îşlîďè">
                <a:extLst>
                  <a:ext uri="{FF2B5EF4-FFF2-40B4-BE49-F238E27FC236}">
                    <a16:creationId xmlns:a16="http://schemas.microsoft.com/office/drawing/2014/main" id="{AD7AF077-7E8E-4022-B85E-DE1386FFA10D}"/>
                  </a:ext>
                </a:extLst>
              </p:cNvPr>
              <p:cNvSpPr/>
              <p:nvPr/>
            </p:nvSpPr>
            <p:spPr bwMode="auto">
              <a:xfrm>
                <a:off x="6058827" y="4294730"/>
                <a:ext cx="123257" cy="152603"/>
              </a:xfrm>
              <a:custGeom>
                <a:avLst/>
                <a:gdLst>
                  <a:gd name="T0" fmla="*/ 6 w 39"/>
                  <a:gd name="T1" fmla="*/ 15 h 48"/>
                  <a:gd name="T2" fmla="*/ 15 w 39"/>
                  <a:gd name="T3" fmla="*/ 18 h 48"/>
                  <a:gd name="T4" fmla="*/ 19 w 39"/>
                  <a:gd name="T5" fmla="*/ 27 h 48"/>
                  <a:gd name="T6" fmla="*/ 16 w 39"/>
                  <a:gd name="T7" fmla="*/ 36 h 48"/>
                  <a:gd name="T8" fmla="*/ 26 w 39"/>
                  <a:gd name="T9" fmla="*/ 45 h 48"/>
                  <a:gd name="T10" fmla="*/ 26 w 39"/>
                  <a:gd name="T11" fmla="*/ 45 h 48"/>
                  <a:gd name="T12" fmla="*/ 30 w 39"/>
                  <a:gd name="T13" fmla="*/ 41 h 48"/>
                  <a:gd name="T14" fmla="*/ 38 w 39"/>
                  <a:gd name="T15" fmla="*/ 19 h 48"/>
                  <a:gd name="T16" fmla="*/ 34 w 39"/>
                  <a:gd name="T17" fmla="*/ 9 h 48"/>
                  <a:gd name="T18" fmla="*/ 11 w 39"/>
                  <a:gd name="T19" fmla="*/ 1 h 48"/>
                  <a:gd name="T20" fmla="*/ 6 w 39"/>
                  <a:gd name="T21" fmla="*/ 1 h 48"/>
                  <a:gd name="T22" fmla="*/ 6 w 39"/>
                  <a:gd name="T23" fmla="*/ 1 h 48"/>
                  <a:gd name="T24" fmla="*/ 6 w 39"/>
                  <a:gd name="T25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6" y="15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9"/>
                      <a:pt x="21" y="23"/>
                      <a:pt x="19" y="27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4" y="42"/>
                      <a:pt x="20" y="48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8" y="44"/>
                      <a:pt x="29" y="43"/>
                      <a:pt x="30" y="41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39" y="15"/>
                      <a:pt x="37" y="11"/>
                      <a:pt x="34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4"/>
                      <a:pt x="0" y="12"/>
                      <a:pt x="6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1" name="í$1îḍè">
                <a:extLst>
                  <a:ext uri="{FF2B5EF4-FFF2-40B4-BE49-F238E27FC236}">
                    <a16:creationId xmlns:a16="http://schemas.microsoft.com/office/drawing/2014/main" id="{7FC34BAB-A1B0-4ECE-9D70-1C0749FFAD11}"/>
                  </a:ext>
                </a:extLst>
              </p:cNvPr>
              <p:cNvSpPr/>
              <p:nvPr/>
            </p:nvSpPr>
            <p:spPr bwMode="auto">
              <a:xfrm>
                <a:off x="6187953" y="4052130"/>
                <a:ext cx="169918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>
                    <a:ln>
                      <a:noFill/>
                    </a:ln>
                    <a:solidFill>
                      <a:srgbClr val="1B2F68"/>
                    </a:solidFill>
                    <a:effectLst/>
                    <a:cs typeface="+mn-ea"/>
                    <a:sym typeface="+mn-lt"/>
                  </a:rPr>
                  <a:t>12</a:t>
                </a:r>
                <a:endParaRPr kumimoji="0" lang="zh-CN" altLang="zh-CN" sz="1200" b="0" i="0" u="none" strike="noStrike" cap="none" normalizeH="0" baseline="0">
                  <a:ln>
                    <a:noFill/>
                  </a:ln>
                  <a:solidFill>
                    <a:srgbClr val="1B2F68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2" name="is1ide">
                <a:extLst>
                  <a:ext uri="{FF2B5EF4-FFF2-40B4-BE49-F238E27FC236}">
                    <a16:creationId xmlns:a16="http://schemas.microsoft.com/office/drawing/2014/main" id="{8C4A5110-8CC1-4E21-90DA-12B584A0B0A6}"/>
                  </a:ext>
                </a:extLst>
              </p:cNvPr>
              <p:cNvSpPr/>
              <p:nvPr/>
            </p:nvSpPr>
            <p:spPr bwMode="auto">
              <a:xfrm>
                <a:off x="6236865" y="5046007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>
                    <a:ln>
                      <a:noFill/>
                    </a:ln>
                    <a:solidFill>
                      <a:srgbClr val="1B2F68"/>
                    </a:solidFill>
                    <a:effectLst/>
                    <a:cs typeface="+mn-ea"/>
                    <a:sym typeface="+mn-lt"/>
                  </a:rPr>
                  <a:t>6</a:t>
                </a:r>
                <a:endParaRPr kumimoji="0" lang="zh-CN" altLang="zh-CN" sz="1200" b="0" i="0" u="none" strike="noStrike" cap="none" normalizeH="0" baseline="0">
                  <a:ln>
                    <a:noFill/>
                  </a:ln>
                  <a:solidFill>
                    <a:srgbClr val="1B2F68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3" name="ïṣľiḓê">
                <a:extLst>
                  <a:ext uri="{FF2B5EF4-FFF2-40B4-BE49-F238E27FC236}">
                    <a16:creationId xmlns:a16="http://schemas.microsoft.com/office/drawing/2014/main" id="{67FFDB5B-0CF5-4760-88CF-67737D6E1F07}"/>
                  </a:ext>
                </a:extLst>
              </p:cNvPr>
              <p:cNvSpPr/>
              <p:nvPr/>
            </p:nvSpPr>
            <p:spPr bwMode="auto">
              <a:xfrm>
                <a:off x="6755324" y="4558851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>
                    <a:ln>
                      <a:noFill/>
                    </a:ln>
                    <a:solidFill>
                      <a:srgbClr val="1B2F68"/>
                    </a:solidFill>
                    <a:effectLst/>
                    <a:cs typeface="+mn-ea"/>
                    <a:sym typeface="+mn-lt"/>
                  </a:rPr>
                  <a:t>3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rgbClr val="1B2F68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4" name="ïšlïḍê">
                <a:extLst>
                  <a:ext uri="{FF2B5EF4-FFF2-40B4-BE49-F238E27FC236}">
                    <a16:creationId xmlns:a16="http://schemas.microsoft.com/office/drawing/2014/main" id="{DE0038E9-E532-4B57-9983-D7FB390CBFC0}"/>
                  </a:ext>
                </a:extLst>
              </p:cNvPr>
              <p:cNvSpPr/>
              <p:nvPr/>
            </p:nvSpPr>
            <p:spPr bwMode="auto">
              <a:xfrm>
                <a:off x="5704710" y="4558851"/>
                <a:ext cx="84960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pPr marL="0" marR="0" lvl="0" indent="0" algn="l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1200" b="0" i="0" u="none" strike="noStrike" cap="none" normalizeH="0" baseline="0">
                    <a:ln>
                      <a:noFill/>
                    </a:ln>
                    <a:solidFill>
                      <a:srgbClr val="1B2F68"/>
                    </a:solidFill>
                    <a:effectLst/>
                    <a:cs typeface="+mn-ea"/>
                    <a:sym typeface="+mn-lt"/>
                  </a:rPr>
                  <a:t>9</a:t>
                </a:r>
                <a:endParaRPr kumimoji="0" lang="zh-CN" altLang="zh-CN" sz="1200" b="0" i="0" u="none" strike="noStrike" cap="none" normalizeH="0" baseline="0">
                  <a:ln>
                    <a:noFill/>
                  </a:ln>
                  <a:solidFill>
                    <a:srgbClr val="1B2F68"/>
                  </a:solidFill>
                  <a:effectLst/>
                  <a:cs typeface="+mn-ea"/>
                  <a:sym typeface="+mn-lt"/>
                </a:endParaRPr>
              </a:p>
            </p:txBody>
          </p:sp>
          <p:sp>
            <p:nvSpPr>
              <p:cNvPr id="275" name="iŝľïḓè">
                <a:extLst>
                  <a:ext uri="{FF2B5EF4-FFF2-40B4-BE49-F238E27FC236}">
                    <a16:creationId xmlns:a16="http://schemas.microsoft.com/office/drawing/2014/main" id="{2BFBB942-5215-4694-A492-F484112A69CF}"/>
                  </a:ext>
                </a:extLst>
              </p:cNvPr>
              <p:cNvSpPr/>
              <p:nvPr/>
            </p:nvSpPr>
            <p:spPr bwMode="auto">
              <a:xfrm>
                <a:off x="6262298" y="4318207"/>
                <a:ext cx="146735" cy="352161"/>
              </a:xfrm>
              <a:custGeom>
                <a:avLst/>
                <a:gdLst>
                  <a:gd name="T0" fmla="*/ 6 w 46"/>
                  <a:gd name="T1" fmla="*/ 110 h 111"/>
                  <a:gd name="T2" fmla="*/ 6 w 46"/>
                  <a:gd name="T3" fmla="*/ 110 h 111"/>
                  <a:gd name="T4" fmla="*/ 14 w 46"/>
                  <a:gd name="T5" fmla="*/ 106 h 111"/>
                  <a:gd name="T6" fmla="*/ 44 w 46"/>
                  <a:gd name="T7" fmla="*/ 9 h 111"/>
                  <a:gd name="T8" fmla="*/ 40 w 46"/>
                  <a:gd name="T9" fmla="*/ 1 h 111"/>
                  <a:gd name="T10" fmla="*/ 40 w 46"/>
                  <a:gd name="T11" fmla="*/ 1 h 111"/>
                  <a:gd name="T12" fmla="*/ 32 w 46"/>
                  <a:gd name="T13" fmla="*/ 5 h 111"/>
                  <a:gd name="T14" fmla="*/ 1 w 46"/>
                  <a:gd name="T15" fmla="*/ 102 h 111"/>
                  <a:gd name="T16" fmla="*/ 6 w 46"/>
                  <a:gd name="T17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11">
                    <a:moveTo>
                      <a:pt x="6" y="110"/>
                    </a:moveTo>
                    <a:cubicBezTo>
                      <a:pt x="6" y="110"/>
                      <a:pt x="6" y="110"/>
                      <a:pt x="6" y="110"/>
                    </a:cubicBezTo>
                    <a:cubicBezTo>
                      <a:pt x="9" y="111"/>
                      <a:pt x="13" y="109"/>
                      <a:pt x="14" y="10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6" y="6"/>
                      <a:pt x="44" y="2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7" y="0"/>
                      <a:pt x="33" y="2"/>
                      <a:pt x="32" y="5"/>
                    </a:cubicBezTo>
                    <a:cubicBezTo>
                      <a:pt x="1" y="102"/>
                      <a:pt x="1" y="102"/>
                      <a:pt x="1" y="102"/>
                    </a:cubicBezTo>
                    <a:cubicBezTo>
                      <a:pt x="0" y="105"/>
                      <a:pt x="2" y="109"/>
                      <a:pt x="6" y="110"/>
                    </a:cubicBezTo>
                    <a:close/>
                  </a:path>
                </a:pathLst>
              </a:custGeom>
              <a:solidFill>
                <a:srgbClr val="1B2F68"/>
              </a:solidFill>
              <a:ln w="25400" cap="flat">
                <a:solidFill>
                  <a:srgbClr val="1B2F68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6" name="íšḻíḑe">
                <a:extLst>
                  <a:ext uri="{FF2B5EF4-FFF2-40B4-BE49-F238E27FC236}">
                    <a16:creationId xmlns:a16="http://schemas.microsoft.com/office/drawing/2014/main" id="{BCB8AAFD-1104-4E0B-A32D-7F75AC95AC6F}"/>
                  </a:ext>
                </a:extLst>
              </p:cNvPr>
              <p:cNvSpPr/>
              <p:nvPr/>
            </p:nvSpPr>
            <p:spPr bwMode="auto">
              <a:xfrm>
                <a:off x="6262298" y="4521678"/>
                <a:ext cx="238687" cy="146735"/>
              </a:xfrm>
              <a:custGeom>
                <a:avLst/>
                <a:gdLst>
                  <a:gd name="T0" fmla="*/ 71 w 75"/>
                  <a:gd name="T1" fmla="*/ 13 h 46"/>
                  <a:gd name="T2" fmla="*/ 11 w 75"/>
                  <a:gd name="T3" fmla="*/ 45 h 46"/>
                  <a:gd name="T4" fmla="*/ 2 w 75"/>
                  <a:gd name="T5" fmla="*/ 42 h 46"/>
                  <a:gd name="T6" fmla="*/ 2 w 75"/>
                  <a:gd name="T7" fmla="*/ 42 h 46"/>
                  <a:gd name="T8" fmla="*/ 5 w 75"/>
                  <a:gd name="T9" fmla="*/ 33 h 46"/>
                  <a:gd name="T10" fmla="*/ 65 w 75"/>
                  <a:gd name="T11" fmla="*/ 2 h 46"/>
                  <a:gd name="T12" fmla="*/ 74 w 75"/>
                  <a:gd name="T13" fmla="*/ 5 h 46"/>
                  <a:gd name="T14" fmla="*/ 74 w 75"/>
                  <a:gd name="T15" fmla="*/ 5 h 46"/>
                  <a:gd name="T16" fmla="*/ 71 w 75"/>
                  <a:gd name="T17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46">
                    <a:moveTo>
                      <a:pt x="71" y="13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7" y="46"/>
                      <a:pt x="3" y="45"/>
                      <a:pt x="2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39"/>
                      <a:pt x="1" y="35"/>
                      <a:pt x="5" y="3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8" y="0"/>
                      <a:pt x="72" y="2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5" y="8"/>
                      <a:pt x="74" y="12"/>
                      <a:pt x="71" y="13"/>
                    </a:cubicBezTo>
                    <a:close/>
                  </a:path>
                </a:pathLst>
              </a:custGeom>
              <a:solidFill>
                <a:srgbClr val="1B2F68"/>
              </a:solidFill>
              <a:ln w="25400" cap="flat">
                <a:solidFill>
                  <a:srgbClr val="1B2F68"/>
                </a:solidFill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7" name="iṣḷïḍè">
                <a:extLst>
                  <a:ext uri="{FF2B5EF4-FFF2-40B4-BE49-F238E27FC236}">
                    <a16:creationId xmlns:a16="http://schemas.microsoft.com/office/drawing/2014/main" id="{620FEF21-F5ED-4303-90CA-13952FE57979}"/>
                  </a:ext>
                </a:extLst>
              </p:cNvPr>
              <p:cNvSpPr/>
              <p:nvPr/>
            </p:nvSpPr>
            <p:spPr bwMode="auto">
              <a:xfrm>
                <a:off x="5503195" y="1866773"/>
                <a:ext cx="136952" cy="95867"/>
              </a:xfrm>
              <a:custGeom>
                <a:avLst/>
                <a:gdLst>
                  <a:gd name="T0" fmla="*/ 0 w 70"/>
                  <a:gd name="T1" fmla="*/ 31 h 49"/>
                  <a:gd name="T2" fmla="*/ 10 w 70"/>
                  <a:gd name="T3" fmla="*/ 49 h 49"/>
                  <a:gd name="T4" fmla="*/ 70 w 70"/>
                  <a:gd name="T5" fmla="*/ 18 h 49"/>
                  <a:gd name="T6" fmla="*/ 62 w 70"/>
                  <a:gd name="T7" fmla="*/ 0 h 49"/>
                  <a:gd name="T8" fmla="*/ 0 w 70"/>
                  <a:gd name="T9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49">
                    <a:moveTo>
                      <a:pt x="0" y="31"/>
                    </a:moveTo>
                    <a:lnTo>
                      <a:pt x="10" y="49"/>
                    </a:lnTo>
                    <a:lnTo>
                      <a:pt x="70" y="18"/>
                    </a:lnTo>
                    <a:lnTo>
                      <a:pt x="62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65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8" name="íṧḷíḍé">
                <a:extLst>
                  <a:ext uri="{FF2B5EF4-FFF2-40B4-BE49-F238E27FC236}">
                    <a16:creationId xmlns:a16="http://schemas.microsoft.com/office/drawing/2014/main" id="{2077577E-44EB-40B5-971B-728E8C1DDC0D}"/>
                  </a:ext>
                </a:extLst>
              </p:cNvPr>
              <p:cNvSpPr/>
              <p:nvPr/>
            </p:nvSpPr>
            <p:spPr bwMode="auto">
              <a:xfrm>
                <a:off x="5239074" y="1412876"/>
                <a:ext cx="358031" cy="422594"/>
              </a:xfrm>
              <a:custGeom>
                <a:avLst/>
                <a:gdLst>
                  <a:gd name="T0" fmla="*/ 64 w 112"/>
                  <a:gd name="T1" fmla="*/ 5 h 133"/>
                  <a:gd name="T2" fmla="*/ 7 w 112"/>
                  <a:gd name="T3" fmla="*/ 33 h 133"/>
                  <a:gd name="T4" fmla="*/ 7 w 112"/>
                  <a:gd name="T5" fmla="*/ 71 h 133"/>
                  <a:gd name="T6" fmla="*/ 66 w 112"/>
                  <a:gd name="T7" fmla="*/ 133 h 133"/>
                  <a:gd name="T8" fmla="*/ 87 w 112"/>
                  <a:gd name="T9" fmla="*/ 122 h 133"/>
                  <a:gd name="T10" fmla="*/ 107 w 112"/>
                  <a:gd name="T11" fmla="*/ 112 h 133"/>
                  <a:gd name="T12" fmla="*/ 94 w 112"/>
                  <a:gd name="T13" fmla="*/ 28 h 133"/>
                  <a:gd name="T14" fmla="*/ 64 w 112"/>
                  <a:gd name="T15" fmla="*/ 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133">
                    <a:moveTo>
                      <a:pt x="64" y="5"/>
                    </a:moveTo>
                    <a:cubicBezTo>
                      <a:pt x="41" y="0"/>
                      <a:pt x="17" y="12"/>
                      <a:pt x="7" y="33"/>
                    </a:cubicBezTo>
                    <a:cubicBezTo>
                      <a:pt x="2" y="44"/>
                      <a:pt x="0" y="57"/>
                      <a:pt x="7" y="71"/>
                    </a:cubicBezTo>
                    <a:cubicBezTo>
                      <a:pt x="25" y="108"/>
                      <a:pt x="48" y="99"/>
                      <a:pt x="66" y="133"/>
                    </a:cubicBezTo>
                    <a:cubicBezTo>
                      <a:pt x="78" y="127"/>
                      <a:pt x="87" y="122"/>
                      <a:pt x="87" y="122"/>
                    </a:cubicBezTo>
                    <a:cubicBezTo>
                      <a:pt x="87" y="122"/>
                      <a:pt x="96" y="118"/>
                      <a:pt x="107" y="112"/>
                    </a:cubicBezTo>
                    <a:cubicBezTo>
                      <a:pt x="92" y="77"/>
                      <a:pt x="112" y="64"/>
                      <a:pt x="94" y="28"/>
                    </a:cubicBezTo>
                    <a:cubicBezTo>
                      <a:pt x="87" y="13"/>
                      <a:pt x="76" y="7"/>
                      <a:pt x="64" y="5"/>
                    </a:cubicBezTo>
                    <a:close/>
                  </a:path>
                </a:pathLst>
              </a:custGeom>
              <a:solidFill>
                <a:srgbClr val="F8EB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9" name="iṥ1îḓe">
                <a:extLst>
                  <a:ext uri="{FF2B5EF4-FFF2-40B4-BE49-F238E27FC236}">
                    <a16:creationId xmlns:a16="http://schemas.microsoft.com/office/drawing/2014/main" id="{E466A439-1188-4405-938F-FA581CD56D3D}"/>
                  </a:ext>
                </a:extLst>
              </p:cNvPr>
              <p:cNvSpPr/>
              <p:nvPr/>
            </p:nvSpPr>
            <p:spPr bwMode="auto">
              <a:xfrm>
                <a:off x="5430807" y="1757212"/>
                <a:ext cx="183907" cy="117387"/>
              </a:xfrm>
              <a:custGeom>
                <a:avLst/>
                <a:gdLst>
                  <a:gd name="T0" fmla="*/ 53 w 58"/>
                  <a:gd name="T1" fmla="*/ 14 h 37"/>
                  <a:gd name="T2" fmla="*/ 11 w 58"/>
                  <a:gd name="T3" fmla="*/ 35 h 37"/>
                  <a:gd name="T4" fmla="*/ 2 w 58"/>
                  <a:gd name="T5" fmla="*/ 32 h 37"/>
                  <a:gd name="T6" fmla="*/ 2 w 58"/>
                  <a:gd name="T7" fmla="*/ 32 h 37"/>
                  <a:gd name="T8" fmla="*/ 5 w 58"/>
                  <a:gd name="T9" fmla="*/ 23 h 37"/>
                  <a:gd name="T10" fmla="*/ 47 w 58"/>
                  <a:gd name="T11" fmla="*/ 2 h 37"/>
                  <a:gd name="T12" fmla="*/ 56 w 58"/>
                  <a:gd name="T13" fmla="*/ 5 h 37"/>
                  <a:gd name="T14" fmla="*/ 56 w 58"/>
                  <a:gd name="T15" fmla="*/ 5 h 37"/>
                  <a:gd name="T16" fmla="*/ 53 w 58"/>
                  <a:gd name="T1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53" y="14"/>
                    </a:moveTo>
                    <a:cubicBezTo>
                      <a:pt x="11" y="35"/>
                      <a:pt x="11" y="35"/>
                      <a:pt x="11" y="35"/>
                    </a:cubicBezTo>
                    <a:cubicBezTo>
                      <a:pt x="7" y="37"/>
                      <a:pt x="3" y="35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29"/>
                      <a:pt x="1" y="25"/>
                      <a:pt x="5" y="2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1" y="0"/>
                      <a:pt x="55" y="2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8" y="8"/>
                      <a:pt x="57" y="12"/>
                      <a:pt x="53" y="14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0" name="iṣḷíḑé">
                <a:extLst>
                  <a:ext uri="{FF2B5EF4-FFF2-40B4-BE49-F238E27FC236}">
                    <a16:creationId xmlns:a16="http://schemas.microsoft.com/office/drawing/2014/main" id="{3307C8A9-7714-4A73-8412-FD858DC5FB59}"/>
                  </a:ext>
                </a:extLst>
              </p:cNvPr>
              <p:cNvSpPr/>
              <p:nvPr/>
            </p:nvSpPr>
            <p:spPr bwMode="auto">
              <a:xfrm>
                <a:off x="5450371" y="1794384"/>
                <a:ext cx="183907" cy="117387"/>
              </a:xfrm>
              <a:custGeom>
                <a:avLst/>
                <a:gdLst>
                  <a:gd name="T0" fmla="*/ 53 w 58"/>
                  <a:gd name="T1" fmla="*/ 14 h 37"/>
                  <a:gd name="T2" fmla="*/ 11 w 58"/>
                  <a:gd name="T3" fmla="*/ 35 h 37"/>
                  <a:gd name="T4" fmla="*/ 2 w 58"/>
                  <a:gd name="T5" fmla="*/ 32 h 37"/>
                  <a:gd name="T6" fmla="*/ 2 w 58"/>
                  <a:gd name="T7" fmla="*/ 32 h 37"/>
                  <a:gd name="T8" fmla="*/ 5 w 58"/>
                  <a:gd name="T9" fmla="*/ 23 h 37"/>
                  <a:gd name="T10" fmla="*/ 47 w 58"/>
                  <a:gd name="T11" fmla="*/ 2 h 37"/>
                  <a:gd name="T12" fmla="*/ 56 w 58"/>
                  <a:gd name="T13" fmla="*/ 5 h 37"/>
                  <a:gd name="T14" fmla="*/ 56 w 58"/>
                  <a:gd name="T15" fmla="*/ 5 h 37"/>
                  <a:gd name="T16" fmla="*/ 53 w 58"/>
                  <a:gd name="T1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53" y="14"/>
                    </a:moveTo>
                    <a:cubicBezTo>
                      <a:pt x="11" y="35"/>
                      <a:pt x="11" y="35"/>
                      <a:pt x="11" y="35"/>
                    </a:cubicBezTo>
                    <a:cubicBezTo>
                      <a:pt x="7" y="37"/>
                      <a:pt x="3" y="35"/>
                      <a:pt x="2" y="32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29"/>
                      <a:pt x="1" y="25"/>
                      <a:pt x="5" y="23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51" y="0"/>
                      <a:pt x="55" y="2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8" y="8"/>
                      <a:pt x="57" y="12"/>
                      <a:pt x="53" y="14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1" name="ïṡľîḑe">
                <a:extLst>
                  <a:ext uri="{FF2B5EF4-FFF2-40B4-BE49-F238E27FC236}">
                    <a16:creationId xmlns:a16="http://schemas.microsoft.com/office/drawing/2014/main" id="{34BC5D4E-1430-469B-BB19-6AA1D42BB08D}"/>
                  </a:ext>
                </a:extLst>
              </p:cNvPr>
              <p:cNvSpPr/>
              <p:nvPr/>
            </p:nvSpPr>
            <p:spPr bwMode="auto">
              <a:xfrm>
                <a:off x="5469936" y="1833513"/>
                <a:ext cx="183907" cy="113474"/>
              </a:xfrm>
              <a:custGeom>
                <a:avLst/>
                <a:gdLst>
                  <a:gd name="T0" fmla="*/ 53 w 58"/>
                  <a:gd name="T1" fmla="*/ 13 h 36"/>
                  <a:gd name="T2" fmla="*/ 10 w 58"/>
                  <a:gd name="T3" fmla="*/ 35 h 36"/>
                  <a:gd name="T4" fmla="*/ 1 w 58"/>
                  <a:gd name="T5" fmla="*/ 32 h 36"/>
                  <a:gd name="T6" fmla="*/ 1 w 58"/>
                  <a:gd name="T7" fmla="*/ 32 h 36"/>
                  <a:gd name="T8" fmla="*/ 4 w 58"/>
                  <a:gd name="T9" fmla="*/ 23 h 36"/>
                  <a:gd name="T10" fmla="*/ 47 w 58"/>
                  <a:gd name="T11" fmla="*/ 1 h 36"/>
                  <a:gd name="T12" fmla="*/ 56 w 58"/>
                  <a:gd name="T13" fmla="*/ 4 h 36"/>
                  <a:gd name="T14" fmla="*/ 56 w 58"/>
                  <a:gd name="T15" fmla="*/ 4 h 36"/>
                  <a:gd name="T16" fmla="*/ 53 w 58"/>
                  <a:gd name="T17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6">
                    <a:moveTo>
                      <a:pt x="53" y="13"/>
                    </a:moveTo>
                    <a:cubicBezTo>
                      <a:pt x="10" y="35"/>
                      <a:pt x="10" y="35"/>
                      <a:pt x="10" y="35"/>
                    </a:cubicBezTo>
                    <a:cubicBezTo>
                      <a:pt x="7" y="36"/>
                      <a:pt x="3" y="35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28"/>
                      <a:pt x="1" y="24"/>
                      <a:pt x="4" y="23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50" y="0"/>
                      <a:pt x="54" y="1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8" y="8"/>
                      <a:pt x="56" y="12"/>
                      <a:pt x="53" y="13"/>
                    </a:cubicBezTo>
                    <a:close/>
                  </a:path>
                </a:pathLst>
              </a:custGeom>
              <a:solidFill>
                <a:srgbClr val="599D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íṥḻíďe">
                <a:extLst>
                  <a:ext uri="{FF2B5EF4-FFF2-40B4-BE49-F238E27FC236}">
                    <a16:creationId xmlns:a16="http://schemas.microsoft.com/office/drawing/2014/main" id="{0710BC69-6BBD-46D1-86ED-5357BAD9E384}"/>
                  </a:ext>
                </a:extLst>
              </p:cNvPr>
              <p:cNvSpPr/>
              <p:nvPr/>
            </p:nvSpPr>
            <p:spPr bwMode="auto">
              <a:xfrm>
                <a:off x="5354504" y="1616347"/>
                <a:ext cx="140865" cy="187819"/>
              </a:xfrm>
              <a:custGeom>
                <a:avLst/>
                <a:gdLst>
                  <a:gd name="T0" fmla="*/ 44 w 44"/>
                  <a:gd name="T1" fmla="*/ 59 h 59"/>
                  <a:gd name="T2" fmla="*/ 21 w 44"/>
                  <a:gd name="T3" fmla="*/ 12 h 59"/>
                  <a:gd name="T4" fmla="*/ 8 w 44"/>
                  <a:gd name="T5" fmla="*/ 4 h 59"/>
                  <a:gd name="T6" fmla="*/ 14 w 44"/>
                  <a:gd name="T7" fmla="*/ 16 h 59"/>
                  <a:gd name="T8" fmla="*/ 27 w 44"/>
                  <a:gd name="T9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59">
                    <a:moveTo>
                      <a:pt x="44" y="59"/>
                    </a:move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16" y="0"/>
                      <a:pt x="8" y="4"/>
                    </a:cubicBezTo>
                    <a:cubicBezTo>
                      <a:pt x="0" y="8"/>
                      <a:pt x="7" y="19"/>
                      <a:pt x="14" y="16"/>
                    </a:cubicBezTo>
                    <a:cubicBezTo>
                      <a:pt x="21" y="12"/>
                      <a:pt x="27" y="9"/>
                      <a:pt x="27" y="9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iSľïḑé">
                <a:extLst>
                  <a:ext uri="{FF2B5EF4-FFF2-40B4-BE49-F238E27FC236}">
                    <a16:creationId xmlns:a16="http://schemas.microsoft.com/office/drawing/2014/main" id="{1B5A6C82-9372-4625-841B-252944F86B46}"/>
                  </a:ext>
                </a:extLst>
              </p:cNvPr>
              <p:cNvSpPr/>
              <p:nvPr/>
            </p:nvSpPr>
            <p:spPr bwMode="auto">
              <a:xfrm>
                <a:off x="5436675" y="1575261"/>
                <a:ext cx="95867" cy="213254"/>
              </a:xfrm>
              <a:custGeom>
                <a:avLst/>
                <a:gdLst>
                  <a:gd name="T0" fmla="*/ 30 w 30"/>
                  <a:gd name="T1" fmla="*/ 67 h 67"/>
                  <a:gd name="T2" fmla="*/ 7 w 30"/>
                  <a:gd name="T3" fmla="*/ 19 h 67"/>
                  <a:gd name="T4" fmla="*/ 8 w 30"/>
                  <a:gd name="T5" fmla="*/ 4 h 67"/>
                  <a:gd name="T6" fmla="*/ 14 w 30"/>
                  <a:gd name="T7" fmla="*/ 16 h 67"/>
                  <a:gd name="T8" fmla="*/ 1 w 30"/>
                  <a:gd name="T9" fmla="*/ 2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7">
                    <a:moveTo>
                      <a:pt x="30" y="67"/>
                    </a:move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0" y="8"/>
                      <a:pt x="8" y="4"/>
                    </a:cubicBezTo>
                    <a:cubicBezTo>
                      <a:pt x="16" y="0"/>
                      <a:pt x="21" y="12"/>
                      <a:pt x="14" y="16"/>
                    </a:cubicBezTo>
                    <a:cubicBezTo>
                      <a:pt x="7" y="19"/>
                      <a:pt x="1" y="22"/>
                      <a:pt x="1" y="22"/>
                    </a:cubicBez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iŝlïḓe">
                <a:extLst>
                  <a:ext uri="{FF2B5EF4-FFF2-40B4-BE49-F238E27FC236}">
                    <a16:creationId xmlns:a16="http://schemas.microsoft.com/office/drawing/2014/main" id="{30D98D7D-B3A3-49D0-AE23-3C16292C6C4A}"/>
                  </a:ext>
                </a:extLst>
              </p:cNvPr>
              <p:cNvSpPr/>
              <p:nvPr/>
            </p:nvSpPr>
            <p:spPr bwMode="auto">
              <a:xfrm>
                <a:off x="5563845" y="50284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íš1ïḋe">
                <a:extLst>
                  <a:ext uri="{FF2B5EF4-FFF2-40B4-BE49-F238E27FC236}">
                    <a16:creationId xmlns:a16="http://schemas.microsoft.com/office/drawing/2014/main" id="{39BE6C19-ECF8-4DCD-B9D6-CCE1BBBCA8F5}"/>
                  </a:ext>
                </a:extLst>
              </p:cNvPr>
              <p:cNvSpPr/>
              <p:nvPr/>
            </p:nvSpPr>
            <p:spPr bwMode="auto">
              <a:xfrm>
                <a:off x="5563845" y="5028400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ACB0E0D-0243-40CA-A1D1-C08086D2DA31}"/>
              </a:ext>
            </a:extLst>
          </p:cNvPr>
          <p:cNvGrpSpPr/>
          <p:nvPr/>
        </p:nvGrpSpPr>
        <p:grpSpPr>
          <a:xfrm>
            <a:off x="8935729" y="1718466"/>
            <a:ext cx="2411075" cy="4500737"/>
            <a:chOff x="8935728" y="1718466"/>
            <a:chExt cx="2411075" cy="4500737"/>
          </a:xfrm>
        </p:grpSpPr>
        <p:grpSp>
          <p:nvGrpSpPr>
            <p:cNvPr id="12" name="ïšḻïďê">
              <a:extLst>
                <a:ext uri="{FF2B5EF4-FFF2-40B4-BE49-F238E27FC236}">
                  <a16:creationId xmlns:a16="http://schemas.microsoft.com/office/drawing/2014/main" id="{D2F81713-765E-4C1C-99AF-4E2F452DAA37}"/>
                </a:ext>
              </a:extLst>
            </p:cNvPr>
            <p:cNvGrpSpPr/>
            <p:nvPr/>
          </p:nvGrpSpPr>
          <p:grpSpPr>
            <a:xfrm>
              <a:off x="8935728" y="1718466"/>
              <a:ext cx="2411075" cy="4500737"/>
              <a:chOff x="669925" y="1224690"/>
              <a:chExt cx="2411075" cy="4500737"/>
            </a:xfrm>
          </p:grpSpPr>
          <p:grpSp>
            <p:nvGrpSpPr>
              <p:cNvPr id="21" name="íśliḑe">
                <a:extLst>
                  <a:ext uri="{FF2B5EF4-FFF2-40B4-BE49-F238E27FC236}">
                    <a16:creationId xmlns:a16="http://schemas.microsoft.com/office/drawing/2014/main" id="{2C85ED4E-9B01-4D12-8D24-2133EA750505}"/>
                  </a:ext>
                </a:extLst>
              </p:cNvPr>
              <p:cNvGrpSpPr/>
              <p:nvPr/>
            </p:nvGrpSpPr>
            <p:grpSpPr>
              <a:xfrm>
                <a:off x="908681" y="4689000"/>
                <a:ext cx="2091932" cy="1036427"/>
                <a:chOff x="908681" y="4689000"/>
                <a:chExt cx="2091932" cy="1036427"/>
              </a:xfrm>
            </p:grpSpPr>
            <p:sp>
              <p:nvSpPr>
                <p:cNvPr id="22" name="îS1iďé">
                  <a:extLst>
                    <a:ext uri="{FF2B5EF4-FFF2-40B4-BE49-F238E27FC236}">
                      <a16:creationId xmlns:a16="http://schemas.microsoft.com/office/drawing/2014/main" id="{61058D44-835C-4B01-A614-A8E7D94B54DD}"/>
                    </a:ext>
                  </a:extLst>
                </p:cNvPr>
                <p:cNvSpPr/>
                <p:nvPr/>
              </p:nvSpPr>
              <p:spPr bwMode="auto">
                <a:xfrm>
                  <a:off x="908681" y="5101880"/>
                  <a:ext cx="2091932" cy="6235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0000" tIns="46800" rIns="90000" bIns="46800" anchor="t" anchorCtr="0">
                  <a:noAutofit/>
                </a:bodyPr>
                <a:lstStyle/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 </a:t>
                  </a:r>
                </a:p>
                <a:p>
                  <a:pPr algn="ctr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</a:p>
              </p:txBody>
            </p:sp>
            <p:sp>
              <p:nvSpPr>
                <p:cNvPr id="24" name="íŝļíḋè">
                  <a:extLst>
                    <a:ext uri="{FF2B5EF4-FFF2-40B4-BE49-F238E27FC236}">
                      <a16:creationId xmlns:a16="http://schemas.microsoft.com/office/drawing/2014/main" id="{DD7E8B3B-955C-4426-BD86-28231934816D}"/>
                    </a:ext>
                  </a:extLst>
                </p:cNvPr>
                <p:cNvSpPr txBox="1"/>
                <p:nvPr/>
              </p:nvSpPr>
              <p:spPr bwMode="auto">
                <a:xfrm>
                  <a:off x="908681" y="4689000"/>
                  <a:ext cx="2091932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norm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zh-CN" altLang="en-US" b="1" dirty="0">
                      <a:cs typeface="+mn-ea"/>
                      <a:sym typeface="+mn-lt"/>
                    </a:rPr>
                    <a:t>Add a title</a:t>
                  </a:r>
                  <a:endParaRPr lang="en-US" altLang="zh-CN" b="1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iŝ1íḓé">
                <a:extLst>
                  <a:ext uri="{FF2B5EF4-FFF2-40B4-BE49-F238E27FC236}">
                    <a16:creationId xmlns:a16="http://schemas.microsoft.com/office/drawing/2014/main" id="{12613564-A9FE-46F8-AFFE-09DB3F8F2D32}"/>
                  </a:ext>
                </a:extLst>
              </p:cNvPr>
              <p:cNvSpPr txBox="1"/>
              <p:nvPr/>
            </p:nvSpPr>
            <p:spPr>
              <a:xfrm>
                <a:off x="669925" y="1585080"/>
                <a:ext cx="2411075" cy="1142480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 algn="ctr">
                  <a:lnSpc>
                    <a:spcPct val="140000"/>
                  </a:lnSpc>
                </a:pPr>
                <a:r>
                  <a:rPr lang="en-US" altLang="zh-CN" sz="9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19" name="ïṣľîḍe">
                <a:extLst>
                  <a:ext uri="{FF2B5EF4-FFF2-40B4-BE49-F238E27FC236}">
                    <a16:creationId xmlns:a16="http://schemas.microsoft.com/office/drawing/2014/main" id="{D248C06F-D15C-4629-B87D-F3FF786F1506}"/>
                  </a:ext>
                </a:extLst>
              </p:cNvPr>
              <p:cNvSpPr txBox="1"/>
              <p:nvPr/>
            </p:nvSpPr>
            <p:spPr>
              <a:xfrm>
                <a:off x="1668521" y="1224690"/>
                <a:ext cx="413883" cy="39577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ctr">
                <a:prstTxWarp prst="textPlain">
                  <a:avLst/>
                </a:prstTxWarp>
                <a:normAutofit fontScale="47500" lnSpcReduction="20000"/>
              </a:bodyPr>
              <a:lstStyle/>
              <a:p>
                <a:r>
                  <a:rPr lang="en-US" sz="4800" dirty="0">
                    <a:solidFill>
                      <a:schemeClr val="bg1">
                        <a:lumMod val="85000"/>
                      </a:schemeClr>
                    </a:solidFill>
                    <a:cs typeface="+mn-ea"/>
                    <a:sym typeface="+mn-lt"/>
                  </a:rPr>
                  <a:t>“</a:t>
                </a:r>
              </a:p>
            </p:txBody>
          </p:sp>
        </p:grpSp>
        <p:grpSp>
          <p:nvGrpSpPr>
            <p:cNvPr id="286" name="a4e7388a-a34e-47b4-b225-91e72d67d768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433B05DA-353C-4B2E-956B-D6214D8AE02B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9451774" y="3381658"/>
              <a:ext cx="1517352" cy="1547861"/>
              <a:chOff x="3729038" y="1011238"/>
              <a:chExt cx="4737100" cy="4832350"/>
            </a:xfrm>
          </p:grpSpPr>
          <p:sp>
            <p:nvSpPr>
              <p:cNvPr id="287" name="íš1iďe">
                <a:extLst>
                  <a:ext uri="{FF2B5EF4-FFF2-40B4-BE49-F238E27FC236}">
                    <a16:creationId xmlns:a16="http://schemas.microsoft.com/office/drawing/2014/main" id="{3D55315F-EC3C-4D07-8F6E-607FDB441E06}"/>
                  </a:ext>
                </a:extLst>
              </p:cNvPr>
              <p:cNvSpPr/>
              <p:nvPr/>
            </p:nvSpPr>
            <p:spPr bwMode="auto">
              <a:xfrm>
                <a:off x="3729038" y="1011238"/>
                <a:ext cx="4440238" cy="3127375"/>
              </a:xfrm>
              <a:custGeom>
                <a:avLst/>
                <a:gdLst>
                  <a:gd name="T0" fmla="*/ 1345 w 1345"/>
                  <a:gd name="T1" fmla="*/ 225 h 949"/>
                  <a:gd name="T2" fmla="*/ 1276 w 1345"/>
                  <a:gd name="T3" fmla="*/ 10 h 949"/>
                  <a:gd name="T4" fmla="*/ 1221 w 1345"/>
                  <a:gd name="T5" fmla="*/ 0 h 949"/>
                  <a:gd name="T6" fmla="*/ 1233 w 1345"/>
                  <a:gd name="T7" fmla="*/ 38 h 949"/>
                  <a:gd name="T8" fmla="*/ 1092 w 1345"/>
                  <a:gd name="T9" fmla="*/ 131 h 949"/>
                  <a:gd name="T10" fmla="*/ 1164 w 1345"/>
                  <a:gd name="T11" fmla="*/ 161 h 949"/>
                  <a:gd name="T12" fmla="*/ 60 w 1345"/>
                  <a:gd name="T13" fmla="*/ 905 h 949"/>
                  <a:gd name="T14" fmla="*/ 0 w 1345"/>
                  <a:gd name="T15" fmla="*/ 940 h 949"/>
                  <a:gd name="T16" fmla="*/ 56 w 1345"/>
                  <a:gd name="T17" fmla="*/ 949 h 949"/>
                  <a:gd name="T18" fmla="*/ 1251 w 1345"/>
                  <a:gd name="T19" fmla="*/ 190 h 949"/>
                  <a:gd name="T20" fmla="*/ 1286 w 1345"/>
                  <a:gd name="T21" fmla="*/ 203 h 949"/>
                  <a:gd name="T22" fmla="*/ 1290 w 1345"/>
                  <a:gd name="T23" fmla="*/ 216 h 949"/>
                  <a:gd name="T24" fmla="*/ 1345 w 1345"/>
                  <a:gd name="T25" fmla="*/ 225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5" h="949">
                    <a:moveTo>
                      <a:pt x="1345" y="225"/>
                    </a:moveTo>
                    <a:cubicBezTo>
                      <a:pt x="1276" y="10"/>
                      <a:pt x="1276" y="10"/>
                      <a:pt x="1276" y="10"/>
                    </a:cubicBezTo>
                    <a:cubicBezTo>
                      <a:pt x="1221" y="0"/>
                      <a:pt x="1221" y="0"/>
                      <a:pt x="1221" y="0"/>
                    </a:cubicBezTo>
                    <a:cubicBezTo>
                      <a:pt x="1233" y="38"/>
                      <a:pt x="1233" y="38"/>
                      <a:pt x="1233" y="38"/>
                    </a:cubicBezTo>
                    <a:cubicBezTo>
                      <a:pt x="1092" y="131"/>
                      <a:pt x="1092" y="131"/>
                      <a:pt x="1092" y="131"/>
                    </a:cubicBezTo>
                    <a:cubicBezTo>
                      <a:pt x="1164" y="161"/>
                      <a:pt x="1164" y="161"/>
                      <a:pt x="1164" y="161"/>
                    </a:cubicBezTo>
                    <a:cubicBezTo>
                      <a:pt x="883" y="765"/>
                      <a:pt x="60" y="905"/>
                      <a:pt x="60" y="905"/>
                    </a:cubicBezTo>
                    <a:cubicBezTo>
                      <a:pt x="0" y="940"/>
                      <a:pt x="0" y="940"/>
                      <a:pt x="0" y="940"/>
                    </a:cubicBezTo>
                    <a:cubicBezTo>
                      <a:pt x="56" y="949"/>
                      <a:pt x="56" y="949"/>
                      <a:pt x="56" y="949"/>
                    </a:cubicBezTo>
                    <a:cubicBezTo>
                      <a:pt x="953" y="826"/>
                      <a:pt x="1251" y="190"/>
                      <a:pt x="1251" y="190"/>
                    </a:cubicBezTo>
                    <a:cubicBezTo>
                      <a:pt x="1286" y="203"/>
                      <a:pt x="1286" y="203"/>
                      <a:pt x="1286" y="203"/>
                    </a:cubicBezTo>
                    <a:cubicBezTo>
                      <a:pt x="1290" y="216"/>
                      <a:pt x="1290" y="216"/>
                      <a:pt x="1290" y="216"/>
                    </a:cubicBezTo>
                    <a:lnTo>
                      <a:pt x="1345" y="225"/>
                    </a:lnTo>
                    <a:close/>
                  </a:path>
                </a:pathLst>
              </a:custGeom>
              <a:solidFill>
                <a:srgbClr val="0068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8" name="iṧ1îdê">
                <a:extLst>
                  <a:ext uri="{FF2B5EF4-FFF2-40B4-BE49-F238E27FC236}">
                    <a16:creationId xmlns:a16="http://schemas.microsoft.com/office/drawing/2014/main" id="{E1E47288-6A56-4487-8B6B-A0CEF337B20B}"/>
                  </a:ext>
                </a:extLst>
              </p:cNvPr>
              <p:cNvSpPr/>
              <p:nvPr/>
            </p:nvSpPr>
            <p:spPr bwMode="auto">
              <a:xfrm>
                <a:off x="3729038" y="1011238"/>
                <a:ext cx="4257675" cy="3098800"/>
              </a:xfrm>
              <a:custGeom>
                <a:avLst/>
                <a:gdLst>
                  <a:gd name="T0" fmla="*/ 5 w 1290"/>
                  <a:gd name="T1" fmla="*/ 895 h 940"/>
                  <a:gd name="T2" fmla="*/ 1108 w 1290"/>
                  <a:gd name="T3" fmla="*/ 152 h 940"/>
                  <a:gd name="T4" fmla="*/ 1037 w 1290"/>
                  <a:gd name="T5" fmla="*/ 121 h 940"/>
                  <a:gd name="T6" fmla="*/ 1221 w 1290"/>
                  <a:gd name="T7" fmla="*/ 0 h 940"/>
                  <a:gd name="T8" fmla="*/ 1290 w 1290"/>
                  <a:gd name="T9" fmla="*/ 216 h 940"/>
                  <a:gd name="T10" fmla="*/ 1196 w 1290"/>
                  <a:gd name="T11" fmla="*/ 181 h 940"/>
                  <a:gd name="T12" fmla="*/ 0 w 1290"/>
                  <a:gd name="T13" fmla="*/ 940 h 940"/>
                  <a:gd name="T14" fmla="*/ 5 w 1290"/>
                  <a:gd name="T15" fmla="*/ 895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90" h="940">
                    <a:moveTo>
                      <a:pt x="5" y="895"/>
                    </a:moveTo>
                    <a:cubicBezTo>
                      <a:pt x="5" y="895"/>
                      <a:pt x="828" y="756"/>
                      <a:pt x="1108" y="152"/>
                    </a:cubicBezTo>
                    <a:cubicBezTo>
                      <a:pt x="1037" y="121"/>
                      <a:pt x="1037" y="121"/>
                      <a:pt x="1037" y="121"/>
                    </a:cubicBezTo>
                    <a:cubicBezTo>
                      <a:pt x="1221" y="0"/>
                      <a:pt x="1221" y="0"/>
                      <a:pt x="1221" y="0"/>
                    </a:cubicBezTo>
                    <a:cubicBezTo>
                      <a:pt x="1290" y="216"/>
                      <a:pt x="1290" y="216"/>
                      <a:pt x="1290" y="216"/>
                    </a:cubicBezTo>
                    <a:cubicBezTo>
                      <a:pt x="1196" y="181"/>
                      <a:pt x="1196" y="181"/>
                      <a:pt x="1196" y="181"/>
                    </a:cubicBezTo>
                    <a:cubicBezTo>
                      <a:pt x="1196" y="181"/>
                      <a:pt x="898" y="816"/>
                      <a:pt x="0" y="940"/>
                    </a:cubicBezTo>
                    <a:lnTo>
                      <a:pt x="5" y="895"/>
                    </a:lnTo>
                    <a:close/>
                  </a:path>
                </a:pathLst>
              </a:custGeom>
              <a:solidFill>
                <a:srgbClr val="37B2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îšļïḍé">
                <a:extLst>
                  <a:ext uri="{FF2B5EF4-FFF2-40B4-BE49-F238E27FC236}">
                    <a16:creationId xmlns:a16="http://schemas.microsoft.com/office/drawing/2014/main" id="{720FC5A5-A955-4F2C-9619-2AE3FC6934E0}"/>
                  </a:ext>
                </a:extLst>
              </p:cNvPr>
              <p:cNvSpPr/>
              <p:nvPr/>
            </p:nvSpPr>
            <p:spPr bwMode="auto">
              <a:xfrm>
                <a:off x="3949701" y="3871913"/>
                <a:ext cx="1660525" cy="1882775"/>
              </a:xfrm>
              <a:custGeom>
                <a:avLst/>
                <a:gdLst>
                  <a:gd name="T0" fmla="*/ 462 w 503"/>
                  <a:gd name="T1" fmla="*/ 326 h 571"/>
                  <a:gd name="T2" fmla="*/ 503 w 503"/>
                  <a:gd name="T3" fmla="*/ 321 h 571"/>
                  <a:gd name="T4" fmla="*/ 499 w 503"/>
                  <a:gd name="T5" fmla="*/ 236 h 571"/>
                  <a:gd name="T6" fmla="*/ 457 w 503"/>
                  <a:gd name="T7" fmla="*/ 231 h 571"/>
                  <a:gd name="T8" fmla="*/ 423 w 503"/>
                  <a:gd name="T9" fmla="*/ 149 h 571"/>
                  <a:gd name="T10" fmla="*/ 446 w 503"/>
                  <a:gd name="T11" fmla="*/ 112 h 571"/>
                  <a:gd name="T12" fmla="*/ 390 w 503"/>
                  <a:gd name="T13" fmla="*/ 52 h 571"/>
                  <a:gd name="T14" fmla="*/ 359 w 503"/>
                  <a:gd name="T15" fmla="*/ 81 h 571"/>
                  <a:gd name="T16" fmla="*/ 286 w 503"/>
                  <a:gd name="T17" fmla="*/ 47 h 571"/>
                  <a:gd name="T18" fmla="*/ 278 w 503"/>
                  <a:gd name="T19" fmla="*/ 0 h 571"/>
                  <a:gd name="T20" fmla="*/ 204 w 503"/>
                  <a:gd name="T21" fmla="*/ 0 h 571"/>
                  <a:gd name="T22" fmla="*/ 202 w 503"/>
                  <a:gd name="T23" fmla="*/ 47 h 571"/>
                  <a:gd name="T24" fmla="*/ 132 w 503"/>
                  <a:gd name="T25" fmla="*/ 81 h 571"/>
                  <a:gd name="T26" fmla="*/ 98 w 503"/>
                  <a:gd name="T27" fmla="*/ 52 h 571"/>
                  <a:gd name="T28" fmla="*/ 48 w 503"/>
                  <a:gd name="T29" fmla="*/ 112 h 571"/>
                  <a:gd name="T30" fmla="*/ 76 w 503"/>
                  <a:gd name="T31" fmla="*/ 149 h 571"/>
                  <a:gd name="T32" fmla="*/ 51 w 503"/>
                  <a:gd name="T33" fmla="*/ 231 h 571"/>
                  <a:gd name="T34" fmla="*/ 10 w 503"/>
                  <a:gd name="T35" fmla="*/ 236 h 571"/>
                  <a:gd name="T36" fmla="*/ 14 w 503"/>
                  <a:gd name="T37" fmla="*/ 307 h 571"/>
                  <a:gd name="T38" fmla="*/ 0 w 503"/>
                  <a:gd name="T39" fmla="*/ 307 h 571"/>
                  <a:gd name="T40" fmla="*/ 76 w 503"/>
                  <a:gd name="T41" fmla="*/ 431 h 571"/>
                  <a:gd name="T42" fmla="*/ 67 w 503"/>
                  <a:gd name="T43" fmla="*/ 445 h 571"/>
                  <a:gd name="T44" fmla="*/ 123 w 503"/>
                  <a:gd name="T45" fmla="*/ 505 h 571"/>
                  <a:gd name="T46" fmla="*/ 154 w 503"/>
                  <a:gd name="T47" fmla="*/ 476 h 571"/>
                  <a:gd name="T48" fmla="*/ 228 w 503"/>
                  <a:gd name="T49" fmla="*/ 510 h 571"/>
                  <a:gd name="T50" fmla="*/ 235 w 503"/>
                  <a:gd name="T51" fmla="*/ 557 h 571"/>
                  <a:gd name="T52" fmla="*/ 238 w 503"/>
                  <a:gd name="T53" fmla="*/ 557 h 571"/>
                  <a:gd name="T54" fmla="*/ 237 w 503"/>
                  <a:gd name="T55" fmla="*/ 571 h 571"/>
                  <a:gd name="T56" fmla="*/ 310 w 503"/>
                  <a:gd name="T57" fmla="*/ 557 h 571"/>
                  <a:gd name="T58" fmla="*/ 312 w 503"/>
                  <a:gd name="T59" fmla="*/ 510 h 571"/>
                  <a:gd name="T60" fmla="*/ 376 w 503"/>
                  <a:gd name="T61" fmla="*/ 481 h 571"/>
                  <a:gd name="T62" fmla="*/ 343 w 503"/>
                  <a:gd name="T63" fmla="*/ 520 h 571"/>
                  <a:gd name="T64" fmla="*/ 416 w 503"/>
                  <a:gd name="T65" fmla="*/ 505 h 571"/>
                  <a:gd name="T66" fmla="*/ 465 w 503"/>
                  <a:gd name="T67" fmla="*/ 445 h 571"/>
                  <a:gd name="T68" fmla="*/ 437 w 503"/>
                  <a:gd name="T69" fmla="*/ 408 h 571"/>
                  <a:gd name="T70" fmla="*/ 462 w 503"/>
                  <a:gd name="T71" fmla="*/ 326 h 571"/>
                  <a:gd name="T72" fmla="*/ 265 w 503"/>
                  <a:gd name="T73" fmla="*/ 433 h 571"/>
                  <a:gd name="T74" fmla="*/ 121 w 503"/>
                  <a:gd name="T75" fmla="*/ 278 h 571"/>
                  <a:gd name="T76" fmla="*/ 248 w 503"/>
                  <a:gd name="T77" fmla="*/ 124 h 571"/>
                  <a:gd name="T78" fmla="*/ 364 w 503"/>
                  <a:gd name="T79" fmla="*/ 191 h 571"/>
                  <a:gd name="T80" fmla="*/ 343 w 503"/>
                  <a:gd name="T81" fmla="*/ 196 h 571"/>
                  <a:gd name="T82" fmla="*/ 374 w 503"/>
                  <a:gd name="T83" fmla="*/ 307 h 571"/>
                  <a:gd name="T84" fmla="*/ 393 w 503"/>
                  <a:gd name="T85" fmla="*/ 290 h 571"/>
                  <a:gd name="T86" fmla="*/ 265 w 503"/>
                  <a:gd name="T87" fmla="*/ 433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3" h="571">
                    <a:moveTo>
                      <a:pt x="462" y="326"/>
                    </a:moveTo>
                    <a:cubicBezTo>
                      <a:pt x="503" y="321"/>
                      <a:pt x="503" y="321"/>
                      <a:pt x="503" y="321"/>
                    </a:cubicBezTo>
                    <a:cubicBezTo>
                      <a:pt x="499" y="236"/>
                      <a:pt x="499" y="236"/>
                      <a:pt x="499" y="236"/>
                    </a:cubicBezTo>
                    <a:cubicBezTo>
                      <a:pt x="457" y="231"/>
                      <a:pt x="457" y="231"/>
                      <a:pt x="457" y="231"/>
                    </a:cubicBezTo>
                    <a:cubicBezTo>
                      <a:pt x="450" y="201"/>
                      <a:pt x="438" y="173"/>
                      <a:pt x="423" y="149"/>
                    </a:cubicBezTo>
                    <a:cubicBezTo>
                      <a:pt x="446" y="112"/>
                      <a:pt x="446" y="112"/>
                      <a:pt x="446" y="112"/>
                    </a:cubicBezTo>
                    <a:cubicBezTo>
                      <a:pt x="390" y="52"/>
                      <a:pt x="390" y="52"/>
                      <a:pt x="390" y="52"/>
                    </a:cubicBezTo>
                    <a:cubicBezTo>
                      <a:pt x="359" y="81"/>
                      <a:pt x="359" y="81"/>
                      <a:pt x="359" y="81"/>
                    </a:cubicBezTo>
                    <a:cubicBezTo>
                      <a:pt x="337" y="65"/>
                      <a:pt x="312" y="53"/>
                      <a:pt x="286" y="47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204" y="0"/>
                      <a:pt x="204" y="0"/>
                      <a:pt x="204" y="0"/>
                    </a:cubicBezTo>
                    <a:cubicBezTo>
                      <a:pt x="202" y="47"/>
                      <a:pt x="202" y="47"/>
                      <a:pt x="202" y="47"/>
                    </a:cubicBezTo>
                    <a:cubicBezTo>
                      <a:pt x="176" y="53"/>
                      <a:pt x="152" y="65"/>
                      <a:pt x="132" y="81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48" y="112"/>
                      <a:pt x="48" y="112"/>
                      <a:pt x="48" y="112"/>
                    </a:cubicBezTo>
                    <a:cubicBezTo>
                      <a:pt x="76" y="149"/>
                      <a:pt x="76" y="149"/>
                      <a:pt x="76" y="149"/>
                    </a:cubicBezTo>
                    <a:cubicBezTo>
                      <a:pt x="63" y="173"/>
                      <a:pt x="55" y="201"/>
                      <a:pt x="51" y="231"/>
                    </a:cubicBezTo>
                    <a:cubicBezTo>
                      <a:pt x="10" y="236"/>
                      <a:pt x="10" y="236"/>
                      <a:pt x="10" y="236"/>
                    </a:cubicBezTo>
                    <a:cubicBezTo>
                      <a:pt x="14" y="307"/>
                      <a:pt x="14" y="307"/>
                      <a:pt x="14" y="307"/>
                    </a:cubicBezTo>
                    <a:cubicBezTo>
                      <a:pt x="7" y="307"/>
                      <a:pt x="1" y="307"/>
                      <a:pt x="0" y="307"/>
                    </a:cubicBezTo>
                    <a:cubicBezTo>
                      <a:pt x="76" y="431"/>
                      <a:pt x="76" y="431"/>
                      <a:pt x="76" y="431"/>
                    </a:cubicBezTo>
                    <a:cubicBezTo>
                      <a:pt x="67" y="445"/>
                      <a:pt x="67" y="445"/>
                      <a:pt x="67" y="445"/>
                    </a:cubicBezTo>
                    <a:cubicBezTo>
                      <a:pt x="123" y="505"/>
                      <a:pt x="123" y="505"/>
                      <a:pt x="123" y="505"/>
                    </a:cubicBezTo>
                    <a:cubicBezTo>
                      <a:pt x="154" y="476"/>
                      <a:pt x="154" y="476"/>
                      <a:pt x="154" y="476"/>
                    </a:cubicBezTo>
                    <a:cubicBezTo>
                      <a:pt x="176" y="492"/>
                      <a:pt x="201" y="504"/>
                      <a:pt x="228" y="510"/>
                    </a:cubicBezTo>
                    <a:cubicBezTo>
                      <a:pt x="235" y="557"/>
                      <a:pt x="235" y="557"/>
                      <a:pt x="235" y="557"/>
                    </a:cubicBezTo>
                    <a:cubicBezTo>
                      <a:pt x="238" y="557"/>
                      <a:pt x="238" y="557"/>
                      <a:pt x="238" y="557"/>
                    </a:cubicBezTo>
                    <a:cubicBezTo>
                      <a:pt x="237" y="571"/>
                      <a:pt x="237" y="571"/>
                      <a:pt x="237" y="571"/>
                    </a:cubicBezTo>
                    <a:cubicBezTo>
                      <a:pt x="310" y="557"/>
                      <a:pt x="310" y="557"/>
                      <a:pt x="310" y="557"/>
                    </a:cubicBezTo>
                    <a:cubicBezTo>
                      <a:pt x="312" y="510"/>
                      <a:pt x="312" y="510"/>
                      <a:pt x="312" y="510"/>
                    </a:cubicBezTo>
                    <a:cubicBezTo>
                      <a:pt x="335" y="504"/>
                      <a:pt x="356" y="494"/>
                      <a:pt x="376" y="481"/>
                    </a:cubicBezTo>
                    <a:cubicBezTo>
                      <a:pt x="343" y="520"/>
                      <a:pt x="343" y="520"/>
                      <a:pt x="343" y="520"/>
                    </a:cubicBezTo>
                    <a:cubicBezTo>
                      <a:pt x="416" y="505"/>
                      <a:pt x="416" y="505"/>
                      <a:pt x="416" y="505"/>
                    </a:cubicBezTo>
                    <a:cubicBezTo>
                      <a:pt x="465" y="445"/>
                      <a:pt x="465" y="445"/>
                      <a:pt x="465" y="445"/>
                    </a:cubicBezTo>
                    <a:cubicBezTo>
                      <a:pt x="437" y="408"/>
                      <a:pt x="437" y="408"/>
                      <a:pt x="437" y="408"/>
                    </a:cubicBezTo>
                    <a:cubicBezTo>
                      <a:pt x="450" y="384"/>
                      <a:pt x="459" y="356"/>
                      <a:pt x="462" y="326"/>
                    </a:cubicBezTo>
                    <a:close/>
                    <a:moveTo>
                      <a:pt x="265" y="433"/>
                    </a:moveTo>
                    <a:cubicBezTo>
                      <a:pt x="190" y="433"/>
                      <a:pt x="126" y="364"/>
                      <a:pt x="121" y="278"/>
                    </a:cubicBezTo>
                    <a:cubicBezTo>
                      <a:pt x="116" y="193"/>
                      <a:pt x="173" y="124"/>
                      <a:pt x="248" y="124"/>
                    </a:cubicBezTo>
                    <a:cubicBezTo>
                      <a:pt x="294" y="124"/>
                      <a:pt x="337" y="150"/>
                      <a:pt x="364" y="191"/>
                    </a:cubicBezTo>
                    <a:cubicBezTo>
                      <a:pt x="343" y="196"/>
                      <a:pt x="343" y="196"/>
                      <a:pt x="343" y="196"/>
                    </a:cubicBezTo>
                    <a:cubicBezTo>
                      <a:pt x="374" y="307"/>
                      <a:pt x="374" y="307"/>
                      <a:pt x="374" y="307"/>
                    </a:cubicBezTo>
                    <a:cubicBezTo>
                      <a:pt x="393" y="290"/>
                      <a:pt x="393" y="290"/>
                      <a:pt x="393" y="290"/>
                    </a:cubicBezTo>
                    <a:cubicBezTo>
                      <a:pt x="392" y="370"/>
                      <a:pt x="337" y="433"/>
                      <a:pt x="265" y="433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îs1iḋê">
                <a:extLst>
                  <a:ext uri="{FF2B5EF4-FFF2-40B4-BE49-F238E27FC236}">
                    <a16:creationId xmlns:a16="http://schemas.microsoft.com/office/drawing/2014/main" id="{8A327308-CC90-42B1-8BA8-EA5C7DB1022F}"/>
                  </a:ext>
                </a:extLst>
              </p:cNvPr>
              <p:cNvSpPr/>
              <p:nvPr/>
            </p:nvSpPr>
            <p:spPr bwMode="auto">
              <a:xfrm>
                <a:off x="4117976" y="5427663"/>
                <a:ext cx="238125" cy="158750"/>
              </a:xfrm>
              <a:custGeom>
                <a:avLst/>
                <a:gdLst>
                  <a:gd name="T0" fmla="*/ 0 w 150"/>
                  <a:gd name="T1" fmla="*/ 100 h 100"/>
                  <a:gd name="T2" fmla="*/ 150 w 150"/>
                  <a:gd name="T3" fmla="*/ 69 h 100"/>
                  <a:gd name="T4" fmla="*/ 75 w 150"/>
                  <a:gd name="T5" fmla="*/ 0 h 100"/>
                  <a:gd name="T6" fmla="*/ 0 w 150"/>
                  <a:gd name="T7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0" h="100">
                    <a:moveTo>
                      <a:pt x="0" y="100"/>
                    </a:moveTo>
                    <a:lnTo>
                      <a:pt x="150" y="69"/>
                    </a:lnTo>
                    <a:lnTo>
                      <a:pt x="75" y="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ísḷiḋé">
                <a:extLst>
                  <a:ext uri="{FF2B5EF4-FFF2-40B4-BE49-F238E27FC236}">
                    <a16:creationId xmlns:a16="http://schemas.microsoft.com/office/drawing/2014/main" id="{B5C610DB-EC61-4B6B-B71D-6344DEE41E82}"/>
                  </a:ext>
                </a:extLst>
              </p:cNvPr>
              <p:cNvSpPr/>
              <p:nvPr/>
            </p:nvSpPr>
            <p:spPr bwMode="auto">
              <a:xfrm>
                <a:off x="4032251" y="4043363"/>
                <a:ext cx="354013" cy="146050"/>
              </a:xfrm>
              <a:custGeom>
                <a:avLst/>
                <a:gdLst>
                  <a:gd name="T0" fmla="*/ 0 w 223"/>
                  <a:gd name="T1" fmla="*/ 29 h 92"/>
                  <a:gd name="T2" fmla="*/ 152 w 223"/>
                  <a:gd name="T3" fmla="*/ 0 h 92"/>
                  <a:gd name="T4" fmla="*/ 223 w 223"/>
                  <a:gd name="T5" fmla="*/ 60 h 92"/>
                  <a:gd name="T6" fmla="*/ 71 w 223"/>
                  <a:gd name="T7" fmla="*/ 92 h 92"/>
                  <a:gd name="T8" fmla="*/ 0 w 223"/>
                  <a:gd name="T9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3" h="92">
                    <a:moveTo>
                      <a:pt x="0" y="29"/>
                    </a:moveTo>
                    <a:lnTo>
                      <a:pt x="152" y="0"/>
                    </a:lnTo>
                    <a:lnTo>
                      <a:pt x="223" y="60"/>
                    </a:lnTo>
                    <a:lnTo>
                      <a:pt x="71" y="92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iṩlïde">
                <a:extLst>
                  <a:ext uri="{FF2B5EF4-FFF2-40B4-BE49-F238E27FC236}">
                    <a16:creationId xmlns:a16="http://schemas.microsoft.com/office/drawing/2014/main" id="{79FFC0CA-0AB8-4EBC-8D2F-9BADB000FD84}"/>
                  </a:ext>
                </a:extLst>
              </p:cNvPr>
              <p:cNvSpPr/>
              <p:nvPr/>
            </p:nvSpPr>
            <p:spPr bwMode="auto">
              <a:xfrm>
                <a:off x="3741738" y="3921126"/>
                <a:ext cx="1631950" cy="1833563"/>
              </a:xfrm>
              <a:custGeom>
                <a:avLst/>
                <a:gdLst>
                  <a:gd name="T0" fmla="*/ 494 w 494"/>
                  <a:gd name="T1" fmla="*/ 321 h 556"/>
                  <a:gd name="T2" fmla="*/ 489 w 494"/>
                  <a:gd name="T3" fmla="*/ 235 h 556"/>
                  <a:gd name="T4" fmla="*/ 447 w 494"/>
                  <a:gd name="T5" fmla="*/ 230 h 556"/>
                  <a:gd name="T6" fmla="*/ 413 w 494"/>
                  <a:gd name="T7" fmla="*/ 148 h 556"/>
                  <a:gd name="T8" fmla="*/ 437 w 494"/>
                  <a:gd name="T9" fmla="*/ 111 h 556"/>
                  <a:gd name="T10" fmla="*/ 380 w 494"/>
                  <a:gd name="T11" fmla="*/ 51 h 556"/>
                  <a:gd name="T12" fmla="*/ 350 w 494"/>
                  <a:gd name="T13" fmla="*/ 81 h 556"/>
                  <a:gd name="T14" fmla="*/ 276 w 494"/>
                  <a:gd name="T15" fmla="*/ 47 h 556"/>
                  <a:gd name="T16" fmla="*/ 269 w 494"/>
                  <a:gd name="T17" fmla="*/ 0 h 556"/>
                  <a:gd name="T18" fmla="*/ 194 w 494"/>
                  <a:gd name="T19" fmla="*/ 0 h 556"/>
                  <a:gd name="T20" fmla="*/ 192 w 494"/>
                  <a:gd name="T21" fmla="*/ 47 h 556"/>
                  <a:gd name="T22" fmla="*/ 122 w 494"/>
                  <a:gd name="T23" fmla="*/ 81 h 556"/>
                  <a:gd name="T24" fmla="*/ 88 w 494"/>
                  <a:gd name="T25" fmla="*/ 51 h 556"/>
                  <a:gd name="T26" fmla="*/ 38 w 494"/>
                  <a:gd name="T27" fmla="*/ 111 h 556"/>
                  <a:gd name="T28" fmla="*/ 66 w 494"/>
                  <a:gd name="T29" fmla="*/ 148 h 556"/>
                  <a:gd name="T30" fmla="*/ 41 w 494"/>
                  <a:gd name="T31" fmla="*/ 230 h 556"/>
                  <a:gd name="T32" fmla="*/ 0 w 494"/>
                  <a:gd name="T33" fmla="*/ 235 h 556"/>
                  <a:gd name="T34" fmla="*/ 5 w 494"/>
                  <a:gd name="T35" fmla="*/ 321 h 556"/>
                  <a:gd name="T36" fmla="*/ 47 w 494"/>
                  <a:gd name="T37" fmla="*/ 326 h 556"/>
                  <a:gd name="T38" fmla="*/ 81 w 494"/>
                  <a:gd name="T39" fmla="*/ 408 h 556"/>
                  <a:gd name="T40" fmla="*/ 57 w 494"/>
                  <a:gd name="T41" fmla="*/ 445 h 556"/>
                  <a:gd name="T42" fmla="*/ 114 w 494"/>
                  <a:gd name="T43" fmla="*/ 505 h 556"/>
                  <a:gd name="T44" fmla="*/ 144 w 494"/>
                  <a:gd name="T45" fmla="*/ 476 h 556"/>
                  <a:gd name="T46" fmla="*/ 218 w 494"/>
                  <a:gd name="T47" fmla="*/ 509 h 556"/>
                  <a:gd name="T48" fmla="*/ 225 w 494"/>
                  <a:gd name="T49" fmla="*/ 556 h 556"/>
                  <a:gd name="T50" fmla="*/ 300 w 494"/>
                  <a:gd name="T51" fmla="*/ 556 h 556"/>
                  <a:gd name="T52" fmla="*/ 302 w 494"/>
                  <a:gd name="T53" fmla="*/ 509 h 556"/>
                  <a:gd name="T54" fmla="*/ 372 w 494"/>
                  <a:gd name="T55" fmla="*/ 476 h 556"/>
                  <a:gd name="T56" fmla="*/ 406 w 494"/>
                  <a:gd name="T57" fmla="*/ 505 h 556"/>
                  <a:gd name="T58" fmla="*/ 456 w 494"/>
                  <a:gd name="T59" fmla="*/ 445 h 556"/>
                  <a:gd name="T60" fmla="*/ 428 w 494"/>
                  <a:gd name="T61" fmla="*/ 408 h 556"/>
                  <a:gd name="T62" fmla="*/ 453 w 494"/>
                  <a:gd name="T63" fmla="*/ 326 h 556"/>
                  <a:gd name="T64" fmla="*/ 494 w 494"/>
                  <a:gd name="T65" fmla="*/ 321 h 556"/>
                  <a:gd name="T66" fmla="*/ 256 w 494"/>
                  <a:gd name="T67" fmla="*/ 433 h 556"/>
                  <a:gd name="T68" fmla="*/ 111 w 494"/>
                  <a:gd name="T69" fmla="*/ 278 h 556"/>
                  <a:gd name="T70" fmla="*/ 238 w 494"/>
                  <a:gd name="T71" fmla="*/ 123 h 556"/>
                  <a:gd name="T72" fmla="*/ 383 w 494"/>
                  <a:gd name="T73" fmla="*/ 278 h 556"/>
                  <a:gd name="T74" fmla="*/ 256 w 494"/>
                  <a:gd name="T75" fmla="*/ 433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4" h="556">
                    <a:moveTo>
                      <a:pt x="494" y="321"/>
                    </a:moveTo>
                    <a:cubicBezTo>
                      <a:pt x="489" y="235"/>
                      <a:pt x="489" y="235"/>
                      <a:pt x="489" y="235"/>
                    </a:cubicBezTo>
                    <a:cubicBezTo>
                      <a:pt x="447" y="230"/>
                      <a:pt x="447" y="230"/>
                      <a:pt x="447" y="230"/>
                    </a:cubicBezTo>
                    <a:cubicBezTo>
                      <a:pt x="440" y="200"/>
                      <a:pt x="428" y="173"/>
                      <a:pt x="413" y="148"/>
                    </a:cubicBezTo>
                    <a:cubicBezTo>
                      <a:pt x="437" y="111"/>
                      <a:pt x="437" y="111"/>
                      <a:pt x="437" y="111"/>
                    </a:cubicBezTo>
                    <a:cubicBezTo>
                      <a:pt x="380" y="51"/>
                      <a:pt x="380" y="51"/>
                      <a:pt x="380" y="51"/>
                    </a:cubicBezTo>
                    <a:cubicBezTo>
                      <a:pt x="350" y="81"/>
                      <a:pt x="350" y="81"/>
                      <a:pt x="350" y="81"/>
                    </a:cubicBezTo>
                    <a:cubicBezTo>
                      <a:pt x="327" y="64"/>
                      <a:pt x="302" y="53"/>
                      <a:pt x="276" y="47"/>
                    </a:cubicBezTo>
                    <a:cubicBezTo>
                      <a:pt x="269" y="0"/>
                      <a:pt x="269" y="0"/>
                      <a:pt x="269" y="0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192" y="47"/>
                      <a:pt x="192" y="47"/>
                      <a:pt x="192" y="47"/>
                    </a:cubicBezTo>
                    <a:cubicBezTo>
                      <a:pt x="166" y="53"/>
                      <a:pt x="143" y="64"/>
                      <a:pt x="122" y="81"/>
                    </a:cubicBezTo>
                    <a:cubicBezTo>
                      <a:pt x="88" y="51"/>
                      <a:pt x="88" y="51"/>
                      <a:pt x="88" y="51"/>
                    </a:cubicBezTo>
                    <a:cubicBezTo>
                      <a:pt x="38" y="111"/>
                      <a:pt x="38" y="111"/>
                      <a:pt x="38" y="111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54" y="173"/>
                      <a:pt x="45" y="200"/>
                      <a:pt x="41" y="230"/>
                    </a:cubicBezTo>
                    <a:cubicBezTo>
                      <a:pt x="0" y="235"/>
                      <a:pt x="0" y="235"/>
                      <a:pt x="0" y="235"/>
                    </a:cubicBezTo>
                    <a:cubicBezTo>
                      <a:pt x="5" y="321"/>
                      <a:pt x="5" y="321"/>
                      <a:pt x="5" y="321"/>
                    </a:cubicBezTo>
                    <a:cubicBezTo>
                      <a:pt x="47" y="326"/>
                      <a:pt x="47" y="326"/>
                      <a:pt x="47" y="326"/>
                    </a:cubicBezTo>
                    <a:cubicBezTo>
                      <a:pt x="54" y="356"/>
                      <a:pt x="66" y="383"/>
                      <a:pt x="81" y="408"/>
                    </a:cubicBezTo>
                    <a:cubicBezTo>
                      <a:pt x="57" y="445"/>
                      <a:pt x="57" y="445"/>
                      <a:pt x="57" y="445"/>
                    </a:cubicBezTo>
                    <a:cubicBezTo>
                      <a:pt x="114" y="505"/>
                      <a:pt x="114" y="505"/>
                      <a:pt x="114" y="505"/>
                    </a:cubicBezTo>
                    <a:cubicBezTo>
                      <a:pt x="144" y="476"/>
                      <a:pt x="144" y="476"/>
                      <a:pt x="144" y="476"/>
                    </a:cubicBezTo>
                    <a:cubicBezTo>
                      <a:pt x="167" y="492"/>
                      <a:pt x="192" y="503"/>
                      <a:pt x="218" y="509"/>
                    </a:cubicBezTo>
                    <a:cubicBezTo>
                      <a:pt x="225" y="556"/>
                      <a:pt x="225" y="556"/>
                      <a:pt x="225" y="556"/>
                    </a:cubicBezTo>
                    <a:cubicBezTo>
                      <a:pt x="300" y="556"/>
                      <a:pt x="300" y="556"/>
                      <a:pt x="300" y="556"/>
                    </a:cubicBezTo>
                    <a:cubicBezTo>
                      <a:pt x="302" y="509"/>
                      <a:pt x="302" y="509"/>
                      <a:pt x="302" y="509"/>
                    </a:cubicBezTo>
                    <a:cubicBezTo>
                      <a:pt x="328" y="503"/>
                      <a:pt x="351" y="492"/>
                      <a:pt x="372" y="476"/>
                    </a:cubicBezTo>
                    <a:cubicBezTo>
                      <a:pt x="406" y="505"/>
                      <a:pt x="406" y="505"/>
                      <a:pt x="406" y="505"/>
                    </a:cubicBezTo>
                    <a:cubicBezTo>
                      <a:pt x="456" y="445"/>
                      <a:pt x="456" y="445"/>
                      <a:pt x="456" y="445"/>
                    </a:cubicBezTo>
                    <a:cubicBezTo>
                      <a:pt x="428" y="408"/>
                      <a:pt x="428" y="408"/>
                      <a:pt x="428" y="408"/>
                    </a:cubicBezTo>
                    <a:cubicBezTo>
                      <a:pt x="440" y="383"/>
                      <a:pt x="449" y="356"/>
                      <a:pt x="453" y="326"/>
                    </a:cubicBezTo>
                    <a:lnTo>
                      <a:pt x="494" y="321"/>
                    </a:lnTo>
                    <a:close/>
                    <a:moveTo>
                      <a:pt x="256" y="433"/>
                    </a:moveTo>
                    <a:cubicBezTo>
                      <a:pt x="181" y="433"/>
                      <a:pt x="116" y="364"/>
                      <a:pt x="111" y="278"/>
                    </a:cubicBezTo>
                    <a:cubicBezTo>
                      <a:pt x="106" y="192"/>
                      <a:pt x="163" y="123"/>
                      <a:pt x="238" y="123"/>
                    </a:cubicBezTo>
                    <a:cubicBezTo>
                      <a:pt x="313" y="123"/>
                      <a:pt x="378" y="192"/>
                      <a:pt x="383" y="278"/>
                    </a:cubicBezTo>
                    <a:cubicBezTo>
                      <a:pt x="388" y="364"/>
                      <a:pt x="331" y="433"/>
                      <a:pt x="256" y="433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iş1íďê">
                <a:extLst>
                  <a:ext uri="{FF2B5EF4-FFF2-40B4-BE49-F238E27FC236}">
                    <a16:creationId xmlns:a16="http://schemas.microsoft.com/office/drawing/2014/main" id="{0F12C360-5610-4BF3-AC60-ADFBC880F5EC}"/>
                  </a:ext>
                </a:extLst>
              </p:cNvPr>
              <p:cNvSpPr/>
              <p:nvPr/>
            </p:nvSpPr>
            <p:spPr bwMode="auto">
              <a:xfrm>
                <a:off x="4383088" y="3871913"/>
                <a:ext cx="484188" cy="49213"/>
              </a:xfrm>
              <a:custGeom>
                <a:avLst/>
                <a:gdLst>
                  <a:gd name="T0" fmla="*/ 152 w 305"/>
                  <a:gd name="T1" fmla="*/ 0 h 31"/>
                  <a:gd name="T2" fmla="*/ 0 w 305"/>
                  <a:gd name="T3" fmla="*/ 31 h 31"/>
                  <a:gd name="T4" fmla="*/ 156 w 305"/>
                  <a:gd name="T5" fmla="*/ 31 h 31"/>
                  <a:gd name="T6" fmla="*/ 305 w 305"/>
                  <a:gd name="T7" fmla="*/ 0 h 31"/>
                  <a:gd name="T8" fmla="*/ 152 w 305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5" h="31">
                    <a:moveTo>
                      <a:pt x="152" y="0"/>
                    </a:moveTo>
                    <a:lnTo>
                      <a:pt x="0" y="31"/>
                    </a:lnTo>
                    <a:lnTo>
                      <a:pt x="156" y="31"/>
                    </a:lnTo>
                    <a:lnTo>
                      <a:pt x="305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íṩļídê">
                <a:extLst>
                  <a:ext uri="{FF2B5EF4-FFF2-40B4-BE49-F238E27FC236}">
                    <a16:creationId xmlns:a16="http://schemas.microsoft.com/office/drawing/2014/main" id="{3120489E-E59D-4C23-B39F-C6BDE7880DA2}"/>
                  </a:ext>
                </a:extLst>
              </p:cNvPr>
              <p:cNvSpPr/>
              <p:nvPr/>
            </p:nvSpPr>
            <p:spPr bwMode="auto">
              <a:xfrm>
                <a:off x="4997451" y="4043363"/>
                <a:ext cx="425450" cy="244475"/>
              </a:xfrm>
              <a:custGeom>
                <a:avLst/>
                <a:gdLst>
                  <a:gd name="T0" fmla="*/ 151 w 268"/>
                  <a:gd name="T1" fmla="*/ 0 h 154"/>
                  <a:gd name="T2" fmla="*/ 0 w 268"/>
                  <a:gd name="T3" fmla="*/ 29 h 154"/>
                  <a:gd name="T4" fmla="*/ 118 w 268"/>
                  <a:gd name="T5" fmla="*/ 154 h 154"/>
                  <a:gd name="T6" fmla="*/ 268 w 268"/>
                  <a:gd name="T7" fmla="*/ 125 h 154"/>
                  <a:gd name="T8" fmla="*/ 151 w 268"/>
                  <a:gd name="T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8" h="154">
                    <a:moveTo>
                      <a:pt x="151" y="0"/>
                    </a:moveTo>
                    <a:lnTo>
                      <a:pt x="0" y="29"/>
                    </a:lnTo>
                    <a:lnTo>
                      <a:pt x="118" y="154"/>
                    </a:lnTo>
                    <a:lnTo>
                      <a:pt x="268" y="125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îṡľíḋe">
                <a:extLst>
                  <a:ext uri="{FF2B5EF4-FFF2-40B4-BE49-F238E27FC236}">
                    <a16:creationId xmlns:a16="http://schemas.microsoft.com/office/drawing/2014/main" id="{7F7C2456-C7C5-4155-BDA4-E8D7ABE66CE7}"/>
                  </a:ext>
                </a:extLst>
              </p:cNvPr>
              <p:cNvSpPr/>
              <p:nvPr/>
            </p:nvSpPr>
            <p:spPr bwMode="auto">
              <a:xfrm>
                <a:off x="5218113" y="4633913"/>
                <a:ext cx="379413" cy="61913"/>
              </a:xfrm>
              <a:custGeom>
                <a:avLst/>
                <a:gdLst>
                  <a:gd name="T0" fmla="*/ 239 w 239"/>
                  <a:gd name="T1" fmla="*/ 10 h 39"/>
                  <a:gd name="T2" fmla="*/ 87 w 239"/>
                  <a:gd name="T3" fmla="*/ 39 h 39"/>
                  <a:gd name="T4" fmla="*/ 0 w 239"/>
                  <a:gd name="T5" fmla="*/ 29 h 39"/>
                  <a:gd name="T6" fmla="*/ 152 w 239"/>
                  <a:gd name="T7" fmla="*/ 0 h 39"/>
                  <a:gd name="T8" fmla="*/ 239 w 239"/>
                  <a:gd name="T9" fmla="*/ 1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39">
                    <a:moveTo>
                      <a:pt x="239" y="10"/>
                    </a:moveTo>
                    <a:lnTo>
                      <a:pt x="87" y="39"/>
                    </a:lnTo>
                    <a:lnTo>
                      <a:pt x="0" y="29"/>
                    </a:lnTo>
                    <a:lnTo>
                      <a:pt x="152" y="0"/>
                    </a:lnTo>
                    <a:lnTo>
                      <a:pt x="239" y="10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ïSḷiďé">
                <a:extLst>
                  <a:ext uri="{FF2B5EF4-FFF2-40B4-BE49-F238E27FC236}">
                    <a16:creationId xmlns:a16="http://schemas.microsoft.com/office/drawing/2014/main" id="{A36AB762-8ED1-4B63-A3F0-609BDE05A759}"/>
                  </a:ext>
                </a:extLst>
              </p:cNvPr>
              <p:cNvSpPr/>
              <p:nvPr/>
            </p:nvSpPr>
            <p:spPr bwMode="auto">
              <a:xfrm>
                <a:off x="5154613" y="5216526"/>
                <a:ext cx="330200" cy="171450"/>
              </a:xfrm>
              <a:custGeom>
                <a:avLst/>
                <a:gdLst>
                  <a:gd name="T0" fmla="*/ 0 w 208"/>
                  <a:gd name="T1" fmla="*/ 32 h 108"/>
                  <a:gd name="T2" fmla="*/ 150 w 208"/>
                  <a:gd name="T3" fmla="*/ 0 h 108"/>
                  <a:gd name="T4" fmla="*/ 208 w 208"/>
                  <a:gd name="T5" fmla="*/ 77 h 108"/>
                  <a:gd name="T6" fmla="*/ 59 w 208"/>
                  <a:gd name="T7" fmla="*/ 108 h 108"/>
                  <a:gd name="T8" fmla="*/ 0 w 208"/>
                  <a:gd name="T9" fmla="*/ 3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8" h="108">
                    <a:moveTo>
                      <a:pt x="0" y="32"/>
                    </a:moveTo>
                    <a:lnTo>
                      <a:pt x="150" y="0"/>
                    </a:lnTo>
                    <a:lnTo>
                      <a:pt x="208" y="77"/>
                    </a:lnTo>
                    <a:lnTo>
                      <a:pt x="59" y="108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íṧľíḑé">
                <a:extLst>
                  <a:ext uri="{FF2B5EF4-FFF2-40B4-BE49-F238E27FC236}">
                    <a16:creationId xmlns:a16="http://schemas.microsoft.com/office/drawing/2014/main" id="{4A0E9460-3641-4337-9453-F98D6D077AEE}"/>
                  </a:ext>
                </a:extLst>
              </p:cNvPr>
              <p:cNvSpPr/>
              <p:nvPr/>
            </p:nvSpPr>
            <p:spPr bwMode="auto">
              <a:xfrm>
                <a:off x="5789613" y="2811463"/>
                <a:ext cx="2676525" cy="3032125"/>
              </a:xfrm>
              <a:custGeom>
                <a:avLst/>
                <a:gdLst>
                  <a:gd name="T0" fmla="*/ 745 w 811"/>
                  <a:gd name="T1" fmla="*/ 526 h 920"/>
                  <a:gd name="T2" fmla="*/ 811 w 811"/>
                  <a:gd name="T3" fmla="*/ 517 h 920"/>
                  <a:gd name="T4" fmla="*/ 803 w 811"/>
                  <a:gd name="T5" fmla="*/ 380 h 920"/>
                  <a:gd name="T6" fmla="*/ 737 w 811"/>
                  <a:gd name="T7" fmla="*/ 371 h 920"/>
                  <a:gd name="T8" fmla="*/ 681 w 811"/>
                  <a:gd name="T9" fmla="*/ 240 h 920"/>
                  <a:gd name="T10" fmla="*/ 719 w 811"/>
                  <a:gd name="T11" fmla="*/ 180 h 920"/>
                  <a:gd name="T12" fmla="*/ 629 w 811"/>
                  <a:gd name="T13" fmla="*/ 83 h 920"/>
                  <a:gd name="T14" fmla="*/ 579 w 811"/>
                  <a:gd name="T15" fmla="*/ 130 h 920"/>
                  <a:gd name="T16" fmla="*/ 461 w 811"/>
                  <a:gd name="T17" fmla="*/ 76 h 920"/>
                  <a:gd name="T18" fmla="*/ 449 w 811"/>
                  <a:gd name="T19" fmla="*/ 0 h 920"/>
                  <a:gd name="T20" fmla="*/ 329 w 811"/>
                  <a:gd name="T21" fmla="*/ 0 h 920"/>
                  <a:gd name="T22" fmla="*/ 325 w 811"/>
                  <a:gd name="T23" fmla="*/ 76 h 920"/>
                  <a:gd name="T24" fmla="*/ 213 w 811"/>
                  <a:gd name="T25" fmla="*/ 130 h 920"/>
                  <a:gd name="T26" fmla="*/ 158 w 811"/>
                  <a:gd name="T27" fmla="*/ 83 h 920"/>
                  <a:gd name="T28" fmla="*/ 78 w 811"/>
                  <a:gd name="T29" fmla="*/ 180 h 920"/>
                  <a:gd name="T30" fmla="*/ 123 w 811"/>
                  <a:gd name="T31" fmla="*/ 240 h 920"/>
                  <a:gd name="T32" fmla="*/ 83 w 811"/>
                  <a:gd name="T33" fmla="*/ 371 h 920"/>
                  <a:gd name="T34" fmla="*/ 17 w 811"/>
                  <a:gd name="T35" fmla="*/ 380 h 920"/>
                  <a:gd name="T36" fmla="*/ 23 w 811"/>
                  <a:gd name="T37" fmla="*/ 495 h 920"/>
                  <a:gd name="T38" fmla="*/ 0 w 811"/>
                  <a:gd name="T39" fmla="*/ 495 h 920"/>
                  <a:gd name="T40" fmla="*/ 124 w 811"/>
                  <a:gd name="T41" fmla="*/ 694 h 920"/>
                  <a:gd name="T42" fmla="*/ 109 w 811"/>
                  <a:gd name="T43" fmla="*/ 717 h 920"/>
                  <a:gd name="T44" fmla="*/ 199 w 811"/>
                  <a:gd name="T45" fmla="*/ 814 h 920"/>
                  <a:gd name="T46" fmla="*/ 249 w 811"/>
                  <a:gd name="T47" fmla="*/ 766 h 920"/>
                  <a:gd name="T48" fmla="*/ 367 w 811"/>
                  <a:gd name="T49" fmla="*/ 821 h 920"/>
                  <a:gd name="T50" fmla="*/ 379 w 811"/>
                  <a:gd name="T51" fmla="*/ 897 h 920"/>
                  <a:gd name="T52" fmla="*/ 383 w 811"/>
                  <a:gd name="T53" fmla="*/ 897 h 920"/>
                  <a:gd name="T54" fmla="*/ 382 w 811"/>
                  <a:gd name="T55" fmla="*/ 920 h 920"/>
                  <a:gd name="T56" fmla="*/ 499 w 811"/>
                  <a:gd name="T57" fmla="*/ 897 h 920"/>
                  <a:gd name="T58" fmla="*/ 503 w 811"/>
                  <a:gd name="T59" fmla="*/ 821 h 920"/>
                  <a:gd name="T60" fmla="*/ 605 w 811"/>
                  <a:gd name="T61" fmla="*/ 774 h 920"/>
                  <a:gd name="T62" fmla="*/ 553 w 811"/>
                  <a:gd name="T63" fmla="*/ 837 h 920"/>
                  <a:gd name="T64" fmla="*/ 670 w 811"/>
                  <a:gd name="T65" fmla="*/ 814 h 920"/>
                  <a:gd name="T66" fmla="*/ 750 w 811"/>
                  <a:gd name="T67" fmla="*/ 717 h 920"/>
                  <a:gd name="T68" fmla="*/ 705 w 811"/>
                  <a:gd name="T69" fmla="*/ 657 h 920"/>
                  <a:gd name="T70" fmla="*/ 745 w 811"/>
                  <a:gd name="T71" fmla="*/ 526 h 920"/>
                  <a:gd name="T72" fmla="*/ 428 w 811"/>
                  <a:gd name="T73" fmla="*/ 698 h 920"/>
                  <a:gd name="T74" fmla="*/ 195 w 811"/>
                  <a:gd name="T75" fmla="*/ 448 h 920"/>
                  <a:gd name="T76" fmla="*/ 400 w 811"/>
                  <a:gd name="T77" fmla="*/ 199 h 920"/>
                  <a:gd name="T78" fmla="*/ 586 w 811"/>
                  <a:gd name="T79" fmla="*/ 307 h 920"/>
                  <a:gd name="T80" fmla="*/ 553 w 811"/>
                  <a:gd name="T81" fmla="*/ 315 h 920"/>
                  <a:gd name="T82" fmla="*/ 602 w 811"/>
                  <a:gd name="T83" fmla="*/ 495 h 920"/>
                  <a:gd name="T84" fmla="*/ 633 w 811"/>
                  <a:gd name="T85" fmla="*/ 468 h 920"/>
                  <a:gd name="T86" fmla="*/ 428 w 811"/>
                  <a:gd name="T87" fmla="*/ 698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11" h="920">
                    <a:moveTo>
                      <a:pt x="745" y="526"/>
                    </a:moveTo>
                    <a:cubicBezTo>
                      <a:pt x="811" y="517"/>
                      <a:pt x="811" y="517"/>
                      <a:pt x="811" y="517"/>
                    </a:cubicBezTo>
                    <a:cubicBezTo>
                      <a:pt x="803" y="380"/>
                      <a:pt x="803" y="380"/>
                      <a:pt x="803" y="380"/>
                    </a:cubicBezTo>
                    <a:cubicBezTo>
                      <a:pt x="737" y="371"/>
                      <a:pt x="737" y="371"/>
                      <a:pt x="737" y="371"/>
                    </a:cubicBezTo>
                    <a:cubicBezTo>
                      <a:pt x="725" y="323"/>
                      <a:pt x="706" y="279"/>
                      <a:pt x="681" y="240"/>
                    </a:cubicBezTo>
                    <a:cubicBezTo>
                      <a:pt x="719" y="180"/>
                      <a:pt x="719" y="180"/>
                      <a:pt x="719" y="180"/>
                    </a:cubicBezTo>
                    <a:cubicBezTo>
                      <a:pt x="629" y="83"/>
                      <a:pt x="629" y="83"/>
                      <a:pt x="629" y="83"/>
                    </a:cubicBezTo>
                    <a:cubicBezTo>
                      <a:pt x="579" y="130"/>
                      <a:pt x="579" y="130"/>
                      <a:pt x="579" y="130"/>
                    </a:cubicBezTo>
                    <a:cubicBezTo>
                      <a:pt x="543" y="105"/>
                      <a:pt x="503" y="86"/>
                      <a:pt x="461" y="76"/>
                    </a:cubicBezTo>
                    <a:cubicBezTo>
                      <a:pt x="449" y="0"/>
                      <a:pt x="449" y="0"/>
                      <a:pt x="449" y="0"/>
                    </a:cubicBezTo>
                    <a:cubicBezTo>
                      <a:pt x="329" y="0"/>
                      <a:pt x="329" y="0"/>
                      <a:pt x="329" y="0"/>
                    </a:cubicBezTo>
                    <a:cubicBezTo>
                      <a:pt x="325" y="76"/>
                      <a:pt x="325" y="76"/>
                      <a:pt x="325" y="76"/>
                    </a:cubicBezTo>
                    <a:cubicBezTo>
                      <a:pt x="284" y="86"/>
                      <a:pt x="246" y="105"/>
                      <a:pt x="213" y="130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123" y="240"/>
                      <a:pt x="123" y="240"/>
                      <a:pt x="123" y="240"/>
                    </a:cubicBezTo>
                    <a:cubicBezTo>
                      <a:pt x="103" y="279"/>
                      <a:pt x="89" y="323"/>
                      <a:pt x="83" y="371"/>
                    </a:cubicBezTo>
                    <a:cubicBezTo>
                      <a:pt x="17" y="380"/>
                      <a:pt x="17" y="380"/>
                      <a:pt x="17" y="380"/>
                    </a:cubicBezTo>
                    <a:cubicBezTo>
                      <a:pt x="23" y="495"/>
                      <a:pt x="23" y="495"/>
                      <a:pt x="23" y="495"/>
                    </a:cubicBezTo>
                    <a:cubicBezTo>
                      <a:pt x="12" y="495"/>
                      <a:pt x="3" y="495"/>
                      <a:pt x="0" y="495"/>
                    </a:cubicBezTo>
                    <a:cubicBezTo>
                      <a:pt x="124" y="694"/>
                      <a:pt x="124" y="694"/>
                      <a:pt x="124" y="694"/>
                    </a:cubicBezTo>
                    <a:cubicBezTo>
                      <a:pt x="109" y="717"/>
                      <a:pt x="109" y="717"/>
                      <a:pt x="109" y="717"/>
                    </a:cubicBezTo>
                    <a:cubicBezTo>
                      <a:pt x="199" y="814"/>
                      <a:pt x="199" y="814"/>
                      <a:pt x="199" y="814"/>
                    </a:cubicBezTo>
                    <a:cubicBezTo>
                      <a:pt x="249" y="766"/>
                      <a:pt x="249" y="766"/>
                      <a:pt x="249" y="766"/>
                    </a:cubicBezTo>
                    <a:cubicBezTo>
                      <a:pt x="285" y="792"/>
                      <a:pt x="325" y="811"/>
                      <a:pt x="367" y="821"/>
                    </a:cubicBezTo>
                    <a:cubicBezTo>
                      <a:pt x="379" y="897"/>
                      <a:pt x="379" y="897"/>
                      <a:pt x="379" y="897"/>
                    </a:cubicBezTo>
                    <a:cubicBezTo>
                      <a:pt x="383" y="897"/>
                      <a:pt x="383" y="897"/>
                      <a:pt x="383" y="897"/>
                    </a:cubicBezTo>
                    <a:cubicBezTo>
                      <a:pt x="382" y="920"/>
                      <a:pt x="382" y="920"/>
                      <a:pt x="382" y="920"/>
                    </a:cubicBezTo>
                    <a:cubicBezTo>
                      <a:pt x="499" y="897"/>
                      <a:pt x="499" y="897"/>
                      <a:pt x="499" y="897"/>
                    </a:cubicBezTo>
                    <a:cubicBezTo>
                      <a:pt x="503" y="821"/>
                      <a:pt x="503" y="821"/>
                      <a:pt x="503" y="821"/>
                    </a:cubicBezTo>
                    <a:cubicBezTo>
                      <a:pt x="540" y="812"/>
                      <a:pt x="575" y="796"/>
                      <a:pt x="605" y="774"/>
                    </a:cubicBezTo>
                    <a:cubicBezTo>
                      <a:pt x="553" y="837"/>
                      <a:pt x="553" y="837"/>
                      <a:pt x="553" y="837"/>
                    </a:cubicBezTo>
                    <a:cubicBezTo>
                      <a:pt x="670" y="814"/>
                      <a:pt x="670" y="814"/>
                      <a:pt x="670" y="814"/>
                    </a:cubicBezTo>
                    <a:cubicBezTo>
                      <a:pt x="750" y="717"/>
                      <a:pt x="750" y="717"/>
                      <a:pt x="750" y="717"/>
                    </a:cubicBezTo>
                    <a:cubicBezTo>
                      <a:pt x="705" y="657"/>
                      <a:pt x="705" y="657"/>
                      <a:pt x="705" y="657"/>
                    </a:cubicBezTo>
                    <a:cubicBezTo>
                      <a:pt x="725" y="618"/>
                      <a:pt x="739" y="573"/>
                      <a:pt x="745" y="526"/>
                    </a:cubicBezTo>
                    <a:close/>
                    <a:moveTo>
                      <a:pt x="428" y="698"/>
                    </a:moveTo>
                    <a:cubicBezTo>
                      <a:pt x="307" y="698"/>
                      <a:pt x="203" y="586"/>
                      <a:pt x="195" y="448"/>
                    </a:cubicBezTo>
                    <a:cubicBezTo>
                      <a:pt x="187" y="311"/>
                      <a:pt x="279" y="199"/>
                      <a:pt x="400" y="199"/>
                    </a:cubicBezTo>
                    <a:cubicBezTo>
                      <a:pt x="475" y="199"/>
                      <a:pt x="543" y="242"/>
                      <a:pt x="586" y="307"/>
                    </a:cubicBezTo>
                    <a:cubicBezTo>
                      <a:pt x="553" y="315"/>
                      <a:pt x="553" y="315"/>
                      <a:pt x="553" y="315"/>
                    </a:cubicBezTo>
                    <a:cubicBezTo>
                      <a:pt x="602" y="495"/>
                      <a:pt x="602" y="495"/>
                      <a:pt x="602" y="495"/>
                    </a:cubicBezTo>
                    <a:cubicBezTo>
                      <a:pt x="633" y="468"/>
                      <a:pt x="633" y="468"/>
                      <a:pt x="633" y="468"/>
                    </a:cubicBezTo>
                    <a:cubicBezTo>
                      <a:pt x="632" y="596"/>
                      <a:pt x="543" y="698"/>
                      <a:pt x="428" y="698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8" name="îṧḷíďé">
                <a:extLst>
                  <a:ext uri="{FF2B5EF4-FFF2-40B4-BE49-F238E27FC236}">
                    <a16:creationId xmlns:a16="http://schemas.microsoft.com/office/drawing/2014/main" id="{10D81F1D-089C-412C-A991-5B8E07218173}"/>
                  </a:ext>
                </a:extLst>
              </p:cNvPr>
              <p:cNvSpPr/>
              <p:nvPr/>
            </p:nvSpPr>
            <p:spPr bwMode="auto">
              <a:xfrm>
                <a:off x="6059488" y="5316538"/>
                <a:ext cx="385763" cy="254000"/>
              </a:xfrm>
              <a:custGeom>
                <a:avLst/>
                <a:gdLst>
                  <a:gd name="T0" fmla="*/ 0 w 243"/>
                  <a:gd name="T1" fmla="*/ 160 h 160"/>
                  <a:gd name="T2" fmla="*/ 243 w 243"/>
                  <a:gd name="T3" fmla="*/ 112 h 160"/>
                  <a:gd name="T4" fmla="*/ 123 w 243"/>
                  <a:gd name="T5" fmla="*/ 0 h 160"/>
                  <a:gd name="T6" fmla="*/ 0 w 243"/>
                  <a:gd name="T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160">
                    <a:moveTo>
                      <a:pt x="0" y="160"/>
                    </a:moveTo>
                    <a:lnTo>
                      <a:pt x="243" y="112"/>
                    </a:lnTo>
                    <a:lnTo>
                      <a:pt x="123" y="0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îslíḓé">
                <a:extLst>
                  <a:ext uri="{FF2B5EF4-FFF2-40B4-BE49-F238E27FC236}">
                    <a16:creationId xmlns:a16="http://schemas.microsoft.com/office/drawing/2014/main" id="{116390E7-1835-461A-B280-54F13DF38002}"/>
                  </a:ext>
                </a:extLst>
              </p:cNvPr>
              <p:cNvSpPr/>
              <p:nvPr/>
            </p:nvSpPr>
            <p:spPr bwMode="auto">
              <a:xfrm>
                <a:off x="6200776" y="3543301"/>
                <a:ext cx="1495425" cy="1644650"/>
              </a:xfrm>
              <a:custGeom>
                <a:avLst/>
                <a:gdLst>
                  <a:gd name="T0" fmla="*/ 241 w 453"/>
                  <a:gd name="T1" fmla="*/ 499 h 499"/>
                  <a:gd name="T2" fmla="*/ 8 w 453"/>
                  <a:gd name="T3" fmla="*/ 250 h 499"/>
                  <a:gd name="T4" fmla="*/ 212 w 453"/>
                  <a:gd name="T5" fmla="*/ 0 h 499"/>
                  <a:gd name="T6" fmla="*/ 445 w 453"/>
                  <a:gd name="T7" fmla="*/ 250 h 499"/>
                  <a:gd name="T8" fmla="*/ 241 w 453"/>
                  <a:gd name="T9" fmla="*/ 49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3" h="499">
                    <a:moveTo>
                      <a:pt x="241" y="499"/>
                    </a:moveTo>
                    <a:cubicBezTo>
                      <a:pt x="120" y="499"/>
                      <a:pt x="15" y="388"/>
                      <a:pt x="8" y="250"/>
                    </a:cubicBezTo>
                    <a:cubicBezTo>
                      <a:pt x="0" y="112"/>
                      <a:pt x="91" y="0"/>
                      <a:pt x="212" y="0"/>
                    </a:cubicBezTo>
                    <a:cubicBezTo>
                      <a:pt x="333" y="0"/>
                      <a:pt x="438" y="112"/>
                      <a:pt x="445" y="250"/>
                    </a:cubicBezTo>
                    <a:cubicBezTo>
                      <a:pt x="453" y="388"/>
                      <a:pt x="361" y="499"/>
                      <a:pt x="241" y="499"/>
                    </a:cubicBez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0" name="íş1ïḑê">
                <a:extLst>
                  <a:ext uri="{FF2B5EF4-FFF2-40B4-BE49-F238E27FC236}">
                    <a16:creationId xmlns:a16="http://schemas.microsoft.com/office/drawing/2014/main" id="{90CE27BF-12E1-4347-B376-565AB065A3DD}"/>
                  </a:ext>
                </a:extLst>
              </p:cNvPr>
              <p:cNvSpPr/>
              <p:nvPr/>
            </p:nvSpPr>
            <p:spPr bwMode="auto">
              <a:xfrm>
                <a:off x="5924551" y="3084513"/>
                <a:ext cx="566738" cy="233363"/>
              </a:xfrm>
              <a:custGeom>
                <a:avLst/>
                <a:gdLst>
                  <a:gd name="T0" fmla="*/ 0 w 357"/>
                  <a:gd name="T1" fmla="*/ 48 h 147"/>
                  <a:gd name="T2" fmla="*/ 243 w 357"/>
                  <a:gd name="T3" fmla="*/ 0 h 147"/>
                  <a:gd name="T4" fmla="*/ 357 w 357"/>
                  <a:gd name="T5" fmla="*/ 98 h 147"/>
                  <a:gd name="T6" fmla="*/ 114 w 357"/>
                  <a:gd name="T7" fmla="*/ 147 h 147"/>
                  <a:gd name="T8" fmla="*/ 0 w 357"/>
                  <a:gd name="T9" fmla="*/ 4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7" h="147">
                    <a:moveTo>
                      <a:pt x="0" y="48"/>
                    </a:moveTo>
                    <a:lnTo>
                      <a:pt x="243" y="0"/>
                    </a:lnTo>
                    <a:lnTo>
                      <a:pt x="357" y="98"/>
                    </a:lnTo>
                    <a:lnTo>
                      <a:pt x="114" y="147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1" name="íṣliďê">
                <a:extLst>
                  <a:ext uri="{FF2B5EF4-FFF2-40B4-BE49-F238E27FC236}">
                    <a16:creationId xmlns:a16="http://schemas.microsoft.com/office/drawing/2014/main" id="{F71D476A-AEF8-4F12-9077-D2A1661A322C}"/>
                  </a:ext>
                </a:extLst>
              </p:cNvPr>
              <p:cNvSpPr/>
              <p:nvPr/>
            </p:nvSpPr>
            <p:spPr bwMode="auto">
              <a:xfrm>
                <a:off x="5459413" y="2890838"/>
                <a:ext cx="2620963" cy="2952750"/>
              </a:xfrm>
              <a:custGeom>
                <a:avLst/>
                <a:gdLst>
                  <a:gd name="T0" fmla="*/ 794 w 794"/>
                  <a:gd name="T1" fmla="*/ 516 h 896"/>
                  <a:gd name="T2" fmla="*/ 786 w 794"/>
                  <a:gd name="T3" fmla="*/ 379 h 896"/>
                  <a:gd name="T4" fmla="*/ 719 w 794"/>
                  <a:gd name="T5" fmla="*/ 371 h 896"/>
                  <a:gd name="T6" fmla="*/ 664 w 794"/>
                  <a:gd name="T7" fmla="*/ 239 h 896"/>
                  <a:gd name="T8" fmla="*/ 702 w 794"/>
                  <a:gd name="T9" fmla="*/ 179 h 896"/>
                  <a:gd name="T10" fmla="*/ 612 w 794"/>
                  <a:gd name="T11" fmla="*/ 82 h 896"/>
                  <a:gd name="T12" fmla="*/ 562 w 794"/>
                  <a:gd name="T13" fmla="*/ 130 h 896"/>
                  <a:gd name="T14" fmla="*/ 444 w 794"/>
                  <a:gd name="T15" fmla="*/ 75 h 896"/>
                  <a:gd name="T16" fmla="*/ 432 w 794"/>
                  <a:gd name="T17" fmla="*/ 0 h 896"/>
                  <a:gd name="T18" fmla="*/ 311 w 794"/>
                  <a:gd name="T19" fmla="*/ 0 h 896"/>
                  <a:gd name="T20" fmla="*/ 308 w 794"/>
                  <a:gd name="T21" fmla="*/ 75 h 896"/>
                  <a:gd name="T22" fmla="*/ 196 w 794"/>
                  <a:gd name="T23" fmla="*/ 130 h 896"/>
                  <a:gd name="T24" fmla="*/ 141 w 794"/>
                  <a:gd name="T25" fmla="*/ 82 h 896"/>
                  <a:gd name="T26" fmla="*/ 61 w 794"/>
                  <a:gd name="T27" fmla="*/ 179 h 896"/>
                  <a:gd name="T28" fmla="*/ 106 w 794"/>
                  <a:gd name="T29" fmla="*/ 239 h 896"/>
                  <a:gd name="T30" fmla="*/ 66 w 794"/>
                  <a:gd name="T31" fmla="*/ 371 h 896"/>
                  <a:gd name="T32" fmla="*/ 0 w 794"/>
                  <a:gd name="T33" fmla="*/ 379 h 896"/>
                  <a:gd name="T34" fmla="*/ 8 w 794"/>
                  <a:gd name="T35" fmla="*/ 516 h 896"/>
                  <a:gd name="T36" fmla="*/ 74 w 794"/>
                  <a:gd name="T37" fmla="*/ 525 h 896"/>
                  <a:gd name="T38" fmla="*/ 130 w 794"/>
                  <a:gd name="T39" fmla="*/ 657 h 896"/>
                  <a:gd name="T40" fmla="*/ 92 w 794"/>
                  <a:gd name="T41" fmla="*/ 716 h 896"/>
                  <a:gd name="T42" fmla="*/ 182 w 794"/>
                  <a:gd name="T43" fmla="*/ 813 h 896"/>
                  <a:gd name="T44" fmla="*/ 232 w 794"/>
                  <a:gd name="T45" fmla="*/ 766 h 896"/>
                  <a:gd name="T46" fmla="*/ 350 w 794"/>
                  <a:gd name="T47" fmla="*/ 820 h 896"/>
                  <a:gd name="T48" fmla="*/ 362 w 794"/>
                  <a:gd name="T49" fmla="*/ 896 h 896"/>
                  <a:gd name="T50" fmla="*/ 482 w 794"/>
                  <a:gd name="T51" fmla="*/ 896 h 896"/>
                  <a:gd name="T52" fmla="*/ 486 w 794"/>
                  <a:gd name="T53" fmla="*/ 820 h 896"/>
                  <a:gd name="T54" fmla="*/ 598 w 794"/>
                  <a:gd name="T55" fmla="*/ 766 h 896"/>
                  <a:gd name="T56" fmla="*/ 653 w 794"/>
                  <a:gd name="T57" fmla="*/ 813 h 896"/>
                  <a:gd name="T58" fmla="*/ 733 w 794"/>
                  <a:gd name="T59" fmla="*/ 716 h 896"/>
                  <a:gd name="T60" fmla="*/ 688 w 794"/>
                  <a:gd name="T61" fmla="*/ 657 h 896"/>
                  <a:gd name="T62" fmla="*/ 728 w 794"/>
                  <a:gd name="T63" fmla="*/ 525 h 896"/>
                  <a:gd name="T64" fmla="*/ 794 w 794"/>
                  <a:gd name="T65" fmla="*/ 516 h 896"/>
                  <a:gd name="T66" fmla="*/ 411 w 794"/>
                  <a:gd name="T67" fmla="*/ 697 h 896"/>
                  <a:gd name="T68" fmla="*/ 178 w 794"/>
                  <a:gd name="T69" fmla="*/ 448 h 896"/>
                  <a:gd name="T70" fmla="*/ 383 w 794"/>
                  <a:gd name="T71" fmla="*/ 198 h 896"/>
                  <a:gd name="T72" fmla="*/ 616 w 794"/>
                  <a:gd name="T73" fmla="*/ 448 h 896"/>
                  <a:gd name="T74" fmla="*/ 411 w 794"/>
                  <a:gd name="T75" fmla="*/ 697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94" h="896">
                    <a:moveTo>
                      <a:pt x="794" y="516"/>
                    </a:moveTo>
                    <a:cubicBezTo>
                      <a:pt x="786" y="379"/>
                      <a:pt x="786" y="379"/>
                      <a:pt x="786" y="379"/>
                    </a:cubicBezTo>
                    <a:cubicBezTo>
                      <a:pt x="719" y="371"/>
                      <a:pt x="719" y="371"/>
                      <a:pt x="719" y="371"/>
                    </a:cubicBezTo>
                    <a:cubicBezTo>
                      <a:pt x="708" y="323"/>
                      <a:pt x="689" y="278"/>
                      <a:pt x="664" y="239"/>
                    </a:cubicBezTo>
                    <a:cubicBezTo>
                      <a:pt x="702" y="179"/>
                      <a:pt x="702" y="179"/>
                      <a:pt x="702" y="179"/>
                    </a:cubicBezTo>
                    <a:cubicBezTo>
                      <a:pt x="612" y="82"/>
                      <a:pt x="612" y="82"/>
                      <a:pt x="612" y="82"/>
                    </a:cubicBezTo>
                    <a:cubicBezTo>
                      <a:pt x="562" y="130"/>
                      <a:pt x="562" y="130"/>
                      <a:pt x="562" y="130"/>
                    </a:cubicBezTo>
                    <a:cubicBezTo>
                      <a:pt x="526" y="104"/>
                      <a:pt x="486" y="85"/>
                      <a:pt x="444" y="75"/>
                    </a:cubicBezTo>
                    <a:cubicBezTo>
                      <a:pt x="432" y="0"/>
                      <a:pt x="432" y="0"/>
                      <a:pt x="432" y="0"/>
                    </a:cubicBezTo>
                    <a:cubicBezTo>
                      <a:pt x="311" y="0"/>
                      <a:pt x="311" y="0"/>
                      <a:pt x="311" y="0"/>
                    </a:cubicBezTo>
                    <a:cubicBezTo>
                      <a:pt x="308" y="75"/>
                      <a:pt x="308" y="75"/>
                      <a:pt x="308" y="75"/>
                    </a:cubicBezTo>
                    <a:cubicBezTo>
                      <a:pt x="267" y="85"/>
                      <a:pt x="229" y="104"/>
                      <a:pt x="196" y="130"/>
                    </a:cubicBezTo>
                    <a:cubicBezTo>
                      <a:pt x="141" y="82"/>
                      <a:pt x="141" y="82"/>
                      <a:pt x="141" y="82"/>
                    </a:cubicBezTo>
                    <a:cubicBezTo>
                      <a:pt x="61" y="179"/>
                      <a:pt x="61" y="179"/>
                      <a:pt x="61" y="179"/>
                    </a:cubicBezTo>
                    <a:cubicBezTo>
                      <a:pt x="106" y="239"/>
                      <a:pt x="106" y="239"/>
                      <a:pt x="106" y="239"/>
                    </a:cubicBezTo>
                    <a:cubicBezTo>
                      <a:pt x="86" y="278"/>
                      <a:pt x="72" y="323"/>
                      <a:pt x="66" y="371"/>
                    </a:cubicBezTo>
                    <a:cubicBezTo>
                      <a:pt x="0" y="379"/>
                      <a:pt x="0" y="379"/>
                      <a:pt x="0" y="379"/>
                    </a:cubicBezTo>
                    <a:cubicBezTo>
                      <a:pt x="8" y="516"/>
                      <a:pt x="8" y="516"/>
                      <a:pt x="8" y="516"/>
                    </a:cubicBezTo>
                    <a:cubicBezTo>
                      <a:pt x="74" y="525"/>
                      <a:pt x="74" y="525"/>
                      <a:pt x="74" y="525"/>
                    </a:cubicBezTo>
                    <a:cubicBezTo>
                      <a:pt x="86" y="573"/>
                      <a:pt x="105" y="617"/>
                      <a:pt x="130" y="657"/>
                    </a:cubicBezTo>
                    <a:cubicBezTo>
                      <a:pt x="92" y="716"/>
                      <a:pt x="92" y="716"/>
                      <a:pt x="92" y="716"/>
                    </a:cubicBezTo>
                    <a:cubicBezTo>
                      <a:pt x="182" y="813"/>
                      <a:pt x="182" y="813"/>
                      <a:pt x="182" y="813"/>
                    </a:cubicBezTo>
                    <a:cubicBezTo>
                      <a:pt x="232" y="766"/>
                      <a:pt x="232" y="766"/>
                      <a:pt x="232" y="766"/>
                    </a:cubicBezTo>
                    <a:cubicBezTo>
                      <a:pt x="268" y="792"/>
                      <a:pt x="308" y="811"/>
                      <a:pt x="350" y="820"/>
                    </a:cubicBezTo>
                    <a:cubicBezTo>
                      <a:pt x="362" y="896"/>
                      <a:pt x="362" y="896"/>
                      <a:pt x="362" y="896"/>
                    </a:cubicBezTo>
                    <a:cubicBezTo>
                      <a:pt x="482" y="896"/>
                      <a:pt x="482" y="896"/>
                      <a:pt x="482" y="896"/>
                    </a:cubicBezTo>
                    <a:cubicBezTo>
                      <a:pt x="486" y="820"/>
                      <a:pt x="486" y="820"/>
                      <a:pt x="486" y="820"/>
                    </a:cubicBezTo>
                    <a:cubicBezTo>
                      <a:pt x="527" y="811"/>
                      <a:pt x="565" y="792"/>
                      <a:pt x="598" y="766"/>
                    </a:cubicBezTo>
                    <a:cubicBezTo>
                      <a:pt x="653" y="813"/>
                      <a:pt x="653" y="813"/>
                      <a:pt x="653" y="813"/>
                    </a:cubicBezTo>
                    <a:cubicBezTo>
                      <a:pt x="733" y="716"/>
                      <a:pt x="733" y="716"/>
                      <a:pt x="733" y="716"/>
                    </a:cubicBezTo>
                    <a:cubicBezTo>
                      <a:pt x="688" y="657"/>
                      <a:pt x="688" y="657"/>
                      <a:pt x="688" y="657"/>
                    </a:cubicBezTo>
                    <a:cubicBezTo>
                      <a:pt x="708" y="617"/>
                      <a:pt x="722" y="573"/>
                      <a:pt x="728" y="525"/>
                    </a:cubicBezTo>
                    <a:lnTo>
                      <a:pt x="794" y="516"/>
                    </a:lnTo>
                    <a:close/>
                    <a:moveTo>
                      <a:pt x="411" y="697"/>
                    </a:moveTo>
                    <a:cubicBezTo>
                      <a:pt x="290" y="697"/>
                      <a:pt x="186" y="586"/>
                      <a:pt x="178" y="448"/>
                    </a:cubicBezTo>
                    <a:cubicBezTo>
                      <a:pt x="170" y="310"/>
                      <a:pt x="262" y="198"/>
                      <a:pt x="383" y="198"/>
                    </a:cubicBezTo>
                    <a:cubicBezTo>
                      <a:pt x="504" y="198"/>
                      <a:pt x="608" y="310"/>
                      <a:pt x="616" y="448"/>
                    </a:cubicBezTo>
                    <a:cubicBezTo>
                      <a:pt x="624" y="586"/>
                      <a:pt x="532" y="697"/>
                      <a:pt x="411" y="697"/>
                    </a:cubicBezTo>
                    <a:close/>
                  </a:path>
                </a:pathLst>
              </a:custGeom>
              <a:solidFill>
                <a:srgbClr val="6D6E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2" name="íš1íde">
                <a:extLst>
                  <a:ext uri="{FF2B5EF4-FFF2-40B4-BE49-F238E27FC236}">
                    <a16:creationId xmlns:a16="http://schemas.microsoft.com/office/drawing/2014/main" id="{A5A26668-2D48-4DF6-9A3C-C46269BF51BA}"/>
                  </a:ext>
                </a:extLst>
              </p:cNvPr>
              <p:cNvSpPr/>
              <p:nvPr/>
            </p:nvSpPr>
            <p:spPr bwMode="auto">
              <a:xfrm>
                <a:off x="6484938" y="2811463"/>
                <a:ext cx="785813" cy="79375"/>
              </a:xfrm>
              <a:custGeom>
                <a:avLst/>
                <a:gdLst>
                  <a:gd name="T0" fmla="*/ 246 w 495"/>
                  <a:gd name="T1" fmla="*/ 0 h 50"/>
                  <a:gd name="T2" fmla="*/ 0 w 495"/>
                  <a:gd name="T3" fmla="*/ 50 h 50"/>
                  <a:gd name="T4" fmla="*/ 252 w 495"/>
                  <a:gd name="T5" fmla="*/ 50 h 50"/>
                  <a:gd name="T6" fmla="*/ 495 w 495"/>
                  <a:gd name="T7" fmla="*/ 0 h 50"/>
                  <a:gd name="T8" fmla="*/ 246 w 495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50">
                    <a:moveTo>
                      <a:pt x="246" y="0"/>
                    </a:moveTo>
                    <a:lnTo>
                      <a:pt x="0" y="50"/>
                    </a:lnTo>
                    <a:lnTo>
                      <a:pt x="252" y="50"/>
                    </a:lnTo>
                    <a:lnTo>
                      <a:pt x="495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3" name="íSḻïḓè">
                <a:extLst>
                  <a:ext uri="{FF2B5EF4-FFF2-40B4-BE49-F238E27FC236}">
                    <a16:creationId xmlns:a16="http://schemas.microsoft.com/office/drawing/2014/main" id="{34CEB40C-5F30-4403-B38C-BF48A0B12CF7}"/>
                  </a:ext>
                </a:extLst>
              </p:cNvPr>
              <p:cNvSpPr/>
              <p:nvPr/>
            </p:nvSpPr>
            <p:spPr bwMode="auto">
              <a:xfrm>
                <a:off x="7478713" y="3084513"/>
                <a:ext cx="684213" cy="395288"/>
              </a:xfrm>
              <a:custGeom>
                <a:avLst/>
                <a:gdLst>
                  <a:gd name="T0" fmla="*/ 244 w 431"/>
                  <a:gd name="T1" fmla="*/ 0 h 249"/>
                  <a:gd name="T2" fmla="*/ 0 w 431"/>
                  <a:gd name="T3" fmla="*/ 48 h 249"/>
                  <a:gd name="T4" fmla="*/ 187 w 431"/>
                  <a:gd name="T5" fmla="*/ 249 h 249"/>
                  <a:gd name="T6" fmla="*/ 431 w 431"/>
                  <a:gd name="T7" fmla="*/ 201 h 249"/>
                  <a:gd name="T8" fmla="*/ 244 w 431"/>
                  <a:gd name="T9" fmla="*/ 0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" h="249">
                    <a:moveTo>
                      <a:pt x="244" y="0"/>
                    </a:moveTo>
                    <a:lnTo>
                      <a:pt x="0" y="48"/>
                    </a:lnTo>
                    <a:lnTo>
                      <a:pt x="187" y="249"/>
                    </a:lnTo>
                    <a:lnTo>
                      <a:pt x="431" y="201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4" name="isľïďe">
                <a:extLst>
                  <a:ext uri="{FF2B5EF4-FFF2-40B4-BE49-F238E27FC236}">
                    <a16:creationId xmlns:a16="http://schemas.microsoft.com/office/drawing/2014/main" id="{39A3A6C3-349D-4A90-BBE6-D4301F0A0B20}"/>
                  </a:ext>
                </a:extLst>
              </p:cNvPr>
              <p:cNvSpPr/>
              <p:nvPr/>
            </p:nvSpPr>
            <p:spPr bwMode="auto">
              <a:xfrm>
                <a:off x="7832726" y="4033838"/>
                <a:ext cx="606425" cy="104775"/>
              </a:xfrm>
              <a:custGeom>
                <a:avLst/>
                <a:gdLst>
                  <a:gd name="T0" fmla="*/ 382 w 382"/>
                  <a:gd name="T1" fmla="*/ 19 h 66"/>
                  <a:gd name="T2" fmla="*/ 139 w 382"/>
                  <a:gd name="T3" fmla="*/ 66 h 66"/>
                  <a:gd name="T4" fmla="*/ 0 w 382"/>
                  <a:gd name="T5" fmla="*/ 50 h 66"/>
                  <a:gd name="T6" fmla="*/ 245 w 382"/>
                  <a:gd name="T7" fmla="*/ 0 h 66"/>
                  <a:gd name="T8" fmla="*/ 382 w 382"/>
                  <a:gd name="T9" fmla="*/ 19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" h="66">
                    <a:moveTo>
                      <a:pt x="382" y="19"/>
                    </a:moveTo>
                    <a:lnTo>
                      <a:pt x="139" y="66"/>
                    </a:lnTo>
                    <a:lnTo>
                      <a:pt x="0" y="50"/>
                    </a:lnTo>
                    <a:lnTo>
                      <a:pt x="245" y="0"/>
                    </a:lnTo>
                    <a:lnTo>
                      <a:pt x="382" y="19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5" name="iŝliďê">
                <a:extLst>
                  <a:ext uri="{FF2B5EF4-FFF2-40B4-BE49-F238E27FC236}">
                    <a16:creationId xmlns:a16="http://schemas.microsoft.com/office/drawing/2014/main" id="{E62910BD-DE7F-48E8-A534-01935D0A9558}"/>
                  </a:ext>
                </a:extLst>
              </p:cNvPr>
              <p:cNvSpPr/>
              <p:nvPr/>
            </p:nvSpPr>
            <p:spPr bwMode="auto">
              <a:xfrm>
                <a:off x="7729538" y="4976813"/>
                <a:ext cx="534988" cy="273050"/>
              </a:xfrm>
              <a:custGeom>
                <a:avLst/>
                <a:gdLst>
                  <a:gd name="T0" fmla="*/ 0 w 337"/>
                  <a:gd name="T1" fmla="*/ 50 h 172"/>
                  <a:gd name="T2" fmla="*/ 244 w 337"/>
                  <a:gd name="T3" fmla="*/ 0 h 172"/>
                  <a:gd name="T4" fmla="*/ 337 w 337"/>
                  <a:gd name="T5" fmla="*/ 124 h 172"/>
                  <a:gd name="T6" fmla="*/ 94 w 337"/>
                  <a:gd name="T7" fmla="*/ 172 h 172"/>
                  <a:gd name="T8" fmla="*/ 0 w 337"/>
                  <a:gd name="T9" fmla="*/ 5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7" h="172">
                    <a:moveTo>
                      <a:pt x="0" y="50"/>
                    </a:moveTo>
                    <a:lnTo>
                      <a:pt x="244" y="0"/>
                    </a:lnTo>
                    <a:lnTo>
                      <a:pt x="337" y="124"/>
                    </a:lnTo>
                    <a:lnTo>
                      <a:pt x="94" y="172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6" name="îṩlîdê">
                <a:extLst>
                  <a:ext uri="{FF2B5EF4-FFF2-40B4-BE49-F238E27FC236}">
                    <a16:creationId xmlns:a16="http://schemas.microsoft.com/office/drawing/2014/main" id="{C7124B95-A757-4A1E-B12C-3ED082BF7CA7}"/>
                  </a:ext>
                </a:extLst>
              </p:cNvPr>
              <p:cNvSpPr/>
              <p:nvPr/>
            </p:nvSpPr>
            <p:spPr bwMode="auto">
              <a:xfrm>
                <a:off x="6753226" y="3703638"/>
                <a:ext cx="107950" cy="646113"/>
              </a:xfrm>
              <a:custGeom>
                <a:avLst/>
                <a:gdLst>
                  <a:gd name="T0" fmla="*/ 14 w 33"/>
                  <a:gd name="T1" fmla="*/ 196 h 196"/>
                  <a:gd name="T2" fmla="*/ 0 w 33"/>
                  <a:gd name="T3" fmla="*/ 11 h 196"/>
                  <a:gd name="T4" fmla="*/ 10 w 33"/>
                  <a:gd name="T5" fmla="*/ 0 h 196"/>
                  <a:gd name="T6" fmla="*/ 10 w 33"/>
                  <a:gd name="T7" fmla="*/ 0 h 196"/>
                  <a:gd name="T8" fmla="*/ 20 w 33"/>
                  <a:gd name="T9" fmla="*/ 9 h 196"/>
                  <a:gd name="T10" fmla="*/ 33 w 33"/>
                  <a:gd name="T11" fmla="*/ 196 h 196"/>
                  <a:gd name="T12" fmla="*/ 14 w 33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96">
                    <a:moveTo>
                      <a:pt x="14" y="196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5"/>
                      <a:pt x="5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6" y="0"/>
                      <a:pt x="20" y="4"/>
                      <a:pt x="20" y="9"/>
                    </a:cubicBezTo>
                    <a:cubicBezTo>
                      <a:pt x="33" y="196"/>
                      <a:pt x="33" y="196"/>
                      <a:pt x="33" y="196"/>
                    </a:cubicBezTo>
                    <a:lnTo>
                      <a:pt x="14" y="19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7" name="îṣḻïdê">
                <a:extLst>
                  <a:ext uri="{FF2B5EF4-FFF2-40B4-BE49-F238E27FC236}">
                    <a16:creationId xmlns:a16="http://schemas.microsoft.com/office/drawing/2014/main" id="{6B1FCE6E-9A81-46B3-BC60-DC66E1C5EF32}"/>
                  </a:ext>
                </a:extLst>
              </p:cNvPr>
              <p:cNvSpPr/>
              <p:nvPr/>
            </p:nvSpPr>
            <p:spPr bwMode="auto">
              <a:xfrm>
                <a:off x="6756401" y="3721101"/>
                <a:ext cx="82550" cy="646113"/>
              </a:xfrm>
              <a:custGeom>
                <a:avLst/>
                <a:gdLst>
                  <a:gd name="T0" fmla="*/ 13 w 25"/>
                  <a:gd name="T1" fmla="*/ 196 h 196"/>
                  <a:gd name="T2" fmla="*/ 0 w 25"/>
                  <a:gd name="T3" fmla="*/ 7 h 196"/>
                  <a:gd name="T4" fmla="*/ 6 w 25"/>
                  <a:gd name="T5" fmla="*/ 0 h 196"/>
                  <a:gd name="T6" fmla="*/ 6 w 25"/>
                  <a:gd name="T7" fmla="*/ 0 h 196"/>
                  <a:gd name="T8" fmla="*/ 12 w 25"/>
                  <a:gd name="T9" fmla="*/ 6 h 196"/>
                  <a:gd name="T10" fmla="*/ 25 w 25"/>
                  <a:gd name="T11" fmla="*/ 196 h 196"/>
                  <a:gd name="T12" fmla="*/ 13 w 25"/>
                  <a:gd name="T13" fmla="*/ 196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96">
                    <a:moveTo>
                      <a:pt x="13" y="196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0" y="0"/>
                      <a:pt x="12" y="3"/>
                      <a:pt x="12" y="6"/>
                    </a:cubicBezTo>
                    <a:cubicBezTo>
                      <a:pt x="25" y="196"/>
                      <a:pt x="25" y="196"/>
                      <a:pt x="25" y="196"/>
                    </a:cubicBezTo>
                    <a:lnTo>
                      <a:pt x="13" y="196"/>
                    </a:lnTo>
                    <a:close/>
                  </a:path>
                </a:pathLst>
              </a:custGeom>
              <a:solidFill>
                <a:srgbClr val="A5A7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8" name="ís1iďé">
                <a:extLst>
                  <a:ext uri="{FF2B5EF4-FFF2-40B4-BE49-F238E27FC236}">
                    <a16:creationId xmlns:a16="http://schemas.microsoft.com/office/drawing/2014/main" id="{CA01027C-D683-4ACF-9274-047E056058E6}"/>
                  </a:ext>
                </a:extLst>
              </p:cNvPr>
              <p:cNvSpPr/>
              <p:nvPr/>
            </p:nvSpPr>
            <p:spPr bwMode="auto">
              <a:xfrm>
                <a:off x="6826251" y="4413251"/>
                <a:ext cx="450850" cy="527050"/>
              </a:xfrm>
              <a:custGeom>
                <a:avLst/>
                <a:gdLst>
                  <a:gd name="T0" fmla="*/ 0 w 137"/>
                  <a:gd name="T1" fmla="*/ 13 h 160"/>
                  <a:gd name="T2" fmla="*/ 118 w 137"/>
                  <a:gd name="T3" fmla="*/ 155 h 160"/>
                  <a:gd name="T4" fmla="*/ 133 w 137"/>
                  <a:gd name="T5" fmla="*/ 156 h 160"/>
                  <a:gd name="T6" fmla="*/ 133 w 137"/>
                  <a:gd name="T7" fmla="*/ 156 h 160"/>
                  <a:gd name="T8" fmla="*/ 134 w 137"/>
                  <a:gd name="T9" fmla="*/ 142 h 160"/>
                  <a:gd name="T10" fmla="*/ 14 w 137"/>
                  <a:gd name="T11" fmla="*/ 0 h 160"/>
                  <a:gd name="T12" fmla="*/ 0 w 137"/>
                  <a:gd name="T13" fmla="*/ 13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60">
                    <a:moveTo>
                      <a:pt x="0" y="13"/>
                    </a:moveTo>
                    <a:cubicBezTo>
                      <a:pt x="118" y="155"/>
                      <a:pt x="118" y="155"/>
                      <a:pt x="118" y="155"/>
                    </a:cubicBezTo>
                    <a:cubicBezTo>
                      <a:pt x="122" y="160"/>
                      <a:pt x="129" y="160"/>
                      <a:pt x="133" y="156"/>
                    </a:cubicBezTo>
                    <a:cubicBezTo>
                      <a:pt x="133" y="156"/>
                      <a:pt x="133" y="156"/>
                      <a:pt x="133" y="156"/>
                    </a:cubicBezTo>
                    <a:cubicBezTo>
                      <a:pt x="137" y="152"/>
                      <a:pt x="137" y="146"/>
                      <a:pt x="134" y="142"/>
                    </a:cubicBezTo>
                    <a:cubicBezTo>
                      <a:pt x="14" y="0"/>
                      <a:pt x="14" y="0"/>
                      <a:pt x="14" y="0"/>
                    </a:cubicBez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6802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9" name="ïṥlïďè">
                <a:extLst>
                  <a:ext uri="{FF2B5EF4-FFF2-40B4-BE49-F238E27FC236}">
                    <a16:creationId xmlns:a16="http://schemas.microsoft.com/office/drawing/2014/main" id="{8CCA0B4F-C1A2-48D8-B2ED-58C6BC6D0AC2}"/>
                  </a:ext>
                </a:extLst>
              </p:cNvPr>
              <p:cNvSpPr/>
              <p:nvPr/>
            </p:nvSpPr>
            <p:spPr bwMode="auto">
              <a:xfrm>
                <a:off x="6811963" y="4413251"/>
                <a:ext cx="439738" cy="517525"/>
              </a:xfrm>
              <a:custGeom>
                <a:avLst/>
                <a:gdLst>
                  <a:gd name="T0" fmla="*/ 0 w 133"/>
                  <a:gd name="T1" fmla="*/ 8 h 157"/>
                  <a:gd name="T2" fmla="*/ 122 w 133"/>
                  <a:gd name="T3" fmla="*/ 154 h 157"/>
                  <a:gd name="T4" fmla="*/ 131 w 133"/>
                  <a:gd name="T5" fmla="*/ 154 h 157"/>
                  <a:gd name="T6" fmla="*/ 131 w 133"/>
                  <a:gd name="T7" fmla="*/ 154 h 157"/>
                  <a:gd name="T8" fmla="*/ 131 w 133"/>
                  <a:gd name="T9" fmla="*/ 146 h 157"/>
                  <a:gd name="T10" fmla="*/ 9 w 133"/>
                  <a:gd name="T11" fmla="*/ 0 h 157"/>
                  <a:gd name="T12" fmla="*/ 0 w 133"/>
                  <a:gd name="T13" fmla="*/ 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157">
                    <a:moveTo>
                      <a:pt x="0" y="8"/>
                    </a:moveTo>
                    <a:cubicBezTo>
                      <a:pt x="122" y="154"/>
                      <a:pt x="122" y="154"/>
                      <a:pt x="122" y="154"/>
                    </a:cubicBezTo>
                    <a:cubicBezTo>
                      <a:pt x="124" y="157"/>
                      <a:pt x="128" y="157"/>
                      <a:pt x="131" y="154"/>
                    </a:cubicBezTo>
                    <a:cubicBezTo>
                      <a:pt x="131" y="154"/>
                      <a:pt x="131" y="154"/>
                      <a:pt x="131" y="154"/>
                    </a:cubicBezTo>
                    <a:cubicBezTo>
                      <a:pt x="133" y="152"/>
                      <a:pt x="133" y="148"/>
                      <a:pt x="131" y="146"/>
                    </a:cubicBezTo>
                    <a:cubicBezTo>
                      <a:pt x="9" y="0"/>
                      <a:pt x="9" y="0"/>
                      <a:pt x="9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B1C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0" name="îṡḷide">
                <a:extLst>
                  <a:ext uri="{FF2B5EF4-FFF2-40B4-BE49-F238E27FC236}">
                    <a16:creationId xmlns:a16="http://schemas.microsoft.com/office/drawing/2014/main" id="{0C347985-06E8-45F2-86C8-F662EECFF6D2}"/>
                  </a:ext>
                </a:extLst>
              </p:cNvPr>
              <p:cNvSpPr/>
              <p:nvPr/>
            </p:nvSpPr>
            <p:spPr bwMode="auto">
              <a:xfrm>
                <a:off x="6756401" y="4327526"/>
                <a:ext cx="131763" cy="147638"/>
              </a:xfrm>
              <a:custGeom>
                <a:avLst/>
                <a:gdLst>
                  <a:gd name="T0" fmla="*/ 21 w 40"/>
                  <a:gd name="T1" fmla="*/ 45 h 45"/>
                  <a:gd name="T2" fmla="*/ 1 w 40"/>
                  <a:gd name="T3" fmla="*/ 22 h 45"/>
                  <a:gd name="T4" fmla="*/ 19 w 40"/>
                  <a:gd name="T5" fmla="*/ 0 h 45"/>
                  <a:gd name="T6" fmla="*/ 40 w 40"/>
                  <a:gd name="T7" fmla="*/ 22 h 45"/>
                  <a:gd name="T8" fmla="*/ 21 w 40"/>
                  <a:gd name="T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5">
                    <a:moveTo>
                      <a:pt x="21" y="45"/>
                    </a:moveTo>
                    <a:cubicBezTo>
                      <a:pt x="11" y="45"/>
                      <a:pt x="1" y="35"/>
                      <a:pt x="1" y="22"/>
                    </a:cubicBezTo>
                    <a:cubicBezTo>
                      <a:pt x="0" y="10"/>
                      <a:pt x="8" y="0"/>
                      <a:pt x="19" y="0"/>
                    </a:cubicBezTo>
                    <a:cubicBezTo>
                      <a:pt x="30" y="0"/>
                      <a:pt x="39" y="10"/>
                      <a:pt x="40" y="22"/>
                    </a:cubicBezTo>
                    <a:cubicBezTo>
                      <a:pt x="40" y="35"/>
                      <a:pt x="32" y="45"/>
                      <a:pt x="21" y="45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1" name="îṡ1iḓé">
                <a:extLst>
                  <a:ext uri="{FF2B5EF4-FFF2-40B4-BE49-F238E27FC236}">
                    <a16:creationId xmlns:a16="http://schemas.microsoft.com/office/drawing/2014/main" id="{1D0DE546-6CBC-4DCA-A4C6-713D0AC19218}"/>
                  </a:ext>
                </a:extLst>
              </p:cNvPr>
              <p:cNvSpPr/>
              <p:nvPr/>
            </p:nvSpPr>
            <p:spPr bwMode="auto">
              <a:xfrm>
                <a:off x="6756401" y="4379913"/>
                <a:ext cx="58738" cy="63500"/>
              </a:xfrm>
              <a:custGeom>
                <a:avLst/>
                <a:gdLst>
                  <a:gd name="T0" fmla="*/ 10 w 18"/>
                  <a:gd name="T1" fmla="*/ 19 h 19"/>
                  <a:gd name="T2" fmla="*/ 1 w 18"/>
                  <a:gd name="T3" fmla="*/ 10 h 19"/>
                  <a:gd name="T4" fmla="*/ 8 w 18"/>
                  <a:gd name="T5" fmla="*/ 0 h 19"/>
                  <a:gd name="T6" fmla="*/ 17 w 18"/>
                  <a:gd name="T7" fmla="*/ 10 h 19"/>
                  <a:gd name="T8" fmla="*/ 10 w 18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9">
                    <a:moveTo>
                      <a:pt x="10" y="19"/>
                    </a:moveTo>
                    <a:cubicBezTo>
                      <a:pt x="5" y="19"/>
                      <a:pt x="1" y="15"/>
                      <a:pt x="1" y="10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10"/>
                    </a:cubicBezTo>
                    <a:cubicBezTo>
                      <a:pt x="18" y="15"/>
                      <a:pt x="14" y="19"/>
                      <a:pt x="10" y="19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2" name="ïṧḻïḋe">
                <a:extLst>
                  <a:ext uri="{FF2B5EF4-FFF2-40B4-BE49-F238E27FC236}">
                    <a16:creationId xmlns:a16="http://schemas.microsoft.com/office/drawing/2014/main" id="{7EDDE103-16E2-4745-9776-FA1847CC4797}"/>
                  </a:ext>
                </a:extLst>
              </p:cNvPr>
              <p:cNvSpPr/>
              <p:nvPr/>
            </p:nvSpPr>
            <p:spPr bwMode="auto">
              <a:xfrm>
                <a:off x="5875338" y="1666876"/>
                <a:ext cx="19050" cy="52388"/>
              </a:xfrm>
              <a:custGeom>
                <a:avLst/>
                <a:gdLst>
                  <a:gd name="T0" fmla="*/ 2 w 6"/>
                  <a:gd name="T1" fmla="*/ 16 h 16"/>
                  <a:gd name="T2" fmla="*/ 0 w 6"/>
                  <a:gd name="T3" fmla="*/ 1 h 16"/>
                  <a:gd name="T4" fmla="*/ 2 w 6"/>
                  <a:gd name="T5" fmla="*/ 2 h 16"/>
                  <a:gd name="T6" fmla="*/ 6 w 6"/>
                  <a:gd name="T7" fmla="*/ 9 h 16"/>
                  <a:gd name="T8" fmla="*/ 2 w 6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6">
                    <a:moveTo>
                      <a:pt x="2" y="16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2"/>
                    </a:cubicBezTo>
                    <a:cubicBezTo>
                      <a:pt x="2" y="4"/>
                      <a:pt x="6" y="9"/>
                      <a:pt x="6" y="9"/>
                    </a:cubicBez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3" name="ís1íḍé">
                <a:extLst>
                  <a:ext uri="{FF2B5EF4-FFF2-40B4-BE49-F238E27FC236}">
                    <a16:creationId xmlns:a16="http://schemas.microsoft.com/office/drawing/2014/main" id="{D02D34B7-2D3E-4BF7-BF11-55CE2DA9671E}"/>
                  </a:ext>
                </a:extLst>
              </p:cNvPr>
              <p:cNvSpPr/>
              <p:nvPr/>
            </p:nvSpPr>
            <p:spPr bwMode="auto">
              <a:xfrm>
                <a:off x="5900738" y="1614488"/>
                <a:ext cx="73025" cy="88900"/>
              </a:xfrm>
              <a:custGeom>
                <a:avLst/>
                <a:gdLst>
                  <a:gd name="T0" fmla="*/ 0 w 22"/>
                  <a:gd name="T1" fmla="*/ 14 h 27"/>
                  <a:gd name="T2" fmla="*/ 11 w 22"/>
                  <a:gd name="T3" fmla="*/ 0 h 27"/>
                  <a:gd name="T4" fmla="*/ 11 w 22"/>
                  <a:gd name="T5" fmla="*/ 2 h 27"/>
                  <a:gd name="T6" fmla="*/ 6 w 22"/>
                  <a:gd name="T7" fmla="*/ 12 h 27"/>
                  <a:gd name="T8" fmla="*/ 19 w 22"/>
                  <a:gd name="T9" fmla="*/ 4 h 27"/>
                  <a:gd name="T10" fmla="*/ 19 w 22"/>
                  <a:gd name="T11" fmla="*/ 7 h 27"/>
                  <a:gd name="T12" fmla="*/ 10 w 22"/>
                  <a:gd name="T13" fmla="*/ 14 h 27"/>
                  <a:gd name="T14" fmla="*/ 21 w 22"/>
                  <a:gd name="T15" fmla="*/ 11 h 27"/>
                  <a:gd name="T16" fmla="*/ 21 w 22"/>
                  <a:gd name="T17" fmla="*/ 13 h 27"/>
                  <a:gd name="T18" fmla="*/ 20 w 22"/>
                  <a:gd name="T19" fmla="*/ 14 h 27"/>
                  <a:gd name="T20" fmla="*/ 21 w 22"/>
                  <a:gd name="T21" fmla="*/ 17 h 27"/>
                  <a:gd name="T22" fmla="*/ 11 w 22"/>
                  <a:gd name="T23" fmla="*/ 27 h 27"/>
                  <a:gd name="T24" fmla="*/ 0 w 22"/>
                  <a:gd name="T25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7">
                    <a:moveTo>
                      <a:pt x="0" y="14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0"/>
                      <a:pt x="11" y="2"/>
                    </a:cubicBezTo>
                    <a:cubicBezTo>
                      <a:pt x="11" y="4"/>
                      <a:pt x="6" y="12"/>
                      <a:pt x="6" y="12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20" y="5"/>
                      <a:pt x="19" y="7"/>
                    </a:cubicBezTo>
                    <a:cubicBezTo>
                      <a:pt x="17" y="8"/>
                      <a:pt x="10" y="14"/>
                      <a:pt x="10" y="14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3"/>
                      <a:pt x="21" y="13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2" y="16"/>
                      <a:pt x="21" y="17"/>
                    </a:cubicBezTo>
                    <a:cubicBezTo>
                      <a:pt x="20" y="18"/>
                      <a:pt x="11" y="27"/>
                      <a:pt x="11" y="27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4" name="işḷîḋè">
                <a:extLst>
                  <a:ext uri="{FF2B5EF4-FFF2-40B4-BE49-F238E27FC236}">
                    <a16:creationId xmlns:a16="http://schemas.microsoft.com/office/drawing/2014/main" id="{935CE760-0A2C-4EAF-AD6E-44B009C65648}"/>
                  </a:ext>
                </a:extLst>
              </p:cNvPr>
              <p:cNvSpPr/>
              <p:nvPr/>
            </p:nvSpPr>
            <p:spPr bwMode="auto">
              <a:xfrm>
                <a:off x="5861051" y="1660526"/>
                <a:ext cx="88900" cy="109538"/>
              </a:xfrm>
              <a:custGeom>
                <a:avLst/>
                <a:gdLst>
                  <a:gd name="T0" fmla="*/ 0 w 27"/>
                  <a:gd name="T1" fmla="*/ 27 h 33"/>
                  <a:gd name="T2" fmla="*/ 5 w 27"/>
                  <a:gd name="T3" fmla="*/ 20 h 33"/>
                  <a:gd name="T4" fmla="*/ 12 w 27"/>
                  <a:gd name="T5" fmla="*/ 0 h 33"/>
                  <a:gd name="T6" fmla="*/ 27 w 27"/>
                  <a:gd name="T7" fmla="*/ 6 h 33"/>
                  <a:gd name="T8" fmla="*/ 18 w 27"/>
                  <a:gd name="T9" fmla="*/ 23 h 33"/>
                  <a:gd name="T10" fmla="*/ 12 w 27"/>
                  <a:gd name="T11" fmla="*/ 27 h 33"/>
                  <a:gd name="T12" fmla="*/ 8 w 27"/>
                  <a:gd name="T13" fmla="*/ 33 h 33"/>
                  <a:gd name="T14" fmla="*/ 0 w 27"/>
                  <a:gd name="T1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33">
                    <a:moveTo>
                      <a:pt x="0" y="27"/>
                    </a:moveTo>
                    <a:cubicBezTo>
                      <a:pt x="1" y="27"/>
                      <a:pt x="5" y="20"/>
                      <a:pt x="5" y="2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22" y="1"/>
                      <a:pt x="27" y="6"/>
                    </a:cubicBezTo>
                    <a:cubicBezTo>
                      <a:pt x="27" y="6"/>
                      <a:pt x="20" y="21"/>
                      <a:pt x="18" y="23"/>
                    </a:cubicBezTo>
                    <a:cubicBezTo>
                      <a:pt x="16" y="25"/>
                      <a:pt x="12" y="27"/>
                      <a:pt x="12" y="27"/>
                    </a:cubicBezTo>
                    <a:cubicBezTo>
                      <a:pt x="8" y="33"/>
                      <a:pt x="8" y="33"/>
                      <a:pt x="8" y="33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E8B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5" name="îšļïdê">
                <a:extLst>
                  <a:ext uri="{FF2B5EF4-FFF2-40B4-BE49-F238E27FC236}">
                    <a16:creationId xmlns:a16="http://schemas.microsoft.com/office/drawing/2014/main" id="{27EB8C63-2A2D-4B6A-BB9C-4C42B0535EE3}"/>
                  </a:ext>
                </a:extLst>
              </p:cNvPr>
              <p:cNvSpPr/>
              <p:nvPr/>
            </p:nvSpPr>
            <p:spPr bwMode="auto">
              <a:xfrm>
                <a:off x="5835651" y="1736726"/>
                <a:ext cx="58738" cy="55563"/>
              </a:xfrm>
              <a:custGeom>
                <a:avLst/>
                <a:gdLst>
                  <a:gd name="T0" fmla="*/ 0 w 18"/>
                  <a:gd name="T1" fmla="*/ 9 h 17"/>
                  <a:gd name="T2" fmla="*/ 7 w 18"/>
                  <a:gd name="T3" fmla="*/ 1 h 17"/>
                  <a:gd name="T4" fmla="*/ 18 w 18"/>
                  <a:gd name="T5" fmla="*/ 8 h 17"/>
                  <a:gd name="T6" fmla="*/ 13 w 18"/>
                  <a:gd name="T7" fmla="*/ 17 h 17"/>
                  <a:gd name="T8" fmla="*/ 0 w 18"/>
                  <a:gd name="T9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7">
                    <a:moveTo>
                      <a:pt x="0" y="9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16" y="0"/>
                      <a:pt x="18" y="8"/>
                    </a:cubicBezTo>
                    <a:cubicBezTo>
                      <a:pt x="13" y="17"/>
                      <a:pt x="13" y="17"/>
                      <a:pt x="13" y="17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6" name="iṩļîḋé">
                <a:extLst>
                  <a:ext uri="{FF2B5EF4-FFF2-40B4-BE49-F238E27FC236}">
                    <a16:creationId xmlns:a16="http://schemas.microsoft.com/office/drawing/2014/main" id="{F830A5AF-21F7-4E42-A431-A89F885EEA22}"/>
                  </a:ext>
                </a:extLst>
              </p:cNvPr>
              <p:cNvSpPr/>
              <p:nvPr/>
            </p:nvSpPr>
            <p:spPr bwMode="auto">
              <a:xfrm>
                <a:off x="4848226" y="1789113"/>
                <a:ext cx="517525" cy="596900"/>
              </a:xfrm>
              <a:custGeom>
                <a:avLst/>
                <a:gdLst>
                  <a:gd name="T0" fmla="*/ 157 w 157"/>
                  <a:gd name="T1" fmla="*/ 0 h 181"/>
                  <a:gd name="T2" fmla="*/ 11 w 157"/>
                  <a:gd name="T3" fmla="*/ 85 h 181"/>
                  <a:gd name="T4" fmla="*/ 54 w 157"/>
                  <a:gd name="T5" fmla="*/ 181 h 181"/>
                  <a:gd name="T6" fmla="*/ 69 w 157"/>
                  <a:gd name="T7" fmla="*/ 168 h 181"/>
                  <a:gd name="T8" fmla="*/ 37 w 157"/>
                  <a:gd name="T9" fmla="*/ 93 h 181"/>
                  <a:gd name="T10" fmla="*/ 155 w 157"/>
                  <a:gd name="T11" fmla="*/ 59 h 181"/>
                  <a:gd name="T12" fmla="*/ 157 w 157"/>
                  <a:gd name="T13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" h="181">
                    <a:moveTo>
                      <a:pt x="157" y="0"/>
                    </a:moveTo>
                    <a:cubicBezTo>
                      <a:pt x="157" y="0"/>
                      <a:pt x="21" y="69"/>
                      <a:pt x="11" y="85"/>
                    </a:cubicBezTo>
                    <a:cubicBezTo>
                      <a:pt x="0" y="102"/>
                      <a:pt x="54" y="181"/>
                      <a:pt x="54" y="181"/>
                    </a:cubicBezTo>
                    <a:cubicBezTo>
                      <a:pt x="69" y="168"/>
                      <a:pt x="69" y="168"/>
                      <a:pt x="69" y="168"/>
                    </a:cubicBezTo>
                    <a:cubicBezTo>
                      <a:pt x="37" y="93"/>
                      <a:pt x="37" y="93"/>
                      <a:pt x="37" y="93"/>
                    </a:cubicBezTo>
                    <a:cubicBezTo>
                      <a:pt x="155" y="59"/>
                      <a:pt x="155" y="59"/>
                      <a:pt x="155" y="59"/>
                    </a:cubicBez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7" name="ïśľíde">
                <a:extLst>
                  <a:ext uri="{FF2B5EF4-FFF2-40B4-BE49-F238E27FC236}">
                    <a16:creationId xmlns:a16="http://schemas.microsoft.com/office/drawing/2014/main" id="{70B2E607-B03E-48A0-ACE4-11EF95C719D0}"/>
                  </a:ext>
                </a:extLst>
              </p:cNvPr>
              <p:cNvSpPr/>
              <p:nvPr/>
            </p:nvSpPr>
            <p:spPr bwMode="auto">
              <a:xfrm>
                <a:off x="4459288" y="3509963"/>
                <a:ext cx="184150" cy="257175"/>
              </a:xfrm>
              <a:custGeom>
                <a:avLst/>
                <a:gdLst>
                  <a:gd name="T0" fmla="*/ 17 w 56"/>
                  <a:gd name="T1" fmla="*/ 0 h 78"/>
                  <a:gd name="T2" fmla="*/ 0 w 56"/>
                  <a:gd name="T3" fmla="*/ 23 h 78"/>
                  <a:gd name="T4" fmla="*/ 5 w 56"/>
                  <a:gd name="T5" fmla="*/ 37 h 78"/>
                  <a:gd name="T6" fmla="*/ 13 w 56"/>
                  <a:gd name="T7" fmla="*/ 38 h 78"/>
                  <a:gd name="T8" fmla="*/ 30 w 56"/>
                  <a:gd name="T9" fmla="*/ 71 h 78"/>
                  <a:gd name="T10" fmla="*/ 56 w 56"/>
                  <a:gd name="T11" fmla="*/ 78 h 78"/>
                  <a:gd name="T12" fmla="*/ 30 w 56"/>
                  <a:gd name="T13" fmla="*/ 9 h 78"/>
                  <a:gd name="T14" fmla="*/ 17 w 56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78">
                    <a:moveTo>
                      <a:pt x="17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8"/>
                      <a:pt x="23" y="67"/>
                      <a:pt x="30" y="71"/>
                    </a:cubicBezTo>
                    <a:cubicBezTo>
                      <a:pt x="38" y="75"/>
                      <a:pt x="56" y="78"/>
                      <a:pt x="56" y="78"/>
                    </a:cubicBezTo>
                    <a:cubicBezTo>
                      <a:pt x="56" y="78"/>
                      <a:pt x="18" y="47"/>
                      <a:pt x="30" y="9"/>
                    </a:cubicBez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8" name="ïšliḍé">
                <a:extLst>
                  <a:ext uri="{FF2B5EF4-FFF2-40B4-BE49-F238E27FC236}">
                    <a16:creationId xmlns:a16="http://schemas.microsoft.com/office/drawing/2014/main" id="{4B9FB65F-8DC7-4D1B-9413-CAA7EB4A66E7}"/>
                  </a:ext>
                </a:extLst>
              </p:cNvPr>
              <p:cNvSpPr/>
              <p:nvPr/>
            </p:nvSpPr>
            <p:spPr bwMode="auto">
              <a:xfrm>
                <a:off x="5135563" y="2343151"/>
                <a:ext cx="758825" cy="711200"/>
              </a:xfrm>
              <a:custGeom>
                <a:avLst/>
                <a:gdLst>
                  <a:gd name="T0" fmla="*/ 45 w 230"/>
                  <a:gd name="T1" fmla="*/ 0 h 216"/>
                  <a:gd name="T2" fmla="*/ 200 w 230"/>
                  <a:gd name="T3" fmla="*/ 42 h 216"/>
                  <a:gd name="T4" fmla="*/ 230 w 230"/>
                  <a:gd name="T5" fmla="*/ 204 h 216"/>
                  <a:gd name="T6" fmla="*/ 207 w 230"/>
                  <a:gd name="T7" fmla="*/ 211 h 216"/>
                  <a:gd name="T8" fmla="*/ 176 w 230"/>
                  <a:gd name="T9" fmla="*/ 93 h 216"/>
                  <a:gd name="T10" fmla="*/ 18 w 230"/>
                  <a:gd name="T11" fmla="*/ 102 h 216"/>
                  <a:gd name="T12" fmla="*/ 45 w 230"/>
                  <a:gd name="T13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16">
                    <a:moveTo>
                      <a:pt x="45" y="0"/>
                    </a:moveTo>
                    <a:cubicBezTo>
                      <a:pt x="45" y="0"/>
                      <a:pt x="184" y="32"/>
                      <a:pt x="200" y="42"/>
                    </a:cubicBezTo>
                    <a:cubicBezTo>
                      <a:pt x="217" y="53"/>
                      <a:pt x="230" y="204"/>
                      <a:pt x="230" y="204"/>
                    </a:cubicBezTo>
                    <a:cubicBezTo>
                      <a:pt x="230" y="204"/>
                      <a:pt x="224" y="216"/>
                      <a:pt x="207" y="211"/>
                    </a:cubicBezTo>
                    <a:cubicBezTo>
                      <a:pt x="176" y="93"/>
                      <a:pt x="176" y="93"/>
                      <a:pt x="176" y="93"/>
                    </a:cubicBezTo>
                    <a:cubicBezTo>
                      <a:pt x="18" y="102"/>
                      <a:pt x="18" y="102"/>
                      <a:pt x="18" y="102"/>
                    </a:cubicBezTo>
                    <a:cubicBezTo>
                      <a:pt x="18" y="102"/>
                      <a:pt x="0" y="40"/>
                      <a:pt x="45" y="0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9" name="íSḻiďe">
                <a:extLst>
                  <a:ext uri="{FF2B5EF4-FFF2-40B4-BE49-F238E27FC236}">
                    <a16:creationId xmlns:a16="http://schemas.microsoft.com/office/drawing/2014/main" id="{671DF1BC-4803-4862-BD71-CE084B7D09A3}"/>
                  </a:ext>
                </a:extLst>
              </p:cNvPr>
              <p:cNvSpPr/>
              <p:nvPr/>
            </p:nvSpPr>
            <p:spPr bwMode="auto">
              <a:xfrm>
                <a:off x="4498976" y="2300288"/>
                <a:ext cx="798513" cy="1246188"/>
              </a:xfrm>
              <a:custGeom>
                <a:avLst/>
                <a:gdLst>
                  <a:gd name="T0" fmla="*/ 231 w 242"/>
                  <a:gd name="T1" fmla="*/ 79 h 378"/>
                  <a:gd name="T2" fmla="*/ 165 w 242"/>
                  <a:gd name="T3" fmla="*/ 268 h 378"/>
                  <a:gd name="T4" fmla="*/ 18 w 242"/>
                  <a:gd name="T5" fmla="*/ 377 h 378"/>
                  <a:gd name="T6" fmla="*/ 3 w 242"/>
                  <a:gd name="T7" fmla="*/ 367 h 378"/>
                  <a:gd name="T8" fmla="*/ 116 w 242"/>
                  <a:gd name="T9" fmla="*/ 256 h 378"/>
                  <a:gd name="T10" fmla="*/ 146 w 242"/>
                  <a:gd name="T11" fmla="*/ 65 h 378"/>
                  <a:gd name="T12" fmla="*/ 231 w 242"/>
                  <a:gd name="T13" fmla="*/ 0 h 378"/>
                  <a:gd name="T14" fmla="*/ 242 w 242"/>
                  <a:gd name="T15" fmla="*/ 55 h 378"/>
                  <a:gd name="T16" fmla="*/ 231 w 242"/>
                  <a:gd name="T17" fmla="*/ 7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378">
                    <a:moveTo>
                      <a:pt x="231" y="79"/>
                    </a:moveTo>
                    <a:cubicBezTo>
                      <a:pt x="231" y="79"/>
                      <a:pt x="175" y="253"/>
                      <a:pt x="165" y="268"/>
                    </a:cubicBezTo>
                    <a:cubicBezTo>
                      <a:pt x="155" y="284"/>
                      <a:pt x="18" y="377"/>
                      <a:pt x="18" y="377"/>
                    </a:cubicBezTo>
                    <a:cubicBezTo>
                      <a:pt x="18" y="377"/>
                      <a:pt x="0" y="378"/>
                      <a:pt x="3" y="367"/>
                    </a:cubicBezTo>
                    <a:cubicBezTo>
                      <a:pt x="6" y="357"/>
                      <a:pt x="116" y="256"/>
                      <a:pt x="116" y="256"/>
                    </a:cubicBezTo>
                    <a:cubicBezTo>
                      <a:pt x="146" y="65"/>
                      <a:pt x="146" y="65"/>
                      <a:pt x="146" y="65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242" y="55"/>
                      <a:pt x="242" y="55"/>
                      <a:pt x="242" y="55"/>
                    </a:cubicBezTo>
                    <a:lnTo>
                      <a:pt x="231" y="79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0" name="íS1îḑê">
                <a:extLst>
                  <a:ext uri="{FF2B5EF4-FFF2-40B4-BE49-F238E27FC236}">
                    <a16:creationId xmlns:a16="http://schemas.microsoft.com/office/drawing/2014/main" id="{0817B292-2C29-4DD5-A3EF-572F94AFA9FA}"/>
                  </a:ext>
                </a:extLst>
              </p:cNvPr>
              <p:cNvSpPr/>
              <p:nvPr/>
            </p:nvSpPr>
            <p:spPr bwMode="auto">
              <a:xfrm>
                <a:off x="4875213" y="1627188"/>
                <a:ext cx="725488" cy="903288"/>
              </a:xfrm>
              <a:custGeom>
                <a:avLst/>
                <a:gdLst>
                  <a:gd name="T0" fmla="*/ 66 w 220"/>
                  <a:gd name="T1" fmla="*/ 70 h 274"/>
                  <a:gd name="T2" fmla="*/ 21 w 220"/>
                  <a:gd name="T3" fmla="*/ 274 h 274"/>
                  <a:gd name="T4" fmla="*/ 132 w 220"/>
                  <a:gd name="T5" fmla="*/ 233 h 274"/>
                  <a:gd name="T6" fmla="*/ 190 w 220"/>
                  <a:gd name="T7" fmla="*/ 55 h 274"/>
                  <a:gd name="T8" fmla="*/ 66 w 220"/>
                  <a:gd name="T9" fmla="*/ 70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74">
                    <a:moveTo>
                      <a:pt x="66" y="70"/>
                    </a:moveTo>
                    <a:cubicBezTo>
                      <a:pt x="66" y="70"/>
                      <a:pt x="0" y="182"/>
                      <a:pt x="21" y="274"/>
                    </a:cubicBezTo>
                    <a:cubicBezTo>
                      <a:pt x="21" y="274"/>
                      <a:pt x="93" y="269"/>
                      <a:pt x="132" y="233"/>
                    </a:cubicBezTo>
                    <a:cubicBezTo>
                      <a:pt x="132" y="233"/>
                      <a:pt x="220" y="95"/>
                      <a:pt x="190" y="55"/>
                    </a:cubicBezTo>
                    <a:cubicBezTo>
                      <a:pt x="190" y="55"/>
                      <a:pt x="147" y="0"/>
                      <a:pt x="66" y="7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1" name="isḷiďê">
                <a:extLst>
                  <a:ext uri="{FF2B5EF4-FFF2-40B4-BE49-F238E27FC236}">
                    <a16:creationId xmlns:a16="http://schemas.microsoft.com/office/drawing/2014/main" id="{EFDF9314-E494-4352-A64A-8872DF6BD81E}"/>
                  </a:ext>
                </a:extLst>
              </p:cNvPr>
              <p:cNvSpPr/>
              <p:nvPr/>
            </p:nvSpPr>
            <p:spPr bwMode="auto">
              <a:xfrm>
                <a:off x="5194301" y="1730376"/>
                <a:ext cx="277813" cy="677863"/>
              </a:xfrm>
              <a:custGeom>
                <a:avLst/>
                <a:gdLst>
                  <a:gd name="T0" fmla="*/ 84 w 84"/>
                  <a:gd name="T1" fmla="*/ 18 h 206"/>
                  <a:gd name="T2" fmla="*/ 42 w 84"/>
                  <a:gd name="T3" fmla="*/ 0 h 206"/>
                  <a:gd name="T4" fmla="*/ 0 w 84"/>
                  <a:gd name="T5" fmla="*/ 25 h 206"/>
                  <a:gd name="T6" fmla="*/ 21 w 84"/>
                  <a:gd name="T7" fmla="*/ 34 h 206"/>
                  <a:gd name="T8" fmla="*/ 6 w 84"/>
                  <a:gd name="T9" fmla="*/ 73 h 206"/>
                  <a:gd name="T10" fmla="*/ 15 w 84"/>
                  <a:gd name="T11" fmla="*/ 206 h 206"/>
                  <a:gd name="T12" fmla="*/ 50 w 84"/>
                  <a:gd name="T13" fmla="*/ 155 h 206"/>
                  <a:gd name="T14" fmla="*/ 84 w 84"/>
                  <a:gd name="T15" fmla="*/ 1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206">
                    <a:moveTo>
                      <a:pt x="84" y="18"/>
                    </a:moveTo>
                    <a:cubicBezTo>
                      <a:pt x="84" y="18"/>
                      <a:pt x="71" y="0"/>
                      <a:pt x="42" y="0"/>
                    </a:cubicBezTo>
                    <a:cubicBezTo>
                      <a:pt x="12" y="0"/>
                      <a:pt x="0" y="25"/>
                      <a:pt x="0" y="25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7" y="73"/>
                      <a:pt x="6" y="73"/>
                    </a:cubicBezTo>
                    <a:cubicBezTo>
                      <a:pt x="4" y="72"/>
                      <a:pt x="23" y="175"/>
                      <a:pt x="15" y="206"/>
                    </a:cubicBezTo>
                    <a:cubicBezTo>
                      <a:pt x="15" y="206"/>
                      <a:pt x="45" y="178"/>
                      <a:pt x="50" y="155"/>
                    </a:cubicBezTo>
                    <a:cubicBezTo>
                      <a:pt x="55" y="132"/>
                      <a:pt x="84" y="18"/>
                      <a:pt x="84" y="1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2" name="íṧḻíḑe">
                <a:extLst>
                  <a:ext uri="{FF2B5EF4-FFF2-40B4-BE49-F238E27FC236}">
                    <a16:creationId xmlns:a16="http://schemas.microsoft.com/office/drawing/2014/main" id="{10EA08C8-9EB5-484D-B492-35C49BAD1C85}"/>
                  </a:ext>
                </a:extLst>
              </p:cNvPr>
              <p:cNvSpPr/>
              <p:nvPr/>
            </p:nvSpPr>
            <p:spPr bwMode="auto">
              <a:xfrm>
                <a:off x="5283201" y="1766888"/>
                <a:ext cx="185738" cy="576263"/>
              </a:xfrm>
              <a:custGeom>
                <a:avLst/>
                <a:gdLst>
                  <a:gd name="T0" fmla="*/ 9 w 56"/>
                  <a:gd name="T1" fmla="*/ 11 h 175"/>
                  <a:gd name="T2" fmla="*/ 0 w 56"/>
                  <a:gd name="T3" fmla="*/ 175 h 175"/>
                  <a:gd name="T4" fmla="*/ 56 w 56"/>
                  <a:gd name="T5" fmla="*/ 26 h 175"/>
                  <a:gd name="T6" fmla="*/ 48 w 56"/>
                  <a:gd name="T7" fmla="*/ 0 h 175"/>
                  <a:gd name="T8" fmla="*/ 9 w 56"/>
                  <a:gd name="T9" fmla="*/ 11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175">
                    <a:moveTo>
                      <a:pt x="9" y="11"/>
                    </a:moveTo>
                    <a:cubicBezTo>
                      <a:pt x="9" y="11"/>
                      <a:pt x="32" y="94"/>
                      <a:pt x="0" y="175"/>
                    </a:cubicBezTo>
                    <a:cubicBezTo>
                      <a:pt x="0" y="175"/>
                      <a:pt x="49" y="137"/>
                      <a:pt x="56" y="26"/>
                    </a:cubicBezTo>
                    <a:cubicBezTo>
                      <a:pt x="48" y="0"/>
                      <a:pt x="48" y="0"/>
                      <a:pt x="48" y="0"/>
                    </a:cubicBez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BABC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3" name="íṧḻîḓè">
                <a:extLst>
                  <a:ext uri="{FF2B5EF4-FFF2-40B4-BE49-F238E27FC236}">
                    <a16:creationId xmlns:a16="http://schemas.microsoft.com/office/drawing/2014/main" id="{6D53BB84-8302-48E9-B562-9BAE05122470}"/>
                  </a:ext>
                </a:extLst>
              </p:cNvPr>
              <p:cNvSpPr/>
              <p:nvPr/>
            </p:nvSpPr>
            <p:spPr bwMode="auto">
              <a:xfrm>
                <a:off x="5435601" y="1773238"/>
                <a:ext cx="55563" cy="101600"/>
              </a:xfrm>
              <a:custGeom>
                <a:avLst/>
                <a:gdLst>
                  <a:gd name="T0" fmla="*/ 0 w 17"/>
                  <a:gd name="T1" fmla="*/ 19 h 31"/>
                  <a:gd name="T2" fmla="*/ 7 w 17"/>
                  <a:gd name="T3" fmla="*/ 0 h 31"/>
                  <a:gd name="T4" fmla="*/ 17 w 17"/>
                  <a:gd name="T5" fmla="*/ 31 h 31"/>
                  <a:gd name="T6" fmla="*/ 0 w 17"/>
                  <a:gd name="T7" fmla="*/ 1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1">
                    <a:moveTo>
                      <a:pt x="0" y="19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17" y="9"/>
                      <a:pt x="17" y="31"/>
                    </a:cubicBezTo>
                    <a:cubicBezTo>
                      <a:pt x="17" y="31"/>
                      <a:pt x="6" y="18"/>
                      <a:pt x="0" y="19"/>
                    </a:cubicBezTo>
                    <a:close/>
                  </a:path>
                </a:pathLst>
              </a:custGeom>
              <a:solidFill>
                <a:srgbClr val="CFD1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4" name="iṩľïḍê">
                <a:extLst>
                  <a:ext uri="{FF2B5EF4-FFF2-40B4-BE49-F238E27FC236}">
                    <a16:creationId xmlns:a16="http://schemas.microsoft.com/office/drawing/2014/main" id="{CA4EEF03-4429-4E94-967A-FFA02AF99D9E}"/>
                  </a:ext>
                </a:extLst>
              </p:cNvPr>
              <p:cNvSpPr/>
              <p:nvPr/>
            </p:nvSpPr>
            <p:spPr bwMode="auto">
              <a:xfrm>
                <a:off x="5349876" y="1660526"/>
                <a:ext cx="158750" cy="198438"/>
              </a:xfrm>
              <a:custGeom>
                <a:avLst/>
                <a:gdLst>
                  <a:gd name="T0" fmla="*/ 48 w 48"/>
                  <a:gd name="T1" fmla="*/ 16 h 60"/>
                  <a:gd name="T2" fmla="*/ 20 w 48"/>
                  <a:gd name="T3" fmla="*/ 60 h 60"/>
                  <a:gd name="T4" fmla="*/ 0 w 48"/>
                  <a:gd name="T5" fmla="*/ 26 h 60"/>
                  <a:gd name="T6" fmla="*/ 26 w 48"/>
                  <a:gd name="T7" fmla="*/ 0 h 60"/>
                  <a:gd name="T8" fmla="*/ 48 w 48"/>
                  <a:gd name="T9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0">
                    <a:moveTo>
                      <a:pt x="48" y="16"/>
                    </a:moveTo>
                    <a:cubicBezTo>
                      <a:pt x="33" y="30"/>
                      <a:pt x="20" y="60"/>
                      <a:pt x="20" y="6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6"/>
                      <a:pt x="26" y="15"/>
                      <a:pt x="26" y="0"/>
                    </a:cubicBezTo>
                    <a:lnTo>
                      <a:pt x="48" y="16"/>
                    </a:ln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5" name="ïSľíḋe">
                <a:extLst>
                  <a:ext uri="{FF2B5EF4-FFF2-40B4-BE49-F238E27FC236}">
                    <a16:creationId xmlns:a16="http://schemas.microsoft.com/office/drawing/2014/main" id="{07DAD994-9C9C-4588-BF50-5F310B96455C}"/>
                  </a:ext>
                </a:extLst>
              </p:cNvPr>
              <p:cNvSpPr/>
              <p:nvPr/>
            </p:nvSpPr>
            <p:spPr bwMode="auto">
              <a:xfrm>
                <a:off x="5408613" y="1466851"/>
                <a:ext cx="238125" cy="292100"/>
              </a:xfrm>
              <a:custGeom>
                <a:avLst/>
                <a:gdLst>
                  <a:gd name="T0" fmla="*/ 72 w 72"/>
                  <a:gd name="T1" fmla="*/ 51 h 89"/>
                  <a:gd name="T2" fmla="*/ 72 w 72"/>
                  <a:gd name="T3" fmla="*/ 51 h 89"/>
                  <a:gd name="T4" fmla="*/ 56 w 72"/>
                  <a:gd name="T5" fmla="*/ 59 h 89"/>
                  <a:gd name="T6" fmla="*/ 49 w 72"/>
                  <a:gd name="T7" fmla="*/ 87 h 89"/>
                  <a:gd name="T8" fmla="*/ 36 w 72"/>
                  <a:gd name="T9" fmla="*/ 87 h 89"/>
                  <a:gd name="T10" fmla="*/ 6 w 72"/>
                  <a:gd name="T11" fmla="*/ 59 h 89"/>
                  <a:gd name="T12" fmla="*/ 9 w 72"/>
                  <a:gd name="T13" fmla="*/ 16 h 89"/>
                  <a:gd name="T14" fmla="*/ 56 w 72"/>
                  <a:gd name="T15" fmla="*/ 5 h 89"/>
                  <a:gd name="T16" fmla="*/ 62 w 72"/>
                  <a:gd name="T17" fmla="*/ 25 h 89"/>
                  <a:gd name="T18" fmla="*/ 62 w 72"/>
                  <a:gd name="T19" fmla="*/ 25 h 89"/>
                  <a:gd name="T20" fmla="*/ 60 w 72"/>
                  <a:gd name="T21" fmla="*/ 39 h 89"/>
                  <a:gd name="T22" fmla="*/ 72 w 72"/>
                  <a:gd name="T23" fmla="*/ 5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89">
                    <a:moveTo>
                      <a:pt x="72" y="51"/>
                    </a:moveTo>
                    <a:cubicBezTo>
                      <a:pt x="72" y="51"/>
                      <a:pt x="72" y="51"/>
                      <a:pt x="72" y="51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3" y="82"/>
                      <a:pt x="49" y="87"/>
                    </a:cubicBezTo>
                    <a:cubicBezTo>
                      <a:pt x="47" y="89"/>
                      <a:pt x="42" y="89"/>
                      <a:pt x="36" y="87"/>
                    </a:cubicBezTo>
                    <a:cubicBezTo>
                      <a:pt x="25" y="83"/>
                      <a:pt x="10" y="73"/>
                      <a:pt x="6" y="59"/>
                    </a:cubicBezTo>
                    <a:cubicBezTo>
                      <a:pt x="0" y="36"/>
                      <a:pt x="9" y="16"/>
                      <a:pt x="9" y="16"/>
                    </a:cubicBezTo>
                    <a:cubicBezTo>
                      <a:pt x="9" y="16"/>
                      <a:pt x="44" y="0"/>
                      <a:pt x="56" y="5"/>
                    </a:cubicBezTo>
                    <a:cubicBezTo>
                      <a:pt x="63" y="7"/>
                      <a:pt x="63" y="16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2" y="32"/>
                      <a:pt x="60" y="39"/>
                      <a:pt x="60" y="39"/>
                    </a:cubicBezTo>
                    <a:lnTo>
                      <a:pt x="72" y="51"/>
                    </a:lnTo>
                    <a:close/>
                  </a:path>
                </a:pathLst>
              </a:custGeom>
              <a:solidFill>
                <a:srgbClr val="E8B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6" name="î$ḷídê">
                <a:extLst>
                  <a:ext uri="{FF2B5EF4-FFF2-40B4-BE49-F238E27FC236}">
                    <a16:creationId xmlns:a16="http://schemas.microsoft.com/office/drawing/2014/main" id="{4B55206D-4209-49EB-9209-B09A9B957D70}"/>
                  </a:ext>
                </a:extLst>
              </p:cNvPr>
              <p:cNvSpPr/>
              <p:nvPr/>
            </p:nvSpPr>
            <p:spPr bwMode="auto">
              <a:xfrm>
                <a:off x="5527676" y="1547813"/>
                <a:ext cx="119063" cy="211138"/>
              </a:xfrm>
              <a:custGeom>
                <a:avLst/>
                <a:gdLst>
                  <a:gd name="T0" fmla="*/ 36 w 36"/>
                  <a:gd name="T1" fmla="*/ 26 h 64"/>
                  <a:gd name="T2" fmla="*/ 24 w 36"/>
                  <a:gd name="T3" fmla="*/ 14 h 64"/>
                  <a:gd name="T4" fmla="*/ 26 w 36"/>
                  <a:gd name="T5" fmla="*/ 0 h 64"/>
                  <a:gd name="T6" fmla="*/ 26 w 36"/>
                  <a:gd name="T7" fmla="*/ 0 h 64"/>
                  <a:gd name="T8" fmla="*/ 18 w 36"/>
                  <a:gd name="T9" fmla="*/ 4 h 64"/>
                  <a:gd name="T10" fmla="*/ 29 w 36"/>
                  <a:gd name="T11" fmla="*/ 23 h 64"/>
                  <a:gd name="T12" fmla="*/ 12 w 36"/>
                  <a:gd name="T13" fmla="*/ 31 h 64"/>
                  <a:gd name="T14" fmla="*/ 15 w 36"/>
                  <a:gd name="T15" fmla="*/ 35 h 64"/>
                  <a:gd name="T16" fmla="*/ 4 w 36"/>
                  <a:gd name="T17" fmla="*/ 45 h 64"/>
                  <a:gd name="T18" fmla="*/ 13 w 36"/>
                  <a:gd name="T19" fmla="*/ 45 h 64"/>
                  <a:gd name="T20" fmla="*/ 4 w 36"/>
                  <a:gd name="T21" fmla="*/ 48 h 64"/>
                  <a:gd name="T22" fmla="*/ 4 w 36"/>
                  <a:gd name="T23" fmla="*/ 55 h 64"/>
                  <a:gd name="T24" fmla="*/ 0 w 36"/>
                  <a:gd name="T25" fmla="*/ 62 h 64"/>
                  <a:gd name="T26" fmla="*/ 13 w 36"/>
                  <a:gd name="T27" fmla="*/ 62 h 64"/>
                  <a:gd name="T28" fmla="*/ 20 w 36"/>
                  <a:gd name="T29" fmla="*/ 34 h 64"/>
                  <a:gd name="T30" fmla="*/ 36 w 36"/>
                  <a:gd name="T31" fmla="*/ 26 h 64"/>
                  <a:gd name="T32" fmla="*/ 36 w 36"/>
                  <a:gd name="T33" fmla="*/ 26 h 64"/>
                  <a:gd name="T34" fmla="*/ 36 w 36"/>
                  <a:gd name="T35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64">
                    <a:moveTo>
                      <a:pt x="36" y="26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4"/>
                      <a:pt x="26" y="7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0" y="0"/>
                      <a:pt x="18" y="4"/>
                    </a:cubicBezTo>
                    <a:cubicBezTo>
                      <a:pt x="17" y="11"/>
                      <a:pt x="18" y="13"/>
                      <a:pt x="29" y="23"/>
                    </a:cubicBezTo>
                    <a:cubicBezTo>
                      <a:pt x="21" y="28"/>
                      <a:pt x="13" y="27"/>
                      <a:pt x="12" y="31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4" y="42"/>
                      <a:pt x="4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3" y="45"/>
                      <a:pt x="8" y="48"/>
                      <a:pt x="4" y="48"/>
                    </a:cubicBezTo>
                    <a:cubicBezTo>
                      <a:pt x="4" y="48"/>
                      <a:pt x="1" y="51"/>
                      <a:pt x="4" y="55"/>
                    </a:cubicBezTo>
                    <a:cubicBezTo>
                      <a:pt x="6" y="57"/>
                      <a:pt x="3" y="60"/>
                      <a:pt x="0" y="62"/>
                    </a:cubicBezTo>
                    <a:cubicBezTo>
                      <a:pt x="6" y="64"/>
                      <a:pt x="11" y="64"/>
                      <a:pt x="13" y="62"/>
                    </a:cubicBezTo>
                    <a:cubicBezTo>
                      <a:pt x="17" y="57"/>
                      <a:pt x="20" y="34"/>
                      <a:pt x="20" y="34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36" y="26"/>
                      <a:pt x="36" y="26"/>
                      <a:pt x="36" y="26"/>
                    </a:cubicBezTo>
                    <a:close/>
                  </a:path>
                </a:pathLst>
              </a:custGeom>
              <a:solidFill>
                <a:srgbClr val="D3A4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7" name="íŝḻíḓé">
                <a:extLst>
                  <a:ext uri="{FF2B5EF4-FFF2-40B4-BE49-F238E27FC236}">
                    <a16:creationId xmlns:a16="http://schemas.microsoft.com/office/drawing/2014/main" id="{30668E2A-73BF-4C3F-A57B-0810B1E7E8C2}"/>
                  </a:ext>
                </a:extLst>
              </p:cNvPr>
              <p:cNvSpPr/>
              <p:nvPr/>
            </p:nvSpPr>
            <p:spPr bwMode="auto">
              <a:xfrm>
                <a:off x="5389563" y="1452563"/>
                <a:ext cx="241300" cy="220663"/>
              </a:xfrm>
              <a:custGeom>
                <a:avLst/>
                <a:gdLst>
                  <a:gd name="T0" fmla="*/ 18 w 73"/>
                  <a:gd name="T1" fmla="*/ 46 h 67"/>
                  <a:gd name="T2" fmla="*/ 13 w 73"/>
                  <a:gd name="T3" fmla="*/ 45 h 67"/>
                  <a:gd name="T4" fmla="*/ 13 w 73"/>
                  <a:gd name="T5" fmla="*/ 58 h 67"/>
                  <a:gd name="T6" fmla="*/ 18 w 73"/>
                  <a:gd name="T7" fmla="*/ 59 h 67"/>
                  <a:gd name="T8" fmla="*/ 13 w 73"/>
                  <a:gd name="T9" fmla="*/ 67 h 67"/>
                  <a:gd name="T10" fmla="*/ 4 w 73"/>
                  <a:gd name="T11" fmla="*/ 50 h 67"/>
                  <a:gd name="T12" fmla="*/ 3 w 73"/>
                  <a:gd name="T13" fmla="*/ 19 h 67"/>
                  <a:gd name="T14" fmla="*/ 17 w 73"/>
                  <a:gd name="T15" fmla="*/ 12 h 67"/>
                  <a:gd name="T16" fmla="*/ 42 w 73"/>
                  <a:gd name="T17" fmla="*/ 0 h 67"/>
                  <a:gd name="T18" fmla="*/ 69 w 73"/>
                  <a:gd name="T19" fmla="*/ 23 h 67"/>
                  <a:gd name="T20" fmla="*/ 68 w 73"/>
                  <a:gd name="T21" fmla="*/ 19 h 67"/>
                  <a:gd name="T22" fmla="*/ 36 w 73"/>
                  <a:gd name="T23" fmla="*/ 18 h 67"/>
                  <a:gd name="T24" fmla="*/ 28 w 73"/>
                  <a:gd name="T25" fmla="*/ 32 h 67"/>
                  <a:gd name="T26" fmla="*/ 21 w 73"/>
                  <a:gd name="T27" fmla="*/ 52 h 67"/>
                  <a:gd name="T28" fmla="*/ 18 w 73"/>
                  <a:gd name="T29" fmla="*/ 4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3" h="67">
                    <a:moveTo>
                      <a:pt x="18" y="46"/>
                    </a:moveTo>
                    <a:cubicBezTo>
                      <a:pt x="18" y="46"/>
                      <a:pt x="16" y="44"/>
                      <a:pt x="13" y="45"/>
                    </a:cubicBezTo>
                    <a:cubicBezTo>
                      <a:pt x="10" y="45"/>
                      <a:pt x="9" y="55"/>
                      <a:pt x="13" y="58"/>
                    </a:cubicBezTo>
                    <a:cubicBezTo>
                      <a:pt x="17" y="61"/>
                      <a:pt x="18" y="59"/>
                      <a:pt x="18" y="59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7" y="64"/>
                      <a:pt x="4" y="50"/>
                    </a:cubicBezTo>
                    <a:cubicBezTo>
                      <a:pt x="0" y="37"/>
                      <a:pt x="3" y="19"/>
                      <a:pt x="3" y="19"/>
                    </a:cubicBezTo>
                    <a:cubicBezTo>
                      <a:pt x="3" y="19"/>
                      <a:pt x="12" y="10"/>
                      <a:pt x="17" y="12"/>
                    </a:cubicBezTo>
                    <a:cubicBezTo>
                      <a:pt x="17" y="12"/>
                      <a:pt x="17" y="0"/>
                      <a:pt x="42" y="0"/>
                    </a:cubicBezTo>
                    <a:cubicBezTo>
                      <a:pt x="62" y="0"/>
                      <a:pt x="73" y="12"/>
                      <a:pt x="69" y="23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18"/>
                      <a:pt x="53" y="26"/>
                      <a:pt x="36" y="18"/>
                    </a:cubicBezTo>
                    <a:cubicBezTo>
                      <a:pt x="36" y="18"/>
                      <a:pt x="36" y="27"/>
                      <a:pt x="28" y="32"/>
                    </a:cubicBezTo>
                    <a:cubicBezTo>
                      <a:pt x="21" y="52"/>
                      <a:pt x="21" y="52"/>
                      <a:pt x="21" y="52"/>
                    </a:cubicBez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8" name="ïSļîḓe">
                <a:extLst>
                  <a:ext uri="{FF2B5EF4-FFF2-40B4-BE49-F238E27FC236}">
                    <a16:creationId xmlns:a16="http://schemas.microsoft.com/office/drawing/2014/main" id="{FDA32587-5FC2-48C9-B93F-3F0F7C02969B}"/>
                  </a:ext>
                </a:extLst>
              </p:cNvPr>
              <p:cNvSpPr/>
              <p:nvPr/>
            </p:nvSpPr>
            <p:spPr bwMode="auto">
              <a:xfrm>
                <a:off x="5297488" y="1730376"/>
                <a:ext cx="125413" cy="163513"/>
              </a:xfrm>
              <a:custGeom>
                <a:avLst/>
                <a:gdLst>
                  <a:gd name="T0" fmla="*/ 21 w 38"/>
                  <a:gd name="T1" fmla="*/ 0 h 50"/>
                  <a:gd name="T2" fmla="*/ 38 w 38"/>
                  <a:gd name="T3" fmla="*/ 29 h 50"/>
                  <a:gd name="T4" fmla="*/ 23 w 38"/>
                  <a:gd name="T5" fmla="*/ 50 h 50"/>
                  <a:gd name="T6" fmla="*/ 0 w 38"/>
                  <a:gd name="T7" fmla="*/ 15 h 50"/>
                  <a:gd name="T8" fmla="*/ 21 w 38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0">
                    <a:moveTo>
                      <a:pt x="21" y="0"/>
                    </a:moveTo>
                    <a:cubicBezTo>
                      <a:pt x="21" y="0"/>
                      <a:pt x="17" y="19"/>
                      <a:pt x="38" y="29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50"/>
                      <a:pt x="2" y="29"/>
                      <a:pt x="0" y="15"/>
                    </a:cubicBezTo>
                    <a:cubicBezTo>
                      <a:pt x="0" y="15"/>
                      <a:pt x="9" y="3"/>
                      <a:pt x="21" y="0"/>
                    </a:cubicBezTo>
                    <a:close/>
                  </a:path>
                </a:pathLst>
              </a:custGeom>
              <a:solidFill>
                <a:srgbClr val="E5E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9" name="išlïḑe">
                <a:extLst>
                  <a:ext uri="{FF2B5EF4-FFF2-40B4-BE49-F238E27FC236}">
                    <a16:creationId xmlns:a16="http://schemas.microsoft.com/office/drawing/2014/main" id="{0E3A2D1F-EE45-4F3E-9A10-2C3043E6126D}"/>
                  </a:ext>
                </a:extLst>
              </p:cNvPr>
              <p:cNvSpPr/>
              <p:nvPr/>
            </p:nvSpPr>
            <p:spPr bwMode="auto">
              <a:xfrm>
                <a:off x="5383213" y="1828801"/>
                <a:ext cx="76200" cy="76200"/>
              </a:xfrm>
              <a:custGeom>
                <a:avLst/>
                <a:gdLst>
                  <a:gd name="T0" fmla="*/ 9 w 23"/>
                  <a:gd name="T1" fmla="*/ 3 h 23"/>
                  <a:gd name="T2" fmla="*/ 20 w 23"/>
                  <a:gd name="T3" fmla="*/ 0 h 23"/>
                  <a:gd name="T4" fmla="*/ 23 w 23"/>
                  <a:gd name="T5" fmla="*/ 9 h 23"/>
                  <a:gd name="T6" fmla="*/ 15 w 23"/>
                  <a:gd name="T7" fmla="*/ 20 h 23"/>
                  <a:gd name="T8" fmla="*/ 7 w 23"/>
                  <a:gd name="T9" fmla="*/ 23 h 23"/>
                  <a:gd name="T10" fmla="*/ 0 w 23"/>
                  <a:gd name="T11" fmla="*/ 16 h 23"/>
                  <a:gd name="T12" fmla="*/ 9 w 23"/>
                  <a:gd name="T13" fmla="*/ 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3">
                    <a:moveTo>
                      <a:pt x="9" y="3"/>
                    </a:moveTo>
                    <a:cubicBezTo>
                      <a:pt x="9" y="3"/>
                      <a:pt x="16" y="3"/>
                      <a:pt x="20" y="0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0" y="16"/>
                      <a:pt x="0" y="16"/>
                      <a:pt x="0" y="16"/>
                    </a:cubicBez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0" name="îṡḷïḋê">
                <a:extLst>
                  <a:ext uri="{FF2B5EF4-FFF2-40B4-BE49-F238E27FC236}">
                    <a16:creationId xmlns:a16="http://schemas.microsoft.com/office/drawing/2014/main" id="{5F754E2F-BAD2-4D83-B509-E957F6DAB222}"/>
                  </a:ext>
                </a:extLst>
              </p:cNvPr>
              <p:cNvSpPr/>
              <p:nvPr/>
            </p:nvSpPr>
            <p:spPr bwMode="auto">
              <a:xfrm>
                <a:off x="5343526" y="1893888"/>
                <a:ext cx="141288" cy="514350"/>
              </a:xfrm>
              <a:custGeom>
                <a:avLst/>
                <a:gdLst>
                  <a:gd name="T0" fmla="*/ 27 w 43"/>
                  <a:gd name="T1" fmla="*/ 0 h 156"/>
                  <a:gd name="T2" fmla="*/ 28 w 43"/>
                  <a:gd name="T3" fmla="*/ 132 h 156"/>
                  <a:gd name="T4" fmla="*/ 5 w 43"/>
                  <a:gd name="T5" fmla="*/ 156 h 156"/>
                  <a:gd name="T6" fmla="*/ 0 w 43"/>
                  <a:gd name="T7" fmla="*/ 135 h 156"/>
                  <a:gd name="T8" fmla="*/ 19 w 43"/>
                  <a:gd name="T9" fmla="*/ 3 h 156"/>
                  <a:gd name="T10" fmla="*/ 27 w 43"/>
                  <a:gd name="T1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56">
                    <a:moveTo>
                      <a:pt x="27" y="0"/>
                    </a:moveTo>
                    <a:cubicBezTo>
                      <a:pt x="27" y="0"/>
                      <a:pt x="43" y="87"/>
                      <a:pt x="28" y="132"/>
                    </a:cubicBezTo>
                    <a:cubicBezTo>
                      <a:pt x="5" y="156"/>
                      <a:pt x="5" y="156"/>
                      <a:pt x="5" y="156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32" y="125"/>
                      <a:pt x="19" y="3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1" name="íşļîḓè">
                <a:extLst>
                  <a:ext uri="{FF2B5EF4-FFF2-40B4-BE49-F238E27FC236}">
                    <a16:creationId xmlns:a16="http://schemas.microsoft.com/office/drawing/2014/main" id="{3A7909F3-00D6-4BC1-820C-DA877AA1027E}"/>
                  </a:ext>
                </a:extLst>
              </p:cNvPr>
              <p:cNvSpPr/>
              <p:nvPr/>
            </p:nvSpPr>
            <p:spPr bwMode="auto">
              <a:xfrm>
                <a:off x="5056188" y="1736726"/>
                <a:ext cx="838200" cy="517525"/>
              </a:xfrm>
              <a:custGeom>
                <a:avLst/>
                <a:gdLst>
                  <a:gd name="T0" fmla="*/ 10 w 254"/>
                  <a:gd name="T1" fmla="*/ 41 h 157"/>
                  <a:gd name="T2" fmla="*/ 42 w 254"/>
                  <a:gd name="T3" fmla="*/ 48 h 157"/>
                  <a:gd name="T4" fmla="*/ 132 w 254"/>
                  <a:gd name="T5" fmla="*/ 105 h 157"/>
                  <a:gd name="T6" fmla="*/ 232 w 254"/>
                  <a:gd name="T7" fmla="*/ 9 h 157"/>
                  <a:gd name="T8" fmla="*/ 254 w 254"/>
                  <a:gd name="T9" fmla="*/ 14 h 157"/>
                  <a:gd name="T10" fmla="*/ 154 w 254"/>
                  <a:gd name="T11" fmla="*/ 146 h 157"/>
                  <a:gd name="T12" fmla="*/ 10 w 254"/>
                  <a:gd name="T13" fmla="*/ 4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157">
                    <a:moveTo>
                      <a:pt x="10" y="41"/>
                    </a:moveTo>
                    <a:cubicBezTo>
                      <a:pt x="10" y="41"/>
                      <a:pt x="24" y="36"/>
                      <a:pt x="42" y="48"/>
                    </a:cubicBezTo>
                    <a:cubicBezTo>
                      <a:pt x="72" y="68"/>
                      <a:pt x="117" y="97"/>
                      <a:pt x="132" y="105"/>
                    </a:cubicBezTo>
                    <a:cubicBezTo>
                      <a:pt x="156" y="116"/>
                      <a:pt x="232" y="9"/>
                      <a:pt x="232" y="9"/>
                    </a:cubicBezTo>
                    <a:cubicBezTo>
                      <a:pt x="232" y="9"/>
                      <a:pt x="246" y="0"/>
                      <a:pt x="254" y="14"/>
                    </a:cubicBezTo>
                    <a:cubicBezTo>
                      <a:pt x="254" y="14"/>
                      <a:pt x="196" y="127"/>
                      <a:pt x="154" y="146"/>
                    </a:cubicBezTo>
                    <a:cubicBezTo>
                      <a:pt x="128" y="157"/>
                      <a:pt x="0" y="112"/>
                      <a:pt x="10" y="4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2" name="íşḷïḋe">
                <a:extLst>
                  <a:ext uri="{FF2B5EF4-FFF2-40B4-BE49-F238E27FC236}">
                    <a16:creationId xmlns:a16="http://schemas.microsoft.com/office/drawing/2014/main" id="{39B880E9-30C5-4CCC-850F-645FAEB78A1E}"/>
                  </a:ext>
                </a:extLst>
              </p:cNvPr>
              <p:cNvSpPr/>
              <p:nvPr/>
            </p:nvSpPr>
            <p:spPr bwMode="auto">
              <a:xfrm>
                <a:off x="4924426" y="2316163"/>
                <a:ext cx="520700" cy="395288"/>
              </a:xfrm>
              <a:custGeom>
                <a:avLst/>
                <a:gdLst>
                  <a:gd name="T0" fmla="*/ 127 w 158"/>
                  <a:gd name="T1" fmla="*/ 0 h 120"/>
                  <a:gd name="T2" fmla="*/ 158 w 158"/>
                  <a:gd name="T3" fmla="*/ 19 h 120"/>
                  <a:gd name="T4" fmla="*/ 124 w 158"/>
                  <a:gd name="T5" fmla="*/ 74 h 120"/>
                  <a:gd name="T6" fmla="*/ 100 w 158"/>
                  <a:gd name="T7" fmla="*/ 37 h 120"/>
                  <a:gd name="T8" fmla="*/ 90 w 158"/>
                  <a:gd name="T9" fmla="*/ 92 h 120"/>
                  <a:gd name="T10" fmla="*/ 2 w 158"/>
                  <a:gd name="T11" fmla="*/ 120 h 120"/>
                  <a:gd name="T12" fmla="*/ 2 w 158"/>
                  <a:gd name="T13" fmla="*/ 34 h 120"/>
                  <a:gd name="T14" fmla="*/ 127 w 158"/>
                  <a:gd name="T1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8" h="120">
                    <a:moveTo>
                      <a:pt x="127" y="0"/>
                    </a:moveTo>
                    <a:cubicBezTo>
                      <a:pt x="158" y="19"/>
                      <a:pt x="158" y="19"/>
                      <a:pt x="158" y="19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2" y="120"/>
                      <a:pt x="2" y="120"/>
                      <a:pt x="2" y="120"/>
                    </a:cubicBezTo>
                    <a:cubicBezTo>
                      <a:pt x="2" y="120"/>
                      <a:pt x="0" y="69"/>
                      <a:pt x="2" y="34"/>
                    </a:cubicBezTo>
                    <a:cubicBezTo>
                      <a:pt x="2" y="34"/>
                      <a:pt x="98" y="23"/>
                      <a:pt x="127" y="0"/>
                    </a:cubicBez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3" name="íṧḷïďè">
                <a:extLst>
                  <a:ext uri="{FF2B5EF4-FFF2-40B4-BE49-F238E27FC236}">
                    <a16:creationId xmlns:a16="http://schemas.microsoft.com/office/drawing/2014/main" id="{754632F4-1C4D-4AE5-86A4-7416F9D43E53}"/>
                  </a:ext>
                </a:extLst>
              </p:cNvPr>
              <p:cNvSpPr/>
              <p:nvPr/>
            </p:nvSpPr>
            <p:spPr bwMode="auto">
              <a:xfrm>
                <a:off x="5838826" y="2936876"/>
                <a:ext cx="284163" cy="206375"/>
              </a:xfrm>
              <a:custGeom>
                <a:avLst/>
                <a:gdLst>
                  <a:gd name="T0" fmla="*/ 86 w 86"/>
                  <a:gd name="T1" fmla="*/ 0 h 63"/>
                  <a:gd name="T2" fmla="*/ 63 w 86"/>
                  <a:gd name="T3" fmla="*/ 33 h 63"/>
                  <a:gd name="T4" fmla="*/ 33 w 86"/>
                  <a:gd name="T5" fmla="*/ 45 h 63"/>
                  <a:gd name="T6" fmla="*/ 26 w 86"/>
                  <a:gd name="T7" fmla="*/ 57 h 63"/>
                  <a:gd name="T8" fmla="*/ 0 w 86"/>
                  <a:gd name="T9" fmla="*/ 63 h 63"/>
                  <a:gd name="T10" fmla="*/ 0 w 86"/>
                  <a:gd name="T11" fmla="*/ 26 h 63"/>
                  <a:gd name="T12" fmla="*/ 11 w 86"/>
                  <a:gd name="T13" fmla="*/ 21 h 63"/>
                  <a:gd name="T14" fmla="*/ 84 w 86"/>
                  <a:gd name="T15" fmla="*/ 1 h 63"/>
                  <a:gd name="T16" fmla="*/ 86 w 86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3">
                    <a:moveTo>
                      <a:pt x="86" y="0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3" y="23"/>
                      <a:pt x="7" y="21"/>
                      <a:pt x="11" y="21"/>
                    </a:cubicBezTo>
                    <a:cubicBezTo>
                      <a:pt x="30" y="39"/>
                      <a:pt x="74" y="9"/>
                      <a:pt x="84" y="1"/>
                    </a:cubicBezTo>
                    <a:cubicBezTo>
                      <a:pt x="85" y="0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4" name="íslíḋè">
                <a:extLst>
                  <a:ext uri="{FF2B5EF4-FFF2-40B4-BE49-F238E27FC236}">
                    <a16:creationId xmlns:a16="http://schemas.microsoft.com/office/drawing/2014/main" id="{33065721-62BB-4757-B88A-D9E6B6D0E0C4}"/>
                  </a:ext>
                </a:extLst>
              </p:cNvPr>
              <p:cNvSpPr/>
              <p:nvPr/>
            </p:nvSpPr>
            <p:spPr bwMode="auto">
              <a:xfrm>
                <a:off x="5838826" y="2936876"/>
                <a:ext cx="284163" cy="206375"/>
              </a:xfrm>
              <a:custGeom>
                <a:avLst/>
                <a:gdLst>
                  <a:gd name="T0" fmla="*/ 86 w 86"/>
                  <a:gd name="T1" fmla="*/ 0 h 63"/>
                  <a:gd name="T2" fmla="*/ 63 w 86"/>
                  <a:gd name="T3" fmla="*/ 33 h 63"/>
                  <a:gd name="T4" fmla="*/ 33 w 86"/>
                  <a:gd name="T5" fmla="*/ 45 h 63"/>
                  <a:gd name="T6" fmla="*/ 26 w 86"/>
                  <a:gd name="T7" fmla="*/ 57 h 63"/>
                  <a:gd name="T8" fmla="*/ 0 w 86"/>
                  <a:gd name="T9" fmla="*/ 63 h 63"/>
                  <a:gd name="T10" fmla="*/ 17 w 86"/>
                  <a:gd name="T11" fmla="*/ 53 h 63"/>
                  <a:gd name="T12" fmla="*/ 17 w 86"/>
                  <a:gd name="T13" fmla="*/ 41 h 63"/>
                  <a:gd name="T14" fmla="*/ 84 w 86"/>
                  <a:gd name="T15" fmla="*/ 1 h 63"/>
                  <a:gd name="T16" fmla="*/ 86 w 86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6" h="63">
                    <a:moveTo>
                      <a:pt x="86" y="0"/>
                    </a:moveTo>
                    <a:cubicBezTo>
                      <a:pt x="63" y="33"/>
                      <a:pt x="63" y="33"/>
                      <a:pt x="63" y="33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7" y="41"/>
                      <a:pt x="44" y="47"/>
                      <a:pt x="84" y="1"/>
                    </a:cubicBezTo>
                    <a:cubicBezTo>
                      <a:pt x="85" y="0"/>
                      <a:pt x="86" y="0"/>
                      <a:pt x="86" y="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977239" cy="646331"/>
            <a:chOff x="7296912" y="1700784"/>
            <a:chExt cx="4977239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9785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2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12ACFA3-5850-4FBE-8094-1967541EC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53" y="898828"/>
            <a:ext cx="6371849" cy="21369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6EB46C-53C6-410E-ABF1-8D58AAD0DEF5}"/>
              </a:ext>
            </a:extLst>
          </p:cNvPr>
          <p:cNvSpPr/>
          <p:nvPr/>
        </p:nvSpPr>
        <p:spPr>
          <a:xfrm>
            <a:off x="0" y="3035808"/>
            <a:ext cx="12192000" cy="382219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06E106-FDE1-4721-8849-D1CA7850CFAF}"/>
              </a:ext>
            </a:extLst>
          </p:cNvPr>
          <p:cNvGrpSpPr/>
          <p:nvPr/>
        </p:nvGrpSpPr>
        <p:grpSpPr>
          <a:xfrm>
            <a:off x="5967984" y="3479728"/>
            <a:ext cx="3731720" cy="1202001"/>
            <a:chOff x="5967984" y="3479727"/>
            <a:chExt cx="3731720" cy="120200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E7FAFD-8976-407E-BF28-85DEA1B9FCB6}"/>
                </a:ext>
              </a:extLst>
            </p:cNvPr>
            <p:cNvSpPr/>
            <p:nvPr/>
          </p:nvSpPr>
          <p:spPr>
            <a:xfrm>
              <a:off x="5967984" y="3479727"/>
              <a:ext cx="3731720" cy="1202001"/>
            </a:xfrm>
            <a:prstGeom prst="rect">
              <a:avLst/>
            </a:prstGeom>
            <a:noFill/>
            <a:ln w="76200">
              <a:solidFill>
                <a:srgbClr val="1C0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AD87086-5919-4041-93EB-5B5E4B2077EE}"/>
                </a:ext>
              </a:extLst>
            </p:cNvPr>
            <p:cNvSpPr txBox="1"/>
            <p:nvPr/>
          </p:nvSpPr>
          <p:spPr>
            <a:xfrm>
              <a:off x="6405403" y="3658292"/>
              <a:ext cx="2856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The title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20C269B-CF55-4361-8FE3-3EA1B7937705}"/>
              </a:ext>
            </a:extLst>
          </p:cNvPr>
          <p:cNvSpPr/>
          <p:nvPr/>
        </p:nvSpPr>
        <p:spPr>
          <a:xfrm>
            <a:off x="1538913" y="1202892"/>
            <a:ext cx="2594497" cy="1832916"/>
          </a:xfrm>
          <a:prstGeom prst="rect">
            <a:avLst/>
          </a:prstGeom>
          <a:solidFill>
            <a:srgbClr val="004FA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037E92-E271-4EEA-B902-D4DBDC089D36}"/>
              </a:ext>
            </a:extLst>
          </p:cNvPr>
          <p:cNvSpPr txBox="1"/>
          <p:nvPr/>
        </p:nvSpPr>
        <p:spPr>
          <a:xfrm>
            <a:off x="1886065" y="1202892"/>
            <a:ext cx="19071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3</a:t>
            </a:r>
            <a:endParaRPr lang="zh-CN" altLang="en-US" sz="19900" b="1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6" name="ïş1ïḍè">
            <a:extLst>
              <a:ext uri="{FF2B5EF4-FFF2-40B4-BE49-F238E27FC236}">
                <a16:creationId xmlns:a16="http://schemas.microsoft.com/office/drawing/2014/main" id="{84063C6B-8BB2-4300-8DE4-B84C2FEDB7B0}"/>
              </a:ext>
            </a:extLst>
          </p:cNvPr>
          <p:cNvSpPr/>
          <p:nvPr/>
        </p:nvSpPr>
        <p:spPr bwMode="auto">
          <a:xfrm>
            <a:off x="5871229" y="4878773"/>
            <a:ext cx="3949427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Copy paste fonts. Choose the only option to retain text......</a:t>
            </a:r>
          </a:p>
        </p:txBody>
      </p:sp>
    </p:spTree>
    <p:extLst>
      <p:ext uri="{BB962C8B-B14F-4D97-AF65-F5344CB8AC3E}">
        <p14:creationId xmlns:p14="http://schemas.microsoft.com/office/powerpoint/2010/main" val="311901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3456432" cy="646331"/>
            <a:chOff x="7296912" y="1700784"/>
            <a:chExt cx="3456432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24577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16" name="ïṥľîḓé">
            <a:extLst>
              <a:ext uri="{FF2B5EF4-FFF2-40B4-BE49-F238E27FC236}">
                <a16:creationId xmlns:a16="http://schemas.microsoft.com/office/drawing/2014/main" id="{7CFF0E80-AE9C-4923-9113-5E464C7EAE64}"/>
              </a:ext>
            </a:extLst>
          </p:cNvPr>
          <p:cNvGrpSpPr/>
          <p:nvPr/>
        </p:nvGrpSpPr>
        <p:grpSpPr>
          <a:xfrm>
            <a:off x="797875" y="3082515"/>
            <a:ext cx="2935893" cy="1006991"/>
            <a:chOff x="8328246" y="2276873"/>
            <a:chExt cx="2198694" cy="1006991"/>
          </a:xfrm>
        </p:grpSpPr>
        <p:sp>
          <p:nvSpPr>
            <p:cNvPr id="30" name="iṧļiḓé">
              <a:extLst>
                <a:ext uri="{FF2B5EF4-FFF2-40B4-BE49-F238E27FC236}">
                  <a16:creationId xmlns:a16="http://schemas.microsoft.com/office/drawing/2014/main" id="{B9C98CF7-2FD5-46CC-8955-182F9AB5FE51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31" name="ïṥḷiḑè">
              <a:extLst>
                <a:ext uri="{FF2B5EF4-FFF2-40B4-BE49-F238E27FC236}">
                  <a16:creationId xmlns:a16="http://schemas.microsoft.com/office/drawing/2014/main" id="{3D8B5E9E-980A-490F-8368-7C3F63E6B125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Copy paste fonts. Choose the only option to retain text......</a:t>
              </a:r>
            </a:p>
          </p:txBody>
        </p:sp>
      </p:grpSp>
      <p:grpSp>
        <p:nvGrpSpPr>
          <p:cNvPr id="17" name="íşḻiḍê">
            <a:extLst>
              <a:ext uri="{FF2B5EF4-FFF2-40B4-BE49-F238E27FC236}">
                <a16:creationId xmlns:a16="http://schemas.microsoft.com/office/drawing/2014/main" id="{75DF1F2B-3A2D-4AEF-BC73-1CD38600A73D}"/>
              </a:ext>
            </a:extLst>
          </p:cNvPr>
          <p:cNvGrpSpPr/>
          <p:nvPr/>
        </p:nvGrpSpPr>
        <p:grpSpPr>
          <a:xfrm>
            <a:off x="3743326" y="1680840"/>
            <a:ext cx="4705351" cy="790650"/>
            <a:chOff x="1197898" y="2503545"/>
            <a:chExt cx="2198693" cy="790650"/>
          </a:xfrm>
        </p:grpSpPr>
        <p:sp>
          <p:nvSpPr>
            <p:cNvPr id="28" name="ïṩḻîḋe">
              <a:extLst>
                <a:ext uri="{FF2B5EF4-FFF2-40B4-BE49-F238E27FC236}">
                  <a16:creationId xmlns:a16="http://schemas.microsoft.com/office/drawing/2014/main" id="{689E7EE8-930F-47E7-B32D-4555DAB4F2F2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29" name="ísľïḑê">
              <a:extLst>
                <a:ext uri="{FF2B5EF4-FFF2-40B4-BE49-F238E27FC236}">
                  <a16:creationId xmlns:a16="http://schemas.microsoft.com/office/drawing/2014/main" id="{EFF1C9B9-7BE3-4AEE-A12F-105459EBF60F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402425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text......</a:t>
              </a:r>
            </a:p>
          </p:txBody>
        </p:sp>
      </p:grpSp>
      <p:grpSp>
        <p:nvGrpSpPr>
          <p:cNvPr id="18" name="íṩlíḋé">
            <a:extLst>
              <a:ext uri="{FF2B5EF4-FFF2-40B4-BE49-F238E27FC236}">
                <a16:creationId xmlns:a16="http://schemas.microsoft.com/office/drawing/2014/main" id="{48B7C8E7-506A-44D1-A305-3425F03A7434}"/>
              </a:ext>
            </a:extLst>
          </p:cNvPr>
          <p:cNvGrpSpPr/>
          <p:nvPr/>
        </p:nvGrpSpPr>
        <p:grpSpPr>
          <a:xfrm>
            <a:off x="8370479" y="4811112"/>
            <a:ext cx="2998876" cy="1006991"/>
            <a:chOff x="1197898" y="2503545"/>
            <a:chExt cx="2198693" cy="1006991"/>
          </a:xfrm>
        </p:grpSpPr>
        <p:sp>
          <p:nvSpPr>
            <p:cNvPr id="26" name="îŝlïḑé">
              <a:extLst>
                <a:ext uri="{FF2B5EF4-FFF2-40B4-BE49-F238E27FC236}">
                  <a16:creationId xmlns:a16="http://schemas.microsoft.com/office/drawing/2014/main" id="{35B78E34-49A4-4857-B41E-1366A9D5E2DE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27" name="íṡļiḓê">
              <a:extLst>
                <a:ext uri="{FF2B5EF4-FFF2-40B4-BE49-F238E27FC236}">
                  <a16:creationId xmlns:a16="http://schemas.microsoft.com/office/drawing/2014/main" id="{5A09F056-B4EA-4F32-AC12-44583F652E1C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text......</a:t>
              </a:r>
            </a:p>
          </p:txBody>
        </p:sp>
      </p:grpSp>
      <p:grpSp>
        <p:nvGrpSpPr>
          <p:cNvPr id="19" name="iśľídê">
            <a:extLst>
              <a:ext uri="{FF2B5EF4-FFF2-40B4-BE49-F238E27FC236}">
                <a16:creationId xmlns:a16="http://schemas.microsoft.com/office/drawing/2014/main" id="{090517E7-20CA-40A3-83BA-D5326D863452}"/>
              </a:ext>
            </a:extLst>
          </p:cNvPr>
          <p:cNvGrpSpPr/>
          <p:nvPr/>
        </p:nvGrpSpPr>
        <p:grpSpPr>
          <a:xfrm>
            <a:off x="8370479" y="3082515"/>
            <a:ext cx="2998876" cy="1006991"/>
            <a:chOff x="1197898" y="2503545"/>
            <a:chExt cx="2198693" cy="1006991"/>
          </a:xfrm>
        </p:grpSpPr>
        <p:sp>
          <p:nvSpPr>
            <p:cNvPr id="24" name="išľiḓè">
              <a:extLst>
                <a:ext uri="{FF2B5EF4-FFF2-40B4-BE49-F238E27FC236}">
                  <a16:creationId xmlns:a16="http://schemas.microsoft.com/office/drawing/2014/main" id="{04964DFC-266E-4AE4-8F42-28BFCB595764}"/>
                </a:ext>
              </a:extLst>
            </p:cNvPr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25" name="iṣliďê">
              <a:extLst>
                <a:ext uri="{FF2B5EF4-FFF2-40B4-BE49-F238E27FC236}">
                  <a16:creationId xmlns:a16="http://schemas.microsoft.com/office/drawing/2014/main" id="{43867086-DCE9-48F3-A139-7FE2CC27D3B2}"/>
                </a:ext>
              </a:extLst>
            </p:cNvPr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text......</a:t>
              </a:r>
            </a:p>
          </p:txBody>
        </p:sp>
      </p:grpSp>
      <p:grpSp>
        <p:nvGrpSpPr>
          <p:cNvPr id="20" name="iSļiḋe">
            <a:extLst>
              <a:ext uri="{FF2B5EF4-FFF2-40B4-BE49-F238E27FC236}">
                <a16:creationId xmlns:a16="http://schemas.microsoft.com/office/drawing/2014/main" id="{3A311990-3133-4221-9A13-1B3BAA19F13D}"/>
              </a:ext>
            </a:extLst>
          </p:cNvPr>
          <p:cNvGrpSpPr/>
          <p:nvPr/>
        </p:nvGrpSpPr>
        <p:grpSpPr>
          <a:xfrm>
            <a:off x="797875" y="4811112"/>
            <a:ext cx="2935893" cy="1006991"/>
            <a:chOff x="8328246" y="2276873"/>
            <a:chExt cx="2198694" cy="1006991"/>
          </a:xfrm>
        </p:grpSpPr>
        <p:sp>
          <p:nvSpPr>
            <p:cNvPr id="21" name="íŝḷïďè">
              <a:extLst>
                <a:ext uri="{FF2B5EF4-FFF2-40B4-BE49-F238E27FC236}">
                  <a16:creationId xmlns:a16="http://schemas.microsoft.com/office/drawing/2014/main" id="{AA525495-E707-4106-AE33-B71BBA4EC030}"/>
                </a:ext>
              </a:extLst>
            </p:cNvPr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22" name="í$lîḑê">
              <a:extLst>
                <a:ext uri="{FF2B5EF4-FFF2-40B4-BE49-F238E27FC236}">
                  <a16:creationId xmlns:a16="http://schemas.microsoft.com/office/drawing/2014/main" id="{5C54CA2D-321D-4F0B-89CD-CDF77C32EE80}"/>
                </a:ext>
              </a:extLst>
            </p:cNvPr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91440" tIns="45720" rIns="91440" bIns="4572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Copy paste fonts. Choose the only option to retain text......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2E256AE-616F-4A25-97D0-0D458658EEED}"/>
              </a:ext>
            </a:extLst>
          </p:cNvPr>
          <p:cNvGrpSpPr/>
          <p:nvPr/>
        </p:nvGrpSpPr>
        <p:grpSpPr>
          <a:xfrm>
            <a:off x="4484916" y="2819397"/>
            <a:ext cx="3222171" cy="3222171"/>
            <a:chOff x="4484915" y="2819395"/>
            <a:chExt cx="3222171" cy="3222171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id="{0FFA5D45-6D26-4115-A61E-35A1EC152D44}"/>
                </a:ext>
              </a:extLst>
            </p:cNvPr>
            <p:cNvSpPr/>
            <p:nvPr/>
          </p:nvSpPr>
          <p:spPr>
            <a:xfrm>
              <a:off x="4484915" y="2819395"/>
              <a:ext cx="3222171" cy="3222171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32884F67-CCB4-495F-A8E3-03DDEC366182}"/>
                </a:ext>
              </a:extLst>
            </p:cNvPr>
            <p:cNvSpPr/>
            <p:nvPr/>
          </p:nvSpPr>
          <p:spPr>
            <a:xfrm>
              <a:off x="4710545" y="2819395"/>
              <a:ext cx="609605" cy="609605"/>
            </a:xfrm>
            <a:prstGeom prst="ellipse">
              <a:avLst/>
            </a:prstGeom>
            <a:solidFill>
              <a:srgbClr val="9ACAF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02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904101" cy="646331"/>
            <a:chOff x="7296912" y="1700784"/>
            <a:chExt cx="4904101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905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31" name="iśḷîďê">
            <a:extLst>
              <a:ext uri="{FF2B5EF4-FFF2-40B4-BE49-F238E27FC236}">
                <a16:creationId xmlns:a16="http://schemas.microsoft.com/office/drawing/2014/main" id="{0D8CFC57-0034-4131-8D4D-EF1790DAFDED}"/>
              </a:ext>
            </a:extLst>
          </p:cNvPr>
          <p:cNvGrpSpPr/>
          <p:nvPr/>
        </p:nvGrpSpPr>
        <p:grpSpPr>
          <a:xfrm>
            <a:off x="557521" y="5392194"/>
            <a:ext cx="1736075" cy="883052"/>
            <a:chOff x="669925" y="3955842"/>
            <a:chExt cx="1736075" cy="883052"/>
          </a:xfrm>
        </p:grpSpPr>
        <p:sp>
          <p:nvSpPr>
            <p:cNvPr id="55" name="îsļîdé">
              <a:extLst>
                <a:ext uri="{FF2B5EF4-FFF2-40B4-BE49-F238E27FC236}">
                  <a16:creationId xmlns:a16="http://schemas.microsoft.com/office/drawing/2014/main" id="{87946F8E-53C6-42A9-838E-AFFDEEBB27A6}"/>
                </a:ext>
              </a:extLst>
            </p:cNvPr>
            <p:cNvSpPr txBox="1"/>
            <p:nvPr/>
          </p:nvSpPr>
          <p:spPr bwMode="auto">
            <a:xfrm>
              <a:off x="673100" y="3955842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dirty="0"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56" name="ïṥļîḋè">
              <a:extLst>
                <a:ext uri="{FF2B5EF4-FFF2-40B4-BE49-F238E27FC236}">
                  <a16:creationId xmlns:a16="http://schemas.microsoft.com/office/drawing/2014/main" id="{648CF98E-5DBF-4BE2-976D-CCF3331258EF}"/>
                </a:ext>
              </a:extLst>
            </p:cNvPr>
            <p:cNvSpPr txBox="1"/>
            <p:nvPr/>
          </p:nvSpPr>
          <p:spPr bwMode="auto">
            <a:xfrm>
              <a:off x="673100" y="4397368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Add a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DCE34DB6-EC3B-4836-A332-3D0136205BB8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838894"/>
              <a:ext cx="1736075" cy="0"/>
            </a:xfrm>
            <a:prstGeom prst="line">
              <a:avLst/>
            </a:prstGeom>
            <a:ln w="22225" cap="rnd">
              <a:solidFill>
                <a:schemeClr val="accent1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63D4B06F-F5A7-41EF-9AE8-E3B3A280BA20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3955842"/>
              <a:ext cx="1736075" cy="0"/>
            </a:xfrm>
            <a:prstGeom prst="line">
              <a:avLst/>
            </a:prstGeom>
            <a:ln w="2222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iṥļídè">
            <a:extLst>
              <a:ext uri="{FF2B5EF4-FFF2-40B4-BE49-F238E27FC236}">
                <a16:creationId xmlns:a16="http://schemas.microsoft.com/office/drawing/2014/main" id="{88A3BB5F-FD5D-40CE-88F4-D47F1366041E}"/>
              </a:ext>
            </a:extLst>
          </p:cNvPr>
          <p:cNvGrpSpPr/>
          <p:nvPr/>
        </p:nvGrpSpPr>
        <p:grpSpPr>
          <a:xfrm>
            <a:off x="2653596" y="5392194"/>
            <a:ext cx="1736075" cy="883052"/>
            <a:chOff x="669925" y="3955842"/>
            <a:chExt cx="1736075" cy="883052"/>
          </a:xfrm>
        </p:grpSpPr>
        <p:sp>
          <p:nvSpPr>
            <p:cNvPr id="51" name="îsļïďê">
              <a:extLst>
                <a:ext uri="{FF2B5EF4-FFF2-40B4-BE49-F238E27FC236}">
                  <a16:creationId xmlns:a16="http://schemas.microsoft.com/office/drawing/2014/main" id="{0E28FD03-7A31-4393-A88A-1272F2E6A4E8}"/>
                </a:ext>
              </a:extLst>
            </p:cNvPr>
            <p:cNvSpPr txBox="1"/>
            <p:nvPr/>
          </p:nvSpPr>
          <p:spPr bwMode="auto">
            <a:xfrm>
              <a:off x="673100" y="3955842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dirty="0"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52" name="íṥ1íḑê">
              <a:extLst>
                <a:ext uri="{FF2B5EF4-FFF2-40B4-BE49-F238E27FC236}">
                  <a16:creationId xmlns:a16="http://schemas.microsoft.com/office/drawing/2014/main" id="{C0524385-9BF5-49F0-A50F-EBC9B49E72E6}"/>
                </a:ext>
              </a:extLst>
            </p:cNvPr>
            <p:cNvSpPr txBox="1"/>
            <p:nvPr/>
          </p:nvSpPr>
          <p:spPr bwMode="auto">
            <a:xfrm>
              <a:off x="673100" y="4397368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Add a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43A376FE-1B06-4A89-B8C0-54091466721A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838894"/>
              <a:ext cx="1736075" cy="0"/>
            </a:xfrm>
            <a:prstGeom prst="line">
              <a:avLst/>
            </a:prstGeom>
            <a:ln w="22225" cap="rnd">
              <a:solidFill>
                <a:schemeClr val="accent2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DA8C8BDB-4E72-47B5-9DE8-B8687965F37F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3955842"/>
              <a:ext cx="1736075" cy="0"/>
            </a:xfrm>
            <a:prstGeom prst="line">
              <a:avLst/>
            </a:prstGeom>
            <a:ln w="2222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îśľíḓe">
            <a:extLst>
              <a:ext uri="{FF2B5EF4-FFF2-40B4-BE49-F238E27FC236}">
                <a16:creationId xmlns:a16="http://schemas.microsoft.com/office/drawing/2014/main" id="{4245EBFF-BABE-4A93-BDC0-D234A7D1C2FB}"/>
              </a:ext>
            </a:extLst>
          </p:cNvPr>
          <p:cNvGrpSpPr/>
          <p:nvPr/>
        </p:nvGrpSpPr>
        <p:grpSpPr>
          <a:xfrm>
            <a:off x="4749671" y="5392194"/>
            <a:ext cx="1736075" cy="883052"/>
            <a:chOff x="669925" y="3955842"/>
            <a:chExt cx="1736075" cy="883052"/>
          </a:xfrm>
        </p:grpSpPr>
        <p:sp>
          <p:nvSpPr>
            <p:cNvPr id="47" name="i$1ïḓé">
              <a:extLst>
                <a:ext uri="{FF2B5EF4-FFF2-40B4-BE49-F238E27FC236}">
                  <a16:creationId xmlns:a16="http://schemas.microsoft.com/office/drawing/2014/main" id="{2C68963C-B2EA-4DAE-A6AC-FECA479697AA}"/>
                </a:ext>
              </a:extLst>
            </p:cNvPr>
            <p:cNvSpPr txBox="1"/>
            <p:nvPr/>
          </p:nvSpPr>
          <p:spPr bwMode="auto">
            <a:xfrm>
              <a:off x="673100" y="3955842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dirty="0">
                  <a:cs typeface="+mn-ea"/>
                  <a:sym typeface="+mn-lt"/>
                </a:rPr>
                <a:t>18%</a:t>
              </a:r>
            </a:p>
          </p:txBody>
        </p:sp>
        <p:sp>
          <p:nvSpPr>
            <p:cNvPr id="48" name="îṧḷiḍé">
              <a:extLst>
                <a:ext uri="{FF2B5EF4-FFF2-40B4-BE49-F238E27FC236}">
                  <a16:creationId xmlns:a16="http://schemas.microsoft.com/office/drawing/2014/main" id="{6CAF6E3D-1AF0-4F34-A68D-C9AE04E68AD7}"/>
                </a:ext>
              </a:extLst>
            </p:cNvPr>
            <p:cNvSpPr txBox="1"/>
            <p:nvPr/>
          </p:nvSpPr>
          <p:spPr bwMode="auto">
            <a:xfrm>
              <a:off x="673100" y="4397368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Add a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7F155DB7-47BA-4643-95CD-3412AD367CE3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838894"/>
              <a:ext cx="1736075" cy="0"/>
            </a:xfrm>
            <a:prstGeom prst="line">
              <a:avLst/>
            </a:prstGeom>
            <a:ln w="22225" cap="rnd">
              <a:solidFill>
                <a:schemeClr val="accent3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D4612021-7654-4825-8CA5-57C9C04E4186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3955842"/>
              <a:ext cx="1736075" cy="0"/>
            </a:xfrm>
            <a:prstGeom prst="line">
              <a:avLst/>
            </a:prstGeom>
            <a:ln w="2222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íŝľíḓe">
            <a:extLst>
              <a:ext uri="{FF2B5EF4-FFF2-40B4-BE49-F238E27FC236}">
                <a16:creationId xmlns:a16="http://schemas.microsoft.com/office/drawing/2014/main" id="{0E2B8888-6CE9-41CF-A9AD-CB079501C08F}"/>
              </a:ext>
            </a:extLst>
          </p:cNvPr>
          <p:cNvGrpSpPr/>
          <p:nvPr/>
        </p:nvGrpSpPr>
        <p:grpSpPr>
          <a:xfrm>
            <a:off x="6845745" y="5392194"/>
            <a:ext cx="1736075" cy="883052"/>
            <a:chOff x="669925" y="3955842"/>
            <a:chExt cx="1736075" cy="883052"/>
          </a:xfrm>
        </p:grpSpPr>
        <p:sp>
          <p:nvSpPr>
            <p:cNvPr id="43" name="i$ľíďê">
              <a:extLst>
                <a:ext uri="{FF2B5EF4-FFF2-40B4-BE49-F238E27FC236}">
                  <a16:creationId xmlns:a16="http://schemas.microsoft.com/office/drawing/2014/main" id="{73965813-F4C4-4FF0-9221-03A807EC6814}"/>
                </a:ext>
              </a:extLst>
            </p:cNvPr>
            <p:cNvSpPr txBox="1"/>
            <p:nvPr/>
          </p:nvSpPr>
          <p:spPr bwMode="auto">
            <a:xfrm>
              <a:off x="673100" y="3955842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400" b="1" dirty="0">
                  <a:cs typeface="+mn-ea"/>
                  <a:sym typeface="+mn-lt"/>
                </a:rPr>
                <a:t>12%</a:t>
              </a:r>
            </a:p>
          </p:txBody>
        </p:sp>
        <p:sp>
          <p:nvSpPr>
            <p:cNvPr id="44" name="íṡḷïďé">
              <a:extLst>
                <a:ext uri="{FF2B5EF4-FFF2-40B4-BE49-F238E27FC236}">
                  <a16:creationId xmlns:a16="http://schemas.microsoft.com/office/drawing/2014/main" id="{CC048DE7-77FE-466C-8C4A-1B9409B1D122}"/>
                </a:ext>
              </a:extLst>
            </p:cNvPr>
            <p:cNvSpPr txBox="1"/>
            <p:nvPr/>
          </p:nvSpPr>
          <p:spPr bwMode="auto">
            <a:xfrm>
              <a:off x="673100" y="4397368"/>
              <a:ext cx="1732900" cy="44152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Add a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E7A42A4C-66AC-4A9E-BCE4-5C6C593277A0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4838894"/>
              <a:ext cx="1736075" cy="0"/>
            </a:xfrm>
            <a:prstGeom prst="line">
              <a:avLst/>
            </a:prstGeom>
            <a:ln w="22225" cap="rnd">
              <a:solidFill>
                <a:schemeClr val="accent4"/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A9D5008F-A26A-408B-8E23-B8FCF865AC56}"/>
                </a:ext>
              </a:extLst>
            </p:cNvPr>
            <p:cNvCxnSpPr>
              <a:cxnSpLocks/>
            </p:cNvCxnSpPr>
            <p:nvPr/>
          </p:nvCxnSpPr>
          <p:spPr>
            <a:xfrm>
              <a:off x="669925" y="3955842"/>
              <a:ext cx="1736075" cy="0"/>
            </a:xfrm>
            <a:prstGeom prst="line">
              <a:avLst/>
            </a:prstGeom>
            <a:ln w="2222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69F7BBC-38C9-436C-A360-6BADF844FD80}"/>
              </a:ext>
            </a:extLst>
          </p:cNvPr>
          <p:cNvGrpSpPr/>
          <p:nvPr/>
        </p:nvGrpSpPr>
        <p:grpSpPr>
          <a:xfrm>
            <a:off x="557521" y="1661595"/>
            <a:ext cx="5336075" cy="1731411"/>
            <a:chOff x="557520" y="1661593"/>
            <a:chExt cx="5336075" cy="1731411"/>
          </a:xfrm>
        </p:grpSpPr>
        <p:grpSp>
          <p:nvGrpSpPr>
            <p:cNvPr id="35" name="îşľíḍe">
              <a:extLst>
                <a:ext uri="{FF2B5EF4-FFF2-40B4-BE49-F238E27FC236}">
                  <a16:creationId xmlns:a16="http://schemas.microsoft.com/office/drawing/2014/main" id="{9EBC4196-F2C0-40A6-BE45-61863CD41F7D}"/>
                </a:ext>
              </a:extLst>
            </p:cNvPr>
            <p:cNvGrpSpPr/>
            <p:nvPr/>
          </p:nvGrpSpPr>
          <p:grpSpPr>
            <a:xfrm>
              <a:off x="574875" y="1661593"/>
              <a:ext cx="4586311" cy="1612150"/>
              <a:chOff x="687278" y="2398652"/>
              <a:chExt cx="3524773" cy="1612150"/>
            </a:xfrm>
          </p:grpSpPr>
          <p:sp>
            <p:nvSpPr>
              <p:cNvPr id="41" name="íśliďê">
                <a:extLst>
                  <a:ext uri="{FF2B5EF4-FFF2-40B4-BE49-F238E27FC236}">
                    <a16:creationId xmlns:a16="http://schemas.microsoft.com/office/drawing/2014/main" id="{1AA15F60-882D-4C04-B0F3-6F5B260F8D1F}"/>
                  </a:ext>
                </a:extLst>
              </p:cNvPr>
              <p:cNvSpPr/>
              <p:nvPr/>
            </p:nvSpPr>
            <p:spPr>
              <a:xfrm>
                <a:off x="687278" y="2840458"/>
                <a:ext cx="3524773" cy="1170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Unified fonts make reading more fluent.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Theme color makes PPT more convenient to change.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100" dirty="0">
                    <a:cs typeface="+mn-ea"/>
                    <a:sym typeface="+mn-lt"/>
                  </a:rPr>
                  <a:t>Adjust the spacing to adapt to Chinese typesetting, use the reference line in PPT.</a:t>
                </a:r>
              </a:p>
            </p:txBody>
          </p:sp>
          <p:sp>
            <p:nvSpPr>
              <p:cNvPr id="42" name="ïṡļîḍê">
                <a:extLst>
                  <a:ext uri="{FF2B5EF4-FFF2-40B4-BE49-F238E27FC236}">
                    <a16:creationId xmlns:a16="http://schemas.microsoft.com/office/drawing/2014/main" id="{58E00EBF-603B-4B0F-90AD-27AF71E424CE}"/>
                  </a:ext>
                </a:extLst>
              </p:cNvPr>
              <p:cNvSpPr txBox="1"/>
              <p:nvPr/>
            </p:nvSpPr>
            <p:spPr bwMode="auto">
              <a:xfrm>
                <a:off x="687278" y="2398652"/>
                <a:ext cx="3524773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 lnSpcReduction="1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2400" b="1" dirty="0">
                    <a:cs typeface="+mn-ea"/>
                    <a:sym typeface="+mn-lt"/>
                  </a:rPr>
                  <a:t>Add a title</a:t>
                </a:r>
                <a:endParaRPr lang="en-US" altLang="zh-CN" sz="2400" b="1" dirty="0">
                  <a:cs typeface="+mn-ea"/>
                  <a:sym typeface="+mn-lt"/>
                </a:endParaRPr>
              </a:p>
            </p:txBody>
          </p:sp>
        </p:grp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D552A0D3-487B-48CA-8B95-B3F316DC050F}"/>
                </a:ext>
              </a:extLst>
            </p:cNvPr>
            <p:cNvCxnSpPr>
              <a:cxnSpLocks/>
            </p:cNvCxnSpPr>
            <p:nvPr/>
          </p:nvCxnSpPr>
          <p:spPr>
            <a:xfrm>
              <a:off x="557520" y="3393004"/>
              <a:ext cx="5336075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C0BE9F3-3FE1-45AE-82EA-C18B73433A10}"/>
              </a:ext>
            </a:extLst>
          </p:cNvPr>
          <p:cNvGrpSpPr/>
          <p:nvPr/>
        </p:nvGrpSpPr>
        <p:grpSpPr>
          <a:xfrm>
            <a:off x="555796" y="3789421"/>
            <a:ext cx="5222931" cy="1026520"/>
            <a:chOff x="555795" y="3789421"/>
            <a:chExt cx="5222931" cy="1026520"/>
          </a:xfrm>
        </p:grpSpPr>
        <p:sp>
          <p:nvSpPr>
            <p:cNvPr id="37" name="îsḷïďè">
              <a:extLst>
                <a:ext uri="{FF2B5EF4-FFF2-40B4-BE49-F238E27FC236}">
                  <a16:creationId xmlns:a16="http://schemas.microsoft.com/office/drawing/2014/main" id="{C2138075-C515-4798-B981-115ACFB5F73C}"/>
                </a:ext>
              </a:extLst>
            </p:cNvPr>
            <p:cNvSpPr/>
            <p:nvPr/>
          </p:nvSpPr>
          <p:spPr bwMode="auto">
            <a:xfrm>
              <a:off x="1685462" y="4243903"/>
              <a:ext cx="4093264" cy="5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 fontScale="925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Supporting text here. 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>
                  <a:cs typeface="+mn-ea"/>
                  <a:sym typeface="+mn-lt"/>
                </a:rPr>
                <a:t>When you copy &amp; paste, choose "keep text only" option.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38" name="îṡḷïḓé">
              <a:extLst>
                <a:ext uri="{FF2B5EF4-FFF2-40B4-BE49-F238E27FC236}">
                  <a16:creationId xmlns:a16="http://schemas.microsoft.com/office/drawing/2014/main" id="{30F7F518-BF76-49EC-869B-F895B5ED9E3E}"/>
                </a:ext>
              </a:extLst>
            </p:cNvPr>
            <p:cNvSpPr txBox="1"/>
            <p:nvPr/>
          </p:nvSpPr>
          <p:spPr bwMode="auto">
            <a:xfrm>
              <a:off x="1685462" y="3852344"/>
              <a:ext cx="4093264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b="1" dirty="0">
                  <a:cs typeface="+mn-ea"/>
                  <a:sym typeface="+mn-lt"/>
                </a:rPr>
                <a:t>Add a title</a:t>
              </a:r>
              <a:endParaRPr lang="en-US" altLang="zh-CN" b="1" dirty="0">
                <a:cs typeface="+mn-ea"/>
                <a:sym typeface="+mn-lt"/>
              </a:endParaRPr>
            </a:p>
          </p:txBody>
        </p:sp>
        <p:sp>
          <p:nvSpPr>
            <p:cNvPr id="39" name="íṧļiďe">
              <a:extLst>
                <a:ext uri="{FF2B5EF4-FFF2-40B4-BE49-F238E27FC236}">
                  <a16:creationId xmlns:a16="http://schemas.microsoft.com/office/drawing/2014/main" id="{FB9A6F91-E193-4424-88A7-E4C2D29DB855}"/>
                </a:ext>
              </a:extLst>
            </p:cNvPr>
            <p:cNvSpPr/>
            <p:nvPr/>
          </p:nvSpPr>
          <p:spPr bwMode="auto">
            <a:xfrm>
              <a:off x="555795" y="3789421"/>
              <a:ext cx="1024443" cy="1026520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1"/>
                  </a:solidFill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accent1"/>
                  </a:solidFill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17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29aabcbf-9c44-4763-8961-d02e30739bc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5A1F1B2-4653-412A-AE90-E7DC25B980B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998821" y="2103398"/>
            <a:ext cx="5685337" cy="3002283"/>
            <a:chOff x="2601913" y="1587501"/>
            <a:chExt cx="6983412" cy="3687763"/>
          </a:xfrm>
        </p:grpSpPr>
        <p:sp>
          <p:nvSpPr>
            <p:cNvPr id="64" name="îş1îḓé">
              <a:extLst>
                <a:ext uri="{FF2B5EF4-FFF2-40B4-BE49-F238E27FC236}">
                  <a16:creationId xmlns:a16="http://schemas.microsoft.com/office/drawing/2014/main" id="{FD478D99-0D08-4EC6-A196-67039EB39625}"/>
                </a:ext>
              </a:extLst>
            </p:cNvPr>
            <p:cNvSpPr/>
            <p:nvPr/>
          </p:nvSpPr>
          <p:spPr bwMode="auto">
            <a:xfrm>
              <a:off x="2851150" y="4595814"/>
              <a:ext cx="1082675" cy="295275"/>
            </a:xfrm>
            <a:prstGeom prst="ellipse">
              <a:avLst/>
            </a:prstGeom>
            <a:solidFill>
              <a:srgbClr val="BAD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ŝḻîďè">
              <a:extLst>
                <a:ext uri="{FF2B5EF4-FFF2-40B4-BE49-F238E27FC236}">
                  <a16:creationId xmlns:a16="http://schemas.microsoft.com/office/drawing/2014/main" id="{7A3F5463-24A3-413D-9549-085BA886E404}"/>
                </a:ext>
              </a:extLst>
            </p:cNvPr>
            <p:cNvSpPr/>
            <p:nvPr/>
          </p:nvSpPr>
          <p:spPr bwMode="auto">
            <a:xfrm>
              <a:off x="4684713" y="4979989"/>
              <a:ext cx="1077913" cy="295275"/>
            </a:xfrm>
            <a:prstGeom prst="ellipse">
              <a:avLst/>
            </a:prstGeom>
            <a:solidFill>
              <a:srgbClr val="BAD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ŝlïďè">
              <a:extLst>
                <a:ext uri="{FF2B5EF4-FFF2-40B4-BE49-F238E27FC236}">
                  <a16:creationId xmlns:a16="http://schemas.microsoft.com/office/drawing/2014/main" id="{E4B6460B-E461-4505-8001-AA0B0A503F25}"/>
                </a:ext>
              </a:extLst>
            </p:cNvPr>
            <p:cNvSpPr/>
            <p:nvPr/>
          </p:nvSpPr>
          <p:spPr bwMode="auto">
            <a:xfrm>
              <a:off x="3492500" y="4638676"/>
              <a:ext cx="6092825" cy="488950"/>
            </a:xfrm>
            <a:prstGeom prst="ellipse">
              <a:avLst/>
            </a:prstGeom>
            <a:solidFill>
              <a:srgbClr val="BAD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şḻîḍé">
              <a:extLst>
                <a:ext uri="{FF2B5EF4-FFF2-40B4-BE49-F238E27FC236}">
                  <a16:creationId xmlns:a16="http://schemas.microsoft.com/office/drawing/2014/main" id="{60E6B7AF-BF18-433C-8FD0-FB7AF7D0C989}"/>
                </a:ext>
              </a:extLst>
            </p:cNvPr>
            <p:cNvSpPr/>
            <p:nvPr/>
          </p:nvSpPr>
          <p:spPr bwMode="auto">
            <a:xfrm>
              <a:off x="7596188" y="4014789"/>
              <a:ext cx="855663" cy="835025"/>
            </a:xfrm>
            <a:custGeom>
              <a:avLst/>
              <a:gdLst>
                <a:gd name="T0" fmla="*/ 180 w 203"/>
                <a:gd name="T1" fmla="*/ 198 h 198"/>
                <a:gd name="T2" fmla="*/ 23 w 203"/>
                <a:gd name="T3" fmla="*/ 198 h 198"/>
                <a:gd name="T4" fmla="*/ 0 w 203"/>
                <a:gd name="T5" fmla="*/ 175 h 198"/>
                <a:gd name="T6" fmla="*/ 0 w 203"/>
                <a:gd name="T7" fmla="*/ 23 h 198"/>
                <a:gd name="T8" fmla="*/ 23 w 203"/>
                <a:gd name="T9" fmla="*/ 0 h 198"/>
                <a:gd name="T10" fmla="*/ 180 w 203"/>
                <a:gd name="T11" fmla="*/ 0 h 198"/>
                <a:gd name="T12" fmla="*/ 203 w 203"/>
                <a:gd name="T13" fmla="*/ 23 h 198"/>
                <a:gd name="T14" fmla="*/ 203 w 203"/>
                <a:gd name="T15" fmla="*/ 175 h 198"/>
                <a:gd name="T16" fmla="*/ 180 w 203"/>
                <a:gd name="T17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198">
                  <a:moveTo>
                    <a:pt x="180" y="198"/>
                  </a:moveTo>
                  <a:cubicBezTo>
                    <a:pt x="23" y="198"/>
                    <a:pt x="23" y="198"/>
                    <a:pt x="23" y="198"/>
                  </a:cubicBezTo>
                  <a:cubicBezTo>
                    <a:pt x="11" y="198"/>
                    <a:pt x="0" y="188"/>
                    <a:pt x="0" y="17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93" y="0"/>
                    <a:pt x="203" y="10"/>
                    <a:pt x="203" y="23"/>
                  </a:cubicBezTo>
                  <a:cubicBezTo>
                    <a:pt x="203" y="175"/>
                    <a:pt x="203" y="175"/>
                    <a:pt x="203" y="175"/>
                  </a:cubicBezTo>
                  <a:cubicBezTo>
                    <a:pt x="203" y="188"/>
                    <a:pt x="193" y="198"/>
                    <a:pt x="180" y="198"/>
                  </a:cubicBezTo>
                  <a:close/>
                </a:path>
              </a:pathLst>
            </a:custGeom>
            <a:noFill/>
            <a:ln w="17463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îšļïde">
              <a:extLst>
                <a:ext uri="{FF2B5EF4-FFF2-40B4-BE49-F238E27FC236}">
                  <a16:creationId xmlns:a16="http://schemas.microsoft.com/office/drawing/2014/main" id="{2D5555C2-7152-4514-BF2C-DDA6401EB5BD}"/>
                </a:ext>
              </a:extLst>
            </p:cNvPr>
            <p:cNvSpPr/>
            <p:nvPr/>
          </p:nvSpPr>
          <p:spPr bwMode="auto">
            <a:xfrm>
              <a:off x="7958138" y="4351339"/>
              <a:ext cx="134938" cy="307975"/>
            </a:xfrm>
            <a:custGeom>
              <a:avLst/>
              <a:gdLst>
                <a:gd name="T0" fmla="*/ 16 w 32"/>
                <a:gd name="T1" fmla="*/ 73 h 73"/>
                <a:gd name="T2" fmla="*/ 16 w 32"/>
                <a:gd name="T3" fmla="*/ 73 h 73"/>
                <a:gd name="T4" fmla="*/ 0 w 32"/>
                <a:gd name="T5" fmla="*/ 58 h 73"/>
                <a:gd name="T6" fmla="*/ 0 w 32"/>
                <a:gd name="T7" fmla="*/ 0 h 73"/>
                <a:gd name="T8" fmla="*/ 32 w 32"/>
                <a:gd name="T9" fmla="*/ 0 h 73"/>
                <a:gd name="T10" fmla="*/ 32 w 32"/>
                <a:gd name="T11" fmla="*/ 58 h 73"/>
                <a:gd name="T12" fmla="*/ 16 w 32"/>
                <a:gd name="T1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73">
                  <a:moveTo>
                    <a:pt x="16" y="73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7" y="73"/>
                    <a:pt x="0" y="66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66"/>
                    <a:pt x="24" y="73"/>
                    <a:pt x="16" y="73"/>
                  </a:cubicBezTo>
                  <a:close/>
                </a:path>
              </a:pathLst>
            </a:custGeom>
            <a:noFill/>
            <a:ln w="17463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š1íḓe">
              <a:extLst>
                <a:ext uri="{FF2B5EF4-FFF2-40B4-BE49-F238E27FC236}">
                  <a16:creationId xmlns:a16="http://schemas.microsoft.com/office/drawing/2014/main" id="{76501E03-1456-4585-8134-7232306DB580}"/>
                </a:ext>
              </a:extLst>
            </p:cNvPr>
            <p:cNvSpPr/>
            <p:nvPr/>
          </p:nvSpPr>
          <p:spPr bwMode="auto">
            <a:xfrm>
              <a:off x="7886700" y="4203701"/>
              <a:ext cx="274638" cy="269875"/>
            </a:xfrm>
            <a:prstGeom prst="ellipse">
              <a:avLst/>
            </a:prstGeom>
            <a:noFill/>
            <a:ln w="17463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Sľïḑê">
              <a:extLst>
                <a:ext uri="{FF2B5EF4-FFF2-40B4-BE49-F238E27FC236}">
                  <a16:creationId xmlns:a16="http://schemas.microsoft.com/office/drawing/2014/main" id="{104E992B-6D4C-4268-BF93-25D326EB2D27}"/>
                </a:ext>
              </a:extLst>
            </p:cNvPr>
            <p:cNvSpPr/>
            <p:nvPr/>
          </p:nvSpPr>
          <p:spPr bwMode="auto">
            <a:xfrm>
              <a:off x="7705725" y="3546476"/>
              <a:ext cx="636588" cy="582613"/>
            </a:xfrm>
            <a:custGeom>
              <a:avLst/>
              <a:gdLst>
                <a:gd name="T0" fmla="*/ 139 w 151"/>
                <a:gd name="T1" fmla="*/ 138 h 138"/>
                <a:gd name="T2" fmla="*/ 127 w 151"/>
                <a:gd name="T3" fmla="*/ 126 h 138"/>
                <a:gd name="T4" fmla="*/ 127 w 151"/>
                <a:gd name="T5" fmla="*/ 76 h 138"/>
                <a:gd name="T6" fmla="*/ 76 w 151"/>
                <a:gd name="T7" fmla="*/ 24 h 138"/>
                <a:gd name="T8" fmla="*/ 24 w 151"/>
                <a:gd name="T9" fmla="*/ 76 h 138"/>
                <a:gd name="T10" fmla="*/ 24 w 151"/>
                <a:gd name="T11" fmla="*/ 126 h 138"/>
                <a:gd name="T12" fmla="*/ 12 w 151"/>
                <a:gd name="T13" fmla="*/ 138 h 138"/>
                <a:gd name="T14" fmla="*/ 0 w 151"/>
                <a:gd name="T15" fmla="*/ 126 h 138"/>
                <a:gd name="T16" fmla="*/ 0 w 151"/>
                <a:gd name="T17" fmla="*/ 76 h 138"/>
                <a:gd name="T18" fmla="*/ 76 w 151"/>
                <a:gd name="T19" fmla="*/ 0 h 138"/>
                <a:gd name="T20" fmla="*/ 151 w 151"/>
                <a:gd name="T21" fmla="*/ 76 h 138"/>
                <a:gd name="T22" fmla="*/ 151 w 151"/>
                <a:gd name="T23" fmla="*/ 126 h 138"/>
                <a:gd name="T24" fmla="*/ 139 w 151"/>
                <a:gd name="T2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1" h="138">
                  <a:moveTo>
                    <a:pt x="139" y="138"/>
                  </a:moveTo>
                  <a:cubicBezTo>
                    <a:pt x="133" y="138"/>
                    <a:pt x="127" y="133"/>
                    <a:pt x="127" y="12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7" y="47"/>
                    <a:pt x="104" y="24"/>
                    <a:pt x="76" y="24"/>
                  </a:cubicBezTo>
                  <a:cubicBezTo>
                    <a:pt x="47" y="24"/>
                    <a:pt x="24" y="47"/>
                    <a:pt x="24" y="76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4" y="133"/>
                    <a:pt x="19" y="138"/>
                    <a:pt x="12" y="138"/>
                  </a:cubicBezTo>
                  <a:cubicBezTo>
                    <a:pt x="5" y="138"/>
                    <a:pt x="0" y="133"/>
                    <a:pt x="0" y="12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34"/>
                    <a:pt x="34" y="0"/>
                    <a:pt x="76" y="0"/>
                  </a:cubicBezTo>
                  <a:cubicBezTo>
                    <a:pt x="117" y="0"/>
                    <a:pt x="151" y="34"/>
                    <a:pt x="151" y="76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1" y="133"/>
                    <a:pt x="146" y="138"/>
                    <a:pt x="139" y="138"/>
                  </a:cubicBezTo>
                  <a:close/>
                </a:path>
              </a:pathLst>
            </a:custGeom>
            <a:noFill/>
            <a:ln w="17463" cap="rnd">
              <a:solidFill>
                <a:srgbClr val="231F2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íŝḷïḑe">
              <a:extLst>
                <a:ext uri="{FF2B5EF4-FFF2-40B4-BE49-F238E27FC236}">
                  <a16:creationId xmlns:a16="http://schemas.microsoft.com/office/drawing/2014/main" id="{FB4CB6FC-D689-466F-9D9D-B786E4304C3B}"/>
                </a:ext>
              </a:extLst>
            </p:cNvPr>
            <p:cNvSpPr/>
            <p:nvPr/>
          </p:nvSpPr>
          <p:spPr bwMode="auto">
            <a:xfrm>
              <a:off x="4106863" y="1978026"/>
              <a:ext cx="1711325" cy="2871788"/>
            </a:xfrm>
            <a:custGeom>
              <a:avLst/>
              <a:gdLst>
                <a:gd name="T0" fmla="*/ 375 w 406"/>
                <a:gd name="T1" fmla="*/ 681 h 681"/>
                <a:gd name="T2" fmla="*/ 31 w 406"/>
                <a:gd name="T3" fmla="*/ 681 h 681"/>
                <a:gd name="T4" fmla="*/ 0 w 406"/>
                <a:gd name="T5" fmla="*/ 650 h 681"/>
                <a:gd name="T6" fmla="*/ 0 w 406"/>
                <a:gd name="T7" fmla="*/ 31 h 681"/>
                <a:gd name="T8" fmla="*/ 31 w 406"/>
                <a:gd name="T9" fmla="*/ 0 h 681"/>
                <a:gd name="T10" fmla="*/ 375 w 406"/>
                <a:gd name="T11" fmla="*/ 0 h 681"/>
                <a:gd name="T12" fmla="*/ 406 w 406"/>
                <a:gd name="T13" fmla="*/ 31 h 681"/>
                <a:gd name="T14" fmla="*/ 406 w 406"/>
                <a:gd name="T15" fmla="*/ 650 h 681"/>
                <a:gd name="T16" fmla="*/ 375 w 406"/>
                <a:gd name="T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681">
                  <a:moveTo>
                    <a:pt x="375" y="681"/>
                  </a:moveTo>
                  <a:cubicBezTo>
                    <a:pt x="31" y="681"/>
                    <a:pt x="31" y="681"/>
                    <a:pt x="31" y="681"/>
                  </a:cubicBezTo>
                  <a:cubicBezTo>
                    <a:pt x="14" y="681"/>
                    <a:pt x="0" y="667"/>
                    <a:pt x="0" y="6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92" y="0"/>
                    <a:pt x="406" y="14"/>
                    <a:pt x="406" y="31"/>
                  </a:cubicBezTo>
                  <a:cubicBezTo>
                    <a:pt x="406" y="650"/>
                    <a:pt x="406" y="650"/>
                    <a:pt x="406" y="650"/>
                  </a:cubicBezTo>
                  <a:cubicBezTo>
                    <a:pt x="406" y="667"/>
                    <a:pt x="392" y="681"/>
                    <a:pt x="375" y="681"/>
                  </a:cubicBezTo>
                  <a:close/>
                </a:path>
              </a:pathLst>
            </a:cu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îŝ1iḋé">
              <a:extLst>
                <a:ext uri="{FF2B5EF4-FFF2-40B4-BE49-F238E27FC236}">
                  <a16:creationId xmlns:a16="http://schemas.microsoft.com/office/drawing/2014/main" id="{CE8D58A1-14D3-44C6-9A49-18C444F7C528}"/>
                </a:ext>
              </a:extLst>
            </p:cNvPr>
            <p:cNvSpPr/>
            <p:nvPr/>
          </p:nvSpPr>
          <p:spPr bwMode="auto">
            <a:xfrm>
              <a:off x="3913188" y="1978026"/>
              <a:ext cx="1711325" cy="2871788"/>
            </a:xfrm>
            <a:custGeom>
              <a:avLst/>
              <a:gdLst>
                <a:gd name="T0" fmla="*/ 375 w 406"/>
                <a:gd name="T1" fmla="*/ 681 h 681"/>
                <a:gd name="T2" fmla="*/ 31 w 406"/>
                <a:gd name="T3" fmla="*/ 681 h 681"/>
                <a:gd name="T4" fmla="*/ 0 w 406"/>
                <a:gd name="T5" fmla="*/ 650 h 681"/>
                <a:gd name="T6" fmla="*/ 0 w 406"/>
                <a:gd name="T7" fmla="*/ 31 h 681"/>
                <a:gd name="T8" fmla="*/ 31 w 406"/>
                <a:gd name="T9" fmla="*/ 0 h 681"/>
                <a:gd name="T10" fmla="*/ 375 w 406"/>
                <a:gd name="T11" fmla="*/ 0 h 681"/>
                <a:gd name="T12" fmla="*/ 406 w 406"/>
                <a:gd name="T13" fmla="*/ 31 h 681"/>
                <a:gd name="T14" fmla="*/ 406 w 406"/>
                <a:gd name="T15" fmla="*/ 650 h 681"/>
                <a:gd name="T16" fmla="*/ 375 w 406"/>
                <a:gd name="T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681">
                  <a:moveTo>
                    <a:pt x="375" y="681"/>
                  </a:moveTo>
                  <a:cubicBezTo>
                    <a:pt x="31" y="681"/>
                    <a:pt x="31" y="681"/>
                    <a:pt x="31" y="681"/>
                  </a:cubicBezTo>
                  <a:cubicBezTo>
                    <a:pt x="14" y="681"/>
                    <a:pt x="0" y="667"/>
                    <a:pt x="0" y="65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93" y="0"/>
                    <a:pt x="406" y="14"/>
                    <a:pt x="406" y="31"/>
                  </a:cubicBezTo>
                  <a:cubicBezTo>
                    <a:pt x="406" y="650"/>
                    <a:pt x="406" y="650"/>
                    <a:pt x="406" y="650"/>
                  </a:cubicBezTo>
                  <a:cubicBezTo>
                    <a:pt x="406" y="667"/>
                    <a:pt x="393" y="681"/>
                    <a:pt x="375" y="681"/>
                  </a:cubicBezTo>
                  <a:close/>
                </a:path>
              </a:pathLst>
            </a:custGeom>
            <a:solidFill>
              <a:srgbClr val="487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šļídê">
              <a:extLst>
                <a:ext uri="{FF2B5EF4-FFF2-40B4-BE49-F238E27FC236}">
                  <a16:creationId xmlns:a16="http://schemas.microsoft.com/office/drawing/2014/main" id="{EBBDE8C8-C882-4FB8-9739-9C2C061DE593}"/>
                </a:ext>
              </a:extLst>
            </p:cNvPr>
            <p:cNvSpPr/>
            <p:nvPr/>
          </p:nvSpPr>
          <p:spPr bwMode="auto">
            <a:xfrm>
              <a:off x="3997325" y="2063751"/>
              <a:ext cx="1543050" cy="2701925"/>
            </a:xfrm>
            <a:custGeom>
              <a:avLst/>
              <a:gdLst>
                <a:gd name="T0" fmla="*/ 11 w 366"/>
                <a:gd name="T1" fmla="*/ 641 h 641"/>
                <a:gd name="T2" fmla="*/ 0 w 366"/>
                <a:gd name="T3" fmla="*/ 630 h 641"/>
                <a:gd name="T4" fmla="*/ 0 w 366"/>
                <a:gd name="T5" fmla="*/ 11 h 641"/>
                <a:gd name="T6" fmla="*/ 11 w 366"/>
                <a:gd name="T7" fmla="*/ 0 h 641"/>
                <a:gd name="T8" fmla="*/ 355 w 366"/>
                <a:gd name="T9" fmla="*/ 0 h 641"/>
                <a:gd name="T10" fmla="*/ 366 w 366"/>
                <a:gd name="T11" fmla="*/ 11 h 641"/>
                <a:gd name="T12" fmla="*/ 366 w 366"/>
                <a:gd name="T13" fmla="*/ 630 h 641"/>
                <a:gd name="T14" fmla="*/ 355 w 366"/>
                <a:gd name="T15" fmla="*/ 641 h 641"/>
                <a:gd name="T16" fmla="*/ 11 w 366"/>
                <a:gd name="T17" fmla="*/ 64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6" h="641">
                  <a:moveTo>
                    <a:pt x="11" y="641"/>
                  </a:moveTo>
                  <a:cubicBezTo>
                    <a:pt x="5" y="641"/>
                    <a:pt x="0" y="636"/>
                    <a:pt x="0" y="63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61" y="0"/>
                    <a:pt x="366" y="5"/>
                    <a:pt x="366" y="11"/>
                  </a:cubicBezTo>
                  <a:cubicBezTo>
                    <a:pt x="366" y="630"/>
                    <a:pt x="366" y="630"/>
                    <a:pt x="366" y="630"/>
                  </a:cubicBezTo>
                  <a:cubicBezTo>
                    <a:pt x="366" y="636"/>
                    <a:pt x="361" y="641"/>
                    <a:pt x="355" y="641"/>
                  </a:cubicBezTo>
                  <a:lnTo>
                    <a:pt x="11" y="641"/>
                  </a:lnTo>
                  <a:close/>
                </a:path>
              </a:pathLst>
            </a:custGeom>
            <a:solidFill>
              <a:srgbClr val="47A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sļïḋe">
              <a:extLst>
                <a:ext uri="{FF2B5EF4-FFF2-40B4-BE49-F238E27FC236}">
                  <a16:creationId xmlns:a16="http://schemas.microsoft.com/office/drawing/2014/main" id="{5F70BC60-2F9B-4C74-883F-0CB886FB8436}"/>
                </a:ext>
              </a:extLst>
            </p:cNvPr>
            <p:cNvSpPr/>
            <p:nvPr/>
          </p:nvSpPr>
          <p:spPr bwMode="auto">
            <a:xfrm>
              <a:off x="4068763" y="2176464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śḻiḍê">
              <a:extLst>
                <a:ext uri="{FF2B5EF4-FFF2-40B4-BE49-F238E27FC236}">
                  <a16:creationId xmlns:a16="http://schemas.microsoft.com/office/drawing/2014/main" id="{6127E41D-E987-434D-A1B7-CAC7CE064C1D}"/>
                </a:ext>
              </a:extLst>
            </p:cNvPr>
            <p:cNvSpPr/>
            <p:nvPr/>
          </p:nvSpPr>
          <p:spPr bwMode="auto">
            <a:xfrm>
              <a:off x="4086225" y="2193926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ïSľïḍé">
              <a:extLst>
                <a:ext uri="{FF2B5EF4-FFF2-40B4-BE49-F238E27FC236}">
                  <a16:creationId xmlns:a16="http://schemas.microsoft.com/office/drawing/2014/main" id="{A375EB22-C0F8-4652-89E1-A25E79F5D1C6}"/>
                </a:ext>
              </a:extLst>
            </p:cNvPr>
            <p:cNvSpPr/>
            <p:nvPr/>
          </p:nvSpPr>
          <p:spPr bwMode="auto">
            <a:xfrm>
              <a:off x="4524375" y="2193926"/>
              <a:ext cx="488950" cy="249238"/>
            </a:xfrm>
            <a:custGeom>
              <a:avLst/>
              <a:gdLst>
                <a:gd name="T0" fmla="*/ 239 w 308"/>
                <a:gd name="T1" fmla="*/ 157 h 157"/>
                <a:gd name="T2" fmla="*/ 308 w 308"/>
                <a:gd name="T3" fmla="*/ 0 h 157"/>
                <a:gd name="T4" fmla="*/ 0 w 308"/>
                <a:gd name="T5" fmla="*/ 0 h 157"/>
                <a:gd name="T6" fmla="*/ 69 w 308"/>
                <a:gd name="T7" fmla="*/ 157 h 157"/>
                <a:gd name="T8" fmla="*/ 23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239" y="157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7"/>
                  </a:lnTo>
                  <a:lnTo>
                    <a:pt x="23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ïṣlîdè">
              <a:extLst>
                <a:ext uri="{FF2B5EF4-FFF2-40B4-BE49-F238E27FC236}">
                  <a16:creationId xmlns:a16="http://schemas.microsoft.com/office/drawing/2014/main" id="{20E96B2B-6F8C-4113-9033-72F31DF97224}"/>
                </a:ext>
              </a:extLst>
            </p:cNvPr>
            <p:cNvSpPr/>
            <p:nvPr/>
          </p:nvSpPr>
          <p:spPr bwMode="auto">
            <a:xfrm>
              <a:off x="4725988" y="2273301"/>
              <a:ext cx="84138" cy="84138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ï$ļîdê">
              <a:extLst>
                <a:ext uri="{FF2B5EF4-FFF2-40B4-BE49-F238E27FC236}">
                  <a16:creationId xmlns:a16="http://schemas.microsoft.com/office/drawing/2014/main" id="{CE82A2ED-27A2-45D3-87D6-EDBDF7CBB94D}"/>
                </a:ext>
              </a:extLst>
            </p:cNvPr>
            <p:cNvSpPr/>
            <p:nvPr/>
          </p:nvSpPr>
          <p:spPr bwMode="auto">
            <a:xfrm>
              <a:off x="4203700" y="225742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şḻîďè">
              <a:extLst>
                <a:ext uri="{FF2B5EF4-FFF2-40B4-BE49-F238E27FC236}">
                  <a16:creationId xmlns:a16="http://schemas.microsoft.com/office/drawing/2014/main" id="{F6A0F7CE-8F85-4DD2-868D-5BF1CF8CC922}"/>
                </a:ext>
              </a:extLst>
            </p:cNvPr>
            <p:cNvSpPr/>
            <p:nvPr/>
          </p:nvSpPr>
          <p:spPr bwMode="auto">
            <a:xfrm>
              <a:off x="4203700" y="2341564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ṩľîḑè">
              <a:extLst>
                <a:ext uri="{FF2B5EF4-FFF2-40B4-BE49-F238E27FC236}">
                  <a16:creationId xmlns:a16="http://schemas.microsoft.com/office/drawing/2014/main" id="{FD830EFB-9E10-4534-9A73-9C42C4180A98}"/>
                </a:ext>
              </a:extLst>
            </p:cNvPr>
            <p:cNvSpPr/>
            <p:nvPr/>
          </p:nvSpPr>
          <p:spPr bwMode="auto">
            <a:xfrm>
              <a:off x="5114925" y="2257426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ṥliḍe">
              <a:extLst>
                <a:ext uri="{FF2B5EF4-FFF2-40B4-BE49-F238E27FC236}">
                  <a16:creationId xmlns:a16="http://schemas.microsoft.com/office/drawing/2014/main" id="{132210AA-305B-4EE9-A9F6-7EEACC3FAB93}"/>
                </a:ext>
              </a:extLst>
            </p:cNvPr>
            <p:cNvSpPr/>
            <p:nvPr/>
          </p:nvSpPr>
          <p:spPr bwMode="auto">
            <a:xfrm>
              <a:off x="5114925" y="2341564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i$ľïḍè">
              <a:extLst>
                <a:ext uri="{FF2B5EF4-FFF2-40B4-BE49-F238E27FC236}">
                  <a16:creationId xmlns:a16="http://schemas.microsoft.com/office/drawing/2014/main" id="{E0F14C57-E71B-41D0-A680-8DF4D2B0EA95}"/>
                </a:ext>
              </a:extLst>
            </p:cNvPr>
            <p:cNvSpPr/>
            <p:nvPr/>
          </p:nvSpPr>
          <p:spPr bwMode="auto">
            <a:xfrm>
              <a:off x="4068763" y="2451101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îṩ1iďe">
              <a:extLst>
                <a:ext uri="{FF2B5EF4-FFF2-40B4-BE49-F238E27FC236}">
                  <a16:creationId xmlns:a16="http://schemas.microsoft.com/office/drawing/2014/main" id="{410A0346-CD64-4CDF-8D61-1258C92B7796}"/>
                </a:ext>
              </a:extLst>
            </p:cNvPr>
            <p:cNvSpPr/>
            <p:nvPr/>
          </p:nvSpPr>
          <p:spPr bwMode="auto">
            <a:xfrm>
              <a:off x="4086225" y="2466976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ṧ1iḑè">
              <a:extLst>
                <a:ext uri="{FF2B5EF4-FFF2-40B4-BE49-F238E27FC236}">
                  <a16:creationId xmlns:a16="http://schemas.microsoft.com/office/drawing/2014/main" id="{12086D45-AB3B-404D-9048-27E66B59535A}"/>
                </a:ext>
              </a:extLst>
            </p:cNvPr>
            <p:cNvSpPr/>
            <p:nvPr/>
          </p:nvSpPr>
          <p:spPr bwMode="auto">
            <a:xfrm>
              <a:off x="4524375" y="2466976"/>
              <a:ext cx="488950" cy="249238"/>
            </a:xfrm>
            <a:custGeom>
              <a:avLst/>
              <a:gdLst>
                <a:gd name="T0" fmla="*/ 239 w 308"/>
                <a:gd name="T1" fmla="*/ 157 h 157"/>
                <a:gd name="T2" fmla="*/ 308 w 308"/>
                <a:gd name="T3" fmla="*/ 0 h 157"/>
                <a:gd name="T4" fmla="*/ 0 w 308"/>
                <a:gd name="T5" fmla="*/ 0 h 157"/>
                <a:gd name="T6" fmla="*/ 69 w 308"/>
                <a:gd name="T7" fmla="*/ 157 h 157"/>
                <a:gd name="T8" fmla="*/ 23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239" y="157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7"/>
                  </a:lnTo>
                  <a:lnTo>
                    <a:pt x="23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ïś1ïḑe">
              <a:extLst>
                <a:ext uri="{FF2B5EF4-FFF2-40B4-BE49-F238E27FC236}">
                  <a16:creationId xmlns:a16="http://schemas.microsoft.com/office/drawing/2014/main" id="{D2BB580A-A883-4B5A-BF9A-45EED536F4EB}"/>
                </a:ext>
              </a:extLst>
            </p:cNvPr>
            <p:cNvSpPr/>
            <p:nvPr/>
          </p:nvSpPr>
          <p:spPr bwMode="auto">
            <a:xfrm>
              <a:off x="4725988" y="2547939"/>
              <a:ext cx="84138" cy="84138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iṩ1ïḑé">
              <a:extLst>
                <a:ext uri="{FF2B5EF4-FFF2-40B4-BE49-F238E27FC236}">
                  <a16:creationId xmlns:a16="http://schemas.microsoft.com/office/drawing/2014/main" id="{5B8A4533-C6E3-4851-8FCB-63E3FF82879F}"/>
                </a:ext>
              </a:extLst>
            </p:cNvPr>
            <p:cNvSpPr/>
            <p:nvPr/>
          </p:nvSpPr>
          <p:spPr bwMode="auto">
            <a:xfrm>
              <a:off x="4203700" y="253047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iṧḻíḍê">
              <a:extLst>
                <a:ext uri="{FF2B5EF4-FFF2-40B4-BE49-F238E27FC236}">
                  <a16:creationId xmlns:a16="http://schemas.microsoft.com/office/drawing/2014/main" id="{40EB8DC3-C85C-41BF-8123-F4DF3EC240CC}"/>
                </a:ext>
              </a:extLst>
            </p:cNvPr>
            <p:cNvSpPr/>
            <p:nvPr/>
          </p:nvSpPr>
          <p:spPr bwMode="auto">
            <a:xfrm>
              <a:off x="4203700" y="2614614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íṣľíďé">
              <a:extLst>
                <a:ext uri="{FF2B5EF4-FFF2-40B4-BE49-F238E27FC236}">
                  <a16:creationId xmlns:a16="http://schemas.microsoft.com/office/drawing/2014/main" id="{A0E83020-F088-4E78-BFCA-290B87BB8F72}"/>
                </a:ext>
              </a:extLst>
            </p:cNvPr>
            <p:cNvSpPr/>
            <p:nvPr/>
          </p:nvSpPr>
          <p:spPr bwMode="auto">
            <a:xfrm>
              <a:off x="5114925" y="2530476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í$ļíďê">
              <a:extLst>
                <a:ext uri="{FF2B5EF4-FFF2-40B4-BE49-F238E27FC236}">
                  <a16:creationId xmlns:a16="http://schemas.microsoft.com/office/drawing/2014/main" id="{32DC3890-AD0B-4919-AFC8-663A44FA1EDE}"/>
                </a:ext>
              </a:extLst>
            </p:cNvPr>
            <p:cNvSpPr/>
            <p:nvPr/>
          </p:nvSpPr>
          <p:spPr bwMode="auto">
            <a:xfrm>
              <a:off x="5114925" y="2614614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šḻïḋe">
              <a:extLst>
                <a:ext uri="{FF2B5EF4-FFF2-40B4-BE49-F238E27FC236}">
                  <a16:creationId xmlns:a16="http://schemas.microsoft.com/office/drawing/2014/main" id="{8673A470-CE64-4AEF-A616-127718671C39}"/>
                </a:ext>
              </a:extLst>
            </p:cNvPr>
            <p:cNvSpPr/>
            <p:nvPr/>
          </p:nvSpPr>
          <p:spPr bwMode="auto">
            <a:xfrm>
              <a:off x="4068763" y="2724151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i$ļíḓe">
              <a:extLst>
                <a:ext uri="{FF2B5EF4-FFF2-40B4-BE49-F238E27FC236}">
                  <a16:creationId xmlns:a16="http://schemas.microsoft.com/office/drawing/2014/main" id="{ECC86A12-9C43-4358-9CD2-AFE465DCB2C4}"/>
                </a:ext>
              </a:extLst>
            </p:cNvPr>
            <p:cNvSpPr/>
            <p:nvPr/>
          </p:nvSpPr>
          <p:spPr bwMode="auto">
            <a:xfrm>
              <a:off x="4086225" y="2741614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íŝḻîde">
              <a:extLst>
                <a:ext uri="{FF2B5EF4-FFF2-40B4-BE49-F238E27FC236}">
                  <a16:creationId xmlns:a16="http://schemas.microsoft.com/office/drawing/2014/main" id="{C7B03115-4BB0-401A-BE7F-6C84AEEA20E2}"/>
                </a:ext>
              </a:extLst>
            </p:cNvPr>
            <p:cNvSpPr/>
            <p:nvPr/>
          </p:nvSpPr>
          <p:spPr bwMode="auto">
            <a:xfrm>
              <a:off x="4524375" y="2741614"/>
              <a:ext cx="488950" cy="249238"/>
            </a:xfrm>
            <a:custGeom>
              <a:avLst/>
              <a:gdLst>
                <a:gd name="T0" fmla="*/ 239 w 308"/>
                <a:gd name="T1" fmla="*/ 157 h 157"/>
                <a:gd name="T2" fmla="*/ 308 w 308"/>
                <a:gd name="T3" fmla="*/ 0 h 157"/>
                <a:gd name="T4" fmla="*/ 0 w 308"/>
                <a:gd name="T5" fmla="*/ 0 h 157"/>
                <a:gd name="T6" fmla="*/ 69 w 308"/>
                <a:gd name="T7" fmla="*/ 157 h 157"/>
                <a:gd name="T8" fmla="*/ 23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239" y="157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7"/>
                  </a:lnTo>
                  <a:lnTo>
                    <a:pt x="23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$ľiḓe">
              <a:extLst>
                <a:ext uri="{FF2B5EF4-FFF2-40B4-BE49-F238E27FC236}">
                  <a16:creationId xmlns:a16="http://schemas.microsoft.com/office/drawing/2014/main" id="{0B044C94-0B4F-40A2-9130-47F9891FC029}"/>
                </a:ext>
              </a:extLst>
            </p:cNvPr>
            <p:cNvSpPr/>
            <p:nvPr/>
          </p:nvSpPr>
          <p:spPr bwMode="auto">
            <a:xfrm>
              <a:off x="4725988" y="2822576"/>
              <a:ext cx="84138" cy="87313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ïṥľîḑè">
              <a:extLst>
                <a:ext uri="{FF2B5EF4-FFF2-40B4-BE49-F238E27FC236}">
                  <a16:creationId xmlns:a16="http://schemas.microsoft.com/office/drawing/2014/main" id="{7EB0AA1C-ACE2-4C8A-98D6-0803D3EC8026}"/>
                </a:ext>
              </a:extLst>
            </p:cNvPr>
            <p:cNvSpPr/>
            <p:nvPr/>
          </p:nvSpPr>
          <p:spPr bwMode="auto">
            <a:xfrm>
              <a:off x="4203700" y="2805114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íŝľiḓé">
              <a:extLst>
                <a:ext uri="{FF2B5EF4-FFF2-40B4-BE49-F238E27FC236}">
                  <a16:creationId xmlns:a16="http://schemas.microsoft.com/office/drawing/2014/main" id="{7ADF6A33-30C3-46E1-B143-11F5897C6B62}"/>
                </a:ext>
              </a:extLst>
            </p:cNvPr>
            <p:cNvSpPr/>
            <p:nvPr/>
          </p:nvSpPr>
          <p:spPr bwMode="auto">
            <a:xfrm>
              <a:off x="4203700" y="2889251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śļîḋe">
              <a:extLst>
                <a:ext uri="{FF2B5EF4-FFF2-40B4-BE49-F238E27FC236}">
                  <a16:creationId xmlns:a16="http://schemas.microsoft.com/office/drawing/2014/main" id="{E38CC983-B8A8-4CDD-9ECA-F8EB65091AED}"/>
                </a:ext>
              </a:extLst>
            </p:cNvPr>
            <p:cNvSpPr/>
            <p:nvPr/>
          </p:nvSpPr>
          <p:spPr bwMode="auto">
            <a:xfrm>
              <a:off x="5114925" y="2805114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íSḷíde">
              <a:extLst>
                <a:ext uri="{FF2B5EF4-FFF2-40B4-BE49-F238E27FC236}">
                  <a16:creationId xmlns:a16="http://schemas.microsoft.com/office/drawing/2014/main" id="{835222CD-D8D8-46A7-AF41-1949658EE218}"/>
                </a:ext>
              </a:extLst>
            </p:cNvPr>
            <p:cNvSpPr/>
            <p:nvPr/>
          </p:nvSpPr>
          <p:spPr bwMode="auto">
            <a:xfrm>
              <a:off x="5114925" y="2889251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š1îḋê">
              <a:extLst>
                <a:ext uri="{FF2B5EF4-FFF2-40B4-BE49-F238E27FC236}">
                  <a16:creationId xmlns:a16="http://schemas.microsoft.com/office/drawing/2014/main" id="{3ABF3EFB-9763-4CBC-95AE-4AB2754C8BC0}"/>
                </a:ext>
              </a:extLst>
            </p:cNvPr>
            <p:cNvSpPr/>
            <p:nvPr/>
          </p:nvSpPr>
          <p:spPr bwMode="auto">
            <a:xfrm>
              <a:off x="4068763" y="2998789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íS1ïḓé">
              <a:extLst>
                <a:ext uri="{FF2B5EF4-FFF2-40B4-BE49-F238E27FC236}">
                  <a16:creationId xmlns:a16="http://schemas.microsoft.com/office/drawing/2014/main" id="{9B27C010-A478-40DB-9A37-615CC5EF0DA4}"/>
                </a:ext>
              </a:extLst>
            </p:cNvPr>
            <p:cNvSpPr/>
            <p:nvPr/>
          </p:nvSpPr>
          <p:spPr bwMode="auto">
            <a:xfrm>
              <a:off x="4086225" y="3016251"/>
              <a:ext cx="1370013" cy="247650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ïṥļiďe">
              <a:extLst>
                <a:ext uri="{FF2B5EF4-FFF2-40B4-BE49-F238E27FC236}">
                  <a16:creationId xmlns:a16="http://schemas.microsoft.com/office/drawing/2014/main" id="{CDE05E08-C768-4F98-A135-F7D04AC15BBF}"/>
                </a:ext>
              </a:extLst>
            </p:cNvPr>
            <p:cNvSpPr/>
            <p:nvPr/>
          </p:nvSpPr>
          <p:spPr bwMode="auto">
            <a:xfrm>
              <a:off x="4524375" y="3016251"/>
              <a:ext cx="488950" cy="247650"/>
            </a:xfrm>
            <a:custGeom>
              <a:avLst/>
              <a:gdLst>
                <a:gd name="T0" fmla="*/ 239 w 308"/>
                <a:gd name="T1" fmla="*/ 156 h 156"/>
                <a:gd name="T2" fmla="*/ 308 w 308"/>
                <a:gd name="T3" fmla="*/ 0 h 156"/>
                <a:gd name="T4" fmla="*/ 0 w 308"/>
                <a:gd name="T5" fmla="*/ 0 h 156"/>
                <a:gd name="T6" fmla="*/ 69 w 308"/>
                <a:gd name="T7" fmla="*/ 156 h 156"/>
                <a:gd name="T8" fmla="*/ 239 w 30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6">
                  <a:moveTo>
                    <a:pt x="239" y="156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6"/>
                  </a:lnTo>
                  <a:lnTo>
                    <a:pt x="239" y="156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î$1iḓé">
              <a:extLst>
                <a:ext uri="{FF2B5EF4-FFF2-40B4-BE49-F238E27FC236}">
                  <a16:creationId xmlns:a16="http://schemas.microsoft.com/office/drawing/2014/main" id="{8D2436A6-78F1-4BD5-86F7-93C5E162B80E}"/>
                </a:ext>
              </a:extLst>
            </p:cNvPr>
            <p:cNvSpPr/>
            <p:nvPr/>
          </p:nvSpPr>
          <p:spPr bwMode="auto">
            <a:xfrm>
              <a:off x="4725988" y="3095626"/>
              <a:ext cx="84138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íṩḻiḓê">
              <a:extLst>
                <a:ext uri="{FF2B5EF4-FFF2-40B4-BE49-F238E27FC236}">
                  <a16:creationId xmlns:a16="http://schemas.microsoft.com/office/drawing/2014/main" id="{CECA4257-C3AE-4550-BBF6-DF4130662F45}"/>
                </a:ext>
              </a:extLst>
            </p:cNvPr>
            <p:cNvSpPr/>
            <p:nvPr/>
          </p:nvSpPr>
          <p:spPr bwMode="auto">
            <a:xfrm>
              <a:off x="4203700" y="3078164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ṥļidé">
              <a:extLst>
                <a:ext uri="{FF2B5EF4-FFF2-40B4-BE49-F238E27FC236}">
                  <a16:creationId xmlns:a16="http://schemas.microsoft.com/office/drawing/2014/main" id="{E696212E-25C4-4F9F-BD7A-2EE9FC50EB99}"/>
                </a:ext>
              </a:extLst>
            </p:cNvPr>
            <p:cNvSpPr/>
            <p:nvPr/>
          </p:nvSpPr>
          <p:spPr bwMode="auto">
            <a:xfrm>
              <a:off x="4203700" y="3163889"/>
              <a:ext cx="223838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íşľîďé">
              <a:extLst>
                <a:ext uri="{FF2B5EF4-FFF2-40B4-BE49-F238E27FC236}">
                  <a16:creationId xmlns:a16="http://schemas.microsoft.com/office/drawing/2014/main" id="{7FF35AE7-47C3-4BBB-AA14-72DDA0DDCD49}"/>
                </a:ext>
              </a:extLst>
            </p:cNvPr>
            <p:cNvSpPr/>
            <p:nvPr/>
          </p:nvSpPr>
          <p:spPr bwMode="auto">
            <a:xfrm>
              <a:off x="5114925" y="3078164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îšļïďé">
              <a:extLst>
                <a:ext uri="{FF2B5EF4-FFF2-40B4-BE49-F238E27FC236}">
                  <a16:creationId xmlns:a16="http://schemas.microsoft.com/office/drawing/2014/main" id="{CAB55317-EFB0-49F0-85D0-492DFC88972F}"/>
                </a:ext>
              </a:extLst>
            </p:cNvPr>
            <p:cNvSpPr/>
            <p:nvPr/>
          </p:nvSpPr>
          <p:spPr bwMode="auto">
            <a:xfrm>
              <a:off x="5114925" y="3163889"/>
              <a:ext cx="219075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î$1îḓê">
              <a:extLst>
                <a:ext uri="{FF2B5EF4-FFF2-40B4-BE49-F238E27FC236}">
                  <a16:creationId xmlns:a16="http://schemas.microsoft.com/office/drawing/2014/main" id="{3C95E6FB-BCA7-411E-B89D-0573594AFE9A}"/>
                </a:ext>
              </a:extLst>
            </p:cNvPr>
            <p:cNvSpPr/>
            <p:nvPr/>
          </p:nvSpPr>
          <p:spPr bwMode="auto">
            <a:xfrm>
              <a:off x="4068763" y="3273426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ṡ1ídê">
              <a:extLst>
                <a:ext uri="{FF2B5EF4-FFF2-40B4-BE49-F238E27FC236}">
                  <a16:creationId xmlns:a16="http://schemas.microsoft.com/office/drawing/2014/main" id="{433035B3-FCC7-41DB-A31F-4BEBD2AD7876}"/>
                </a:ext>
              </a:extLst>
            </p:cNvPr>
            <p:cNvSpPr/>
            <p:nvPr/>
          </p:nvSpPr>
          <p:spPr bwMode="auto">
            <a:xfrm>
              <a:off x="4086225" y="3289301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ï$líḑe">
              <a:extLst>
                <a:ext uri="{FF2B5EF4-FFF2-40B4-BE49-F238E27FC236}">
                  <a16:creationId xmlns:a16="http://schemas.microsoft.com/office/drawing/2014/main" id="{EE6AAE64-B910-45BA-94A1-4514D11BAC42}"/>
                </a:ext>
              </a:extLst>
            </p:cNvPr>
            <p:cNvSpPr/>
            <p:nvPr/>
          </p:nvSpPr>
          <p:spPr bwMode="auto">
            <a:xfrm>
              <a:off x="4524375" y="3289301"/>
              <a:ext cx="488950" cy="249238"/>
            </a:xfrm>
            <a:custGeom>
              <a:avLst/>
              <a:gdLst>
                <a:gd name="T0" fmla="*/ 239 w 308"/>
                <a:gd name="T1" fmla="*/ 157 h 157"/>
                <a:gd name="T2" fmla="*/ 308 w 308"/>
                <a:gd name="T3" fmla="*/ 0 h 157"/>
                <a:gd name="T4" fmla="*/ 0 w 308"/>
                <a:gd name="T5" fmla="*/ 0 h 157"/>
                <a:gd name="T6" fmla="*/ 69 w 308"/>
                <a:gd name="T7" fmla="*/ 157 h 157"/>
                <a:gd name="T8" fmla="*/ 23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239" y="157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7"/>
                  </a:lnTo>
                  <a:lnTo>
                    <a:pt x="23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ṣļïḓê">
              <a:extLst>
                <a:ext uri="{FF2B5EF4-FFF2-40B4-BE49-F238E27FC236}">
                  <a16:creationId xmlns:a16="http://schemas.microsoft.com/office/drawing/2014/main" id="{32D90E7A-955F-425C-B4E7-F3DBCD54B570}"/>
                </a:ext>
              </a:extLst>
            </p:cNvPr>
            <p:cNvSpPr/>
            <p:nvPr/>
          </p:nvSpPr>
          <p:spPr bwMode="auto">
            <a:xfrm>
              <a:off x="4725988" y="3370264"/>
              <a:ext cx="84138" cy="87313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îSlíḑê">
              <a:extLst>
                <a:ext uri="{FF2B5EF4-FFF2-40B4-BE49-F238E27FC236}">
                  <a16:creationId xmlns:a16="http://schemas.microsoft.com/office/drawing/2014/main" id="{C394AB24-B244-40FB-B67D-548F403BC355}"/>
                </a:ext>
              </a:extLst>
            </p:cNvPr>
            <p:cNvSpPr/>
            <p:nvPr/>
          </p:nvSpPr>
          <p:spPr bwMode="auto">
            <a:xfrm>
              <a:off x="4203700" y="3352801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ṣļiḑé">
              <a:extLst>
                <a:ext uri="{FF2B5EF4-FFF2-40B4-BE49-F238E27FC236}">
                  <a16:creationId xmlns:a16="http://schemas.microsoft.com/office/drawing/2014/main" id="{75768A3F-B3FA-4B7B-99FF-8889FA2AA1D1}"/>
                </a:ext>
              </a:extLst>
            </p:cNvPr>
            <p:cNvSpPr/>
            <p:nvPr/>
          </p:nvSpPr>
          <p:spPr bwMode="auto">
            <a:xfrm>
              <a:off x="4203700" y="3436939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îṩḷîdé">
              <a:extLst>
                <a:ext uri="{FF2B5EF4-FFF2-40B4-BE49-F238E27FC236}">
                  <a16:creationId xmlns:a16="http://schemas.microsoft.com/office/drawing/2014/main" id="{4A536574-318F-456A-B4E5-F9D1169DA862}"/>
                </a:ext>
              </a:extLst>
            </p:cNvPr>
            <p:cNvSpPr/>
            <p:nvPr/>
          </p:nvSpPr>
          <p:spPr bwMode="auto">
            <a:xfrm>
              <a:off x="5114925" y="3352801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şḻîḓé">
              <a:extLst>
                <a:ext uri="{FF2B5EF4-FFF2-40B4-BE49-F238E27FC236}">
                  <a16:creationId xmlns:a16="http://schemas.microsoft.com/office/drawing/2014/main" id="{35511EDA-4E27-4AA8-8A6C-CE092594F7E3}"/>
                </a:ext>
              </a:extLst>
            </p:cNvPr>
            <p:cNvSpPr/>
            <p:nvPr/>
          </p:nvSpPr>
          <p:spPr bwMode="auto">
            <a:xfrm>
              <a:off x="5114925" y="3436939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ślíḓè">
              <a:extLst>
                <a:ext uri="{FF2B5EF4-FFF2-40B4-BE49-F238E27FC236}">
                  <a16:creationId xmlns:a16="http://schemas.microsoft.com/office/drawing/2014/main" id="{F697BF48-DB8F-4B3E-BDC1-27F1464E1F6A}"/>
                </a:ext>
              </a:extLst>
            </p:cNvPr>
            <p:cNvSpPr/>
            <p:nvPr/>
          </p:nvSpPr>
          <p:spPr bwMode="auto">
            <a:xfrm>
              <a:off x="4068763" y="3546476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ŝľidê">
              <a:extLst>
                <a:ext uri="{FF2B5EF4-FFF2-40B4-BE49-F238E27FC236}">
                  <a16:creationId xmlns:a16="http://schemas.microsoft.com/office/drawing/2014/main" id="{6FA4867A-18CD-4C05-B6FA-23C30C17954A}"/>
                </a:ext>
              </a:extLst>
            </p:cNvPr>
            <p:cNvSpPr/>
            <p:nvPr/>
          </p:nvSpPr>
          <p:spPr bwMode="auto">
            <a:xfrm>
              <a:off x="4086225" y="3563939"/>
              <a:ext cx="1370013" cy="247650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îṧḷidè">
              <a:extLst>
                <a:ext uri="{FF2B5EF4-FFF2-40B4-BE49-F238E27FC236}">
                  <a16:creationId xmlns:a16="http://schemas.microsoft.com/office/drawing/2014/main" id="{F013122F-B24E-42F7-8460-920A9A4A1555}"/>
                </a:ext>
              </a:extLst>
            </p:cNvPr>
            <p:cNvSpPr/>
            <p:nvPr/>
          </p:nvSpPr>
          <p:spPr bwMode="auto">
            <a:xfrm>
              <a:off x="4524375" y="3563939"/>
              <a:ext cx="488950" cy="247650"/>
            </a:xfrm>
            <a:custGeom>
              <a:avLst/>
              <a:gdLst>
                <a:gd name="T0" fmla="*/ 239 w 308"/>
                <a:gd name="T1" fmla="*/ 156 h 156"/>
                <a:gd name="T2" fmla="*/ 308 w 308"/>
                <a:gd name="T3" fmla="*/ 0 h 156"/>
                <a:gd name="T4" fmla="*/ 0 w 308"/>
                <a:gd name="T5" fmla="*/ 0 h 156"/>
                <a:gd name="T6" fmla="*/ 69 w 308"/>
                <a:gd name="T7" fmla="*/ 156 h 156"/>
                <a:gd name="T8" fmla="*/ 239 w 30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6">
                  <a:moveTo>
                    <a:pt x="239" y="156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6"/>
                  </a:lnTo>
                  <a:lnTo>
                    <a:pt x="239" y="156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ṣļîḑe">
              <a:extLst>
                <a:ext uri="{FF2B5EF4-FFF2-40B4-BE49-F238E27FC236}">
                  <a16:creationId xmlns:a16="http://schemas.microsoft.com/office/drawing/2014/main" id="{A0C56C0A-4D2F-4189-93EA-370052EB2180}"/>
                </a:ext>
              </a:extLst>
            </p:cNvPr>
            <p:cNvSpPr/>
            <p:nvPr/>
          </p:nvSpPr>
          <p:spPr bwMode="auto">
            <a:xfrm>
              <a:off x="4725988" y="3643314"/>
              <a:ext cx="84138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ṩļïḋê">
              <a:extLst>
                <a:ext uri="{FF2B5EF4-FFF2-40B4-BE49-F238E27FC236}">
                  <a16:creationId xmlns:a16="http://schemas.microsoft.com/office/drawing/2014/main" id="{45AAE1EA-C172-4051-A195-A81DE77F1C41}"/>
                </a:ext>
              </a:extLst>
            </p:cNvPr>
            <p:cNvSpPr/>
            <p:nvPr/>
          </p:nvSpPr>
          <p:spPr bwMode="auto">
            <a:xfrm>
              <a:off x="4203700" y="3627439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iSlîďè">
              <a:extLst>
                <a:ext uri="{FF2B5EF4-FFF2-40B4-BE49-F238E27FC236}">
                  <a16:creationId xmlns:a16="http://schemas.microsoft.com/office/drawing/2014/main" id="{1A281D60-C436-4875-B5F6-7EB81BE03926}"/>
                </a:ext>
              </a:extLst>
            </p:cNvPr>
            <p:cNvSpPr/>
            <p:nvPr/>
          </p:nvSpPr>
          <p:spPr bwMode="auto">
            <a:xfrm>
              <a:off x="4203700" y="3711576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îşḻidê">
              <a:extLst>
                <a:ext uri="{FF2B5EF4-FFF2-40B4-BE49-F238E27FC236}">
                  <a16:creationId xmlns:a16="http://schemas.microsoft.com/office/drawing/2014/main" id="{F68495A2-4D24-490B-A38D-D4762B421947}"/>
                </a:ext>
              </a:extLst>
            </p:cNvPr>
            <p:cNvSpPr/>
            <p:nvPr/>
          </p:nvSpPr>
          <p:spPr bwMode="auto">
            <a:xfrm>
              <a:off x="5114925" y="3627439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iṥľïḋe">
              <a:extLst>
                <a:ext uri="{FF2B5EF4-FFF2-40B4-BE49-F238E27FC236}">
                  <a16:creationId xmlns:a16="http://schemas.microsoft.com/office/drawing/2014/main" id="{BCA2BC0C-F91C-47C8-A7E2-368DE961D87A}"/>
                </a:ext>
              </a:extLst>
            </p:cNvPr>
            <p:cNvSpPr/>
            <p:nvPr/>
          </p:nvSpPr>
          <p:spPr bwMode="auto">
            <a:xfrm>
              <a:off x="5114925" y="3711576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ṩḷîḋe">
              <a:extLst>
                <a:ext uri="{FF2B5EF4-FFF2-40B4-BE49-F238E27FC236}">
                  <a16:creationId xmlns:a16="http://schemas.microsoft.com/office/drawing/2014/main" id="{5018307E-67AF-4918-BC1F-E7EE2542410D}"/>
                </a:ext>
              </a:extLst>
            </p:cNvPr>
            <p:cNvSpPr/>
            <p:nvPr/>
          </p:nvSpPr>
          <p:spPr bwMode="auto">
            <a:xfrm>
              <a:off x="4068763" y="3821114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šļiḓe">
              <a:extLst>
                <a:ext uri="{FF2B5EF4-FFF2-40B4-BE49-F238E27FC236}">
                  <a16:creationId xmlns:a16="http://schemas.microsoft.com/office/drawing/2014/main" id="{E5E2D2CF-489F-45BA-B63B-D446B7230EC1}"/>
                </a:ext>
              </a:extLst>
            </p:cNvPr>
            <p:cNvSpPr/>
            <p:nvPr/>
          </p:nvSpPr>
          <p:spPr bwMode="auto">
            <a:xfrm>
              <a:off x="4086225" y="3836989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ṡľîde">
              <a:extLst>
                <a:ext uri="{FF2B5EF4-FFF2-40B4-BE49-F238E27FC236}">
                  <a16:creationId xmlns:a16="http://schemas.microsoft.com/office/drawing/2014/main" id="{C28E4765-9620-43D5-9579-0D4904E91838}"/>
                </a:ext>
              </a:extLst>
            </p:cNvPr>
            <p:cNvSpPr/>
            <p:nvPr/>
          </p:nvSpPr>
          <p:spPr bwMode="auto">
            <a:xfrm>
              <a:off x="4524375" y="3836989"/>
              <a:ext cx="488950" cy="249238"/>
            </a:xfrm>
            <a:custGeom>
              <a:avLst/>
              <a:gdLst>
                <a:gd name="T0" fmla="*/ 239 w 308"/>
                <a:gd name="T1" fmla="*/ 157 h 157"/>
                <a:gd name="T2" fmla="*/ 308 w 308"/>
                <a:gd name="T3" fmla="*/ 0 h 157"/>
                <a:gd name="T4" fmla="*/ 0 w 308"/>
                <a:gd name="T5" fmla="*/ 0 h 157"/>
                <a:gd name="T6" fmla="*/ 69 w 308"/>
                <a:gd name="T7" fmla="*/ 157 h 157"/>
                <a:gd name="T8" fmla="*/ 23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239" y="157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7"/>
                  </a:lnTo>
                  <a:lnTo>
                    <a:pt x="23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îṧḻíḑe">
              <a:extLst>
                <a:ext uri="{FF2B5EF4-FFF2-40B4-BE49-F238E27FC236}">
                  <a16:creationId xmlns:a16="http://schemas.microsoft.com/office/drawing/2014/main" id="{3D5CA77D-E5C1-49AC-A556-BE8DA26E369E}"/>
                </a:ext>
              </a:extLst>
            </p:cNvPr>
            <p:cNvSpPr/>
            <p:nvPr/>
          </p:nvSpPr>
          <p:spPr bwMode="auto">
            <a:xfrm>
              <a:off x="4725988" y="3917951"/>
              <a:ext cx="84138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îsļïḍe">
              <a:extLst>
                <a:ext uri="{FF2B5EF4-FFF2-40B4-BE49-F238E27FC236}">
                  <a16:creationId xmlns:a16="http://schemas.microsoft.com/office/drawing/2014/main" id="{F0107FB3-3A95-4257-8248-11B7D02EAF26}"/>
                </a:ext>
              </a:extLst>
            </p:cNvPr>
            <p:cNvSpPr/>
            <p:nvPr/>
          </p:nvSpPr>
          <p:spPr bwMode="auto">
            <a:xfrm>
              <a:off x="4203700" y="3900489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îṩlíďê">
              <a:extLst>
                <a:ext uri="{FF2B5EF4-FFF2-40B4-BE49-F238E27FC236}">
                  <a16:creationId xmlns:a16="http://schemas.microsoft.com/office/drawing/2014/main" id="{161E4790-EDC4-4DBF-8F15-1C66DAE0860B}"/>
                </a:ext>
              </a:extLst>
            </p:cNvPr>
            <p:cNvSpPr/>
            <p:nvPr/>
          </p:nvSpPr>
          <p:spPr bwMode="auto">
            <a:xfrm>
              <a:off x="4203700" y="3984626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ṩḷiḓê">
              <a:extLst>
                <a:ext uri="{FF2B5EF4-FFF2-40B4-BE49-F238E27FC236}">
                  <a16:creationId xmlns:a16="http://schemas.microsoft.com/office/drawing/2014/main" id="{E3AC8957-4BA3-43C6-8083-FCB31E324202}"/>
                </a:ext>
              </a:extLst>
            </p:cNvPr>
            <p:cNvSpPr/>
            <p:nvPr/>
          </p:nvSpPr>
          <p:spPr bwMode="auto">
            <a:xfrm>
              <a:off x="5114925" y="3900489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îṡ1îḍé">
              <a:extLst>
                <a:ext uri="{FF2B5EF4-FFF2-40B4-BE49-F238E27FC236}">
                  <a16:creationId xmlns:a16="http://schemas.microsoft.com/office/drawing/2014/main" id="{EE52194B-C99F-41A6-8671-E7DCF4D7B0D0}"/>
                </a:ext>
              </a:extLst>
            </p:cNvPr>
            <p:cNvSpPr/>
            <p:nvPr/>
          </p:nvSpPr>
          <p:spPr bwMode="auto">
            <a:xfrm>
              <a:off x="5114925" y="3984626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íŝľíḍè">
              <a:extLst>
                <a:ext uri="{FF2B5EF4-FFF2-40B4-BE49-F238E27FC236}">
                  <a16:creationId xmlns:a16="http://schemas.microsoft.com/office/drawing/2014/main" id="{AF51C00C-E248-4360-89C3-14D3FDF432F3}"/>
                </a:ext>
              </a:extLst>
            </p:cNvPr>
            <p:cNvSpPr/>
            <p:nvPr/>
          </p:nvSpPr>
          <p:spPr bwMode="auto">
            <a:xfrm>
              <a:off x="4068763" y="4094164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iṥḻîde">
              <a:extLst>
                <a:ext uri="{FF2B5EF4-FFF2-40B4-BE49-F238E27FC236}">
                  <a16:creationId xmlns:a16="http://schemas.microsoft.com/office/drawing/2014/main" id="{6F8F9051-6D96-41CC-B1D8-8DCA9D18331C}"/>
                </a:ext>
              </a:extLst>
            </p:cNvPr>
            <p:cNvSpPr/>
            <p:nvPr/>
          </p:nvSpPr>
          <p:spPr bwMode="auto">
            <a:xfrm>
              <a:off x="4086225" y="4111626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sļîḑè">
              <a:extLst>
                <a:ext uri="{FF2B5EF4-FFF2-40B4-BE49-F238E27FC236}">
                  <a16:creationId xmlns:a16="http://schemas.microsoft.com/office/drawing/2014/main" id="{A314BBC8-F38B-4407-8729-82ADD8B96F4D}"/>
                </a:ext>
              </a:extLst>
            </p:cNvPr>
            <p:cNvSpPr/>
            <p:nvPr/>
          </p:nvSpPr>
          <p:spPr bwMode="auto">
            <a:xfrm>
              <a:off x="4524375" y="4111626"/>
              <a:ext cx="488950" cy="249238"/>
            </a:xfrm>
            <a:custGeom>
              <a:avLst/>
              <a:gdLst>
                <a:gd name="T0" fmla="*/ 239 w 308"/>
                <a:gd name="T1" fmla="*/ 157 h 157"/>
                <a:gd name="T2" fmla="*/ 308 w 308"/>
                <a:gd name="T3" fmla="*/ 0 h 157"/>
                <a:gd name="T4" fmla="*/ 0 w 308"/>
                <a:gd name="T5" fmla="*/ 0 h 157"/>
                <a:gd name="T6" fmla="*/ 69 w 308"/>
                <a:gd name="T7" fmla="*/ 157 h 157"/>
                <a:gd name="T8" fmla="*/ 23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239" y="157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7"/>
                  </a:lnTo>
                  <a:lnTo>
                    <a:pt x="23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ïśľîḍé">
              <a:extLst>
                <a:ext uri="{FF2B5EF4-FFF2-40B4-BE49-F238E27FC236}">
                  <a16:creationId xmlns:a16="http://schemas.microsoft.com/office/drawing/2014/main" id="{AA5FCA59-F531-465E-940E-C5593D8386E7}"/>
                </a:ext>
              </a:extLst>
            </p:cNvPr>
            <p:cNvSpPr/>
            <p:nvPr/>
          </p:nvSpPr>
          <p:spPr bwMode="auto">
            <a:xfrm>
              <a:off x="4725988" y="4191001"/>
              <a:ext cx="84138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íṩ1ïḓe">
              <a:extLst>
                <a:ext uri="{FF2B5EF4-FFF2-40B4-BE49-F238E27FC236}">
                  <a16:creationId xmlns:a16="http://schemas.microsoft.com/office/drawing/2014/main" id="{35E4233F-7F5A-4790-AE02-F924E34E73AB}"/>
                </a:ext>
              </a:extLst>
            </p:cNvPr>
            <p:cNvSpPr/>
            <p:nvPr/>
          </p:nvSpPr>
          <p:spPr bwMode="auto">
            <a:xfrm>
              <a:off x="4203700" y="417512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išḷïḍé">
              <a:extLst>
                <a:ext uri="{FF2B5EF4-FFF2-40B4-BE49-F238E27FC236}">
                  <a16:creationId xmlns:a16="http://schemas.microsoft.com/office/drawing/2014/main" id="{4FC94EBD-EF27-4999-9FBF-D7986FFDFD06}"/>
                </a:ext>
              </a:extLst>
            </p:cNvPr>
            <p:cNvSpPr/>
            <p:nvPr/>
          </p:nvSpPr>
          <p:spPr bwMode="auto">
            <a:xfrm>
              <a:off x="4203700" y="4259264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î$1ïḋè">
              <a:extLst>
                <a:ext uri="{FF2B5EF4-FFF2-40B4-BE49-F238E27FC236}">
                  <a16:creationId xmlns:a16="http://schemas.microsoft.com/office/drawing/2014/main" id="{9DD8DE6D-B5F3-458B-BDC1-BE220AF57B68}"/>
                </a:ext>
              </a:extLst>
            </p:cNvPr>
            <p:cNvSpPr/>
            <p:nvPr/>
          </p:nvSpPr>
          <p:spPr bwMode="auto">
            <a:xfrm>
              <a:off x="5114925" y="4175126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ïṥľîḑé">
              <a:extLst>
                <a:ext uri="{FF2B5EF4-FFF2-40B4-BE49-F238E27FC236}">
                  <a16:creationId xmlns:a16="http://schemas.microsoft.com/office/drawing/2014/main" id="{A7C1CB83-7911-4510-8F46-F103691E6C5C}"/>
                </a:ext>
              </a:extLst>
            </p:cNvPr>
            <p:cNvSpPr/>
            <p:nvPr/>
          </p:nvSpPr>
          <p:spPr bwMode="auto">
            <a:xfrm>
              <a:off x="5114925" y="4259264"/>
              <a:ext cx="219075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ísḷïḓe">
              <a:extLst>
                <a:ext uri="{FF2B5EF4-FFF2-40B4-BE49-F238E27FC236}">
                  <a16:creationId xmlns:a16="http://schemas.microsoft.com/office/drawing/2014/main" id="{77E13852-CA0B-4E39-AC92-D87E96BA1C0A}"/>
                </a:ext>
              </a:extLst>
            </p:cNvPr>
            <p:cNvSpPr/>
            <p:nvPr/>
          </p:nvSpPr>
          <p:spPr bwMode="auto">
            <a:xfrm>
              <a:off x="4068763" y="4368801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iṧlïde">
              <a:extLst>
                <a:ext uri="{FF2B5EF4-FFF2-40B4-BE49-F238E27FC236}">
                  <a16:creationId xmlns:a16="http://schemas.microsoft.com/office/drawing/2014/main" id="{B5EEA8DA-E020-4FB3-AD16-432244D6DB27}"/>
                </a:ext>
              </a:extLst>
            </p:cNvPr>
            <p:cNvSpPr/>
            <p:nvPr/>
          </p:nvSpPr>
          <p:spPr bwMode="auto">
            <a:xfrm>
              <a:off x="4086225" y="4386264"/>
              <a:ext cx="1370013" cy="247650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i$ḷîḑe">
              <a:extLst>
                <a:ext uri="{FF2B5EF4-FFF2-40B4-BE49-F238E27FC236}">
                  <a16:creationId xmlns:a16="http://schemas.microsoft.com/office/drawing/2014/main" id="{8CAE7484-F3AD-42FE-B6F1-A9F3C5611BF7}"/>
                </a:ext>
              </a:extLst>
            </p:cNvPr>
            <p:cNvSpPr/>
            <p:nvPr/>
          </p:nvSpPr>
          <p:spPr bwMode="auto">
            <a:xfrm>
              <a:off x="4524375" y="4386264"/>
              <a:ext cx="488950" cy="247650"/>
            </a:xfrm>
            <a:custGeom>
              <a:avLst/>
              <a:gdLst>
                <a:gd name="T0" fmla="*/ 239 w 308"/>
                <a:gd name="T1" fmla="*/ 156 h 156"/>
                <a:gd name="T2" fmla="*/ 308 w 308"/>
                <a:gd name="T3" fmla="*/ 0 h 156"/>
                <a:gd name="T4" fmla="*/ 0 w 308"/>
                <a:gd name="T5" fmla="*/ 0 h 156"/>
                <a:gd name="T6" fmla="*/ 69 w 308"/>
                <a:gd name="T7" fmla="*/ 156 h 156"/>
                <a:gd name="T8" fmla="*/ 239 w 30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6">
                  <a:moveTo>
                    <a:pt x="239" y="156"/>
                  </a:moveTo>
                  <a:lnTo>
                    <a:pt x="308" y="0"/>
                  </a:lnTo>
                  <a:lnTo>
                    <a:pt x="0" y="0"/>
                  </a:lnTo>
                  <a:lnTo>
                    <a:pt x="69" y="156"/>
                  </a:lnTo>
                  <a:lnTo>
                    <a:pt x="239" y="156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íŝḷïḓè">
              <a:extLst>
                <a:ext uri="{FF2B5EF4-FFF2-40B4-BE49-F238E27FC236}">
                  <a16:creationId xmlns:a16="http://schemas.microsoft.com/office/drawing/2014/main" id="{467D47E3-1DCA-4706-A4E6-52B0E738C5EB}"/>
                </a:ext>
              </a:extLst>
            </p:cNvPr>
            <p:cNvSpPr/>
            <p:nvPr/>
          </p:nvSpPr>
          <p:spPr bwMode="auto">
            <a:xfrm>
              <a:off x="4725988" y="4470401"/>
              <a:ext cx="84138" cy="84138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íş1iḓê">
              <a:extLst>
                <a:ext uri="{FF2B5EF4-FFF2-40B4-BE49-F238E27FC236}">
                  <a16:creationId xmlns:a16="http://schemas.microsoft.com/office/drawing/2014/main" id="{1DBA0169-46CE-40BF-9A35-1305D193C48C}"/>
                </a:ext>
              </a:extLst>
            </p:cNvPr>
            <p:cNvSpPr/>
            <p:nvPr/>
          </p:nvSpPr>
          <p:spPr bwMode="auto">
            <a:xfrm>
              <a:off x="4203700" y="444817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ŝḻîḑé">
              <a:extLst>
                <a:ext uri="{FF2B5EF4-FFF2-40B4-BE49-F238E27FC236}">
                  <a16:creationId xmlns:a16="http://schemas.microsoft.com/office/drawing/2014/main" id="{1AC7909C-5773-4B81-9B88-985F93246398}"/>
                </a:ext>
              </a:extLst>
            </p:cNvPr>
            <p:cNvSpPr/>
            <p:nvPr/>
          </p:nvSpPr>
          <p:spPr bwMode="auto">
            <a:xfrm>
              <a:off x="4203700" y="4533901"/>
              <a:ext cx="223838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í$1îḑé">
              <a:extLst>
                <a:ext uri="{FF2B5EF4-FFF2-40B4-BE49-F238E27FC236}">
                  <a16:creationId xmlns:a16="http://schemas.microsoft.com/office/drawing/2014/main" id="{239BDEC8-932C-494B-90C4-A0BE9C228406}"/>
                </a:ext>
              </a:extLst>
            </p:cNvPr>
            <p:cNvSpPr/>
            <p:nvPr/>
          </p:nvSpPr>
          <p:spPr bwMode="auto">
            <a:xfrm>
              <a:off x="5114925" y="4448176"/>
              <a:ext cx="219075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ş1iḓê">
              <a:extLst>
                <a:ext uri="{FF2B5EF4-FFF2-40B4-BE49-F238E27FC236}">
                  <a16:creationId xmlns:a16="http://schemas.microsoft.com/office/drawing/2014/main" id="{62016E52-E766-45B8-A42B-7EE6FD82236F}"/>
                </a:ext>
              </a:extLst>
            </p:cNvPr>
            <p:cNvSpPr/>
            <p:nvPr/>
          </p:nvSpPr>
          <p:spPr bwMode="auto">
            <a:xfrm>
              <a:off x="5114925" y="4533901"/>
              <a:ext cx="219075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îs1ídê">
              <a:extLst>
                <a:ext uri="{FF2B5EF4-FFF2-40B4-BE49-F238E27FC236}">
                  <a16:creationId xmlns:a16="http://schemas.microsoft.com/office/drawing/2014/main" id="{E0E2E4B1-43C8-41BB-94B3-5E4C1450AF16}"/>
                </a:ext>
              </a:extLst>
            </p:cNvPr>
            <p:cNvSpPr/>
            <p:nvPr/>
          </p:nvSpPr>
          <p:spPr bwMode="auto">
            <a:xfrm>
              <a:off x="7305675" y="1978026"/>
              <a:ext cx="1711325" cy="2871788"/>
            </a:xfrm>
            <a:custGeom>
              <a:avLst/>
              <a:gdLst>
                <a:gd name="T0" fmla="*/ 31 w 406"/>
                <a:gd name="T1" fmla="*/ 681 h 681"/>
                <a:gd name="T2" fmla="*/ 375 w 406"/>
                <a:gd name="T3" fmla="*/ 681 h 681"/>
                <a:gd name="T4" fmla="*/ 406 w 406"/>
                <a:gd name="T5" fmla="*/ 650 h 681"/>
                <a:gd name="T6" fmla="*/ 406 w 406"/>
                <a:gd name="T7" fmla="*/ 31 h 681"/>
                <a:gd name="T8" fmla="*/ 375 w 406"/>
                <a:gd name="T9" fmla="*/ 0 h 681"/>
                <a:gd name="T10" fmla="*/ 31 w 406"/>
                <a:gd name="T11" fmla="*/ 0 h 681"/>
                <a:gd name="T12" fmla="*/ 0 w 406"/>
                <a:gd name="T13" fmla="*/ 31 h 681"/>
                <a:gd name="T14" fmla="*/ 0 w 406"/>
                <a:gd name="T15" fmla="*/ 650 h 681"/>
                <a:gd name="T16" fmla="*/ 31 w 406"/>
                <a:gd name="T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" h="681">
                  <a:moveTo>
                    <a:pt x="31" y="681"/>
                  </a:moveTo>
                  <a:cubicBezTo>
                    <a:pt x="375" y="681"/>
                    <a:pt x="375" y="681"/>
                    <a:pt x="375" y="681"/>
                  </a:cubicBezTo>
                  <a:cubicBezTo>
                    <a:pt x="392" y="681"/>
                    <a:pt x="406" y="667"/>
                    <a:pt x="406" y="650"/>
                  </a:cubicBezTo>
                  <a:cubicBezTo>
                    <a:pt x="406" y="31"/>
                    <a:pt x="406" y="31"/>
                    <a:pt x="406" y="31"/>
                  </a:cubicBezTo>
                  <a:cubicBezTo>
                    <a:pt x="406" y="14"/>
                    <a:pt x="392" y="0"/>
                    <a:pt x="3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67"/>
                    <a:pt x="14" y="681"/>
                    <a:pt x="31" y="681"/>
                  </a:cubicBezTo>
                  <a:close/>
                </a:path>
              </a:pathLst>
            </a:cu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îṥľíḑê">
              <a:extLst>
                <a:ext uri="{FF2B5EF4-FFF2-40B4-BE49-F238E27FC236}">
                  <a16:creationId xmlns:a16="http://schemas.microsoft.com/office/drawing/2014/main" id="{8C7792EF-FA9B-4020-9B7B-85B8980FB918}"/>
                </a:ext>
              </a:extLst>
            </p:cNvPr>
            <p:cNvSpPr/>
            <p:nvPr/>
          </p:nvSpPr>
          <p:spPr bwMode="auto">
            <a:xfrm>
              <a:off x="7494588" y="1978026"/>
              <a:ext cx="1716088" cy="2871788"/>
            </a:xfrm>
            <a:custGeom>
              <a:avLst/>
              <a:gdLst>
                <a:gd name="T0" fmla="*/ 31 w 407"/>
                <a:gd name="T1" fmla="*/ 681 h 681"/>
                <a:gd name="T2" fmla="*/ 376 w 407"/>
                <a:gd name="T3" fmla="*/ 681 h 681"/>
                <a:gd name="T4" fmla="*/ 407 w 407"/>
                <a:gd name="T5" fmla="*/ 650 h 681"/>
                <a:gd name="T6" fmla="*/ 407 w 407"/>
                <a:gd name="T7" fmla="*/ 31 h 681"/>
                <a:gd name="T8" fmla="*/ 376 w 407"/>
                <a:gd name="T9" fmla="*/ 0 h 681"/>
                <a:gd name="T10" fmla="*/ 31 w 407"/>
                <a:gd name="T11" fmla="*/ 0 h 681"/>
                <a:gd name="T12" fmla="*/ 0 w 407"/>
                <a:gd name="T13" fmla="*/ 31 h 681"/>
                <a:gd name="T14" fmla="*/ 0 w 407"/>
                <a:gd name="T15" fmla="*/ 650 h 681"/>
                <a:gd name="T16" fmla="*/ 31 w 407"/>
                <a:gd name="T17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681">
                  <a:moveTo>
                    <a:pt x="31" y="681"/>
                  </a:moveTo>
                  <a:cubicBezTo>
                    <a:pt x="376" y="681"/>
                    <a:pt x="376" y="681"/>
                    <a:pt x="376" y="681"/>
                  </a:cubicBezTo>
                  <a:cubicBezTo>
                    <a:pt x="393" y="681"/>
                    <a:pt x="407" y="667"/>
                    <a:pt x="407" y="650"/>
                  </a:cubicBezTo>
                  <a:cubicBezTo>
                    <a:pt x="407" y="31"/>
                    <a:pt x="407" y="31"/>
                    <a:pt x="407" y="31"/>
                  </a:cubicBezTo>
                  <a:cubicBezTo>
                    <a:pt x="407" y="14"/>
                    <a:pt x="393" y="0"/>
                    <a:pt x="37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0" y="667"/>
                    <a:pt x="14" y="681"/>
                    <a:pt x="31" y="681"/>
                  </a:cubicBezTo>
                  <a:close/>
                </a:path>
              </a:pathLst>
            </a:custGeom>
            <a:solidFill>
              <a:srgbClr val="487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s1íḑè">
              <a:extLst>
                <a:ext uri="{FF2B5EF4-FFF2-40B4-BE49-F238E27FC236}">
                  <a16:creationId xmlns:a16="http://schemas.microsoft.com/office/drawing/2014/main" id="{423B4F93-65ED-4537-8F2A-3AD464627D8F}"/>
                </a:ext>
              </a:extLst>
            </p:cNvPr>
            <p:cNvSpPr/>
            <p:nvPr/>
          </p:nvSpPr>
          <p:spPr bwMode="auto">
            <a:xfrm>
              <a:off x="7583488" y="2063751"/>
              <a:ext cx="1538288" cy="2701925"/>
            </a:xfrm>
            <a:custGeom>
              <a:avLst/>
              <a:gdLst>
                <a:gd name="T0" fmla="*/ 365 w 365"/>
                <a:gd name="T1" fmla="*/ 630 h 641"/>
                <a:gd name="T2" fmla="*/ 365 w 365"/>
                <a:gd name="T3" fmla="*/ 11 h 641"/>
                <a:gd name="T4" fmla="*/ 355 w 365"/>
                <a:gd name="T5" fmla="*/ 0 h 641"/>
                <a:gd name="T6" fmla="*/ 10 w 365"/>
                <a:gd name="T7" fmla="*/ 0 h 641"/>
                <a:gd name="T8" fmla="*/ 0 w 365"/>
                <a:gd name="T9" fmla="*/ 11 h 641"/>
                <a:gd name="T10" fmla="*/ 0 w 365"/>
                <a:gd name="T11" fmla="*/ 630 h 641"/>
                <a:gd name="T12" fmla="*/ 10 w 365"/>
                <a:gd name="T13" fmla="*/ 641 h 641"/>
                <a:gd name="T14" fmla="*/ 355 w 365"/>
                <a:gd name="T15" fmla="*/ 641 h 641"/>
                <a:gd name="T16" fmla="*/ 365 w 365"/>
                <a:gd name="T17" fmla="*/ 63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5" h="641">
                  <a:moveTo>
                    <a:pt x="365" y="630"/>
                  </a:moveTo>
                  <a:cubicBezTo>
                    <a:pt x="365" y="11"/>
                    <a:pt x="365" y="11"/>
                    <a:pt x="365" y="11"/>
                  </a:cubicBezTo>
                  <a:cubicBezTo>
                    <a:pt x="365" y="5"/>
                    <a:pt x="360" y="0"/>
                    <a:pt x="35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630"/>
                    <a:pt x="0" y="630"/>
                    <a:pt x="0" y="630"/>
                  </a:cubicBezTo>
                  <a:cubicBezTo>
                    <a:pt x="0" y="636"/>
                    <a:pt x="4" y="641"/>
                    <a:pt x="10" y="641"/>
                  </a:cubicBezTo>
                  <a:cubicBezTo>
                    <a:pt x="355" y="641"/>
                    <a:pt x="355" y="641"/>
                    <a:pt x="355" y="641"/>
                  </a:cubicBezTo>
                  <a:cubicBezTo>
                    <a:pt x="360" y="641"/>
                    <a:pt x="365" y="636"/>
                    <a:pt x="365" y="630"/>
                  </a:cubicBezTo>
                  <a:close/>
                </a:path>
              </a:pathLst>
            </a:custGeom>
            <a:solidFill>
              <a:srgbClr val="47A4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iṣḷiḋè">
              <a:extLst>
                <a:ext uri="{FF2B5EF4-FFF2-40B4-BE49-F238E27FC236}">
                  <a16:creationId xmlns:a16="http://schemas.microsoft.com/office/drawing/2014/main" id="{815ED4BA-BF96-4224-A1F7-84D6860D3D37}"/>
                </a:ext>
              </a:extLst>
            </p:cNvPr>
            <p:cNvSpPr/>
            <p:nvPr/>
          </p:nvSpPr>
          <p:spPr bwMode="auto">
            <a:xfrm>
              <a:off x="7651750" y="2176464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iṧ1iḑê">
              <a:extLst>
                <a:ext uri="{FF2B5EF4-FFF2-40B4-BE49-F238E27FC236}">
                  <a16:creationId xmlns:a16="http://schemas.microsoft.com/office/drawing/2014/main" id="{29AF7EFF-45B4-4123-BB2B-0961AA7EE6F6}"/>
                </a:ext>
              </a:extLst>
            </p:cNvPr>
            <p:cNvSpPr/>
            <p:nvPr/>
          </p:nvSpPr>
          <p:spPr bwMode="auto">
            <a:xfrm>
              <a:off x="7667625" y="2193926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íśliḍé">
              <a:extLst>
                <a:ext uri="{FF2B5EF4-FFF2-40B4-BE49-F238E27FC236}">
                  <a16:creationId xmlns:a16="http://schemas.microsoft.com/office/drawing/2014/main" id="{3A919FBA-550D-40A9-B35F-D5E650E69F24}"/>
                </a:ext>
              </a:extLst>
            </p:cNvPr>
            <p:cNvSpPr/>
            <p:nvPr/>
          </p:nvSpPr>
          <p:spPr bwMode="auto">
            <a:xfrm>
              <a:off x="8105775" y="2193926"/>
              <a:ext cx="488950" cy="249238"/>
            </a:xfrm>
            <a:custGeom>
              <a:avLst/>
              <a:gdLst>
                <a:gd name="T0" fmla="*/ 69 w 308"/>
                <a:gd name="T1" fmla="*/ 157 h 157"/>
                <a:gd name="T2" fmla="*/ 0 w 308"/>
                <a:gd name="T3" fmla="*/ 0 h 157"/>
                <a:gd name="T4" fmla="*/ 308 w 308"/>
                <a:gd name="T5" fmla="*/ 0 h 157"/>
                <a:gd name="T6" fmla="*/ 242 w 308"/>
                <a:gd name="T7" fmla="*/ 157 h 157"/>
                <a:gd name="T8" fmla="*/ 6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69" y="157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7"/>
                  </a:lnTo>
                  <a:lnTo>
                    <a:pt x="6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šļiďê">
              <a:extLst>
                <a:ext uri="{FF2B5EF4-FFF2-40B4-BE49-F238E27FC236}">
                  <a16:creationId xmlns:a16="http://schemas.microsoft.com/office/drawing/2014/main" id="{C301B86E-4082-4339-AB84-15091E2B290F}"/>
                </a:ext>
              </a:extLst>
            </p:cNvPr>
            <p:cNvSpPr/>
            <p:nvPr/>
          </p:nvSpPr>
          <p:spPr bwMode="auto">
            <a:xfrm>
              <a:off x="8308975" y="2273301"/>
              <a:ext cx="87313" cy="84138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iSļíḑè">
              <a:extLst>
                <a:ext uri="{FF2B5EF4-FFF2-40B4-BE49-F238E27FC236}">
                  <a16:creationId xmlns:a16="http://schemas.microsoft.com/office/drawing/2014/main" id="{41771571-BC98-4684-B3BF-847824B48D22}"/>
                </a:ext>
              </a:extLst>
            </p:cNvPr>
            <p:cNvSpPr/>
            <p:nvPr/>
          </p:nvSpPr>
          <p:spPr bwMode="auto">
            <a:xfrm>
              <a:off x="8696325" y="225742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şľîďe">
              <a:extLst>
                <a:ext uri="{FF2B5EF4-FFF2-40B4-BE49-F238E27FC236}">
                  <a16:creationId xmlns:a16="http://schemas.microsoft.com/office/drawing/2014/main" id="{6FD49F87-E880-4DA4-AC7E-79CECC31B398}"/>
                </a:ext>
              </a:extLst>
            </p:cNvPr>
            <p:cNvSpPr/>
            <p:nvPr/>
          </p:nvSpPr>
          <p:spPr bwMode="auto">
            <a:xfrm>
              <a:off x="8696325" y="2341564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iṩḻîḋè">
              <a:extLst>
                <a:ext uri="{FF2B5EF4-FFF2-40B4-BE49-F238E27FC236}">
                  <a16:creationId xmlns:a16="http://schemas.microsoft.com/office/drawing/2014/main" id="{88256DF0-E5E3-4DBB-B03D-65DF5BBC6687}"/>
                </a:ext>
              </a:extLst>
            </p:cNvPr>
            <p:cNvSpPr/>
            <p:nvPr/>
          </p:nvSpPr>
          <p:spPr bwMode="auto">
            <a:xfrm>
              <a:off x="7786688" y="2257426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îṥḻîdè">
              <a:extLst>
                <a:ext uri="{FF2B5EF4-FFF2-40B4-BE49-F238E27FC236}">
                  <a16:creationId xmlns:a16="http://schemas.microsoft.com/office/drawing/2014/main" id="{F2BD171B-4AD1-4E7A-B8F1-E23E3FFAD1BF}"/>
                </a:ext>
              </a:extLst>
            </p:cNvPr>
            <p:cNvSpPr/>
            <p:nvPr/>
          </p:nvSpPr>
          <p:spPr bwMode="auto">
            <a:xfrm>
              <a:off x="7786688" y="2341564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îšļîḍé">
              <a:extLst>
                <a:ext uri="{FF2B5EF4-FFF2-40B4-BE49-F238E27FC236}">
                  <a16:creationId xmlns:a16="http://schemas.microsoft.com/office/drawing/2014/main" id="{720D79BB-770D-4483-83CB-8AA950687DD0}"/>
                </a:ext>
              </a:extLst>
            </p:cNvPr>
            <p:cNvSpPr/>
            <p:nvPr/>
          </p:nvSpPr>
          <p:spPr bwMode="auto">
            <a:xfrm>
              <a:off x="7651750" y="2451101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ïşḷîďe">
              <a:extLst>
                <a:ext uri="{FF2B5EF4-FFF2-40B4-BE49-F238E27FC236}">
                  <a16:creationId xmlns:a16="http://schemas.microsoft.com/office/drawing/2014/main" id="{B4676E94-2550-4784-9A1A-4CEE329056E3}"/>
                </a:ext>
              </a:extLst>
            </p:cNvPr>
            <p:cNvSpPr/>
            <p:nvPr/>
          </p:nvSpPr>
          <p:spPr bwMode="auto">
            <a:xfrm>
              <a:off x="7667625" y="2466976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îṧ1îḓé">
              <a:extLst>
                <a:ext uri="{FF2B5EF4-FFF2-40B4-BE49-F238E27FC236}">
                  <a16:creationId xmlns:a16="http://schemas.microsoft.com/office/drawing/2014/main" id="{96278376-CF73-4186-AB46-91DD27F1AC9A}"/>
                </a:ext>
              </a:extLst>
            </p:cNvPr>
            <p:cNvSpPr/>
            <p:nvPr/>
          </p:nvSpPr>
          <p:spPr bwMode="auto">
            <a:xfrm>
              <a:off x="8105775" y="2466976"/>
              <a:ext cx="488950" cy="249238"/>
            </a:xfrm>
            <a:custGeom>
              <a:avLst/>
              <a:gdLst>
                <a:gd name="T0" fmla="*/ 69 w 308"/>
                <a:gd name="T1" fmla="*/ 157 h 157"/>
                <a:gd name="T2" fmla="*/ 0 w 308"/>
                <a:gd name="T3" fmla="*/ 0 h 157"/>
                <a:gd name="T4" fmla="*/ 308 w 308"/>
                <a:gd name="T5" fmla="*/ 0 h 157"/>
                <a:gd name="T6" fmla="*/ 242 w 308"/>
                <a:gd name="T7" fmla="*/ 157 h 157"/>
                <a:gd name="T8" fmla="*/ 6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69" y="157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7"/>
                  </a:lnTo>
                  <a:lnTo>
                    <a:pt x="6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íṣľiďe">
              <a:extLst>
                <a:ext uri="{FF2B5EF4-FFF2-40B4-BE49-F238E27FC236}">
                  <a16:creationId xmlns:a16="http://schemas.microsoft.com/office/drawing/2014/main" id="{B1DBD54F-5F87-40EA-909A-B53290858228}"/>
                </a:ext>
              </a:extLst>
            </p:cNvPr>
            <p:cNvSpPr/>
            <p:nvPr/>
          </p:nvSpPr>
          <p:spPr bwMode="auto">
            <a:xfrm>
              <a:off x="8308975" y="2547939"/>
              <a:ext cx="87313" cy="84138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î$ḷiḑè">
              <a:extLst>
                <a:ext uri="{FF2B5EF4-FFF2-40B4-BE49-F238E27FC236}">
                  <a16:creationId xmlns:a16="http://schemas.microsoft.com/office/drawing/2014/main" id="{354A0524-4D2D-4BEE-B47C-286D06554C91}"/>
                </a:ext>
              </a:extLst>
            </p:cNvPr>
            <p:cNvSpPr/>
            <p:nvPr/>
          </p:nvSpPr>
          <p:spPr bwMode="auto">
            <a:xfrm>
              <a:off x="8696325" y="253047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iṣḻíḓê">
              <a:extLst>
                <a:ext uri="{FF2B5EF4-FFF2-40B4-BE49-F238E27FC236}">
                  <a16:creationId xmlns:a16="http://schemas.microsoft.com/office/drawing/2014/main" id="{ED66B27C-A9AC-40CF-B61A-15DF2EC00421}"/>
                </a:ext>
              </a:extLst>
            </p:cNvPr>
            <p:cNvSpPr/>
            <p:nvPr/>
          </p:nvSpPr>
          <p:spPr bwMode="auto">
            <a:xfrm>
              <a:off x="8696325" y="2614614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ïšľîďê">
              <a:extLst>
                <a:ext uri="{FF2B5EF4-FFF2-40B4-BE49-F238E27FC236}">
                  <a16:creationId xmlns:a16="http://schemas.microsoft.com/office/drawing/2014/main" id="{F80FBC84-03ED-480A-A0FD-AA71125880B3}"/>
                </a:ext>
              </a:extLst>
            </p:cNvPr>
            <p:cNvSpPr/>
            <p:nvPr/>
          </p:nvSpPr>
          <p:spPr bwMode="auto">
            <a:xfrm>
              <a:off x="7786688" y="2530476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íṥļîdè">
              <a:extLst>
                <a:ext uri="{FF2B5EF4-FFF2-40B4-BE49-F238E27FC236}">
                  <a16:creationId xmlns:a16="http://schemas.microsoft.com/office/drawing/2014/main" id="{0B66630D-F43A-4DDE-A5C0-F9EB97160C8B}"/>
                </a:ext>
              </a:extLst>
            </p:cNvPr>
            <p:cNvSpPr/>
            <p:nvPr/>
          </p:nvSpPr>
          <p:spPr bwMode="auto">
            <a:xfrm>
              <a:off x="7786688" y="2614614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iSḷídè">
              <a:extLst>
                <a:ext uri="{FF2B5EF4-FFF2-40B4-BE49-F238E27FC236}">
                  <a16:creationId xmlns:a16="http://schemas.microsoft.com/office/drawing/2014/main" id="{2D563B54-4838-4179-9994-208CA69E4EF3}"/>
                </a:ext>
              </a:extLst>
            </p:cNvPr>
            <p:cNvSpPr/>
            <p:nvPr/>
          </p:nvSpPr>
          <p:spPr bwMode="auto">
            <a:xfrm>
              <a:off x="7651750" y="2724151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ïśḻîďè">
              <a:extLst>
                <a:ext uri="{FF2B5EF4-FFF2-40B4-BE49-F238E27FC236}">
                  <a16:creationId xmlns:a16="http://schemas.microsoft.com/office/drawing/2014/main" id="{86381986-690F-4387-95F1-7F5CC0CE56EE}"/>
                </a:ext>
              </a:extLst>
            </p:cNvPr>
            <p:cNvSpPr/>
            <p:nvPr/>
          </p:nvSpPr>
          <p:spPr bwMode="auto">
            <a:xfrm>
              <a:off x="7667625" y="2741614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iṣľíḓè">
              <a:extLst>
                <a:ext uri="{FF2B5EF4-FFF2-40B4-BE49-F238E27FC236}">
                  <a16:creationId xmlns:a16="http://schemas.microsoft.com/office/drawing/2014/main" id="{F115235F-9676-4299-A37E-8004AF26FD92}"/>
                </a:ext>
              </a:extLst>
            </p:cNvPr>
            <p:cNvSpPr/>
            <p:nvPr/>
          </p:nvSpPr>
          <p:spPr bwMode="auto">
            <a:xfrm>
              <a:off x="8105775" y="2741614"/>
              <a:ext cx="488950" cy="249238"/>
            </a:xfrm>
            <a:custGeom>
              <a:avLst/>
              <a:gdLst>
                <a:gd name="T0" fmla="*/ 69 w 308"/>
                <a:gd name="T1" fmla="*/ 157 h 157"/>
                <a:gd name="T2" fmla="*/ 0 w 308"/>
                <a:gd name="T3" fmla="*/ 0 h 157"/>
                <a:gd name="T4" fmla="*/ 308 w 308"/>
                <a:gd name="T5" fmla="*/ 0 h 157"/>
                <a:gd name="T6" fmla="*/ 242 w 308"/>
                <a:gd name="T7" fmla="*/ 157 h 157"/>
                <a:gd name="T8" fmla="*/ 6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69" y="157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7"/>
                  </a:lnTo>
                  <a:lnTo>
                    <a:pt x="6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í$ḻíḓê">
              <a:extLst>
                <a:ext uri="{FF2B5EF4-FFF2-40B4-BE49-F238E27FC236}">
                  <a16:creationId xmlns:a16="http://schemas.microsoft.com/office/drawing/2014/main" id="{4669AD99-B3D9-49CA-B25E-228D0E5AF060}"/>
                </a:ext>
              </a:extLst>
            </p:cNvPr>
            <p:cNvSpPr/>
            <p:nvPr/>
          </p:nvSpPr>
          <p:spPr bwMode="auto">
            <a:xfrm>
              <a:off x="8308975" y="2822576"/>
              <a:ext cx="87313" cy="87313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išḷíďè">
              <a:extLst>
                <a:ext uri="{FF2B5EF4-FFF2-40B4-BE49-F238E27FC236}">
                  <a16:creationId xmlns:a16="http://schemas.microsoft.com/office/drawing/2014/main" id="{18FF6011-1258-4F57-9FBF-DDD3654C875C}"/>
                </a:ext>
              </a:extLst>
            </p:cNvPr>
            <p:cNvSpPr/>
            <p:nvPr/>
          </p:nvSpPr>
          <p:spPr bwMode="auto">
            <a:xfrm>
              <a:off x="8696325" y="2805114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îS1ídè">
              <a:extLst>
                <a:ext uri="{FF2B5EF4-FFF2-40B4-BE49-F238E27FC236}">
                  <a16:creationId xmlns:a16="http://schemas.microsoft.com/office/drawing/2014/main" id="{00727698-B171-4A5B-B4B0-E655372DBEB9}"/>
                </a:ext>
              </a:extLst>
            </p:cNvPr>
            <p:cNvSpPr/>
            <p:nvPr/>
          </p:nvSpPr>
          <p:spPr bwMode="auto">
            <a:xfrm>
              <a:off x="8696325" y="2889251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îŝļíḑè">
              <a:extLst>
                <a:ext uri="{FF2B5EF4-FFF2-40B4-BE49-F238E27FC236}">
                  <a16:creationId xmlns:a16="http://schemas.microsoft.com/office/drawing/2014/main" id="{CBD6D814-122B-471E-987D-1A22F7C62F60}"/>
                </a:ext>
              </a:extLst>
            </p:cNvPr>
            <p:cNvSpPr/>
            <p:nvPr/>
          </p:nvSpPr>
          <p:spPr bwMode="auto">
            <a:xfrm>
              <a:off x="7786688" y="2805114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ïś1iḑe">
              <a:extLst>
                <a:ext uri="{FF2B5EF4-FFF2-40B4-BE49-F238E27FC236}">
                  <a16:creationId xmlns:a16="http://schemas.microsoft.com/office/drawing/2014/main" id="{49155D8E-D27A-44DF-BA72-F8FEB6ED21F6}"/>
                </a:ext>
              </a:extLst>
            </p:cNvPr>
            <p:cNvSpPr/>
            <p:nvPr/>
          </p:nvSpPr>
          <p:spPr bwMode="auto">
            <a:xfrm>
              <a:off x="7786688" y="2889251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íṧḷiḋê">
              <a:extLst>
                <a:ext uri="{FF2B5EF4-FFF2-40B4-BE49-F238E27FC236}">
                  <a16:creationId xmlns:a16="http://schemas.microsoft.com/office/drawing/2014/main" id="{0A71DBED-121C-46FE-B7F0-47E50C4FBE19}"/>
                </a:ext>
              </a:extLst>
            </p:cNvPr>
            <p:cNvSpPr/>
            <p:nvPr/>
          </p:nvSpPr>
          <p:spPr bwMode="auto">
            <a:xfrm>
              <a:off x="7651750" y="2998789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íšlïde">
              <a:extLst>
                <a:ext uri="{FF2B5EF4-FFF2-40B4-BE49-F238E27FC236}">
                  <a16:creationId xmlns:a16="http://schemas.microsoft.com/office/drawing/2014/main" id="{3F12F0C4-1744-4416-8E70-DEC435A7E58D}"/>
                </a:ext>
              </a:extLst>
            </p:cNvPr>
            <p:cNvSpPr/>
            <p:nvPr/>
          </p:nvSpPr>
          <p:spPr bwMode="auto">
            <a:xfrm>
              <a:off x="7667625" y="3016251"/>
              <a:ext cx="1370013" cy="247650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îṡľîdê">
              <a:extLst>
                <a:ext uri="{FF2B5EF4-FFF2-40B4-BE49-F238E27FC236}">
                  <a16:creationId xmlns:a16="http://schemas.microsoft.com/office/drawing/2014/main" id="{510BC22D-D316-4D8B-9FA6-6C4E0E23C657}"/>
                </a:ext>
              </a:extLst>
            </p:cNvPr>
            <p:cNvSpPr/>
            <p:nvPr/>
          </p:nvSpPr>
          <p:spPr bwMode="auto">
            <a:xfrm>
              <a:off x="8105775" y="3016251"/>
              <a:ext cx="488950" cy="247650"/>
            </a:xfrm>
            <a:custGeom>
              <a:avLst/>
              <a:gdLst>
                <a:gd name="T0" fmla="*/ 69 w 308"/>
                <a:gd name="T1" fmla="*/ 156 h 156"/>
                <a:gd name="T2" fmla="*/ 0 w 308"/>
                <a:gd name="T3" fmla="*/ 0 h 156"/>
                <a:gd name="T4" fmla="*/ 308 w 308"/>
                <a:gd name="T5" fmla="*/ 0 h 156"/>
                <a:gd name="T6" fmla="*/ 242 w 308"/>
                <a:gd name="T7" fmla="*/ 156 h 156"/>
                <a:gd name="T8" fmla="*/ 69 w 30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6">
                  <a:moveTo>
                    <a:pt x="69" y="156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6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iṧļïḓê">
              <a:extLst>
                <a:ext uri="{FF2B5EF4-FFF2-40B4-BE49-F238E27FC236}">
                  <a16:creationId xmlns:a16="http://schemas.microsoft.com/office/drawing/2014/main" id="{264C2C29-2242-42AA-A28F-D3EE63E300C8}"/>
                </a:ext>
              </a:extLst>
            </p:cNvPr>
            <p:cNvSpPr/>
            <p:nvPr/>
          </p:nvSpPr>
          <p:spPr bwMode="auto">
            <a:xfrm>
              <a:off x="8308975" y="3095626"/>
              <a:ext cx="87313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šḷíḑé">
              <a:extLst>
                <a:ext uri="{FF2B5EF4-FFF2-40B4-BE49-F238E27FC236}">
                  <a16:creationId xmlns:a16="http://schemas.microsoft.com/office/drawing/2014/main" id="{8499289C-B0B5-4634-9CEB-92F9386C0CB7}"/>
                </a:ext>
              </a:extLst>
            </p:cNvPr>
            <p:cNvSpPr/>
            <p:nvPr/>
          </p:nvSpPr>
          <p:spPr bwMode="auto">
            <a:xfrm>
              <a:off x="8696325" y="3078164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ïSlîde">
              <a:extLst>
                <a:ext uri="{FF2B5EF4-FFF2-40B4-BE49-F238E27FC236}">
                  <a16:creationId xmlns:a16="http://schemas.microsoft.com/office/drawing/2014/main" id="{EBE369F6-0F32-4D98-8671-6D5010CFA21F}"/>
                </a:ext>
              </a:extLst>
            </p:cNvPr>
            <p:cNvSpPr/>
            <p:nvPr/>
          </p:nvSpPr>
          <p:spPr bwMode="auto">
            <a:xfrm>
              <a:off x="8696325" y="3163889"/>
              <a:ext cx="223838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îṡḷíḓe">
              <a:extLst>
                <a:ext uri="{FF2B5EF4-FFF2-40B4-BE49-F238E27FC236}">
                  <a16:creationId xmlns:a16="http://schemas.microsoft.com/office/drawing/2014/main" id="{1CB40774-545B-4983-BFDE-578D850E20A9}"/>
                </a:ext>
              </a:extLst>
            </p:cNvPr>
            <p:cNvSpPr/>
            <p:nvPr/>
          </p:nvSpPr>
          <p:spPr bwMode="auto">
            <a:xfrm>
              <a:off x="7786688" y="3078164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íṧļíḓe">
              <a:extLst>
                <a:ext uri="{FF2B5EF4-FFF2-40B4-BE49-F238E27FC236}">
                  <a16:creationId xmlns:a16="http://schemas.microsoft.com/office/drawing/2014/main" id="{1941DB48-2028-4522-B17E-E2D5DB5CB0EE}"/>
                </a:ext>
              </a:extLst>
            </p:cNvPr>
            <p:cNvSpPr/>
            <p:nvPr/>
          </p:nvSpPr>
          <p:spPr bwMode="auto">
            <a:xfrm>
              <a:off x="7786688" y="3163889"/>
              <a:ext cx="222250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iślíďê">
              <a:extLst>
                <a:ext uri="{FF2B5EF4-FFF2-40B4-BE49-F238E27FC236}">
                  <a16:creationId xmlns:a16="http://schemas.microsoft.com/office/drawing/2014/main" id="{5D32E0AC-074F-400B-B337-EF974188A0BA}"/>
                </a:ext>
              </a:extLst>
            </p:cNvPr>
            <p:cNvSpPr/>
            <p:nvPr/>
          </p:nvSpPr>
          <p:spPr bwMode="auto">
            <a:xfrm>
              <a:off x="7651750" y="3273426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îṩḻïḍè">
              <a:extLst>
                <a:ext uri="{FF2B5EF4-FFF2-40B4-BE49-F238E27FC236}">
                  <a16:creationId xmlns:a16="http://schemas.microsoft.com/office/drawing/2014/main" id="{47F097BB-C0DD-4571-832C-B7D03E1C663F}"/>
                </a:ext>
              </a:extLst>
            </p:cNvPr>
            <p:cNvSpPr/>
            <p:nvPr/>
          </p:nvSpPr>
          <p:spPr bwMode="auto">
            <a:xfrm>
              <a:off x="7667625" y="3289301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şľîďe">
              <a:extLst>
                <a:ext uri="{FF2B5EF4-FFF2-40B4-BE49-F238E27FC236}">
                  <a16:creationId xmlns:a16="http://schemas.microsoft.com/office/drawing/2014/main" id="{1FC43F9D-C7C9-4C34-9727-748D04A596F1}"/>
                </a:ext>
              </a:extLst>
            </p:cNvPr>
            <p:cNvSpPr/>
            <p:nvPr/>
          </p:nvSpPr>
          <p:spPr bwMode="auto">
            <a:xfrm>
              <a:off x="8105775" y="3289301"/>
              <a:ext cx="488950" cy="249238"/>
            </a:xfrm>
            <a:custGeom>
              <a:avLst/>
              <a:gdLst>
                <a:gd name="T0" fmla="*/ 69 w 308"/>
                <a:gd name="T1" fmla="*/ 157 h 157"/>
                <a:gd name="T2" fmla="*/ 0 w 308"/>
                <a:gd name="T3" fmla="*/ 0 h 157"/>
                <a:gd name="T4" fmla="*/ 308 w 308"/>
                <a:gd name="T5" fmla="*/ 0 h 157"/>
                <a:gd name="T6" fmla="*/ 242 w 308"/>
                <a:gd name="T7" fmla="*/ 157 h 157"/>
                <a:gd name="T8" fmla="*/ 6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69" y="157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7"/>
                  </a:lnTo>
                  <a:lnTo>
                    <a:pt x="6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ï$ľíďé">
              <a:extLst>
                <a:ext uri="{FF2B5EF4-FFF2-40B4-BE49-F238E27FC236}">
                  <a16:creationId xmlns:a16="http://schemas.microsoft.com/office/drawing/2014/main" id="{AE0CCB84-4B5E-4686-9A17-C860403095A2}"/>
                </a:ext>
              </a:extLst>
            </p:cNvPr>
            <p:cNvSpPr/>
            <p:nvPr/>
          </p:nvSpPr>
          <p:spPr bwMode="auto">
            <a:xfrm>
              <a:off x="8308975" y="3370264"/>
              <a:ext cx="87313" cy="87313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šḻíḓê">
              <a:extLst>
                <a:ext uri="{FF2B5EF4-FFF2-40B4-BE49-F238E27FC236}">
                  <a16:creationId xmlns:a16="http://schemas.microsoft.com/office/drawing/2014/main" id="{030EC4AA-9A5B-4894-8D36-7C8BEE54B924}"/>
                </a:ext>
              </a:extLst>
            </p:cNvPr>
            <p:cNvSpPr/>
            <p:nvPr/>
          </p:nvSpPr>
          <p:spPr bwMode="auto">
            <a:xfrm>
              <a:off x="8696325" y="3352801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íṩ1îḍe">
              <a:extLst>
                <a:ext uri="{FF2B5EF4-FFF2-40B4-BE49-F238E27FC236}">
                  <a16:creationId xmlns:a16="http://schemas.microsoft.com/office/drawing/2014/main" id="{DC1A86FA-F307-4DFA-ACBC-9F0F8D2C9DC1}"/>
                </a:ext>
              </a:extLst>
            </p:cNvPr>
            <p:cNvSpPr/>
            <p:nvPr/>
          </p:nvSpPr>
          <p:spPr bwMode="auto">
            <a:xfrm>
              <a:off x="8696325" y="3436939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ṥ1îďé">
              <a:extLst>
                <a:ext uri="{FF2B5EF4-FFF2-40B4-BE49-F238E27FC236}">
                  <a16:creationId xmlns:a16="http://schemas.microsoft.com/office/drawing/2014/main" id="{21AA7805-3343-4D07-9C9A-3F699B183A96}"/>
                </a:ext>
              </a:extLst>
            </p:cNvPr>
            <p:cNvSpPr/>
            <p:nvPr/>
          </p:nvSpPr>
          <p:spPr bwMode="auto">
            <a:xfrm>
              <a:off x="7786688" y="3352801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iṧḻíḋê">
              <a:extLst>
                <a:ext uri="{FF2B5EF4-FFF2-40B4-BE49-F238E27FC236}">
                  <a16:creationId xmlns:a16="http://schemas.microsoft.com/office/drawing/2014/main" id="{78ABB613-5298-40E2-8150-5963F8A3E0AA}"/>
                </a:ext>
              </a:extLst>
            </p:cNvPr>
            <p:cNvSpPr/>
            <p:nvPr/>
          </p:nvSpPr>
          <p:spPr bwMode="auto">
            <a:xfrm>
              <a:off x="7786688" y="3436939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ïṥḻîḍé">
              <a:extLst>
                <a:ext uri="{FF2B5EF4-FFF2-40B4-BE49-F238E27FC236}">
                  <a16:creationId xmlns:a16="http://schemas.microsoft.com/office/drawing/2014/main" id="{C960695A-6629-4178-8A36-3B8DEB9F0DB0}"/>
                </a:ext>
              </a:extLst>
            </p:cNvPr>
            <p:cNvSpPr/>
            <p:nvPr/>
          </p:nvSpPr>
          <p:spPr bwMode="auto">
            <a:xfrm>
              <a:off x="7651750" y="3546476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ïšľîḋe">
              <a:extLst>
                <a:ext uri="{FF2B5EF4-FFF2-40B4-BE49-F238E27FC236}">
                  <a16:creationId xmlns:a16="http://schemas.microsoft.com/office/drawing/2014/main" id="{7840A0BA-29D1-424E-BD72-E65794DA3ED7}"/>
                </a:ext>
              </a:extLst>
            </p:cNvPr>
            <p:cNvSpPr/>
            <p:nvPr/>
          </p:nvSpPr>
          <p:spPr bwMode="auto">
            <a:xfrm>
              <a:off x="7667625" y="3563939"/>
              <a:ext cx="1370013" cy="247650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ï$ḷïḍe">
              <a:extLst>
                <a:ext uri="{FF2B5EF4-FFF2-40B4-BE49-F238E27FC236}">
                  <a16:creationId xmlns:a16="http://schemas.microsoft.com/office/drawing/2014/main" id="{317278DC-5F7F-4DCB-85EC-425300251F1F}"/>
                </a:ext>
              </a:extLst>
            </p:cNvPr>
            <p:cNvSpPr/>
            <p:nvPr/>
          </p:nvSpPr>
          <p:spPr bwMode="auto">
            <a:xfrm>
              <a:off x="8105775" y="3563939"/>
              <a:ext cx="488950" cy="247650"/>
            </a:xfrm>
            <a:custGeom>
              <a:avLst/>
              <a:gdLst>
                <a:gd name="T0" fmla="*/ 69 w 308"/>
                <a:gd name="T1" fmla="*/ 156 h 156"/>
                <a:gd name="T2" fmla="*/ 0 w 308"/>
                <a:gd name="T3" fmla="*/ 0 h 156"/>
                <a:gd name="T4" fmla="*/ 308 w 308"/>
                <a:gd name="T5" fmla="*/ 0 h 156"/>
                <a:gd name="T6" fmla="*/ 242 w 308"/>
                <a:gd name="T7" fmla="*/ 156 h 156"/>
                <a:gd name="T8" fmla="*/ 69 w 30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6">
                  <a:moveTo>
                    <a:pt x="69" y="156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6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íṥļiḍè">
              <a:extLst>
                <a:ext uri="{FF2B5EF4-FFF2-40B4-BE49-F238E27FC236}">
                  <a16:creationId xmlns:a16="http://schemas.microsoft.com/office/drawing/2014/main" id="{A513F655-D08D-4447-99A3-F42C2B4E40B3}"/>
                </a:ext>
              </a:extLst>
            </p:cNvPr>
            <p:cNvSpPr/>
            <p:nvPr/>
          </p:nvSpPr>
          <p:spPr bwMode="auto">
            <a:xfrm>
              <a:off x="8308975" y="3643314"/>
              <a:ext cx="87313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ïṡlïde">
              <a:extLst>
                <a:ext uri="{FF2B5EF4-FFF2-40B4-BE49-F238E27FC236}">
                  <a16:creationId xmlns:a16="http://schemas.microsoft.com/office/drawing/2014/main" id="{B8D75F28-9008-458C-ABE3-7E342326BD98}"/>
                </a:ext>
              </a:extLst>
            </p:cNvPr>
            <p:cNvSpPr/>
            <p:nvPr/>
          </p:nvSpPr>
          <p:spPr bwMode="auto">
            <a:xfrm>
              <a:off x="8696325" y="3627439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ïŝļiḑe">
              <a:extLst>
                <a:ext uri="{FF2B5EF4-FFF2-40B4-BE49-F238E27FC236}">
                  <a16:creationId xmlns:a16="http://schemas.microsoft.com/office/drawing/2014/main" id="{1CFEDD22-6691-4127-98F4-4E8C71D46562}"/>
                </a:ext>
              </a:extLst>
            </p:cNvPr>
            <p:cNvSpPr/>
            <p:nvPr/>
          </p:nvSpPr>
          <p:spPr bwMode="auto">
            <a:xfrm>
              <a:off x="8696325" y="3711576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iŝ1îďé">
              <a:extLst>
                <a:ext uri="{FF2B5EF4-FFF2-40B4-BE49-F238E27FC236}">
                  <a16:creationId xmlns:a16="http://schemas.microsoft.com/office/drawing/2014/main" id="{3FECA267-66B2-4AD0-B1E2-C6960E415CF6}"/>
                </a:ext>
              </a:extLst>
            </p:cNvPr>
            <p:cNvSpPr/>
            <p:nvPr/>
          </p:nvSpPr>
          <p:spPr bwMode="auto">
            <a:xfrm>
              <a:off x="7786688" y="3627439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ïŝlïḓé">
              <a:extLst>
                <a:ext uri="{FF2B5EF4-FFF2-40B4-BE49-F238E27FC236}">
                  <a16:creationId xmlns:a16="http://schemas.microsoft.com/office/drawing/2014/main" id="{F8E91A1E-44D6-4316-8008-C7DA39F5E921}"/>
                </a:ext>
              </a:extLst>
            </p:cNvPr>
            <p:cNvSpPr/>
            <p:nvPr/>
          </p:nvSpPr>
          <p:spPr bwMode="auto">
            <a:xfrm>
              <a:off x="7786688" y="3711576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îslïdé">
              <a:extLst>
                <a:ext uri="{FF2B5EF4-FFF2-40B4-BE49-F238E27FC236}">
                  <a16:creationId xmlns:a16="http://schemas.microsoft.com/office/drawing/2014/main" id="{2E6E0DC2-AA67-4FFA-83A3-910812B95400}"/>
                </a:ext>
              </a:extLst>
            </p:cNvPr>
            <p:cNvSpPr/>
            <p:nvPr/>
          </p:nvSpPr>
          <p:spPr bwMode="auto">
            <a:xfrm>
              <a:off x="7651750" y="3821114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íṣ1íḓê">
              <a:extLst>
                <a:ext uri="{FF2B5EF4-FFF2-40B4-BE49-F238E27FC236}">
                  <a16:creationId xmlns:a16="http://schemas.microsoft.com/office/drawing/2014/main" id="{B28885CA-9370-4CEC-88C6-31E48E5F019F}"/>
                </a:ext>
              </a:extLst>
            </p:cNvPr>
            <p:cNvSpPr/>
            <p:nvPr/>
          </p:nvSpPr>
          <p:spPr bwMode="auto">
            <a:xfrm>
              <a:off x="7667625" y="3836989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išḷíḓé">
              <a:extLst>
                <a:ext uri="{FF2B5EF4-FFF2-40B4-BE49-F238E27FC236}">
                  <a16:creationId xmlns:a16="http://schemas.microsoft.com/office/drawing/2014/main" id="{1A75F749-8EF8-4255-9B39-26BAC4BE34BC}"/>
                </a:ext>
              </a:extLst>
            </p:cNvPr>
            <p:cNvSpPr/>
            <p:nvPr/>
          </p:nvSpPr>
          <p:spPr bwMode="auto">
            <a:xfrm>
              <a:off x="8105775" y="3836989"/>
              <a:ext cx="488950" cy="249238"/>
            </a:xfrm>
            <a:custGeom>
              <a:avLst/>
              <a:gdLst>
                <a:gd name="T0" fmla="*/ 69 w 308"/>
                <a:gd name="T1" fmla="*/ 157 h 157"/>
                <a:gd name="T2" fmla="*/ 0 w 308"/>
                <a:gd name="T3" fmla="*/ 0 h 157"/>
                <a:gd name="T4" fmla="*/ 308 w 308"/>
                <a:gd name="T5" fmla="*/ 0 h 157"/>
                <a:gd name="T6" fmla="*/ 242 w 308"/>
                <a:gd name="T7" fmla="*/ 157 h 157"/>
                <a:gd name="T8" fmla="*/ 6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69" y="157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7"/>
                  </a:lnTo>
                  <a:lnTo>
                    <a:pt x="6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ŝļîďê">
              <a:extLst>
                <a:ext uri="{FF2B5EF4-FFF2-40B4-BE49-F238E27FC236}">
                  <a16:creationId xmlns:a16="http://schemas.microsoft.com/office/drawing/2014/main" id="{78BCBFA3-C0D8-48D4-9AE4-E6B386790D1A}"/>
                </a:ext>
              </a:extLst>
            </p:cNvPr>
            <p:cNvSpPr/>
            <p:nvPr/>
          </p:nvSpPr>
          <p:spPr bwMode="auto">
            <a:xfrm>
              <a:off x="8308975" y="3917951"/>
              <a:ext cx="87313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ïṣḷiḍé">
              <a:extLst>
                <a:ext uri="{FF2B5EF4-FFF2-40B4-BE49-F238E27FC236}">
                  <a16:creationId xmlns:a16="http://schemas.microsoft.com/office/drawing/2014/main" id="{22F0681C-05FC-46F7-84C5-09D563D91E71}"/>
                </a:ext>
              </a:extLst>
            </p:cNvPr>
            <p:cNvSpPr/>
            <p:nvPr/>
          </p:nvSpPr>
          <p:spPr bwMode="auto">
            <a:xfrm>
              <a:off x="8696325" y="3900489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işļîdê">
              <a:extLst>
                <a:ext uri="{FF2B5EF4-FFF2-40B4-BE49-F238E27FC236}">
                  <a16:creationId xmlns:a16="http://schemas.microsoft.com/office/drawing/2014/main" id="{42AC2D8C-6A68-4ED5-B133-DBCA16470B8B}"/>
                </a:ext>
              </a:extLst>
            </p:cNvPr>
            <p:cNvSpPr/>
            <p:nvPr/>
          </p:nvSpPr>
          <p:spPr bwMode="auto">
            <a:xfrm>
              <a:off x="8696325" y="3984626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ïšļïḓe">
              <a:extLst>
                <a:ext uri="{FF2B5EF4-FFF2-40B4-BE49-F238E27FC236}">
                  <a16:creationId xmlns:a16="http://schemas.microsoft.com/office/drawing/2014/main" id="{8DEF8E39-820F-4D65-9688-D0E6D2AD9048}"/>
                </a:ext>
              </a:extLst>
            </p:cNvPr>
            <p:cNvSpPr/>
            <p:nvPr/>
          </p:nvSpPr>
          <p:spPr bwMode="auto">
            <a:xfrm>
              <a:off x="7786688" y="3900489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ïṣḻiḍê">
              <a:extLst>
                <a:ext uri="{FF2B5EF4-FFF2-40B4-BE49-F238E27FC236}">
                  <a16:creationId xmlns:a16="http://schemas.microsoft.com/office/drawing/2014/main" id="{51ED3DD4-5528-4CC7-8536-403C7F08AC48}"/>
                </a:ext>
              </a:extLst>
            </p:cNvPr>
            <p:cNvSpPr/>
            <p:nvPr/>
          </p:nvSpPr>
          <p:spPr bwMode="auto">
            <a:xfrm>
              <a:off x="7786688" y="3984626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ïṥḻîḍe">
              <a:extLst>
                <a:ext uri="{FF2B5EF4-FFF2-40B4-BE49-F238E27FC236}">
                  <a16:creationId xmlns:a16="http://schemas.microsoft.com/office/drawing/2014/main" id="{918D0F91-3FA5-4BA4-9E90-50177D5E44A4}"/>
                </a:ext>
              </a:extLst>
            </p:cNvPr>
            <p:cNvSpPr/>
            <p:nvPr/>
          </p:nvSpPr>
          <p:spPr bwMode="auto">
            <a:xfrm>
              <a:off x="7651750" y="4094164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islîďè">
              <a:extLst>
                <a:ext uri="{FF2B5EF4-FFF2-40B4-BE49-F238E27FC236}">
                  <a16:creationId xmlns:a16="http://schemas.microsoft.com/office/drawing/2014/main" id="{BD26040D-E04A-4366-AE56-A0F584DE8A7E}"/>
                </a:ext>
              </a:extLst>
            </p:cNvPr>
            <p:cNvSpPr/>
            <p:nvPr/>
          </p:nvSpPr>
          <p:spPr bwMode="auto">
            <a:xfrm>
              <a:off x="7667625" y="4111626"/>
              <a:ext cx="1370013" cy="249238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líḍê">
              <a:extLst>
                <a:ext uri="{FF2B5EF4-FFF2-40B4-BE49-F238E27FC236}">
                  <a16:creationId xmlns:a16="http://schemas.microsoft.com/office/drawing/2014/main" id="{240A98AE-0C86-4D6A-96FD-25F7B6874250}"/>
                </a:ext>
              </a:extLst>
            </p:cNvPr>
            <p:cNvSpPr/>
            <p:nvPr/>
          </p:nvSpPr>
          <p:spPr bwMode="auto">
            <a:xfrm>
              <a:off x="8105775" y="4111626"/>
              <a:ext cx="488950" cy="249238"/>
            </a:xfrm>
            <a:custGeom>
              <a:avLst/>
              <a:gdLst>
                <a:gd name="T0" fmla="*/ 69 w 308"/>
                <a:gd name="T1" fmla="*/ 157 h 157"/>
                <a:gd name="T2" fmla="*/ 0 w 308"/>
                <a:gd name="T3" fmla="*/ 0 h 157"/>
                <a:gd name="T4" fmla="*/ 308 w 308"/>
                <a:gd name="T5" fmla="*/ 0 h 157"/>
                <a:gd name="T6" fmla="*/ 242 w 308"/>
                <a:gd name="T7" fmla="*/ 157 h 157"/>
                <a:gd name="T8" fmla="*/ 69 w 308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7">
                  <a:moveTo>
                    <a:pt x="69" y="157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7"/>
                  </a:lnTo>
                  <a:lnTo>
                    <a:pt x="69" y="157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íṥḷîḍê">
              <a:extLst>
                <a:ext uri="{FF2B5EF4-FFF2-40B4-BE49-F238E27FC236}">
                  <a16:creationId xmlns:a16="http://schemas.microsoft.com/office/drawing/2014/main" id="{5C59C4F0-B53C-414A-87DE-1DE15776619F}"/>
                </a:ext>
              </a:extLst>
            </p:cNvPr>
            <p:cNvSpPr/>
            <p:nvPr/>
          </p:nvSpPr>
          <p:spPr bwMode="auto">
            <a:xfrm>
              <a:off x="8308975" y="4191001"/>
              <a:ext cx="87313" cy="88900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ïṣḻîḓe">
              <a:extLst>
                <a:ext uri="{FF2B5EF4-FFF2-40B4-BE49-F238E27FC236}">
                  <a16:creationId xmlns:a16="http://schemas.microsoft.com/office/drawing/2014/main" id="{93BAA764-4C85-46E4-AF58-321B76BE0061}"/>
                </a:ext>
              </a:extLst>
            </p:cNvPr>
            <p:cNvSpPr/>
            <p:nvPr/>
          </p:nvSpPr>
          <p:spPr bwMode="auto">
            <a:xfrm>
              <a:off x="8696325" y="417512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ïṧlîḋê">
              <a:extLst>
                <a:ext uri="{FF2B5EF4-FFF2-40B4-BE49-F238E27FC236}">
                  <a16:creationId xmlns:a16="http://schemas.microsoft.com/office/drawing/2014/main" id="{2B87EC74-A523-4CF6-B9E4-F9AA38B1729F}"/>
                </a:ext>
              </a:extLst>
            </p:cNvPr>
            <p:cNvSpPr/>
            <p:nvPr/>
          </p:nvSpPr>
          <p:spPr bwMode="auto">
            <a:xfrm>
              <a:off x="8696325" y="4259264"/>
              <a:ext cx="223838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ṡľîḑe">
              <a:extLst>
                <a:ext uri="{FF2B5EF4-FFF2-40B4-BE49-F238E27FC236}">
                  <a16:creationId xmlns:a16="http://schemas.microsoft.com/office/drawing/2014/main" id="{1A77FA56-37E7-47C2-983D-2D24FDA0FF2A}"/>
                </a:ext>
              </a:extLst>
            </p:cNvPr>
            <p:cNvSpPr/>
            <p:nvPr/>
          </p:nvSpPr>
          <p:spPr bwMode="auto">
            <a:xfrm>
              <a:off x="7786688" y="4175126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îśḻíďé">
              <a:extLst>
                <a:ext uri="{FF2B5EF4-FFF2-40B4-BE49-F238E27FC236}">
                  <a16:creationId xmlns:a16="http://schemas.microsoft.com/office/drawing/2014/main" id="{15EF608C-87BE-4A2A-AA5A-BBE65DF729A2}"/>
                </a:ext>
              </a:extLst>
            </p:cNvPr>
            <p:cNvSpPr/>
            <p:nvPr/>
          </p:nvSpPr>
          <p:spPr bwMode="auto">
            <a:xfrm>
              <a:off x="7786688" y="4259264"/>
              <a:ext cx="222250" cy="38100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ṥliďê">
              <a:extLst>
                <a:ext uri="{FF2B5EF4-FFF2-40B4-BE49-F238E27FC236}">
                  <a16:creationId xmlns:a16="http://schemas.microsoft.com/office/drawing/2014/main" id="{26EF1182-9CA5-4597-BABB-10092888EE58}"/>
                </a:ext>
              </a:extLst>
            </p:cNvPr>
            <p:cNvSpPr/>
            <p:nvPr/>
          </p:nvSpPr>
          <p:spPr bwMode="auto">
            <a:xfrm>
              <a:off x="7651750" y="4368801"/>
              <a:ext cx="1403350" cy="282575"/>
            </a:xfrm>
            <a:prstGeom prst="rect">
              <a:avLst/>
            </a:pr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iS1iḓê">
              <a:extLst>
                <a:ext uri="{FF2B5EF4-FFF2-40B4-BE49-F238E27FC236}">
                  <a16:creationId xmlns:a16="http://schemas.microsoft.com/office/drawing/2014/main" id="{28C762F4-0952-4D7B-B93F-5540D325A87E}"/>
                </a:ext>
              </a:extLst>
            </p:cNvPr>
            <p:cNvSpPr/>
            <p:nvPr/>
          </p:nvSpPr>
          <p:spPr bwMode="auto">
            <a:xfrm>
              <a:off x="7667625" y="4386264"/>
              <a:ext cx="1370013" cy="247650"/>
            </a:xfrm>
            <a:prstGeom prst="rect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iṩľiḓe">
              <a:extLst>
                <a:ext uri="{FF2B5EF4-FFF2-40B4-BE49-F238E27FC236}">
                  <a16:creationId xmlns:a16="http://schemas.microsoft.com/office/drawing/2014/main" id="{8921471C-E5E6-4D35-B9D0-151C7F588D48}"/>
                </a:ext>
              </a:extLst>
            </p:cNvPr>
            <p:cNvSpPr/>
            <p:nvPr/>
          </p:nvSpPr>
          <p:spPr bwMode="auto">
            <a:xfrm>
              <a:off x="8105775" y="4386264"/>
              <a:ext cx="488950" cy="247650"/>
            </a:xfrm>
            <a:custGeom>
              <a:avLst/>
              <a:gdLst>
                <a:gd name="T0" fmla="*/ 69 w 308"/>
                <a:gd name="T1" fmla="*/ 156 h 156"/>
                <a:gd name="T2" fmla="*/ 0 w 308"/>
                <a:gd name="T3" fmla="*/ 0 h 156"/>
                <a:gd name="T4" fmla="*/ 308 w 308"/>
                <a:gd name="T5" fmla="*/ 0 h 156"/>
                <a:gd name="T6" fmla="*/ 242 w 308"/>
                <a:gd name="T7" fmla="*/ 156 h 156"/>
                <a:gd name="T8" fmla="*/ 69 w 30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56">
                  <a:moveTo>
                    <a:pt x="69" y="156"/>
                  </a:moveTo>
                  <a:lnTo>
                    <a:pt x="0" y="0"/>
                  </a:lnTo>
                  <a:lnTo>
                    <a:pt x="308" y="0"/>
                  </a:lnTo>
                  <a:lnTo>
                    <a:pt x="242" y="156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A8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iśḻíḑe">
              <a:extLst>
                <a:ext uri="{FF2B5EF4-FFF2-40B4-BE49-F238E27FC236}">
                  <a16:creationId xmlns:a16="http://schemas.microsoft.com/office/drawing/2014/main" id="{68665BA7-725E-4D70-A333-E6033264A76A}"/>
                </a:ext>
              </a:extLst>
            </p:cNvPr>
            <p:cNvSpPr/>
            <p:nvPr/>
          </p:nvSpPr>
          <p:spPr bwMode="auto">
            <a:xfrm>
              <a:off x="8308975" y="4470401"/>
              <a:ext cx="87313" cy="84138"/>
            </a:xfrm>
            <a:prstGeom prst="ellipse">
              <a:avLst/>
            </a:prstGeom>
            <a:solidFill>
              <a:srgbClr val="405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íŝḻïde">
              <a:extLst>
                <a:ext uri="{FF2B5EF4-FFF2-40B4-BE49-F238E27FC236}">
                  <a16:creationId xmlns:a16="http://schemas.microsoft.com/office/drawing/2014/main" id="{41C969C5-07D4-4746-8329-1104E876FD7F}"/>
                </a:ext>
              </a:extLst>
            </p:cNvPr>
            <p:cNvSpPr/>
            <p:nvPr/>
          </p:nvSpPr>
          <p:spPr bwMode="auto">
            <a:xfrm>
              <a:off x="8696325" y="4448176"/>
              <a:ext cx="223838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ïṣḷíḓe">
              <a:extLst>
                <a:ext uri="{FF2B5EF4-FFF2-40B4-BE49-F238E27FC236}">
                  <a16:creationId xmlns:a16="http://schemas.microsoft.com/office/drawing/2014/main" id="{66F80064-FF2C-4A2C-B2BD-C9D381DAF62C}"/>
                </a:ext>
              </a:extLst>
            </p:cNvPr>
            <p:cNvSpPr/>
            <p:nvPr/>
          </p:nvSpPr>
          <p:spPr bwMode="auto">
            <a:xfrm>
              <a:off x="8696325" y="4533901"/>
              <a:ext cx="223838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iṥḻíḑè">
              <a:extLst>
                <a:ext uri="{FF2B5EF4-FFF2-40B4-BE49-F238E27FC236}">
                  <a16:creationId xmlns:a16="http://schemas.microsoft.com/office/drawing/2014/main" id="{3230B7E3-C07A-4263-8172-FCD6B9E1C6A2}"/>
                </a:ext>
              </a:extLst>
            </p:cNvPr>
            <p:cNvSpPr/>
            <p:nvPr/>
          </p:nvSpPr>
          <p:spPr bwMode="auto">
            <a:xfrm>
              <a:off x="7786688" y="4448176"/>
              <a:ext cx="222250" cy="38100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ïŝļîḑe">
              <a:extLst>
                <a:ext uri="{FF2B5EF4-FFF2-40B4-BE49-F238E27FC236}">
                  <a16:creationId xmlns:a16="http://schemas.microsoft.com/office/drawing/2014/main" id="{35A7522A-5C50-415B-90D7-C20DBBD5AFD6}"/>
                </a:ext>
              </a:extLst>
            </p:cNvPr>
            <p:cNvSpPr/>
            <p:nvPr/>
          </p:nvSpPr>
          <p:spPr bwMode="auto">
            <a:xfrm>
              <a:off x="7786688" y="4533901"/>
              <a:ext cx="222250" cy="36513"/>
            </a:xfrm>
            <a:prstGeom prst="rect">
              <a:avLst/>
            </a:prstGeom>
            <a:solidFill>
              <a:srgbClr val="4F81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ŝľîḋé">
              <a:extLst>
                <a:ext uri="{FF2B5EF4-FFF2-40B4-BE49-F238E27FC236}">
                  <a16:creationId xmlns:a16="http://schemas.microsoft.com/office/drawing/2014/main" id="{1C3F026B-BA8E-4340-ACC4-E02DD3FAAE1E}"/>
                </a:ext>
              </a:extLst>
            </p:cNvPr>
            <p:cNvSpPr/>
            <p:nvPr/>
          </p:nvSpPr>
          <p:spPr bwMode="auto">
            <a:xfrm>
              <a:off x="8110538" y="3184526"/>
              <a:ext cx="58738" cy="79375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îṡḻiďe">
              <a:extLst>
                <a:ext uri="{FF2B5EF4-FFF2-40B4-BE49-F238E27FC236}">
                  <a16:creationId xmlns:a16="http://schemas.microsoft.com/office/drawing/2014/main" id="{D8B80AD1-CD5D-41EC-A944-B9FCBEE10FDF}"/>
                </a:ext>
              </a:extLst>
            </p:cNvPr>
            <p:cNvSpPr/>
            <p:nvPr/>
          </p:nvSpPr>
          <p:spPr bwMode="auto">
            <a:xfrm>
              <a:off x="7781925" y="3184526"/>
              <a:ext cx="63500" cy="79375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1ïde">
              <a:extLst>
                <a:ext uri="{FF2B5EF4-FFF2-40B4-BE49-F238E27FC236}">
                  <a16:creationId xmlns:a16="http://schemas.microsoft.com/office/drawing/2014/main" id="{F9490ACC-943B-454B-8F93-EB0482194A0A}"/>
                </a:ext>
              </a:extLst>
            </p:cNvPr>
            <p:cNvSpPr/>
            <p:nvPr/>
          </p:nvSpPr>
          <p:spPr bwMode="auto">
            <a:xfrm>
              <a:off x="7458075" y="3184526"/>
              <a:ext cx="61913" cy="79375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iṣḷíďe">
              <a:extLst>
                <a:ext uri="{FF2B5EF4-FFF2-40B4-BE49-F238E27FC236}">
                  <a16:creationId xmlns:a16="http://schemas.microsoft.com/office/drawing/2014/main" id="{0C51C15C-B6D7-4EE2-94D5-AC7A709C6BFA}"/>
                </a:ext>
              </a:extLst>
            </p:cNvPr>
            <p:cNvSpPr/>
            <p:nvPr/>
          </p:nvSpPr>
          <p:spPr bwMode="auto">
            <a:xfrm>
              <a:off x="7313613" y="3225801"/>
              <a:ext cx="827088" cy="585788"/>
            </a:xfrm>
            <a:custGeom>
              <a:avLst/>
              <a:gdLst>
                <a:gd name="T0" fmla="*/ 521 w 521"/>
                <a:gd name="T1" fmla="*/ 0 h 369"/>
                <a:gd name="T2" fmla="*/ 521 w 521"/>
                <a:gd name="T3" fmla="*/ 369 h 369"/>
                <a:gd name="T4" fmla="*/ 0 w 521"/>
                <a:gd name="T5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1" h="369">
                  <a:moveTo>
                    <a:pt x="521" y="0"/>
                  </a:moveTo>
                  <a:lnTo>
                    <a:pt x="521" y="369"/>
                  </a:lnTo>
                  <a:lnTo>
                    <a:pt x="0" y="369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ṧḷîḑê">
              <a:extLst>
                <a:ext uri="{FF2B5EF4-FFF2-40B4-BE49-F238E27FC236}">
                  <a16:creationId xmlns:a16="http://schemas.microsoft.com/office/drawing/2014/main" id="{F151212F-6C30-4A4C-9CE6-165A46E12ED6}"/>
                </a:ext>
              </a:extLst>
            </p:cNvPr>
            <p:cNvSpPr/>
            <p:nvPr/>
          </p:nvSpPr>
          <p:spPr bwMode="auto">
            <a:xfrm>
              <a:off x="7313613" y="3225801"/>
              <a:ext cx="501650" cy="814388"/>
            </a:xfrm>
            <a:custGeom>
              <a:avLst/>
              <a:gdLst>
                <a:gd name="T0" fmla="*/ 316 w 316"/>
                <a:gd name="T1" fmla="*/ 0 h 513"/>
                <a:gd name="T2" fmla="*/ 316 w 316"/>
                <a:gd name="T3" fmla="*/ 513 h 513"/>
                <a:gd name="T4" fmla="*/ 0 w 316"/>
                <a:gd name="T5" fmla="*/ 513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513">
                  <a:moveTo>
                    <a:pt x="316" y="0"/>
                  </a:moveTo>
                  <a:lnTo>
                    <a:pt x="316" y="513"/>
                  </a:lnTo>
                  <a:lnTo>
                    <a:pt x="0" y="513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íṧ1ïdè">
              <a:extLst>
                <a:ext uri="{FF2B5EF4-FFF2-40B4-BE49-F238E27FC236}">
                  <a16:creationId xmlns:a16="http://schemas.microsoft.com/office/drawing/2014/main" id="{6D780492-D8B3-490D-B45A-1B9558DEE5EC}"/>
                </a:ext>
              </a:extLst>
            </p:cNvPr>
            <p:cNvSpPr/>
            <p:nvPr/>
          </p:nvSpPr>
          <p:spPr bwMode="auto">
            <a:xfrm>
              <a:off x="7313613" y="3225801"/>
              <a:ext cx="173038" cy="952500"/>
            </a:xfrm>
            <a:custGeom>
              <a:avLst/>
              <a:gdLst>
                <a:gd name="T0" fmla="*/ 109 w 109"/>
                <a:gd name="T1" fmla="*/ 0 h 600"/>
                <a:gd name="T2" fmla="*/ 109 w 109"/>
                <a:gd name="T3" fmla="*/ 600 h 600"/>
                <a:gd name="T4" fmla="*/ 0 w 109"/>
                <a:gd name="T5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9" h="600">
                  <a:moveTo>
                    <a:pt x="109" y="0"/>
                  </a:moveTo>
                  <a:lnTo>
                    <a:pt x="109" y="600"/>
                  </a:lnTo>
                  <a:lnTo>
                    <a:pt x="0" y="600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$ľiďè">
              <a:extLst>
                <a:ext uri="{FF2B5EF4-FFF2-40B4-BE49-F238E27FC236}">
                  <a16:creationId xmlns:a16="http://schemas.microsoft.com/office/drawing/2014/main" id="{C8DB9262-F114-4373-BFB9-2558F6788B11}"/>
                </a:ext>
              </a:extLst>
            </p:cNvPr>
            <p:cNvSpPr/>
            <p:nvPr/>
          </p:nvSpPr>
          <p:spPr bwMode="auto">
            <a:xfrm>
              <a:off x="8194675" y="1881189"/>
              <a:ext cx="127000" cy="96838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iṧḷîḍe">
              <a:extLst>
                <a:ext uri="{FF2B5EF4-FFF2-40B4-BE49-F238E27FC236}">
                  <a16:creationId xmlns:a16="http://schemas.microsoft.com/office/drawing/2014/main" id="{1385D875-BAEA-427F-B23E-6EBA656A0CC6}"/>
                </a:ext>
              </a:extLst>
            </p:cNvPr>
            <p:cNvSpPr/>
            <p:nvPr/>
          </p:nvSpPr>
          <p:spPr bwMode="auto">
            <a:xfrm>
              <a:off x="8640763" y="1881189"/>
              <a:ext cx="127000" cy="96838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šļíḍê">
              <a:extLst>
                <a:ext uri="{FF2B5EF4-FFF2-40B4-BE49-F238E27FC236}">
                  <a16:creationId xmlns:a16="http://schemas.microsoft.com/office/drawing/2014/main" id="{5C6E0091-10E8-46BF-B305-A39D5828AE2B}"/>
                </a:ext>
              </a:extLst>
            </p:cNvPr>
            <p:cNvSpPr/>
            <p:nvPr/>
          </p:nvSpPr>
          <p:spPr bwMode="auto">
            <a:xfrm>
              <a:off x="7883525" y="1684339"/>
              <a:ext cx="374650" cy="1200150"/>
            </a:xfrm>
            <a:custGeom>
              <a:avLst/>
              <a:gdLst>
                <a:gd name="T0" fmla="*/ 236 w 236"/>
                <a:gd name="T1" fmla="*/ 156 h 756"/>
                <a:gd name="T2" fmla="*/ 236 w 236"/>
                <a:gd name="T3" fmla="*/ 0 h 756"/>
                <a:gd name="T4" fmla="*/ 0 w 236"/>
                <a:gd name="T5" fmla="*/ 0 h 756"/>
                <a:gd name="T6" fmla="*/ 0 w 236"/>
                <a:gd name="T7" fmla="*/ 75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6" h="756">
                  <a:moveTo>
                    <a:pt x="236" y="156"/>
                  </a:moveTo>
                  <a:lnTo>
                    <a:pt x="236" y="0"/>
                  </a:lnTo>
                  <a:lnTo>
                    <a:pt x="0" y="0"/>
                  </a:lnTo>
                  <a:lnTo>
                    <a:pt x="0" y="756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íśḷíḍè">
              <a:extLst>
                <a:ext uri="{FF2B5EF4-FFF2-40B4-BE49-F238E27FC236}">
                  <a16:creationId xmlns:a16="http://schemas.microsoft.com/office/drawing/2014/main" id="{9E5BBCCE-16B7-4C8C-B351-3D713F066A64}"/>
                </a:ext>
              </a:extLst>
            </p:cNvPr>
            <p:cNvSpPr/>
            <p:nvPr/>
          </p:nvSpPr>
          <p:spPr bwMode="auto">
            <a:xfrm>
              <a:off x="7748588" y="1730376"/>
              <a:ext cx="955675" cy="1225550"/>
            </a:xfrm>
            <a:custGeom>
              <a:avLst/>
              <a:gdLst>
                <a:gd name="T0" fmla="*/ 602 w 602"/>
                <a:gd name="T1" fmla="*/ 127 h 772"/>
                <a:gd name="T2" fmla="*/ 602 w 602"/>
                <a:gd name="T3" fmla="*/ 0 h 772"/>
                <a:gd name="T4" fmla="*/ 0 w 602"/>
                <a:gd name="T5" fmla="*/ 0 h 772"/>
                <a:gd name="T6" fmla="*/ 0 w 602"/>
                <a:gd name="T7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2" h="772">
                  <a:moveTo>
                    <a:pt x="602" y="127"/>
                  </a:moveTo>
                  <a:lnTo>
                    <a:pt x="602" y="0"/>
                  </a:lnTo>
                  <a:lnTo>
                    <a:pt x="0" y="0"/>
                  </a:lnTo>
                  <a:lnTo>
                    <a:pt x="0" y="772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ïšḷiḓe">
              <a:extLst>
                <a:ext uri="{FF2B5EF4-FFF2-40B4-BE49-F238E27FC236}">
                  <a16:creationId xmlns:a16="http://schemas.microsoft.com/office/drawing/2014/main" id="{5C3CC0E2-7C20-407A-924D-EBF7CB69CCE7}"/>
                </a:ext>
              </a:extLst>
            </p:cNvPr>
            <p:cNvSpPr/>
            <p:nvPr/>
          </p:nvSpPr>
          <p:spPr bwMode="auto">
            <a:xfrm>
              <a:off x="5395913" y="2960689"/>
              <a:ext cx="177800" cy="573088"/>
            </a:xfrm>
            <a:custGeom>
              <a:avLst/>
              <a:gdLst>
                <a:gd name="T0" fmla="*/ 0 w 112"/>
                <a:gd name="T1" fmla="*/ 0 h 361"/>
                <a:gd name="T2" fmla="*/ 0 w 112"/>
                <a:gd name="T3" fmla="*/ 361 h 361"/>
                <a:gd name="T4" fmla="*/ 112 w 112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2" h="361">
                  <a:moveTo>
                    <a:pt x="0" y="0"/>
                  </a:moveTo>
                  <a:lnTo>
                    <a:pt x="0" y="361"/>
                  </a:lnTo>
                  <a:lnTo>
                    <a:pt x="112" y="361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islîḋê">
              <a:extLst>
                <a:ext uri="{FF2B5EF4-FFF2-40B4-BE49-F238E27FC236}">
                  <a16:creationId xmlns:a16="http://schemas.microsoft.com/office/drawing/2014/main" id="{D6940329-2EBE-4912-B58E-41482BDB3B23}"/>
                </a:ext>
              </a:extLst>
            </p:cNvPr>
            <p:cNvSpPr/>
            <p:nvPr/>
          </p:nvSpPr>
          <p:spPr bwMode="auto">
            <a:xfrm>
              <a:off x="5072063" y="2960689"/>
              <a:ext cx="501650" cy="952500"/>
            </a:xfrm>
            <a:custGeom>
              <a:avLst/>
              <a:gdLst>
                <a:gd name="T0" fmla="*/ 0 w 316"/>
                <a:gd name="T1" fmla="*/ 0 h 600"/>
                <a:gd name="T2" fmla="*/ 0 w 316"/>
                <a:gd name="T3" fmla="*/ 600 h 600"/>
                <a:gd name="T4" fmla="*/ 316 w 316"/>
                <a:gd name="T5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600">
                  <a:moveTo>
                    <a:pt x="0" y="0"/>
                  </a:moveTo>
                  <a:lnTo>
                    <a:pt x="0" y="600"/>
                  </a:lnTo>
                  <a:lnTo>
                    <a:pt x="316" y="600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îsḷide">
              <a:extLst>
                <a:ext uri="{FF2B5EF4-FFF2-40B4-BE49-F238E27FC236}">
                  <a16:creationId xmlns:a16="http://schemas.microsoft.com/office/drawing/2014/main" id="{1EB412B7-DC51-48FE-A2C7-35A8E2095385}"/>
                </a:ext>
              </a:extLst>
            </p:cNvPr>
            <p:cNvSpPr/>
            <p:nvPr/>
          </p:nvSpPr>
          <p:spPr bwMode="auto">
            <a:xfrm>
              <a:off x="4748213" y="2960689"/>
              <a:ext cx="825500" cy="788988"/>
            </a:xfrm>
            <a:custGeom>
              <a:avLst/>
              <a:gdLst>
                <a:gd name="T0" fmla="*/ 0 w 520"/>
                <a:gd name="T1" fmla="*/ 0 h 497"/>
                <a:gd name="T2" fmla="*/ 0 w 520"/>
                <a:gd name="T3" fmla="*/ 497 h 497"/>
                <a:gd name="T4" fmla="*/ 520 w 520"/>
                <a:gd name="T5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0" h="497">
                  <a:moveTo>
                    <a:pt x="0" y="0"/>
                  </a:moveTo>
                  <a:lnTo>
                    <a:pt x="0" y="497"/>
                  </a:lnTo>
                  <a:lnTo>
                    <a:pt x="520" y="497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íṥľíḍé">
              <a:extLst>
                <a:ext uri="{FF2B5EF4-FFF2-40B4-BE49-F238E27FC236}">
                  <a16:creationId xmlns:a16="http://schemas.microsoft.com/office/drawing/2014/main" id="{842CC338-1C2D-4145-9A55-0F1378BD8703}"/>
                </a:ext>
              </a:extLst>
            </p:cNvPr>
            <p:cNvSpPr/>
            <p:nvPr/>
          </p:nvSpPr>
          <p:spPr bwMode="auto">
            <a:xfrm>
              <a:off x="4578350" y="1881189"/>
              <a:ext cx="127000" cy="96838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íšľiḍê">
              <a:extLst>
                <a:ext uri="{FF2B5EF4-FFF2-40B4-BE49-F238E27FC236}">
                  <a16:creationId xmlns:a16="http://schemas.microsoft.com/office/drawing/2014/main" id="{72A57E96-F751-4964-998F-D62F1AB43F80}"/>
                </a:ext>
              </a:extLst>
            </p:cNvPr>
            <p:cNvSpPr/>
            <p:nvPr/>
          </p:nvSpPr>
          <p:spPr bwMode="auto">
            <a:xfrm>
              <a:off x="5029200" y="1881189"/>
              <a:ext cx="122238" cy="96838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îṡḻiḋê">
              <a:extLst>
                <a:ext uri="{FF2B5EF4-FFF2-40B4-BE49-F238E27FC236}">
                  <a16:creationId xmlns:a16="http://schemas.microsoft.com/office/drawing/2014/main" id="{81E3211D-FB77-4DB8-A51B-FB55484CE727}"/>
                </a:ext>
              </a:extLst>
            </p:cNvPr>
            <p:cNvSpPr/>
            <p:nvPr/>
          </p:nvSpPr>
          <p:spPr bwMode="auto">
            <a:xfrm>
              <a:off x="4641850" y="1587501"/>
              <a:ext cx="754063" cy="1112838"/>
            </a:xfrm>
            <a:custGeom>
              <a:avLst/>
              <a:gdLst>
                <a:gd name="T0" fmla="*/ 0 w 475"/>
                <a:gd name="T1" fmla="*/ 217 h 701"/>
                <a:gd name="T2" fmla="*/ 0 w 475"/>
                <a:gd name="T3" fmla="*/ 0 h 701"/>
                <a:gd name="T4" fmla="*/ 475 w 475"/>
                <a:gd name="T5" fmla="*/ 0 h 701"/>
                <a:gd name="T6" fmla="*/ 475 w 475"/>
                <a:gd name="T7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5" h="701">
                  <a:moveTo>
                    <a:pt x="0" y="217"/>
                  </a:moveTo>
                  <a:lnTo>
                    <a:pt x="0" y="0"/>
                  </a:lnTo>
                  <a:lnTo>
                    <a:pt x="475" y="0"/>
                  </a:lnTo>
                  <a:lnTo>
                    <a:pt x="475" y="701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îsḻîḑe">
              <a:extLst>
                <a:ext uri="{FF2B5EF4-FFF2-40B4-BE49-F238E27FC236}">
                  <a16:creationId xmlns:a16="http://schemas.microsoft.com/office/drawing/2014/main" id="{B525AFF6-64C0-434E-B971-17A16563FF3C}"/>
                </a:ext>
              </a:extLst>
            </p:cNvPr>
            <p:cNvSpPr/>
            <p:nvPr/>
          </p:nvSpPr>
          <p:spPr bwMode="auto">
            <a:xfrm>
              <a:off x="4852988" y="1700214"/>
              <a:ext cx="236538" cy="898525"/>
            </a:xfrm>
            <a:custGeom>
              <a:avLst/>
              <a:gdLst>
                <a:gd name="T0" fmla="*/ 149 w 149"/>
                <a:gd name="T1" fmla="*/ 146 h 566"/>
                <a:gd name="T2" fmla="*/ 149 w 149"/>
                <a:gd name="T3" fmla="*/ 0 h 566"/>
                <a:gd name="T4" fmla="*/ 0 w 149"/>
                <a:gd name="T5" fmla="*/ 0 h 566"/>
                <a:gd name="T6" fmla="*/ 0 w 149"/>
                <a:gd name="T7" fmla="*/ 566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566">
                  <a:moveTo>
                    <a:pt x="149" y="146"/>
                  </a:moveTo>
                  <a:lnTo>
                    <a:pt x="149" y="0"/>
                  </a:lnTo>
                  <a:lnTo>
                    <a:pt x="0" y="0"/>
                  </a:lnTo>
                  <a:lnTo>
                    <a:pt x="0" y="566"/>
                  </a:lnTo>
                </a:path>
              </a:pathLst>
            </a:custGeom>
            <a:noFill/>
            <a:ln w="17463" cap="rnd">
              <a:solidFill>
                <a:srgbClr val="22284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iṥļîďè">
              <a:extLst>
                <a:ext uri="{FF2B5EF4-FFF2-40B4-BE49-F238E27FC236}">
                  <a16:creationId xmlns:a16="http://schemas.microsoft.com/office/drawing/2014/main" id="{D96B6784-4E7A-4C5A-8CE7-AE078F626445}"/>
                </a:ext>
              </a:extLst>
            </p:cNvPr>
            <p:cNvSpPr/>
            <p:nvPr/>
          </p:nvSpPr>
          <p:spPr bwMode="auto">
            <a:xfrm>
              <a:off x="5367338" y="2919414"/>
              <a:ext cx="63500" cy="79375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í$lîḓê">
              <a:extLst>
                <a:ext uri="{FF2B5EF4-FFF2-40B4-BE49-F238E27FC236}">
                  <a16:creationId xmlns:a16="http://schemas.microsoft.com/office/drawing/2014/main" id="{46FCE63F-9E34-4B9C-910B-FD35B39AD91E}"/>
                </a:ext>
              </a:extLst>
            </p:cNvPr>
            <p:cNvSpPr/>
            <p:nvPr/>
          </p:nvSpPr>
          <p:spPr bwMode="auto">
            <a:xfrm>
              <a:off x="5041900" y="2919414"/>
              <a:ext cx="63500" cy="79375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ïṩľiḓê">
              <a:extLst>
                <a:ext uri="{FF2B5EF4-FFF2-40B4-BE49-F238E27FC236}">
                  <a16:creationId xmlns:a16="http://schemas.microsoft.com/office/drawing/2014/main" id="{0EC3229C-DD3C-44ED-917A-7922699BCDFE}"/>
                </a:ext>
              </a:extLst>
            </p:cNvPr>
            <p:cNvSpPr/>
            <p:nvPr/>
          </p:nvSpPr>
          <p:spPr bwMode="auto">
            <a:xfrm>
              <a:off x="4713288" y="2919414"/>
              <a:ext cx="63500" cy="79375"/>
            </a:xfrm>
            <a:prstGeom prst="rect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Sḷídê">
              <a:extLst>
                <a:ext uri="{FF2B5EF4-FFF2-40B4-BE49-F238E27FC236}">
                  <a16:creationId xmlns:a16="http://schemas.microsoft.com/office/drawing/2014/main" id="{0DE381DE-8DFC-4255-9181-8478E0858E2F}"/>
                </a:ext>
              </a:extLst>
            </p:cNvPr>
            <p:cNvSpPr/>
            <p:nvPr/>
          </p:nvSpPr>
          <p:spPr bwMode="auto">
            <a:xfrm>
              <a:off x="4443413" y="2405064"/>
              <a:ext cx="1260475" cy="550863"/>
            </a:xfrm>
            <a:custGeom>
              <a:avLst/>
              <a:gdLst>
                <a:gd name="T0" fmla="*/ 299 w 299"/>
                <a:gd name="T1" fmla="*/ 111 h 131"/>
                <a:gd name="T2" fmla="*/ 299 w 299"/>
                <a:gd name="T3" fmla="*/ 111 h 131"/>
                <a:gd name="T4" fmla="*/ 278 w 299"/>
                <a:gd name="T5" fmla="*/ 131 h 131"/>
                <a:gd name="T6" fmla="*/ 21 w 299"/>
                <a:gd name="T7" fmla="*/ 131 h 131"/>
                <a:gd name="T8" fmla="*/ 0 w 299"/>
                <a:gd name="T9" fmla="*/ 110 h 131"/>
                <a:gd name="T10" fmla="*/ 3 w 299"/>
                <a:gd name="T11" fmla="*/ 98 h 131"/>
                <a:gd name="T12" fmla="*/ 4 w 299"/>
                <a:gd name="T13" fmla="*/ 97 h 131"/>
                <a:gd name="T14" fmla="*/ 11 w 299"/>
                <a:gd name="T15" fmla="*/ 91 h 131"/>
                <a:gd name="T16" fmla="*/ 11 w 299"/>
                <a:gd name="T17" fmla="*/ 91 h 131"/>
                <a:gd name="T18" fmla="*/ 32 w 299"/>
                <a:gd name="T19" fmla="*/ 84 h 131"/>
                <a:gd name="T20" fmla="*/ 39 w 299"/>
                <a:gd name="T21" fmla="*/ 85 h 131"/>
                <a:gd name="T22" fmla="*/ 39 w 299"/>
                <a:gd name="T23" fmla="*/ 82 h 131"/>
                <a:gd name="T24" fmla="*/ 87 w 299"/>
                <a:gd name="T25" fmla="*/ 33 h 131"/>
                <a:gd name="T26" fmla="*/ 95 w 299"/>
                <a:gd name="T27" fmla="*/ 34 h 131"/>
                <a:gd name="T28" fmla="*/ 141 w 299"/>
                <a:gd name="T29" fmla="*/ 0 h 131"/>
                <a:gd name="T30" fmla="*/ 162 w 299"/>
                <a:gd name="T31" fmla="*/ 4 h 131"/>
                <a:gd name="T32" fmla="*/ 188 w 299"/>
                <a:gd name="T33" fmla="*/ 37 h 131"/>
                <a:gd name="T34" fmla="*/ 213 w 299"/>
                <a:gd name="T35" fmla="*/ 34 h 131"/>
                <a:gd name="T36" fmla="*/ 253 w 299"/>
                <a:gd name="T37" fmla="*/ 71 h 131"/>
                <a:gd name="T38" fmla="*/ 253 w 299"/>
                <a:gd name="T39" fmla="*/ 91 h 131"/>
                <a:gd name="T40" fmla="*/ 271 w 299"/>
                <a:gd name="T41" fmla="*/ 84 h 131"/>
                <a:gd name="T42" fmla="*/ 299 w 299"/>
                <a:gd name="T43" fmla="*/ 110 h 131"/>
                <a:gd name="T44" fmla="*/ 299 w 299"/>
                <a:gd name="T45" fmla="*/ 11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99" h="131">
                  <a:moveTo>
                    <a:pt x="299" y="111"/>
                  </a:moveTo>
                  <a:cubicBezTo>
                    <a:pt x="299" y="111"/>
                    <a:pt x="299" y="111"/>
                    <a:pt x="299" y="111"/>
                  </a:cubicBezTo>
                  <a:cubicBezTo>
                    <a:pt x="299" y="123"/>
                    <a:pt x="289" y="131"/>
                    <a:pt x="278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9" y="131"/>
                    <a:pt x="0" y="121"/>
                    <a:pt x="0" y="110"/>
                  </a:cubicBezTo>
                  <a:cubicBezTo>
                    <a:pt x="0" y="105"/>
                    <a:pt x="1" y="101"/>
                    <a:pt x="3" y="98"/>
                  </a:cubicBezTo>
                  <a:cubicBezTo>
                    <a:pt x="3" y="97"/>
                    <a:pt x="4" y="97"/>
                    <a:pt x="4" y="97"/>
                  </a:cubicBezTo>
                  <a:cubicBezTo>
                    <a:pt x="5" y="94"/>
                    <a:pt x="8" y="92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7" y="86"/>
                    <a:pt x="24" y="84"/>
                    <a:pt x="32" y="84"/>
                  </a:cubicBezTo>
                  <a:cubicBezTo>
                    <a:pt x="34" y="84"/>
                    <a:pt x="37" y="84"/>
                    <a:pt x="39" y="85"/>
                  </a:cubicBezTo>
                  <a:cubicBezTo>
                    <a:pt x="39" y="84"/>
                    <a:pt x="39" y="83"/>
                    <a:pt x="39" y="82"/>
                  </a:cubicBezTo>
                  <a:cubicBezTo>
                    <a:pt x="39" y="55"/>
                    <a:pt x="60" y="33"/>
                    <a:pt x="87" y="33"/>
                  </a:cubicBezTo>
                  <a:cubicBezTo>
                    <a:pt x="90" y="33"/>
                    <a:pt x="92" y="34"/>
                    <a:pt x="95" y="34"/>
                  </a:cubicBezTo>
                  <a:cubicBezTo>
                    <a:pt x="101" y="14"/>
                    <a:pt x="119" y="0"/>
                    <a:pt x="141" y="0"/>
                  </a:cubicBezTo>
                  <a:cubicBezTo>
                    <a:pt x="149" y="0"/>
                    <a:pt x="156" y="1"/>
                    <a:pt x="162" y="4"/>
                  </a:cubicBezTo>
                  <a:cubicBezTo>
                    <a:pt x="175" y="11"/>
                    <a:pt x="185" y="23"/>
                    <a:pt x="188" y="37"/>
                  </a:cubicBezTo>
                  <a:cubicBezTo>
                    <a:pt x="196" y="34"/>
                    <a:pt x="204" y="33"/>
                    <a:pt x="213" y="34"/>
                  </a:cubicBezTo>
                  <a:cubicBezTo>
                    <a:pt x="233" y="37"/>
                    <a:pt x="248" y="52"/>
                    <a:pt x="253" y="71"/>
                  </a:cubicBezTo>
                  <a:cubicBezTo>
                    <a:pt x="255" y="78"/>
                    <a:pt x="255" y="84"/>
                    <a:pt x="253" y="91"/>
                  </a:cubicBezTo>
                  <a:cubicBezTo>
                    <a:pt x="258" y="86"/>
                    <a:pt x="264" y="84"/>
                    <a:pt x="271" y="84"/>
                  </a:cubicBezTo>
                  <a:cubicBezTo>
                    <a:pt x="286" y="84"/>
                    <a:pt x="298" y="95"/>
                    <a:pt x="299" y="110"/>
                  </a:cubicBezTo>
                  <a:cubicBezTo>
                    <a:pt x="299" y="110"/>
                    <a:pt x="299" y="111"/>
                    <a:pt x="299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ṥḻîḍê">
              <a:extLst>
                <a:ext uri="{FF2B5EF4-FFF2-40B4-BE49-F238E27FC236}">
                  <a16:creationId xmlns:a16="http://schemas.microsoft.com/office/drawing/2014/main" id="{CB8624D0-F98D-49C0-8B2B-96EE30C461FF}"/>
                </a:ext>
              </a:extLst>
            </p:cNvPr>
            <p:cNvSpPr/>
            <p:nvPr/>
          </p:nvSpPr>
          <p:spPr bwMode="auto">
            <a:xfrm>
              <a:off x="4595813" y="2420939"/>
              <a:ext cx="1108075" cy="534988"/>
            </a:xfrm>
            <a:custGeom>
              <a:avLst/>
              <a:gdLst>
                <a:gd name="T0" fmla="*/ 263 w 263"/>
                <a:gd name="T1" fmla="*/ 107 h 127"/>
                <a:gd name="T2" fmla="*/ 263 w 263"/>
                <a:gd name="T3" fmla="*/ 107 h 127"/>
                <a:gd name="T4" fmla="*/ 242 w 263"/>
                <a:gd name="T5" fmla="*/ 127 h 127"/>
                <a:gd name="T6" fmla="*/ 6 w 263"/>
                <a:gd name="T7" fmla="*/ 127 h 127"/>
                <a:gd name="T8" fmla="*/ 0 w 263"/>
                <a:gd name="T9" fmla="*/ 111 h 127"/>
                <a:gd name="T10" fmla="*/ 3 w 263"/>
                <a:gd name="T11" fmla="*/ 98 h 127"/>
                <a:gd name="T12" fmla="*/ 4 w 263"/>
                <a:gd name="T13" fmla="*/ 98 h 127"/>
                <a:gd name="T14" fmla="*/ 11 w 263"/>
                <a:gd name="T15" fmla="*/ 91 h 127"/>
                <a:gd name="T16" fmla="*/ 11 w 263"/>
                <a:gd name="T17" fmla="*/ 91 h 127"/>
                <a:gd name="T18" fmla="*/ 34 w 263"/>
                <a:gd name="T19" fmla="*/ 84 h 127"/>
                <a:gd name="T20" fmla="*/ 41 w 263"/>
                <a:gd name="T21" fmla="*/ 85 h 127"/>
                <a:gd name="T22" fmla="*/ 41 w 263"/>
                <a:gd name="T23" fmla="*/ 82 h 127"/>
                <a:gd name="T24" fmla="*/ 91 w 263"/>
                <a:gd name="T25" fmla="*/ 31 h 127"/>
                <a:gd name="T26" fmla="*/ 100 w 263"/>
                <a:gd name="T27" fmla="*/ 32 h 127"/>
                <a:gd name="T28" fmla="*/ 126 w 263"/>
                <a:gd name="T29" fmla="*/ 0 h 127"/>
                <a:gd name="T30" fmla="*/ 152 w 263"/>
                <a:gd name="T31" fmla="*/ 33 h 127"/>
                <a:gd name="T32" fmla="*/ 177 w 263"/>
                <a:gd name="T33" fmla="*/ 30 h 127"/>
                <a:gd name="T34" fmla="*/ 217 w 263"/>
                <a:gd name="T35" fmla="*/ 67 h 127"/>
                <a:gd name="T36" fmla="*/ 217 w 263"/>
                <a:gd name="T37" fmla="*/ 87 h 127"/>
                <a:gd name="T38" fmla="*/ 235 w 263"/>
                <a:gd name="T39" fmla="*/ 80 h 127"/>
                <a:gd name="T40" fmla="*/ 263 w 263"/>
                <a:gd name="T41" fmla="*/ 106 h 127"/>
                <a:gd name="T42" fmla="*/ 263 w 263"/>
                <a:gd name="T43" fmla="*/ 10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3" h="127">
                  <a:moveTo>
                    <a:pt x="263" y="107"/>
                  </a:moveTo>
                  <a:cubicBezTo>
                    <a:pt x="263" y="107"/>
                    <a:pt x="263" y="107"/>
                    <a:pt x="263" y="107"/>
                  </a:cubicBezTo>
                  <a:cubicBezTo>
                    <a:pt x="263" y="119"/>
                    <a:pt x="253" y="127"/>
                    <a:pt x="242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2" y="123"/>
                    <a:pt x="0" y="117"/>
                    <a:pt x="0" y="111"/>
                  </a:cubicBezTo>
                  <a:cubicBezTo>
                    <a:pt x="0" y="106"/>
                    <a:pt x="1" y="102"/>
                    <a:pt x="3" y="98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6" y="95"/>
                    <a:pt x="8" y="93"/>
                    <a:pt x="11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8" y="87"/>
                    <a:pt x="25" y="84"/>
                    <a:pt x="34" y="84"/>
                  </a:cubicBezTo>
                  <a:cubicBezTo>
                    <a:pt x="36" y="84"/>
                    <a:pt x="38" y="84"/>
                    <a:pt x="41" y="85"/>
                  </a:cubicBezTo>
                  <a:cubicBezTo>
                    <a:pt x="41" y="84"/>
                    <a:pt x="41" y="83"/>
                    <a:pt x="41" y="82"/>
                  </a:cubicBezTo>
                  <a:cubicBezTo>
                    <a:pt x="41" y="54"/>
                    <a:pt x="63" y="31"/>
                    <a:pt x="91" y="31"/>
                  </a:cubicBezTo>
                  <a:cubicBezTo>
                    <a:pt x="94" y="31"/>
                    <a:pt x="97" y="31"/>
                    <a:pt x="100" y="32"/>
                  </a:cubicBezTo>
                  <a:cubicBezTo>
                    <a:pt x="104" y="18"/>
                    <a:pt x="113" y="7"/>
                    <a:pt x="126" y="0"/>
                  </a:cubicBezTo>
                  <a:cubicBezTo>
                    <a:pt x="139" y="7"/>
                    <a:pt x="149" y="19"/>
                    <a:pt x="152" y="33"/>
                  </a:cubicBezTo>
                  <a:cubicBezTo>
                    <a:pt x="160" y="30"/>
                    <a:pt x="168" y="29"/>
                    <a:pt x="177" y="30"/>
                  </a:cubicBezTo>
                  <a:cubicBezTo>
                    <a:pt x="197" y="33"/>
                    <a:pt x="212" y="48"/>
                    <a:pt x="217" y="67"/>
                  </a:cubicBezTo>
                  <a:cubicBezTo>
                    <a:pt x="219" y="74"/>
                    <a:pt x="219" y="80"/>
                    <a:pt x="217" y="87"/>
                  </a:cubicBezTo>
                  <a:cubicBezTo>
                    <a:pt x="222" y="82"/>
                    <a:pt x="228" y="80"/>
                    <a:pt x="235" y="80"/>
                  </a:cubicBezTo>
                  <a:cubicBezTo>
                    <a:pt x="250" y="80"/>
                    <a:pt x="262" y="91"/>
                    <a:pt x="263" y="106"/>
                  </a:cubicBezTo>
                  <a:cubicBezTo>
                    <a:pt x="263" y="106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DCE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ṧḻiḍê">
              <a:extLst>
                <a:ext uri="{FF2B5EF4-FFF2-40B4-BE49-F238E27FC236}">
                  <a16:creationId xmlns:a16="http://schemas.microsoft.com/office/drawing/2014/main" id="{0EBC9AC1-6335-48D5-8692-D46F1FE9F6D7}"/>
                </a:ext>
              </a:extLst>
            </p:cNvPr>
            <p:cNvSpPr/>
            <p:nvPr/>
          </p:nvSpPr>
          <p:spPr bwMode="auto">
            <a:xfrm>
              <a:off x="4932363" y="2657476"/>
              <a:ext cx="261938" cy="265113"/>
            </a:xfrm>
            <a:custGeom>
              <a:avLst/>
              <a:gdLst>
                <a:gd name="T0" fmla="*/ 128 w 165"/>
                <a:gd name="T1" fmla="*/ 85 h 167"/>
                <a:gd name="T2" fmla="*/ 128 w 165"/>
                <a:gd name="T3" fmla="*/ 0 h 167"/>
                <a:gd name="T4" fmla="*/ 35 w 165"/>
                <a:gd name="T5" fmla="*/ 0 h 167"/>
                <a:gd name="T6" fmla="*/ 35 w 165"/>
                <a:gd name="T7" fmla="*/ 85 h 167"/>
                <a:gd name="T8" fmla="*/ 0 w 165"/>
                <a:gd name="T9" fmla="*/ 85 h 167"/>
                <a:gd name="T10" fmla="*/ 83 w 165"/>
                <a:gd name="T11" fmla="*/ 167 h 167"/>
                <a:gd name="T12" fmla="*/ 165 w 165"/>
                <a:gd name="T13" fmla="*/ 85 h 167"/>
                <a:gd name="T14" fmla="*/ 128 w 165"/>
                <a:gd name="T15" fmla="*/ 8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167">
                  <a:moveTo>
                    <a:pt x="128" y="85"/>
                  </a:moveTo>
                  <a:lnTo>
                    <a:pt x="128" y="0"/>
                  </a:lnTo>
                  <a:lnTo>
                    <a:pt x="35" y="0"/>
                  </a:lnTo>
                  <a:lnTo>
                    <a:pt x="35" y="85"/>
                  </a:lnTo>
                  <a:lnTo>
                    <a:pt x="0" y="85"/>
                  </a:lnTo>
                  <a:lnTo>
                    <a:pt x="83" y="167"/>
                  </a:lnTo>
                  <a:lnTo>
                    <a:pt x="165" y="85"/>
                  </a:lnTo>
                  <a:lnTo>
                    <a:pt x="128" y="85"/>
                  </a:lnTo>
                  <a:close/>
                </a:path>
              </a:pathLst>
            </a:cu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iṣ1iḓe">
              <a:extLst>
                <a:ext uri="{FF2B5EF4-FFF2-40B4-BE49-F238E27FC236}">
                  <a16:creationId xmlns:a16="http://schemas.microsoft.com/office/drawing/2014/main" id="{0701773F-2B00-46F4-8FE7-4E126A6E94C7}"/>
                </a:ext>
              </a:extLst>
            </p:cNvPr>
            <p:cNvSpPr/>
            <p:nvPr/>
          </p:nvSpPr>
          <p:spPr bwMode="auto">
            <a:xfrm>
              <a:off x="7335838" y="2800351"/>
              <a:ext cx="973138" cy="430213"/>
            </a:xfrm>
            <a:custGeom>
              <a:avLst/>
              <a:gdLst>
                <a:gd name="T0" fmla="*/ 231 w 231"/>
                <a:gd name="T1" fmla="*/ 86 h 102"/>
                <a:gd name="T2" fmla="*/ 231 w 231"/>
                <a:gd name="T3" fmla="*/ 86 h 102"/>
                <a:gd name="T4" fmla="*/ 215 w 231"/>
                <a:gd name="T5" fmla="*/ 102 h 102"/>
                <a:gd name="T6" fmla="*/ 16 w 231"/>
                <a:gd name="T7" fmla="*/ 102 h 102"/>
                <a:gd name="T8" fmla="*/ 0 w 231"/>
                <a:gd name="T9" fmla="*/ 85 h 102"/>
                <a:gd name="T10" fmla="*/ 3 w 231"/>
                <a:gd name="T11" fmla="*/ 76 h 102"/>
                <a:gd name="T12" fmla="*/ 3 w 231"/>
                <a:gd name="T13" fmla="*/ 75 h 102"/>
                <a:gd name="T14" fmla="*/ 8 w 231"/>
                <a:gd name="T15" fmla="*/ 70 h 102"/>
                <a:gd name="T16" fmla="*/ 8 w 231"/>
                <a:gd name="T17" fmla="*/ 70 h 102"/>
                <a:gd name="T18" fmla="*/ 25 w 231"/>
                <a:gd name="T19" fmla="*/ 65 h 102"/>
                <a:gd name="T20" fmla="*/ 30 w 231"/>
                <a:gd name="T21" fmla="*/ 66 h 102"/>
                <a:gd name="T22" fmla="*/ 30 w 231"/>
                <a:gd name="T23" fmla="*/ 63 h 102"/>
                <a:gd name="T24" fmla="*/ 67 w 231"/>
                <a:gd name="T25" fmla="*/ 26 h 102"/>
                <a:gd name="T26" fmla="*/ 73 w 231"/>
                <a:gd name="T27" fmla="*/ 27 h 102"/>
                <a:gd name="T28" fmla="*/ 109 w 231"/>
                <a:gd name="T29" fmla="*/ 0 h 102"/>
                <a:gd name="T30" fmla="*/ 132 w 231"/>
                <a:gd name="T31" fmla="*/ 7 h 102"/>
                <a:gd name="T32" fmla="*/ 146 w 231"/>
                <a:gd name="T33" fmla="*/ 29 h 102"/>
                <a:gd name="T34" fmla="*/ 165 w 231"/>
                <a:gd name="T35" fmla="*/ 26 h 102"/>
                <a:gd name="T36" fmla="*/ 196 w 231"/>
                <a:gd name="T37" fmla="*/ 55 h 102"/>
                <a:gd name="T38" fmla="*/ 196 w 231"/>
                <a:gd name="T39" fmla="*/ 70 h 102"/>
                <a:gd name="T40" fmla="*/ 210 w 231"/>
                <a:gd name="T41" fmla="*/ 65 h 102"/>
                <a:gd name="T42" fmla="*/ 231 w 231"/>
                <a:gd name="T43" fmla="*/ 85 h 102"/>
                <a:gd name="T44" fmla="*/ 231 w 231"/>
                <a:gd name="T45" fmla="*/ 8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1" h="102">
                  <a:moveTo>
                    <a:pt x="231" y="86"/>
                  </a:moveTo>
                  <a:cubicBezTo>
                    <a:pt x="231" y="86"/>
                    <a:pt x="231" y="86"/>
                    <a:pt x="231" y="86"/>
                  </a:cubicBezTo>
                  <a:cubicBezTo>
                    <a:pt x="231" y="95"/>
                    <a:pt x="224" y="102"/>
                    <a:pt x="215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7" y="102"/>
                    <a:pt x="0" y="94"/>
                    <a:pt x="0" y="85"/>
                  </a:cubicBezTo>
                  <a:cubicBezTo>
                    <a:pt x="0" y="82"/>
                    <a:pt x="1" y="78"/>
                    <a:pt x="3" y="76"/>
                  </a:cubicBezTo>
                  <a:cubicBezTo>
                    <a:pt x="3" y="76"/>
                    <a:pt x="3" y="75"/>
                    <a:pt x="3" y="75"/>
                  </a:cubicBezTo>
                  <a:cubicBezTo>
                    <a:pt x="4" y="73"/>
                    <a:pt x="6" y="72"/>
                    <a:pt x="8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13" y="67"/>
                    <a:pt x="19" y="65"/>
                    <a:pt x="25" y="65"/>
                  </a:cubicBezTo>
                  <a:cubicBezTo>
                    <a:pt x="27" y="65"/>
                    <a:pt x="28" y="65"/>
                    <a:pt x="30" y="66"/>
                  </a:cubicBezTo>
                  <a:cubicBezTo>
                    <a:pt x="30" y="65"/>
                    <a:pt x="30" y="64"/>
                    <a:pt x="30" y="63"/>
                  </a:cubicBezTo>
                  <a:cubicBezTo>
                    <a:pt x="30" y="43"/>
                    <a:pt x="47" y="26"/>
                    <a:pt x="67" y="26"/>
                  </a:cubicBezTo>
                  <a:cubicBezTo>
                    <a:pt x="69" y="26"/>
                    <a:pt x="71" y="26"/>
                    <a:pt x="73" y="27"/>
                  </a:cubicBezTo>
                  <a:cubicBezTo>
                    <a:pt x="78" y="11"/>
                    <a:pt x="92" y="0"/>
                    <a:pt x="109" y="0"/>
                  </a:cubicBezTo>
                  <a:cubicBezTo>
                    <a:pt x="118" y="0"/>
                    <a:pt x="125" y="3"/>
                    <a:pt x="132" y="7"/>
                  </a:cubicBezTo>
                  <a:cubicBezTo>
                    <a:pt x="139" y="12"/>
                    <a:pt x="144" y="20"/>
                    <a:pt x="146" y="29"/>
                  </a:cubicBezTo>
                  <a:cubicBezTo>
                    <a:pt x="152" y="26"/>
                    <a:pt x="158" y="25"/>
                    <a:pt x="165" y="26"/>
                  </a:cubicBezTo>
                  <a:cubicBezTo>
                    <a:pt x="180" y="29"/>
                    <a:pt x="192" y="40"/>
                    <a:pt x="196" y="55"/>
                  </a:cubicBezTo>
                  <a:cubicBezTo>
                    <a:pt x="197" y="60"/>
                    <a:pt x="197" y="66"/>
                    <a:pt x="196" y="70"/>
                  </a:cubicBezTo>
                  <a:cubicBezTo>
                    <a:pt x="200" y="67"/>
                    <a:pt x="205" y="65"/>
                    <a:pt x="210" y="65"/>
                  </a:cubicBezTo>
                  <a:cubicBezTo>
                    <a:pt x="221" y="65"/>
                    <a:pt x="231" y="74"/>
                    <a:pt x="231" y="85"/>
                  </a:cubicBezTo>
                  <a:cubicBezTo>
                    <a:pt x="231" y="85"/>
                    <a:pt x="231" y="86"/>
                    <a:pt x="23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îSļidé">
              <a:extLst>
                <a:ext uri="{FF2B5EF4-FFF2-40B4-BE49-F238E27FC236}">
                  <a16:creationId xmlns:a16="http://schemas.microsoft.com/office/drawing/2014/main" id="{60BDD1D1-8D1D-467E-90EB-B4EEF81F2353}"/>
                </a:ext>
              </a:extLst>
            </p:cNvPr>
            <p:cNvSpPr/>
            <p:nvPr/>
          </p:nvSpPr>
          <p:spPr bwMode="auto">
            <a:xfrm>
              <a:off x="7486650" y="2830514"/>
              <a:ext cx="822325" cy="400050"/>
            </a:xfrm>
            <a:custGeom>
              <a:avLst/>
              <a:gdLst>
                <a:gd name="T0" fmla="*/ 195 w 195"/>
                <a:gd name="T1" fmla="*/ 79 h 95"/>
                <a:gd name="T2" fmla="*/ 195 w 195"/>
                <a:gd name="T3" fmla="*/ 79 h 95"/>
                <a:gd name="T4" fmla="*/ 179 w 195"/>
                <a:gd name="T5" fmla="*/ 95 h 95"/>
                <a:gd name="T6" fmla="*/ 5 w 195"/>
                <a:gd name="T7" fmla="*/ 95 h 95"/>
                <a:gd name="T8" fmla="*/ 0 w 195"/>
                <a:gd name="T9" fmla="*/ 83 h 95"/>
                <a:gd name="T10" fmla="*/ 3 w 195"/>
                <a:gd name="T11" fmla="*/ 73 h 95"/>
                <a:gd name="T12" fmla="*/ 3 w 195"/>
                <a:gd name="T13" fmla="*/ 73 h 95"/>
                <a:gd name="T14" fmla="*/ 8 w 195"/>
                <a:gd name="T15" fmla="*/ 68 h 95"/>
                <a:gd name="T16" fmla="*/ 9 w 195"/>
                <a:gd name="T17" fmla="*/ 68 h 95"/>
                <a:gd name="T18" fmla="*/ 25 w 195"/>
                <a:gd name="T19" fmla="*/ 63 h 95"/>
                <a:gd name="T20" fmla="*/ 30 w 195"/>
                <a:gd name="T21" fmla="*/ 63 h 95"/>
                <a:gd name="T22" fmla="*/ 30 w 195"/>
                <a:gd name="T23" fmla="*/ 61 h 95"/>
                <a:gd name="T24" fmla="*/ 68 w 195"/>
                <a:gd name="T25" fmla="*/ 24 h 95"/>
                <a:gd name="T26" fmla="*/ 74 w 195"/>
                <a:gd name="T27" fmla="*/ 24 h 95"/>
                <a:gd name="T28" fmla="*/ 96 w 195"/>
                <a:gd name="T29" fmla="*/ 0 h 95"/>
                <a:gd name="T30" fmla="*/ 110 w 195"/>
                <a:gd name="T31" fmla="*/ 22 h 95"/>
                <a:gd name="T32" fmla="*/ 129 w 195"/>
                <a:gd name="T33" fmla="*/ 19 h 95"/>
                <a:gd name="T34" fmla="*/ 160 w 195"/>
                <a:gd name="T35" fmla="*/ 48 h 95"/>
                <a:gd name="T36" fmla="*/ 160 w 195"/>
                <a:gd name="T37" fmla="*/ 63 h 95"/>
                <a:gd name="T38" fmla="*/ 174 w 195"/>
                <a:gd name="T39" fmla="*/ 58 h 95"/>
                <a:gd name="T40" fmla="*/ 195 w 195"/>
                <a:gd name="T41" fmla="*/ 78 h 95"/>
                <a:gd name="T42" fmla="*/ 195 w 195"/>
                <a:gd name="T43" fmla="*/ 7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5" h="95">
                  <a:moveTo>
                    <a:pt x="195" y="79"/>
                  </a:moveTo>
                  <a:cubicBezTo>
                    <a:pt x="195" y="79"/>
                    <a:pt x="195" y="79"/>
                    <a:pt x="195" y="79"/>
                  </a:cubicBezTo>
                  <a:cubicBezTo>
                    <a:pt x="195" y="88"/>
                    <a:pt x="188" y="95"/>
                    <a:pt x="179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2"/>
                    <a:pt x="0" y="87"/>
                    <a:pt x="0" y="83"/>
                  </a:cubicBezTo>
                  <a:cubicBezTo>
                    <a:pt x="0" y="79"/>
                    <a:pt x="1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5" y="71"/>
                    <a:pt x="6" y="69"/>
                    <a:pt x="8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13" y="65"/>
                    <a:pt x="19" y="63"/>
                    <a:pt x="25" y="63"/>
                  </a:cubicBezTo>
                  <a:cubicBezTo>
                    <a:pt x="27" y="63"/>
                    <a:pt x="29" y="63"/>
                    <a:pt x="30" y="63"/>
                  </a:cubicBezTo>
                  <a:cubicBezTo>
                    <a:pt x="30" y="63"/>
                    <a:pt x="30" y="62"/>
                    <a:pt x="30" y="61"/>
                  </a:cubicBezTo>
                  <a:cubicBezTo>
                    <a:pt x="30" y="40"/>
                    <a:pt x="47" y="24"/>
                    <a:pt x="68" y="24"/>
                  </a:cubicBezTo>
                  <a:cubicBezTo>
                    <a:pt x="70" y="24"/>
                    <a:pt x="72" y="24"/>
                    <a:pt x="74" y="24"/>
                  </a:cubicBezTo>
                  <a:cubicBezTo>
                    <a:pt x="77" y="13"/>
                    <a:pt x="85" y="4"/>
                    <a:pt x="96" y="0"/>
                  </a:cubicBezTo>
                  <a:cubicBezTo>
                    <a:pt x="103" y="5"/>
                    <a:pt x="108" y="13"/>
                    <a:pt x="110" y="22"/>
                  </a:cubicBezTo>
                  <a:cubicBezTo>
                    <a:pt x="116" y="19"/>
                    <a:pt x="122" y="18"/>
                    <a:pt x="129" y="19"/>
                  </a:cubicBezTo>
                  <a:cubicBezTo>
                    <a:pt x="144" y="22"/>
                    <a:pt x="156" y="33"/>
                    <a:pt x="160" y="48"/>
                  </a:cubicBezTo>
                  <a:cubicBezTo>
                    <a:pt x="161" y="53"/>
                    <a:pt x="161" y="59"/>
                    <a:pt x="160" y="63"/>
                  </a:cubicBezTo>
                  <a:cubicBezTo>
                    <a:pt x="164" y="60"/>
                    <a:pt x="169" y="58"/>
                    <a:pt x="174" y="58"/>
                  </a:cubicBezTo>
                  <a:cubicBezTo>
                    <a:pt x="185" y="58"/>
                    <a:pt x="195" y="67"/>
                    <a:pt x="195" y="78"/>
                  </a:cubicBezTo>
                  <a:cubicBezTo>
                    <a:pt x="195" y="78"/>
                    <a:pt x="195" y="79"/>
                    <a:pt x="195" y="79"/>
                  </a:cubicBezTo>
                  <a:close/>
                </a:path>
              </a:pathLst>
            </a:custGeom>
            <a:solidFill>
              <a:srgbClr val="DCE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íŝľidé">
              <a:extLst>
                <a:ext uri="{FF2B5EF4-FFF2-40B4-BE49-F238E27FC236}">
                  <a16:creationId xmlns:a16="http://schemas.microsoft.com/office/drawing/2014/main" id="{770B0471-76EC-4DF5-B722-1E2816EE56B0}"/>
                </a:ext>
              </a:extLst>
            </p:cNvPr>
            <p:cNvSpPr/>
            <p:nvPr/>
          </p:nvSpPr>
          <p:spPr bwMode="auto">
            <a:xfrm>
              <a:off x="7713663" y="2994026"/>
              <a:ext cx="203200" cy="211138"/>
            </a:xfrm>
            <a:custGeom>
              <a:avLst/>
              <a:gdLst>
                <a:gd name="T0" fmla="*/ 99 w 128"/>
                <a:gd name="T1" fmla="*/ 67 h 133"/>
                <a:gd name="T2" fmla="*/ 99 w 128"/>
                <a:gd name="T3" fmla="*/ 0 h 133"/>
                <a:gd name="T4" fmla="*/ 27 w 128"/>
                <a:gd name="T5" fmla="*/ 0 h 133"/>
                <a:gd name="T6" fmla="*/ 27 w 128"/>
                <a:gd name="T7" fmla="*/ 67 h 133"/>
                <a:gd name="T8" fmla="*/ 0 w 128"/>
                <a:gd name="T9" fmla="*/ 67 h 133"/>
                <a:gd name="T10" fmla="*/ 64 w 128"/>
                <a:gd name="T11" fmla="*/ 133 h 133"/>
                <a:gd name="T12" fmla="*/ 128 w 128"/>
                <a:gd name="T13" fmla="*/ 67 h 133"/>
                <a:gd name="T14" fmla="*/ 99 w 128"/>
                <a:gd name="T15" fmla="*/ 6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33">
                  <a:moveTo>
                    <a:pt x="99" y="67"/>
                  </a:moveTo>
                  <a:lnTo>
                    <a:pt x="99" y="0"/>
                  </a:lnTo>
                  <a:lnTo>
                    <a:pt x="27" y="0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64" y="133"/>
                  </a:lnTo>
                  <a:lnTo>
                    <a:pt x="128" y="67"/>
                  </a:lnTo>
                  <a:lnTo>
                    <a:pt x="99" y="67"/>
                  </a:lnTo>
                  <a:close/>
                </a:path>
              </a:pathLst>
            </a:custGeom>
            <a:solidFill>
              <a:srgbClr val="3B45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îṣľïḑè">
              <a:extLst>
                <a:ext uri="{FF2B5EF4-FFF2-40B4-BE49-F238E27FC236}">
                  <a16:creationId xmlns:a16="http://schemas.microsoft.com/office/drawing/2014/main" id="{3F04F173-1739-4068-BBBE-EA0E1CDC30BB}"/>
                </a:ext>
              </a:extLst>
            </p:cNvPr>
            <p:cNvSpPr/>
            <p:nvPr/>
          </p:nvSpPr>
          <p:spPr bwMode="auto">
            <a:xfrm>
              <a:off x="5522913" y="3370264"/>
              <a:ext cx="1884363" cy="1200150"/>
            </a:xfrm>
            <a:custGeom>
              <a:avLst/>
              <a:gdLst>
                <a:gd name="T0" fmla="*/ 447 w 447"/>
                <a:gd name="T1" fmla="*/ 285 h 285"/>
                <a:gd name="T2" fmla="*/ 0 w 447"/>
                <a:gd name="T3" fmla="*/ 285 h 285"/>
                <a:gd name="T4" fmla="*/ 0 w 447"/>
                <a:gd name="T5" fmla="*/ 27 h 285"/>
                <a:gd name="T6" fmla="*/ 27 w 447"/>
                <a:gd name="T7" fmla="*/ 0 h 285"/>
                <a:gd name="T8" fmla="*/ 420 w 447"/>
                <a:gd name="T9" fmla="*/ 0 h 285"/>
                <a:gd name="T10" fmla="*/ 447 w 447"/>
                <a:gd name="T11" fmla="*/ 27 h 285"/>
                <a:gd name="T12" fmla="*/ 447 w 447"/>
                <a:gd name="T1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285">
                  <a:moveTo>
                    <a:pt x="447" y="285"/>
                  </a:moveTo>
                  <a:cubicBezTo>
                    <a:pt x="0" y="285"/>
                    <a:pt x="0" y="285"/>
                    <a:pt x="0" y="28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0" y="0"/>
                    <a:pt x="420" y="0"/>
                    <a:pt x="420" y="0"/>
                  </a:cubicBezTo>
                  <a:cubicBezTo>
                    <a:pt x="435" y="0"/>
                    <a:pt x="447" y="12"/>
                    <a:pt x="447" y="27"/>
                  </a:cubicBezTo>
                  <a:lnTo>
                    <a:pt x="447" y="285"/>
                  </a:lnTo>
                  <a:close/>
                </a:path>
              </a:pathLst>
            </a:custGeom>
            <a:solidFill>
              <a:srgbClr val="1F3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ṥḷiḍe">
              <a:extLst>
                <a:ext uri="{FF2B5EF4-FFF2-40B4-BE49-F238E27FC236}">
                  <a16:creationId xmlns:a16="http://schemas.microsoft.com/office/drawing/2014/main" id="{A5A2EDB1-6CC3-4C37-935C-7B33AF6D86E2}"/>
                </a:ext>
              </a:extLst>
            </p:cNvPr>
            <p:cNvSpPr/>
            <p:nvPr/>
          </p:nvSpPr>
          <p:spPr bwMode="auto">
            <a:xfrm>
              <a:off x="5591175" y="3436939"/>
              <a:ext cx="1744663" cy="1066800"/>
            </a:xfrm>
            <a:custGeom>
              <a:avLst/>
              <a:gdLst>
                <a:gd name="T0" fmla="*/ 0 w 414"/>
                <a:gd name="T1" fmla="*/ 253 h 253"/>
                <a:gd name="T2" fmla="*/ 0 w 414"/>
                <a:gd name="T3" fmla="*/ 11 h 253"/>
                <a:gd name="T4" fmla="*/ 11 w 414"/>
                <a:gd name="T5" fmla="*/ 0 h 253"/>
                <a:gd name="T6" fmla="*/ 404 w 414"/>
                <a:gd name="T7" fmla="*/ 0 h 253"/>
                <a:gd name="T8" fmla="*/ 414 w 414"/>
                <a:gd name="T9" fmla="*/ 11 h 253"/>
                <a:gd name="T10" fmla="*/ 414 w 414"/>
                <a:gd name="T11" fmla="*/ 253 h 253"/>
                <a:gd name="T12" fmla="*/ 0 w 414"/>
                <a:gd name="T13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253">
                  <a:moveTo>
                    <a:pt x="0" y="25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404" y="0"/>
                    <a:pt x="404" y="0"/>
                    <a:pt x="404" y="0"/>
                  </a:cubicBezTo>
                  <a:cubicBezTo>
                    <a:pt x="410" y="0"/>
                    <a:pt x="414" y="5"/>
                    <a:pt x="414" y="11"/>
                  </a:cubicBezTo>
                  <a:cubicBezTo>
                    <a:pt x="414" y="253"/>
                    <a:pt x="414" y="253"/>
                    <a:pt x="414" y="253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DC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ïṧ1îďe">
              <a:extLst>
                <a:ext uri="{FF2B5EF4-FFF2-40B4-BE49-F238E27FC236}">
                  <a16:creationId xmlns:a16="http://schemas.microsoft.com/office/drawing/2014/main" id="{EEED7770-4C0C-494A-8E70-51DCA725F33D}"/>
                </a:ext>
              </a:extLst>
            </p:cNvPr>
            <p:cNvSpPr/>
            <p:nvPr/>
          </p:nvSpPr>
          <p:spPr bwMode="auto">
            <a:xfrm>
              <a:off x="5591175" y="3436939"/>
              <a:ext cx="1744663" cy="96838"/>
            </a:xfrm>
            <a:custGeom>
              <a:avLst/>
              <a:gdLst>
                <a:gd name="T0" fmla="*/ 414 w 414"/>
                <a:gd name="T1" fmla="*/ 23 h 23"/>
                <a:gd name="T2" fmla="*/ 414 w 414"/>
                <a:gd name="T3" fmla="*/ 11 h 23"/>
                <a:gd name="T4" fmla="*/ 404 w 414"/>
                <a:gd name="T5" fmla="*/ 0 h 23"/>
                <a:gd name="T6" fmla="*/ 11 w 414"/>
                <a:gd name="T7" fmla="*/ 0 h 23"/>
                <a:gd name="T8" fmla="*/ 0 w 414"/>
                <a:gd name="T9" fmla="*/ 11 h 23"/>
                <a:gd name="T10" fmla="*/ 0 w 414"/>
                <a:gd name="T11" fmla="*/ 23 h 23"/>
                <a:gd name="T12" fmla="*/ 414 w 414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4" h="23">
                  <a:moveTo>
                    <a:pt x="414" y="23"/>
                  </a:moveTo>
                  <a:cubicBezTo>
                    <a:pt x="414" y="11"/>
                    <a:pt x="414" y="11"/>
                    <a:pt x="414" y="11"/>
                  </a:cubicBezTo>
                  <a:cubicBezTo>
                    <a:pt x="414" y="5"/>
                    <a:pt x="410" y="0"/>
                    <a:pt x="40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414" y="23"/>
                  </a:lnTo>
                  <a:close/>
                </a:path>
              </a:pathLst>
            </a:custGeom>
            <a:solidFill>
              <a:srgbClr val="5A8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ïṣlîḓe">
              <a:extLst>
                <a:ext uri="{FF2B5EF4-FFF2-40B4-BE49-F238E27FC236}">
                  <a16:creationId xmlns:a16="http://schemas.microsoft.com/office/drawing/2014/main" id="{4AF04273-BCCF-4FFF-8D6F-85F6241185ED}"/>
                </a:ext>
              </a:extLst>
            </p:cNvPr>
            <p:cNvSpPr/>
            <p:nvPr/>
          </p:nvSpPr>
          <p:spPr bwMode="auto">
            <a:xfrm>
              <a:off x="5405438" y="4570414"/>
              <a:ext cx="2119313" cy="279400"/>
            </a:xfrm>
            <a:custGeom>
              <a:avLst/>
              <a:gdLst>
                <a:gd name="T0" fmla="*/ 503 w 503"/>
                <a:gd name="T1" fmla="*/ 0 h 66"/>
                <a:gd name="T2" fmla="*/ 503 w 503"/>
                <a:gd name="T3" fmla="*/ 18 h 66"/>
                <a:gd name="T4" fmla="*/ 455 w 503"/>
                <a:gd name="T5" fmla="*/ 66 h 66"/>
                <a:gd name="T6" fmla="*/ 47 w 503"/>
                <a:gd name="T7" fmla="*/ 66 h 66"/>
                <a:gd name="T8" fmla="*/ 7 w 503"/>
                <a:gd name="T9" fmla="*/ 43 h 66"/>
                <a:gd name="T10" fmla="*/ 0 w 503"/>
                <a:gd name="T11" fmla="*/ 18 h 66"/>
                <a:gd name="T12" fmla="*/ 0 w 503"/>
                <a:gd name="T13" fmla="*/ 0 h 66"/>
                <a:gd name="T14" fmla="*/ 503 w 503"/>
                <a:gd name="T1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66">
                  <a:moveTo>
                    <a:pt x="503" y="0"/>
                  </a:moveTo>
                  <a:cubicBezTo>
                    <a:pt x="503" y="18"/>
                    <a:pt x="503" y="18"/>
                    <a:pt x="503" y="18"/>
                  </a:cubicBezTo>
                  <a:cubicBezTo>
                    <a:pt x="503" y="45"/>
                    <a:pt x="482" y="66"/>
                    <a:pt x="455" y="66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30" y="66"/>
                    <a:pt x="15" y="57"/>
                    <a:pt x="7" y="43"/>
                  </a:cubicBezTo>
                  <a:cubicBezTo>
                    <a:pt x="2" y="36"/>
                    <a:pt x="0" y="27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779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Sľiḋê">
              <a:extLst>
                <a:ext uri="{FF2B5EF4-FFF2-40B4-BE49-F238E27FC236}">
                  <a16:creationId xmlns:a16="http://schemas.microsoft.com/office/drawing/2014/main" id="{65A6D555-F1F6-49FB-B56E-DF5CD183F2FE}"/>
                </a:ext>
              </a:extLst>
            </p:cNvPr>
            <p:cNvSpPr/>
            <p:nvPr/>
          </p:nvSpPr>
          <p:spPr bwMode="auto">
            <a:xfrm>
              <a:off x="5405438" y="4570414"/>
              <a:ext cx="2119313" cy="207963"/>
            </a:xfrm>
            <a:custGeom>
              <a:avLst/>
              <a:gdLst>
                <a:gd name="T0" fmla="*/ 503 w 503"/>
                <a:gd name="T1" fmla="*/ 0 h 49"/>
                <a:gd name="T2" fmla="*/ 503 w 503"/>
                <a:gd name="T3" fmla="*/ 11 h 49"/>
                <a:gd name="T4" fmla="*/ 150 w 503"/>
                <a:gd name="T5" fmla="*/ 49 h 49"/>
                <a:gd name="T6" fmla="*/ 7 w 503"/>
                <a:gd name="T7" fmla="*/ 43 h 49"/>
                <a:gd name="T8" fmla="*/ 0 w 503"/>
                <a:gd name="T9" fmla="*/ 18 h 49"/>
                <a:gd name="T10" fmla="*/ 0 w 503"/>
                <a:gd name="T11" fmla="*/ 0 h 49"/>
                <a:gd name="T12" fmla="*/ 503 w 503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3" h="49">
                  <a:moveTo>
                    <a:pt x="503" y="0"/>
                  </a:moveTo>
                  <a:cubicBezTo>
                    <a:pt x="503" y="11"/>
                    <a:pt x="503" y="11"/>
                    <a:pt x="503" y="11"/>
                  </a:cubicBezTo>
                  <a:cubicBezTo>
                    <a:pt x="411" y="34"/>
                    <a:pt x="287" y="49"/>
                    <a:pt x="150" y="49"/>
                  </a:cubicBezTo>
                  <a:cubicBezTo>
                    <a:pt x="100" y="49"/>
                    <a:pt x="52" y="47"/>
                    <a:pt x="7" y="43"/>
                  </a:cubicBezTo>
                  <a:cubicBezTo>
                    <a:pt x="2" y="36"/>
                    <a:pt x="0" y="27"/>
                    <a:pt x="0" y="1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87A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îsḷíḑê">
              <a:extLst>
                <a:ext uri="{FF2B5EF4-FFF2-40B4-BE49-F238E27FC236}">
                  <a16:creationId xmlns:a16="http://schemas.microsoft.com/office/drawing/2014/main" id="{30DB44A8-00A1-427A-818F-B819F18B63DD}"/>
                </a:ext>
              </a:extLst>
            </p:cNvPr>
            <p:cNvSpPr/>
            <p:nvPr/>
          </p:nvSpPr>
          <p:spPr bwMode="auto">
            <a:xfrm>
              <a:off x="6200775" y="4570414"/>
              <a:ext cx="527050" cy="80963"/>
            </a:xfrm>
            <a:custGeom>
              <a:avLst/>
              <a:gdLst>
                <a:gd name="T0" fmla="*/ 112 w 125"/>
                <a:gd name="T1" fmla="*/ 19 h 19"/>
                <a:gd name="T2" fmla="*/ 13 w 125"/>
                <a:gd name="T3" fmla="*/ 19 h 19"/>
                <a:gd name="T4" fmla="*/ 0 w 125"/>
                <a:gd name="T5" fmla="*/ 6 h 19"/>
                <a:gd name="T6" fmla="*/ 0 w 125"/>
                <a:gd name="T7" fmla="*/ 0 h 19"/>
                <a:gd name="T8" fmla="*/ 125 w 125"/>
                <a:gd name="T9" fmla="*/ 0 h 19"/>
                <a:gd name="T10" fmla="*/ 125 w 125"/>
                <a:gd name="T11" fmla="*/ 6 h 19"/>
                <a:gd name="T12" fmla="*/ 112 w 12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19">
                  <a:moveTo>
                    <a:pt x="112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6" y="19"/>
                    <a:pt x="0" y="13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13"/>
                    <a:pt x="119" y="19"/>
                    <a:pt x="112" y="19"/>
                  </a:cubicBezTo>
                  <a:close/>
                </a:path>
              </a:pathLst>
            </a:custGeom>
            <a:solidFill>
              <a:srgbClr val="CBD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íśḻïḓè">
              <a:extLst>
                <a:ext uri="{FF2B5EF4-FFF2-40B4-BE49-F238E27FC236}">
                  <a16:creationId xmlns:a16="http://schemas.microsoft.com/office/drawing/2014/main" id="{C709E3CA-701B-4D18-AC71-6AD655228E40}"/>
                </a:ext>
              </a:extLst>
            </p:cNvPr>
            <p:cNvSpPr/>
            <p:nvPr/>
          </p:nvSpPr>
          <p:spPr bwMode="auto">
            <a:xfrm>
              <a:off x="7023100" y="3457576"/>
              <a:ext cx="55563" cy="55563"/>
            </a:xfrm>
            <a:prstGeom prst="ellipse">
              <a:avLst/>
            </a:prstGeom>
            <a:solidFill>
              <a:srgbClr val="1F3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ṩḷîdè">
              <a:extLst>
                <a:ext uri="{FF2B5EF4-FFF2-40B4-BE49-F238E27FC236}">
                  <a16:creationId xmlns:a16="http://schemas.microsoft.com/office/drawing/2014/main" id="{BD1F1641-2BEC-46E3-BBFD-4A43C19FADE3}"/>
                </a:ext>
              </a:extLst>
            </p:cNvPr>
            <p:cNvSpPr/>
            <p:nvPr/>
          </p:nvSpPr>
          <p:spPr bwMode="auto">
            <a:xfrm>
              <a:off x="7112000" y="3457576"/>
              <a:ext cx="53975" cy="55563"/>
            </a:xfrm>
            <a:prstGeom prst="ellipse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îṧḷíḋè">
              <a:extLst>
                <a:ext uri="{FF2B5EF4-FFF2-40B4-BE49-F238E27FC236}">
                  <a16:creationId xmlns:a16="http://schemas.microsoft.com/office/drawing/2014/main" id="{F99D305D-CA11-4851-B846-C9FBFC169A65}"/>
                </a:ext>
              </a:extLst>
            </p:cNvPr>
            <p:cNvSpPr/>
            <p:nvPr/>
          </p:nvSpPr>
          <p:spPr bwMode="auto">
            <a:xfrm>
              <a:off x="7200900" y="3457576"/>
              <a:ext cx="49213" cy="55563"/>
            </a:xfrm>
            <a:prstGeom prst="ellipse">
              <a:avLst/>
            </a:prstGeom>
            <a:solidFill>
              <a:srgbClr val="ADCD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Sḻíḑé">
              <a:extLst>
                <a:ext uri="{FF2B5EF4-FFF2-40B4-BE49-F238E27FC236}">
                  <a16:creationId xmlns:a16="http://schemas.microsoft.com/office/drawing/2014/main" id="{D5D06835-2DC7-4346-9773-7BA2D87A7D0D}"/>
                </a:ext>
              </a:extLst>
            </p:cNvPr>
            <p:cNvSpPr/>
            <p:nvPr/>
          </p:nvSpPr>
          <p:spPr bwMode="auto">
            <a:xfrm>
              <a:off x="5695950" y="3652839"/>
              <a:ext cx="674688" cy="673100"/>
            </a:xfrm>
            <a:prstGeom prst="rect">
              <a:avLst/>
            </a:pr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slïḓe">
              <a:extLst>
                <a:ext uri="{FF2B5EF4-FFF2-40B4-BE49-F238E27FC236}">
                  <a16:creationId xmlns:a16="http://schemas.microsoft.com/office/drawing/2014/main" id="{81418328-0EC9-441E-84F4-70EA56732913}"/>
                </a:ext>
              </a:extLst>
            </p:cNvPr>
            <p:cNvSpPr/>
            <p:nvPr/>
          </p:nvSpPr>
          <p:spPr bwMode="auto">
            <a:xfrm>
              <a:off x="5775325" y="3736976"/>
              <a:ext cx="511175" cy="509588"/>
            </a:xfrm>
            <a:prstGeom prst="ellipse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iṣ1iḋé">
              <a:extLst>
                <a:ext uri="{FF2B5EF4-FFF2-40B4-BE49-F238E27FC236}">
                  <a16:creationId xmlns:a16="http://schemas.microsoft.com/office/drawing/2014/main" id="{110832A0-3746-4747-9014-64781398D3A9}"/>
                </a:ext>
              </a:extLst>
            </p:cNvPr>
            <p:cNvSpPr/>
            <p:nvPr/>
          </p:nvSpPr>
          <p:spPr bwMode="auto">
            <a:xfrm>
              <a:off x="6462713" y="3652839"/>
              <a:ext cx="787400" cy="71438"/>
            </a:xfrm>
            <a:prstGeom prst="rect">
              <a:avLst/>
            </a:prstGeom>
            <a:solidFill>
              <a:srgbClr val="5A8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sḻïdè">
              <a:extLst>
                <a:ext uri="{FF2B5EF4-FFF2-40B4-BE49-F238E27FC236}">
                  <a16:creationId xmlns:a16="http://schemas.microsoft.com/office/drawing/2014/main" id="{AD378612-ED6B-433A-B150-E27D480C8D98}"/>
                </a:ext>
              </a:extLst>
            </p:cNvPr>
            <p:cNvSpPr/>
            <p:nvPr/>
          </p:nvSpPr>
          <p:spPr bwMode="auto">
            <a:xfrm>
              <a:off x="6462713" y="3800476"/>
              <a:ext cx="649288" cy="71438"/>
            </a:xfrm>
            <a:prstGeom prst="rect">
              <a:avLst/>
            </a:prstGeom>
            <a:solidFill>
              <a:srgbClr val="1F3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ŝḻiḑè">
              <a:extLst>
                <a:ext uri="{FF2B5EF4-FFF2-40B4-BE49-F238E27FC236}">
                  <a16:creationId xmlns:a16="http://schemas.microsoft.com/office/drawing/2014/main" id="{AB7ADC77-1C37-4C15-8711-B2B2503BC5D8}"/>
                </a:ext>
              </a:extLst>
            </p:cNvPr>
            <p:cNvSpPr/>
            <p:nvPr/>
          </p:nvSpPr>
          <p:spPr bwMode="auto">
            <a:xfrm>
              <a:off x="6462713" y="3943351"/>
              <a:ext cx="387350" cy="71438"/>
            </a:xfrm>
            <a:prstGeom prst="rect">
              <a:avLst/>
            </a:prstGeom>
            <a:solidFill>
              <a:srgbClr val="5A8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i$ḻíḓé">
              <a:extLst>
                <a:ext uri="{FF2B5EF4-FFF2-40B4-BE49-F238E27FC236}">
                  <a16:creationId xmlns:a16="http://schemas.microsoft.com/office/drawing/2014/main" id="{7FC7B7FF-166F-4A2A-8210-943AA20FCA18}"/>
                </a:ext>
              </a:extLst>
            </p:cNvPr>
            <p:cNvSpPr/>
            <p:nvPr/>
          </p:nvSpPr>
          <p:spPr bwMode="auto">
            <a:xfrm>
              <a:off x="6462713" y="4225926"/>
              <a:ext cx="152400" cy="100013"/>
            </a:xfrm>
            <a:prstGeom prst="rect">
              <a:avLst/>
            </a:pr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ïşḷíďé">
              <a:extLst>
                <a:ext uri="{FF2B5EF4-FFF2-40B4-BE49-F238E27FC236}">
                  <a16:creationId xmlns:a16="http://schemas.microsoft.com/office/drawing/2014/main" id="{7DAAF5E4-DB6C-4ADE-A727-296D43248651}"/>
                </a:ext>
              </a:extLst>
            </p:cNvPr>
            <p:cNvSpPr/>
            <p:nvPr/>
          </p:nvSpPr>
          <p:spPr bwMode="auto">
            <a:xfrm>
              <a:off x="6783388" y="4178301"/>
              <a:ext cx="150813" cy="147638"/>
            </a:xfrm>
            <a:prstGeom prst="rect">
              <a:avLst/>
            </a:prstGeom>
            <a:solidFill>
              <a:srgbClr val="5A89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iṥḷîḍé">
              <a:extLst>
                <a:ext uri="{FF2B5EF4-FFF2-40B4-BE49-F238E27FC236}">
                  <a16:creationId xmlns:a16="http://schemas.microsoft.com/office/drawing/2014/main" id="{9D262BE8-38C1-4744-950E-0F815FE7F20A}"/>
                </a:ext>
              </a:extLst>
            </p:cNvPr>
            <p:cNvSpPr/>
            <p:nvPr/>
          </p:nvSpPr>
          <p:spPr bwMode="auto">
            <a:xfrm>
              <a:off x="7104063" y="4098926"/>
              <a:ext cx="146050" cy="227013"/>
            </a:xfrm>
            <a:prstGeom prst="rect">
              <a:avLst/>
            </a:prstGeom>
            <a:solidFill>
              <a:srgbClr val="1F3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íṩļide">
              <a:extLst>
                <a:ext uri="{FF2B5EF4-FFF2-40B4-BE49-F238E27FC236}">
                  <a16:creationId xmlns:a16="http://schemas.microsoft.com/office/drawing/2014/main" id="{677943B0-A134-428C-8EA7-04F69503A2FF}"/>
                </a:ext>
              </a:extLst>
            </p:cNvPr>
            <p:cNvSpPr/>
            <p:nvPr/>
          </p:nvSpPr>
          <p:spPr bwMode="auto">
            <a:xfrm>
              <a:off x="4797425" y="4154488"/>
              <a:ext cx="207963" cy="588963"/>
            </a:xfrm>
            <a:custGeom>
              <a:avLst/>
              <a:gdLst>
                <a:gd name="T0" fmla="*/ 4 w 49"/>
                <a:gd name="T1" fmla="*/ 4 h 140"/>
                <a:gd name="T2" fmla="*/ 37 w 49"/>
                <a:gd name="T3" fmla="*/ 140 h 140"/>
                <a:gd name="T4" fmla="*/ 49 w 49"/>
                <a:gd name="T5" fmla="*/ 140 h 140"/>
                <a:gd name="T6" fmla="*/ 32 w 49"/>
                <a:gd name="T7" fmla="*/ 16 h 140"/>
                <a:gd name="T8" fmla="*/ 32 w 49"/>
                <a:gd name="T9" fmla="*/ 0 h 140"/>
                <a:gd name="T10" fmla="*/ 4 w 49"/>
                <a:gd name="T11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40">
                  <a:moveTo>
                    <a:pt x="4" y="4"/>
                  </a:moveTo>
                  <a:cubicBezTo>
                    <a:pt x="4" y="4"/>
                    <a:pt x="0" y="101"/>
                    <a:pt x="37" y="140"/>
                  </a:cubicBezTo>
                  <a:cubicBezTo>
                    <a:pt x="49" y="140"/>
                    <a:pt x="49" y="140"/>
                    <a:pt x="49" y="140"/>
                  </a:cubicBezTo>
                  <a:cubicBezTo>
                    <a:pt x="49" y="140"/>
                    <a:pt x="32" y="73"/>
                    <a:pt x="32" y="16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4" y="4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îṥ1îdê">
              <a:extLst>
                <a:ext uri="{FF2B5EF4-FFF2-40B4-BE49-F238E27FC236}">
                  <a16:creationId xmlns:a16="http://schemas.microsoft.com/office/drawing/2014/main" id="{E1C322F4-381A-4D61-8830-63FB540E9E2E}"/>
                </a:ext>
              </a:extLst>
            </p:cNvPr>
            <p:cNvSpPr/>
            <p:nvPr/>
          </p:nvSpPr>
          <p:spPr bwMode="auto">
            <a:xfrm>
              <a:off x="5413375" y="4154488"/>
              <a:ext cx="206375" cy="588963"/>
            </a:xfrm>
            <a:custGeom>
              <a:avLst/>
              <a:gdLst>
                <a:gd name="T0" fmla="*/ 44 w 49"/>
                <a:gd name="T1" fmla="*/ 4 h 140"/>
                <a:gd name="T2" fmla="*/ 12 w 49"/>
                <a:gd name="T3" fmla="*/ 140 h 140"/>
                <a:gd name="T4" fmla="*/ 0 w 49"/>
                <a:gd name="T5" fmla="*/ 140 h 140"/>
                <a:gd name="T6" fmla="*/ 17 w 49"/>
                <a:gd name="T7" fmla="*/ 16 h 140"/>
                <a:gd name="T8" fmla="*/ 17 w 49"/>
                <a:gd name="T9" fmla="*/ 0 h 140"/>
                <a:gd name="T10" fmla="*/ 44 w 49"/>
                <a:gd name="T11" fmla="*/ 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40">
                  <a:moveTo>
                    <a:pt x="44" y="4"/>
                  </a:moveTo>
                  <a:cubicBezTo>
                    <a:pt x="44" y="4"/>
                    <a:pt x="49" y="101"/>
                    <a:pt x="12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6" y="73"/>
                    <a:pt x="17" y="16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44" y="4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îšļïďè">
              <a:extLst>
                <a:ext uri="{FF2B5EF4-FFF2-40B4-BE49-F238E27FC236}">
                  <a16:creationId xmlns:a16="http://schemas.microsoft.com/office/drawing/2014/main" id="{989C498C-FA9C-4E92-AD0C-9EB19A8E93CB}"/>
                </a:ext>
              </a:extLst>
            </p:cNvPr>
            <p:cNvSpPr/>
            <p:nvPr/>
          </p:nvSpPr>
          <p:spPr bwMode="auto">
            <a:xfrm>
              <a:off x="4789488" y="3192463"/>
              <a:ext cx="838200" cy="822325"/>
            </a:xfrm>
            <a:custGeom>
              <a:avLst/>
              <a:gdLst>
                <a:gd name="T0" fmla="*/ 175 w 199"/>
                <a:gd name="T1" fmla="*/ 195 h 195"/>
                <a:gd name="T2" fmla="*/ 23 w 199"/>
                <a:gd name="T3" fmla="*/ 195 h 195"/>
                <a:gd name="T4" fmla="*/ 10 w 199"/>
                <a:gd name="T5" fmla="*/ 141 h 195"/>
                <a:gd name="T6" fmla="*/ 19 w 199"/>
                <a:gd name="T7" fmla="*/ 95 h 195"/>
                <a:gd name="T8" fmla="*/ 19 w 199"/>
                <a:gd name="T9" fmla="*/ 92 h 195"/>
                <a:gd name="T10" fmla="*/ 84 w 199"/>
                <a:gd name="T11" fmla="*/ 4 h 195"/>
                <a:gd name="T12" fmla="*/ 99 w 199"/>
                <a:gd name="T13" fmla="*/ 0 h 195"/>
                <a:gd name="T14" fmla="*/ 180 w 199"/>
                <a:gd name="T15" fmla="*/ 92 h 195"/>
                <a:gd name="T16" fmla="*/ 180 w 199"/>
                <a:gd name="T17" fmla="*/ 95 h 195"/>
                <a:gd name="T18" fmla="*/ 189 w 199"/>
                <a:gd name="T19" fmla="*/ 141 h 195"/>
                <a:gd name="T20" fmla="*/ 175 w 199"/>
                <a:gd name="T21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9" h="195">
                  <a:moveTo>
                    <a:pt x="175" y="195"/>
                  </a:moveTo>
                  <a:cubicBezTo>
                    <a:pt x="23" y="195"/>
                    <a:pt x="23" y="195"/>
                    <a:pt x="23" y="195"/>
                  </a:cubicBezTo>
                  <a:cubicBezTo>
                    <a:pt x="0" y="180"/>
                    <a:pt x="3" y="156"/>
                    <a:pt x="10" y="141"/>
                  </a:cubicBezTo>
                  <a:cubicBezTo>
                    <a:pt x="16" y="126"/>
                    <a:pt x="19" y="111"/>
                    <a:pt x="19" y="95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7" y="32"/>
                    <a:pt x="61" y="11"/>
                    <a:pt x="84" y="4"/>
                  </a:cubicBezTo>
                  <a:cubicBezTo>
                    <a:pt x="93" y="1"/>
                    <a:pt x="99" y="0"/>
                    <a:pt x="99" y="0"/>
                  </a:cubicBezTo>
                  <a:cubicBezTo>
                    <a:pt x="99" y="0"/>
                    <a:pt x="182" y="10"/>
                    <a:pt x="180" y="92"/>
                  </a:cubicBezTo>
                  <a:cubicBezTo>
                    <a:pt x="180" y="95"/>
                    <a:pt x="180" y="95"/>
                    <a:pt x="180" y="95"/>
                  </a:cubicBezTo>
                  <a:cubicBezTo>
                    <a:pt x="180" y="111"/>
                    <a:pt x="183" y="126"/>
                    <a:pt x="189" y="141"/>
                  </a:cubicBezTo>
                  <a:cubicBezTo>
                    <a:pt x="195" y="156"/>
                    <a:pt x="199" y="180"/>
                    <a:pt x="175" y="195"/>
                  </a:cubicBezTo>
                  <a:close/>
                </a:path>
              </a:pathLst>
            </a:custGeom>
            <a:solidFill>
              <a:srgbClr val="1A3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ṧḷîḍè">
              <a:extLst>
                <a:ext uri="{FF2B5EF4-FFF2-40B4-BE49-F238E27FC236}">
                  <a16:creationId xmlns:a16="http://schemas.microsoft.com/office/drawing/2014/main" id="{229AB6A6-7D09-464C-85DA-44D82266F3AF}"/>
                </a:ext>
              </a:extLst>
            </p:cNvPr>
            <p:cNvSpPr/>
            <p:nvPr/>
          </p:nvSpPr>
          <p:spPr bwMode="auto">
            <a:xfrm>
              <a:off x="4789488" y="3209926"/>
              <a:ext cx="708025" cy="804863"/>
            </a:xfrm>
            <a:custGeom>
              <a:avLst/>
              <a:gdLst>
                <a:gd name="T0" fmla="*/ 145 w 168"/>
                <a:gd name="T1" fmla="*/ 191 h 191"/>
                <a:gd name="T2" fmla="*/ 23 w 168"/>
                <a:gd name="T3" fmla="*/ 191 h 191"/>
                <a:gd name="T4" fmla="*/ 10 w 168"/>
                <a:gd name="T5" fmla="*/ 137 h 191"/>
                <a:gd name="T6" fmla="*/ 19 w 168"/>
                <a:gd name="T7" fmla="*/ 91 h 191"/>
                <a:gd name="T8" fmla="*/ 19 w 168"/>
                <a:gd name="T9" fmla="*/ 88 h 191"/>
                <a:gd name="T10" fmla="*/ 84 w 168"/>
                <a:gd name="T11" fmla="*/ 0 h 191"/>
                <a:gd name="T12" fmla="*/ 150 w 168"/>
                <a:gd name="T13" fmla="*/ 88 h 191"/>
                <a:gd name="T14" fmla="*/ 150 w 168"/>
                <a:gd name="T15" fmla="*/ 91 h 191"/>
                <a:gd name="T16" fmla="*/ 159 w 168"/>
                <a:gd name="T17" fmla="*/ 137 h 191"/>
                <a:gd name="T18" fmla="*/ 145 w 168"/>
                <a:gd name="T1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8" h="191">
                  <a:moveTo>
                    <a:pt x="145" y="191"/>
                  </a:moveTo>
                  <a:cubicBezTo>
                    <a:pt x="23" y="191"/>
                    <a:pt x="23" y="191"/>
                    <a:pt x="23" y="191"/>
                  </a:cubicBezTo>
                  <a:cubicBezTo>
                    <a:pt x="0" y="176"/>
                    <a:pt x="3" y="152"/>
                    <a:pt x="10" y="137"/>
                  </a:cubicBezTo>
                  <a:cubicBezTo>
                    <a:pt x="16" y="122"/>
                    <a:pt x="19" y="107"/>
                    <a:pt x="19" y="91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17" y="28"/>
                    <a:pt x="61" y="7"/>
                    <a:pt x="84" y="0"/>
                  </a:cubicBezTo>
                  <a:cubicBezTo>
                    <a:pt x="108" y="7"/>
                    <a:pt x="151" y="28"/>
                    <a:pt x="150" y="88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0" y="107"/>
                    <a:pt x="153" y="122"/>
                    <a:pt x="159" y="137"/>
                  </a:cubicBezTo>
                  <a:cubicBezTo>
                    <a:pt x="165" y="152"/>
                    <a:pt x="168" y="176"/>
                    <a:pt x="145" y="191"/>
                  </a:cubicBezTo>
                  <a:close/>
                </a:path>
              </a:pathLst>
            </a:custGeom>
            <a:solidFill>
              <a:srgbClr val="1F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ïšlíďè">
              <a:extLst>
                <a:ext uri="{FF2B5EF4-FFF2-40B4-BE49-F238E27FC236}">
                  <a16:creationId xmlns:a16="http://schemas.microsoft.com/office/drawing/2014/main" id="{A8418200-0F67-4DE5-8299-CA594DE9D5EC}"/>
                </a:ext>
              </a:extLst>
            </p:cNvPr>
            <p:cNvSpPr/>
            <p:nvPr/>
          </p:nvSpPr>
          <p:spPr bwMode="auto">
            <a:xfrm>
              <a:off x="4516438" y="4668838"/>
              <a:ext cx="1381125" cy="265113"/>
            </a:xfrm>
            <a:custGeom>
              <a:avLst/>
              <a:gdLst>
                <a:gd name="T0" fmla="*/ 164 w 328"/>
                <a:gd name="T1" fmla="*/ 4 h 63"/>
                <a:gd name="T2" fmla="*/ 0 w 328"/>
                <a:gd name="T3" fmla="*/ 63 h 63"/>
                <a:gd name="T4" fmla="*/ 164 w 328"/>
                <a:gd name="T5" fmla="*/ 63 h 63"/>
                <a:gd name="T6" fmla="*/ 164 w 328"/>
                <a:gd name="T7" fmla="*/ 63 h 63"/>
                <a:gd name="T8" fmla="*/ 328 w 328"/>
                <a:gd name="T9" fmla="*/ 63 h 63"/>
                <a:gd name="T10" fmla="*/ 164 w 328"/>
                <a:gd name="T1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8" h="63">
                  <a:moveTo>
                    <a:pt x="164" y="4"/>
                  </a:moveTo>
                  <a:cubicBezTo>
                    <a:pt x="164" y="4"/>
                    <a:pt x="0" y="0"/>
                    <a:pt x="0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164" y="63"/>
                    <a:pt x="164" y="63"/>
                    <a:pt x="164" y="63"/>
                  </a:cubicBezTo>
                  <a:cubicBezTo>
                    <a:pt x="328" y="63"/>
                    <a:pt x="328" y="63"/>
                    <a:pt x="328" y="63"/>
                  </a:cubicBezTo>
                  <a:cubicBezTo>
                    <a:pt x="328" y="0"/>
                    <a:pt x="164" y="4"/>
                    <a:pt x="164" y="4"/>
                  </a:cubicBezTo>
                  <a:close/>
                </a:path>
              </a:pathLst>
            </a:cu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îṧlíḓe">
              <a:extLst>
                <a:ext uri="{FF2B5EF4-FFF2-40B4-BE49-F238E27FC236}">
                  <a16:creationId xmlns:a16="http://schemas.microsoft.com/office/drawing/2014/main" id="{670BC751-DFC5-4D9E-8861-C738CDE031A2}"/>
                </a:ext>
              </a:extLst>
            </p:cNvPr>
            <p:cNvSpPr/>
            <p:nvPr/>
          </p:nvSpPr>
          <p:spPr bwMode="auto">
            <a:xfrm>
              <a:off x="4992688" y="3348038"/>
              <a:ext cx="428625" cy="409575"/>
            </a:xfrm>
            <a:custGeom>
              <a:avLst/>
              <a:gdLst>
                <a:gd name="T0" fmla="*/ 51 w 102"/>
                <a:gd name="T1" fmla="*/ 97 h 97"/>
                <a:gd name="T2" fmla="*/ 51 w 102"/>
                <a:gd name="T3" fmla="*/ 97 h 97"/>
                <a:gd name="T4" fmla="*/ 0 w 102"/>
                <a:gd name="T5" fmla="*/ 46 h 97"/>
                <a:gd name="T6" fmla="*/ 0 w 102"/>
                <a:gd name="T7" fmla="*/ 0 h 97"/>
                <a:gd name="T8" fmla="*/ 102 w 102"/>
                <a:gd name="T9" fmla="*/ 0 h 97"/>
                <a:gd name="T10" fmla="*/ 102 w 102"/>
                <a:gd name="T11" fmla="*/ 46 h 97"/>
                <a:gd name="T12" fmla="*/ 51 w 102"/>
                <a:gd name="T1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97">
                  <a:moveTo>
                    <a:pt x="51" y="97"/>
                  </a:moveTo>
                  <a:cubicBezTo>
                    <a:pt x="51" y="97"/>
                    <a:pt x="51" y="97"/>
                    <a:pt x="51" y="97"/>
                  </a:cubicBezTo>
                  <a:cubicBezTo>
                    <a:pt x="23" y="97"/>
                    <a:pt x="0" y="74"/>
                    <a:pt x="0" y="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46"/>
                    <a:pt x="102" y="46"/>
                    <a:pt x="102" y="46"/>
                  </a:cubicBezTo>
                  <a:cubicBezTo>
                    <a:pt x="102" y="74"/>
                    <a:pt x="80" y="97"/>
                    <a:pt x="51" y="97"/>
                  </a:cubicBez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š1ïďè">
              <a:extLst>
                <a:ext uri="{FF2B5EF4-FFF2-40B4-BE49-F238E27FC236}">
                  <a16:creationId xmlns:a16="http://schemas.microsoft.com/office/drawing/2014/main" id="{26FF4EC2-1A15-4E94-AAF6-619E7A8CC280}"/>
                </a:ext>
              </a:extLst>
            </p:cNvPr>
            <p:cNvSpPr/>
            <p:nvPr/>
          </p:nvSpPr>
          <p:spPr bwMode="auto">
            <a:xfrm>
              <a:off x="5156200" y="3192463"/>
              <a:ext cx="333375" cy="320675"/>
            </a:xfrm>
            <a:custGeom>
              <a:avLst/>
              <a:gdLst>
                <a:gd name="T0" fmla="*/ 79 w 79"/>
                <a:gd name="T1" fmla="*/ 67 h 76"/>
                <a:gd name="T2" fmla="*/ 79 w 79"/>
                <a:gd name="T3" fmla="*/ 75 h 76"/>
                <a:gd name="T4" fmla="*/ 67 w 79"/>
                <a:gd name="T5" fmla="*/ 76 h 76"/>
                <a:gd name="T6" fmla="*/ 12 w 79"/>
                <a:gd name="T7" fmla="*/ 47 h 76"/>
                <a:gd name="T8" fmla="*/ 0 w 79"/>
                <a:gd name="T9" fmla="*/ 9 h 76"/>
                <a:gd name="T10" fmla="*/ 1 w 79"/>
                <a:gd name="T11" fmla="*/ 1 h 76"/>
                <a:gd name="T12" fmla="*/ 12 w 79"/>
                <a:gd name="T13" fmla="*/ 0 h 76"/>
                <a:gd name="T14" fmla="*/ 24 w 79"/>
                <a:gd name="T15" fmla="*/ 1 h 76"/>
                <a:gd name="T16" fmla="*/ 79 w 79"/>
                <a:gd name="T17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6">
                  <a:moveTo>
                    <a:pt x="79" y="67"/>
                  </a:moveTo>
                  <a:cubicBezTo>
                    <a:pt x="79" y="70"/>
                    <a:pt x="79" y="72"/>
                    <a:pt x="79" y="75"/>
                  </a:cubicBezTo>
                  <a:cubicBezTo>
                    <a:pt x="75" y="76"/>
                    <a:pt x="71" y="76"/>
                    <a:pt x="67" y="76"/>
                  </a:cubicBezTo>
                  <a:cubicBezTo>
                    <a:pt x="44" y="76"/>
                    <a:pt x="24" y="65"/>
                    <a:pt x="12" y="47"/>
                  </a:cubicBezTo>
                  <a:cubicBezTo>
                    <a:pt x="5" y="37"/>
                    <a:pt x="0" y="23"/>
                    <a:pt x="0" y="9"/>
                  </a:cubicBezTo>
                  <a:cubicBezTo>
                    <a:pt x="0" y="7"/>
                    <a:pt x="0" y="4"/>
                    <a:pt x="1" y="1"/>
                  </a:cubicBezTo>
                  <a:cubicBezTo>
                    <a:pt x="4" y="1"/>
                    <a:pt x="8" y="0"/>
                    <a:pt x="12" y="0"/>
                  </a:cubicBezTo>
                  <a:cubicBezTo>
                    <a:pt x="16" y="0"/>
                    <a:pt x="20" y="1"/>
                    <a:pt x="24" y="1"/>
                  </a:cubicBezTo>
                  <a:cubicBezTo>
                    <a:pt x="55" y="7"/>
                    <a:pt x="79" y="34"/>
                    <a:pt x="79" y="67"/>
                  </a:cubicBezTo>
                  <a:close/>
                </a:path>
              </a:pathLst>
            </a:custGeom>
            <a:solidFill>
              <a:srgbClr val="1F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î$ḻïḑê">
              <a:extLst>
                <a:ext uri="{FF2B5EF4-FFF2-40B4-BE49-F238E27FC236}">
                  <a16:creationId xmlns:a16="http://schemas.microsoft.com/office/drawing/2014/main" id="{2137C326-BF80-41AB-8265-546A0D775C59}"/>
                </a:ext>
              </a:extLst>
            </p:cNvPr>
            <p:cNvSpPr/>
            <p:nvPr/>
          </p:nvSpPr>
          <p:spPr bwMode="auto">
            <a:xfrm>
              <a:off x="4924425" y="3192463"/>
              <a:ext cx="333375" cy="320675"/>
            </a:xfrm>
            <a:custGeom>
              <a:avLst/>
              <a:gdLst>
                <a:gd name="T0" fmla="*/ 79 w 79"/>
                <a:gd name="T1" fmla="*/ 9 h 76"/>
                <a:gd name="T2" fmla="*/ 67 w 79"/>
                <a:gd name="T3" fmla="*/ 47 h 76"/>
                <a:gd name="T4" fmla="*/ 13 w 79"/>
                <a:gd name="T5" fmla="*/ 76 h 76"/>
                <a:gd name="T6" fmla="*/ 1 w 79"/>
                <a:gd name="T7" fmla="*/ 75 h 76"/>
                <a:gd name="T8" fmla="*/ 0 w 79"/>
                <a:gd name="T9" fmla="*/ 67 h 76"/>
                <a:gd name="T10" fmla="*/ 56 w 79"/>
                <a:gd name="T11" fmla="*/ 1 h 76"/>
                <a:gd name="T12" fmla="*/ 67 w 79"/>
                <a:gd name="T13" fmla="*/ 0 h 76"/>
                <a:gd name="T14" fmla="*/ 79 w 79"/>
                <a:gd name="T15" fmla="*/ 1 h 76"/>
                <a:gd name="T16" fmla="*/ 79 w 79"/>
                <a:gd name="T17" fmla="*/ 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76">
                  <a:moveTo>
                    <a:pt x="79" y="9"/>
                  </a:moveTo>
                  <a:cubicBezTo>
                    <a:pt x="79" y="23"/>
                    <a:pt x="75" y="37"/>
                    <a:pt x="67" y="47"/>
                  </a:cubicBezTo>
                  <a:cubicBezTo>
                    <a:pt x="55" y="65"/>
                    <a:pt x="35" y="76"/>
                    <a:pt x="13" y="76"/>
                  </a:cubicBezTo>
                  <a:cubicBezTo>
                    <a:pt x="9" y="76"/>
                    <a:pt x="5" y="76"/>
                    <a:pt x="1" y="75"/>
                  </a:cubicBezTo>
                  <a:cubicBezTo>
                    <a:pt x="1" y="72"/>
                    <a:pt x="0" y="70"/>
                    <a:pt x="0" y="67"/>
                  </a:cubicBezTo>
                  <a:cubicBezTo>
                    <a:pt x="0" y="34"/>
                    <a:pt x="24" y="7"/>
                    <a:pt x="56" y="1"/>
                  </a:cubicBezTo>
                  <a:cubicBezTo>
                    <a:pt x="59" y="1"/>
                    <a:pt x="63" y="0"/>
                    <a:pt x="67" y="0"/>
                  </a:cubicBezTo>
                  <a:cubicBezTo>
                    <a:pt x="71" y="0"/>
                    <a:pt x="75" y="1"/>
                    <a:pt x="79" y="1"/>
                  </a:cubicBezTo>
                  <a:cubicBezTo>
                    <a:pt x="79" y="4"/>
                    <a:pt x="79" y="7"/>
                    <a:pt x="79" y="9"/>
                  </a:cubicBezTo>
                  <a:close/>
                </a:path>
              </a:pathLst>
            </a:custGeom>
            <a:solidFill>
              <a:srgbClr val="1F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ï$ļíḋé">
              <a:extLst>
                <a:ext uri="{FF2B5EF4-FFF2-40B4-BE49-F238E27FC236}">
                  <a16:creationId xmlns:a16="http://schemas.microsoft.com/office/drawing/2014/main" id="{5A856A01-450E-4CC9-A8BD-60063603F215}"/>
                </a:ext>
              </a:extLst>
            </p:cNvPr>
            <p:cNvSpPr/>
            <p:nvPr/>
          </p:nvSpPr>
          <p:spPr bwMode="auto">
            <a:xfrm>
              <a:off x="5164138" y="3727451"/>
              <a:ext cx="85725" cy="131763"/>
            </a:xfrm>
            <a:prstGeom prst="rect">
              <a:avLst/>
            </a:pr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ŝ1ídè">
              <a:extLst>
                <a:ext uri="{FF2B5EF4-FFF2-40B4-BE49-F238E27FC236}">
                  <a16:creationId xmlns:a16="http://schemas.microsoft.com/office/drawing/2014/main" id="{14668D5F-C96D-4CDE-A1A4-75C1891EDAB0}"/>
                </a:ext>
              </a:extLst>
            </p:cNvPr>
            <p:cNvSpPr/>
            <p:nvPr/>
          </p:nvSpPr>
          <p:spPr bwMode="auto">
            <a:xfrm>
              <a:off x="4789488" y="3821113"/>
              <a:ext cx="838200" cy="733425"/>
            </a:xfrm>
            <a:custGeom>
              <a:avLst/>
              <a:gdLst>
                <a:gd name="T0" fmla="*/ 199 w 199"/>
                <a:gd name="T1" fmla="*/ 70 h 174"/>
                <a:gd name="T2" fmla="*/ 199 w 199"/>
                <a:gd name="T3" fmla="*/ 95 h 174"/>
                <a:gd name="T4" fmla="*/ 164 w 199"/>
                <a:gd name="T5" fmla="*/ 95 h 174"/>
                <a:gd name="T6" fmla="*/ 158 w 199"/>
                <a:gd name="T7" fmla="*/ 174 h 174"/>
                <a:gd name="T8" fmla="*/ 41 w 199"/>
                <a:gd name="T9" fmla="*/ 174 h 174"/>
                <a:gd name="T10" fmla="*/ 35 w 199"/>
                <a:gd name="T11" fmla="*/ 95 h 174"/>
                <a:gd name="T12" fmla="*/ 0 w 199"/>
                <a:gd name="T13" fmla="*/ 95 h 174"/>
                <a:gd name="T14" fmla="*/ 0 w 199"/>
                <a:gd name="T15" fmla="*/ 70 h 174"/>
                <a:gd name="T16" fmla="*/ 1 w 199"/>
                <a:gd name="T17" fmla="*/ 57 h 174"/>
                <a:gd name="T18" fmla="*/ 27 w 199"/>
                <a:gd name="T19" fmla="*/ 23 h 174"/>
                <a:gd name="T20" fmla="*/ 61 w 199"/>
                <a:gd name="T21" fmla="*/ 5 h 174"/>
                <a:gd name="T22" fmla="*/ 69 w 199"/>
                <a:gd name="T23" fmla="*/ 3 h 174"/>
                <a:gd name="T24" fmla="*/ 96 w 199"/>
                <a:gd name="T25" fmla="*/ 0 h 174"/>
                <a:gd name="T26" fmla="*/ 103 w 199"/>
                <a:gd name="T27" fmla="*/ 0 h 174"/>
                <a:gd name="T28" fmla="*/ 129 w 199"/>
                <a:gd name="T29" fmla="*/ 3 h 174"/>
                <a:gd name="T30" fmla="*/ 137 w 199"/>
                <a:gd name="T31" fmla="*/ 5 h 174"/>
                <a:gd name="T32" fmla="*/ 172 w 199"/>
                <a:gd name="T33" fmla="*/ 23 h 174"/>
                <a:gd name="T34" fmla="*/ 197 w 199"/>
                <a:gd name="T35" fmla="*/ 57 h 174"/>
                <a:gd name="T36" fmla="*/ 199 w 199"/>
                <a:gd name="T37" fmla="*/ 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9" h="174">
                  <a:moveTo>
                    <a:pt x="199" y="70"/>
                  </a:moveTo>
                  <a:cubicBezTo>
                    <a:pt x="199" y="95"/>
                    <a:pt x="199" y="95"/>
                    <a:pt x="199" y="95"/>
                  </a:cubicBezTo>
                  <a:cubicBezTo>
                    <a:pt x="164" y="95"/>
                    <a:pt x="164" y="95"/>
                    <a:pt x="164" y="95"/>
                  </a:cubicBezTo>
                  <a:cubicBezTo>
                    <a:pt x="158" y="174"/>
                    <a:pt x="158" y="174"/>
                    <a:pt x="158" y="174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5"/>
                    <a:pt x="0" y="61"/>
                    <a:pt x="1" y="57"/>
                  </a:cubicBezTo>
                  <a:cubicBezTo>
                    <a:pt x="5" y="43"/>
                    <a:pt x="15" y="31"/>
                    <a:pt x="27" y="23"/>
                  </a:cubicBezTo>
                  <a:cubicBezTo>
                    <a:pt x="37" y="15"/>
                    <a:pt x="49" y="9"/>
                    <a:pt x="61" y="5"/>
                  </a:cubicBezTo>
                  <a:cubicBezTo>
                    <a:pt x="64" y="4"/>
                    <a:pt x="67" y="3"/>
                    <a:pt x="69" y="3"/>
                  </a:cubicBezTo>
                  <a:cubicBezTo>
                    <a:pt x="78" y="1"/>
                    <a:pt x="87" y="0"/>
                    <a:pt x="9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2" y="0"/>
                    <a:pt x="121" y="1"/>
                    <a:pt x="129" y="3"/>
                  </a:cubicBezTo>
                  <a:cubicBezTo>
                    <a:pt x="132" y="3"/>
                    <a:pt x="135" y="4"/>
                    <a:pt x="137" y="5"/>
                  </a:cubicBezTo>
                  <a:cubicBezTo>
                    <a:pt x="150" y="9"/>
                    <a:pt x="162" y="15"/>
                    <a:pt x="172" y="23"/>
                  </a:cubicBezTo>
                  <a:cubicBezTo>
                    <a:pt x="183" y="31"/>
                    <a:pt x="194" y="43"/>
                    <a:pt x="197" y="57"/>
                  </a:cubicBezTo>
                  <a:cubicBezTo>
                    <a:pt x="198" y="61"/>
                    <a:pt x="199" y="65"/>
                    <a:pt x="199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ï$ḷîdè">
              <a:extLst>
                <a:ext uri="{FF2B5EF4-FFF2-40B4-BE49-F238E27FC236}">
                  <a16:creationId xmlns:a16="http://schemas.microsoft.com/office/drawing/2014/main" id="{3A06DBF1-5F78-4463-9E1E-16F86FCCEB8D}"/>
                </a:ext>
              </a:extLst>
            </p:cNvPr>
            <p:cNvSpPr/>
            <p:nvPr/>
          </p:nvSpPr>
          <p:spPr bwMode="auto">
            <a:xfrm>
              <a:off x="4937125" y="4065588"/>
              <a:ext cx="193675" cy="488950"/>
            </a:xfrm>
            <a:custGeom>
              <a:avLst/>
              <a:gdLst>
                <a:gd name="T0" fmla="*/ 46 w 46"/>
                <a:gd name="T1" fmla="*/ 51 h 116"/>
                <a:gd name="T2" fmla="*/ 10 w 46"/>
                <a:gd name="T3" fmla="*/ 58 h 116"/>
                <a:gd name="T4" fmla="*/ 13 w 46"/>
                <a:gd name="T5" fmla="*/ 116 h 116"/>
                <a:gd name="T6" fmla="*/ 6 w 46"/>
                <a:gd name="T7" fmla="*/ 116 h 116"/>
                <a:gd name="T8" fmla="*/ 0 w 46"/>
                <a:gd name="T9" fmla="*/ 37 h 116"/>
                <a:gd name="T10" fmla="*/ 2 w 46"/>
                <a:gd name="T11" fmla="*/ 0 h 116"/>
                <a:gd name="T12" fmla="*/ 13 w 46"/>
                <a:gd name="T13" fmla="*/ 50 h 116"/>
                <a:gd name="T14" fmla="*/ 46 w 46"/>
                <a:gd name="T15" fmla="*/ 5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16">
                  <a:moveTo>
                    <a:pt x="46" y="51"/>
                  </a:moveTo>
                  <a:cubicBezTo>
                    <a:pt x="46" y="51"/>
                    <a:pt x="35" y="65"/>
                    <a:pt x="10" y="58"/>
                  </a:cubicBezTo>
                  <a:cubicBezTo>
                    <a:pt x="13" y="116"/>
                    <a:pt x="13" y="116"/>
                    <a:pt x="13" y="116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41"/>
                    <a:pt x="13" y="50"/>
                  </a:cubicBezTo>
                  <a:cubicBezTo>
                    <a:pt x="25" y="58"/>
                    <a:pt x="46" y="51"/>
                    <a:pt x="46" y="51"/>
                  </a:cubicBezTo>
                  <a:close/>
                </a:path>
              </a:pathLst>
            </a:custGeom>
            <a:solidFill>
              <a:srgbClr val="DCE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îṡ1îďe">
              <a:extLst>
                <a:ext uri="{FF2B5EF4-FFF2-40B4-BE49-F238E27FC236}">
                  <a16:creationId xmlns:a16="http://schemas.microsoft.com/office/drawing/2014/main" id="{30948E5B-1DAB-4415-98F4-20A4F6898AB3}"/>
                </a:ext>
              </a:extLst>
            </p:cNvPr>
            <p:cNvSpPr/>
            <p:nvPr/>
          </p:nvSpPr>
          <p:spPr bwMode="auto">
            <a:xfrm>
              <a:off x="5286375" y="4065588"/>
              <a:ext cx="195263" cy="488950"/>
            </a:xfrm>
            <a:custGeom>
              <a:avLst/>
              <a:gdLst>
                <a:gd name="T0" fmla="*/ 0 w 46"/>
                <a:gd name="T1" fmla="*/ 51 h 116"/>
                <a:gd name="T2" fmla="*/ 35 w 46"/>
                <a:gd name="T3" fmla="*/ 58 h 116"/>
                <a:gd name="T4" fmla="*/ 33 w 46"/>
                <a:gd name="T5" fmla="*/ 116 h 116"/>
                <a:gd name="T6" fmla="*/ 40 w 46"/>
                <a:gd name="T7" fmla="*/ 116 h 116"/>
                <a:gd name="T8" fmla="*/ 46 w 46"/>
                <a:gd name="T9" fmla="*/ 37 h 116"/>
                <a:gd name="T10" fmla="*/ 44 w 46"/>
                <a:gd name="T11" fmla="*/ 0 h 116"/>
                <a:gd name="T12" fmla="*/ 32 w 46"/>
                <a:gd name="T13" fmla="*/ 50 h 116"/>
                <a:gd name="T14" fmla="*/ 0 w 46"/>
                <a:gd name="T15" fmla="*/ 5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116">
                  <a:moveTo>
                    <a:pt x="0" y="51"/>
                  </a:moveTo>
                  <a:cubicBezTo>
                    <a:pt x="0" y="51"/>
                    <a:pt x="10" y="65"/>
                    <a:pt x="35" y="58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5" y="41"/>
                    <a:pt x="32" y="50"/>
                  </a:cubicBezTo>
                  <a:cubicBezTo>
                    <a:pt x="20" y="58"/>
                    <a:pt x="0" y="51"/>
                    <a:pt x="0" y="51"/>
                  </a:cubicBezTo>
                  <a:close/>
                </a:path>
              </a:pathLst>
            </a:custGeom>
            <a:solidFill>
              <a:srgbClr val="DCE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íśḻîďe">
              <a:extLst>
                <a:ext uri="{FF2B5EF4-FFF2-40B4-BE49-F238E27FC236}">
                  <a16:creationId xmlns:a16="http://schemas.microsoft.com/office/drawing/2014/main" id="{3725ED33-B08B-44A9-986C-C7165B507732}"/>
                </a:ext>
              </a:extLst>
            </p:cNvPr>
            <p:cNvSpPr/>
            <p:nvPr/>
          </p:nvSpPr>
          <p:spPr bwMode="auto">
            <a:xfrm>
              <a:off x="4883150" y="4389438"/>
              <a:ext cx="647700" cy="354013"/>
            </a:xfrm>
            <a:custGeom>
              <a:avLst/>
              <a:gdLst>
                <a:gd name="T0" fmla="*/ 154 w 154"/>
                <a:gd name="T1" fmla="*/ 84 h 84"/>
                <a:gd name="T2" fmla="*/ 0 w 154"/>
                <a:gd name="T3" fmla="*/ 84 h 84"/>
                <a:gd name="T4" fmla="*/ 0 w 154"/>
                <a:gd name="T5" fmla="*/ 12 h 84"/>
                <a:gd name="T6" fmla="*/ 12 w 154"/>
                <a:gd name="T7" fmla="*/ 0 h 84"/>
                <a:gd name="T8" fmla="*/ 142 w 154"/>
                <a:gd name="T9" fmla="*/ 0 h 84"/>
                <a:gd name="T10" fmla="*/ 154 w 154"/>
                <a:gd name="T11" fmla="*/ 12 h 84"/>
                <a:gd name="T12" fmla="*/ 154 w 15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84">
                  <a:moveTo>
                    <a:pt x="154" y="84"/>
                  </a:moveTo>
                  <a:cubicBezTo>
                    <a:pt x="0" y="84"/>
                    <a:pt x="0" y="84"/>
                    <a:pt x="0" y="8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9" y="0"/>
                    <a:pt x="154" y="5"/>
                    <a:pt x="154" y="12"/>
                  </a:cubicBezTo>
                  <a:lnTo>
                    <a:pt x="154" y="84"/>
                  </a:lnTo>
                  <a:close/>
                </a:path>
              </a:pathLst>
            </a:custGeom>
            <a:solidFill>
              <a:srgbClr val="5D8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í$líḍé">
              <a:extLst>
                <a:ext uri="{FF2B5EF4-FFF2-40B4-BE49-F238E27FC236}">
                  <a16:creationId xmlns:a16="http://schemas.microsoft.com/office/drawing/2014/main" id="{96820E8C-3447-4835-82CF-3E08E001F313}"/>
                </a:ext>
              </a:extLst>
            </p:cNvPr>
            <p:cNvSpPr/>
            <p:nvPr/>
          </p:nvSpPr>
          <p:spPr bwMode="auto">
            <a:xfrm>
              <a:off x="4860925" y="4743451"/>
              <a:ext cx="695325" cy="93663"/>
            </a:xfrm>
            <a:custGeom>
              <a:avLst/>
              <a:gdLst>
                <a:gd name="T0" fmla="*/ 145 w 165"/>
                <a:gd name="T1" fmla="*/ 22 h 22"/>
                <a:gd name="T2" fmla="*/ 19 w 165"/>
                <a:gd name="T3" fmla="*/ 22 h 22"/>
                <a:gd name="T4" fmla="*/ 0 w 165"/>
                <a:gd name="T5" fmla="*/ 3 h 22"/>
                <a:gd name="T6" fmla="*/ 0 w 165"/>
                <a:gd name="T7" fmla="*/ 0 h 22"/>
                <a:gd name="T8" fmla="*/ 165 w 165"/>
                <a:gd name="T9" fmla="*/ 0 h 22"/>
                <a:gd name="T10" fmla="*/ 165 w 165"/>
                <a:gd name="T11" fmla="*/ 3 h 22"/>
                <a:gd name="T12" fmla="*/ 145 w 165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22">
                  <a:moveTo>
                    <a:pt x="145" y="22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9" y="22"/>
                    <a:pt x="0" y="1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3"/>
                    <a:pt x="165" y="3"/>
                    <a:pt x="165" y="3"/>
                  </a:cubicBezTo>
                  <a:cubicBezTo>
                    <a:pt x="165" y="13"/>
                    <a:pt x="156" y="22"/>
                    <a:pt x="145" y="22"/>
                  </a:cubicBezTo>
                  <a:close/>
                </a:path>
              </a:pathLst>
            </a:custGeom>
            <a:solidFill>
              <a:srgbClr val="4A6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ïśľïḑe">
              <a:extLst>
                <a:ext uri="{FF2B5EF4-FFF2-40B4-BE49-F238E27FC236}">
                  <a16:creationId xmlns:a16="http://schemas.microsoft.com/office/drawing/2014/main" id="{12021CB5-7C0F-4D97-B416-01172DE4D4E6}"/>
                </a:ext>
              </a:extLst>
            </p:cNvPr>
            <p:cNvSpPr/>
            <p:nvPr/>
          </p:nvSpPr>
          <p:spPr bwMode="auto">
            <a:xfrm>
              <a:off x="5046663" y="3821113"/>
              <a:ext cx="320675" cy="173038"/>
            </a:xfrm>
            <a:custGeom>
              <a:avLst/>
              <a:gdLst>
                <a:gd name="T0" fmla="*/ 76 w 76"/>
                <a:gd name="T1" fmla="*/ 5 h 41"/>
                <a:gd name="T2" fmla="*/ 38 w 76"/>
                <a:gd name="T3" fmla="*/ 41 h 41"/>
                <a:gd name="T4" fmla="*/ 0 w 76"/>
                <a:gd name="T5" fmla="*/ 5 h 41"/>
                <a:gd name="T6" fmla="*/ 8 w 76"/>
                <a:gd name="T7" fmla="*/ 3 h 41"/>
                <a:gd name="T8" fmla="*/ 35 w 76"/>
                <a:gd name="T9" fmla="*/ 0 h 41"/>
                <a:gd name="T10" fmla="*/ 42 w 76"/>
                <a:gd name="T11" fmla="*/ 0 h 41"/>
                <a:gd name="T12" fmla="*/ 68 w 76"/>
                <a:gd name="T13" fmla="*/ 3 h 41"/>
                <a:gd name="T14" fmla="*/ 76 w 76"/>
                <a:gd name="T15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5"/>
                  </a:moveTo>
                  <a:cubicBezTo>
                    <a:pt x="69" y="27"/>
                    <a:pt x="55" y="41"/>
                    <a:pt x="38" y="41"/>
                  </a:cubicBezTo>
                  <a:cubicBezTo>
                    <a:pt x="22" y="41"/>
                    <a:pt x="7" y="27"/>
                    <a:pt x="0" y="5"/>
                  </a:cubicBezTo>
                  <a:cubicBezTo>
                    <a:pt x="3" y="4"/>
                    <a:pt x="6" y="3"/>
                    <a:pt x="8" y="3"/>
                  </a:cubicBezTo>
                  <a:cubicBezTo>
                    <a:pt x="17" y="1"/>
                    <a:pt x="26" y="0"/>
                    <a:pt x="35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1" y="0"/>
                    <a:pt x="60" y="1"/>
                    <a:pt x="68" y="3"/>
                  </a:cubicBezTo>
                  <a:cubicBezTo>
                    <a:pt x="71" y="3"/>
                    <a:pt x="74" y="4"/>
                    <a:pt x="76" y="5"/>
                  </a:cubicBezTo>
                  <a:close/>
                </a:path>
              </a:pathLst>
            </a:cu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ïṥḷïdé">
              <a:extLst>
                <a:ext uri="{FF2B5EF4-FFF2-40B4-BE49-F238E27FC236}">
                  <a16:creationId xmlns:a16="http://schemas.microsoft.com/office/drawing/2014/main" id="{73776A9B-4F46-403F-8A1A-536730F1DE91}"/>
                </a:ext>
              </a:extLst>
            </p:cNvPr>
            <p:cNvSpPr/>
            <p:nvPr/>
          </p:nvSpPr>
          <p:spPr bwMode="auto">
            <a:xfrm>
              <a:off x="5080000" y="3821113"/>
              <a:ext cx="254000" cy="138113"/>
            </a:xfrm>
            <a:custGeom>
              <a:avLst/>
              <a:gdLst>
                <a:gd name="T0" fmla="*/ 60 w 60"/>
                <a:gd name="T1" fmla="*/ 3 h 33"/>
                <a:gd name="T2" fmla="*/ 30 w 60"/>
                <a:gd name="T3" fmla="*/ 33 h 33"/>
                <a:gd name="T4" fmla="*/ 0 w 60"/>
                <a:gd name="T5" fmla="*/ 3 h 33"/>
                <a:gd name="T6" fmla="*/ 27 w 60"/>
                <a:gd name="T7" fmla="*/ 0 h 33"/>
                <a:gd name="T8" fmla="*/ 34 w 60"/>
                <a:gd name="T9" fmla="*/ 0 h 33"/>
                <a:gd name="T10" fmla="*/ 60 w 60"/>
                <a:gd name="T11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3">
                  <a:moveTo>
                    <a:pt x="60" y="3"/>
                  </a:moveTo>
                  <a:cubicBezTo>
                    <a:pt x="54" y="21"/>
                    <a:pt x="43" y="33"/>
                    <a:pt x="30" y="33"/>
                  </a:cubicBezTo>
                  <a:cubicBezTo>
                    <a:pt x="18" y="33"/>
                    <a:pt x="6" y="21"/>
                    <a:pt x="0" y="3"/>
                  </a:cubicBezTo>
                  <a:cubicBezTo>
                    <a:pt x="9" y="1"/>
                    <a:pt x="18" y="0"/>
                    <a:pt x="27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3" y="0"/>
                    <a:pt x="52" y="1"/>
                    <a:pt x="60" y="3"/>
                  </a:cubicBez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îS1îḋe">
              <a:extLst>
                <a:ext uri="{FF2B5EF4-FFF2-40B4-BE49-F238E27FC236}">
                  <a16:creationId xmlns:a16="http://schemas.microsoft.com/office/drawing/2014/main" id="{61EE5F99-FB6F-447B-B705-EB52C5AE4401}"/>
                </a:ext>
              </a:extLst>
            </p:cNvPr>
            <p:cNvSpPr/>
            <p:nvPr/>
          </p:nvSpPr>
          <p:spPr bwMode="auto">
            <a:xfrm>
              <a:off x="4516438" y="4878388"/>
              <a:ext cx="846138" cy="295275"/>
            </a:xfrm>
            <a:custGeom>
              <a:avLst/>
              <a:gdLst>
                <a:gd name="T0" fmla="*/ 58 w 201"/>
                <a:gd name="T1" fmla="*/ 0 h 70"/>
                <a:gd name="T2" fmla="*/ 194 w 201"/>
                <a:gd name="T3" fmla="*/ 23 h 70"/>
                <a:gd name="T4" fmla="*/ 194 w 201"/>
                <a:gd name="T5" fmla="*/ 61 h 70"/>
                <a:gd name="T6" fmla="*/ 0 w 201"/>
                <a:gd name="T7" fmla="*/ 13 h 70"/>
                <a:gd name="T8" fmla="*/ 28 w 201"/>
                <a:gd name="T9" fmla="*/ 1 h 70"/>
                <a:gd name="T10" fmla="*/ 58 w 201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0">
                  <a:moveTo>
                    <a:pt x="58" y="0"/>
                  </a:moveTo>
                  <a:cubicBezTo>
                    <a:pt x="194" y="23"/>
                    <a:pt x="194" y="23"/>
                    <a:pt x="194" y="23"/>
                  </a:cubicBezTo>
                  <a:cubicBezTo>
                    <a:pt x="201" y="34"/>
                    <a:pt x="199" y="47"/>
                    <a:pt x="194" y="61"/>
                  </a:cubicBezTo>
                  <a:cubicBezTo>
                    <a:pt x="194" y="61"/>
                    <a:pt x="0" y="70"/>
                    <a:pt x="0" y="13"/>
                  </a:cubicBezTo>
                  <a:cubicBezTo>
                    <a:pt x="28" y="1"/>
                    <a:pt x="28" y="1"/>
                    <a:pt x="28" y="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ṡlîďê">
              <a:extLst>
                <a:ext uri="{FF2B5EF4-FFF2-40B4-BE49-F238E27FC236}">
                  <a16:creationId xmlns:a16="http://schemas.microsoft.com/office/drawing/2014/main" id="{B3960CEB-A193-4F9B-9A59-E7A717FA9C2C}"/>
                </a:ext>
              </a:extLst>
            </p:cNvPr>
            <p:cNvSpPr/>
            <p:nvPr/>
          </p:nvSpPr>
          <p:spPr bwMode="auto">
            <a:xfrm>
              <a:off x="5324475" y="4979988"/>
              <a:ext cx="173038" cy="287338"/>
            </a:xfrm>
            <a:custGeom>
              <a:avLst/>
              <a:gdLst>
                <a:gd name="T0" fmla="*/ 0 w 41"/>
                <a:gd name="T1" fmla="*/ 3 h 68"/>
                <a:gd name="T2" fmla="*/ 37 w 41"/>
                <a:gd name="T3" fmla="*/ 13 h 68"/>
                <a:gd name="T4" fmla="*/ 34 w 41"/>
                <a:gd name="T5" fmla="*/ 63 h 68"/>
                <a:gd name="T6" fmla="*/ 23 w 41"/>
                <a:gd name="T7" fmla="*/ 63 h 68"/>
                <a:gd name="T8" fmla="*/ 15 w 41"/>
                <a:gd name="T9" fmla="*/ 32 h 68"/>
                <a:gd name="T10" fmla="*/ 0 w 41"/>
                <a:gd name="T11" fmla="*/ 29 h 68"/>
                <a:gd name="T12" fmla="*/ 0 w 41"/>
                <a:gd name="T13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8">
                  <a:moveTo>
                    <a:pt x="0" y="3"/>
                  </a:moveTo>
                  <a:cubicBezTo>
                    <a:pt x="0" y="3"/>
                    <a:pt x="33" y="0"/>
                    <a:pt x="37" y="13"/>
                  </a:cubicBezTo>
                  <a:cubicBezTo>
                    <a:pt x="41" y="22"/>
                    <a:pt x="39" y="49"/>
                    <a:pt x="34" y="63"/>
                  </a:cubicBezTo>
                  <a:cubicBezTo>
                    <a:pt x="32" y="68"/>
                    <a:pt x="25" y="68"/>
                    <a:pt x="23" y="63"/>
                  </a:cubicBezTo>
                  <a:cubicBezTo>
                    <a:pt x="16" y="44"/>
                    <a:pt x="15" y="32"/>
                    <a:pt x="15" y="32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śḷïďê">
              <a:extLst>
                <a:ext uri="{FF2B5EF4-FFF2-40B4-BE49-F238E27FC236}">
                  <a16:creationId xmlns:a16="http://schemas.microsoft.com/office/drawing/2014/main" id="{33FDFC45-0762-4D08-B88E-09FA78D47FAE}"/>
                </a:ext>
              </a:extLst>
            </p:cNvPr>
            <p:cNvSpPr/>
            <p:nvPr/>
          </p:nvSpPr>
          <p:spPr bwMode="auto">
            <a:xfrm>
              <a:off x="4919663" y="4979988"/>
              <a:ext cx="173038" cy="287338"/>
            </a:xfrm>
            <a:custGeom>
              <a:avLst/>
              <a:gdLst>
                <a:gd name="T0" fmla="*/ 41 w 41"/>
                <a:gd name="T1" fmla="*/ 3 h 68"/>
                <a:gd name="T2" fmla="*/ 3 w 41"/>
                <a:gd name="T3" fmla="*/ 13 h 68"/>
                <a:gd name="T4" fmla="*/ 7 w 41"/>
                <a:gd name="T5" fmla="*/ 63 h 68"/>
                <a:gd name="T6" fmla="*/ 17 w 41"/>
                <a:gd name="T7" fmla="*/ 63 h 68"/>
                <a:gd name="T8" fmla="*/ 26 w 41"/>
                <a:gd name="T9" fmla="*/ 32 h 68"/>
                <a:gd name="T10" fmla="*/ 41 w 41"/>
                <a:gd name="T11" fmla="*/ 29 h 68"/>
                <a:gd name="T12" fmla="*/ 41 w 41"/>
                <a:gd name="T13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68">
                  <a:moveTo>
                    <a:pt x="41" y="3"/>
                  </a:moveTo>
                  <a:cubicBezTo>
                    <a:pt x="41" y="3"/>
                    <a:pt x="8" y="0"/>
                    <a:pt x="3" y="13"/>
                  </a:cubicBezTo>
                  <a:cubicBezTo>
                    <a:pt x="0" y="22"/>
                    <a:pt x="2" y="49"/>
                    <a:pt x="7" y="63"/>
                  </a:cubicBezTo>
                  <a:cubicBezTo>
                    <a:pt x="8" y="68"/>
                    <a:pt x="15" y="68"/>
                    <a:pt x="17" y="63"/>
                  </a:cubicBezTo>
                  <a:cubicBezTo>
                    <a:pt x="25" y="44"/>
                    <a:pt x="26" y="32"/>
                    <a:pt x="26" y="32"/>
                  </a:cubicBezTo>
                  <a:cubicBezTo>
                    <a:pt x="41" y="29"/>
                    <a:pt x="41" y="29"/>
                    <a:pt x="41" y="29"/>
                  </a:cubicBezTo>
                  <a:lnTo>
                    <a:pt x="41" y="3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iṥḷiḑê">
              <a:extLst>
                <a:ext uri="{FF2B5EF4-FFF2-40B4-BE49-F238E27FC236}">
                  <a16:creationId xmlns:a16="http://schemas.microsoft.com/office/drawing/2014/main" id="{129DB801-2BAB-4AEC-9B2C-D4B5AE586EA0}"/>
                </a:ext>
              </a:extLst>
            </p:cNvPr>
            <p:cNvSpPr/>
            <p:nvPr/>
          </p:nvSpPr>
          <p:spPr bwMode="auto">
            <a:xfrm>
              <a:off x="5054600" y="4878388"/>
              <a:ext cx="842963" cy="295275"/>
            </a:xfrm>
            <a:custGeom>
              <a:avLst/>
              <a:gdLst>
                <a:gd name="T0" fmla="*/ 142 w 200"/>
                <a:gd name="T1" fmla="*/ 0 h 70"/>
                <a:gd name="T2" fmla="*/ 6 w 200"/>
                <a:gd name="T3" fmla="*/ 23 h 70"/>
                <a:gd name="T4" fmla="*/ 6 w 200"/>
                <a:gd name="T5" fmla="*/ 61 h 70"/>
                <a:gd name="T6" fmla="*/ 200 w 200"/>
                <a:gd name="T7" fmla="*/ 13 h 70"/>
                <a:gd name="T8" fmla="*/ 172 w 200"/>
                <a:gd name="T9" fmla="*/ 1 h 70"/>
                <a:gd name="T10" fmla="*/ 142 w 200"/>
                <a:gd name="T1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70">
                  <a:moveTo>
                    <a:pt x="142" y="0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0" y="34"/>
                    <a:pt x="1" y="47"/>
                    <a:pt x="6" y="61"/>
                  </a:cubicBezTo>
                  <a:cubicBezTo>
                    <a:pt x="6" y="61"/>
                    <a:pt x="200" y="70"/>
                    <a:pt x="200" y="13"/>
                  </a:cubicBezTo>
                  <a:cubicBezTo>
                    <a:pt x="172" y="1"/>
                    <a:pt x="172" y="1"/>
                    <a:pt x="172" y="1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EF7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ṧḷiḑè">
              <a:extLst>
                <a:ext uri="{FF2B5EF4-FFF2-40B4-BE49-F238E27FC236}">
                  <a16:creationId xmlns:a16="http://schemas.microsoft.com/office/drawing/2014/main" id="{8DD197FC-E803-4011-843A-7C5F8820E912}"/>
                </a:ext>
              </a:extLst>
            </p:cNvPr>
            <p:cNvSpPr/>
            <p:nvPr/>
          </p:nvSpPr>
          <p:spPr bwMode="auto">
            <a:xfrm>
              <a:off x="5260975" y="3525838"/>
              <a:ext cx="25400" cy="58738"/>
            </a:xfrm>
            <a:prstGeom prst="ellipse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iṣlíďê">
              <a:extLst>
                <a:ext uri="{FF2B5EF4-FFF2-40B4-BE49-F238E27FC236}">
                  <a16:creationId xmlns:a16="http://schemas.microsoft.com/office/drawing/2014/main" id="{F3A2823C-938A-4768-91AE-AA66C0DCAB43}"/>
                </a:ext>
              </a:extLst>
            </p:cNvPr>
            <p:cNvSpPr/>
            <p:nvPr/>
          </p:nvSpPr>
          <p:spPr bwMode="auto">
            <a:xfrm>
              <a:off x="5127625" y="3525838"/>
              <a:ext cx="28575" cy="58738"/>
            </a:xfrm>
            <a:prstGeom prst="ellipse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išḻïḍe">
              <a:extLst>
                <a:ext uri="{FF2B5EF4-FFF2-40B4-BE49-F238E27FC236}">
                  <a16:creationId xmlns:a16="http://schemas.microsoft.com/office/drawing/2014/main" id="{F31DC7EB-6A2D-4546-B9C0-3F8C608FBE38}"/>
                </a:ext>
              </a:extLst>
            </p:cNvPr>
            <p:cNvSpPr/>
            <p:nvPr/>
          </p:nvSpPr>
          <p:spPr bwMode="auto">
            <a:xfrm>
              <a:off x="5160963" y="3592513"/>
              <a:ext cx="46038" cy="60325"/>
            </a:xfrm>
            <a:custGeom>
              <a:avLst/>
              <a:gdLst>
                <a:gd name="T0" fmla="*/ 8 w 11"/>
                <a:gd name="T1" fmla="*/ 3 h 14"/>
                <a:gd name="T2" fmla="*/ 11 w 11"/>
                <a:gd name="T3" fmla="*/ 0 h 14"/>
                <a:gd name="T4" fmla="*/ 11 w 11"/>
                <a:gd name="T5" fmla="*/ 14 h 14"/>
                <a:gd name="T6" fmla="*/ 3 w 11"/>
                <a:gd name="T7" fmla="*/ 14 h 14"/>
                <a:gd name="T8" fmla="*/ 8 w 11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8" y="3"/>
                  </a:moveTo>
                  <a:cubicBezTo>
                    <a:pt x="10" y="2"/>
                    <a:pt x="10" y="1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5" y="14"/>
                    <a:pt x="3" y="14"/>
                  </a:cubicBezTo>
                  <a:cubicBezTo>
                    <a:pt x="0" y="13"/>
                    <a:pt x="4" y="6"/>
                    <a:pt x="8" y="3"/>
                  </a:cubicBezTo>
                  <a:close/>
                </a:path>
              </a:pathLst>
            </a:custGeom>
            <a:solidFill>
              <a:srgbClr val="D26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íśľîḋè">
              <a:extLst>
                <a:ext uri="{FF2B5EF4-FFF2-40B4-BE49-F238E27FC236}">
                  <a16:creationId xmlns:a16="http://schemas.microsoft.com/office/drawing/2014/main" id="{2AF3DC0C-D880-474C-A742-4DA330D2E86A}"/>
                </a:ext>
              </a:extLst>
            </p:cNvPr>
            <p:cNvSpPr/>
            <p:nvPr/>
          </p:nvSpPr>
          <p:spPr bwMode="auto">
            <a:xfrm>
              <a:off x="5114925" y="3660776"/>
              <a:ext cx="184150" cy="71438"/>
            </a:xfrm>
            <a:custGeom>
              <a:avLst/>
              <a:gdLst>
                <a:gd name="T0" fmla="*/ 0 w 44"/>
                <a:gd name="T1" fmla="*/ 0 h 17"/>
                <a:gd name="T2" fmla="*/ 22 w 44"/>
                <a:gd name="T3" fmla="*/ 17 h 17"/>
                <a:gd name="T4" fmla="*/ 44 w 44"/>
                <a:gd name="T5" fmla="*/ 0 h 17"/>
                <a:gd name="T6" fmla="*/ 22 w 44"/>
                <a:gd name="T7" fmla="*/ 3 h 17"/>
                <a:gd name="T8" fmla="*/ 0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cubicBezTo>
                    <a:pt x="3" y="10"/>
                    <a:pt x="12" y="17"/>
                    <a:pt x="22" y="17"/>
                  </a:cubicBezTo>
                  <a:cubicBezTo>
                    <a:pt x="33" y="17"/>
                    <a:pt x="42" y="10"/>
                    <a:pt x="44" y="0"/>
                  </a:cubicBezTo>
                  <a:cubicBezTo>
                    <a:pt x="38" y="2"/>
                    <a:pt x="30" y="3"/>
                    <a:pt x="22" y="3"/>
                  </a:cubicBezTo>
                  <a:cubicBezTo>
                    <a:pt x="14" y="3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íSḷïḓé">
              <a:extLst>
                <a:ext uri="{FF2B5EF4-FFF2-40B4-BE49-F238E27FC236}">
                  <a16:creationId xmlns:a16="http://schemas.microsoft.com/office/drawing/2014/main" id="{F32F7569-8DB5-40E2-BF1E-53BF54CD268E}"/>
                </a:ext>
              </a:extLst>
            </p:cNvPr>
            <p:cNvSpPr/>
            <p:nvPr/>
          </p:nvSpPr>
          <p:spPr bwMode="auto">
            <a:xfrm>
              <a:off x="3230563" y="4445001"/>
              <a:ext cx="231775" cy="307975"/>
            </a:xfrm>
            <a:custGeom>
              <a:avLst/>
              <a:gdLst>
                <a:gd name="T0" fmla="*/ 16 w 55"/>
                <a:gd name="T1" fmla="*/ 10 h 73"/>
                <a:gd name="T2" fmla="*/ 13 w 55"/>
                <a:gd name="T3" fmla="*/ 50 h 73"/>
                <a:gd name="T4" fmla="*/ 28 w 55"/>
                <a:gd name="T5" fmla="*/ 64 h 73"/>
                <a:gd name="T6" fmla="*/ 48 w 55"/>
                <a:gd name="T7" fmla="*/ 53 h 73"/>
                <a:gd name="T8" fmla="*/ 53 w 55"/>
                <a:gd name="T9" fmla="*/ 38 h 73"/>
                <a:gd name="T10" fmla="*/ 44 w 55"/>
                <a:gd name="T11" fmla="*/ 0 h 73"/>
                <a:gd name="T12" fmla="*/ 16 w 55"/>
                <a:gd name="T1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3">
                  <a:moveTo>
                    <a:pt x="16" y="10"/>
                  </a:moveTo>
                  <a:cubicBezTo>
                    <a:pt x="16" y="10"/>
                    <a:pt x="25" y="35"/>
                    <a:pt x="13" y="50"/>
                  </a:cubicBezTo>
                  <a:cubicBezTo>
                    <a:pt x="2" y="64"/>
                    <a:pt x="0" y="73"/>
                    <a:pt x="28" y="64"/>
                  </a:cubicBezTo>
                  <a:cubicBezTo>
                    <a:pt x="36" y="61"/>
                    <a:pt x="43" y="57"/>
                    <a:pt x="48" y="53"/>
                  </a:cubicBezTo>
                  <a:cubicBezTo>
                    <a:pt x="52" y="50"/>
                    <a:pt x="55" y="44"/>
                    <a:pt x="53" y="38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16" y="10"/>
                  </a:lnTo>
                  <a:close/>
                </a:path>
              </a:pathLst>
            </a:custGeom>
            <a:solidFill>
              <a:srgbClr val="467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ïṩľiḑè">
              <a:extLst>
                <a:ext uri="{FF2B5EF4-FFF2-40B4-BE49-F238E27FC236}">
                  <a16:creationId xmlns:a16="http://schemas.microsoft.com/office/drawing/2014/main" id="{F7246C8C-7D4B-4995-B9B0-6A5A1BD676D6}"/>
                </a:ext>
              </a:extLst>
            </p:cNvPr>
            <p:cNvSpPr/>
            <p:nvPr/>
          </p:nvSpPr>
          <p:spPr bwMode="auto">
            <a:xfrm>
              <a:off x="3095625" y="3421063"/>
              <a:ext cx="442913" cy="1166813"/>
            </a:xfrm>
            <a:custGeom>
              <a:avLst/>
              <a:gdLst>
                <a:gd name="T0" fmla="*/ 71 w 105"/>
                <a:gd name="T1" fmla="*/ 0 h 277"/>
                <a:gd name="T2" fmla="*/ 96 w 105"/>
                <a:gd name="T3" fmla="*/ 264 h 277"/>
                <a:gd name="T4" fmla="*/ 48 w 105"/>
                <a:gd name="T5" fmla="*/ 273 h 277"/>
                <a:gd name="T6" fmla="*/ 0 w 105"/>
                <a:gd name="T7" fmla="*/ 11 h 277"/>
                <a:gd name="T8" fmla="*/ 71 w 105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7">
                  <a:moveTo>
                    <a:pt x="71" y="0"/>
                  </a:moveTo>
                  <a:cubicBezTo>
                    <a:pt x="71" y="0"/>
                    <a:pt x="105" y="179"/>
                    <a:pt x="96" y="264"/>
                  </a:cubicBezTo>
                  <a:cubicBezTo>
                    <a:pt x="92" y="268"/>
                    <a:pt x="54" y="277"/>
                    <a:pt x="48" y="273"/>
                  </a:cubicBezTo>
                  <a:cubicBezTo>
                    <a:pt x="48" y="273"/>
                    <a:pt x="21" y="216"/>
                    <a:pt x="0" y="11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A33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íŝḷïḍe">
              <a:extLst>
                <a:ext uri="{FF2B5EF4-FFF2-40B4-BE49-F238E27FC236}">
                  <a16:creationId xmlns:a16="http://schemas.microsoft.com/office/drawing/2014/main" id="{84F707B9-A93D-4CC1-9123-2FFF0B688A04}"/>
                </a:ext>
              </a:extLst>
            </p:cNvPr>
            <p:cNvSpPr/>
            <p:nvPr/>
          </p:nvSpPr>
          <p:spPr bwMode="auto">
            <a:xfrm>
              <a:off x="3436938" y="4521201"/>
              <a:ext cx="244475" cy="265113"/>
            </a:xfrm>
            <a:custGeom>
              <a:avLst/>
              <a:gdLst>
                <a:gd name="T0" fmla="*/ 31 w 58"/>
                <a:gd name="T1" fmla="*/ 3 h 63"/>
                <a:gd name="T2" fmla="*/ 44 w 58"/>
                <a:gd name="T3" fmla="*/ 41 h 63"/>
                <a:gd name="T4" fmla="*/ 29 w 58"/>
                <a:gd name="T5" fmla="*/ 60 h 63"/>
                <a:gd name="T6" fmla="*/ 2 w 58"/>
                <a:gd name="T7" fmla="*/ 39 h 63"/>
                <a:gd name="T8" fmla="*/ 2 w 58"/>
                <a:gd name="T9" fmla="*/ 0 h 63"/>
                <a:gd name="T10" fmla="*/ 31 w 58"/>
                <a:gd name="T11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3">
                  <a:moveTo>
                    <a:pt x="31" y="3"/>
                  </a:moveTo>
                  <a:cubicBezTo>
                    <a:pt x="31" y="3"/>
                    <a:pt x="29" y="30"/>
                    <a:pt x="44" y="41"/>
                  </a:cubicBezTo>
                  <a:cubicBezTo>
                    <a:pt x="58" y="52"/>
                    <a:pt x="49" y="63"/>
                    <a:pt x="29" y="60"/>
                  </a:cubicBezTo>
                  <a:cubicBezTo>
                    <a:pt x="21" y="59"/>
                    <a:pt x="0" y="55"/>
                    <a:pt x="2" y="39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1" y="3"/>
                  </a:lnTo>
                  <a:close/>
                </a:path>
              </a:pathLst>
            </a:custGeom>
            <a:solidFill>
              <a:srgbClr val="467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ï$lïḓê">
              <a:extLst>
                <a:ext uri="{FF2B5EF4-FFF2-40B4-BE49-F238E27FC236}">
                  <a16:creationId xmlns:a16="http://schemas.microsoft.com/office/drawing/2014/main" id="{0B07BC5F-1B27-4CA7-9B06-F3595A3701F6}"/>
                </a:ext>
              </a:extLst>
            </p:cNvPr>
            <p:cNvSpPr/>
            <p:nvPr/>
          </p:nvSpPr>
          <p:spPr bwMode="auto">
            <a:xfrm>
              <a:off x="3357563" y="3436938"/>
              <a:ext cx="303213" cy="1158875"/>
            </a:xfrm>
            <a:custGeom>
              <a:avLst/>
              <a:gdLst>
                <a:gd name="T0" fmla="*/ 72 w 72"/>
                <a:gd name="T1" fmla="*/ 0 h 275"/>
                <a:gd name="T2" fmla="*/ 50 w 72"/>
                <a:gd name="T3" fmla="*/ 269 h 275"/>
                <a:gd name="T4" fmla="*/ 21 w 72"/>
                <a:gd name="T5" fmla="*/ 268 h 275"/>
                <a:gd name="T6" fmla="*/ 1 w 72"/>
                <a:gd name="T7" fmla="*/ 3 h 275"/>
                <a:gd name="T8" fmla="*/ 72 w 72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275">
                  <a:moveTo>
                    <a:pt x="72" y="0"/>
                  </a:moveTo>
                  <a:cubicBezTo>
                    <a:pt x="72" y="0"/>
                    <a:pt x="68" y="185"/>
                    <a:pt x="50" y="269"/>
                  </a:cubicBezTo>
                  <a:cubicBezTo>
                    <a:pt x="50" y="275"/>
                    <a:pt x="21" y="275"/>
                    <a:pt x="21" y="268"/>
                  </a:cubicBezTo>
                  <a:cubicBezTo>
                    <a:pt x="21" y="268"/>
                    <a:pt x="0" y="209"/>
                    <a:pt x="1" y="3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1F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ïs1îḓè">
              <a:extLst>
                <a:ext uri="{FF2B5EF4-FFF2-40B4-BE49-F238E27FC236}">
                  <a16:creationId xmlns:a16="http://schemas.microsoft.com/office/drawing/2014/main" id="{B32BAA5C-2FEC-498C-B69B-EDBD958826FF}"/>
                </a:ext>
              </a:extLst>
            </p:cNvPr>
            <p:cNvSpPr/>
            <p:nvPr/>
          </p:nvSpPr>
          <p:spPr bwMode="auto">
            <a:xfrm>
              <a:off x="2678113" y="2990851"/>
              <a:ext cx="434975" cy="446088"/>
            </a:xfrm>
            <a:custGeom>
              <a:avLst/>
              <a:gdLst>
                <a:gd name="T0" fmla="*/ 73 w 103"/>
                <a:gd name="T1" fmla="*/ 0 h 106"/>
                <a:gd name="T2" fmla="*/ 0 w 103"/>
                <a:gd name="T3" fmla="*/ 90 h 106"/>
                <a:gd name="T4" fmla="*/ 15 w 103"/>
                <a:gd name="T5" fmla="*/ 106 h 106"/>
                <a:gd name="T6" fmla="*/ 103 w 103"/>
                <a:gd name="T7" fmla="*/ 24 h 106"/>
                <a:gd name="T8" fmla="*/ 73 w 103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6">
                  <a:moveTo>
                    <a:pt x="73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5" y="106"/>
                    <a:pt x="85" y="51"/>
                    <a:pt x="103" y="24"/>
                  </a:cubicBezTo>
                  <a:lnTo>
                    <a:pt x="73" y="0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íṡļîďé">
              <a:extLst>
                <a:ext uri="{FF2B5EF4-FFF2-40B4-BE49-F238E27FC236}">
                  <a16:creationId xmlns:a16="http://schemas.microsoft.com/office/drawing/2014/main" id="{959A2546-3DCC-42A5-A756-CB6CACF00F9C}"/>
                </a:ext>
              </a:extLst>
            </p:cNvPr>
            <p:cNvSpPr/>
            <p:nvPr/>
          </p:nvSpPr>
          <p:spPr bwMode="auto">
            <a:xfrm>
              <a:off x="3673475" y="2859088"/>
              <a:ext cx="754063" cy="223838"/>
            </a:xfrm>
            <a:custGeom>
              <a:avLst/>
              <a:gdLst>
                <a:gd name="T0" fmla="*/ 0 w 179"/>
                <a:gd name="T1" fmla="*/ 0 h 53"/>
                <a:gd name="T2" fmla="*/ 179 w 179"/>
                <a:gd name="T3" fmla="*/ 6 h 53"/>
                <a:gd name="T4" fmla="*/ 179 w 179"/>
                <a:gd name="T5" fmla="*/ 23 h 53"/>
                <a:gd name="T6" fmla="*/ 0 w 179"/>
                <a:gd name="T7" fmla="*/ 34 h 53"/>
                <a:gd name="T8" fmla="*/ 0 w 179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53">
                  <a:moveTo>
                    <a:pt x="0" y="0"/>
                  </a:moveTo>
                  <a:cubicBezTo>
                    <a:pt x="0" y="0"/>
                    <a:pt x="135" y="9"/>
                    <a:pt x="179" y="6"/>
                  </a:cubicBezTo>
                  <a:cubicBezTo>
                    <a:pt x="179" y="23"/>
                    <a:pt x="179" y="23"/>
                    <a:pt x="179" y="23"/>
                  </a:cubicBezTo>
                  <a:cubicBezTo>
                    <a:pt x="179" y="23"/>
                    <a:pt x="58" y="53"/>
                    <a:pt x="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îṡḻîḍé">
              <a:extLst>
                <a:ext uri="{FF2B5EF4-FFF2-40B4-BE49-F238E27FC236}">
                  <a16:creationId xmlns:a16="http://schemas.microsoft.com/office/drawing/2014/main" id="{74C652AF-45E8-4F5A-9792-6F20707137F4}"/>
                </a:ext>
              </a:extLst>
            </p:cNvPr>
            <p:cNvSpPr/>
            <p:nvPr/>
          </p:nvSpPr>
          <p:spPr bwMode="auto">
            <a:xfrm>
              <a:off x="4384675" y="2833688"/>
              <a:ext cx="134938" cy="152400"/>
            </a:xfrm>
            <a:custGeom>
              <a:avLst/>
              <a:gdLst>
                <a:gd name="T0" fmla="*/ 0 w 32"/>
                <a:gd name="T1" fmla="*/ 26 h 36"/>
                <a:gd name="T2" fmla="*/ 21 w 32"/>
                <a:gd name="T3" fmla="*/ 30 h 36"/>
                <a:gd name="T4" fmla="*/ 26 w 32"/>
                <a:gd name="T5" fmla="*/ 12 h 36"/>
                <a:gd name="T6" fmla="*/ 28 w 32"/>
                <a:gd name="T7" fmla="*/ 2 h 36"/>
                <a:gd name="T8" fmla="*/ 20 w 32"/>
                <a:gd name="T9" fmla="*/ 15 h 36"/>
                <a:gd name="T10" fmla="*/ 4 w 32"/>
                <a:gd name="T11" fmla="*/ 17 h 36"/>
                <a:gd name="T12" fmla="*/ 0 w 32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6">
                  <a:moveTo>
                    <a:pt x="0" y="26"/>
                  </a:moveTo>
                  <a:cubicBezTo>
                    <a:pt x="0" y="26"/>
                    <a:pt x="14" y="36"/>
                    <a:pt x="21" y="30"/>
                  </a:cubicBezTo>
                  <a:cubicBezTo>
                    <a:pt x="28" y="24"/>
                    <a:pt x="26" y="12"/>
                    <a:pt x="26" y="12"/>
                  </a:cubicBezTo>
                  <a:cubicBezTo>
                    <a:pt x="26" y="12"/>
                    <a:pt x="32" y="3"/>
                    <a:pt x="28" y="2"/>
                  </a:cubicBezTo>
                  <a:cubicBezTo>
                    <a:pt x="24" y="0"/>
                    <a:pt x="20" y="10"/>
                    <a:pt x="20" y="15"/>
                  </a:cubicBezTo>
                  <a:cubicBezTo>
                    <a:pt x="4" y="17"/>
                    <a:pt x="4" y="17"/>
                    <a:pt x="4" y="17"/>
                  </a:cubicBezTo>
                  <a:lnTo>
                    <a:pt x="0" y="26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íSlîḑê">
              <a:extLst>
                <a:ext uri="{FF2B5EF4-FFF2-40B4-BE49-F238E27FC236}">
                  <a16:creationId xmlns:a16="http://schemas.microsoft.com/office/drawing/2014/main" id="{F4B608D1-FBEA-4BB5-8D37-661144EB906A}"/>
                </a:ext>
              </a:extLst>
            </p:cNvPr>
            <p:cNvSpPr/>
            <p:nvPr/>
          </p:nvSpPr>
          <p:spPr bwMode="auto">
            <a:xfrm>
              <a:off x="4410075" y="2746376"/>
              <a:ext cx="88900" cy="193675"/>
            </a:xfrm>
            <a:custGeom>
              <a:avLst/>
              <a:gdLst>
                <a:gd name="T0" fmla="*/ 0 w 21"/>
                <a:gd name="T1" fmla="*/ 46 h 46"/>
                <a:gd name="T2" fmla="*/ 15 w 21"/>
                <a:gd name="T3" fmla="*/ 42 h 46"/>
                <a:gd name="T4" fmla="*/ 17 w 21"/>
                <a:gd name="T5" fmla="*/ 31 h 46"/>
                <a:gd name="T6" fmla="*/ 17 w 21"/>
                <a:gd name="T7" fmla="*/ 1 h 46"/>
                <a:gd name="T8" fmla="*/ 12 w 21"/>
                <a:gd name="T9" fmla="*/ 19 h 46"/>
                <a:gd name="T10" fmla="*/ 11 w 21"/>
                <a:gd name="T11" fmla="*/ 3 h 46"/>
                <a:gd name="T12" fmla="*/ 7 w 21"/>
                <a:gd name="T13" fmla="*/ 24 h 46"/>
                <a:gd name="T14" fmla="*/ 6 w 21"/>
                <a:gd name="T15" fmla="*/ 10 h 46"/>
                <a:gd name="T16" fmla="*/ 2 w 21"/>
                <a:gd name="T17" fmla="*/ 34 h 46"/>
                <a:gd name="T18" fmla="*/ 0 w 21"/>
                <a:gd name="T1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46">
                  <a:moveTo>
                    <a:pt x="0" y="46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21" y="0"/>
                    <a:pt x="17" y="1"/>
                  </a:cubicBezTo>
                  <a:cubicBezTo>
                    <a:pt x="13" y="1"/>
                    <a:pt x="12" y="19"/>
                    <a:pt x="12" y="19"/>
                  </a:cubicBezTo>
                  <a:cubicBezTo>
                    <a:pt x="12" y="19"/>
                    <a:pt x="14" y="3"/>
                    <a:pt x="11" y="3"/>
                  </a:cubicBezTo>
                  <a:cubicBezTo>
                    <a:pt x="9" y="3"/>
                    <a:pt x="7" y="24"/>
                    <a:pt x="7" y="24"/>
                  </a:cubicBezTo>
                  <a:cubicBezTo>
                    <a:pt x="7" y="24"/>
                    <a:pt x="8" y="10"/>
                    <a:pt x="6" y="10"/>
                  </a:cubicBezTo>
                  <a:cubicBezTo>
                    <a:pt x="4" y="11"/>
                    <a:pt x="2" y="34"/>
                    <a:pt x="2" y="34"/>
                  </a:cubicBezTo>
                  <a:lnTo>
                    <a:pt x="0" y="46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íṥḻiḓê">
              <a:extLst>
                <a:ext uri="{FF2B5EF4-FFF2-40B4-BE49-F238E27FC236}">
                  <a16:creationId xmlns:a16="http://schemas.microsoft.com/office/drawing/2014/main" id="{621D96EF-1282-4363-BEA3-988A09835772}"/>
                </a:ext>
              </a:extLst>
            </p:cNvPr>
            <p:cNvSpPr/>
            <p:nvPr/>
          </p:nvSpPr>
          <p:spPr bwMode="auto">
            <a:xfrm>
              <a:off x="3546475" y="2833688"/>
              <a:ext cx="447675" cy="249238"/>
            </a:xfrm>
            <a:custGeom>
              <a:avLst/>
              <a:gdLst>
                <a:gd name="T0" fmla="*/ 82 w 106"/>
                <a:gd name="T1" fmla="*/ 59 h 59"/>
                <a:gd name="T2" fmla="*/ 36 w 106"/>
                <a:gd name="T3" fmla="*/ 50 h 59"/>
                <a:gd name="T4" fmla="*/ 28 w 106"/>
                <a:gd name="T5" fmla="*/ 49 h 59"/>
                <a:gd name="T6" fmla="*/ 16 w 106"/>
                <a:gd name="T7" fmla="*/ 47 h 59"/>
                <a:gd name="T8" fmla="*/ 0 w 106"/>
                <a:gd name="T9" fmla="*/ 25 h 59"/>
                <a:gd name="T10" fmla="*/ 1 w 106"/>
                <a:gd name="T11" fmla="*/ 9 h 59"/>
                <a:gd name="T12" fmla="*/ 35 w 106"/>
                <a:gd name="T13" fmla="*/ 0 h 59"/>
                <a:gd name="T14" fmla="*/ 91 w 106"/>
                <a:gd name="T15" fmla="*/ 8 h 59"/>
                <a:gd name="T16" fmla="*/ 82 w 106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59">
                  <a:moveTo>
                    <a:pt x="82" y="59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3" y="1"/>
                    <a:pt x="35" y="0"/>
                  </a:cubicBezTo>
                  <a:cubicBezTo>
                    <a:pt x="64" y="0"/>
                    <a:pt x="91" y="8"/>
                    <a:pt x="91" y="8"/>
                  </a:cubicBezTo>
                  <a:cubicBezTo>
                    <a:pt x="91" y="8"/>
                    <a:pt x="106" y="36"/>
                    <a:pt x="82" y="59"/>
                  </a:cubicBezTo>
                  <a:close/>
                </a:path>
              </a:pathLst>
            </a:custGeom>
            <a:solidFill>
              <a:srgbClr val="D26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iṡlîďé">
              <a:extLst>
                <a:ext uri="{FF2B5EF4-FFF2-40B4-BE49-F238E27FC236}">
                  <a16:creationId xmlns:a16="http://schemas.microsoft.com/office/drawing/2014/main" id="{62F52439-C81A-4033-91D0-29227D09F0DD}"/>
                </a:ext>
              </a:extLst>
            </p:cNvPr>
            <p:cNvSpPr/>
            <p:nvPr/>
          </p:nvSpPr>
          <p:spPr bwMode="auto">
            <a:xfrm>
              <a:off x="2919413" y="2774951"/>
              <a:ext cx="354013" cy="371475"/>
            </a:xfrm>
            <a:custGeom>
              <a:avLst/>
              <a:gdLst>
                <a:gd name="T0" fmla="*/ 83 w 84"/>
                <a:gd name="T1" fmla="*/ 13 h 88"/>
                <a:gd name="T2" fmla="*/ 73 w 84"/>
                <a:gd name="T3" fmla="*/ 0 h 88"/>
                <a:gd name="T4" fmla="*/ 41 w 84"/>
                <a:gd name="T5" fmla="*/ 13 h 88"/>
                <a:gd name="T6" fmla="*/ 0 w 84"/>
                <a:gd name="T7" fmla="*/ 53 h 88"/>
                <a:gd name="T8" fmla="*/ 37 w 84"/>
                <a:gd name="T9" fmla="*/ 88 h 88"/>
                <a:gd name="T10" fmla="*/ 84 w 84"/>
                <a:gd name="T11" fmla="*/ 39 h 88"/>
                <a:gd name="T12" fmla="*/ 83 w 84"/>
                <a:gd name="T13" fmla="*/ 1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8">
                  <a:moveTo>
                    <a:pt x="83" y="13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59" y="1"/>
                    <a:pt x="41" y="13"/>
                  </a:cubicBezTo>
                  <a:cubicBezTo>
                    <a:pt x="17" y="30"/>
                    <a:pt x="0" y="53"/>
                    <a:pt x="0" y="53"/>
                  </a:cubicBezTo>
                  <a:cubicBezTo>
                    <a:pt x="0" y="53"/>
                    <a:pt x="4" y="84"/>
                    <a:pt x="37" y="88"/>
                  </a:cubicBezTo>
                  <a:cubicBezTo>
                    <a:pt x="84" y="39"/>
                    <a:pt x="84" y="39"/>
                    <a:pt x="84" y="39"/>
                  </a:cubicBezTo>
                  <a:lnTo>
                    <a:pt x="83" y="13"/>
                  </a:lnTo>
                  <a:close/>
                </a:path>
              </a:pathLst>
            </a:custGeom>
            <a:solidFill>
              <a:srgbClr val="D26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î$ḷiḓè">
              <a:extLst>
                <a:ext uri="{FF2B5EF4-FFF2-40B4-BE49-F238E27FC236}">
                  <a16:creationId xmlns:a16="http://schemas.microsoft.com/office/drawing/2014/main" id="{5B959E8E-E676-4A2B-ADDA-9CAD98B0CCF3}"/>
                </a:ext>
              </a:extLst>
            </p:cNvPr>
            <p:cNvSpPr/>
            <p:nvPr/>
          </p:nvSpPr>
          <p:spPr bwMode="auto">
            <a:xfrm>
              <a:off x="3062288" y="2762251"/>
              <a:ext cx="636588" cy="842963"/>
            </a:xfrm>
            <a:custGeom>
              <a:avLst/>
              <a:gdLst>
                <a:gd name="T0" fmla="*/ 145 w 151"/>
                <a:gd name="T1" fmla="*/ 188 h 200"/>
                <a:gd name="T2" fmla="*/ 0 w 151"/>
                <a:gd name="T3" fmla="*/ 169 h 200"/>
                <a:gd name="T4" fmla="*/ 0 w 151"/>
                <a:gd name="T5" fmla="*/ 169 h 200"/>
                <a:gd name="T6" fmla="*/ 39 w 151"/>
                <a:gd name="T7" fmla="*/ 3 h 200"/>
                <a:gd name="T8" fmla="*/ 68 w 151"/>
                <a:gd name="T9" fmla="*/ 1 h 200"/>
                <a:gd name="T10" fmla="*/ 96 w 151"/>
                <a:gd name="T11" fmla="*/ 0 h 200"/>
                <a:gd name="T12" fmla="*/ 123 w 151"/>
                <a:gd name="T13" fmla="*/ 9 h 200"/>
                <a:gd name="T14" fmla="*/ 150 w 151"/>
                <a:gd name="T15" fmla="*/ 17 h 200"/>
                <a:gd name="T16" fmla="*/ 150 w 151"/>
                <a:gd name="T17" fmla="*/ 17 h 200"/>
                <a:gd name="T18" fmla="*/ 151 w 151"/>
                <a:gd name="T19" fmla="*/ 49 h 200"/>
                <a:gd name="T20" fmla="*/ 151 w 151"/>
                <a:gd name="T21" fmla="*/ 67 h 200"/>
                <a:gd name="T22" fmla="*/ 145 w 151"/>
                <a:gd name="T23" fmla="*/ 18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200">
                  <a:moveTo>
                    <a:pt x="145" y="188"/>
                  </a:moveTo>
                  <a:cubicBezTo>
                    <a:pt x="144" y="200"/>
                    <a:pt x="0" y="181"/>
                    <a:pt x="0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6" y="121"/>
                    <a:pt x="21" y="64"/>
                    <a:pt x="39" y="3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50" y="28"/>
                    <a:pt x="150" y="39"/>
                    <a:pt x="151" y="49"/>
                  </a:cubicBezTo>
                  <a:cubicBezTo>
                    <a:pt x="151" y="55"/>
                    <a:pt x="151" y="61"/>
                    <a:pt x="151" y="67"/>
                  </a:cubicBezTo>
                  <a:cubicBezTo>
                    <a:pt x="151" y="112"/>
                    <a:pt x="150" y="153"/>
                    <a:pt x="145" y="188"/>
                  </a:cubicBezTo>
                  <a:close/>
                </a:path>
              </a:pathLst>
            </a:custGeom>
            <a:solidFill>
              <a:srgbClr val="D26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ïšḷidê">
              <a:extLst>
                <a:ext uri="{FF2B5EF4-FFF2-40B4-BE49-F238E27FC236}">
                  <a16:creationId xmlns:a16="http://schemas.microsoft.com/office/drawing/2014/main" id="{E9C63477-5AB7-40A7-ADD3-6070C46EF826}"/>
                </a:ext>
              </a:extLst>
            </p:cNvPr>
            <p:cNvSpPr/>
            <p:nvPr/>
          </p:nvSpPr>
          <p:spPr bwMode="auto">
            <a:xfrm>
              <a:off x="3348038" y="2762251"/>
              <a:ext cx="231775" cy="101600"/>
            </a:xfrm>
            <a:custGeom>
              <a:avLst/>
              <a:gdLst>
                <a:gd name="T0" fmla="*/ 55 w 55"/>
                <a:gd name="T1" fmla="*/ 9 h 24"/>
                <a:gd name="T2" fmla="*/ 25 w 55"/>
                <a:gd name="T3" fmla="*/ 22 h 24"/>
                <a:gd name="T4" fmla="*/ 0 w 55"/>
                <a:gd name="T5" fmla="*/ 1 h 24"/>
                <a:gd name="T6" fmla="*/ 28 w 55"/>
                <a:gd name="T7" fmla="*/ 0 h 24"/>
                <a:gd name="T8" fmla="*/ 55 w 55"/>
                <a:gd name="T9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4">
                  <a:moveTo>
                    <a:pt x="55" y="9"/>
                  </a:moveTo>
                  <a:cubicBezTo>
                    <a:pt x="48" y="18"/>
                    <a:pt x="37" y="24"/>
                    <a:pt x="25" y="22"/>
                  </a:cubicBezTo>
                  <a:cubicBezTo>
                    <a:pt x="13" y="21"/>
                    <a:pt x="3" y="12"/>
                    <a:pt x="0" y="1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55" y="9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í$ḷïḍé">
              <a:extLst>
                <a:ext uri="{FF2B5EF4-FFF2-40B4-BE49-F238E27FC236}">
                  <a16:creationId xmlns:a16="http://schemas.microsoft.com/office/drawing/2014/main" id="{1499D5FD-B88C-47FF-9808-81B4E5F9F88F}"/>
                </a:ext>
              </a:extLst>
            </p:cNvPr>
            <p:cNvSpPr/>
            <p:nvPr/>
          </p:nvSpPr>
          <p:spPr bwMode="auto">
            <a:xfrm>
              <a:off x="2662238" y="3200401"/>
              <a:ext cx="193675" cy="312738"/>
            </a:xfrm>
            <a:custGeom>
              <a:avLst/>
              <a:gdLst>
                <a:gd name="T0" fmla="*/ 37 w 46"/>
                <a:gd name="T1" fmla="*/ 74 h 74"/>
                <a:gd name="T2" fmla="*/ 10 w 46"/>
                <a:gd name="T3" fmla="*/ 74 h 74"/>
                <a:gd name="T4" fmla="*/ 0 w 46"/>
                <a:gd name="T5" fmla="*/ 65 h 74"/>
                <a:gd name="T6" fmla="*/ 0 w 46"/>
                <a:gd name="T7" fmla="*/ 10 h 74"/>
                <a:gd name="T8" fmla="*/ 10 w 46"/>
                <a:gd name="T9" fmla="*/ 0 h 74"/>
                <a:gd name="T10" fmla="*/ 37 w 46"/>
                <a:gd name="T11" fmla="*/ 0 h 74"/>
                <a:gd name="T12" fmla="*/ 46 w 46"/>
                <a:gd name="T13" fmla="*/ 10 h 74"/>
                <a:gd name="T14" fmla="*/ 46 w 46"/>
                <a:gd name="T15" fmla="*/ 65 h 74"/>
                <a:gd name="T16" fmla="*/ 37 w 46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74">
                  <a:moveTo>
                    <a:pt x="37" y="74"/>
                  </a:moveTo>
                  <a:cubicBezTo>
                    <a:pt x="10" y="74"/>
                    <a:pt x="10" y="74"/>
                    <a:pt x="10" y="74"/>
                  </a:cubicBezTo>
                  <a:cubicBezTo>
                    <a:pt x="5" y="74"/>
                    <a:pt x="0" y="70"/>
                    <a:pt x="0" y="6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2" y="0"/>
                    <a:pt x="46" y="5"/>
                    <a:pt x="46" y="10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6" y="70"/>
                    <a:pt x="42" y="74"/>
                    <a:pt x="37" y="74"/>
                  </a:cubicBezTo>
                  <a:close/>
                </a:path>
              </a:pathLst>
            </a:custGeom>
            <a:solidFill>
              <a:srgbClr val="1F3C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îṡļíḍe">
              <a:extLst>
                <a:ext uri="{FF2B5EF4-FFF2-40B4-BE49-F238E27FC236}">
                  <a16:creationId xmlns:a16="http://schemas.microsoft.com/office/drawing/2014/main" id="{74A529B8-9D9A-4D36-89D6-5ABBB20F5515}"/>
                </a:ext>
              </a:extLst>
            </p:cNvPr>
            <p:cNvSpPr/>
            <p:nvPr/>
          </p:nvSpPr>
          <p:spPr bwMode="auto">
            <a:xfrm>
              <a:off x="2601913" y="3263901"/>
              <a:ext cx="144463" cy="236538"/>
            </a:xfrm>
            <a:custGeom>
              <a:avLst/>
              <a:gdLst>
                <a:gd name="T0" fmla="*/ 7 w 34"/>
                <a:gd name="T1" fmla="*/ 12 h 56"/>
                <a:gd name="T2" fmla="*/ 28 w 34"/>
                <a:gd name="T3" fmla="*/ 4 h 56"/>
                <a:gd name="T4" fmla="*/ 13 w 34"/>
                <a:gd name="T5" fmla="*/ 20 h 56"/>
                <a:gd name="T6" fmla="*/ 31 w 34"/>
                <a:gd name="T7" fmla="*/ 13 h 56"/>
                <a:gd name="T8" fmla="*/ 14 w 34"/>
                <a:gd name="T9" fmla="*/ 30 h 56"/>
                <a:gd name="T10" fmla="*/ 32 w 34"/>
                <a:gd name="T11" fmla="*/ 26 h 56"/>
                <a:gd name="T12" fmla="*/ 14 w 34"/>
                <a:gd name="T13" fmla="*/ 39 h 56"/>
                <a:gd name="T14" fmla="*/ 31 w 34"/>
                <a:gd name="T15" fmla="*/ 35 h 56"/>
                <a:gd name="T16" fmla="*/ 14 w 34"/>
                <a:gd name="T17" fmla="*/ 47 h 56"/>
                <a:gd name="T18" fmla="*/ 7 w 34"/>
                <a:gd name="T19" fmla="*/ 52 h 56"/>
                <a:gd name="T20" fmla="*/ 7 w 34"/>
                <a:gd name="T2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6">
                  <a:moveTo>
                    <a:pt x="7" y="12"/>
                  </a:moveTo>
                  <a:cubicBezTo>
                    <a:pt x="7" y="12"/>
                    <a:pt x="26" y="0"/>
                    <a:pt x="28" y="4"/>
                  </a:cubicBezTo>
                  <a:cubicBezTo>
                    <a:pt x="30" y="7"/>
                    <a:pt x="13" y="20"/>
                    <a:pt x="13" y="20"/>
                  </a:cubicBezTo>
                  <a:cubicBezTo>
                    <a:pt x="13" y="20"/>
                    <a:pt x="29" y="11"/>
                    <a:pt x="31" y="13"/>
                  </a:cubicBezTo>
                  <a:cubicBezTo>
                    <a:pt x="33" y="15"/>
                    <a:pt x="14" y="30"/>
                    <a:pt x="14" y="30"/>
                  </a:cubicBezTo>
                  <a:cubicBezTo>
                    <a:pt x="14" y="30"/>
                    <a:pt x="30" y="24"/>
                    <a:pt x="32" y="26"/>
                  </a:cubicBezTo>
                  <a:cubicBezTo>
                    <a:pt x="34" y="29"/>
                    <a:pt x="14" y="39"/>
                    <a:pt x="14" y="39"/>
                  </a:cubicBezTo>
                  <a:cubicBezTo>
                    <a:pt x="14" y="39"/>
                    <a:pt x="29" y="32"/>
                    <a:pt x="31" y="35"/>
                  </a:cubicBezTo>
                  <a:cubicBezTo>
                    <a:pt x="32" y="38"/>
                    <a:pt x="14" y="47"/>
                    <a:pt x="14" y="47"/>
                  </a:cubicBezTo>
                  <a:cubicBezTo>
                    <a:pt x="14" y="47"/>
                    <a:pt x="13" y="56"/>
                    <a:pt x="7" y="52"/>
                  </a:cubicBezTo>
                  <a:cubicBezTo>
                    <a:pt x="1" y="48"/>
                    <a:pt x="0" y="17"/>
                    <a:pt x="7" y="12"/>
                  </a:cubicBez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śļîḍé">
              <a:extLst>
                <a:ext uri="{FF2B5EF4-FFF2-40B4-BE49-F238E27FC236}">
                  <a16:creationId xmlns:a16="http://schemas.microsoft.com/office/drawing/2014/main" id="{F546F6BB-057F-4978-9A69-DE1376B26711}"/>
                </a:ext>
              </a:extLst>
            </p:cNvPr>
            <p:cNvSpPr/>
            <p:nvPr/>
          </p:nvSpPr>
          <p:spPr bwMode="auto">
            <a:xfrm>
              <a:off x="2614613" y="3260726"/>
              <a:ext cx="60325" cy="79375"/>
            </a:xfrm>
            <a:custGeom>
              <a:avLst/>
              <a:gdLst>
                <a:gd name="T0" fmla="*/ 4 w 14"/>
                <a:gd name="T1" fmla="*/ 19 h 19"/>
                <a:gd name="T2" fmla="*/ 3 w 14"/>
                <a:gd name="T3" fmla="*/ 15 h 19"/>
                <a:gd name="T4" fmla="*/ 4 w 14"/>
                <a:gd name="T5" fmla="*/ 0 h 19"/>
                <a:gd name="T6" fmla="*/ 14 w 14"/>
                <a:gd name="T7" fmla="*/ 13 h 19"/>
                <a:gd name="T8" fmla="*/ 4 w 1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">
                  <a:moveTo>
                    <a:pt x="4" y="19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0" y="0"/>
                    <a:pt x="4" y="0"/>
                  </a:cubicBezTo>
                  <a:cubicBezTo>
                    <a:pt x="8" y="0"/>
                    <a:pt x="14" y="13"/>
                    <a:pt x="14" y="13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işľíde">
              <a:extLst>
                <a:ext uri="{FF2B5EF4-FFF2-40B4-BE49-F238E27FC236}">
                  <a16:creationId xmlns:a16="http://schemas.microsoft.com/office/drawing/2014/main" id="{CFB3AD34-598E-46C7-8166-9948A305BF70}"/>
                </a:ext>
              </a:extLst>
            </p:cNvPr>
            <p:cNvSpPr/>
            <p:nvPr/>
          </p:nvSpPr>
          <p:spPr bwMode="auto">
            <a:xfrm>
              <a:off x="3408363" y="2665413"/>
              <a:ext cx="117475" cy="177800"/>
            </a:xfrm>
            <a:custGeom>
              <a:avLst/>
              <a:gdLst>
                <a:gd name="T0" fmla="*/ 61 w 74"/>
                <a:gd name="T1" fmla="*/ 112 h 112"/>
                <a:gd name="T2" fmla="*/ 0 w 74"/>
                <a:gd name="T3" fmla="*/ 104 h 112"/>
                <a:gd name="T4" fmla="*/ 15 w 74"/>
                <a:gd name="T5" fmla="*/ 0 h 112"/>
                <a:gd name="T6" fmla="*/ 74 w 74"/>
                <a:gd name="T7" fmla="*/ 8 h 112"/>
                <a:gd name="T8" fmla="*/ 61 w 74"/>
                <a:gd name="T9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12">
                  <a:moveTo>
                    <a:pt x="61" y="112"/>
                  </a:moveTo>
                  <a:lnTo>
                    <a:pt x="0" y="104"/>
                  </a:lnTo>
                  <a:lnTo>
                    <a:pt x="15" y="0"/>
                  </a:lnTo>
                  <a:lnTo>
                    <a:pt x="74" y="8"/>
                  </a:lnTo>
                  <a:lnTo>
                    <a:pt x="61" y="112"/>
                  </a:ln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ïśľïḓé">
              <a:extLst>
                <a:ext uri="{FF2B5EF4-FFF2-40B4-BE49-F238E27FC236}">
                  <a16:creationId xmlns:a16="http://schemas.microsoft.com/office/drawing/2014/main" id="{2128E1A3-BA81-4E1D-A738-21F9A3989643}"/>
                </a:ext>
              </a:extLst>
            </p:cNvPr>
            <p:cNvSpPr/>
            <p:nvPr/>
          </p:nvSpPr>
          <p:spPr bwMode="auto">
            <a:xfrm>
              <a:off x="3251200" y="2354263"/>
              <a:ext cx="498475" cy="315913"/>
            </a:xfrm>
            <a:custGeom>
              <a:avLst/>
              <a:gdLst>
                <a:gd name="T0" fmla="*/ 86 w 118"/>
                <a:gd name="T1" fmla="*/ 74 h 75"/>
                <a:gd name="T2" fmla="*/ 23 w 118"/>
                <a:gd name="T3" fmla="*/ 65 h 75"/>
                <a:gd name="T4" fmla="*/ 2 w 118"/>
                <a:gd name="T5" fmla="*/ 38 h 75"/>
                <a:gd name="T6" fmla="*/ 7 w 118"/>
                <a:gd name="T7" fmla="*/ 0 h 75"/>
                <a:gd name="T8" fmla="*/ 118 w 118"/>
                <a:gd name="T9" fmla="*/ 14 h 75"/>
                <a:gd name="T10" fmla="*/ 113 w 118"/>
                <a:gd name="T11" fmla="*/ 53 h 75"/>
                <a:gd name="T12" fmla="*/ 86 w 118"/>
                <a:gd name="T13" fmla="*/ 7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75">
                  <a:moveTo>
                    <a:pt x="86" y="74"/>
                  </a:moveTo>
                  <a:cubicBezTo>
                    <a:pt x="23" y="65"/>
                    <a:pt x="23" y="65"/>
                    <a:pt x="23" y="65"/>
                  </a:cubicBezTo>
                  <a:cubicBezTo>
                    <a:pt x="10" y="64"/>
                    <a:pt x="0" y="52"/>
                    <a:pt x="2" y="38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1" y="66"/>
                    <a:pt x="99" y="75"/>
                    <a:pt x="86" y="74"/>
                  </a:cubicBezTo>
                  <a:close/>
                </a:path>
              </a:pathLst>
            </a:custGeom>
            <a:solidFill>
              <a:srgbClr val="467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ïsľïḓé">
              <a:extLst>
                <a:ext uri="{FF2B5EF4-FFF2-40B4-BE49-F238E27FC236}">
                  <a16:creationId xmlns:a16="http://schemas.microsoft.com/office/drawing/2014/main" id="{71C0F706-0E07-4763-8281-37A8B699ACC4}"/>
                </a:ext>
              </a:extLst>
            </p:cNvPr>
            <p:cNvSpPr/>
            <p:nvPr/>
          </p:nvSpPr>
          <p:spPr bwMode="auto">
            <a:xfrm>
              <a:off x="3681413" y="2492376"/>
              <a:ext cx="63500" cy="63500"/>
            </a:xfrm>
            <a:custGeom>
              <a:avLst/>
              <a:gdLst>
                <a:gd name="T0" fmla="*/ 15 w 15"/>
                <a:gd name="T1" fmla="*/ 8 h 15"/>
                <a:gd name="T2" fmla="*/ 7 w 15"/>
                <a:gd name="T3" fmla="*/ 15 h 15"/>
                <a:gd name="T4" fmla="*/ 1 w 15"/>
                <a:gd name="T5" fmla="*/ 7 h 15"/>
                <a:gd name="T6" fmla="*/ 9 w 15"/>
                <a:gd name="T7" fmla="*/ 0 h 15"/>
                <a:gd name="T8" fmla="*/ 15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4" y="12"/>
                    <a:pt x="11" y="15"/>
                    <a:pt x="7" y="15"/>
                  </a:cubicBezTo>
                  <a:cubicBezTo>
                    <a:pt x="3" y="14"/>
                    <a:pt x="0" y="10"/>
                    <a:pt x="1" y="7"/>
                  </a:cubicBezTo>
                  <a:cubicBezTo>
                    <a:pt x="1" y="3"/>
                    <a:pt x="5" y="0"/>
                    <a:pt x="9" y="0"/>
                  </a:cubicBezTo>
                  <a:cubicBezTo>
                    <a:pt x="13" y="1"/>
                    <a:pt x="15" y="4"/>
                    <a:pt x="15" y="8"/>
                  </a:cubicBez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iśḻîďé">
              <a:extLst>
                <a:ext uri="{FF2B5EF4-FFF2-40B4-BE49-F238E27FC236}">
                  <a16:creationId xmlns:a16="http://schemas.microsoft.com/office/drawing/2014/main" id="{937CEBF8-8996-4E1A-8610-D6EE59EA7FA0}"/>
                </a:ext>
              </a:extLst>
            </p:cNvPr>
            <p:cNvSpPr/>
            <p:nvPr/>
          </p:nvSpPr>
          <p:spPr bwMode="auto">
            <a:xfrm>
              <a:off x="3255963" y="2438401"/>
              <a:ext cx="63500" cy="63500"/>
            </a:xfrm>
            <a:custGeom>
              <a:avLst/>
              <a:gdLst>
                <a:gd name="T0" fmla="*/ 14 w 15"/>
                <a:gd name="T1" fmla="*/ 8 h 15"/>
                <a:gd name="T2" fmla="*/ 6 w 15"/>
                <a:gd name="T3" fmla="*/ 14 h 15"/>
                <a:gd name="T4" fmla="*/ 0 w 15"/>
                <a:gd name="T5" fmla="*/ 6 h 15"/>
                <a:gd name="T6" fmla="*/ 8 w 15"/>
                <a:gd name="T7" fmla="*/ 0 h 15"/>
                <a:gd name="T8" fmla="*/ 14 w 1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8"/>
                  </a:moveTo>
                  <a:cubicBezTo>
                    <a:pt x="14" y="12"/>
                    <a:pt x="10" y="15"/>
                    <a:pt x="6" y="14"/>
                  </a:cubicBezTo>
                  <a:cubicBezTo>
                    <a:pt x="3" y="14"/>
                    <a:pt x="0" y="10"/>
                    <a:pt x="0" y="6"/>
                  </a:cubicBezTo>
                  <a:cubicBezTo>
                    <a:pt x="1" y="2"/>
                    <a:pt x="4" y="0"/>
                    <a:pt x="8" y="0"/>
                  </a:cubicBezTo>
                  <a:cubicBezTo>
                    <a:pt x="12" y="1"/>
                    <a:pt x="15" y="4"/>
                    <a:pt x="14" y="8"/>
                  </a:cubicBez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iśḷîḓè">
              <a:extLst>
                <a:ext uri="{FF2B5EF4-FFF2-40B4-BE49-F238E27FC236}">
                  <a16:creationId xmlns:a16="http://schemas.microsoft.com/office/drawing/2014/main" id="{04F240EB-6219-4D62-8AE0-A8D285338442}"/>
                </a:ext>
              </a:extLst>
            </p:cNvPr>
            <p:cNvSpPr/>
            <p:nvPr/>
          </p:nvSpPr>
          <p:spPr bwMode="auto">
            <a:xfrm>
              <a:off x="3268663" y="2328863"/>
              <a:ext cx="463550" cy="420688"/>
            </a:xfrm>
            <a:custGeom>
              <a:avLst/>
              <a:gdLst>
                <a:gd name="T0" fmla="*/ 48 w 110"/>
                <a:gd name="T1" fmla="*/ 96 h 100"/>
                <a:gd name="T2" fmla="*/ 48 w 110"/>
                <a:gd name="T3" fmla="*/ 96 h 100"/>
                <a:gd name="T4" fmla="*/ 4 w 110"/>
                <a:gd name="T5" fmla="*/ 39 h 100"/>
                <a:gd name="T6" fmla="*/ 9 w 110"/>
                <a:gd name="T7" fmla="*/ 0 h 100"/>
                <a:gd name="T8" fmla="*/ 110 w 110"/>
                <a:gd name="T9" fmla="*/ 13 h 100"/>
                <a:gd name="T10" fmla="*/ 105 w 110"/>
                <a:gd name="T11" fmla="*/ 52 h 100"/>
                <a:gd name="T12" fmla="*/ 48 w 110"/>
                <a:gd name="T13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00">
                  <a:moveTo>
                    <a:pt x="48" y="96"/>
                  </a:moveTo>
                  <a:cubicBezTo>
                    <a:pt x="48" y="96"/>
                    <a:pt x="48" y="96"/>
                    <a:pt x="48" y="96"/>
                  </a:cubicBezTo>
                  <a:cubicBezTo>
                    <a:pt x="20" y="93"/>
                    <a:pt x="0" y="67"/>
                    <a:pt x="4" y="3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0" y="13"/>
                    <a:pt x="110" y="13"/>
                    <a:pt x="110" y="13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1" y="80"/>
                    <a:pt x="76" y="100"/>
                    <a:pt x="48" y="96"/>
                  </a:cubicBezTo>
                  <a:close/>
                </a:path>
              </a:pathLst>
            </a:custGeom>
            <a:solidFill>
              <a:srgbClr val="FD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îśľíde">
              <a:extLst>
                <a:ext uri="{FF2B5EF4-FFF2-40B4-BE49-F238E27FC236}">
                  <a16:creationId xmlns:a16="http://schemas.microsoft.com/office/drawing/2014/main" id="{D3D11D03-B4A3-4F3B-9881-1EE4B14C5B73}"/>
                </a:ext>
              </a:extLst>
            </p:cNvPr>
            <p:cNvSpPr/>
            <p:nvPr/>
          </p:nvSpPr>
          <p:spPr bwMode="auto">
            <a:xfrm>
              <a:off x="3235325" y="2198688"/>
              <a:ext cx="538163" cy="336550"/>
            </a:xfrm>
            <a:custGeom>
              <a:avLst/>
              <a:gdLst>
                <a:gd name="T0" fmla="*/ 101 w 128"/>
                <a:gd name="T1" fmla="*/ 23 h 80"/>
                <a:gd name="T2" fmla="*/ 99 w 128"/>
                <a:gd name="T3" fmla="*/ 22 h 80"/>
                <a:gd name="T4" fmla="*/ 81 w 128"/>
                <a:gd name="T5" fmla="*/ 9 h 80"/>
                <a:gd name="T6" fmla="*/ 65 w 128"/>
                <a:gd name="T7" fmla="*/ 4 h 80"/>
                <a:gd name="T8" fmla="*/ 0 w 128"/>
                <a:gd name="T9" fmla="*/ 54 h 80"/>
                <a:gd name="T10" fmla="*/ 0 w 128"/>
                <a:gd name="T11" fmla="*/ 69 h 80"/>
                <a:gd name="T12" fmla="*/ 26 w 128"/>
                <a:gd name="T13" fmla="*/ 78 h 80"/>
                <a:gd name="T14" fmla="*/ 69 w 128"/>
                <a:gd name="T15" fmla="*/ 69 h 80"/>
                <a:gd name="T16" fmla="*/ 88 w 128"/>
                <a:gd name="T17" fmla="*/ 51 h 80"/>
                <a:gd name="T18" fmla="*/ 113 w 128"/>
                <a:gd name="T19" fmla="*/ 76 h 80"/>
                <a:gd name="T20" fmla="*/ 115 w 128"/>
                <a:gd name="T21" fmla="*/ 77 h 80"/>
                <a:gd name="T22" fmla="*/ 126 w 128"/>
                <a:gd name="T23" fmla="*/ 57 h 80"/>
                <a:gd name="T24" fmla="*/ 101 w 128"/>
                <a:gd name="T25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80">
                  <a:moveTo>
                    <a:pt x="101" y="23"/>
                  </a:moveTo>
                  <a:cubicBezTo>
                    <a:pt x="100" y="23"/>
                    <a:pt x="100" y="22"/>
                    <a:pt x="99" y="22"/>
                  </a:cubicBezTo>
                  <a:cubicBezTo>
                    <a:pt x="94" y="16"/>
                    <a:pt x="88" y="12"/>
                    <a:pt x="81" y="9"/>
                  </a:cubicBezTo>
                  <a:cubicBezTo>
                    <a:pt x="76" y="6"/>
                    <a:pt x="71" y="5"/>
                    <a:pt x="65" y="4"/>
                  </a:cubicBezTo>
                  <a:cubicBezTo>
                    <a:pt x="34" y="0"/>
                    <a:pt x="5" y="22"/>
                    <a:pt x="0" y="54"/>
                  </a:cubicBezTo>
                  <a:cubicBezTo>
                    <a:pt x="0" y="59"/>
                    <a:pt x="0" y="64"/>
                    <a:pt x="0" y="69"/>
                  </a:cubicBezTo>
                  <a:cubicBezTo>
                    <a:pt x="8" y="74"/>
                    <a:pt x="17" y="77"/>
                    <a:pt x="26" y="78"/>
                  </a:cubicBezTo>
                  <a:cubicBezTo>
                    <a:pt x="42" y="80"/>
                    <a:pt x="57" y="77"/>
                    <a:pt x="69" y="69"/>
                  </a:cubicBezTo>
                  <a:cubicBezTo>
                    <a:pt x="77" y="64"/>
                    <a:pt x="83" y="58"/>
                    <a:pt x="88" y="51"/>
                  </a:cubicBezTo>
                  <a:cubicBezTo>
                    <a:pt x="94" y="61"/>
                    <a:pt x="103" y="70"/>
                    <a:pt x="113" y="76"/>
                  </a:cubicBezTo>
                  <a:cubicBezTo>
                    <a:pt x="114" y="76"/>
                    <a:pt x="114" y="77"/>
                    <a:pt x="115" y="77"/>
                  </a:cubicBezTo>
                  <a:cubicBezTo>
                    <a:pt x="121" y="72"/>
                    <a:pt x="125" y="65"/>
                    <a:pt x="126" y="57"/>
                  </a:cubicBezTo>
                  <a:cubicBezTo>
                    <a:pt x="128" y="41"/>
                    <a:pt x="117" y="26"/>
                    <a:pt x="101" y="23"/>
                  </a:cubicBezTo>
                  <a:close/>
                </a:path>
              </a:pathLst>
            </a:custGeom>
            <a:solidFill>
              <a:srgbClr val="467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îSlîde">
              <a:extLst>
                <a:ext uri="{FF2B5EF4-FFF2-40B4-BE49-F238E27FC236}">
                  <a16:creationId xmlns:a16="http://schemas.microsoft.com/office/drawing/2014/main" id="{DC669C4D-D135-44A1-89E8-A459178709FF}"/>
                </a:ext>
              </a:extLst>
            </p:cNvPr>
            <p:cNvSpPr/>
            <p:nvPr/>
          </p:nvSpPr>
          <p:spPr bwMode="auto">
            <a:xfrm>
              <a:off x="3508375" y="2505076"/>
              <a:ext cx="30163" cy="55563"/>
            </a:xfrm>
            <a:prstGeom prst="ellipse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íṧļïḍè">
              <a:extLst>
                <a:ext uri="{FF2B5EF4-FFF2-40B4-BE49-F238E27FC236}">
                  <a16:creationId xmlns:a16="http://schemas.microsoft.com/office/drawing/2014/main" id="{5A7C4E85-0AF8-40FC-B51F-8D57E689A2A0}"/>
                </a:ext>
              </a:extLst>
            </p:cNvPr>
            <p:cNvSpPr/>
            <p:nvPr/>
          </p:nvSpPr>
          <p:spPr bwMode="auto">
            <a:xfrm>
              <a:off x="3378200" y="2505076"/>
              <a:ext cx="30163" cy="55563"/>
            </a:xfrm>
            <a:prstGeom prst="ellipse">
              <a:avLst/>
            </a:prstGeom>
            <a:solidFill>
              <a:srgbClr val="2228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ïṥľiḍe">
              <a:extLst>
                <a:ext uri="{FF2B5EF4-FFF2-40B4-BE49-F238E27FC236}">
                  <a16:creationId xmlns:a16="http://schemas.microsoft.com/office/drawing/2014/main" id="{A9BA9CE1-725F-490F-9078-FBC669F5823D}"/>
                </a:ext>
              </a:extLst>
            </p:cNvPr>
            <p:cNvSpPr/>
            <p:nvPr/>
          </p:nvSpPr>
          <p:spPr bwMode="auto">
            <a:xfrm>
              <a:off x="3411538" y="2568576"/>
              <a:ext cx="46038" cy="63500"/>
            </a:xfrm>
            <a:custGeom>
              <a:avLst/>
              <a:gdLst>
                <a:gd name="T0" fmla="*/ 8 w 11"/>
                <a:gd name="T1" fmla="*/ 4 h 15"/>
                <a:gd name="T2" fmla="*/ 11 w 11"/>
                <a:gd name="T3" fmla="*/ 0 h 15"/>
                <a:gd name="T4" fmla="*/ 11 w 11"/>
                <a:gd name="T5" fmla="*/ 14 h 15"/>
                <a:gd name="T6" fmla="*/ 3 w 11"/>
                <a:gd name="T7" fmla="*/ 14 h 15"/>
                <a:gd name="T8" fmla="*/ 8 w 11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5">
                  <a:moveTo>
                    <a:pt x="8" y="4"/>
                  </a:moveTo>
                  <a:cubicBezTo>
                    <a:pt x="9" y="3"/>
                    <a:pt x="10" y="2"/>
                    <a:pt x="11" y="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5" y="15"/>
                    <a:pt x="3" y="14"/>
                  </a:cubicBezTo>
                  <a:cubicBezTo>
                    <a:pt x="0" y="14"/>
                    <a:pt x="4" y="7"/>
                    <a:pt x="8" y="4"/>
                  </a:cubicBezTo>
                  <a:close/>
                </a:path>
              </a:pathLst>
            </a:custGeom>
            <a:solidFill>
              <a:srgbClr val="D26B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îṣḻïḋé">
              <a:extLst>
                <a:ext uri="{FF2B5EF4-FFF2-40B4-BE49-F238E27FC236}">
                  <a16:creationId xmlns:a16="http://schemas.microsoft.com/office/drawing/2014/main" id="{F2B18BF9-D89F-4339-B271-56828C087092}"/>
                </a:ext>
              </a:extLst>
            </p:cNvPr>
            <p:cNvSpPr/>
            <p:nvPr/>
          </p:nvSpPr>
          <p:spPr bwMode="auto">
            <a:xfrm>
              <a:off x="3365500" y="2640013"/>
              <a:ext cx="185738" cy="71438"/>
            </a:xfrm>
            <a:custGeom>
              <a:avLst/>
              <a:gdLst>
                <a:gd name="T0" fmla="*/ 0 w 44"/>
                <a:gd name="T1" fmla="*/ 0 h 17"/>
                <a:gd name="T2" fmla="*/ 22 w 44"/>
                <a:gd name="T3" fmla="*/ 17 h 17"/>
                <a:gd name="T4" fmla="*/ 44 w 44"/>
                <a:gd name="T5" fmla="*/ 0 h 17"/>
                <a:gd name="T6" fmla="*/ 22 w 44"/>
                <a:gd name="T7" fmla="*/ 2 h 17"/>
                <a:gd name="T8" fmla="*/ 0 w 44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">
                  <a:moveTo>
                    <a:pt x="0" y="0"/>
                  </a:moveTo>
                  <a:cubicBezTo>
                    <a:pt x="3" y="10"/>
                    <a:pt x="12" y="17"/>
                    <a:pt x="22" y="17"/>
                  </a:cubicBezTo>
                  <a:cubicBezTo>
                    <a:pt x="33" y="17"/>
                    <a:pt x="41" y="10"/>
                    <a:pt x="44" y="0"/>
                  </a:cubicBezTo>
                  <a:cubicBezTo>
                    <a:pt x="38" y="2"/>
                    <a:pt x="30" y="2"/>
                    <a:pt x="22" y="2"/>
                  </a:cubicBezTo>
                  <a:cubicBezTo>
                    <a:pt x="14" y="2"/>
                    <a:pt x="7" y="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í$ļïḋè">
              <a:extLst>
                <a:ext uri="{FF2B5EF4-FFF2-40B4-BE49-F238E27FC236}">
                  <a16:creationId xmlns:a16="http://schemas.microsoft.com/office/drawing/2014/main" id="{3166AED3-DD61-4707-A44C-B272690F114E}"/>
                </a:ext>
              </a:extLst>
            </p:cNvPr>
            <p:cNvSpPr/>
            <p:nvPr/>
          </p:nvSpPr>
          <p:spPr bwMode="auto">
            <a:xfrm>
              <a:off x="3062288" y="2868613"/>
              <a:ext cx="931863" cy="736600"/>
            </a:xfrm>
            <a:custGeom>
              <a:avLst/>
              <a:gdLst>
                <a:gd name="T0" fmla="*/ 197 w 221"/>
                <a:gd name="T1" fmla="*/ 51 h 175"/>
                <a:gd name="T2" fmla="*/ 151 w 221"/>
                <a:gd name="T3" fmla="*/ 42 h 175"/>
                <a:gd name="T4" fmla="*/ 145 w 221"/>
                <a:gd name="T5" fmla="*/ 163 h 175"/>
                <a:gd name="T6" fmla="*/ 0 w 221"/>
                <a:gd name="T7" fmla="*/ 144 h 175"/>
                <a:gd name="T8" fmla="*/ 0 w 221"/>
                <a:gd name="T9" fmla="*/ 144 h 175"/>
                <a:gd name="T10" fmla="*/ 132 w 221"/>
                <a:gd name="T11" fmla="*/ 147 h 175"/>
                <a:gd name="T12" fmla="*/ 143 w 221"/>
                <a:gd name="T13" fmla="*/ 41 h 175"/>
                <a:gd name="T14" fmla="*/ 142 w 221"/>
                <a:gd name="T15" fmla="*/ 10 h 175"/>
                <a:gd name="T16" fmla="*/ 151 w 221"/>
                <a:gd name="T17" fmla="*/ 24 h 175"/>
                <a:gd name="T18" fmla="*/ 155 w 221"/>
                <a:gd name="T19" fmla="*/ 31 h 175"/>
                <a:gd name="T20" fmla="*/ 194 w 221"/>
                <a:gd name="T21" fmla="*/ 37 h 175"/>
                <a:gd name="T22" fmla="*/ 206 w 221"/>
                <a:gd name="T23" fmla="*/ 0 h 175"/>
                <a:gd name="T24" fmla="*/ 197 w 221"/>
                <a:gd name="T25" fmla="*/ 5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175">
                  <a:moveTo>
                    <a:pt x="197" y="51"/>
                  </a:moveTo>
                  <a:cubicBezTo>
                    <a:pt x="151" y="42"/>
                    <a:pt x="151" y="42"/>
                    <a:pt x="151" y="42"/>
                  </a:cubicBezTo>
                  <a:cubicBezTo>
                    <a:pt x="151" y="87"/>
                    <a:pt x="150" y="128"/>
                    <a:pt x="145" y="163"/>
                  </a:cubicBezTo>
                  <a:cubicBezTo>
                    <a:pt x="144" y="175"/>
                    <a:pt x="0" y="156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59" y="164"/>
                    <a:pt x="132" y="147"/>
                    <a:pt x="132" y="147"/>
                  </a:cubicBezTo>
                  <a:cubicBezTo>
                    <a:pt x="143" y="134"/>
                    <a:pt x="144" y="77"/>
                    <a:pt x="143" y="41"/>
                  </a:cubicBezTo>
                  <a:cubicBezTo>
                    <a:pt x="143" y="23"/>
                    <a:pt x="142" y="10"/>
                    <a:pt x="142" y="10"/>
                  </a:cubicBezTo>
                  <a:cubicBezTo>
                    <a:pt x="151" y="24"/>
                    <a:pt x="151" y="24"/>
                    <a:pt x="151" y="24"/>
                  </a:cubicBezTo>
                  <a:cubicBezTo>
                    <a:pt x="155" y="31"/>
                    <a:pt x="155" y="31"/>
                    <a:pt x="155" y="31"/>
                  </a:cubicBezTo>
                  <a:cubicBezTo>
                    <a:pt x="194" y="37"/>
                    <a:pt x="194" y="37"/>
                    <a:pt x="194" y="37"/>
                  </a:cubicBezTo>
                  <a:cubicBezTo>
                    <a:pt x="204" y="33"/>
                    <a:pt x="206" y="0"/>
                    <a:pt x="206" y="0"/>
                  </a:cubicBezTo>
                  <a:cubicBezTo>
                    <a:pt x="206" y="0"/>
                    <a:pt x="221" y="28"/>
                    <a:pt x="197" y="51"/>
                  </a:cubicBezTo>
                  <a:close/>
                </a:path>
              </a:pathLst>
            </a:custGeom>
            <a:solidFill>
              <a:srgbClr val="C665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3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235623" cy="646331"/>
            <a:chOff x="7296912" y="1700784"/>
            <a:chExt cx="5235623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236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8" name="iṣlîḓe">
            <a:extLst>
              <a:ext uri="{FF2B5EF4-FFF2-40B4-BE49-F238E27FC236}">
                <a16:creationId xmlns:a16="http://schemas.microsoft.com/office/drawing/2014/main" id="{98DBE5A0-83D9-485E-BA8F-8F72F984D16E}"/>
              </a:ext>
            </a:extLst>
          </p:cNvPr>
          <p:cNvGrpSpPr/>
          <p:nvPr/>
        </p:nvGrpSpPr>
        <p:grpSpPr>
          <a:xfrm>
            <a:off x="877824" y="1625357"/>
            <a:ext cx="4040699" cy="1062720"/>
            <a:chOff x="7479790" y="1365407"/>
            <a:chExt cx="4040698" cy="1062720"/>
          </a:xfrm>
        </p:grpSpPr>
        <p:grpSp>
          <p:nvGrpSpPr>
            <p:cNvPr id="38" name="îSļïḍè">
              <a:extLst>
                <a:ext uri="{FF2B5EF4-FFF2-40B4-BE49-F238E27FC236}">
                  <a16:creationId xmlns:a16="http://schemas.microsoft.com/office/drawing/2014/main" id="{7CDDDAD3-4671-4826-BEEF-4E7A9BBE5FCF}"/>
                </a:ext>
              </a:extLst>
            </p:cNvPr>
            <p:cNvGrpSpPr/>
            <p:nvPr/>
          </p:nvGrpSpPr>
          <p:grpSpPr>
            <a:xfrm>
              <a:off x="7479790" y="1541479"/>
              <a:ext cx="475490" cy="475488"/>
              <a:chOff x="5839622" y="2191652"/>
              <a:chExt cx="522378" cy="522378"/>
            </a:xfrm>
          </p:grpSpPr>
          <p:sp>
            <p:nvSpPr>
              <p:cNvPr id="42" name="iś1idê">
                <a:extLst>
                  <a:ext uri="{FF2B5EF4-FFF2-40B4-BE49-F238E27FC236}">
                    <a16:creationId xmlns:a16="http://schemas.microsoft.com/office/drawing/2014/main" id="{7F1EAF5E-DFFA-4690-96CB-ACCA2EA7658E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3" name="iṡļîḓè">
                <a:extLst>
                  <a:ext uri="{FF2B5EF4-FFF2-40B4-BE49-F238E27FC236}">
                    <a16:creationId xmlns:a16="http://schemas.microsoft.com/office/drawing/2014/main" id="{EE464ACB-FD87-41FD-8687-15D3DE2F7D33}"/>
                  </a:ext>
                </a:extLst>
              </p:cNvPr>
              <p:cNvSpPr/>
              <p:nvPr/>
            </p:nvSpPr>
            <p:spPr bwMode="auto">
              <a:xfrm>
                <a:off x="5956802" y="2306549"/>
                <a:ext cx="288018" cy="292579"/>
              </a:xfrm>
              <a:custGeom>
                <a:avLst/>
                <a:gdLst>
                  <a:gd name="connsiteX0" fmla="*/ 149604 w 577154"/>
                  <a:gd name="connsiteY0" fmla="*/ 536234 h 586292"/>
                  <a:gd name="connsiteX1" fmla="*/ 214914 w 577154"/>
                  <a:gd name="connsiteY1" fmla="*/ 562021 h 586292"/>
                  <a:gd name="connsiteX2" fmla="*/ 211877 w 577154"/>
                  <a:gd name="connsiteY2" fmla="*/ 559746 h 586292"/>
                  <a:gd name="connsiteX3" fmla="*/ 202004 w 577154"/>
                  <a:gd name="connsiteY3" fmla="*/ 554437 h 586292"/>
                  <a:gd name="connsiteX4" fmla="*/ 196688 w 577154"/>
                  <a:gd name="connsiteY4" fmla="*/ 551403 h 586292"/>
                  <a:gd name="connsiteX5" fmla="*/ 184537 w 577154"/>
                  <a:gd name="connsiteY5" fmla="*/ 543818 h 586292"/>
                  <a:gd name="connsiteX6" fmla="*/ 177702 w 577154"/>
                  <a:gd name="connsiteY6" fmla="*/ 538509 h 586292"/>
                  <a:gd name="connsiteX7" fmla="*/ 173905 w 577154"/>
                  <a:gd name="connsiteY7" fmla="*/ 536234 h 586292"/>
                  <a:gd name="connsiteX8" fmla="*/ 299943 w 577154"/>
                  <a:gd name="connsiteY8" fmla="*/ 499816 h 586292"/>
                  <a:gd name="connsiteX9" fmla="*/ 318939 w 577154"/>
                  <a:gd name="connsiteY9" fmla="*/ 500576 h 586292"/>
                  <a:gd name="connsiteX10" fmla="*/ 329576 w 577154"/>
                  <a:gd name="connsiteY10" fmla="*/ 511222 h 586292"/>
                  <a:gd name="connsiteX11" fmla="*/ 319698 w 577154"/>
                  <a:gd name="connsiteY11" fmla="*/ 521108 h 586292"/>
                  <a:gd name="connsiteX12" fmla="*/ 318939 w 577154"/>
                  <a:gd name="connsiteY12" fmla="*/ 521108 h 586292"/>
                  <a:gd name="connsiteX13" fmla="*/ 297663 w 577154"/>
                  <a:gd name="connsiteY13" fmla="*/ 519587 h 586292"/>
                  <a:gd name="connsiteX14" fmla="*/ 288545 w 577154"/>
                  <a:gd name="connsiteY14" fmla="*/ 508941 h 586292"/>
                  <a:gd name="connsiteX15" fmla="*/ 299943 w 577154"/>
                  <a:gd name="connsiteY15" fmla="*/ 499816 h 586292"/>
                  <a:gd name="connsiteX16" fmla="*/ 88851 w 577154"/>
                  <a:gd name="connsiteY16" fmla="*/ 485417 h 586292"/>
                  <a:gd name="connsiteX17" fmla="*/ 119987 w 577154"/>
                  <a:gd name="connsiteY17" fmla="*/ 515755 h 586292"/>
                  <a:gd name="connsiteX18" fmla="*/ 150364 w 577154"/>
                  <a:gd name="connsiteY18" fmla="*/ 515755 h 586292"/>
                  <a:gd name="connsiteX19" fmla="*/ 148085 w 577154"/>
                  <a:gd name="connsiteY19" fmla="*/ 513480 h 586292"/>
                  <a:gd name="connsiteX20" fmla="*/ 142010 w 577154"/>
                  <a:gd name="connsiteY20" fmla="*/ 507412 h 586292"/>
                  <a:gd name="connsiteX21" fmla="*/ 136694 w 577154"/>
                  <a:gd name="connsiteY21" fmla="*/ 501344 h 586292"/>
                  <a:gd name="connsiteX22" fmla="*/ 127581 w 577154"/>
                  <a:gd name="connsiteY22" fmla="*/ 489967 h 586292"/>
                  <a:gd name="connsiteX23" fmla="*/ 123784 w 577154"/>
                  <a:gd name="connsiteY23" fmla="*/ 485417 h 586292"/>
                  <a:gd name="connsiteX24" fmla="*/ 399912 w 577154"/>
                  <a:gd name="connsiteY24" fmla="*/ 482256 h 586292"/>
                  <a:gd name="connsiteX25" fmla="*/ 405611 w 577154"/>
                  <a:gd name="connsiteY25" fmla="*/ 486996 h 586292"/>
                  <a:gd name="connsiteX26" fmla="*/ 401812 w 577154"/>
                  <a:gd name="connsiteY26" fmla="*/ 500648 h 586292"/>
                  <a:gd name="connsiteX27" fmla="*/ 382056 w 577154"/>
                  <a:gd name="connsiteY27" fmla="*/ 509750 h 586292"/>
                  <a:gd name="connsiteX28" fmla="*/ 378257 w 577154"/>
                  <a:gd name="connsiteY28" fmla="*/ 510508 h 586292"/>
                  <a:gd name="connsiteX29" fmla="*/ 369139 w 577154"/>
                  <a:gd name="connsiteY29" fmla="*/ 503682 h 586292"/>
                  <a:gd name="connsiteX30" fmla="*/ 375217 w 577154"/>
                  <a:gd name="connsiteY30" fmla="*/ 490789 h 586292"/>
                  <a:gd name="connsiteX31" fmla="*/ 391934 w 577154"/>
                  <a:gd name="connsiteY31" fmla="*/ 483204 h 586292"/>
                  <a:gd name="connsiteX32" fmla="*/ 399912 w 577154"/>
                  <a:gd name="connsiteY32" fmla="*/ 482256 h 586292"/>
                  <a:gd name="connsiteX33" fmla="*/ 229351 w 577154"/>
                  <a:gd name="connsiteY33" fmla="*/ 474063 h 586292"/>
                  <a:gd name="connsiteX34" fmla="*/ 246091 w 577154"/>
                  <a:gd name="connsiteY34" fmla="*/ 483157 h 586292"/>
                  <a:gd name="connsiteX35" fmla="*/ 250656 w 577154"/>
                  <a:gd name="connsiteY35" fmla="*/ 496797 h 586292"/>
                  <a:gd name="connsiteX36" fmla="*/ 241525 w 577154"/>
                  <a:gd name="connsiteY36" fmla="*/ 502101 h 586292"/>
                  <a:gd name="connsiteX37" fmla="*/ 236960 w 577154"/>
                  <a:gd name="connsiteY37" fmla="*/ 501343 h 586292"/>
                  <a:gd name="connsiteX38" fmla="*/ 218698 w 577154"/>
                  <a:gd name="connsiteY38" fmla="*/ 490735 h 586292"/>
                  <a:gd name="connsiteX39" fmla="*/ 215654 w 577154"/>
                  <a:gd name="connsiteY39" fmla="*/ 477094 h 586292"/>
                  <a:gd name="connsiteX40" fmla="*/ 229351 w 577154"/>
                  <a:gd name="connsiteY40" fmla="*/ 474063 h 586292"/>
                  <a:gd name="connsiteX41" fmla="*/ 464745 w 577154"/>
                  <a:gd name="connsiteY41" fmla="*/ 433889 h 586292"/>
                  <a:gd name="connsiteX42" fmla="*/ 466262 w 577154"/>
                  <a:gd name="connsiteY42" fmla="*/ 447550 h 586292"/>
                  <a:gd name="connsiteX43" fmla="*/ 451842 w 577154"/>
                  <a:gd name="connsiteY43" fmla="*/ 463488 h 586292"/>
                  <a:gd name="connsiteX44" fmla="*/ 445012 w 577154"/>
                  <a:gd name="connsiteY44" fmla="*/ 466524 h 586292"/>
                  <a:gd name="connsiteX45" fmla="*/ 438181 w 577154"/>
                  <a:gd name="connsiteY45" fmla="*/ 463488 h 586292"/>
                  <a:gd name="connsiteX46" fmla="*/ 438181 w 577154"/>
                  <a:gd name="connsiteY46" fmla="*/ 449068 h 586292"/>
                  <a:gd name="connsiteX47" fmla="*/ 450324 w 577154"/>
                  <a:gd name="connsiteY47" fmla="*/ 435407 h 586292"/>
                  <a:gd name="connsiteX48" fmla="*/ 464745 w 577154"/>
                  <a:gd name="connsiteY48" fmla="*/ 433889 h 586292"/>
                  <a:gd name="connsiteX49" fmla="*/ 49362 w 577154"/>
                  <a:gd name="connsiteY49" fmla="*/ 424740 h 586292"/>
                  <a:gd name="connsiteX50" fmla="*/ 73663 w 577154"/>
                  <a:gd name="connsiteY50" fmla="*/ 464938 h 586292"/>
                  <a:gd name="connsiteX51" fmla="*/ 109355 w 577154"/>
                  <a:gd name="connsiteY51" fmla="*/ 464938 h 586292"/>
                  <a:gd name="connsiteX52" fmla="*/ 104039 w 577154"/>
                  <a:gd name="connsiteY52" fmla="*/ 456595 h 586292"/>
                  <a:gd name="connsiteX53" fmla="*/ 101761 w 577154"/>
                  <a:gd name="connsiteY53" fmla="*/ 452044 h 586292"/>
                  <a:gd name="connsiteX54" fmla="*/ 94926 w 577154"/>
                  <a:gd name="connsiteY54" fmla="*/ 439909 h 586292"/>
                  <a:gd name="connsiteX55" fmla="*/ 92648 w 577154"/>
                  <a:gd name="connsiteY55" fmla="*/ 435358 h 586292"/>
                  <a:gd name="connsiteX56" fmla="*/ 88092 w 577154"/>
                  <a:gd name="connsiteY56" fmla="*/ 424740 h 586292"/>
                  <a:gd name="connsiteX57" fmla="*/ 161771 w 577154"/>
                  <a:gd name="connsiteY57" fmla="*/ 417898 h 586292"/>
                  <a:gd name="connsiteX58" fmla="*/ 176164 w 577154"/>
                  <a:gd name="connsiteY58" fmla="*/ 420173 h 586292"/>
                  <a:gd name="connsiteX59" fmla="*/ 187527 w 577154"/>
                  <a:gd name="connsiteY59" fmla="*/ 435341 h 586292"/>
                  <a:gd name="connsiteX60" fmla="*/ 186012 w 577154"/>
                  <a:gd name="connsiteY60" fmla="*/ 449750 h 586292"/>
                  <a:gd name="connsiteX61" fmla="*/ 179194 w 577154"/>
                  <a:gd name="connsiteY61" fmla="*/ 452025 h 586292"/>
                  <a:gd name="connsiteX62" fmla="*/ 171619 w 577154"/>
                  <a:gd name="connsiteY62" fmla="*/ 448233 h 586292"/>
                  <a:gd name="connsiteX63" fmla="*/ 159498 w 577154"/>
                  <a:gd name="connsiteY63" fmla="*/ 431549 h 586292"/>
                  <a:gd name="connsiteX64" fmla="*/ 161771 w 577154"/>
                  <a:gd name="connsiteY64" fmla="*/ 417898 h 586292"/>
                  <a:gd name="connsiteX65" fmla="*/ 31136 w 577154"/>
                  <a:gd name="connsiteY65" fmla="*/ 373923 h 586292"/>
                  <a:gd name="connsiteX66" fmla="*/ 41008 w 577154"/>
                  <a:gd name="connsiteY66" fmla="*/ 404261 h 586292"/>
                  <a:gd name="connsiteX67" fmla="*/ 79738 w 577154"/>
                  <a:gd name="connsiteY67" fmla="*/ 404261 h 586292"/>
                  <a:gd name="connsiteX68" fmla="*/ 78979 w 577154"/>
                  <a:gd name="connsiteY68" fmla="*/ 401227 h 586292"/>
                  <a:gd name="connsiteX69" fmla="*/ 77460 w 577154"/>
                  <a:gd name="connsiteY69" fmla="*/ 397435 h 586292"/>
                  <a:gd name="connsiteX70" fmla="*/ 72144 w 577154"/>
                  <a:gd name="connsiteY70" fmla="*/ 379232 h 586292"/>
                  <a:gd name="connsiteX71" fmla="*/ 71385 w 577154"/>
                  <a:gd name="connsiteY71" fmla="*/ 377715 h 586292"/>
                  <a:gd name="connsiteX72" fmla="*/ 70625 w 577154"/>
                  <a:gd name="connsiteY72" fmla="*/ 373923 h 586292"/>
                  <a:gd name="connsiteX73" fmla="*/ 499728 w 577154"/>
                  <a:gd name="connsiteY73" fmla="*/ 361797 h 586292"/>
                  <a:gd name="connsiteX74" fmla="*/ 506554 w 577154"/>
                  <a:gd name="connsiteY74" fmla="*/ 374694 h 586292"/>
                  <a:gd name="connsiteX75" fmla="*/ 498970 w 577154"/>
                  <a:gd name="connsiteY75" fmla="*/ 394418 h 586292"/>
                  <a:gd name="connsiteX76" fmla="*/ 489868 w 577154"/>
                  <a:gd name="connsiteY76" fmla="*/ 400487 h 586292"/>
                  <a:gd name="connsiteX77" fmla="*/ 485318 w 577154"/>
                  <a:gd name="connsiteY77" fmla="*/ 399729 h 586292"/>
                  <a:gd name="connsiteX78" fmla="*/ 480009 w 577154"/>
                  <a:gd name="connsiteY78" fmla="*/ 386073 h 586292"/>
                  <a:gd name="connsiteX79" fmla="*/ 486835 w 577154"/>
                  <a:gd name="connsiteY79" fmla="*/ 367866 h 586292"/>
                  <a:gd name="connsiteX80" fmla="*/ 499728 w 577154"/>
                  <a:gd name="connsiteY80" fmla="*/ 361797 h 586292"/>
                  <a:gd name="connsiteX81" fmla="*/ 132907 w 577154"/>
                  <a:gd name="connsiteY81" fmla="*/ 343643 h 586292"/>
                  <a:gd name="connsiteX82" fmla="*/ 145066 w 577154"/>
                  <a:gd name="connsiteY82" fmla="*/ 350471 h 586292"/>
                  <a:gd name="connsiteX83" fmla="*/ 150385 w 577154"/>
                  <a:gd name="connsiteY83" fmla="*/ 368678 h 586292"/>
                  <a:gd name="connsiteX84" fmla="*/ 144306 w 577154"/>
                  <a:gd name="connsiteY84" fmla="*/ 381575 h 586292"/>
                  <a:gd name="connsiteX85" fmla="*/ 141266 w 577154"/>
                  <a:gd name="connsiteY85" fmla="*/ 382333 h 586292"/>
                  <a:gd name="connsiteX86" fmla="*/ 131388 w 577154"/>
                  <a:gd name="connsiteY86" fmla="*/ 375506 h 586292"/>
                  <a:gd name="connsiteX87" fmla="*/ 125309 w 577154"/>
                  <a:gd name="connsiteY87" fmla="*/ 355781 h 586292"/>
                  <a:gd name="connsiteX88" fmla="*/ 132907 w 577154"/>
                  <a:gd name="connsiteY88" fmla="*/ 343643 h 586292"/>
                  <a:gd name="connsiteX89" fmla="*/ 21263 w 577154"/>
                  <a:gd name="connsiteY89" fmla="*/ 323864 h 586292"/>
                  <a:gd name="connsiteX90" fmla="*/ 25820 w 577154"/>
                  <a:gd name="connsiteY90" fmla="*/ 354203 h 586292"/>
                  <a:gd name="connsiteX91" fmla="*/ 66069 w 577154"/>
                  <a:gd name="connsiteY91" fmla="*/ 354203 h 586292"/>
                  <a:gd name="connsiteX92" fmla="*/ 63031 w 577154"/>
                  <a:gd name="connsiteY92" fmla="*/ 337516 h 586292"/>
                  <a:gd name="connsiteX93" fmla="*/ 63031 w 577154"/>
                  <a:gd name="connsiteY93" fmla="*/ 335999 h 586292"/>
                  <a:gd name="connsiteX94" fmla="*/ 61512 w 577154"/>
                  <a:gd name="connsiteY94" fmla="*/ 323864 h 586292"/>
                  <a:gd name="connsiteX95" fmla="*/ 509625 w 577154"/>
                  <a:gd name="connsiteY95" fmla="*/ 282911 h 586292"/>
                  <a:gd name="connsiteX96" fmla="*/ 519524 w 577154"/>
                  <a:gd name="connsiteY96" fmla="*/ 292773 h 586292"/>
                  <a:gd name="connsiteX97" fmla="*/ 519524 w 577154"/>
                  <a:gd name="connsiteY97" fmla="*/ 293532 h 586292"/>
                  <a:gd name="connsiteX98" fmla="*/ 518763 w 577154"/>
                  <a:gd name="connsiteY98" fmla="*/ 313256 h 586292"/>
                  <a:gd name="connsiteX99" fmla="*/ 508863 w 577154"/>
                  <a:gd name="connsiteY99" fmla="*/ 323118 h 586292"/>
                  <a:gd name="connsiteX100" fmla="*/ 508102 w 577154"/>
                  <a:gd name="connsiteY100" fmla="*/ 322360 h 586292"/>
                  <a:gd name="connsiteX101" fmla="*/ 498964 w 577154"/>
                  <a:gd name="connsiteY101" fmla="*/ 311739 h 586292"/>
                  <a:gd name="connsiteX102" fmla="*/ 498964 w 577154"/>
                  <a:gd name="connsiteY102" fmla="*/ 293532 h 586292"/>
                  <a:gd name="connsiteX103" fmla="*/ 509625 w 577154"/>
                  <a:gd name="connsiteY103" fmla="*/ 282911 h 586292"/>
                  <a:gd name="connsiteX104" fmla="*/ 20504 w 577154"/>
                  <a:gd name="connsiteY104" fmla="*/ 273047 h 586292"/>
                  <a:gd name="connsiteX105" fmla="*/ 19744 w 577154"/>
                  <a:gd name="connsiteY105" fmla="*/ 293525 h 586292"/>
                  <a:gd name="connsiteX106" fmla="*/ 20504 w 577154"/>
                  <a:gd name="connsiteY106" fmla="*/ 303385 h 586292"/>
                  <a:gd name="connsiteX107" fmla="*/ 60753 w 577154"/>
                  <a:gd name="connsiteY107" fmla="*/ 303385 h 586292"/>
                  <a:gd name="connsiteX108" fmla="*/ 60753 w 577154"/>
                  <a:gd name="connsiteY108" fmla="*/ 293525 h 586292"/>
                  <a:gd name="connsiteX109" fmla="*/ 61512 w 577154"/>
                  <a:gd name="connsiteY109" fmla="*/ 273805 h 586292"/>
                  <a:gd name="connsiteX110" fmla="*/ 61512 w 577154"/>
                  <a:gd name="connsiteY110" fmla="*/ 273047 h 586292"/>
                  <a:gd name="connsiteX111" fmla="*/ 129811 w 577154"/>
                  <a:gd name="connsiteY111" fmla="*/ 263173 h 586292"/>
                  <a:gd name="connsiteX112" fmla="*/ 138897 w 577154"/>
                  <a:gd name="connsiteY112" fmla="*/ 274553 h 586292"/>
                  <a:gd name="connsiteX113" fmla="*/ 138140 w 577154"/>
                  <a:gd name="connsiteY113" fmla="*/ 292760 h 586292"/>
                  <a:gd name="connsiteX114" fmla="*/ 138140 w 577154"/>
                  <a:gd name="connsiteY114" fmla="*/ 293518 h 586292"/>
                  <a:gd name="connsiteX115" fmla="*/ 128297 w 577154"/>
                  <a:gd name="connsiteY115" fmla="*/ 303380 h 586292"/>
                  <a:gd name="connsiteX116" fmla="*/ 117697 w 577154"/>
                  <a:gd name="connsiteY116" fmla="*/ 294277 h 586292"/>
                  <a:gd name="connsiteX117" fmla="*/ 117697 w 577154"/>
                  <a:gd name="connsiteY117" fmla="*/ 293518 h 586292"/>
                  <a:gd name="connsiteX118" fmla="*/ 118454 w 577154"/>
                  <a:gd name="connsiteY118" fmla="*/ 273035 h 586292"/>
                  <a:gd name="connsiteX119" fmla="*/ 129811 w 577154"/>
                  <a:gd name="connsiteY119" fmla="*/ 263173 h 586292"/>
                  <a:gd name="connsiteX120" fmla="*/ 28098 w 577154"/>
                  <a:gd name="connsiteY120" fmla="*/ 222230 h 586292"/>
                  <a:gd name="connsiteX121" fmla="*/ 22782 w 577154"/>
                  <a:gd name="connsiteY121" fmla="*/ 252568 h 586292"/>
                  <a:gd name="connsiteX122" fmla="*/ 63031 w 577154"/>
                  <a:gd name="connsiteY122" fmla="*/ 252568 h 586292"/>
                  <a:gd name="connsiteX123" fmla="*/ 63031 w 577154"/>
                  <a:gd name="connsiteY123" fmla="*/ 250293 h 586292"/>
                  <a:gd name="connsiteX124" fmla="*/ 63031 w 577154"/>
                  <a:gd name="connsiteY124" fmla="*/ 249535 h 586292"/>
                  <a:gd name="connsiteX125" fmla="*/ 66828 w 577154"/>
                  <a:gd name="connsiteY125" fmla="*/ 229815 h 586292"/>
                  <a:gd name="connsiteX126" fmla="*/ 67588 w 577154"/>
                  <a:gd name="connsiteY126" fmla="*/ 226022 h 586292"/>
                  <a:gd name="connsiteX127" fmla="*/ 68347 w 577154"/>
                  <a:gd name="connsiteY127" fmla="*/ 222230 h 586292"/>
                  <a:gd name="connsiteX128" fmla="*/ 492894 w 577154"/>
                  <a:gd name="connsiteY128" fmla="*/ 204013 h 586292"/>
                  <a:gd name="connsiteX129" fmla="*/ 505825 w 577154"/>
                  <a:gd name="connsiteY129" fmla="*/ 210836 h 586292"/>
                  <a:gd name="connsiteX130" fmla="*/ 511911 w 577154"/>
                  <a:gd name="connsiteY130" fmla="*/ 230547 h 586292"/>
                  <a:gd name="connsiteX131" fmla="*/ 504304 w 577154"/>
                  <a:gd name="connsiteY131" fmla="*/ 242677 h 586292"/>
                  <a:gd name="connsiteX132" fmla="*/ 502022 w 577154"/>
                  <a:gd name="connsiteY132" fmla="*/ 243435 h 586292"/>
                  <a:gd name="connsiteX133" fmla="*/ 492133 w 577154"/>
                  <a:gd name="connsiteY133" fmla="*/ 235854 h 586292"/>
                  <a:gd name="connsiteX134" fmla="*/ 486809 w 577154"/>
                  <a:gd name="connsiteY134" fmla="*/ 216901 h 586292"/>
                  <a:gd name="connsiteX135" fmla="*/ 492894 w 577154"/>
                  <a:gd name="connsiteY135" fmla="*/ 204013 h 586292"/>
                  <a:gd name="connsiteX136" fmla="*/ 151873 w 577154"/>
                  <a:gd name="connsiteY136" fmla="*/ 186619 h 586292"/>
                  <a:gd name="connsiteX137" fmla="*/ 157203 w 577154"/>
                  <a:gd name="connsiteY137" fmla="*/ 200274 h 586292"/>
                  <a:gd name="connsiteX138" fmla="*/ 150350 w 577154"/>
                  <a:gd name="connsiteY138" fmla="*/ 217723 h 586292"/>
                  <a:gd name="connsiteX139" fmla="*/ 140450 w 577154"/>
                  <a:gd name="connsiteY139" fmla="*/ 224550 h 586292"/>
                  <a:gd name="connsiteX140" fmla="*/ 137404 w 577154"/>
                  <a:gd name="connsiteY140" fmla="*/ 224550 h 586292"/>
                  <a:gd name="connsiteX141" fmla="*/ 131312 w 577154"/>
                  <a:gd name="connsiteY141" fmla="*/ 211654 h 586292"/>
                  <a:gd name="connsiteX142" fmla="*/ 138927 w 577154"/>
                  <a:gd name="connsiteY142" fmla="*/ 191929 h 586292"/>
                  <a:gd name="connsiteX143" fmla="*/ 151873 w 577154"/>
                  <a:gd name="connsiteY143" fmla="*/ 186619 h 586292"/>
                  <a:gd name="connsiteX144" fmla="*/ 218736 w 577154"/>
                  <a:gd name="connsiteY144" fmla="*/ 186536 h 586292"/>
                  <a:gd name="connsiteX145" fmla="*/ 281780 w 577154"/>
                  <a:gd name="connsiteY145" fmla="*/ 186536 h 586292"/>
                  <a:gd name="connsiteX146" fmla="*/ 292414 w 577154"/>
                  <a:gd name="connsiteY146" fmla="*/ 196401 h 586292"/>
                  <a:gd name="connsiteX147" fmla="*/ 281780 w 577154"/>
                  <a:gd name="connsiteY147" fmla="*/ 207024 h 586292"/>
                  <a:gd name="connsiteX148" fmla="*/ 264310 w 577154"/>
                  <a:gd name="connsiteY148" fmla="*/ 207024 h 586292"/>
                  <a:gd name="connsiteX149" fmla="*/ 322037 w 577154"/>
                  <a:gd name="connsiteY149" fmla="*/ 294288 h 586292"/>
                  <a:gd name="connsiteX150" fmla="*/ 379004 w 577154"/>
                  <a:gd name="connsiteY150" fmla="*/ 207024 h 586292"/>
                  <a:gd name="connsiteX151" fmla="*/ 361534 w 577154"/>
                  <a:gd name="connsiteY151" fmla="*/ 207024 h 586292"/>
                  <a:gd name="connsiteX152" fmla="*/ 351659 w 577154"/>
                  <a:gd name="connsiteY152" fmla="*/ 196401 h 586292"/>
                  <a:gd name="connsiteX153" fmla="*/ 361534 w 577154"/>
                  <a:gd name="connsiteY153" fmla="*/ 186536 h 586292"/>
                  <a:gd name="connsiteX154" fmla="*/ 425337 w 577154"/>
                  <a:gd name="connsiteY154" fmla="*/ 186536 h 586292"/>
                  <a:gd name="connsiteX155" fmla="*/ 435211 w 577154"/>
                  <a:gd name="connsiteY155" fmla="*/ 196401 h 586292"/>
                  <a:gd name="connsiteX156" fmla="*/ 425337 w 577154"/>
                  <a:gd name="connsiteY156" fmla="*/ 207024 h 586292"/>
                  <a:gd name="connsiteX157" fmla="*/ 405588 w 577154"/>
                  <a:gd name="connsiteY157" fmla="*/ 207024 h 586292"/>
                  <a:gd name="connsiteX158" fmla="*/ 401031 w 577154"/>
                  <a:gd name="connsiteY158" fmla="*/ 209301 h 586292"/>
                  <a:gd name="connsiteX159" fmla="*/ 337987 w 577154"/>
                  <a:gd name="connsiteY159" fmla="*/ 307947 h 586292"/>
                  <a:gd name="connsiteX160" fmla="*/ 373687 w 577154"/>
                  <a:gd name="connsiteY160" fmla="*/ 307947 h 586292"/>
                  <a:gd name="connsiteX161" fmla="*/ 384321 w 577154"/>
                  <a:gd name="connsiteY161" fmla="*/ 317812 h 586292"/>
                  <a:gd name="connsiteX162" fmla="*/ 373687 w 577154"/>
                  <a:gd name="connsiteY162" fmla="*/ 328435 h 586292"/>
                  <a:gd name="connsiteX163" fmla="*/ 331911 w 577154"/>
                  <a:gd name="connsiteY163" fmla="*/ 328435 h 586292"/>
                  <a:gd name="connsiteX164" fmla="*/ 331911 w 577154"/>
                  <a:gd name="connsiteY164" fmla="*/ 338300 h 586292"/>
                  <a:gd name="connsiteX165" fmla="*/ 373687 w 577154"/>
                  <a:gd name="connsiteY165" fmla="*/ 338300 h 586292"/>
                  <a:gd name="connsiteX166" fmla="*/ 384321 w 577154"/>
                  <a:gd name="connsiteY166" fmla="*/ 348164 h 586292"/>
                  <a:gd name="connsiteX167" fmla="*/ 373687 w 577154"/>
                  <a:gd name="connsiteY167" fmla="*/ 358788 h 586292"/>
                  <a:gd name="connsiteX168" fmla="*/ 331911 w 577154"/>
                  <a:gd name="connsiteY168" fmla="*/ 358788 h 586292"/>
                  <a:gd name="connsiteX169" fmla="*/ 331911 w 577154"/>
                  <a:gd name="connsiteY169" fmla="*/ 399005 h 586292"/>
                  <a:gd name="connsiteX170" fmla="*/ 355457 w 577154"/>
                  <a:gd name="connsiteY170" fmla="*/ 399005 h 586292"/>
                  <a:gd name="connsiteX171" fmla="*/ 365332 w 577154"/>
                  <a:gd name="connsiteY171" fmla="*/ 408870 h 586292"/>
                  <a:gd name="connsiteX172" fmla="*/ 355457 w 577154"/>
                  <a:gd name="connsiteY172" fmla="*/ 419493 h 586292"/>
                  <a:gd name="connsiteX173" fmla="*/ 288616 w 577154"/>
                  <a:gd name="connsiteY173" fmla="*/ 419493 h 586292"/>
                  <a:gd name="connsiteX174" fmla="*/ 278742 w 577154"/>
                  <a:gd name="connsiteY174" fmla="*/ 408870 h 586292"/>
                  <a:gd name="connsiteX175" fmla="*/ 288616 w 577154"/>
                  <a:gd name="connsiteY175" fmla="*/ 399005 h 586292"/>
                  <a:gd name="connsiteX176" fmla="*/ 312162 w 577154"/>
                  <a:gd name="connsiteY176" fmla="*/ 399005 h 586292"/>
                  <a:gd name="connsiteX177" fmla="*/ 312162 w 577154"/>
                  <a:gd name="connsiteY177" fmla="*/ 358788 h 586292"/>
                  <a:gd name="connsiteX178" fmla="*/ 270386 w 577154"/>
                  <a:gd name="connsiteY178" fmla="*/ 358788 h 586292"/>
                  <a:gd name="connsiteX179" fmla="*/ 259752 w 577154"/>
                  <a:gd name="connsiteY179" fmla="*/ 348164 h 586292"/>
                  <a:gd name="connsiteX180" fmla="*/ 270386 w 577154"/>
                  <a:gd name="connsiteY180" fmla="*/ 338300 h 586292"/>
                  <a:gd name="connsiteX181" fmla="*/ 312162 w 577154"/>
                  <a:gd name="connsiteY181" fmla="*/ 338300 h 586292"/>
                  <a:gd name="connsiteX182" fmla="*/ 312162 w 577154"/>
                  <a:gd name="connsiteY182" fmla="*/ 328435 h 586292"/>
                  <a:gd name="connsiteX183" fmla="*/ 270386 w 577154"/>
                  <a:gd name="connsiteY183" fmla="*/ 328435 h 586292"/>
                  <a:gd name="connsiteX184" fmla="*/ 259752 w 577154"/>
                  <a:gd name="connsiteY184" fmla="*/ 317812 h 586292"/>
                  <a:gd name="connsiteX185" fmla="*/ 270386 w 577154"/>
                  <a:gd name="connsiteY185" fmla="*/ 307947 h 586292"/>
                  <a:gd name="connsiteX186" fmla="*/ 305326 w 577154"/>
                  <a:gd name="connsiteY186" fmla="*/ 307947 h 586292"/>
                  <a:gd name="connsiteX187" fmla="*/ 242283 w 577154"/>
                  <a:gd name="connsiteY187" fmla="*/ 209301 h 586292"/>
                  <a:gd name="connsiteX188" fmla="*/ 238485 w 577154"/>
                  <a:gd name="connsiteY188" fmla="*/ 207024 h 586292"/>
                  <a:gd name="connsiteX189" fmla="*/ 218736 w 577154"/>
                  <a:gd name="connsiteY189" fmla="*/ 207024 h 586292"/>
                  <a:gd name="connsiteX190" fmla="*/ 208102 w 577154"/>
                  <a:gd name="connsiteY190" fmla="*/ 196401 h 586292"/>
                  <a:gd name="connsiteX191" fmla="*/ 218736 w 577154"/>
                  <a:gd name="connsiteY191" fmla="*/ 186536 h 586292"/>
                  <a:gd name="connsiteX192" fmla="*/ 44805 w 577154"/>
                  <a:gd name="connsiteY192" fmla="*/ 172171 h 586292"/>
                  <a:gd name="connsiteX193" fmla="*/ 33414 w 577154"/>
                  <a:gd name="connsiteY193" fmla="*/ 202510 h 586292"/>
                  <a:gd name="connsiteX194" fmla="*/ 73663 w 577154"/>
                  <a:gd name="connsiteY194" fmla="*/ 202510 h 586292"/>
                  <a:gd name="connsiteX195" fmla="*/ 77460 w 577154"/>
                  <a:gd name="connsiteY195" fmla="*/ 188858 h 586292"/>
                  <a:gd name="connsiteX196" fmla="*/ 78979 w 577154"/>
                  <a:gd name="connsiteY196" fmla="*/ 185065 h 586292"/>
                  <a:gd name="connsiteX197" fmla="*/ 83535 w 577154"/>
                  <a:gd name="connsiteY197" fmla="*/ 172171 h 586292"/>
                  <a:gd name="connsiteX198" fmla="*/ 451103 w 577154"/>
                  <a:gd name="connsiteY198" fmla="*/ 136487 h 586292"/>
                  <a:gd name="connsiteX199" fmla="*/ 465547 w 577154"/>
                  <a:gd name="connsiteY199" fmla="*/ 138009 h 586292"/>
                  <a:gd name="connsiteX200" fmla="*/ 477709 w 577154"/>
                  <a:gd name="connsiteY200" fmla="*/ 154748 h 586292"/>
                  <a:gd name="connsiteX201" fmla="*/ 475429 w 577154"/>
                  <a:gd name="connsiteY201" fmla="*/ 168444 h 586292"/>
                  <a:gd name="connsiteX202" fmla="*/ 469347 w 577154"/>
                  <a:gd name="connsiteY202" fmla="*/ 169966 h 586292"/>
                  <a:gd name="connsiteX203" fmla="*/ 460986 w 577154"/>
                  <a:gd name="connsiteY203" fmla="*/ 166161 h 586292"/>
                  <a:gd name="connsiteX204" fmla="*/ 449583 w 577154"/>
                  <a:gd name="connsiteY204" fmla="*/ 150183 h 586292"/>
                  <a:gd name="connsiteX205" fmla="*/ 451103 w 577154"/>
                  <a:gd name="connsiteY205" fmla="*/ 136487 h 586292"/>
                  <a:gd name="connsiteX206" fmla="*/ 185242 w 577154"/>
                  <a:gd name="connsiteY206" fmla="*/ 122835 h 586292"/>
                  <a:gd name="connsiteX207" fmla="*/ 199674 w 577154"/>
                  <a:gd name="connsiteY207" fmla="*/ 122835 h 586292"/>
                  <a:gd name="connsiteX208" fmla="*/ 199674 w 577154"/>
                  <a:gd name="connsiteY208" fmla="*/ 137266 h 586292"/>
                  <a:gd name="connsiteX209" fmla="*/ 186762 w 577154"/>
                  <a:gd name="connsiteY209" fmla="*/ 150938 h 586292"/>
                  <a:gd name="connsiteX210" fmla="*/ 179166 w 577154"/>
                  <a:gd name="connsiteY210" fmla="*/ 154736 h 586292"/>
                  <a:gd name="connsiteX211" fmla="*/ 173090 w 577154"/>
                  <a:gd name="connsiteY211" fmla="*/ 152457 h 586292"/>
                  <a:gd name="connsiteX212" fmla="*/ 171571 w 577154"/>
                  <a:gd name="connsiteY212" fmla="*/ 138026 h 586292"/>
                  <a:gd name="connsiteX213" fmla="*/ 185242 w 577154"/>
                  <a:gd name="connsiteY213" fmla="*/ 122835 h 586292"/>
                  <a:gd name="connsiteX214" fmla="*/ 81257 w 577154"/>
                  <a:gd name="connsiteY214" fmla="*/ 111494 h 586292"/>
                  <a:gd name="connsiteX215" fmla="*/ 54677 w 577154"/>
                  <a:gd name="connsiteY215" fmla="*/ 151692 h 586292"/>
                  <a:gd name="connsiteX216" fmla="*/ 92648 w 577154"/>
                  <a:gd name="connsiteY216" fmla="*/ 151692 h 586292"/>
                  <a:gd name="connsiteX217" fmla="*/ 92648 w 577154"/>
                  <a:gd name="connsiteY217" fmla="*/ 150934 h 586292"/>
                  <a:gd name="connsiteX218" fmla="*/ 94926 w 577154"/>
                  <a:gd name="connsiteY218" fmla="*/ 146383 h 586292"/>
                  <a:gd name="connsiteX219" fmla="*/ 101761 w 577154"/>
                  <a:gd name="connsiteY219" fmla="*/ 135006 h 586292"/>
                  <a:gd name="connsiteX220" fmla="*/ 104039 w 577154"/>
                  <a:gd name="connsiteY220" fmla="*/ 130455 h 586292"/>
                  <a:gd name="connsiteX221" fmla="*/ 113152 w 577154"/>
                  <a:gd name="connsiteY221" fmla="*/ 116803 h 586292"/>
                  <a:gd name="connsiteX222" fmla="*/ 116190 w 577154"/>
                  <a:gd name="connsiteY222" fmla="*/ 111494 h 586292"/>
                  <a:gd name="connsiteX223" fmla="*/ 400213 w 577154"/>
                  <a:gd name="connsiteY223" fmla="*/ 85002 h 586292"/>
                  <a:gd name="connsiteX224" fmla="*/ 418420 w 577154"/>
                  <a:gd name="connsiteY224" fmla="*/ 95611 h 586292"/>
                  <a:gd name="connsiteX225" fmla="*/ 421455 w 577154"/>
                  <a:gd name="connsiteY225" fmla="*/ 109251 h 586292"/>
                  <a:gd name="connsiteX226" fmla="*/ 413110 w 577154"/>
                  <a:gd name="connsiteY226" fmla="*/ 113798 h 586292"/>
                  <a:gd name="connsiteX227" fmla="*/ 407800 w 577154"/>
                  <a:gd name="connsiteY227" fmla="*/ 112282 h 586292"/>
                  <a:gd name="connsiteX228" fmla="*/ 391110 w 577154"/>
                  <a:gd name="connsiteY228" fmla="*/ 103189 h 586292"/>
                  <a:gd name="connsiteX229" fmla="*/ 386558 w 577154"/>
                  <a:gd name="connsiteY229" fmla="*/ 89549 h 586292"/>
                  <a:gd name="connsiteX230" fmla="*/ 400213 w 577154"/>
                  <a:gd name="connsiteY230" fmla="*/ 85002 h 586292"/>
                  <a:gd name="connsiteX231" fmla="*/ 255897 w 577154"/>
                  <a:gd name="connsiteY231" fmla="*/ 76571 h 586292"/>
                  <a:gd name="connsiteX232" fmla="*/ 268814 w 577154"/>
                  <a:gd name="connsiteY232" fmla="*/ 82644 h 586292"/>
                  <a:gd name="connsiteX233" fmla="*/ 262735 w 577154"/>
                  <a:gd name="connsiteY233" fmla="*/ 95550 h 586292"/>
                  <a:gd name="connsiteX234" fmla="*/ 245259 w 577154"/>
                  <a:gd name="connsiteY234" fmla="*/ 103141 h 586292"/>
                  <a:gd name="connsiteX235" fmla="*/ 240700 w 577154"/>
                  <a:gd name="connsiteY235" fmla="*/ 104660 h 586292"/>
                  <a:gd name="connsiteX236" fmla="*/ 231582 w 577154"/>
                  <a:gd name="connsiteY236" fmla="*/ 99346 h 586292"/>
                  <a:gd name="connsiteX237" fmla="*/ 236141 w 577154"/>
                  <a:gd name="connsiteY237" fmla="*/ 85681 h 586292"/>
                  <a:gd name="connsiteX238" fmla="*/ 255897 w 577154"/>
                  <a:gd name="connsiteY238" fmla="*/ 76571 h 586292"/>
                  <a:gd name="connsiteX239" fmla="*/ 318232 w 577154"/>
                  <a:gd name="connsiteY239" fmla="*/ 65184 h 586292"/>
                  <a:gd name="connsiteX240" fmla="*/ 318990 w 577154"/>
                  <a:gd name="connsiteY240" fmla="*/ 65184 h 586292"/>
                  <a:gd name="connsiteX241" fmla="*/ 339459 w 577154"/>
                  <a:gd name="connsiteY241" fmla="*/ 66705 h 586292"/>
                  <a:gd name="connsiteX242" fmla="*/ 348556 w 577154"/>
                  <a:gd name="connsiteY242" fmla="*/ 78111 h 586292"/>
                  <a:gd name="connsiteX243" fmla="*/ 337943 w 577154"/>
                  <a:gd name="connsiteY243" fmla="*/ 87237 h 586292"/>
                  <a:gd name="connsiteX244" fmla="*/ 337184 w 577154"/>
                  <a:gd name="connsiteY244" fmla="*/ 86476 h 586292"/>
                  <a:gd name="connsiteX245" fmla="*/ 318990 w 577154"/>
                  <a:gd name="connsiteY245" fmla="*/ 85716 h 586292"/>
                  <a:gd name="connsiteX246" fmla="*/ 308376 w 577154"/>
                  <a:gd name="connsiteY246" fmla="*/ 75830 h 586292"/>
                  <a:gd name="connsiteX247" fmla="*/ 318232 w 577154"/>
                  <a:gd name="connsiteY247" fmla="*/ 65184 h 586292"/>
                  <a:gd name="connsiteX248" fmla="*/ 133656 w 577154"/>
                  <a:gd name="connsiteY248" fmla="*/ 60677 h 586292"/>
                  <a:gd name="connsiteX249" fmla="*/ 98723 w 577154"/>
                  <a:gd name="connsiteY249" fmla="*/ 91015 h 586292"/>
                  <a:gd name="connsiteX250" fmla="*/ 132138 w 577154"/>
                  <a:gd name="connsiteY250" fmla="*/ 91015 h 586292"/>
                  <a:gd name="connsiteX251" fmla="*/ 136694 w 577154"/>
                  <a:gd name="connsiteY251" fmla="*/ 85706 h 586292"/>
                  <a:gd name="connsiteX252" fmla="*/ 142010 w 577154"/>
                  <a:gd name="connsiteY252" fmla="*/ 79638 h 586292"/>
                  <a:gd name="connsiteX253" fmla="*/ 148085 w 577154"/>
                  <a:gd name="connsiteY253" fmla="*/ 73571 h 586292"/>
                  <a:gd name="connsiteX254" fmla="*/ 154161 w 577154"/>
                  <a:gd name="connsiteY254" fmla="*/ 67503 h 586292"/>
                  <a:gd name="connsiteX255" fmla="*/ 161755 w 577154"/>
                  <a:gd name="connsiteY255" fmla="*/ 60677 h 586292"/>
                  <a:gd name="connsiteX256" fmla="*/ 214914 w 577154"/>
                  <a:gd name="connsiteY256" fmla="*/ 25029 h 586292"/>
                  <a:gd name="connsiteX257" fmla="*/ 168589 w 577154"/>
                  <a:gd name="connsiteY257" fmla="*/ 40198 h 586292"/>
                  <a:gd name="connsiteX258" fmla="*/ 188334 w 577154"/>
                  <a:gd name="connsiteY258" fmla="*/ 40198 h 586292"/>
                  <a:gd name="connsiteX259" fmla="*/ 196688 w 577154"/>
                  <a:gd name="connsiteY259" fmla="*/ 34889 h 586292"/>
                  <a:gd name="connsiteX260" fmla="*/ 202004 w 577154"/>
                  <a:gd name="connsiteY260" fmla="*/ 31855 h 586292"/>
                  <a:gd name="connsiteX261" fmla="*/ 211877 w 577154"/>
                  <a:gd name="connsiteY261" fmla="*/ 26546 h 586292"/>
                  <a:gd name="connsiteX262" fmla="*/ 214914 w 577154"/>
                  <a:gd name="connsiteY262" fmla="*/ 25029 h 586292"/>
                  <a:gd name="connsiteX263" fmla="*/ 318954 w 577154"/>
                  <a:gd name="connsiteY263" fmla="*/ 20478 h 586292"/>
                  <a:gd name="connsiteX264" fmla="*/ 294653 w 577154"/>
                  <a:gd name="connsiteY264" fmla="*/ 21237 h 586292"/>
                  <a:gd name="connsiteX265" fmla="*/ 290855 w 577154"/>
                  <a:gd name="connsiteY265" fmla="*/ 21995 h 586292"/>
                  <a:gd name="connsiteX266" fmla="*/ 289337 w 577154"/>
                  <a:gd name="connsiteY266" fmla="*/ 22754 h 586292"/>
                  <a:gd name="connsiteX267" fmla="*/ 278705 w 577154"/>
                  <a:gd name="connsiteY267" fmla="*/ 24271 h 586292"/>
                  <a:gd name="connsiteX268" fmla="*/ 277945 w 577154"/>
                  <a:gd name="connsiteY268" fmla="*/ 24271 h 586292"/>
                  <a:gd name="connsiteX269" fmla="*/ 268073 w 577154"/>
                  <a:gd name="connsiteY269" fmla="*/ 26546 h 586292"/>
                  <a:gd name="connsiteX270" fmla="*/ 266554 w 577154"/>
                  <a:gd name="connsiteY270" fmla="*/ 26546 h 586292"/>
                  <a:gd name="connsiteX271" fmla="*/ 257441 w 577154"/>
                  <a:gd name="connsiteY271" fmla="*/ 29580 h 586292"/>
                  <a:gd name="connsiteX272" fmla="*/ 254404 w 577154"/>
                  <a:gd name="connsiteY272" fmla="*/ 30338 h 586292"/>
                  <a:gd name="connsiteX273" fmla="*/ 246810 w 577154"/>
                  <a:gd name="connsiteY273" fmla="*/ 32614 h 586292"/>
                  <a:gd name="connsiteX274" fmla="*/ 240734 w 577154"/>
                  <a:gd name="connsiteY274" fmla="*/ 35648 h 586292"/>
                  <a:gd name="connsiteX275" fmla="*/ 236937 w 577154"/>
                  <a:gd name="connsiteY275" fmla="*/ 37164 h 586292"/>
                  <a:gd name="connsiteX276" fmla="*/ 109355 w 577154"/>
                  <a:gd name="connsiteY276" fmla="*/ 163069 h 586292"/>
                  <a:gd name="connsiteX277" fmla="*/ 109355 w 577154"/>
                  <a:gd name="connsiteY277" fmla="*/ 164586 h 586292"/>
                  <a:gd name="connsiteX278" fmla="*/ 104799 w 577154"/>
                  <a:gd name="connsiteY278" fmla="*/ 174446 h 586292"/>
                  <a:gd name="connsiteX279" fmla="*/ 103280 w 577154"/>
                  <a:gd name="connsiteY279" fmla="*/ 178239 h 586292"/>
                  <a:gd name="connsiteX280" fmla="*/ 100242 w 577154"/>
                  <a:gd name="connsiteY280" fmla="*/ 185823 h 586292"/>
                  <a:gd name="connsiteX281" fmla="*/ 97964 w 577154"/>
                  <a:gd name="connsiteY281" fmla="*/ 190374 h 586292"/>
                  <a:gd name="connsiteX282" fmla="*/ 95686 w 577154"/>
                  <a:gd name="connsiteY282" fmla="*/ 197201 h 586292"/>
                  <a:gd name="connsiteX283" fmla="*/ 94167 w 577154"/>
                  <a:gd name="connsiteY283" fmla="*/ 203268 h 586292"/>
                  <a:gd name="connsiteX284" fmla="*/ 92648 w 577154"/>
                  <a:gd name="connsiteY284" fmla="*/ 209336 h 586292"/>
                  <a:gd name="connsiteX285" fmla="*/ 90370 w 577154"/>
                  <a:gd name="connsiteY285" fmla="*/ 215404 h 586292"/>
                  <a:gd name="connsiteX286" fmla="*/ 88851 w 577154"/>
                  <a:gd name="connsiteY286" fmla="*/ 221471 h 586292"/>
                  <a:gd name="connsiteX287" fmla="*/ 87332 w 577154"/>
                  <a:gd name="connsiteY287" fmla="*/ 227539 h 586292"/>
                  <a:gd name="connsiteX288" fmla="*/ 86573 w 577154"/>
                  <a:gd name="connsiteY288" fmla="*/ 234365 h 586292"/>
                  <a:gd name="connsiteX289" fmla="*/ 85054 w 577154"/>
                  <a:gd name="connsiteY289" fmla="*/ 240433 h 586292"/>
                  <a:gd name="connsiteX290" fmla="*/ 84295 w 577154"/>
                  <a:gd name="connsiteY290" fmla="*/ 247259 h 586292"/>
                  <a:gd name="connsiteX291" fmla="*/ 83535 w 577154"/>
                  <a:gd name="connsiteY291" fmla="*/ 253327 h 586292"/>
                  <a:gd name="connsiteX292" fmla="*/ 82776 w 577154"/>
                  <a:gd name="connsiteY292" fmla="*/ 260912 h 586292"/>
                  <a:gd name="connsiteX293" fmla="*/ 82016 w 577154"/>
                  <a:gd name="connsiteY293" fmla="*/ 266221 h 586292"/>
                  <a:gd name="connsiteX294" fmla="*/ 81257 w 577154"/>
                  <a:gd name="connsiteY294" fmla="*/ 275322 h 586292"/>
                  <a:gd name="connsiteX295" fmla="*/ 81257 w 577154"/>
                  <a:gd name="connsiteY295" fmla="*/ 279873 h 586292"/>
                  <a:gd name="connsiteX296" fmla="*/ 80498 w 577154"/>
                  <a:gd name="connsiteY296" fmla="*/ 293525 h 586292"/>
                  <a:gd name="connsiteX297" fmla="*/ 81257 w 577154"/>
                  <a:gd name="connsiteY297" fmla="*/ 306419 h 586292"/>
                  <a:gd name="connsiteX298" fmla="*/ 81257 w 577154"/>
                  <a:gd name="connsiteY298" fmla="*/ 311729 h 586292"/>
                  <a:gd name="connsiteX299" fmla="*/ 82016 w 577154"/>
                  <a:gd name="connsiteY299" fmla="*/ 320072 h 586292"/>
                  <a:gd name="connsiteX300" fmla="*/ 82776 w 577154"/>
                  <a:gd name="connsiteY300" fmla="*/ 325381 h 586292"/>
                  <a:gd name="connsiteX301" fmla="*/ 83535 w 577154"/>
                  <a:gd name="connsiteY301" fmla="*/ 332966 h 586292"/>
                  <a:gd name="connsiteX302" fmla="*/ 84295 w 577154"/>
                  <a:gd name="connsiteY302" fmla="*/ 339033 h 586292"/>
                  <a:gd name="connsiteX303" fmla="*/ 85054 w 577154"/>
                  <a:gd name="connsiteY303" fmla="*/ 345859 h 586292"/>
                  <a:gd name="connsiteX304" fmla="*/ 86573 w 577154"/>
                  <a:gd name="connsiteY304" fmla="*/ 351927 h 586292"/>
                  <a:gd name="connsiteX305" fmla="*/ 87332 w 577154"/>
                  <a:gd name="connsiteY305" fmla="*/ 358753 h 586292"/>
                  <a:gd name="connsiteX306" fmla="*/ 88851 w 577154"/>
                  <a:gd name="connsiteY306" fmla="*/ 364821 h 586292"/>
                  <a:gd name="connsiteX307" fmla="*/ 90370 w 577154"/>
                  <a:gd name="connsiteY307" fmla="*/ 370889 h 586292"/>
                  <a:gd name="connsiteX308" fmla="*/ 91889 w 577154"/>
                  <a:gd name="connsiteY308" fmla="*/ 376956 h 586292"/>
                  <a:gd name="connsiteX309" fmla="*/ 94167 w 577154"/>
                  <a:gd name="connsiteY309" fmla="*/ 383783 h 586292"/>
                  <a:gd name="connsiteX310" fmla="*/ 95686 w 577154"/>
                  <a:gd name="connsiteY310" fmla="*/ 389092 h 586292"/>
                  <a:gd name="connsiteX311" fmla="*/ 97964 w 577154"/>
                  <a:gd name="connsiteY311" fmla="*/ 395918 h 586292"/>
                  <a:gd name="connsiteX312" fmla="*/ 100242 w 577154"/>
                  <a:gd name="connsiteY312" fmla="*/ 401227 h 586292"/>
                  <a:gd name="connsiteX313" fmla="*/ 103280 w 577154"/>
                  <a:gd name="connsiteY313" fmla="*/ 408812 h 586292"/>
                  <a:gd name="connsiteX314" fmla="*/ 104799 w 577154"/>
                  <a:gd name="connsiteY314" fmla="*/ 412604 h 586292"/>
                  <a:gd name="connsiteX315" fmla="*/ 108596 w 577154"/>
                  <a:gd name="connsiteY315" fmla="*/ 422464 h 586292"/>
                  <a:gd name="connsiteX316" fmla="*/ 109355 w 577154"/>
                  <a:gd name="connsiteY316" fmla="*/ 423223 h 586292"/>
                  <a:gd name="connsiteX317" fmla="*/ 236937 w 577154"/>
                  <a:gd name="connsiteY317" fmla="*/ 549886 h 586292"/>
                  <a:gd name="connsiteX318" fmla="*/ 240734 w 577154"/>
                  <a:gd name="connsiteY318" fmla="*/ 551403 h 586292"/>
                  <a:gd name="connsiteX319" fmla="*/ 246810 w 577154"/>
                  <a:gd name="connsiteY319" fmla="*/ 553678 h 586292"/>
                  <a:gd name="connsiteX320" fmla="*/ 254404 w 577154"/>
                  <a:gd name="connsiteY320" fmla="*/ 555954 h 586292"/>
                  <a:gd name="connsiteX321" fmla="*/ 257441 w 577154"/>
                  <a:gd name="connsiteY321" fmla="*/ 557471 h 586292"/>
                  <a:gd name="connsiteX322" fmla="*/ 266554 w 577154"/>
                  <a:gd name="connsiteY322" fmla="*/ 559746 h 586292"/>
                  <a:gd name="connsiteX323" fmla="*/ 268073 w 577154"/>
                  <a:gd name="connsiteY323" fmla="*/ 559746 h 586292"/>
                  <a:gd name="connsiteX324" fmla="*/ 277945 w 577154"/>
                  <a:gd name="connsiteY324" fmla="*/ 562021 h 586292"/>
                  <a:gd name="connsiteX325" fmla="*/ 278705 w 577154"/>
                  <a:gd name="connsiteY325" fmla="*/ 562780 h 586292"/>
                  <a:gd name="connsiteX326" fmla="*/ 289337 w 577154"/>
                  <a:gd name="connsiteY326" fmla="*/ 564297 h 586292"/>
                  <a:gd name="connsiteX327" fmla="*/ 290855 w 577154"/>
                  <a:gd name="connsiteY327" fmla="*/ 564297 h 586292"/>
                  <a:gd name="connsiteX328" fmla="*/ 294653 w 577154"/>
                  <a:gd name="connsiteY328" fmla="*/ 565055 h 586292"/>
                  <a:gd name="connsiteX329" fmla="*/ 318954 w 577154"/>
                  <a:gd name="connsiteY329" fmla="*/ 566572 h 586292"/>
                  <a:gd name="connsiteX330" fmla="*/ 556650 w 577154"/>
                  <a:gd name="connsiteY330" fmla="*/ 293525 h 586292"/>
                  <a:gd name="connsiteX331" fmla="*/ 318954 w 577154"/>
                  <a:gd name="connsiteY331" fmla="*/ 20478 h 586292"/>
                  <a:gd name="connsiteX332" fmla="*/ 258201 w 577154"/>
                  <a:gd name="connsiteY332" fmla="*/ 0 h 586292"/>
                  <a:gd name="connsiteX333" fmla="*/ 287818 w 577154"/>
                  <a:gd name="connsiteY333" fmla="*/ 2275 h 586292"/>
                  <a:gd name="connsiteX334" fmla="*/ 318954 w 577154"/>
                  <a:gd name="connsiteY334" fmla="*/ 0 h 586292"/>
                  <a:gd name="connsiteX335" fmla="*/ 577154 w 577154"/>
                  <a:gd name="connsiteY335" fmla="*/ 293525 h 586292"/>
                  <a:gd name="connsiteX336" fmla="*/ 318954 w 577154"/>
                  <a:gd name="connsiteY336" fmla="*/ 586292 h 586292"/>
                  <a:gd name="connsiteX337" fmla="*/ 287818 w 577154"/>
                  <a:gd name="connsiteY337" fmla="*/ 584775 h 586292"/>
                  <a:gd name="connsiteX338" fmla="*/ 258201 w 577154"/>
                  <a:gd name="connsiteY338" fmla="*/ 586292 h 586292"/>
                  <a:gd name="connsiteX339" fmla="*/ 110874 w 577154"/>
                  <a:gd name="connsiteY339" fmla="*/ 533958 h 586292"/>
                  <a:gd name="connsiteX340" fmla="*/ 108596 w 577154"/>
                  <a:gd name="connsiteY340" fmla="*/ 532441 h 586292"/>
                  <a:gd name="connsiteX341" fmla="*/ 60753 w 577154"/>
                  <a:gd name="connsiteY341" fmla="*/ 482383 h 586292"/>
                  <a:gd name="connsiteX342" fmla="*/ 59993 w 577154"/>
                  <a:gd name="connsiteY342" fmla="*/ 480866 h 586292"/>
                  <a:gd name="connsiteX343" fmla="*/ 25060 w 577154"/>
                  <a:gd name="connsiteY343" fmla="*/ 419430 h 586292"/>
                  <a:gd name="connsiteX344" fmla="*/ 24301 w 577154"/>
                  <a:gd name="connsiteY344" fmla="*/ 417913 h 586292"/>
                  <a:gd name="connsiteX345" fmla="*/ 0 w 577154"/>
                  <a:gd name="connsiteY345" fmla="*/ 293525 h 586292"/>
                  <a:gd name="connsiteX346" fmla="*/ 9872 w 577154"/>
                  <a:gd name="connsiteY346" fmla="*/ 211611 h 586292"/>
                  <a:gd name="connsiteX347" fmla="*/ 10632 w 577154"/>
                  <a:gd name="connsiteY347" fmla="*/ 207819 h 586292"/>
                  <a:gd name="connsiteX348" fmla="*/ 28857 w 577154"/>
                  <a:gd name="connsiteY348" fmla="*/ 158519 h 586292"/>
                  <a:gd name="connsiteX349" fmla="*/ 29617 w 577154"/>
                  <a:gd name="connsiteY349" fmla="*/ 157002 h 586292"/>
                  <a:gd name="connsiteX350" fmla="*/ 67588 w 577154"/>
                  <a:gd name="connsiteY350" fmla="*/ 94808 h 586292"/>
                  <a:gd name="connsiteX351" fmla="*/ 69106 w 577154"/>
                  <a:gd name="connsiteY351" fmla="*/ 94049 h 586292"/>
                  <a:gd name="connsiteX352" fmla="*/ 123025 w 577154"/>
                  <a:gd name="connsiteY352" fmla="*/ 43232 h 586292"/>
                  <a:gd name="connsiteX353" fmla="*/ 258201 w 577154"/>
                  <a:gd name="connsiteY353" fmla="*/ 0 h 58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</a:cxnLst>
                <a:rect l="l" t="t" r="r" b="b"/>
                <a:pathLst>
                  <a:path w="577154" h="586292">
                    <a:moveTo>
                      <a:pt x="149604" y="536234"/>
                    </a:moveTo>
                    <a:cubicBezTo>
                      <a:pt x="170108" y="548369"/>
                      <a:pt x="191372" y="556712"/>
                      <a:pt x="214914" y="562021"/>
                    </a:cubicBezTo>
                    <a:cubicBezTo>
                      <a:pt x="214155" y="561263"/>
                      <a:pt x="212636" y="560504"/>
                      <a:pt x="211877" y="559746"/>
                    </a:cubicBezTo>
                    <a:cubicBezTo>
                      <a:pt x="208079" y="558229"/>
                      <a:pt x="205041" y="556712"/>
                      <a:pt x="202004" y="554437"/>
                    </a:cubicBezTo>
                    <a:cubicBezTo>
                      <a:pt x="199725" y="553678"/>
                      <a:pt x="198207" y="552920"/>
                      <a:pt x="196688" y="551403"/>
                    </a:cubicBezTo>
                    <a:cubicBezTo>
                      <a:pt x="192131" y="549128"/>
                      <a:pt x="188334" y="546094"/>
                      <a:pt x="184537" y="543818"/>
                    </a:cubicBezTo>
                    <a:cubicBezTo>
                      <a:pt x="182259" y="542301"/>
                      <a:pt x="179981" y="540784"/>
                      <a:pt x="177702" y="538509"/>
                    </a:cubicBezTo>
                    <a:cubicBezTo>
                      <a:pt x="176184" y="537751"/>
                      <a:pt x="175424" y="536992"/>
                      <a:pt x="173905" y="536234"/>
                    </a:cubicBezTo>
                    <a:close/>
                    <a:moveTo>
                      <a:pt x="299943" y="499816"/>
                    </a:moveTo>
                    <a:cubicBezTo>
                      <a:pt x="306021" y="500576"/>
                      <a:pt x="312100" y="500576"/>
                      <a:pt x="318939" y="500576"/>
                    </a:cubicBezTo>
                    <a:cubicBezTo>
                      <a:pt x="324257" y="500576"/>
                      <a:pt x="329576" y="505139"/>
                      <a:pt x="329576" y="511222"/>
                    </a:cubicBezTo>
                    <a:cubicBezTo>
                      <a:pt x="329576" y="516546"/>
                      <a:pt x="325017" y="521108"/>
                      <a:pt x="319698" y="521108"/>
                    </a:cubicBezTo>
                    <a:lnTo>
                      <a:pt x="318939" y="521108"/>
                    </a:lnTo>
                    <a:cubicBezTo>
                      <a:pt x="311340" y="521108"/>
                      <a:pt x="304502" y="520348"/>
                      <a:pt x="297663" y="519587"/>
                    </a:cubicBezTo>
                    <a:cubicBezTo>
                      <a:pt x="291584" y="518827"/>
                      <a:pt x="287785" y="514264"/>
                      <a:pt x="288545" y="508941"/>
                    </a:cubicBezTo>
                    <a:cubicBezTo>
                      <a:pt x="289305" y="502857"/>
                      <a:pt x="293864" y="499055"/>
                      <a:pt x="299943" y="499816"/>
                    </a:cubicBezTo>
                    <a:close/>
                    <a:moveTo>
                      <a:pt x="88851" y="485417"/>
                    </a:moveTo>
                    <a:cubicBezTo>
                      <a:pt x="98723" y="496794"/>
                      <a:pt x="109355" y="506654"/>
                      <a:pt x="119987" y="515755"/>
                    </a:cubicBezTo>
                    <a:lnTo>
                      <a:pt x="150364" y="515755"/>
                    </a:lnTo>
                    <a:cubicBezTo>
                      <a:pt x="149604" y="514997"/>
                      <a:pt x="148845" y="514238"/>
                      <a:pt x="148085" y="513480"/>
                    </a:cubicBezTo>
                    <a:cubicBezTo>
                      <a:pt x="146566" y="511204"/>
                      <a:pt x="144288" y="508929"/>
                      <a:pt x="142010" y="507412"/>
                    </a:cubicBezTo>
                    <a:cubicBezTo>
                      <a:pt x="140491" y="505137"/>
                      <a:pt x="138213" y="502861"/>
                      <a:pt x="136694" y="501344"/>
                    </a:cubicBezTo>
                    <a:cubicBezTo>
                      <a:pt x="133656" y="497552"/>
                      <a:pt x="130619" y="493760"/>
                      <a:pt x="127581" y="489967"/>
                    </a:cubicBezTo>
                    <a:cubicBezTo>
                      <a:pt x="126062" y="488450"/>
                      <a:pt x="125303" y="486934"/>
                      <a:pt x="123784" y="485417"/>
                    </a:cubicBezTo>
                    <a:close/>
                    <a:moveTo>
                      <a:pt x="399912" y="482256"/>
                    </a:moveTo>
                    <a:cubicBezTo>
                      <a:pt x="402382" y="483014"/>
                      <a:pt x="404471" y="484721"/>
                      <a:pt x="405611" y="486996"/>
                    </a:cubicBezTo>
                    <a:cubicBezTo>
                      <a:pt x="408650" y="492305"/>
                      <a:pt x="406371" y="498373"/>
                      <a:pt x="401812" y="500648"/>
                    </a:cubicBezTo>
                    <a:cubicBezTo>
                      <a:pt x="394973" y="504441"/>
                      <a:pt x="388895" y="506716"/>
                      <a:pt x="382056" y="509750"/>
                    </a:cubicBezTo>
                    <a:cubicBezTo>
                      <a:pt x="380536" y="509750"/>
                      <a:pt x="379776" y="510508"/>
                      <a:pt x="378257" y="510508"/>
                    </a:cubicBezTo>
                    <a:cubicBezTo>
                      <a:pt x="374458" y="510508"/>
                      <a:pt x="370658" y="507474"/>
                      <a:pt x="369139" y="503682"/>
                    </a:cubicBezTo>
                    <a:cubicBezTo>
                      <a:pt x="366859" y="498373"/>
                      <a:pt x="369899" y="492305"/>
                      <a:pt x="375217" y="490789"/>
                    </a:cubicBezTo>
                    <a:cubicBezTo>
                      <a:pt x="380536" y="488513"/>
                      <a:pt x="386615" y="486238"/>
                      <a:pt x="391934" y="483204"/>
                    </a:cubicBezTo>
                    <a:cubicBezTo>
                      <a:pt x="394593" y="481687"/>
                      <a:pt x="397443" y="481498"/>
                      <a:pt x="399912" y="482256"/>
                    </a:cubicBezTo>
                    <a:close/>
                    <a:moveTo>
                      <a:pt x="229351" y="474063"/>
                    </a:moveTo>
                    <a:cubicBezTo>
                      <a:pt x="234677" y="477094"/>
                      <a:pt x="240764" y="480126"/>
                      <a:pt x="246091" y="483157"/>
                    </a:cubicBezTo>
                    <a:cubicBezTo>
                      <a:pt x="250656" y="486188"/>
                      <a:pt x="252939" y="492250"/>
                      <a:pt x="250656" y="496797"/>
                    </a:cubicBezTo>
                    <a:cubicBezTo>
                      <a:pt x="248374" y="500586"/>
                      <a:pt x="245330" y="502101"/>
                      <a:pt x="241525" y="502101"/>
                    </a:cubicBezTo>
                    <a:cubicBezTo>
                      <a:pt x="240004" y="502101"/>
                      <a:pt x="238482" y="502101"/>
                      <a:pt x="236960" y="501343"/>
                    </a:cubicBezTo>
                    <a:cubicBezTo>
                      <a:pt x="230872" y="498312"/>
                      <a:pt x="224024" y="494523"/>
                      <a:pt x="218698" y="490735"/>
                    </a:cubicBezTo>
                    <a:cubicBezTo>
                      <a:pt x="214132" y="487703"/>
                      <a:pt x="212610" y="481641"/>
                      <a:pt x="215654" y="477094"/>
                    </a:cubicBezTo>
                    <a:cubicBezTo>
                      <a:pt x="218698" y="471790"/>
                      <a:pt x="224785" y="471032"/>
                      <a:pt x="229351" y="474063"/>
                    </a:cubicBezTo>
                    <a:close/>
                    <a:moveTo>
                      <a:pt x="464745" y="433889"/>
                    </a:moveTo>
                    <a:cubicBezTo>
                      <a:pt x="469298" y="436925"/>
                      <a:pt x="470057" y="443755"/>
                      <a:pt x="466262" y="447550"/>
                    </a:cubicBezTo>
                    <a:cubicBezTo>
                      <a:pt x="461709" y="453622"/>
                      <a:pt x="457155" y="458935"/>
                      <a:pt x="451842" y="463488"/>
                    </a:cubicBezTo>
                    <a:cubicBezTo>
                      <a:pt x="450324" y="465765"/>
                      <a:pt x="447288" y="466524"/>
                      <a:pt x="445012" y="466524"/>
                    </a:cubicBezTo>
                    <a:cubicBezTo>
                      <a:pt x="442735" y="466524"/>
                      <a:pt x="439699" y="465765"/>
                      <a:pt x="438181" y="463488"/>
                    </a:cubicBezTo>
                    <a:cubicBezTo>
                      <a:pt x="433627" y="459694"/>
                      <a:pt x="433627" y="453622"/>
                      <a:pt x="438181" y="449068"/>
                    </a:cubicBezTo>
                    <a:cubicBezTo>
                      <a:pt x="441976" y="444514"/>
                      <a:pt x="446530" y="439961"/>
                      <a:pt x="450324" y="435407"/>
                    </a:cubicBezTo>
                    <a:cubicBezTo>
                      <a:pt x="454119" y="430853"/>
                      <a:pt x="460191" y="430094"/>
                      <a:pt x="464745" y="433889"/>
                    </a:cubicBezTo>
                    <a:close/>
                    <a:moveTo>
                      <a:pt x="49362" y="424740"/>
                    </a:moveTo>
                    <a:cubicBezTo>
                      <a:pt x="56196" y="439150"/>
                      <a:pt x="64550" y="452803"/>
                      <a:pt x="73663" y="464938"/>
                    </a:cubicBezTo>
                    <a:lnTo>
                      <a:pt x="109355" y="464938"/>
                    </a:lnTo>
                    <a:cubicBezTo>
                      <a:pt x="107836" y="461904"/>
                      <a:pt x="106318" y="459629"/>
                      <a:pt x="104039" y="456595"/>
                    </a:cubicBezTo>
                    <a:cubicBezTo>
                      <a:pt x="103280" y="455078"/>
                      <a:pt x="102521" y="453561"/>
                      <a:pt x="101761" y="452044"/>
                    </a:cubicBezTo>
                    <a:cubicBezTo>
                      <a:pt x="99483" y="448252"/>
                      <a:pt x="97205" y="443701"/>
                      <a:pt x="94926" y="439909"/>
                    </a:cubicBezTo>
                    <a:cubicBezTo>
                      <a:pt x="94167" y="438392"/>
                      <a:pt x="93408" y="436875"/>
                      <a:pt x="92648" y="435358"/>
                    </a:cubicBezTo>
                    <a:cubicBezTo>
                      <a:pt x="91129" y="431566"/>
                      <a:pt x="89611" y="428532"/>
                      <a:pt x="88092" y="424740"/>
                    </a:cubicBezTo>
                    <a:close/>
                    <a:moveTo>
                      <a:pt x="161771" y="417898"/>
                    </a:moveTo>
                    <a:cubicBezTo>
                      <a:pt x="166316" y="414864"/>
                      <a:pt x="173134" y="415623"/>
                      <a:pt x="176164" y="420173"/>
                    </a:cubicBezTo>
                    <a:cubicBezTo>
                      <a:pt x="179194" y="425482"/>
                      <a:pt x="183739" y="430790"/>
                      <a:pt x="187527" y="435341"/>
                    </a:cubicBezTo>
                    <a:cubicBezTo>
                      <a:pt x="190557" y="439891"/>
                      <a:pt x="190557" y="446717"/>
                      <a:pt x="186012" y="449750"/>
                    </a:cubicBezTo>
                    <a:cubicBezTo>
                      <a:pt x="183739" y="451267"/>
                      <a:pt x="181466" y="452025"/>
                      <a:pt x="179194" y="452025"/>
                    </a:cubicBezTo>
                    <a:cubicBezTo>
                      <a:pt x="176921" y="452025"/>
                      <a:pt x="173891" y="451267"/>
                      <a:pt x="171619" y="448233"/>
                    </a:cubicBezTo>
                    <a:cubicBezTo>
                      <a:pt x="167074" y="442925"/>
                      <a:pt x="163286" y="437616"/>
                      <a:pt x="159498" y="431549"/>
                    </a:cubicBezTo>
                    <a:cubicBezTo>
                      <a:pt x="155711" y="426998"/>
                      <a:pt x="157226" y="420931"/>
                      <a:pt x="161771" y="417898"/>
                    </a:cubicBezTo>
                    <a:close/>
                    <a:moveTo>
                      <a:pt x="31136" y="373923"/>
                    </a:moveTo>
                    <a:cubicBezTo>
                      <a:pt x="33414" y="384541"/>
                      <a:pt x="37211" y="394401"/>
                      <a:pt x="41008" y="404261"/>
                    </a:cubicBezTo>
                    <a:lnTo>
                      <a:pt x="79738" y="404261"/>
                    </a:lnTo>
                    <a:cubicBezTo>
                      <a:pt x="79738" y="403503"/>
                      <a:pt x="78979" y="401986"/>
                      <a:pt x="78979" y="401227"/>
                    </a:cubicBezTo>
                    <a:cubicBezTo>
                      <a:pt x="78219" y="399710"/>
                      <a:pt x="77460" y="398952"/>
                      <a:pt x="77460" y="397435"/>
                    </a:cubicBezTo>
                    <a:cubicBezTo>
                      <a:pt x="75182" y="391367"/>
                      <a:pt x="73663" y="385300"/>
                      <a:pt x="72144" y="379232"/>
                    </a:cubicBezTo>
                    <a:cubicBezTo>
                      <a:pt x="71385" y="378473"/>
                      <a:pt x="71385" y="378473"/>
                      <a:pt x="71385" y="377715"/>
                    </a:cubicBezTo>
                    <a:cubicBezTo>
                      <a:pt x="71385" y="376956"/>
                      <a:pt x="70625" y="375439"/>
                      <a:pt x="70625" y="373923"/>
                    </a:cubicBezTo>
                    <a:close/>
                    <a:moveTo>
                      <a:pt x="499728" y="361797"/>
                    </a:moveTo>
                    <a:cubicBezTo>
                      <a:pt x="505037" y="363315"/>
                      <a:pt x="508071" y="369384"/>
                      <a:pt x="506554" y="374694"/>
                    </a:cubicBezTo>
                    <a:cubicBezTo>
                      <a:pt x="504279" y="381522"/>
                      <a:pt x="501245" y="387591"/>
                      <a:pt x="498970" y="394418"/>
                    </a:cubicBezTo>
                    <a:cubicBezTo>
                      <a:pt x="497453" y="398211"/>
                      <a:pt x="493661" y="400487"/>
                      <a:pt x="489868" y="400487"/>
                    </a:cubicBezTo>
                    <a:cubicBezTo>
                      <a:pt x="488352" y="400487"/>
                      <a:pt x="486835" y="399729"/>
                      <a:pt x="485318" y="399729"/>
                    </a:cubicBezTo>
                    <a:cubicBezTo>
                      <a:pt x="480767" y="397453"/>
                      <a:pt x="477733" y="391384"/>
                      <a:pt x="480009" y="386073"/>
                    </a:cubicBezTo>
                    <a:cubicBezTo>
                      <a:pt x="483042" y="380004"/>
                      <a:pt x="485318" y="373935"/>
                      <a:pt x="486835" y="367866"/>
                    </a:cubicBezTo>
                    <a:cubicBezTo>
                      <a:pt x="489110" y="362556"/>
                      <a:pt x="494419" y="360280"/>
                      <a:pt x="499728" y="361797"/>
                    </a:cubicBezTo>
                    <a:close/>
                    <a:moveTo>
                      <a:pt x="132907" y="343643"/>
                    </a:moveTo>
                    <a:cubicBezTo>
                      <a:pt x="138227" y="342126"/>
                      <a:pt x="143546" y="345161"/>
                      <a:pt x="145066" y="350471"/>
                    </a:cubicBezTo>
                    <a:cubicBezTo>
                      <a:pt x="146586" y="356540"/>
                      <a:pt x="148865" y="363368"/>
                      <a:pt x="150385" y="368678"/>
                    </a:cubicBezTo>
                    <a:cubicBezTo>
                      <a:pt x="152665" y="373988"/>
                      <a:pt x="149625" y="380057"/>
                      <a:pt x="144306" y="381575"/>
                    </a:cubicBezTo>
                    <a:cubicBezTo>
                      <a:pt x="142786" y="382333"/>
                      <a:pt x="142026" y="382333"/>
                      <a:pt x="141266" y="382333"/>
                    </a:cubicBezTo>
                    <a:cubicBezTo>
                      <a:pt x="136707" y="382333"/>
                      <a:pt x="132907" y="380057"/>
                      <a:pt x="131388" y="375506"/>
                    </a:cubicBezTo>
                    <a:cubicBezTo>
                      <a:pt x="129108" y="368678"/>
                      <a:pt x="126828" y="362609"/>
                      <a:pt x="125309" y="355781"/>
                    </a:cubicBezTo>
                    <a:cubicBezTo>
                      <a:pt x="123789" y="350471"/>
                      <a:pt x="127588" y="344402"/>
                      <a:pt x="132907" y="343643"/>
                    </a:cubicBezTo>
                    <a:close/>
                    <a:moveTo>
                      <a:pt x="21263" y="323864"/>
                    </a:moveTo>
                    <a:cubicBezTo>
                      <a:pt x="22782" y="333724"/>
                      <a:pt x="24301" y="344342"/>
                      <a:pt x="25820" y="354203"/>
                    </a:cubicBezTo>
                    <a:lnTo>
                      <a:pt x="66069" y="354203"/>
                    </a:lnTo>
                    <a:cubicBezTo>
                      <a:pt x="65309" y="348135"/>
                      <a:pt x="63790" y="342826"/>
                      <a:pt x="63031" y="337516"/>
                    </a:cubicBezTo>
                    <a:cubicBezTo>
                      <a:pt x="63031" y="336758"/>
                      <a:pt x="63031" y="336758"/>
                      <a:pt x="63031" y="335999"/>
                    </a:cubicBezTo>
                    <a:cubicBezTo>
                      <a:pt x="63031" y="332207"/>
                      <a:pt x="62272" y="327656"/>
                      <a:pt x="61512" y="323864"/>
                    </a:cubicBezTo>
                    <a:close/>
                    <a:moveTo>
                      <a:pt x="509625" y="282911"/>
                    </a:moveTo>
                    <a:cubicBezTo>
                      <a:pt x="514955" y="282911"/>
                      <a:pt x="519524" y="286704"/>
                      <a:pt x="519524" y="292773"/>
                    </a:cubicBezTo>
                    <a:lnTo>
                      <a:pt x="519524" y="293532"/>
                    </a:lnTo>
                    <a:cubicBezTo>
                      <a:pt x="519524" y="300360"/>
                      <a:pt x="519524" y="307187"/>
                      <a:pt x="518763" y="313256"/>
                    </a:cubicBezTo>
                    <a:cubicBezTo>
                      <a:pt x="518763" y="318567"/>
                      <a:pt x="514194" y="323118"/>
                      <a:pt x="508863" y="323118"/>
                    </a:cubicBezTo>
                    <a:cubicBezTo>
                      <a:pt x="508102" y="323118"/>
                      <a:pt x="508102" y="323118"/>
                      <a:pt x="508102" y="322360"/>
                    </a:cubicBezTo>
                    <a:cubicBezTo>
                      <a:pt x="502010" y="322360"/>
                      <a:pt x="498202" y="317808"/>
                      <a:pt x="498964" y="311739"/>
                    </a:cubicBezTo>
                    <a:cubicBezTo>
                      <a:pt x="498964" y="305670"/>
                      <a:pt x="498964" y="299601"/>
                      <a:pt x="498964" y="293532"/>
                    </a:cubicBezTo>
                    <a:cubicBezTo>
                      <a:pt x="498964" y="287463"/>
                      <a:pt x="503533" y="282911"/>
                      <a:pt x="509625" y="282911"/>
                    </a:cubicBezTo>
                    <a:close/>
                    <a:moveTo>
                      <a:pt x="20504" y="273047"/>
                    </a:moveTo>
                    <a:cubicBezTo>
                      <a:pt x="20504" y="279873"/>
                      <a:pt x="19744" y="286699"/>
                      <a:pt x="19744" y="293525"/>
                    </a:cubicBezTo>
                    <a:cubicBezTo>
                      <a:pt x="19744" y="296559"/>
                      <a:pt x="20504" y="300352"/>
                      <a:pt x="20504" y="303385"/>
                    </a:cubicBezTo>
                    <a:lnTo>
                      <a:pt x="60753" y="303385"/>
                    </a:lnTo>
                    <a:cubicBezTo>
                      <a:pt x="60753" y="300352"/>
                      <a:pt x="60753" y="296559"/>
                      <a:pt x="60753" y="293525"/>
                    </a:cubicBezTo>
                    <a:cubicBezTo>
                      <a:pt x="60753" y="286699"/>
                      <a:pt x="60753" y="279873"/>
                      <a:pt x="61512" y="273805"/>
                    </a:cubicBezTo>
                    <a:cubicBezTo>
                      <a:pt x="61512" y="273047"/>
                      <a:pt x="61512" y="273047"/>
                      <a:pt x="61512" y="273047"/>
                    </a:cubicBezTo>
                    <a:close/>
                    <a:moveTo>
                      <a:pt x="129811" y="263173"/>
                    </a:moveTo>
                    <a:cubicBezTo>
                      <a:pt x="135111" y="263932"/>
                      <a:pt x="138897" y="268484"/>
                      <a:pt x="138897" y="274553"/>
                    </a:cubicBezTo>
                    <a:cubicBezTo>
                      <a:pt x="138140" y="280622"/>
                      <a:pt x="138140" y="286691"/>
                      <a:pt x="138140" y="292760"/>
                    </a:cubicBezTo>
                    <a:lnTo>
                      <a:pt x="138140" y="293518"/>
                    </a:lnTo>
                    <a:cubicBezTo>
                      <a:pt x="138140" y="298829"/>
                      <a:pt x="133597" y="303380"/>
                      <a:pt x="128297" y="303380"/>
                    </a:cubicBezTo>
                    <a:cubicBezTo>
                      <a:pt x="122997" y="303380"/>
                      <a:pt x="118454" y="299587"/>
                      <a:pt x="117697" y="294277"/>
                    </a:cubicBezTo>
                    <a:lnTo>
                      <a:pt x="117697" y="293518"/>
                    </a:lnTo>
                    <a:cubicBezTo>
                      <a:pt x="117697" y="286691"/>
                      <a:pt x="118454" y="279863"/>
                      <a:pt x="118454" y="273035"/>
                    </a:cubicBezTo>
                    <a:cubicBezTo>
                      <a:pt x="119211" y="266966"/>
                      <a:pt x="123754" y="263173"/>
                      <a:pt x="129811" y="263173"/>
                    </a:cubicBezTo>
                    <a:close/>
                    <a:moveTo>
                      <a:pt x="28098" y="222230"/>
                    </a:moveTo>
                    <a:cubicBezTo>
                      <a:pt x="25820" y="232090"/>
                      <a:pt x="24301" y="242708"/>
                      <a:pt x="22782" y="252568"/>
                    </a:cubicBezTo>
                    <a:lnTo>
                      <a:pt x="63031" y="252568"/>
                    </a:lnTo>
                    <a:cubicBezTo>
                      <a:pt x="63031" y="251810"/>
                      <a:pt x="63031" y="251052"/>
                      <a:pt x="63031" y="250293"/>
                    </a:cubicBezTo>
                    <a:cubicBezTo>
                      <a:pt x="63031" y="250293"/>
                      <a:pt x="63031" y="249535"/>
                      <a:pt x="63031" y="249535"/>
                    </a:cubicBezTo>
                    <a:cubicBezTo>
                      <a:pt x="64550" y="242708"/>
                      <a:pt x="65309" y="236641"/>
                      <a:pt x="66828" y="229815"/>
                    </a:cubicBezTo>
                    <a:cubicBezTo>
                      <a:pt x="66828" y="229056"/>
                      <a:pt x="66828" y="227539"/>
                      <a:pt x="67588" y="226022"/>
                    </a:cubicBezTo>
                    <a:cubicBezTo>
                      <a:pt x="67588" y="225264"/>
                      <a:pt x="67588" y="223747"/>
                      <a:pt x="68347" y="222230"/>
                    </a:cubicBezTo>
                    <a:close/>
                    <a:moveTo>
                      <a:pt x="492894" y="204013"/>
                    </a:moveTo>
                    <a:cubicBezTo>
                      <a:pt x="498219" y="202497"/>
                      <a:pt x="504304" y="205530"/>
                      <a:pt x="505825" y="210836"/>
                    </a:cubicBezTo>
                    <a:cubicBezTo>
                      <a:pt x="508108" y="216901"/>
                      <a:pt x="510390" y="223724"/>
                      <a:pt x="511911" y="230547"/>
                    </a:cubicBezTo>
                    <a:cubicBezTo>
                      <a:pt x="513432" y="235854"/>
                      <a:pt x="509629" y="241161"/>
                      <a:pt x="504304" y="242677"/>
                    </a:cubicBezTo>
                    <a:cubicBezTo>
                      <a:pt x="503543" y="243435"/>
                      <a:pt x="502783" y="243435"/>
                      <a:pt x="502022" y="243435"/>
                    </a:cubicBezTo>
                    <a:cubicBezTo>
                      <a:pt x="497458" y="243435"/>
                      <a:pt x="493655" y="240403"/>
                      <a:pt x="492133" y="235854"/>
                    </a:cubicBezTo>
                    <a:cubicBezTo>
                      <a:pt x="490612" y="229031"/>
                      <a:pt x="489091" y="222966"/>
                      <a:pt x="486809" y="216901"/>
                    </a:cubicBezTo>
                    <a:cubicBezTo>
                      <a:pt x="485287" y="211595"/>
                      <a:pt x="487569" y="206288"/>
                      <a:pt x="492894" y="204013"/>
                    </a:cubicBezTo>
                    <a:close/>
                    <a:moveTo>
                      <a:pt x="151873" y="186619"/>
                    </a:moveTo>
                    <a:cubicBezTo>
                      <a:pt x="157203" y="188895"/>
                      <a:pt x="159488" y="194964"/>
                      <a:pt x="157203" y="200274"/>
                    </a:cubicBezTo>
                    <a:cubicBezTo>
                      <a:pt x="154919" y="205585"/>
                      <a:pt x="152634" y="211654"/>
                      <a:pt x="150350" y="217723"/>
                    </a:cubicBezTo>
                    <a:cubicBezTo>
                      <a:pt x="148827" y="222274"/>
                      <a:pt x="145019" y="224550"/>
                      <a:pt x="140450" y="224550"/>
                    </a:cubicBezTo>
                    <a:cubicBezTo>
                      <a:pt x="139689" y="224550"/>
                      <a:pt x="138927" y="224550"/>
                      <a:pt x="137404" y="224550"/>
                    </a:cubicBezTo>
                    <a:cubicBezTo>
                      <a:pt x="132074" y="222274"/>
                      <a:pt x="129028" y="216964"/>
                      <a:pt x="131312" y="211654"/>
                    </a:cubicBezTo>
                    <a:cubicBezTo>
                      <a:pt x="133597" y="204826"/>
                      <a:pt x="135881" y="197998"/>
                      <a:pt x="138927" y="191929"/>
                    </a:cubicBezTo>
                    <a:cubicBezTo>
                      <a:pt x="141212" y="186619"/>
                      <a:pt x="147304" y="184343"/>
                      <a:pt x="151873" y="186619"/>
                    </a:cubicBezTo>
                    <a:close/>
                    <a:moveTo>
                      <a:pt x="218736" y="186536"/>
                    </a:moveTo>
                    <a:lnTo>
                      <a:pt x="281780" y="186536"/>
                    </a:lnTo>
                    <a:cubicBezTo>
                      <a:pt x="288616" y="186536"/>
                      <a:pt x="292414" y="190330"/>
                      <a:pt x="292414" y="196401"/>
                    </a:cubicBezTo>
                    <a:cubicBezTo>
                      <a:pt x="292414" y="202471"/>
                      <a:pt x="288616" y="207024"/>
                      <a:pt x="281780" y="207024"/>
                    </a:cubicBezTo>
                    <a:lnTo>
                      <a:pt x="264310" y="207024"/>
                    </a:lnTo>
                    <a:lnTo>
                      <a:pt x="322037" y="294288"/>
                    </a:lnTo>
                    <a:lnTo>
                      <a:pt x="379004" y="207024"/>
                    </a:lnTo>
                    <a:lnTo>
                      <a:pt x="361534" y="207024"/>
                    </a:lnTo>
                    <a:cubicBezTo>
                      <a:pt x="355457" y="207024"/>
                      <a:pt x="351659" y="202471"/>
                      <a:pt x="351659" y="196401"/>
                    </a:cubicBezTo>
                    <a:cubicBezTo>
                      <a:pt x="351659" y="190330"/>
                      <a:pt x="355457" y="186536"/>
                      <a:pt x="361534" y="186536"/>
                    </a:cubicBezTo>
                    <a:lnTo>
                      <a:pt x="425337" y="186536"/>
                    </a:lnTo>
                    <a:cubicBezTo>
                      <a:pt x="431413" y="186536"/>
                      <a:pt x="435211" y="190330"/>
                      <a:pt x="435211" y="196401"/>
                    </a:cubicBezTo>
                    <a:cubicBezTo>
                      <a:pt x="435211" y="202471"/>
                      <a:pt x="431413" y="207024"/>
                      <a:pt x="425337" y="207024"/>
                    </a:cubicBezTo>
                    <a:lnTo>
                      <a:pt x="405588" y="207024"/>
                    </a:lnTo>
                    <a:cubicBezTo>
                      <a:pt x="404069" y="207024"/>
                      <a:pt x="402550" y="207024"/>
                      <a:pt x="401031" y="209301"/>
                    </a:cubicBezTo>
                    <a:lnTo>
                      <a:pt x="337987" y="307947"/>
                    </a:lnTo>
                    <a:lnTo>
                      <a:pt x="373687" y="307947"/>
                    </a:lnTo>
                    <a:cubicBezTo>
                      <a:pt x="380523" y="307947"/>
                      <a:pt x="384321" y="311741"/>
                      <a:pt x="384321" y="317812"/>
                    </a:cubicBezTo>
                    <a:cubicBezTo>
                      <a:pt x="384321" y="324641"/>
                      <a:pt x="380523" y="328435"/>
                      <a:pt x="373687" y="328435"/>
                    </a:cubicBezTo>
                    <a:lnTo>
                      <a:pt x="331911" y="328435"/>
                    </a:lnTo>
                    <a:lnTo>
                      <a:pt x="331911" y="338300"/>
                    </a:lnTo>
                    <a:lnTo>
                      <a:pt x="373687" y="338300"/>
                    </a:lnTo>
                    <a:cubicBezTo>
                      <a:pt x="380523" y="338300"/>
                      <a:pt x="384321" y="342094"/>
                      <a:pt x="384321" y="348164"/>
                    </a:cubicBezTo>
                    <a:cubicBezTo>
                      <a:pt x="384321" y="354994"/>
                      <a:pt x="380523" y="358788"/>
                      <a:pt x="373687" y="358788"/>
                    </a:cubicBezTo>
                    <a:lnTo>
                      <a:pt x="331911" y="358788"/>
                    </a:lnTo>
                    <a:lnTo>
                      <a:pt x="331911" y="399005"/>
                    </a:lnTo>
                    <a:lnTo>
                      <a:pt x="355457" y="399005"/>
                    </a:lnTo>
                    <a:cubicBezTo>
                      <a:pt x="361534" y="399005"/>
                      <a:pt x="365332" y="402799"/>
                      <a:pt x="365332" y="408870"/>
                    </a:cubicBezTo>
                    <a:cubicBezTo>
                      <a:pt x="365332" y="415699"/>
                      <a:pt x="361534" y="419493"/>
                      <a:pt x="355457" y="419493"/>
                    </a:cubicBezTo>
                    <a:lnTo>
                      <a:pt x="288616" y="419493"/>
                    </a:lnTo>
                    <a:cubicBezTo>
                      <a:pt x="282539" y="419493"/>
                      <a:pt x="278742" y="415699"/>
                      <a:pt x="278742" y="408870"/>
                    </a:cubicBezTo>
                    <a:cubicBezTo>
                      <a:pt x="278742" y="402799"/>
                      <a:pt x="282539" y="399005"/>
                      <a:pt x="288616" y="399005"/>
                    </a:cubicBezTo>
                    <a:lnTo>
                      <a:pt x="312162" y="399005"/>
                    </a:lnTo>
                    <a:lnTo>
                      <a:pt x="312162" y="358788"/>
                    </a:lnTo>
                    <a:lnTo>
                      <a:pt x="270386" y="358788"/>
                    </a:lnTo>
                    <a:cubicBezTo>
                      <a:pt x="264310" y="358788"/>
                      <a:pt x="259752" y="354994"/>
                      <a:pt x="259752" y="348164"/>
                    </a:cubicBezTo>
                    <a:cubicBezTo>
                      <a:pt x="259752" y="342094"/>
                      <a:pt x="264310" y="338300"/>
                      <a:pt x="270386" y="338300"/>
                    </a:cubicBezTo>
                    <a:lnTo>
                      <a:pt x="312162" y="338300"/>
                    </a:lnTo>
                    <a:lnTo>
                      <a:pt x="312162" y="328435"/>
                    </a:lnTo>
                    <a:lnTo>
                      <a:pt x="270386" y="328435"/>
                    </a:lnTo>
                    <a:cubicBezTo>
                      <a:pt x="264310" y="328435"/>
                      <a:pt x="259752" y="324641"/>
                      <a:pt x="259752" y="317812"/>
                    </a:cubicBezTo>
                    <a:cubicBezTo>
                      <a:pt x="259752" y="311741"/>
                      <a:pt x="264310" y="307947"/>
                      <a:pt x="270386" y="307947"/>
                    </a:cubicBezTo>
                    <a:lnTo>
                      <a:pt x="305326" y="307947"/>
                    </a:lnTo>
                    <a:lnTo>
                      <a:pt x="242283" y="209301"/>
                    </a:lnTo>
                    <a:cubicBezTo>
                      <a:pt x="241523" y="207024"/>
                      <a:pt x="240004" y="207024"/>
                      <a:pt x="238485" y="207024"/>
                    </a:cubicBezTo>
                    <a:lnTo>
                      <a:pt x="218736" y="207024"/>
                    </a:lnTo>
                    <a:cubicBezTo>
                      <a:pt x="211900" y="207024"/>
                      <a:pt x="208102" y="202471"/>
                      <a:pt x="208102" y="196401"/>
                    </a:cubicBezTo>
                    <a:cubicBezTo>
                      <a:pt x="208102" y="190330"/>
                      <a:pt x="211900" y="186536"/>
                      <a:pt x="218736" y="186536"/>
                    </a:cubicBezTo>
                    <a:close/>
                    <a:moveTo>
                      <a:pt x="44805" y="172171"/>
                    </a:moveTo>
                    <a:cubicBezTo>
                      <a:pt x="41008" y="182031"/>
                      <a:pt x="37211" y="191891"/>
                      <a:pt x="33414" y="202510"/>
                    </a:cubicBezTo>
                    <a:lnTo>
                      <a:pt x="73663" y="202510"/>
                    </a:lnTo>
                    <a:cubicBezTo>
                      <a:pt x="74422" y="197959"/>
                      <a:pt x="75941" y="193408"/>
                      <a:pt x="77460" y="188858"/>
                    </a:cubicBezTo>
                    <a:cubicBezTo>
                      <a:pt x="77460" y="188099"/>
                      <a:pt x="78219" y="186582"/>
                      <a:pt x="78979" y="185065"/>
                    </a:cubicBezTo>
                    <a:cubicBezTo>
                      <a:pt x="80498" y="180514"/>
                      <a:pt x="82016" y="175963"/>
                      <a:pt x="83535" y="172171"/>
                    </a:cubicBezTo>
                    <a:close/>
                    <a:moveTo>
                      <a:pt x="451103" y="136487"/>
                    </a:moveTo>
                    <a:cubicBezTo>
                      <a:pt x="455664" y="132683"/>
                      <a:pt x="461746" y="133444"/>
                      <a:pt x="465547" y="138009"/>
                    </a:cubicBezTo>
                    <a:cubicBezTo>
                      <a:pt x="470108" y="143335"/>
                      <a:pt x="473909" y="148661"/>
                      <a:pt x="477709" y="154748"/>
                    </a:cubicBezTo>
                    <a:cubicBezTo>
                      <a:pt x="481510" y="159313"/>
                      <a:pt x="479990" y="165400"/>
                      <a:pt x="475429" y="168444"/>
                    </a:cubicBezTo>
                    <a:cubicBezTo>
                      <a:pt x="473909" y="169966"/>
                      <a:pt x="471628" y="169966"/>
                      <a:pt x="469347" y="169966"/>
                    </a:cubicBezTo>
                    <a:cubicBezTo>
                      <a:pt x="466307" y="169966"/>
                      <a:pt x="463266" y="168444"/>
                      <a:pt x="460986" y="166161"/>
                    </a:cubicBezTo>
                    <a:cubicBezTo>
                      <a:pt x="457945" y="160835"/>
                      <a:pt x="454144" y="155509"/>
                      <a:pt x="449583" y="150183"/>
                    </a:cubicBezTo>
                    <a:cubicBezTo>
                      <a:pt x="446542" y="146379"/>
                      <a:pt x="446542" y="139531"/>
                      <a:pt x="451103" y="136487"/>
                    </a:cubicBezTo>
                    <a:close/>
                    <a:moveTo>
                      <a:pt x="185242" y="122835"/>
                    </a:moveTo>
                    <a:cubicBezTo>
                      <a:pt x="189040" y="119037"/>
                      <a:pt x="195876" y="119037"/>
                      <a:pt x="199674" y="122835"/>
                    </a:cubicBezTo>
                    <a:cubicBezTo>
                      <a:pt x="203472" y="126632"/>
                      <a:pt x="203472" y="132709"/>
                      <a:pt x="199674" y="137266"/>
                    </a:cubicBezTo>
                    <a:cubicBezTo>
                      <a:pt x="195117" y="141823"/>
                      <a:pt x="191319" y="146381"/>
                      <a:pt x="186762" y="150938"/>
                    </a:cubicBezTo>
                    <a:cubicBezTo>
                      <a:pt x="185242" y="153976"/>
                      <a:pt x="182204" y="154736"/>
                      <a:pt x="179166" y="154736"/>
                    </a:cubicBezTo>
                    <a:cubicBezTo>
                      <a:pt x="176887" y="154736"/>
                      <a:pt x="174609" y="153976"/>
                      <a:pt x="173090" y="152457"/>
                    </a:cubicBezTo>
                    <a:cubicBezTo>
                      <a:pt x="168532" y="149419"/>
                      <a:pt x="167773" y="142583"/>
                      <a:pt x="171571" y="138026"/>
                    </a:cubicBezTo>
                    <a:cubicBezTo>
                      <a:pt x="176128" y="132709"/>
                      <a:pt x="180685" y="127392"/>
                      <a:pt x="185242" y="122835"/>
                    </a:cubicBezTo>
                    <a:close/>
                    <a:moveTo>
                      <a:pt x="81257" y="111494"/>
                    </a:moveTo>
                    <a:cubicBezTo>
                      <a:pt x="71385" y="123629"/>
                      <a:pt x="62272" y="137282"/>
                      <a:pt x="54677" y="151692"/>
                    </a:cubicBezTo>
                    <a:lnTo>
                      <a:pt x="92648" y="151692"/>
                    </a:lnTo>
                    <a:lnTo>
                      <a:pt x="92648" y="150934"/>
                    </a:lnTo>
                    <a:cubicBezTo>
                      <a:pt x="93408" y="149417"/>
                      <a:pt x="94167" y="147900"/>
                      <a:pt x="94926" y="146383"/>
                    </a:cubicBezTo>
                    <a:cubicBezTo>
                      <a:pt x="97205" y="142591"/>
                      <a:pt x="99483" y="138799"/>
                      <a:pt x="101761" y="135006"/>
                    </a:cubicBezTo>
                    <a:cubicBezTo>
                      <a:pt x="102521" y="133489"/>
                      <a:pt x="103280" y="131972"/>
                      <a:pt x="104039" y="130455"/>
                    </a:cubicBezTo>
                    <a:cubicBezTo>
                      <a:pt x="107077" y="125905"/>
                      <a:pt x="110115" y="121354"/>
                      <a:pt x="113152" y="116803"/>
                    </a:cubicBezTo>
                    <a:cubicBezTo>
                      <a:pt x="113912" y="114528"/>
                      <a:pt x="115431" y="113011"/>
                      <a:pt x="116190" y="111494"/>
                    </a:cubicBezTo>
                    <a:close/>
                    <a:moveTo>
                      <a:pt x="400213" y="85002"/>
                    </a:moveTo>
                    <a:cubicBezTo>
                      <a:pt x="406282" y="88033"/>
                      <a:pt x="412351" y="91822"/>
                      <a:pt x="418420" y="95611"/>
                    </a:cubicBezTo>
                    <a:cubicBezTo>
                      <a:pt x="422972" y="98642"/>
                      <a:pt x="424489" y="104704"/>
                      <a:pt x="421455" y="109251"/>
                    </a:cubicBezTo>
                    <a:cubicBezTo>
                      <a:pt x="419179" y="112282"/>
                      <a:pt x="416144" y="113798"/>
                      <a:pt x="413110" y="113798"/>
                    </a:cubicBezTo>
                    <a:cubicBezTo>
                      <a:pt x="410834" y="113798"/>
                      <a:pt x="409317" y="113798"/>
                      <a:pt x="407800" y="112282"/>
                    </a:cubicBezTo>
                    <a:cubicBezTo>
                      <a:pt x="402489" y="109251"/>
                      <a:pt x="396420" y="106220"/>
                      <a:pt x="391110" y="103189"/>
                    </a:cubicBezTo>
                    <a:cubicBezTo>
                      <a:pt x="385799" y="100915"/>
                      <a:pt x="384282" y="94853"/>
                      <a:pt x="386558" y="89549"/>
                    </a:cubicBezTo>
                    <a:cubicBezTo>
                      <a:pt x="388834" y="84244"/>
                      <a:pt x="394903" y="82729"/>
                      <a:pt x="400213" y="85002"/>
                    </a:cubicBezTo>
                    <a:close/>
                    <a:moveTo>
                      <a:pt x="255897" y="76571"/>
                    </a:moveTo>
                    <a:cubicBezTo>
                      <a:pt x="261215" y="75053"/>
                      <a:pt x="266534" y="77330"/>
                      <a:pt x="268814" y="82644"/>
                    </a:cubicBezTo>
                    <a:cubicBezTo>
                      <a:pt x="271093" y="87958"/>
                      <a:pt x="268054" y="94032"/>
                      <a:pt x="262735" y="95550"/>
                    </a:cubicBezTo>
                    <a:cubicBezTo>
                      <a:pt x="257416" y="97827"/>
                      <a:pt x="251338" y="100864"/>
                      <a:pt x="245259" y="103141"/>
                    </a:cubicBezTo>
                    <a:cubicBezTo>
                      <a:pt x="243739" y="103901"/>
                      <a:pt x="242219" y="104660"/>
                      <a:pt x="240700" y="104660"/>
                    </a:cubicBezTo>
                    <a:cubicBezTo>
                      <a:pt x="237660" y="104660"/>
                      <a:pt x="233861" y="102382"/>
                      <a:pt x="231582" y="99346"/>
                    </a:cubicBezTo>
                    <a:cubicBezTo>
                      <a:pt x="229302" y="94032"/>
                      <a:pt x="231582" y="87958"/>
                      <a:pt x="236141" y="85681"/>
                    </a:cubicBezTo>
                    <a:cubicBezTo>
                      <a:pt x="242979" y="81885"/>
                      <a:pt x="249058" y="79608"/>
                      <a:pt x="255897" y="76571"/>
                    </a:cubicBezTo>
                    <a:close/>
                    <a:moveTo>
                      <a:pt x="318232" y="65184"/>
                    </a:moveTo>
                    <a:lnTo>
                      <a:pt x="318990" y="65184"/>
                    </a:lnTo>
                    <a:cubicBezTo>
                      <a:pt x="325813" y="65184"/>
                      <a:pt x="332636" y="65944"/>
                      <a:pt x="339459" y="66705"/>
                    </a:cubicBezTo>
                    <a:cubicBezTo>
                      <a:pt x="344766" y="67465"/>
                      <a:pt x="349314" y="72028"/>
                      <a:pt x="348556" y="78111"/>
                    </a:cubicBezTo>
                    <a:cubicBezTo>
                      <a:pt x="347798" y="83435"/>
                      <a:pt x="343249" y="87237"/>
                      <a:pt x="337943" y="87237"/>
                    </a:cubicBezTo>
                    <a:cubicBezTo>
                      <a:pt x="337943" y="87237"/>
                      <a:pt x="337184" y="86476"/>
                      <a:pt x="337184" y="86476"/>
                    </a:cubicBezTo>
                    <a:cubicBezTo>
                      <a:pt x="331120" y="85716"/>
                      <a:pt x="325055" y="85716"/>
                      <a:pt x="318990" y="85716"/>
                    </a:cubicBezTo>
                    <a:cubicBezTo>
                      <a:pt x="312925" y="85716"/>
                      <a:pt x="308376" y="81153"/>
                      <a:pt x="308376" y="75830"/>
                    </a:cubicBezTo>
                    <a:cubicBezTo>
                      <a:pt x="308376" y="69746"/>
                      <a:pt x="312925" y="65184"/>
                      <a:pt x="318232" y="65184"/>
                    </a:cubicBezTo>
                    <a:close/>
                    <a:moveTo>
                      <a:pt x="133656" y="60677"/>
                    </a:moveTo>
                    <a:cubicBezTo>
                      <a:pt x="121506" y="69778"/>
                      <a:pt x="109355" y="79638"/>
                      <a:pt x="98723" y="91015"/>
                    </a:cubicBezTo>
                    <a:lnTo>
                      <a:pt x="132138" y="91015"/>
                    </a:lnTo>
                    <a:cubicBezTo>
                      <a:pt x="133656" y="89498"/>
                      <a:pt x="135175" y="87223"/>
                      <a:pt x="136694" y="85706"/>
                    </a:cubicBezTo>
                    <a:cubicBezTo>
                      <a:pt x="138213" y="83431"/>
                      <a:pt x="140491" y="81155"/>
                      <a:pt x="142010" y="79638"/>
                    </a:cubicBezTo>
                    <a:cubicBezTo>
                      <a:pt x="144288" y="77363"/>
                      <a:pt x="146566" y="75088"/>
                      <a:pt x="148085" y="73571"/>
                    </a:cubicBezTo>
                    <a:cubicBezTo>
                      <a:pt x="150364" y="71295"/>
                      <a:pt x="151882" y="69020"/>
                      <a:pt x="154161" y="67503"/>
                    </a:cubicBezTo>
                    <a:cubicBezTo>
                      <a:pt x="156439" y="65228"/>
                      <a:pt x="159477" y="62952"/>
                      <a:pt x="161755" y="60677"/>
                    </a:cubicBezTo>
                    <a:close/>
                    <a:moveTo>
                      <a:pt x="214914" y="25029"/>
                    </a:moveTo>
                    <a:cubicBezTo>
                      <a:pt x="198966" y="28063"/>
                      <a:pt x="183018" y="33372"/>
                      <a:pt x="168589" y="40198"/>
                    </a:cubicBezTo>
                    <a:lnTo>
                      <a:pt x="188334" y="40198"/>
                    </a:lnTo>
                    <a:cubicBezTo>
                      <a:pt x="190612" y="38681"/>
                      <a:pt x="193650" y="37164"/>
                      <a:pt x="196688" y="34889"/>
                    </a:cubicBezTo>
                    <a:cubicBezTo>
                      <a:pt x="198207" y="34131"/>
                      <a:pt x="199725" y="32614"/>
                      <a:pt x="202004" y="31855"/>
                    </a:cubicBezTo>
                    <a:cubicBezTo>
                      <a:pt x="205041" y="30338"/>
                      <a:pt x="208079" y="28063"/>
                      <a:pt x="211877" y="26546"/>
                    </a:cubicBezTo>
                    <a:cubicBezTo>
                      <a:pt x="212636" y="25787"/>
                      <a:pt x="214155" y="25029"/>
                      <a:pt x="214914" y="25029"/>
                    </a:cubicBezTo>
                    <a:close/>
                    <a:moveTo>
                      <a:pt x="318954" y="20478"/>
                    </a:moveTo>
                    <a:cubicBezTo>
                      <a:pt x="310600" y="20478"/>
                      <a:pt x="303006" y="20478"/>
                      <a:pt x="294653" y="21237"/>
                    </a:cubicBezTo>
                    <a:lnTo>
                      <a:pt x="290855" y="21995"/>
                    </a:lnTo>
                    <a:cubicBezTo>
                      <a:pt x="290096" y="21995"/>
                      <a:pt x="290096" y="21995"/>
                      <a:pt x="289337" y="22754"/>
                    </a:cubicBezTo>
                    <a:cubicBezTo>
                      <a:pt x="285540" y="22754"/>
                      <a:pt x="282502" y="23512"/>
                      <a:pt x="278705" y="24271"/>
                    </a:cubicBezTo>
                    <a:cubicBezTo>
                      <a:pt x="278705" y="24271"/>
                      <a:pt x="278705" y="24271"/>
                      <a:pt x="277945" y="24271"/>
                    </a:cubicBezTo>
                    <a:cubicBezTo>
                      <a:pt x="274908" y="25029"/>
                      <a:pt x="271111" y="25787"/>
                      <a:pt x="268073" y="26546"/>
                    </a:cubicBezTo>
                    <a:cubicBezTo>
                      <a:pt x="267314" y="26546"/>
                      <a:pt x="267314" y="26546"/>
                      <a:pt x="266554" y="26546"/>
                    </a:cubicBezTo>
                    <a:cubicBezTo>
                      <a:pt x="263517" y="27304"/>
                      <a:pt x="260479" y="28821"/>
                      <a:pt x="257441" y="29580"/>
                    </a:cubicBezTo>
                    <a:cubicBezTo>
                      <a:pt x="256682" y="29580"/>
                      <a:pt x="255922" y="30338"/>
                      <a:pt x="254404" y="30338"/>
                    </a:cubicBezTo>
                    <a:cubicBezTo>
                      <a:pt x="252125" y="31097"/>
                      <a:pt x="249847" y="31855"/>
                      <a:pt x="246810" y="32614"/>
                    </a:cubicBezTo>
                    <a:cubicBezTo>
                      <a:pt x="245291" y="33372"/>
                      <a:pt x="243012" y="34131"/>
                      <a:pt x="240734" y="35648"/>
                    </a:cubicBezTo>
                    <a:cubicBezTo>
                      <a:pt x="239215" y="35648"/>
                      <a:pt x="238456" y="36406"/>
                      <a:pt x="236937" y="37164"/>
                    </a:cubicBezTo>
                    <a:cubicBezTo>
                      <a:pt x="182259" y="59918"/>
                      <a:pt x="136694" y="105426"/>
                      <a:pt x="109355" y="163069"/>
                    </a:cubicBezTo>
                    <a:cubicBezTo>
                      <a:pt x="109355" y="163828"/>
                      <a:pt x="109355" y="163828"/>
                      <a:pt x="109355" y="164586"/>
                    </a:cubicBezTo>
                    <a:cubicBezTo>
                      <a:pt x="107836" y="167620"/>
                      <a:pt x="106318" y="170654"/>
                      <a:pt x="104799" y="174446"/>
                    </a:cubicBezTo>
                    <a:cubicBezTo>
                      <a:pt x="104039" y="175205"/>
                      <a:pt x="103280" y="176722"/>
                      <a:pt x="103280" y="178239"/>
                    </a:cubicBezTo>
                    <a:cubicBezTo>
                      <a:pt x="101761" y="180514"/>
                      <a:pt x="101002" y="182789"/>
                      <a:pt x="100242" y="185823"/>
                    </a:cubicBezTo>
                    <a:cubicBezTo>
                      <a:pt x="99483" y="187341"/>
                      <a:pt x="98723" y="188858"/>
                      <a:pt x="97964" y="190374"/>
                    </a:cubicBezTo>
                    <a:cubicBezTo>
                      <a:pt x="97205" y="192650"/>
                      <a:pt x="96445" y="194925"/>
                      <a:pt x="95686" y="197201"/>
                    </a:cubicBezTo>
                    <a:cubicBezTo>
                      <a:pt x="95686" y="199476"/>
                      <a:pt x="94926" y="200993"/>
                      <a:pt x="94167" y="203268"/>
                    </a:cubicBezTo>
                    <a:cubicBezTo>
                      <a:pt x="93408" y="204785"/>
                      <a:pt x="92648" y="207061"/>
                      <a:pt x="92648" y="209336"/>
                    </a:cubicBezTo>
                    <a:cubicBezTo>
                      <a:pt x="91889" y="211611"/>
                      <a:pt x="91129" y="213128"/>
                      <a:pt x="90370" y="215404"/>
                    </a:cubicBezTo>
                    <a:cubicBezTo>
                      <a:pt x="90370" y="217679"/>
                      <a:pt x="89611" y="219955"/>
                      <a:pt x="88851" y="221471"/>
                    </a:cubicBezTo>
                    <a:cubicBezTo>
                      <a:pt x="88851" y="223747"/>
                      <a:pt x="88092" y="226022"/>
                      <a:pt x="87332" y="227539"/>
                    </a:cubicBezTo>
                    <a:cubicBezTo>
                      <a:pt x="87332" y="229815"/>
                      <a:pt x="86573" y="232090"/>
                      <a:pt x="86573" y="234365"/>
                    </a:cubicBezTo>
                    <a:cubicBezTo>
                      <a:pt x="85813" y="236641"/>
                      <a:pt x="85813" y="238158"/>
                      <a:pt x="85054" y="240433"/>
                    </a:cubicBezTo>
                    <a:cubicBezTo>
                      <a:pt x="85054" y="242708"/>
                      <a:pt x="84295" y="244984"/>
                      <a:pt x="84295" y="247259"/>
                    </a:cubicBezTo>
                    <a:cubicBezTo>
                      <a:pt x="83535" y="249535"/>
                      <a:pt x="83535" y="251810"/>
                      <a:pt x="83535" y="253327"/>
                    </a:cubicBezTo>
                    <a:cubicBezTo>
                      <a:pt x="82776" y="255602"/>
                      <a:pt x="82776" y="258636"/>
                      <a:pt x="82776" y="260912"/>
                    </a:cubicBezTo>
                    <a:cubicBezTo>
                      <a:pt x="82016" y="262428"/>
                      <a:pt x="82016" y="264704"/>
                      <a:pt x="82016" y="266221"/>
                    </a:cubicBezTo>
                    <a:cubicBezTo>
                      <a:pt x="82016" y="269255"/>
                      <a:pt x="81257" y="272288"/>
                      <a:pt x="81257" y="275322"/>
                    </a:cubicBezTo>
                    <a:cubicBezTo>
                      <a:pt x="81257" y="276839"/>
                      <a:pt x="81257" y="278356"/>
                      <a:pt x="81257" y="279873"/>
                    </a:cubicBezTo>
                    <a:cubicBezTo>
                      <a:pt x="80498" y="284424"/>
                      <a:pt x="80498" y="288975"/>
                      <a:pt x="80498" y="293525"/>
                    </a:cubicBezTo>
                    <a:cubicBezTo>
                      <a:pt x="80498" y="298076"/>
                      <a:pt x="80498" y="302627"/>
                      <a:pt x="81257" y="306419"/>
                    </a:cubicBezTo>
                    <a:cubicBezTo>
                      <a:pt x="81257" y="308695"/>
                      <a:pt x="81257" y="310212"/>
                      <a:pt x="81257" y="311729"/>
                    </a:cubicBezTo>
                    <a:cubicBezTo>
                      <a:pt x="81257" y="314004"/>
                      <a:pt x="81257" y="317038"/>
                      <a:pt x="82016" y="320072"/>
                    </a:cubicBezTo>
                    <a:cubicBezTo>
                      <a:pt x="82016" y="321589"/>
                      <a:pt x="82016" y="323864"/>
                      <a:pt x="82776" y="325381"/>
                    </a:cubicBezTo>
                    <a:cubicBezTo>
                      <a:pt x="82776" y="328415"/>
                      <a:pt x="82776" y="330690"/>
                      <a:pt x="83535" y="332966"/>
                    </a:cubicBezTo>
                    <a:cubicBezTo>
                      <a:pt x="83535" y="335241"/>
                      <a:pt x="83535" y="336758"/>
                      <a:pt x="84295" y="339033"/>
                    </a:cubicBezTo>
                    <a:cubicBezTo>
                      <a:pt x="84295" y="341309"/>
                      <a:pt x="85054" y="343584"/>
                      <a:pt x="85054" y="345859"/>
                    </a:cubicBezTo>
                    <a:cubicBezTo>
                      <a:pt x="85813" y="348135"/>
                      <a:pt x="85813" y="350410"/>
                      <a:pt x="86573" y="351927"/>
                    </a:cubicBezTo>
                    <a:cubicBezTo>
                      <a:pt x="86573" y="354203"/>
                      <a:pt x="87332" y="356478"/>
                      <a:pt x="87332" y="358753"/>
                    </a:cubicBezTo>
                    <a:cubicBezTo>
                      <a:pt x="88092" y="361029"/>
                      <a:pt x="88851" y="362546"/>
                      <a:pt x="88851" y="364821"/>
                    </a:cubicBezTo>
                    <a:cubicBezTo>
                      <a:pt x="89611" y="367096"/>
                      <a:pt x="90370" y="369372"/>
                      <a:pt x="90370" y="370889"/>
                    </a:cubicBezTo>
                    <a:cubicBezTo>
                      <a:pt x="91129" y="373164"/>
                      <a:pt x="91889" y="375439"/>
                      <a:pt x="91889" y="376956"/>
                    </a:cubicBezTo>
                    <a:cubicBezTo>
                      <a:pt x="92648" y="379232"/>
                      <a:pt x="93408" y="381507"/>
                      <a:pt x="94167" y="383783"/>
                    </a:cubicBezTo>
                    <a:cubicBezTo>
                      <a:pt x="94926" y="385300"/>
                      <a:pt x="95686" y="387575"/>
                      <a:pt x="95686" y="389092"/>
                    </a:cubicBezTo>
                    <a:cubicBezTo>
                      <a:pt x="96445" y="391367"/>
                      <a:pt x="97205" y="393643"/>
                      <a:pt x="97964" y="395918"/>
                    </a:cubicBezTo>
                    <a:cubicBezTo>
                      <a:pt x="98723" y="397435"/>
                      <a:pt x="99483" y="398952"/>
                      <a:pt x="100242" y="401227"/>
                    </a:cubicBezTo>
                    <a:cubicBezTo>
                      <a:pt x="101002" y="403503"/>
                      <a:pt x="101761" y="405778"/>
                      <a:pt x="103280" y="408812"/>
                    </a:cubicBezTo>
                    <a:cubicBezTo>
                      <a:pt x="103280" y="409570"/>
                      <a:pt x="104039" y="411087"/>
                      <a:pt x="104799" y="412604"/>
                    </a:cubicBezTo>
                    <a:cubicBezTo>
                      <a:pt x="106318" y="415638"/>
                      <a:pt x="107077" y="418672"/>
                      <a:pt x="108596" y="422464"/>
                    </a:cubicBezTo>
                    <a:cubicBezTo>
                      <a:pt x="109355" y="422464"/>
                      <a:pt x="109355" y="423223"/>
                      <a:pt x="109355" y="423223"/>
                    </a:cubicBezTo>
                    <a:cubicBezTo>
                      <a:pt x="136694" y="481624"/>
                      <a:pt x="182259" y="526374"/>
                      <a:pt x="236937" y="549886"/>
                    </a:cubicBezTo>
                    <a:cubicBezTo>
                      <a:pt x="237697" y="549886"/>
                      <a:pt x="239215" y="550644"/>
                      <a:pt x="240734" y="551403"/>
                    </a:cubicBezTo>
                    <a:cubicBezTo>
                      <a:pt x="243012" y="552161"/>
                      <a:pt x="245291" y="552920"/>
                      <a:pt x="246810" y="553678"/>
                    </a:cubicBezTo>
                    <a:cubicBezTo>
                      <a:pt x="249847" y="554437"/>
                      <a:pt x="252125" y="555195"/>
                      <a:pt x="254404" y="555954"/>
                    </a:cubicBezTo>
                    <a:cubicBezTo>
                      <a:pt x="255922" y="556712"/>
                      <a:pt x="256682" y="556712"/>
                      <a:pt x="257441" y="557471"/>
                    </a:cubicBezTo>
                    <a:cubicBezTo>
                      <a:pt x="260479" y="558229"/>
                      <a:pt x="263517" y="558988"/>
                      <a:pt x="266554" y="559746"/>
                    </a:cubicBezTo>
                    <a:cubicBezTo>
                      <a:pt x="267314" y="559746"/>
                      <a:pt x="267314" y="559746"/>
                      <a:pt x="268073" y="559746"/>
                    </a:cubicBezTo>
                    <a:cubicBezTo>
                      <a:pt x="271111" y="560504"/>
                      <a:pt x="274908" y="561263"/>
                      <a:pt x="277945" y="562021"/>
                    </a:cubicBezTo>
                    <a:cubicBezTo>
                      <a:pt x="278705" y="562021"/>
                      <a:pt x="278705" y="562021"/>
                      <a:pt x="278705" y="562780"/>
                    </a:cubicBezTo>
                    <a:cubicBezTo>
                      <a:pt x="282502" y="562780"/>
                      <a:pt x="285540" y="563538"/>
                      <a:pt x="289337" y="564297"/>
                    </a:cubicBezTo>
                    <a:cubicBezTo>
                      <a:pt x="290096" y="564297"/>
                      <a:pt x="290096" y="564297"/>
                      <a:pt x="290855" y="564297"/>
                    </a:cubicBezTo>
                    <a:lnTo>
                      <a:pt x="294653" y="565055"/>
                    </a:lnTo>
                    <a:cubicBezTo>
                      <a:pt x="303006" y="565814"/>
                      <a:pt x="310600" y="566572"/>
                      <a:pt x="318954" y="566572"/>
                    </a:cubicBezTo>
                    <a:cubicBezTo>
                      <a:pt x="449573" y="566572"/>
                      <a:pt x="556650" y="443701"/>
                      <a:pt x="556650" y="293525"/>
                    </a:cubicBezTo>
                    <a:cubicBezTo>
                      <a:pt x="556650" y="142591"/>
                      <a:pt x="449573" y="20478"/>
                      <a:pt x="318954" y="20478"/>
                    </a:cubicBezTo>
                    <a:close/>
                    <a:moveTo>
                      <a:pt x="258201" y="0"/>
                    </a:moveTo>
                    <a:cubicBezTo>
                      <a:pt x="268073" y="0"/>
                      <a:pt x="277945" y="758"/>
                      <a:pt x="287818" y="2275"/>
                    </a:cubicBezTo>
                    <a:cubicBezTo>
                      <a:pt x="298450" y="758"/>
                      <a:pt x="308322" y="0"/>
                      <a:pt x="318954" y="0"/>
                    </a:cubicBezTo>
                    <a:cubicBezTo>
                      <a:pt x="460964" y="0"/>
                      <a:pt x="577154" y="131214"/>
                      <a:pt x="577154" y="293525"/>
                    </a:cubicBezTo>
                    <a:cubicBezTo>
                      <a:pt x="577154" y="455078"/>
                      <a:pt x="460964" y="586292"/>
                      <a:pt x="318954" y="586292"/>
                    </a:cubicBezTo>
                    <a:cubicBezTo>
                      <a:pt x="308322" y="586292"/>
                      <a:pt x="298450" y="585534"/>
                      <a:pt x="287818" y="584775"/>
                    </a:cubicBezTo>
                    <a:cubicBezTo>
                      <a:pt x="277945" y="585534"/>
                      <a:pt x="268073" y="586292"/>
                      <a:pt x="258201" y="586292"/>
                    </a:cubicBezTo>
                    <a:cubicBezTo>
                      <a:pt x="203522" y="586292"/>
                      <a:pt x="152642" y="567331"/>
                      <a:pt x="110874" y="533958"/>
                    </a:cubicBezTo>
                    <a:cubicBezTo>
                      <a:pt x="110115" y="533200"/>
                      <a:pt x="109355" y="533200"/>
                      <a:pt x="108596" y="532441"/>
                    </a:cubicBezTo>
                    <a:cubicBezTo>
                      <a:pt x="91129" y="518031"/>
                      <a:pt x="75182" y="501344"/>
                      <a:pt x="60753" y="482383"/>
                    </a:cubicBezTo>
                    <a:cubicBezTo>
                      <a:pt x="60753" y="482383"/>
                      <a:pt x="59993" y="481624"/>
                      <a:pt x="59993" y="480866"/>
                    </a:cubicBezTo>
                    <a:cubicBezTo>
                      <a:pt x="46324" y="461904"/>
                      <a:pt x="34173" y="441426"/>
                      <a:pt x="25060" y="419430"/>
                    </a:cubicBezTo>
                    <a:cubicBezTo>
                      <a:pt x="24301" y="418672"/>
                      <a:pt x="24301" y="417913"/>
                      <a:pt x="24301" y="417913"/>
                    </a:cubicBezTo>
                    <a:cubicBezTo>
                      <a:pt x="8353" y="379990"/>
                      <a:pt x="0" y="337516"/>
                      <a:pt x="0" y="293525"/>
                    </a:cubicBezTo>
                    <a:cubicBezTo>
                      <a:pt x="0" y="264704"/>
                      <a:pt x="3037" y="237399"/>
                      <a:pt x="9872" y="211611"/>
                    </a:cubicBezTo>
                    <a:cubicBezTo>
                      <a:pt x="9872" y="210095"/>
                      <a:pt x="10632" y="209336"/>
                      <a:pt x="10632" y="207819"/>
                    </a:cubicBezTo>
                    <a:cubicBezTo>
                      <a:pt x="15188" y="191133"/>
                      <a:pt x="21263" y="174446"/>
                      <a:pt x="28857" y="158519"/>
                    </a:cubicBezTo>
                    <a:cubicBezTo>
                      <a:pt x="28857" y="157760"/>
                      <a:pt x="28857" y="157760"/>
                      <a:pt x="29617" y="157002"/>
                    </a:cubicBezTo>
                    <a:cubicBezTo>
                      <a:pt x="39489" y="134248"/>
                      <a:pt x="52399" y="113769"/>
                      <a:pt x="67588" y="94808"/>
                    </a:cubicBezTo>
                    <a:cubicBezTo>
                      <a:pt x="68347" y="94808"/>
                      <a:pt x="68347" y="94049"/>
                      <a:pt x="69106" y="94049"/>
                    </a:cubicBezTo>
                    <a:cubicBezTo>
                      <a:pt x="85054" y="74329"/>
                      <a:pt x="103280" y="57643"/>
                      <a:pt x="123025" y="43232"/>
                    </a:cubicBezTo>
                    <a:cubicBezTo>
                      <a:pt x="162514" y="15927"/>
                      <a:pt x="208839" y="0"/>
                      <a:pt x="258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íṡḷîďé">
              <a:extLst>
                <a:ext uri="{FF2B5EF4-FFF2-40B4-BE49-F238E27FC236}">
                  <a16:creationId xmlns:a16="http://schemas.microsoft.com/office/drawing/2014/main" id="{6E2B60CF-D587-4FFE-98E7-B64A8D703F09}"/>
                </a:ext>
              </a:extLst>
            </p:cNvPr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40" name="íşľiḑé">
                <a:extLst>
                  <a:ext uri="{FF2B5EF4-FFF2-40B4-BE49-F238E27FC236}">
                    <a16:creationId xmlns:a16="http://schemas.microsoft.com/office/drawing/2014/main" id="{83E4EF04-E946-44F7-A105-AD7FB4A30375}"/>
                  </a:ext>
                </a:extLst>
              </p:cNvPr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</a:t>
                </a:r>
                <a:endParaRPr lang="zh-CN" altLang="en-US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41" name="ïṥḷíḑé">
                <a:extLst>
                  <a:ext uri="{FF2B5EF4-FFF2-40B4-BE49-F238E27FC236}">
                    <a16:creationId xmlns:a16="http://schemas.microsoft.com/office/drawing/2014/main" id="{262F8FB7-6F69-405F-BFDB-BC91366ECF73}"/>
                  </a:ext>
                </a:extLst>
              </p:cNvPr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íś1ide">
            <a:extLst>
              <a:ext uri="{FF2B5EF4-FFF2-40B4-BE49-F238E27FC236}">
                <a16:creationId xmlns:a16="http://schemas.microsoft.com/office/drawing/2014/main" id="{8B00E717-A7B5-477C-A192-E89E8565C679}"/>
              </a:ext>
            </a:extLst>
          </p:cNvPr>
          <p:cNvGrpSpPr/>
          <p:nvPr/>
        </p:nvGrpSpPr>
        <p:grpSpPr>
          <a:xfrm>
            <a:off x="877824" y="2805675"/>
            <a:ext cx="4040699" cy="1062720"/>
            <a:chOff x="7479790" y="1365407"/>
            <a:chExt cx="4040698" cy="1062720"/>
          </a:xfrm>
        </p:grpSpPr>
        <p:grpSp>
          <p:nvGrpSpPr>
            <p:cNvPr id="32" name="îṩļiḓe">
              <a:extLst>
                <a:ext uri="{FF2B5EF4-FFF2-40B4-BE49-F238E27FC236}">
                  <a16:creationId xmlns:a16="http://schemas.microsoft.com/office/drawing/2014/main" id="{CCC24C59-085E-4D2C-941E-4FB108524CD8}"/>
                </a:ext>
              </a:extLst>
            </p:cNvPr>
            <p:cNvGrpSpPr/>
            <p:nvPr/>
          </p:nvGrpSpPr>
          <p:grpSpPr>
            <a:xfrm>
              <a:off x="7479790" y="1541479"/>
              <a:ext cx="475490" cy="475488"/>
              <a:chOff x="5839622" y="2191652"/>
              <a:chExt cx="522378" cy="522378"/>
            </a:xfrm>
          </p:grpSpPr>
          <p:sp>
            <p:nvSpPr>
              <p:cNvPr id="36" name="íṣľîde">
                <a:extLst>
                  <a:ext uri="{FF2B5EF4-FFF2-40B4-BE49-F238E27FC236}">
                    <a16:creationId xmlns:a16="http://schemas.microsoft.com/office/drawing/2014/main" id="{537C388E-E23C-4C95-812F-1148436DF784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7" name="îṣļíḍê">
                <a:extLst>
                  <a:ext uri="{FF2B5EF4-FFF2-40B4-BE49-F238E27FC236}">
                    <a16:creationId xmlns:a16="http://schemas.microsoft.com/office/drawing/2014/main" id="{B5BAF8C2-48B8-4155-9CFD-783F036EA0EC}"/>
                  </a:ext>
                </a:extLst>
              </p:cNvPr>
              <p:cNvSpPr/>
              <p:nvPr/>
            </p:nvSpPr>
            <p:spPr bwMode="auto">
              <a:xfrm>
                <a:off x="5954521" y="2347270"/>
                <a:ext cx="292579" cy="211135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iṩľíḋé">
              <a:extLst>
                <a:ext uri="{FF2B5EF4-FFF2-40B4-BE49-F238E27FC236}">
                  <a16:creationId xmlns:a16="http://schemas.microsoft.com/office/drawing/2014/main" id="{A93123BB-DBCC-4C56-91AB-CAB575EA3BA4}"/>
                </a:ext>
              </a:extLst>
            </p:cNvPr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34" name="íṩḻïḓé">
                <a:extLst>
                  <a:ext uri="{FF2B5EF4-FFF2-40B4-BE49-F238E27FC236}">
                    <a16:creationId xmlns:a16="http://schemas.microsoft.com/office/drawing/2014/main" id="{F90DD9EF-8062-4358-850E-2DFA80E9FDCC}"/>
                  </a:ext>
                </a:extLst>
              </p:cNvPr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</a:t>
                </a:r>
                <a:endParaRPr lang="zh-CN" altLang="en-US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35" name="iṥlidè">
                <a:extLst>
                  <a:ext uri="{FF2B5EF4-FFF2-40B4-BE49-F238E27FC236}">
                    <a16:creationId xmlns:a16="http://schemas.microsoft.com/office/drawing/2014/main" id="{684F8A23-E371-46A3-A75E-B1F8F93CB533}"/>
                  </a:ext>
                </a:extLst>
              </p:cNvPr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ïṣḻíḍe">
            <a:extLst>
              <a:ext uri="{FF2B5EF4-FFF2-40B4-BE49-F238E27FC236}">
                <a16:creationId xmlns:a16="http://schemas.microsoft.com/office/drawing/2014/main" id="{630A0A71-0216-45BD-9DF2-3C9A08E704DE}"/>
              </a:ext>
            </a:extLst>
          </p:cNvPr>
          <p:cNvGrpSpPr/>
          <p:nvPr/>
        </p:nvGrpSpPr>
        <p:grpSpPr>
          <a:xfrm>
            <a:off x="877824" y="3985993"/>
            <a:ext cx="4040699" cy="1062720"/>
            <a:chOff x="7479790" y="1365407"/>
            <a:chExt cx="4040698" cy="1062720"/>
          </a:xfrm>
        </p:grpSpPr>
        <p:grpSp>
          <p:nvGrpSpPr>
            <p:cNvPr id="26" name="îsľîdê">
              <a:extLst>
                <a:ext uri="{FF2B5EF4-FFF2-40B4-BE49-F238E27FC236}">
                  <a16:creationId xmlns:a16="http://schemas.microsoft.com/office/drawing/2014/main" id="{C540CFBC-9139-4504-B2D8-236EF2DBEDF1}"/>
                </a:ext>
              </a:extLst>
            </p:cNvPr>
            <p:cNvGrpSpPr/>
            <p:nvPr/>
          </p:nvGrpSpPr>
          <p:grpSpPr>
            <a:xfrm>
              <a:off x="7479790" y="1541479"/>
              <a:ext cx="475490" cy="475488"/>
              <a:chOff x="5839622" y="2191652"/>
              <a:chExt cx="522378" cy="522378"/>
            </a:xfrm>
          </p:grpSpPr>
          <p:sp>
            <p:nvSpPr>
              <p:cNvPr id="30" name="íṥlïḋê">
                <a:extLst>
                  <a:ext uri="{FF2B5EF4-FFF2-40B4-BE49-F238E27FC236}">
                    <a16:creationId xmlns:a16="http://schemas.microsoft.com/office/drawing/2014/main" id="{D083C67C-7242-40C7-B1B8-3A12581B8CEE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31" name="íŝḷíḓé">
                <a:extLst>
                  <a:ext uri="{FF2B5EF4-FFF2-40B4-BE49-F238E27FC236}">
                    <a16:creationId xmlns:a16="http://schemas.microsoft.com/office/drawing/2014/main" id="{29C2E6E0-8619-4587-8E56-E5CFB82DB127}"/>
                  </a:ext>
                </a:extLst>
              </p:cNvPr>
              <p:cNvSpPr/>
              <p:nvPr/>
            </p:nvSpPr>
            <p:spPr bwMode="auto">
              <a:xfrm>
                <a:off x="5954521" y="2306741"/>
                <a:ext cx="292579" cy="29219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íślïdé">
              <a:extLst>
                <a:ext uri="{FF2B5EF4-FFF2-40B4-BE49-F238E27FC236}">
                  <a16:creationId xmlns:a16="http://schemas.microsoft.com/office/drawing/2014/main" id="{310FFFD6-D1C7-447E-8CCA-15750AA23166}"/>
                </a:ext>
              </a:extLst>
            </p:cNvPr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28" name="îṩlîďe">
                <a:extLst>
                  <a:ext uri="{FF2B5EF4-FFF2-40B4-BE49-F238E27FC236}">
                    <a16:creationId xmlns:a16="http://schemas.microsoft.com/office/drawing/2014/main" id="{3F0EC7D7-3585-4C3C-86D9-534E7E491AB1}"/>
                  </a:ext>
                </a:extLst>
              </p:cNvPr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lIns="90000" tIns="46800" rIns="90000" bIns="46800" anchor="t">
                <a:normAutofit fontScale="925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</a:t>
                </a:r>
                <a:endParaRPr lang="zh-CN" altLang="en-US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29" name="ïšļîḑe">
                <a:extLst>
                  <a:ext uri="{FF2B5EF4-FFF2-40B4-BE49-F238E27FC236}">
                    <a16:creationId xmlns:a16="http://schemas.microsoft.com/office/drawing/2014/main" id="{B233DC61-D000-4E4C-A5AB-A592A5741749}"/>
                  </a:ext>
                </a:extLst>
              </p:cNvPr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íšľide">
            <a:extLst>
              <a:ext uri="{FF2B5EF4-FFF2-40B4-BE49-F238E27FC236}">
                <a16:creationId xmlns:a16="http://schemas.microsoft.com/office/drawing/2014/main" id="{C04AF349-6D69-4378-AC7D-5C0DF0F7F901}"/>
              </a:ext>
            </a:extLst>
          </p:cNvPr>
          <p:cNvGrpSpPr/>
          <p:nvPr/>
        </p:nvGrpSpPr>
        <p:grpSpPr>
          <a:xfrm>
            <a:off x="877824" y="5166310"/>
            <a:ext cx="4040699" cy="1062720"/>
            <a:chOff x="7479790" y="1365407"/>
            <a:chExt cx="4040698" cy="1062720"/>
          </a:xfrm>
        </p:grpSpPr>
        <p:grpSp>
          <p:nvGrpSpPr>
            <p:cNvPr id="19" name="îŝlîḑê">
              <a:extLst>
                <a:ext uri="{FF2B5EF4-FFF2-40B4-BE49-F238E27FC236}">
                  <a16:creationId xmlns:a16="http://schemas.microsoft.com/office/drawing/2014/main" id="{E27AA1E0-2E12-46FE-9492-3EA1BAC5BBA0}"/>
                </a:ext>
              </a:extLst>
            </p:cNvPr>
            <p:cNvGrpSpPr/>
            <p:nvPr/>
          </p:nvGrpSpPr>
          <p:grpSpPr>
            <a:xfrm>
              <a:off x="7479790" y="1541479"/>
              <a:ext cx="475490" cy="475488"/>
              <a:chOff x="5839622" y="2191652"/>
              <a:chExt cx="522378" cy="522378"/>
            </a:xfrm>
          </p:grpSpPr>
          <p:sp>
            <p:nvSpPr>
              <p:cNvPr id="24" name="îSḻiḋe">
                <a:extLst>
                  <a:ext uri="{FF2B5EF4-FFF2-40B4-BE49-F238E27FC236}">
                    <a16:creationId xmlns:a16="http://schemas.microsoft.com/office/drawing/2014/main" id="{1215CE50-9C3F-46E3-8887-E3D0603AF4BE}"/>
                  </a:ext>
                </a:extLst>
              </p:cNvPr>
              <p:cNvSpPr/>
              <p:nvPr/>
            </p:nvSpPr>
            <p:spPr>
              <a:xfrm>
                <a:off x="5839622" y="2191652"/>
                <a:ext cx="522378" cy="522378"/>
              </a:xfrm>
              <a:custGeom>
                <a:avLst/>
                <a:gdLst>
                  <a:gd name="connsiteX0" fmla="*/ 0 w 670873"/>
                  <a:gd name="connsiteY0" fmla="*/ 335437 h 670873"/>
                  <a:gd name="connsiteX1" fmla="*/ 335437 w 670873"/>
                  <a:gd name="connsiteY1" fmla="*/ 0 h 670873"/>
                  <a:gd name="connsiteX2" fmla="*/ 670874 w 670873"/>
                  <a:gd name="connsiteY2" fmla="*/ 335437 h 670873"/>
                  <a:gd name="connsiteX3" fmla="*/ 335437 w 670873"/>
                  <a:gd name="connsiteY3" fmla="*/ 670874 h 670873"/>
                  <a:gd name="connsiteX4" fmla="*/ 0 w 670873"/>
                  <a:gd name="connsiteY4" fmla="*/ 335437 h 67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0873" h="670873">
                    <a:moveTo>
                      <a:pt x="0" y="335437"/>
                    </a:moveTo>
                    <a:cubicBezTo>
                      <a:pt x="0" y="150180"/>
                      <a:pt x="150180" y="0"/>
                      <a:pt x="335437" y="0"/>
                    </a:cubicBezTo>
                    <a:cubicBezTo>
                      <a:pt x="520694" y="0"/>
                      <a:pt x="670874" y="150180"/>
                      <a:pt x="670874" y="335437"/>
                    </a:cubicBezTo>
                    <a:cubicBezTo>
                      <a:pt x="670874" y="520694"/>
                      <a:pt x="520694" y="670874"/>
                      <a:pt x="335437" y="670874"/>
                    </a:cubicBezTo>
                    <a:cubicBezTo>
                      <a:pt x="150180" y="670874"/>
                      <a:pt x="0" y="520694"/>
                      <a:pt x="0" y="33543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5" name="íśľidé">
                <a:extLst>
                  <a:ext uri="{FF2B5EF4-FFF2-40B4-BE49-F238E27FC236}">
                    <a16:creationId xmlns:a16="http://schemas.microsoft.com/office/drawing/2014/main" id="{1D830C7A-EA41-48CA-8C28-446F9ECBAFC4}"/>
                  </a:ext>
                </a:extLst>
              </p:cNvPr>
              <p:cNvSpPr/>
              <p:nvPr/>
            </p:nvSpPr>
            <p:spPr bwMode="auto">
              <a:xfrm>
                <a:off x="5954521" y="2350040"/>
                <a:ext cx="292579" cy="205596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iš1iḑè">
              <a:extLst>
                <a:ext uri="{FF2B5EF4-FFF2-40B4-BE49-F238E27FC236}">
                  <a16:creationId xmlns:a16="http://schemas.microsoft.com/office/drawing/2014/main" id="{CB99F2E4-D255-44FB-BB39-B303C808AA7D}"/>
                </a:ext>
              </a:extLst>
            </p:cNvPr>
            <p:cNvGrpSpPr/>
            <p:nvPr/>
          </p:nvGrpSpPr>
          <p:grpSpPr>
            <a:xfrm>
              <a:off x="8130565" y="1365407"/>
              <a:ext cx="3389923" cy="1062720"/>
              <a:chOff x="831802" y="3912072"/>
              <a:chExt cx="2474198" cy="1062720"/>
            </a:xfrm>
          </p:grpSpPr>
          <p:sp>
            <p:nvSpPr>
              <p:cNvPr id="21" name="ïṧlîḋé">
                <a:extLst>
                  <a:ext uri="{FF2B5EF4-FFF2-40B4-BE49-F238E27FC236}">
                    <a16:creationId xmlns:a16="http://schemas.microsoft.com/office/drawing/2014/main" id="{287BF63C-5713-4FFF-84F5-607CC3404D90}"/>
                  </a:ext>
                </a:extLst>
              </p:cNvPr>
              <p:cNvSpPr/>
              <p:nvPr/>
            </p:nvSpPr>
            <p:spPr>
              <a:xfrm>
                <a:off x="831802" y="4364531"/>
                <a:ext cx="2474198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Supporting text here.</a:t>
                </a:r>
                <a:endParaRPr lang="zh-CN" altLang="en-US" sz="10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2" name="i$ḷíḋè">
                <a:extLst>
                  <a:ext uri="{FF2B5EF4-FFF2-40B4-BE49-F238E27FC236}">
                    <a16:creationId xmlns:a16="http://schemas.microsoft.com/office/drawing/2014/main" id="{A1017141-4642-4438-83FB-25853F6A9D25}"/>
                  </a:ext>
                </a:extLst>
              </p:cNvPr>
              <p:cNvSpPr txBox="1"/>
              <p:nvPr/>
            </p:nvSpPr>
            <p:spPr bwMode="auto">
              <a:xfrm>
                <a:off x="831802" y="3912072"/>
                <a:ext cx="2474198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8ED6B4EA-1CB7-42A1-A11D-A2157FF5D45B}"/>
              </a:ext>
            </a:extLst>
          </p:cNvPr>
          <p:cNvCxnSpPr>
            <a:cxnSpLocks/>
          </p:cNvCxnSpPr>
          <p:nvPr/>
        </p:nvCxnSpPr>
        <p:spPr>
          <a:xfrm>
            <a:off x="1586659" y="2733797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64855D4-9346-43AB-B350-278A198CBE12}"/>
              </a:ext>
            </a:extLst>
          </p:cNvPr>
          <p:cNvCxnSpPr>
            <a:cxnSpLocks/>
          </p:cNvCxnSpPr>
          <p:nvPr/>
        </p:nvCxnSpPr>
        <p:spPr>
          <a:xfrm>
            <a:off x="1586659" y="3895085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2DEC721-AE5D-4C0C-ABA1-84A8197412A9}"/>
              </a:ext>
            </a:extLst>
          </p:cNvPr>
          <p:cNvCxnSpPr>
            <a:cxnSpLocks/>
          </p:cNvCxnSpPr>
          <p:nvPr/>
        </p:nvCxnSpPr>
        <p:spPr>
          <a:xfrm>
            <a:off x="1586659" y="5056373"/>
            <a:ext cx="3399488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78196a6c-a2a8-4687-a703-facbfd5bde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F1EB175-9608-4145-A25A-4A670B7CBF9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669281" y="2551490"/>
            <a:ext cx="5781159" cy="3585597"/>
            <a:chOff x="2963863" y="1468438"/>
            <a:chExt cx="6311901" cy="3914775"/>
          </a:xfrm>
        </p:grpSpPr>
        <p:sp>
          <p:nvSpPr>
            <p:cNvPr id="58" name="îşḻïḑe">
              <a:extLst>
                <a:ext uri="{FF2B5EF4-FFF2-40B4-BE49-F238E27FC236}">
                  <a16:creationId xmlns:a16="http://schemas.microsoft.com/office/drawing/2014/main" id="{6BA03E26-51F8-4FDF-AC94-1BA9B7E271D3}"/>
                </a:ext>
              </a:extLst>
            </p:cNvPr>
            <p:cNvSpPr/>
            <p:nvPr/>
          </p:nvSpPr>
          <p:spPr bwMode="auto">
            <a:xfrm>
              <a:off x="3028951" y="4703763"/>
              <a:ext cx="6246813" cy="679450"/>
            </a:xfrm>
            <a:custGeom>
              <a:avLst/>
              <a:gdLst>
                <a:gd name="T0" fmla="*/ 1808 w 3893"/>
                <a:gd name="T1" fmla="*/ 0 h 424"/>
                <a:gd name="T2" fmla="*/ 1781 w 3893"/>
                <a:gd name="T3" fmla="*/ 0 h 424"/>
                <a:gd name="T4" fmla="*/ 1698 w 3893"/>
                <a:gd name="T5" fmla="*/ 1 h 424"/>
                <a:gd name="T6" fmla="*/ 1706 w 3893"/>
                <a:gd name="T7" fmla="*/ 34 h 424"/>
                <a:gd name="T8" fmla="*/ 1646 w 3893"/>
                <a:gd name="T9" fmla="*/ 114 h 424"/>
                <a:gd name="T10" fmla="*/ 1477 w 3893"/>
                <a:gd name="T11" fmla="*/ 166 h 424"/>
                <a:gd name="T12" fmla="*/ 1385 w 3893"/>
                <a:gd name="T13" fmla="*/ 172 h 424"/>
                <a:gd name="T14" fmla="*/ 1270 w 3893"/>
                <a:gd name="T15" fmla="*/ 148 h 424"/>
                <a:gd name="T16" fmla="*/ 1229 w 3893"/>
                <a:gd name="T17" fmla="*/ 120 h 424"/>
                <a:gd name="T18" fmla="*/ 1130 w 3893"/>
                <a:gd name="T19" fmla="*/ 76 h 424"/>
                <a:gd name="T20" fmla="*/ 1105 w 3893"/>
                <a:gd name="T21" fmla="*/ 62 h 424"/>
                <a:gd name="T22" fmla="*/ 1062 w 3893"/>
                <a:gd name="T23" fmla="*/ 67 h 424"/>
                <a:gd name="T24" fmla="*/ 856 w 3893"/>
                <a:gd name="T25" fmla="*/ 83 h 424"/>
                <a:gd name="T26" fmla="*/ 778 w 3893"/>
                <a:gd name="T27" fmla="*/ 87 h 424"/>
                <a:gd name="T28" fmla="*/ 657 w 3893"/>
                <a:gd name="T29" fmla="*/ 77 h 424"/>
                <a:gd name="T30" fmla="*/ 517 w 3893"/>
                <a:gd name="T31" fmla="*/ 50 h 424"/>
                <a:gd name="T32" fmla="*/ 357 w 3893"/>
                <a:gd name="T33" fmla="*/ 25 h 424"/>
                <a:gd name="T34" fmla="*/ 354 w 3893"/>
                <a:gd name="T35" fmla="*/ 25 h 424"/>
                <a:gd name="T36" fmla="*/ 128 w 3893"/>
                <a:gd name="T37" fmla="*/ 52 h 424"/>
                <a:gd name="T38" fmla="*/ 51 w 3893"/>
                <a:gd name="T39" fmla="*/ 97 h 424"/>
                <a:gd name="T40" fmla="*/ 45 w 3893"/>
                <a:gd name="T41" fmla="*/ 301 h 424"/>
                <a:gd name="T42" fmla="*/ 388 w 3893"/>
                <a:gd name="T43" fmla="*/ 412 h 424"/>
                <a:gd name="T44" fmla="*/ 417 w 3893"/>
                <a:gd name="T45" fmla="*/ 412 h 424"/>
                <a:gd name="T46" fmla="*/ 734 w 3893"/>
                <a:gd name="T47" fmla="*/ 400 h 424"/>
                <a:gd name="T48" fmla="*/ 1053 w 3893"/>
                <a:gd name="T49" fmla="*/ 389 h 424"/>
                <a:gd name="T50" fmla="*/ 1058 w 3893"/>
                <a:gd name="T51" fmla="*/ 389 h 424"/>
                <a:gd name="T52" fmla="*/ 1145 w 3893"/>
                <a:gd name="T53" fmla="*/ 389 h 424"/>
                <a:gd name="T54" fmla="*/ 1722 w 3893"/>
                <a:gd name="T55" fmla="*/ 374 h 424"/>
                <a:gd name="T56" fmla="*/ 2092 w 3893"/>
                <a:gd name="T57" fmla="*/ 364 h 424"/>
                <a:gd name="T58" fmla="*/ 2346 w 3893"/>
                <a:gd name="T59" fmla="*/ 365 h 424"/>
                <a:gd name="T60" fmla="*/ 2983 w 3893"/>
                <a:gd name="T61" fmla="*/ 395 h 424"/>
                <a:gd name="T62" fmla="*/ 3262 w 3893"/>
                <a:gd name="T63" fmla="*/ 420 h 424"/>
                <a:gd name="T64" fmla="*/ 3334 w 3893"/>
                <a:gd name="T65" fmla="*/ 424 h 424"/>
                <a:gd name="T66" fmla="*/ 3507 w 3893"/>
                <a:gd name="T67" fmla="*/ 413 h 424"/>
                <a:gd name="T68" fmla="*/ 3709 w 3893"/>
                <a:gd name="T69" fmla="*/ 359 h 424"/>
                <a:gd name="T70" fmla="*/ 3863 w 3893"/>
                <a:gd name="T71" fmla="*/ 204 h 424"/>
                <a:gd name="T72" fmla="*/ 3365 w 3893"/>
                <a:gd name="T73" fmla="*/ 52 h 424"/>
                <a:gd name="T74" fmla="*/ 3347 w 3893"/>
                <a:gd name="T75" fmla="*/ 122 h 424"/>
                <a:gd name="T76" fmla="*/ 3264 w 3893"/>
                <a:gd name="T77" fmla="*/ 121 h 424"/>
                <a:gd name="T78" fmla="*/ 3252 w 3893"/>
                <a:gd name="T79" fmla="*/ 49 h 424"/>
                <a:gd name="T80" fmla="*/ 3188 w 3893"/>
                <a:gd name="T81" fmla="*/ 48 h 424"/>
                <a:gd name="T82" fmla="*/ 3158 w 3893"/>
                <a:gd name="T83" fmla="*/ 49 h 424"/>
                <a:gd name="T84" fmla="*/ 2944 w 3893"/>
                <a:gd name="T85" fmla="*/ 50 h 424"/>
                <a:gd name="T86" fmla="*/ 2894 w 3893"/>
                <a:gd name="T87" fmla="*/ 50 h 424"/>
                <a:gd name="T88" fmla="*/ 2893 w 3893"/>
                <a:gd name="T89" fmla="*/ 50 h 424"/>
                <a:gd name="T90" fmla="*/ 2893 w 3893"/>
                <a:gd name="T91" fmla="*/ 50 h 424"/>
                <a:gd name="T92" fmla="*/ 2823 w 3893"/>
                <a:gd name="T93" fmla="*/ 48 h 424"/>
                <a:gd name="T94" fmla="*/ 2685 w 3893"/>
                <a:gd name="T95" fmla="*/ 27 h 424"/>
                <a:gd name="T96" fmla="*/ 2547 w 3893"/>
                <a:gd name="T97" fmla="*/ 16 h 424"/>
                <a:gd name="T98" fmla="*/ 2100 w 3893"/>
                <a:gd name="T99" fmla="*/ 1 h 424"/>
                <a:gd name="T100" fmla="*/ 1969 w 3893"/>
                <a:gd name="T101" fmla="*/ 1 h 424"/>
                <a:gd name="T102" fmla="*/ 1808 w 3893"/>
                <a:gd name="T103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93" h="424">
                  <a:moveTo>
                    <a:pt x="1808" y="0"/>
                  </a:moveTo>
                  <a:cubicBezTo>
                    <a:pt x="1799" y="0"/>
                    <a:pt x="1790" y="0"/>
                    <a:pt x="1781" y="0"/>
                  </a:cubicBezTo>
                  <a:cubicBezTo>
                    <a:pt x="1753" y="1"/>
                    <a:pt x="1726" y="1"/>
                    <a:pt x="1698" y="1"/>
                  </a:cubicBezTo>
                  <a:cubicBezTo>
                    <a:pt x="1702" y="12"/>
                    <a:pt x="1705" y="23"/>
                    <a:pt x="1706" y="34"/>
                  </a:cubicBezTo>
                  <a:cubicBezTo>
                    <a:pt x="1711" y="75"/>
                    <a:pt x="1680" y="96"/>
                    <a:pt x="1646" y="114"/>
                  </a:cubicBezTo>
                  <a:cubicBezTo>
                    <a:pt x="1594" y="141"/>
                    <a:pt x="1536" y="159"/>
                    <a:pt x="1477" y="166"/>
                  </a:cubicBezTo>
                  <a:cubicBezTo>
                    <a:pt x="1449" y="169"/>
                    <a:pt x="1417" y="172"/>
                    <a:pt x="1385" y="172"/>
                  </a:cubicBezTo>
                  <a:cubicBezTo>
                    <a:pt x="1344" y="172"/>
                    <a:pt x="1302" y="166"/>
                    <a:pt x="1270" y="148"/>
                  </a:cubicBezTo>
                  <a:cubicBezTo>
                    <a:pt x="1255" y="140"/>
                    <a:pt x="1241" y="130"/>
                    <a:pt x="1229" y="120"/>
                  </a:cubicBezTo>
                  <a:cubicBezTo>
                    <a:pt x="1194" y="106"/>
                    <a:pt x="1161" y="91"/>
                    <a:pt x="1130" y="76"/>
                  </a:cubicBezTo>
                  <a:cubicBezTo>
                    <a:pt x="1122" y="72"/>
                    <a:pt x="1113" y="67"/>
                    <a:pt x="1105" y="62"/>
                  </a:cubicBezTo>
                  <a:cubicBezTo>
                    <a:pt x="1091" y="64"/>
                    <a:pt x="1077" y="65"/>
                    <a:pt x="1062" y="67"/>
                  </a:cubicBezTo>
                  <a:cubicBezTo>
                    <a:pt x="994" y="72"/>
                    <a:pt x="925" y="76"/>
                    <a:pt x="856" y="83"/>
                  </a:cubicBezTo>
                  <a:cubicBezTo>
                    <a:pt x="831" y="86"/>
                    <a:pt x="805" y="87"/>
                    <a:pt x="778" y="87"/>
                  </a:cubicBezTo>
                  <a:cubicBezTo>
                    <a:pt x="737" y="87"/>
                    <a:pt x="696" y="84"/>
                    <a:pt x="657" y="77"/>
                  </a:cubicBezTo>
                  <a:cubicBezTo>
                    <a:pt x="610" y="69"/>
                    <a:pt x="563" y="64"/>
                    <a:pt x="517" y="50"/>
                  </a:cubicBezTo>
                  <a:cubicBezTo>
                    <a:pt x="466" y="35"/>
                    <a:pt x="410" y="25"/>
                    <a:pt x="357" y="25"/>
                  </a:cubicBezTo>
                  <a:cubicBezTo>
                    <a:pt x="356" y="25"/>
                    <a:pt x="355" y="25"/>
                    <a:pt x="354" y="25"/>
                  </a:cubicBezTo>
                  <a:cubicBezTo>
                    <a:pt x="277" y="25"/>
                    <a:pt x="202" y="25"/>
                    <a:pt x="128" y="52"/>
                  </a:cubicBezTo>
                  <a:cubicBezTo>
                    <a:pt x="103" y="61"/>
                    <a:pt x="71" y="77"/>
                    <a:pt x="51" y="97"/>
                  </a:cubicBezTo>
                  <a:cubicBezTo>
                    <a:pt x="6" y="142"/>
                    <a:pt x="0" y="254"/>
                    <a:pt x="45" y="301"/>
                  </a:cubicBezTo>
                  <a:cubicBezTo>
                    <a:pt x="121" y="380"/>
                    <a:pt x="282" y="411"/>
                    <a:pt x="388" y="412"/>
                  </a:cubicBezTo>
                  <a:cubicBezTo>
                    <a:pt x="398" y="412"/>
                    <a:pt x="408" y="412"/>
                    <a:pt x="417" y="412"/>
                  </a:cubicBezTo>
                  <a:cubicBezTo>
                    <a:pt x="523" y="412"/>
                    <a:pt x="627" y="405"/>
                    <a:pt x="734" y="400"/>
                  </a:cubicBezTo>
                  <a:cubicBezTo>
                    <a:pt x="840" y="396"/>
                    <a:pt x="946" y="389"/>
                    <a:pt x="1053" y="389"/>
                  </a:cubicBezTo>
                  <a:cubicBezTo>
                    <a:pt x="1055" y="389"/>
                    <a:pt x="1056" y="389"/>
                    <a:pt x="1058" y="389"/>
                  </a:cubicBezTo>
                  <a:cubicBezTo>
                    <a:pt x="1087" y="389"/>
                    <a:pt x="1116" y="389"/>
                    <a:pt x="1145" y="389"/>
                  </a:cubicBezTo>
                  <a:cubicBezTo>
                    <a:pt x="1338" y="389"/>
                    <a:pt x="1530" y="387"/>
                    <a:pt x="1722" y="374"/>
                  </a:cubicBezTo>
                  <a:cubicBezTo>
                    <a:pt x="1845" y="366"/>
                    <a:pt x="1968" y="364"/>
                    <a:pt x="2092" y="364"/>
                  </a:cubicBezTo>
                  <a:cubicBezTo>
                    <a:pt x="2176" y="364"/>
                    <a:pt x="2261" y="365"/>
                    <a:pt x="2346" y="365"/>
                  </a:cubicBezTo>
                  <a:cubicBezTo>
                    <a:pt x="2559" y="365"/>
                    <a:pt x="2771" y="367"/>
                    <a:pt x="2983" y="395"/>
                  </a:cubicBezTo>
                  <a:cubicBezTo>
                    <a:pt x="3075" y="407"/>
                    <a:pt x="3169" y="412"/>
                    <a:pt x="3262" y="420"/>
                  </a:cubicBezTo>
                  <a:cubicBezTo>
                    <a:pt x="3286" y="423"/>
                    <a:pt x="3310" y="424"/>
                    <a:pt x="3334" y="424"/>
                  </a:cubicBezTo>
                  <a:cubicBezTo>
                    <a:pt x="3391" y="424"/>
                    <a:pt x="3449" y="418"/>
                    <a:pt x="3507" y="413"/>
                  </a:cubicBezTo>
                  <a:cubicBezTo>
                    <a:pt x="3577" y="407"/>
                    <a:pt x="3646" y="389"/>
                    <a:pt x="3709" y="359"/>
                  </a:cubicBezTo>
                  <a:cubicBezTo>
                    <a:pt x="3759" y="335"/>
                    <a:pt x="3848" y="261"/>
                    <a:pt x="3863" y="204"/>
                  </a:cubicBezTo>
                  <a:cubicBezTo>
                    <a:pt x="3893" y="93"/>
                    <a:pt x="3587" y="61"/>
                    <a:pt x="3365" y="52"/>
                  </a:cubicBezTo>
                  <a:cubicBezTo>
                    <a:pt x="3359" y="75"/>
                    <a:pt x="3353" y="98"/>
                    <a:pt x="3347" y="122"/>
                  </a:cubicBezTo>
                  <a:cubicBezTo>
                    <a:pt x="3319" y="122"/>
                    <a:pt x="3292" y="121"/>
                    <a:pt x="3264" y="121"/>
                  </a:cubicBezTo>
                  <a:cubicBezTo>
                    <a:pt x="3258" y="97"/>
                    <a:pt x="3255" y="73"/>
                    <a:pt x="3252" y="49"/>
                  </a:cubicBezTo>
                  <a:cubicBezTo>
                    <a:pt x="3227" y="49"/>
                    <a:pt x="3205" y="48"/>
                    <a:pt x="3188" y="48"/>
                  </a:cubicBezTo>
                  <a:cubicBezTo>
                    <a:pt x="3175" y="48"/>
                    <a:pt x="3165" y="49"/>
                    <a:pt x="3158" y="49"/>
                  </a:cubicBezTo>
                  <a:cubicBezTo>
                    <a:pt x="3087" y="49"/>
                    <a:pt x="3015" y="50"/>
                    <a:pt x="2944" y="50"/>
                  </a:cubicBezTo>
                  <a:cubicBezTo>
                    <a:pt x="2927" y="50"/>
                    <a:pt x="2910" y="50"/>
                    <a:pt x="2894" y="50"/>
                  </a:cubicBezTo>
                  <a:cubicBezTo>
                    <a:pt x="2894" y="50"/>
                    <a:pt x="2894" y="50"/>
                    <a:pt x="2893" y="50"/>
                  </a:cubicBezTo>
                  <a:cubicBezTo>
                    <a:pt x="2893" y="50"/>
                    <a:pt x="2893" y="50"/>
                    <a:pt x="2893" y="50"/>
                  </a:cubicBezTo>
                  <a:cubicBezTo>
                    <a:pt x="2870" y="50"/>
                    <a:pt x="2847" y="49"/>
                    <a:pt x="2823" y="48"/>
                  </a:cubicBezTo>
                  <a:cubicBezTo>
                    <a:pt x="2777" y="47"/>
                    <a:pt x="2731" y="37"/>
                    <a:pt x="2685" y="27"/>
                  </a:cubicBezTo>
                  <a:cubicBezTo>
                    <a:pt x="2639" y="17"/>
                    <a:pt x="2594" y="20"/>
                    <a:pt x="2547" y="16"/>
                  </a:cubicBezTo>
                  <a:cubicBezTo>
                    <a:pt x="2399" y="2"/>
                    <a:pt x="2249" y="1"/>
                    <a:pt x="2100" y="1"/>
                  </a:cubicBezTo>
                  <a:cubicBezTo>
                    <a:pt x="2057" y="1"/>
                    <a:pt x="2013" y="1"/>
                    <a:pt x="1969" y="1"/>
                  </a:cubicBezTo>
                  <a:cubicBezTo>
                    <a:pt x="1916" y="1"/>
                    <a:pt x="1862" y="0"/>
                    <a:pt x="1808" y="0"/>
                  </a:cubicBezTo>
                </a:path>
              </a:pathLst>
            </a:custGeom>
            <a:solidFill>
              <a:srgbClr val="F7E2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şľîḑé">
              <a:extLst>
                <a:ext uri="{FF2B5EF4-FFF2-40B4-BE49-F238E27FC236}">
                  <a16:creationId xmlns:a16="http://schemas.microsoft.com/office/drawing/2014/main" id="{3C5556A6-C5C0-4CE7-B4F5-9738DD59DBE5}"/>
                </a:ext>
              </a:extLst>
            </p:cNvPr>
            <p:cNvSpPr/>
            <p:nvPr/>
          </p:nvSpPr>
          <p:spPr bwMode="auto">
            <a:xfrm>
              <a:off x="3236913" y="2527301"/>
              <a:ext cx="863600" cy="438150"/>
            </a:xfrm>
            <a:custGeom>
              <a:avLst/>
              <a:gdLst>
                <a:gd name="T0" fmla="*/ 12 w 538"/>
                <a:gd name="T1" fmla="*/ 201 h 273"/>
                <a:gd name="T2" fmla="*/ 47 w 538"/>
                <a:gd name="T3" fmla="*/ 187 h 273"/>
                <a:gd name="T4" fmla="*/ 65 w 538"/>
                <a:gd name="T5" fmla="*/ 177 h 273"/>
                <a:gd name="T6" fmla="*/ 86 w 538"/>
                <a:gd name="T7" fmla="*/ 190 h 273"/>
                <a:gd name="T8" fmla="*/ 133 w 538"/>
                <a:gd name="T9" fmla="*/ 195 h 273"/>
                <a:gd name="T10" fmla="*/ 324 w 538"/>
                <a:gd name="T11" fmla="*/ 179 h 273"/>
                <a:gd name="T12" fmla="*/ 334 w 538"/>
                <a:gd name="T13" fmla="*/ 177 h 273"/>
                <a:gd name="T14" fmla="*/ 343 w 538"/>
                <a:gd name="T15" fmla="*/ 162 h 273"/>
                <a:gd name="T16" fmla="*/ 376 w 538"/>
                <a:gd name="T17" fmla="*/ 81 h 273"/>
                <a:gd name="T18" fmla="*/ 424 w 538"/>
                <a:gd name="T19" fmla="*/ 21 h 273"/>
                <a:gd name="T20" fmla="*/ 498 w 538"/>
                <a:gd name="T21" fmla="*/ 10 h 273"/>
                <a:gd name="T22" fmla="*/ 532 w 538"/>
                <a:gd name="T23" fmla="*/ 52 h 273"/>
                <a:gd name="T24" fmla="*/ 461 w 538"/>
                <a:gd name="T25" fmla="*/ 164 h 273"/>
                <a:gd name="T26" fmla="*/ 380 w 538"/>
                <a:gd name="T27" fmla="*/ 246 h 273"/>
                <a:gd name="T28" fmla="*/ 369 w 538"/>
                <a:gd name="T29" fmla="*/ 254 h 273"/>
                <a:gd name="T30" fmla="*/ 354 w 538"/>
                <a:gd name="T31" fmla="*/ 255 h 273"/>
                <a:gd name="T32" fmla="*/ 165 w 538"/>
                <a:gd name="T33" fmla="*/ 248 h 273"/>
                <a:gd name="T34" fmla="*/ 116 w 538"/>
                <a:gd name="T35" fmla="*/ 249 h 273"/>
                <a:gd name="T36" fmla="*/ 90 w 538"/>
                <a:gd name="T37" fmla="*/ 265 h 273"/>
                <a:gd name="T38" fmla="*/ 57 w 538"/>
                <a:gd name="T39" fmla="*/ 273 h 273"/>
                <a:gd name="T40" fmla="*/ 3 w 538"/>
                <a:gd name="T41" fmla="*/ 228 h 273"/>
                <a:gd name="T42" fmla="*/ 12 w 538"/>
                <a:gd name="T43" fmla="*/ 20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8" h="273">
                  <a:moveTo>
                    <a:pt x="12" y="201"/>
                  </a:moveTo>
                  <a:cubicBezTo>
                    <a:pt x="21" y="195"/>
                    <a:pt x="36" y="193"/>
                    <a:pt x="47" y="187"/>
                  </a:cubicBezTo>
                  <a:cubicBezTo>
                    <a:pt x="53" y="184"/>
                    <a:pt x="53" y="171"/>
                    <a:pt x="65" y="177"/>
                  </a:cubicBezTo>
                  <a:cubicBezTo>
                    <a:pt x="69" y="179"/>
                    <a:pt x="77" y="186"/>
                    <a:pt x="86" y="190"/>
                  </a:cubicBezTo>
                  <a:cubicBezTo>
                    <a:pt x="98" y="196"/>
                    <a:pt x="117" y="197"/>
                    <a:pt x="133" y="195"/>
                  </a:cubicBezTo>
                  <a:cubicBezTo>
                    <a:pt x="196" y="187"/>
                    <a:pt x="260" y="180"/>
                    <a:pt x="324" y="179"/>
                  </a:cubicBezTo>
                  <a:cubicBezTo>
                    <a:pt x="327" y="179"/>
                    <a:pt x="331" y="179"/>
                    <a:pt x="334" y="177"/>
                  </a:cubicBezTo>
                  <a:cubicBezTo>
                    <a:pt x="340" y="174"/>
                    <a:pt x="341" y="168"/>
                    <a:pt x="343" y="162"/>
                  </a:cubicBezTo>
                  <a:cubicBezTo>
                    <a:pt x="352" y="134"/>
                    <a:pt x="362" y="107"/>
                    <a:pt x="376" y="81"/>
                  </a:cubicBezTo>
                  <a:cubicBezTo>
                    <a:pt x="388" y="58"/>
                    <a:pt x="403" y="36"/>
                    <a:pt x="424" y="21"/>
                  </a:cubicBezTo>
                  <a:cubicBezTo>
                    <a:pt x="446" y="6"/>
                    <a:pt x="474" y="0"/>
                    <a:pt x="498" y="10"/>
                  </a:cubicBezTo>
                  <a:cubicBezTo>
                    <a:pt x="516" y="18"/>
                    <a:pt x="530" y="32"/>
                    <a:pt x="532" y="52"/>
                  </a:cubicBezTo>
                  <a:cubicBezTo>
                    <a:pt x="538" y="101"/>
                    <a:pt x="490" y="133"/>
                    <a:pt x="461" y="164"/>
                  </a:cubicBezTo>
                  <a:cubicBezTo>
                    <a:pt x="433" y="194"/>
                    <a:pt x="409" y="219"/>
                    <a:pt x="380" y="246"/>
                  </a:cubicBezTo>
                  <a:cubicBezTo>
                    <a:pt x="377" y="249"/>
                    <a:pt x="373" y="252"/>
                    <a:pt x="369" y="254"/>
                  </a:cubicBezTo>
                  <a:cubicBezTo>
                    <a:pt x="364" y="256"/>
                    <a:pt x="359" y="255"/>
                    <a:pt x="354" y="255"/>
                  </a:cubicBezTo>
                  <a:cubicBezTo>
                    <a:pt x="290" y="248"/>
                    <a:pt x="229" y="240"/>
                    <a:pt x="165" y="248"/>
                  </a:cubicBezTo>
                  <a:cubicBezTo>
                    <a:pt x="148" y="250"/>
                    <a:pt x="133" y="245"/>
                    <a:pt x="116" y="249"/>
                  </a:cubicBezTo>
                  <a:cubicBezTo>
                    <a:pt x="106" y="252"/>
                    <a:pt x="99" y="261"/>
                    <a:pt x="90" y="265"/>
                  </a:cubicBezTo>
                  <a:cubicBezTo>
                    <a:pt x="80" y="269"/>
                    <a:pt x="68" y="273"/>
                    <a:pt x="57" y="273"/>
                  </a:cubicBezTo>
                  <a:cubicBezTo>
                    <a:pt x="34" y="273"/>
                    <a:pt x="9" y="251"/>
                    <a:pt x="3" y="228"/>
                  </a:cubicBezTo>
                  <a:cubicBezTo>
                    <a:pt x="0" y="213"/>
                    <a:pt x="4" y="205"/>
                    <a:pt x="12" y="201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$lïdè">
              <a:extLst>
                <a:ext uri="{FF2B5EF4-FFF2-40B4-BE49-F238E27FC236}">
                  <a16:creationId xmlns:a16="http://schemas.microsoft.com/office/drawing/2014/main" id="{F90CCFDA-722F-4B1A-ADFF-E2FE05A728E5}"/>
                </a:ext>
              </a:extLst>
            </p:cNvPr>
            <p:cNvSpPr/>
            <p:nvPr/>
          </p:nvSpPr>
          <p:spPr bwMode="auto">
            <a:xfrm>
              <a:off x="3810001" y="2163763"/>
              <a:ext cx="477838" cy="627063"/>
            </a:xfrm>
            <a:custGeom>
              <a:avLst/>
              <a:gdLst>
                <a:gd name="T0" fmla="*/ 105 w 298"/>
                <a:gd name="T1" fmla="*/ 374 h 391"/>
                <a:gd name="T2" fmla="*/ 0 w 298"/>
                <a:gd name="T3" fmla="*/ 326 h 391"/>
                <a:gd name="T4" fmla="*/ 70 w 298"/>
                <a:gd name="T5" fmla="*/ 162 h 391"/>
                <a:gd name="T6" fmla="*/ 142 w 298"/>
                <a:gd name="T7" fmla="*/ 57 h 391"/>
                <a:gd name="T8" fmla="*/ 287 w 298"/>
                <a:gd name="T9" fmla="*/ 139 h 391"/>
                <a:gd name="T10" fmla="*/ 151 w 298"/>
                <a:gd name="T11" fmla="*/ 387 h 391"/>
                <a:gd name="T12" fmla="*/ 146 w 298"/>
                <a:gd name="T13" fmla="*/ 390 h 391"/>
                <a:gd name="T14" fmla="*/ 138 w 298"/>
                <a:gd name="T15" fmla="*/ 389 h 391"/>
                <a:gd name="T16" fmla="*/ 105 w 298"/>
                <a:gd name="T17" fmla="*/ 37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8" h="391">
                  <a:moveTo>
                    <a:pt x="105" y="374"/>
                  </a:moveTo>
                  <a:cubicBezTo>
                    <a:pt x="70" y="357"/>
                    <a:pt x="33" y="345"/>
                    <a:pt x="0" y="326"/>
                  </a:cubicBezTo>
                  <a:cubicBezTo>
                    <a:pt x="15" y="297"/>
                    <a:pt x="63" y="176"/>
                    <a:pt x="70" y="162"/>
                  </a:cubicBezTo>
                  <a:cubicBezTo>
                    <a:pt x="99" y="108"/>
                    <a:pt x="106" y="84"/>
                    <a:pt x="142" y="57"/>
                  </a:cubicBezTo>
                  <a:cubicBezTo>
                    <a:pt x="218" y="0"/>
                    <a:pt x="298" y="49"/>
                    <a:pt x="287" y="139"/>
                  </a:cubicBezTo>
                  <a:cubicBezTo>
                    <a:pt x="274" y="237"/>
                    <a:pt x="215" y="316"/>
                    <a:pt x="151" y="387"/>
                  </a:cubicBezTo>
                  <a:cubicBezTo>
                    <a:pt x="150" y="389"/>
                    <a:pt x="148" y="390"/>
                    <a:pt x="146" y="390"/>
                  </a:cubicBezTo>
                  <a:cubicBezTo>
                    <a:pt x="143" y="391"/>
                    <a:pt x="140" y="390"/>
                    <a:pt x="138" y="389"/>
                  </a:cubicBezTo>
                  <a:cubicBezTo>
                    <a:pt x="127" y="383"/>
                    <a:pt x="116" y="379"/>
                    <a:pt x="105" y="374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šľîďé">
              <a:extLst>
                <a:ext uri="{FF2B5EF4-FFF2-40B4-BE49-F238E27FC236}">
                  <a16:creationId xmlns:a16="http://schemas.microsoft.com/office/drawing/2014/main" id="{666EB95D-0B66-4F48-A5A4-F5C3BE803A95}"/>
                </a:ext>
              </a:extLst>
            </p:cNvPr>
            <p:cNvSpPr/>
            <p:nvPr/>
          </p:nvSpPr>
          <p:spPr bwMode="auto">
            <a:xfrm>
              <a:off x="3871913" y="4337051"/>
              <a:ext cx="177800" cy="603250"/>
            </a:xfrm>
            <a:custGeom>
              <a:avLst/>
              <a:gdLst>
                <a:gd name="T0" fmla="*/ 43 w 111"/>
                <a:gd name="T1" fmla="*/ 377 h 377"/>
                <a:gd name="T2" fmla="*/ 6 w 111"/>
                <a:gd name="T3" fmla="*/ 373 h 377"/>
                <a:gd name="T4" fmla="*/ 16 w 111"/>
                <a:gd name="T5" fmla="*/ 0 h 377"/>
                <a:gd name="T6" fmla="*/ 111 w 111"/>
                <a:gd name="T7" fmla="*/ 5 h 377"/>
                <a:gd name="T8" fmla="*/ 64 w 111"/>
                <a:gd name="T9" fmla="*/ 207 h 377"/>
                <a:gd name="T10" fmla="*/ 43 w 111"/>
                <a:gd name="T11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77">
                  <a:moveTo>
                    <a:pt x="43" y="377"/>
                  </a:moveTo>
                  <a:cubicBezTo>
                    <a:pt x="31" y="377"/>
                    <a:pt x="19" y="374"/>
                    <a:pt x="6" y="373"/>
                  </a:cubicBezTo>
                  <a:cubicBezTo>
                    <a:pt x="0" y="251"/>
                    <a:pt x="11" y="123"/>
                    <a:pt x="16" y="0"/>
                  </a:cubicBezTo>
                  <a:cubicBezTo>
                    <a:pt x="48" y="2"/>
                    <a:pt x="79" y="3"/>
                    <a:pt x="111" y="5"/>
                  </a:cubicBezTo>
                  <a:cubicBezTo>
                    <a:pt x="89" y="71"/>
                    <a:pt x="73" y="138"/>
                    <a:pt x="64" y="207"/>
                  </a:cubicBezTo>
                  <a:cubicBezTo>
                    <a:pt x="63" y="218"/>
                    <a:pt x="45" y="377"/>
                    <a:pt x="43" y="377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şļîḑe">
              <a:extLst>
                <a:ext uri="{FF2B5EF4-FFF2-40B4-BE49-F238E27FC236}">
                  <a16:creationId xmlns:a16="http://schemas.microsoft.com/office/drawing/2014/main" id="{824FD18F-708F-492C-A67C-589AEDE118BE}"/>
                </a:ext>
              </a:extLst>
            </p:cNvPr>
            <p:cNvSpPr/>
            <p:nvPr/>
          </p:nvSpPr>
          <p:spPr bwMode="auto">
            <a:xfrm>
              <a:off x="3695701" y="4894263"/>
              <a:ext cx="288925" cy="149225"/>
            </a:xfrm>
            <a:custGeom>
              <a:avLst/>
              <a:gdLst>
                <a:gd name="T0" fmla="*/ 112 w 180"/>
                <a:gd name="T1" fmla="*/ 1 h 93"/>
                <a:gd name="T2" fmla="*/ 95 w 180"/>
                <a:gd name="T3" fmla="*/ 8 h 93"/>
                <a:gd name="T4" fmla="*/ 86 w 180"/>
                <a:gd name="T5" fmla="*/ 17 h 93"/>
                <a:gd name="T6" fmla="*/ 75 w 180"/>
                <a:gd name="T7" fmla="*/ 20 h 93"/>
                <a:gd name="T8" fmla="*/ 28 w 180"/>
                <a:gd name="T9" fmla="*/ 59 h 93"/>
                <a:gd name="T10" fmla="*/ 159 w 180"/>
                <a:gd name="T11" fmla="*/ 70 h 93"/>
                <a:gd name="T12" fmla="*/ 166 w 180"/>
                <a:gd name="T13" fmla="*/ 67 h 93"/>
                <a:gd name="T14" fmla="*/ 170 w 180"/>
                <a:gd name="T15" fmla="*/ 60 h 93"/>
                <a:gd name="T16" fmla="*/ 160 w 180"/>
                <a:gd name="T17" fmla="*/ 16 h 93"/>
                <a:gd name="T18" fmla="*/ 135 w 180"/>
                <a:gd name="T19" fmla="*/ 16 h 93"/>
                <a:gd name="T20" fmla="*/ 112 w 180"/>
                <a:gd name="T21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93">
                  <a:moveTo>
                    <a:pt x="112" y="1"/>
                  </a:moveTo>
                  <a:cubicBezTo>
                    <a:pt x="105" y="0"/>
                    <a:pt x="100" y="4"/>
                    <a:pt x="95" y="8"/>
                  </a:cubicBezTo>
                  <a:cubicBezTo>
                    <a:pt x="92" y="11"/>
                    <a:pt x="90" y="15"/>
                    <a:pt x="86" y="17"/>
                  </a:cubicBezTo>
                  <a:cubicBezTo>
                    <a:pt x="83" y="19"/>
                    <a:pt x="79" y="19"/>
                    <a:pt x="75" y="20"/>
                  </a:cubicBezTo>
                  <a:cubicBezTo>
                    <a:pt x="52" y="22"/>
                    <a:pt x="0" y="21"/>
                    <a:pt x="28" y="59"/>
                  </a:cubicBezTo>
                  <a:cubicBezTo>
                    <a:pt x="53" y="93"/>
                    <a:pt x="120" y="80"/>
                    <a:pt x="159" y="70"/>
                  </a:cubicBezTo>
                  <a:cubicBezTo>
                    <a:pt x="161" y="70"/>
                    <a:pt x="164" y="69"/>
                    <a:pt x="166" y="67"/>
                  </a:cubicBezTo>
                  <a:cubicBezTo>
                    <a:pt x="168" y="65"/>
                    <a:pt x="169" y="62"/>
                    <a:pt x="170" y="60"/>
                  </a:cubicBezTo>
                  <a:cubicBezTo>
                    <a:pt x="174" y="43"/>
                    <a:pt x="180" y="23"/>
                    <a:pt x="160" y="16"/>
                  </a:cubicBezTo>
                  <a:cubicBezTo>
                    <a:pt x="152" y="13"/>
                    <a:pt x="144" y="19"/>
                    <a:pt x="135" y="16"/>
                  </a:cubicBezTo>
                  <a:cubicBezTo>
                    <a:pt x="128" y="13"/>
                    <a:pt x="120" y="3"/>
                    <a:pt x="112" y="1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ṡļiḍe">
              <a:extLst>
                <a:ext uri="{FF2B5EF4-FFF2-40B4-BE49-F238E27FC236}">
                  <a16:creationId xmlns:a16="http://schemas.microsoft.com/office/drawing/2014/main" id="{DCFF34CE-2D16-4FE0-AAB6-0FAD35FEDE8A}"/>
                </a:ext>
              </a:extLst>
            </p:cNvPr>
            <p:cNvSpPr/>
            <p:nvPr/>
          </p:nvSpPr>
          <p:spPr bwMode="auto">
            <a:xfrm>
              <a:off x="3776663" y="3046413"/>
              <a:ext cx="546100" cy="1408113"/>
            </a:xfrm>
            <a:custGeom>
              <a:avLst/>
              <a:gdLst>
                <a:gd name="T0" fmla="*/ 5 w 340"/>
                <a:gd name="T1" fmla="*/ 879 h 879"/>
                <a:gd name="T2" fmla="*/ 197 w 340"/>
                <a:gd name="T3" fmla="*/ 875 h 879"/>
                <a:gd name="T4" fmla="*/ 334 w 340"/>
                <a:gd name="T5" fmla="*/ 131 h 879"/>
                <a:gd name="T6" fmla="*/ 335 w 340"/>
                <a:gd name="T7" fmla="*/ 73 h 879"/>
                <a:gd name="T8" fmla="*/ 250 w 340"/>
                <a:gd name="T9" fmla="*/ 11 h 879"/>
                <a:gd name="T10" fmla="*/ 61 w 340"/>
                <a:gd name="T11" fmla="*/ 73 h 879"/>
                <a:gd name="T12" fmla="*/ 28 w 340"/>
                <a:gd name="T13" fmla="*/ 315 h 879"/>
                <a:gd name="T14" fmla="*/ 5 w 340"/>
                <a:gd name="T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879">
                  <a:moveTo>
                    <a:pt x="5" y="879"/>
                  </a:moveTo>
                  <a:cubicBezTo>
                    <a:pt x="69" y="877"/>
                    <a:pt x="133" y="876"/>
                    <a:pt x="197" y="875"/>
                  </a:cubicBezTo>
                  <a:cubicBezTo>
                    <a:pt x="249" y="628"/>
                    <a:pt x="295" y="380"/>
                    <a:pt x="334" y="131"/>
                  </a:cubicBezTo>
                  <a:cubicBezTo>
                    <a:pt x="337" y="112"/>
                    <a:pt x="340" y="92"/>
                    <a:pt x="335" y="73"/>
                  </a:cubicBezTo>
                  <a:cubicBezTo>
                    <a:pt x="324" y="38"/>
                    <a:pt x="286" y="17"/>
                    <a:pt x="250" y="11"/>
                  </a:cubicBezTo>
                  <a:cubicBezTo>
                    <a:pt x="193" y="0"/>
                    <a:pt x="89" y="15"/>
                    <a:pt x="61" y="73"/>
                  </a:cubicBezTo>
                  <a:cubicBezTo>
                    <a:pt x="30" y="135"/>
                    <a:pt x="35" y="246"/>
                    <a:pt x="28" y="315"/>
                  </a:cubicBezTo>
                  <a:cubicBezTo>
                    <a:pt x="7" y="502"/>
                    <a:pt x="0" y="690"/>
                    <a:pt x="5" y="879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ṥlíḍe">
              <a:extLst>
                <a:ext uri="{FF2B5EF4-FFF2-40B4-BE49-F238E27FC236}">
                  <a16:creationId xmlns:a16="http://schemas.microsoft.com/office/drawing/2014/main" id="{716C159A-4417-4080-9B0A-FF4771498ABE}"/>
                </a:ext>
              </a:extLst>
            </p:cNvPr>
            <p:cNvSpPr/>
            <p:nvPr/>
          </p:nvSpPr>
          <p:spPr bwMode="auto">
            <a:xfrm>
              <a:off x="4421188" y="4337051"/>
              <a:ext cx="177800" cy="603250"/>
            </a:xfrm>
            <a:custGeom>
              <a:avLst/>
              <a:gdLst>
                <a:gd name="T0" fmla="*/ 68 w 111"/>
                <a:gd name="T1" fmla="*/ 377 h 377"/>
                <a:gd name="T2" fmla="*/ 105 w 111"/>
                <a:gd name="T3" fmla="*/ 373 h 377"/>
                <a:gd name="T4" fmla="*/ 94 w 111"/>
                <a:gd name="T5" fmla="*/ 0 h 377"/>
                <a:gd name="T6" fmla="*/ 0 w 111"/>
                <a:gd name="T7" fmla="*/ 5 h 377"/>
                <a:gd name="T8" fmla="*/ 47 w 111"/>
                <a:gd name="T9" fmla="*/ 207 h 377"/>
                <a:gd name="T10" fmla="*/ 68 w 111"/>
                <a:gd name="T11" fmla="*/ 377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377">
                  <a:moveTo>
                    <a:pt x="68" y="377"/>
                  </a:moveTo>
                  <a:cubicBezTo>
                    <a:pt x="80" y="377"/>
                    <a:pt x="92" y="374"/>
                    <a:pt x="105" y="373"/>
                  </a:cubicBezTo>
                  <a:cubicBezTo>
                    <a:pt x="111" y="251"/>
                    <a:pt x="99" y="123"/>
                    <a:pt x="94" y="0"/>
                  </a:cubicBezTo>
                  <a:cubicBezTo>
                    <a:pt x="63" y="2"/>
                    <a:pt x="32" y="3"/>
                    <a:pt x="0" y="5"/>
                  </a:cubicBezTo>
                  <a:cubicBezTo>
                    <a:pt x="22" y="71"/>
                    <a:pt x="38" y="138"/>
                    <a:pt x="47" y="207"/>
                  </a:cubicBezTo>
                  <a:cubicBezTo>
                    <a:pt x="48" y="218"/>
                    <a:pt x="66" y="377"/>
                    <a:pt x="68" y="377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ïṧ1îďè">
              <a:extLst>
                <a:ext uri="{FF2B5EF4-FFF2-40B4-BE49-F238E27FC236}">
                  <a16:creationId xmlns:a16="http://schemas.microsoft.com/office/drawing/2014/main" id="{7773C406-B999-4B74-8E35-60190B19C9A9}"/>
                </a:ext>
              </a:extLst>
            </p:cNvPr>
            <p:cNvSpPr/>
            <p:nvPr/>
          </p:nvSpPr>
          <p:spPr bwMode="auto">
            <a:xfrm>
              <a:off x="4484688" y="4894263"/>
              <a:ext cx="290513" cy="149225"/>
            </a:xfrm>
            <a:custGeom>
              <a:avLst/>
              <a:gdLst>
                <a:gd name="T0" fmla="*/ 68 w 181"/>
                <a:gd name="T1" fmla="*/ 1 h 93"/>
                <a:gd name="T2" fmla="*/ 86 w 181"/>
                <a:gd name="T3" fmla="*/ 8 h 93"/>
                <a:gd name="T4" fmla="*/ 95 w 181"/>
                <a:gd name="T5" fmla="*/ 17 h 93"/>
                <a:gd name="T6" fmla="*/ 106 w 181"/>
                <a:gd name="T7" fmla="*/ 20 h 93"/>
                <a:gd name="T8" fmla="*/ 153 w 181"/>
                <a:gd name="T9" fmla="*/ 59 h 93"/>
                <a:gd name="T10" fmla="*/ 22 w 181"/>
                <a:gd name="T11" fmla="*/ 70 h 93"/>
                <a:gd name="T12" fmla="*/ 15 w 181"/>
                <a:gd name="T13" fmla="*/ 67 h 93"/>
                <a:gd name="T14" fmla="*/ 11 w 181"/>
                <a:gd name="T15" fmla="*/ 60 h 93"/>
                <a:gd name="T16" fmla="*/ 20 w 181"/>
                <a:gd name="T17" fmla="*/ 16 h 93"/>
                <a:gd name="T18" fmla="*/ 46 w 181"/>
                <a:gd name="T19" fmla="*/ 16 h 93"/>
                <a:gd name="T20" fmla="*/ 68 w 181"/>
                <a:gd name="T21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1" h="93">
                  <a:moveTo>
                    <a:pt x="68" y="1"/>
                  </a:moveTo>
                  <a:cubicBezTo>
                    <a:pt x="76" y="0"/>
                    <a:pt x="81" y="4"/>
                    <a:pt x="86" y="8"/>
                  </a:cubicBezTo>
                  <a:cubicBezTo>
                    <a:pt x="89" y="11"/>
                    <a:pt x="91" y="15"/>
                    <a:pt x="95" y="17"/>
                  </a:cubicBezTo>
                  <a:cubicBezTo>
                    <a:pt x="98" y="19"/>
                    <a:pt x="102" y="19"/>
                    <a:pt x="106" y="20"/>
                  </a:cubicBezTo>
                  <a:cubicBezTo>
                    <a:pt x="129" y="22"/>
                    <a:pt x="181" y="21"/>
                    <a:pt x="153" y="59"/>
                  </a:cubicBezTo>
                  <a:cubicBezTo>
                    <a:pt x="128" y="93"/>
                    <a:pt x="61" y="80"/>
                    <a:pt x="22" y="70"/>
                  </a:cubicBezTo>
                  <a:cubicBezTo>
                    <a:pt x="19" y="70"/>
                    <a:pt x="17" y="69"/>
                    <a:pt x="15" y="67"/>
                  </a:cubicBezTo>
                  <a:cubicBezTo>
                    <a:pt x="13" y="65"/>
                    <a:pt x="12" y="62"/>
                    <a:pt x="11" y="60"/>
                  </a:cubicBezTo>
                  <a:cubicBezTo>
                    <a:pt x="6" y="43"/>
                    <a:pt x="0" y="23"/>
                    <a:pt x="20" y="16"/>
                  </a:cubicBezTo>
                  <a:cubicBezTo>
                    <a:pt x="29" y="13"/>
                    <a:pt x="37" y="19"/>
                    <a:pt x="46" y="16"/>
                  </a:cubicBezTo>
                  <a:cubicBezTo>
                    <a:pt x="53" y="13"/>
                    <a:pt x="61" y="3"/>
                    <a:pt x="68" y="1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î$ḻîďê">
              <a:extLst>
                <a:ext uri="{FF2B5EF4-FFF2-40B4-BE49-F238E27FC236}">
                  <a16:creationId xmlns:a16="http://schemas.microsoft.com/office/drawing/2014/main" id="{421C4D75-BD60-481C-8996-2837CCE9AF28}"/>
                </a:ext>
              </a:extLst>
            </p:cNvPr>
            <p:cNvSpPr/>
            <p:nvPr/>
          </p:nvSpPr>
          <p:spPr bwMode="auto">
            <a:xfrm>
              <a:off x="4148138" y="3046413"/>
              <a:ext cx="546100" cy="1408113"/>
            </a:xfrm>
            <a:custGeom>
              <a:avLst/>
              <a:gdLst>
                <a:gd name="T0" fmla="*/ 335 w 340"/>
                <a:gd name="T1" fmla="*/ 879 h 879"/>
                <a:gd name="T2" fmla="*/ 143 w 340"/>
                <a:gd name="T3" fmla="*/ 875 h 879"/>
                <a:gd name="T4" fmla="*/ 6 w 340"/>
                <a:gd name="T5" fmla="*/ 131 h 879"/>
                <a:gd name="T6" fmla="*/ 5 w 340"/>
                <a:gd name="T7" fmla="*/ 73 h 879"/>
                <a:gd name="T8" fmla="*/ 90 w 340"/>
                <a:gd name="T9" fmla="*/ 11 h 879"/>
                <a:gd name="T10" fmla="*/ 279 w 340"/>
                <a:gd name="T11" fmla="*/ 73 h 879"/>
                <a:gd name="T12" fmla="*/ 312 w 340"/>
                <a:gd name="T13" fmla="*/ 315 h 879"/>
                <a:gd name="T14" fmla="*/ 335 w 340"/>
                <a:gd name="T15" fmla="*/ 879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879">
                  <a:moveTo>
                    <a:pt x="335" y="879"/>
                  </a:moveTo>
                  <a:cubicBezTo>
                    <a:pt x="271" y="877"/>
                    <a:pt x="207" y="876"/>
                    <a:pt x="143" y="875"/>
                  </a:cubicBezTo>
                  <a:cubicBezTo>
                    <a:pt x="91" y="628"/>
                    <a:pt x="45" y="380"/>
                    <a:pt x="6" y="131"/>
                  </a:cubicBezTo>
                  <a:cubicBezTo>
                    <a:pt x="3" y="112"/>
                    <a:pt x="0" y="92"/>
                    <a:pt x="5" y="73"/>
                  </a:cubicBezTo>
                  <a:cubicBezTo>
                    <a:pt x="16" y="38"/>
                    <a:pt x="54" y="17"/>
                    <a:pt x="90" y="11"/>
                  </a:cubicBezTo>
                  <a:cubicBezTo>
                    <a:pt x="147" y="0"/>
                    <a:pt x="250" y="15"/>
                    <a:pt x="279" y="73"/>
                  </a:cubicBezTo>
                  <a:cubicBezTo>
                    <a:pt x="310" y="135"/>
                    <a:pt x="305" y="246"/>
                    <a:pt x="312" y="315"/>
                  </a:cubicBezTo>
                  <a:cubicBezTo>
                    <a:pt x="332" y="502"/>
                    <a:pt x="340" y="690"/>
                    <a:pt x="335" y="879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ş1iḓé">
              <a:extLst>
                <a:ext uri="{FF2B5EF4-FFF2-40B4-BE49-F238E27FC236}">
                  <a16:creationId xmlns:a16="http://schemas.microsoft.com/office/drawing/2014/main" id="{A1CB32DF-E7A2-433F-826D-3A43F9852FBB}"/>
                </a:ext>
              </a:extLst>
            </p:cNvPr>
            <p:cNvSpPr/>
            <p:nvPr/>
          </p:nvSpPr>
          <p:spPr bwMode="auto">
            <a:xfrm>
              <a:off x="3805238" y="2116138"/>
              <a:ext cx="865188" cy="1296988"/>
            </a:xfrm>
            <a:custGeom>
              <a:avLst/>
              <a:gdLst>
                <a:gd name="T0" fmla="*/ 384 w 540"/>
                <a:gd name="T1" fmla="*/ 106 h 809"/>
                <a:gd name="T2" fmla="*/ 498 w 540"/>
                <a:gd name="T3" fmla="*/ 282 h 809"/>
                <a:gd name="T4" fmla="*/ 540 w 540"/>
                <a:gd name="T5" fmla="*/ 641 h 809"/>
                <a:gd name="T6" fmla="*/ 540 w 540"/>
                <a:gd name="T7" fmla="*/ 761 h 809"/>
                <a:gd name="T8" fmla="*/ 494 w 540"/>
                <a:gd name="T9" fmla="*/ 804 h 809"/>
                <a:gd name="T10" fmla="*/ 260 w 540"/>
                <a:gd name="T11" fmla="*/ 743 h 809"/>
                <a:gd name="T12" fmla="*/ 157 w 540"/>
                <a:gd name="T13" fmla="*/ 692 h 809"/>
                <a:gd name="T14" fmla="*/ 0 w 540"/>
                <a:gd name="T15" fmla="*/ 669 h 809"/>
                <a:gd name="T16" fmla="*/ 50 w 540"/>
                <a:gd name="T17" fmla="*/ 473 h 809"/>
                <a:gd name="T18" fmla="*/ 90 w 540"/>
                <a:gd name="T19" fmla="*/ 251 h 809"/>
                <a:gd name="T20" fmla="*/ 140 w 540"/>
                <a:gd name="T21" fmla="*/ 130 h 809"/>
                <a:gd name="T22" fmla="*/ 189 w 540"/>
                <a:gd name="T23" fmla="*/ 57 h 809"/>
                <a:gd name="T24" fmla="*/ 384 w 540"/>
                <a:gd name="T25" fmla="*/ 106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0" h="809">
                  <a:moveTo>
                    <a:pt x="384" y="106"/>
                  </a:moveTo>
                  <a:cubicBezTo>
                    <a:pt x="436" y="155"/>
                    <a:pt x="474" y="217"/>
                    <a:pt x="498" y="282"/>
                  </a:cubicBezTo>
                  <a:cubicBezTo>
                    <a:pt x="539" y="398"/>
                    <a:pt x="539" y="521"/>
                    <a:pt x="540" y="641"/>
                  </a:cubicBezTo>
                  <a:cubicBezTo>
                    <a:pt x="540" y="681"/>
                    <a:pt x="540" y="721"/>
                    <a:pt x="540" y="761"/>
                  </a:cubicBezTo>
                  <a:cubicBezTo>
                    <a:pt x="540" y="801"/>
                    <a:pt x="537" y="809"/>
                    <a:pt x="494" y="804"/>
                  </a:cubicBezTo>
                  <a:cubicBezTo>
                    <a:pt x="414" y="795"/>
                    <a:pt x="332" y="778"/>
                    <a:pt x="260" y="743"/>
                  </a:cubicBezTo>
                  <a:cubicBezTo>
                    <a:pt x="225" y="726"/>
                    <a:pt x="193" y="705"/>
                    <a:pt x="157" y="692"/>
                  </a:cubicBezTo>
                  <a:cubicBezTo>
                    <a:pt x="105" y="672"/>
                    <a:pt x="52" y="681"/>
                    <a:pt x="0" y="669"/>
                  </a:cubicBezTo>
                  <a:cubicBezTo>
                    <a:pt x="22" y="601"/>
                    <a:pt x="38" y="543"/>
                    <a:pt x="50" y="473"/>
                  </a:cubicBezTo>
                  <a:cubicBezTo>
                    <a:pt x="62" y="401"/>
                    <a:pt x="73" y="322"/>
                    <a:pt x="90" y="251"/>
                  </a:cubicBezTo>
                  <a:cubicBezTo>
                    <a:pt x="100" y="209"/>
                    <a:pt x="120" y="169"/>
                    <a:pt x="140" y="130"/>
                  </a:cubicBezTo>
                  <a:cubicBezTo>
                    <a:pt x="153" y="103"/>
                    <a:pt x="167" y="77"/>
                    <a:pt x="189" y="57"/>
                  </a:cubicBezTo>
                  <a:cubicBezTo>
                    <a:pt x="257" y="0"/>
                    <a:pt x="333" y="57"/>
                    <a:pt x="384" y="106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î$líďe">
              <a:extLst>
                <a:ext uri="{FF2B5EF4-FFF2-40B4-BE49-F238E27FC236}">
                  <a16:creationId xmlns:a16="http://schemas.microsoft.com/office/drawing/2014/main" id="{B5949806-5956-49D5-8F70-E1E82296E786}"/>
                </a:ext>
              </a:extLst>
            </p:cNvPr>
            <p:cNvSpPr/>
            <p:nvPr/>
          </p:nvSpPr>
          <p:spPr bwMode="auto">
            <a:xfrm>
              <a:off x="4076701" y="1676401"/>
              <a:ext cx="373063" cy="582613"/>
            </a:xfrm>
            <a:custGeom>
              <a:avLst/>
              <a:gdLst>
                <a:gd name="T0" fmla="*/ 29 w 232"/>
                <a:gd name="T1" fmla="*/ 211 h 363"/>
                <a:gd name="T2" fmla="*/ 68 w 232"/>
                <a:gd name="T3" fmla="*/ 269 h 363"/>
                <a:gd name="T4" fmla="*/ 88 w 232"/>
                <a:gd name="T5" fmla="*/ 327 h 363"/>
                <a:gd name="T6" fmla="*/ 115 w 232"/>
                <a:gd name="T7" fmla="*/ 358 h 363"/>
                <a:gd name="T8" fmla="*/ 149 w 232"/>
                <a:gd name="T9" fmla="*/ 312 h 363"/>
                <a:gd name="T10" fmla="*/ 192 w 232"/>
                <a:gd name="T11" fmla="*/ 245 h 363"/>
                <a:gd name="T12" fmla="*/ 137 w 232"/>
                <a:gd name="T13" fmla="*/ 29 h 363"/>
                <a:gd name="T14" fmla="*/ 29 w 232"/>
                <a:gd name="T15" fmla="*/ 21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2" h="363">
                  <a:moveTo>
                    <a:pt x="29" y="211"/>
                  </a:moveTo>
                  <a:cubicBezTo>
                    <a:pt x="39" y="232"/>
                    <a:pt x="55" y="250"/>
                    <a:pt x="68" y="269"/>
                  </a:cubicBezTo>
                  <a:cubicBezTo>
                    <a:pt x="80" y="288"/>
                    <a:pt x="85" y="305"/>
                    <a:pt x="88" y="327"/>
                  </a:cubicBezTo>
                  <a:cubicBezTo>
                    <a:pt x="91" y="343"/>
                    <a:pt x="96" y="355"/>
                    <a:pt x="115" y="358"/>
                  </a:cubicBezTo>
                  <a:cubicBezTo>
                    <a:pt x="151" y="363"/>
                    <a:pt x="141" y="333"/>
                    <a:pt x="149" y="312"/>
                  </a:cubicBezTo>
                  <a:cubicBezTo>
                    <a:pt x="158" y="287"/>
                    <a:pt x="178" y="267"/>
                    <a:pt x="192" y="245"/>
                  </a:cubicBezTo>
                  <a:cubicBezTo>
                    <a:pt x="232" y="182"/>
                    <a:pt x="221" y="56"/>
                    <a:pt x="137" y="29"/>
                  </a:cubicBezTo>
                  <a:cubicBezTo>
                    <a:pt x="46" y="0"/>
                    <a:pt x="0" y="146"/>
                    <a:pt x="29" y="211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ŝḻiḋè">
              <a:extLst>
                <a:ext uri="{FF2B5EF4-FFF2-40B4-BE49-F238E27FC236}">
                  <a16:creationId xmlns:a16="http://schemas.microsoft.com/office/drawing/2014/main" id="{67E46216-ABE4-4A30-B989-E6B8F47DA4EA}"/>
                </a:ext>
              </a:extLst>
            </p:cNvPr>
            <p:cNvSpPr/>
            <p:nvPr/>
          </p:nvSpPr>
          <p:spPr bwMode="auto">
            <a:xfrm>
              <a:off x="4264026" y="1757363"/>
              <a:ext cx="234950" cy="333375"/>
            </a:xfrm>
            <a:custGeom>
              <a:avLst/>
              <a:gdLst>
                <a:gd name="T0" fmla="*/ 59 w 147"/>
                <a:gd name="T1" fmla="*/ 99 h 208"/>
                <a:gd name="T2" fmla="*/ 88 w 147"/>
                <a:gd name="T3" fmla="*/ 107 h 208"/>
                <a:gd name="T4" fmla="*/ 85 w 147"/>
                <a:gd name="T5" fmla="*/ 131 h 208"/>
                <a:gd name="T6" fmla="*/ 58 w 147"/>
                <a:gd name="T7" fmla="*/ 130 h 208"/>
                <a:gd name="T8" fmla="*/ 60 w 147"/>
                <a:gd name="T9" fmla="*/ 145 h 208"/>
                <a:gd name="T10" fmla="*/ 68 w 147"/>
                <a:gd name="T11" fmla="*/ 204 h 208"/>
                <a:gd name="T12" fmla="*/ 81 w 147"/>
                <a:gd name="T13" fmla="*/ 200 h 208"/>
                <a:gd name="T14" fmla="*/ 119 w 147"/>
                <a:gd name="T15" fmla="*/ 138 h 208"/>
                <a:gd name="T16" fmla="*/ 133 w 147"/>
                <a:gd name="T17" fmla="*/ 152 h 208"/>
                <a:gd name="T18" fmla="*/ 134 w 147"/>
                <a:gd name="T19" fmla="*/ 125 h 208"/>
                <a:gd name="T20" fmla="*/ 124 w 147"/>
                <a:gd name="T21" fmla="*/ 29 h 208"/>
                <a:gd name="T22" fmla="*/ 76 w 147"/>
                <a:gd name="T23" fmla="*/ 3 h 208"/>
                <a:gd name="T24" fmla="*/ 20 w 147"/>
                <a:gd name="T25" fmla="*/ 1 h 208"/>
                <a:gd name="T26" fmla="*/ 0 w 147"/>
                <a:gd name="T27" fmla="*/ 11 h 208"/>
                <a:gd name="T28" fmla="*/ 44 w 147"/>
                <a:gd name="T29" fmla="*/ 48 h 208"/>
                <a:gd name="T30" fmla="*/ 59 w 147"/>
                <a:gd name="T31" fmla="*/ 9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208">
                  <a:moveTo>
                    <a:pt x="59" y="99"/>
                  </a:moveTo>
                  <a:cubicBezTo>
                    <a:pt x="69" y="100"/>
                    <a:pt x="80" y="100"/>
                    <a:pt x="88" y="107"/>
                  </a:cubicBezTo>
                  <a:cubicBezTo>
                    <a:pt x="96" y="114"/>
                    <a:pt x="95" y="129"/>
                    <a:pt x="85" y="131"/>
                  </a:cubicBezTo>
                  <a:cubicBezTo>
                    <a:pt x="76" y="133"/>
                    <a:pt x="64" y="123"/>
                    <a:pt x="58" y="130"/>
                  </a:cubicBezTo>
                  <a:cubicBezTo>
                    <a:pt x="55" y="134"/>
                    <a:pt x="58" y="140"/>
                    <a:pt x="60" y="145"/>
                  </a:cubicBezTo>
                  <a:cubicBezTo>
                    <a:pt x="70" y="163"/>
                    <a:pt x="73" y="185"/>
                    <a:pt x="68" y="204"/>
                  </a:cubicBezTo>
                  <a:cubicBezTo>
                    <a:pt x="72" y="208"/>
                    <a:pt x="78" y="204"/>
                    <a:pt x="81" y="200"/>
                  </a:cubicBezTo>
                  <a:cubicBezTo>
                    <a:pt x="98" y="182"/>
                    <a:pt x="110" y="161"/>
                    <a:pt x="119" y="138"/>
                  </a:cubicBezTo>
                  <a:cubicBezTo>
                    <a:pt x="122" y="144"/>
                    <a:pt x="127" y="148"/>
                    <a:pt x="133" y="152"/>
                  </a:cubicBezTo>
                  <a:cubicBezTo>
                    <a:pt x="129" y="143"/>
                    <a:pt x="132" y="134"/>
                    <a:pt x="134" y="125"/>
                  </a:cubicBezTo>
                  <a:cubicBezTo>
                    <a:pt x="141" y="93"/>
                    <a:pt x="147" y="55"/>
                    <a:pt x="124" y="29"/>
                  </a:cubicBezTo>
                  <a:cubicBezTo>
                    <a:pt x="112" y="15"/>
                    <a:pt x="94" y="7"/>
                    <a:pt x="76" y="3"/>
                  </a:cubicBezTo>
                  <a:cubicBezTo>
                    <a:pt x="57" y="0"/>
                    <a:pt x="38" y="1"/>
                    <a:pt x="20" y="1"/>
                  </a:cubicBezTo>
                  <a:cubicBezTo>
                    <a:pt x="12" y="2"/>
                    <a:pt x="2" y="4"/>
                    <a:pt x="0" y="11"/>
                  </a:cubicBezTo>
                  <a:cubicBezTo>
                    <a:pt x="18" y="18"/>
                    <a:pt x="36" y="31"/>
                    <a:pt x="44" y="48"/>
                  </a:cubicBezTo>
                  <a:cubicBezTo>
                    <a:pt x="47" y="53"/>
                    <a:pt x="58" y="99"/>
                    <a:pt x="59" y="99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ṧļiďe">
              <a:extLst>
                <a:ext uri="{FF2B5EF4-FFF2-40B4-BE49-F238E27FC236}">
                  <a16:creationId xmlns:a16="http://schemas.microsoft.com/office/drawing/2014/main" id="{91B5A69A-2EAF-4FE9-BAA9-4DAFC9225962}"/>
                </a:ext>
              </a:extLst>
            </p:cNvPr>
            <p:cNvSpPr/>
            <p:nvPr/>
          </p:nvSpPr>
          <p:spPr bwMode="auto">
            <a:xfrm>
              <a:off x="4127501" y="1641476"/>
              <a:ext cx="546100" cy="309563"/>
            </a:xfrm>
            <a:custGeom>
              <a:avLst/>
              <a:gdLst>
                <a:gd name="T0" fmla="*/ 107 w 341"/>
                <a:gd name="T1" fmla="*/ 94 h 193"/>
                <a:gd name="T2" fmla="*/ 109 w 341"/>
                <a:gd name="T3" fmla="*/ 95 h 193"/>
                <a:gd name="T4" fmla="*/ 134 w 341"/>
                <a:gd name="T5" fmla="*/ 111 h 193"/>
                <a:gd name="T6" fmla="*/ 176 w 341"/>
                <a:gd name="T7" fmla="*/ 113 h 193"/>
                <a:gd name="T8" fmla="*/ 212 w 341"/>
                <a:gd name="T9" fmla="*/ 147 h 193"/>
                <a:gd name="T10" fmla="*/ 276 w 341"/>
                <a:gd name="T11" fmla="*/ 185 h 193"/>
                <a:gd name="T12" fmla="*/ 314 w 341"/>
                <a:gd name="T13" fmla="*/ 192 h 193"/>
                <a:gd name="T14" fmla="*/ 334 w 341"/>
                <a:gd name="T15" fmla="*/ 192 h 193"/>
                <a:gd name="T16" fmla="*/ 333 w 341"/>
                <a:gd name="T17" fmla="*/ 183 h 193"/>
                <a:gd name="T18" fmla="*/ 301 w 341"/>
                <a:gd name="T19" fmla="*/ 116 h 193"/>
                <a:gd name="T20" fmla="*/ 302 w 341"/>
                <a:gd name="T21" fmla="*/ 60 h 193"/>
                <a:gd name="T22" fmla="*/ 274 w 341"/>
                <a:gd name="T23" fmla="*/ 32 h 193"/>
                <a:gd name="T24" fmla="*/ 233 w 341"/>
                <a:gd name="T25" fmla="*/ 22 h 193"/>
                <a:gd name="T26" fmla="*/ 192 w 341"/>
                <a:gd name="T27" fmla="*/ 4 h 193"/>
                <a:gd name="T28" fmla="*/ 144 w 341"/>
                <a:gd name="T29" fmla="*/ 11 h 193"/>
                <a:gd name="T30" fmla="*/ 104 w 341"/>
                <a:gd name="T31" fmla="*/ 10 h 193"/>
                <a:gd name="T32" fmla="*/ 69 w 341"/>
                <a:gd name="T33" fmla="*/ 3 h 193"/>
                <a:gd name="T34" fmla="*/ 24 w 341"/>
                <a:gd name="T35" fmla="*/ 28 h 193"/>
                <a:gd name="T36" fmla="*/ 5 w 341"/>
                <a:gd name="T37" fmla="*/ 110 h 193"/>
                <a:gd name="T38" fmla="*/ 21 w 341"/>
                <a:gd name="T39" fmla="*/ 88 h 193"/>
                <a:gd name="T40" fmla="*/ 44 w 341"/>
                <a:gd name="T41" fmla="*/ 74 h 193"/>
                <a:gd name="T42" fmla="*/ 107 w 341"/>
                <a:gd name="T43" fmla="*/ 9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1" h="193">
                  <a:moveTo>
                    <a:pt x="107" y="94"/>
                  </a:moveTo>
                  <a:cubicBezTo>
                    <a:pt x="107" y="94"/>
                    <a:pt x="108" y="95"/>
                    <a:pt x="109" y="95"/>
                  </a:cubicBezTo>
                  <a:cubicBezTo>
                    <a:pt x="117" y="101"/>
                    <a:pt x="124" y="109"/>
                    <a:pt x="134" y="111"/>
                  </a:cubicBezTo>
                  <a:cubicBezTo>
                    <a:pt x="147" y="115"/>
                    <a:pt x="162" y="108"/>
                    <a:pt x="176" y="113"/>
                  </a:cubicBezTo>
                  <a:cubicBezTo>
                    <a:pt x="191" y="118"/>
                    <a:pt x="201" y="136"/>
                    <a:pt x="212" y="147"/>
                  </a:cubicBezTo>
                  <a:cubicBezTo>
                    <a:pt x="230" y="165"/>
                    <a:pt x="252" y="178"/>
                    <a:pt x="276" y="185"/>
                  </a:cubicBezTo>
                  <a:cubicBezTo>
                    <a:pt x="289" y="189"/>
                    <a:pt x="301" y="191"/>
                    <a:pt x="314" y="192"/>
                  </a:cubicBezTo>
                  <a:cubicBezTo>
                    <a:pt x="320" y="192"/>
                    <a:pt x="328" y="193"/>
                    <a:pt x="334" y="192"/>
                  </a:cubicBezTo>
                  <a:cubicBezTo>
                    <a:pt x="341" y="190"/>
                    <a:pt x="341" y="186"/>
                    <a:pt x="333" y="183"/>
                  </a:cubicBezTo>
                  <a:cubicBezTo>
                    <a:pt x="307" y="175"/>
                    <a:pt x="299" y="140"/>
                    <a:pt x="301" y="116"/>
                  </a:cubicBezTo>
                  <a:cubicBezTo>
                    <a:pt x="303" y="97"/>
                    <a:pt x="309" y="78"/>
                    <a:pt x="302" y="60"/>
                  </a:cubicBezTo>
                  <a:cubicBezTo>
                    <a:pt x="297" y="47"/>
                    <a:pt x="285" y="40"/>
                    <a:pt x="274" y="32"/>
                  </a:cubicBezTo>
                  <a:cubicBezTo>
                    <a:pt x="261" y="24"/>
                    <a:pt x="248" y="26"/>
                    <a:pt x="233" y="22"/>
                  </a:cubicBezTo>
                  <a:cubicBezTo>
                    <a:pt x="219" y="18"/>
                    <a:pt x="207" y="6"/>
                    <a:pt x="192" y="4"/>
                  </a:cubicBezTo>
                  <a:cubicBezTo>
                    <a:pt x="176" y="0"/>
                    <a:pt x="160" y="7"/>
                    <a:pt x="144" y="11"/>
                  </a:cubicBezTo>
                  <a:cubicBezTo>
                    <a:pt x="131" y="13"/>
                    <a:pt x="117" y="13"/>
                    <a:pt x="104" y="10"/>
                  </a:cubicBezTo>
                  <a:cubicBezTo>
                    <a:pt x="92" y="7"/>
                    <a:pt x="81" y="3"/>
                    <a:pt x="69" y="3"/>
                  </a:cubicBezTo>
                  <a:cubicBezTo>
                    <a:pt x="51" y="3"/>
                    <a:pt x="35" y="14"/>
                    <a:pt x="24" y="28"/>
                  </a:cubicBezTo>
                  <a:cubicBezTo>
                    <a:pt x="10" y="49"/>
                    <a:pt x="0" y="84"/>
                    <a:pt x="5" y="110"/>
                  </a:cubicBezTo>
                  <a:cubicBezTo>
                    <a:pt x="4" y="106"/>
                    <a:pt x="18" y="91"/>
                    <a:pt x="21" y="88"/>
                  </a:cubicBezTo>
                  <a:cubicBezTo>
                    <a:pt x="27" y="81"/>
                    <a:pt x="35" y="75"/>
                    <a:pt x="44" y="74"/>
                  </a:cubicBezTo>
                  <a:cubicBezTo>
                    <a:pt x="65" y="71"/>
                    <a:pt x="90" y="82"/>
                    <a:pt x="107" y="94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ś1iďè">
              <a:extLst>
                <a:ext uri="{FF2B5EF4-FFF2-40B4-BE49-F238E27FC236}">
                  <a16:creationId xmlns:a16="http://schemas.microsoft.com/office/drawing/2014/main" id="{FD295C33-7D73-48E4-A57E-04B41EA9C737}"/>
                </a:ext>
              </a:extLst>
            </p:cNvPr>
            <p:cNvSpPr/>
            <p:nvPr/>
          </p:nvSpPr>
          <p:spPr bwMode="auto">
            <a:xfrm>
              <a:off x="3178176" y="3090863"/>
              <a:ext cx="68263" cy="239713"/>
            </a:xfrm>
            <a:custGeom>
              <a:avLst/>
              <a:gdLst>
                <a:gd name="T0" fmla="*/ 0 w 42"/>
                <a:gd name="T1" fmla="*/ 14 h 150"/>
                <a:gd name="T2" fmla="*/ 6 w 42"/>
                <a:gd name="T3" fmla="*/ 150 h 150"/>
                <a:gd name="T4" fmla="*/ 42 w 42"/>
                <a:gd name="T5" fmla="*/ 150 h 150"/>
                <a:gd name="T6" fmla="*/ 30 w 42"/>
                <a:gd name="T7" fmla="*/ 0 h 150"/>
                <a:gd name="T8" fmla="*/ 0 w 42"/>
                <a:gd name="T9" fmla="*/ 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0">
                  <a:moveTo>
                    <a:pt x="0" y="14"/>
                  </a:moveTo>
                  <a:cubicBezTo>
                    <a:pt x="0" y="14"/>
                    <a:pt x="19" y="108"/>
                    <a:pt x="6" y="150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4"/>
                    <a:pt x="0" y="14"/>
                    <a:pt x="0" y="14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iSľïḋè">
              <a:extLst>
                <a:ext uri="{FF2B5EF4-FFF2-40B4-BE49-F238E27FC236}">
                  <a16:creationId xmlns:a16="http://schemas.microsoft.com/office/drawing/2014/main" id="{C5223A25-FBF5-4B90-A0C9-C21B73040D39}"/>
                </a:ext>
              </a:extLst>
            </p:cNvPr>
            <p:cNvSpPr/>
            <p:nvPr/>
          </p:nvSpPr>
          <p:spPr bwMode="auto">
            <a:xfrm>
              <a:off x="3192463" y="3303588"/>
              <a:ext cx="53975" cy="11113"/>
            </a:xfrm>
            <a:custGeom>
              <a:avLst/>
              <a:gdLst>
                <a:gd name="T0" fmla="*/ 32 w 34"/>
                <a:gd name="T1" fmla="*/ 1 h 7"/>
                <a:gd name="T2" fmla="*/ 2 w 34"/>
                <a:gd name="T3" fmla="*/ 4 h 7"/>
                <a:gd name="T4" fmla="*/ 2 w 34"/>
                <a:gd name="T5" fmla="*/ 7 h 7"/>
                <a:gd name="T6" fmla="*/ 32 w 34"/>
                <a:gd name="T7" fmla="*/ 3 h 7"/>
                <a:gd name="T8" fmla="*/ 32 w 34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7">
                  <a:moveTo>
                    <a:pt x="32" y="1"/>
                  </a:moveTo>
                  <a:cubicBezTo>
                    <a:pt x="22" y="2"/>
                    <a:pt x="12" y="3"/>
                    <a:pt x="2" y="4"/>
                  </a:cubicBezTo>
                  <a:cubicBezTo>
                    <a:pt x="0" y="4"/>
                    <a:pt x="1" y="7"/>
                    <a:pt x="2" y="7"/>
                  </a:cubicBezTo>
                  <a:cubicBezTo>
                    <a:pt x="12" y="6"/>
                    <a:pt x="22" y="5"/>
                    <a:pt x="32" y="3"/>
                  </a:cubicBezTo>
                  <a:cubicBezTo>
                    <a:pt x="34" y="3"/>
                    <a:pt x="34" y="0"/>
                    <a:pt x="32" y="1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ṩḷîďe">
              <a:extLst>
                <a:ext uri="{FF2B5EF4-FFF2-40B4-BE49-F238E27FC236}">
                  <a16:creationId xmlns:a16="http://schemas.microsoft.com/office/drawing/2014/main" id="{4807E324-63F4-4333-AB19-8C6184D70785}"/>
                </a:ext>
              </a:extLst>
            </p:cNvPr>
            <p:cNvSpPr/>
            <p:nvPr/>
          </p:nvSpPr>
          <p:spPr bwMode="auto">
            <a:xfrm>
              <a:off x="3195638" y="3281363"/>
              <a:ext cx="47625" cy="11113"/>
            </a:xfrm>
            <a:custGeom>
              <a:avLst/>
              <a:gdLst>
                <a:gd name="T0" fmla="*/ 28 w 30"/>
                <a:gd name="T1" fmla="*/ 1 h 7"/>
                <a:gd name="T2" fmla="*/ 2 w 30"/>
                <a:gd name="T3" fmla="*/ 4 h 7"/>
                <a:gd name="T4" fmla="*/ 2 w 30"/>
                <a:gd name="T5" fmla="*/ 7 h 7"/>
                <a:gd name="T6" fmla="*/ 29 w 30"/>
                <a:gd name="T7" fmla="*/ 3 h 7"/>
                <a:gd name="T8" fmla="*/ 28 w 3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8" y="1"/>
                  </a:moveTo>
                  <a:cubicBezTo>
                    <a:pt x="20" y="2"/>
                    <a:pt x="11" y="3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11" y="6"/>
                    <a:pt x="20" y="5"/>
                    <a:pt x="29" y="3"/>
                  </a:cubicBezTo>
                  <a:cubicBezTo>
                    <a:pt x="30" y="3"/>
                    <a:pt x="30" y="0"/>
                    <a:pt x="28" y="1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ṩḻïḓe">
              <a:extLst>
                <a:ext uri="{FF2B5EF4-FFF2-40B4-BE49-F238E27FC236}">
                  <a16:creationId xmlns:a16="http://schemas.microsoft.com/office/drawing/2014/main" id="{38581FAC-6B37-476E-A995-16ACAA09DB00}"/>
                </a:ext>
              </a:extLst>
            </p:cNvPr>
            <p:cNvSpPr/>
            <p:nvPr/>
          </p:nvSpPr>
          <p:spPr bwMode="auto">
            <a:xfrm>
              <a:off x="3195638" y="3262313"/>
              <a:ext cx="46038" cy="9525"/>
            </a:xfrm>
            <a:custGeom>
              <a:avLst/>
              <a:gdLst>
                <a:gd name="T0" fmla="*/ 27 w 29"/>
                <a:gd name="T1" fmla="*/ 0 h 6"/>
                <a:gd name="T2" fmla="*/ 1 w 29"/>
                <a:gd name="T3" fmla="*/ 3 h 6"/>
                <a:gd name="T4" fmla="*/ 2 w 29"/>
                <a:gd name="T5" fmla="*/ 6 h 6"/>
                <a:gd name="T6" fmla="*/ 27 w 29"/>
                <a:gd name="T7" fmla="*/ 3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20" y="2"/>
                    <a:pt x="16" y="4"/>
                    <a:pt x="1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9" y="5"/>
                    <a:pt x="27" y="3"/>
                  </a:cubicBezTo>
                  <a:cubicBezTo>
                    <a:pt x="29" y="3"/>
                    <a:pt x="29" y="0"/>
                    <a:pt x="27" y="0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íṥḻíḑe">
              <a:extLst>
                <a:ext uri="{FF2B5EF4-FFF2-40B4-BE49-F238E27FC236}">
                  <a16:creationId xmlns:a16="http://schemas.microsoft.com/office/drawing/2014/main" id="{80B760FC-0582-4DAE-B12C-D47AE86C2B18}"/>
                </a:ext>
              </a:extLst>
            </p:cNvPr>
            <p:cNvSpPr/>
            <p:nvPr/>
          </p:nvSpPr>
          <p:spPr bwMode="auto">
            <a:xfrm>
              <a:off x="3195638" y="3235326"/>
              <a:ext cx="47625" cy="12700"/>
            </a:xfrm>
            <a:custGeom>
              <a:avLst/>
              <a:gdLst>
                <a:gd name="T0" fmla="*/ 28 w 30"/>
                <a:gd name="T1" fmla="*/ 0 h 8"/>
                <a:gd name="T2" fmla="*/ 1 w 30"/>
                <a:gd name="T3" fmla="*/ 5 h 8"/>
                <a:gd name="T4" fmla="*/ 2 w 30"/>
                <a:gd name="T5" fmla="*/ 8 h 8"/>
                <a:gd name="T6" fmla="*/ 28 w 30"/>
                <a:gd name="T7" fmla="*/ 3 h 8"/>
                <a:gd name="T8" fmla="*/ 28 w 3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8">
                  <a:moveTo>
                    <a:pt x="28" y="0"/>
                  </a:moveTo>
                  <a:cubicBezTo>
                    <a:pt x="19" y="2"/>
                    <a:pt x="10" y="4"/>
                    <a:pt x="1" y="5"/>
                  </a:cubicBezTo>
                  <a:cubicBezTo>
                    <a:pt x="0" y="5"/>
                    <a:pt x="0" y="8"/>
                    <a:pt x="2" y="8"/>
                  </a:cubicBezTo>
                  <a:cubicBezTo>
                    <a:pt x="11" y="7"/>
                    <a:pt x="19" y="5"/>
                    <a:pt x="28" y="3"/>
                  </a:cubicBezTo>
                  <a:cubicBezTo>
                    <a:pt x="30" y="3"/>
                    <a:pt x="29" y="0"/>
                    <a:pt x="28" y="0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íṥḻïḑè">
              <a:extLst>
                <a:ext uri="{FF2B5EF4-FFF2-40B4-BE49-F238E27FC236}">
                  <a16:creationId xmlns:a16="http://schemas.microsoft.com/office/drawing/2014/main" id="{78745A02-7471-4B62-ACFD-391A4BA7EA2E}"/>
                </a:ext>
              </a:extLst>
            </p:cNvPr>
            <p:cNvSpPr/>
            <p:nvPr/>
          </p:nvSpPr>
          <p:spPr bwMode="auto">
            <a:xfrm>
              <a:off x="3192463" y="3211513"/>
              <a:ext cx="46038" cy="9525"/>
            </a:xfrm>
            <a:custGeom>
              <a:avLst/>
              <a:gdLst>
                <a:gd name="T0" fmla="*/ 27 w 29"/>
                <a:gd name="T1" fmla="*/ 0 h 6"/>
                <a:gd name="T2" fmla="*/ 2 w 29"/>
                <a:gd name="T3" fmla="*/ 3 h 6"/>
                <a:gd name="T4" fmla="*/ 2 w 29"/>
                <a:gd name="T5" fmla="*/ 6 h 6"/>
                <a:gd name="T6" fmla="*/ 28 w 29"/>
                <a:gd name="T7" fmla="*/ 3 h 6"/>
                <a:gd name="T8" fmla="*/ 27 w 2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27" y="0"/>
                  </a:moveTo>
                  <a:cubicBezTo>
                    <a:pt x="19" y="1"/>
                    <a:pt x="10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5"/>
                    <a:pt x="19" y="4"/>
                    <a:pt x="28" y="3"/>
                  </a:cubicBezTo>
                  <a:cubicBezTo>
                    <a:pt x="29" y="3"/>
                    <a:pt x="29" y="0"/>
                    <a:pt x="27" y="0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îṡľïdê">
              <a:extLst>
                <a:ext uri="{FF2B5EF4-FFF2-40B4-BE49-F238E27FC236}">
                  <a16:creationId xmlns:a16="http://schemas.microsoft.com/office/drawing/2014/main" id="{86628B25-0DA7-4A9C-B5F9-1A77F7097D37}"/>
                </a:ext>
              </a:extLst>
            </p:cNvPr>
            <p:cNvSpPr/>
            <p:nvPr/>
          </p:nvSpPr>
          <p:spPr bwMode="auto">
            <a:xfrm>
              <a:off x="3189288" y="3187701"/>
              <a:ext cx="46038" cy="11113"/>
            </a:xfrm>
            <a:custGeom>
              <a:avLst/>
              <a:gdLst>
                <a:gd name="T0" fmla="*/ 27 w 29"/>
                <a:gd name="T1" fmla="*/ 0 h 7"/>
                <a:gd name="T2" fmla="*/ 2 w 29"/>
                <a:gd name="T3" fmla="*/ 4 h 7"/>
                <a:gd name="T4" fmla="*/ 2 w 29"/>
                <a:gd name="T5" fmla="*/ 6 h 7"/>
                <a:gd name="T6" fmla="*/ 27 w 29"/>
                <a:gd name="T7" fmla="*/ 3 h 7"/>
                <a:gd name="T8" fmla="*/ 27 w 2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7">
                  <a:moveTo>
                    <a:pt x="27" y="0"/>
                  </a:moveTo>
                  <a:cubicBezTo>
                    <a:pt x="19" y="2"/>
                    <a:pt x="10" y="3"/>
                    <a:pt x="2" y="4"/>
                  </a:cubicBezTo>
                  <a:cubicBezTo>
                    <a:pt x="0" y="4"/>
                    <a:pt x="1" y="7"/>
                    <a:pt x="2" y="6"/>
                  </a:cubicBezTo>
                  <a:cubicBezTo>
                    <a:pt x="11" y="6"/>
                    <a:pt x="19" y="4"/>
                    <a:pt x="27" y="3"/>
                  </a:cubicBezTo>
                  <a:cubicBezTo>
                    <a:pt x="29" y="2"/>
                    <a:pt x="28" y="0"/>
                    <a:pt x="27" y="0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îSļíďê">
              <a:extLst>
                <a:ext uri="{FF2B5EF4-FFF2-40B4-BE49-F238E27FC236}">
                  <a16:creationId xmlns:a16="http://schemas.microsoft.com/office/drawing/2014/main" id="{D84CE78B-9D0B-4E2A-B747-4C635F851E9A}"/>
                </a:ext>
              </a:extLst>
            </p:cNvPr>
            <p:cNvSpPr/>
            <p:nvPr/>
          </p:nvSpPr>
          <p:spPr bwMode="auto">
            <a:xfrm>
              <a:off x="3184526" y="3157538"/>
              <a:ext cx="47625" cy="12700"/>
            </a:xfrm>
            <a:custGeom>
              <a:avLst/>
              <a:gdLst>
                <a:gd name="T0" fmla="*/ 28 w 29"/>
                <a:gd name="T1" fmla="*/ 1 h 8"/>
                <a:gd name="T2" fmla="*/ 1 w 29"/>
                <a:gd name="T3" fmla="*/ 5 h 8"/>
                <a:gd name="T4" fmla="*/ 0 w 29"/>
                <a:gd name="T5" fmla="*/ 6 h 8"/>
                <a:gd name="T6" fmla="*/ 0 w 29"/>
                <a:gd name="T7" fmla="*/ 6 h 8"/>
                <a:gd name="T8" fmla="*/ 1 w 29"/>
                <a:gd name="T9" fmla="*/ 8 h 8"/>
                <a:gd name="T10" fmla="*/ 1 w 29"/>
                <a:gd name="T11" fmla="*/ 8 h 8"/>
                <a:gd name="T12" fmla="*/ 28 w 29"/>
                <a:gd name="T13" fmla="*/ 3 h 8"/>
                <a:gd name="T14" fmla="*/ 28 w 29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">
                  <a:moveTo>
                    <a:pt x="28" y="1"/>
                  </a:moveTo>
                  <a:cubicBezTo>
                    <a:pt x="19" y="3"/>
                    <a:pt x="10" y="4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0" y="7"/>
                    <a:pt x="19" y="5"/>
                    <a:pt x="28" y="3"/>
                  </a:cubicBezTo>
                  <a:cubicBezTo>
                    <a:pt x="29" y="3"/>
                    <a:pt x="29" y="0"/>
                    <a:pt x="28" y="1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ṣḻíḍé">
              <a:extLst>
                <a:ext uri="{FF2B5EF4-FFF2-40B4-BE49-F238E27FC236}">
                  <a16:creationId xmlns:a16="http://schemas.microsoft.com/office/drawing/2014/main" id="{707D06C2-88A1-43FE-975C-A454C42197F5}"/>
                </a:ext>
              </a:extLst>
            </p:cNvPr>
            <p:cNvSpPr/>
            <p:nvPr/>
          </p:nvSpPr>
          <p:spPr bwMode="auto">
            <a:xfrm>
              <a:off x="3182938" y="3130551"/>
              <a:ext cx="49213" cy="11113"/>
            </a:xfrm>
            <a:custGeom>
              <a:avLst/>
              <a:gdLst>
                <a:gd name="T0" fmla="*/ 28 w 30"/>
                <a:gd name="T1" fmla="*/ 1 h 7"/>
                <a:gd name="T2" fmla="*/ 2 w 30"/>
                <a:gd name="T3" fmla="*/ 4 h 7"/>
                <a:gd name="T4" fmla="*/ 2 w 30"/>
                <a:gd name="T5" fmla="*/ 7 h 7"/>
                <a:gd name="T6" fmla="*/ 28 w 30"/>
                <a:gd name="T7" fmla="*/ 3 h 7"/>
                <a:gd name="T8" fmla="*/ 28 w 3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">
                  <a:moveTo>
                    <a:pt x="28" y="1"/>
                  </a:moveTo>
                  <a:cubicBezTo>
                    <a:pt x="19" y="2"/>
                    <a:pt x="10" y="3"/>
                    <a:pt x="2" y="4"/>
                  </a:cubicBezTo>
                  <a:cubicBezTo>
                    <a:pt x="0" y="5"/>
                    <a:pt x="0" y="7"/>
                    <a:pt x="2" y="7"/>
                  </a:cubicBezTo>
                  <a:cubicBezTo>
                    <a:pt x="11" y="6"/>
                    <a:pt x="19" y="5"/>
                    <a:pt x="28" y="3"/>
                  </a:cubicBezTo>
                  <a:cubicBezTo>
                    <a:pt x="30" y="3"/>
                    <a:pt x="30" y="0"/>
                    <a:pt x="28" y="1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iŝļïḓè">
              <a:extLst>
                <a:ext uri="{FF2B5EF4-FFF2-40B4-BE49-F238E27FC236}">
                  <a16:creationId xmlns:a16="http://schemas.microsoft.com/office/drawing/2014/main" id="{C0BA2CB3-00A3-4C8E-945B-707C41B1FE6D}"/>
                </a:ext>
              </a:extLst>
            </p:cNvPr>
            <p:cNvSpPr/>
            <p:nvPr/>
          </p:nvSpPr>
          <p:spPr bwMode="auto">
            <a:xfrm>
              <a:off x="3146426" y="3384551"/>
              <a:ext cx="1041400" cy="260350"/>
            </a:xfrm>
            <a:custGeom>
              <a:avLst/>
              <a:gdLst>
                <a:gd name="T0" fmla="*/ 648 w 649"/>
                <a:gd name="T1" fmla="*/ 110 h 163"/>
                <a:gd name="T2" fmla="*/ 11 w 649"/>
                <a:gd name="T3" fmla="*/ 163 h 163"/>
                <a:gd name="T4" fmla="*/ 9 w 649"/>
                <a:gd name="T5" fmla="*/ 162 h 163"/>
                <a:gd name="T6" fmla="*/ 0 w 649"/>
                <a:gd name="T7" fmla="*/ 55 h 163"/>
                <a:gd name="T8" fmla="*/ 2 w 649"/>
                <a:gd name="T9" fmla="*/ 54 h 163"/>
                <a:gd name="T10" fmla="*/ 639 w 649"/>
                <a:gd name="T11" fmla="*/ 0 h 163"/>
                <a:gd name="T12" fmla="*/ 640 w 649"/>
                <a:gd name="T13" fmla="*/ 2 h 163"/>
                <a:gd name="T14" fmla="*/ 649 w 649"/>
                <a:gd name="T15" fmla="*/ 108 h 163"/>
                <a:gd name="T16" fmla="*/ 648 w 649"/>
                <a:gd name="T17" fmla="*/ 11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9" h="163">
                  <a:moveTo>
                    <a:pt x="648" y="110"/>
                  </a:moveTo>
                  <a:cubicBezTo>
                    <a:pt x="11" y="163"/>
                    <a:pt x="11" y="163"/>
                    <a:pt x="11" y="163"/>
                  </a:cubicBezTo>
                  <a:cubicBezTo>
                    <a:pt x="10" y="163"/>
                    <a:pt x="9" y="163"/>
                    <a:pt x="9" y="16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4"/>
                    <a:pt x="2" y="54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640" y="0"/>
                    <a:pt x="640" y="1"/>
                    <a:pt x="640" y="2"/>
                  </a:cubicBezTo>
                  <a:cubicBezTo>
                    <a:pt x="649" y="108"/>
                    <a:pt x="649" y="108"/>
                    <a:pt x="649" y="108"/>
                  </a:cubicBezTo>
                  <a:cubicBezTo>
                    <a:pt x="649" y="109"/>
                    <a:pt x="649" y="110"/>
                    <a:pt x="648" y="110"/>
                  </a:cubicBezTo>
                </a:path>
              </a:pathLst>
            </a:custGeom>
            <a:solidFill>
              <a:srgbClr val="D6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íṧļíḑé">
              <a:extLst>
                <a:ext uri="{FF2B5EF4-FFF2-40B4-BE49-F238E27FC236}">
                  <a16:creationId xmlns:a16="http://schemas.microsoft.com/office/drawing/2014/main" id="{DD7CC10F-305F-4C2B-89AE-78A2AF4B243B}"/>
                </a:ext>
              </a:extLst>
            </p:cNvPr>
            <p:cNvSpPr/>
            <p:nvPr/>
          </p:nvSpPr>
          <p:spPr bwMode="auto">
            <a:xfrm>
              <a:off x="3222626" y="3454401"/>
              <a:ext cx="122238" cy="184150"/>
            </a:xfrm>
            <a:custGeom>
              <a:avLst/>
              <a:gdLst>
                <a:gd name="T0" fmla="*/ 77 w 77"/>
                <a:gd name="T1" fmla="*/ 111 h 116"/>
                <a:gd name="T2" fmla="*/ 9 w 77"/>
                <a:gd name="T3" fmla="*/ 116 h 116"/>
                <a:gd name="T4" fmla="*/ 0 w 77"/>
                <a:gd name="T5" fmla="*/ 6 h 116"/>
                <a:gd name="T6" fmla="*/ 67 w 77"/>
                <a:gd name="T7" fmla="*/ 0 h 116"/>
                <a:gd name="T8" fmla="*/ 77 w 77"/>
                <a:gd name="T9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16">
                  <a:moveTo>
                    <a:pt x="77" y="111"/>
                  </a:moveTo>
                  <a:lnTo>
                    <a:pt x="9" y="116"/>
                  </a:lnTo>
                  <a:lnTo>
                    <a:pt x="0" y="6"/>
                  </a:lnTo>
                  <a:lnTo>
                    <a:pt x="67" y="0"/>
                  </a:lnTo>
                  <a:lnTo>
                    <a:pt x="77" y="111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í$ḻiďé">
              <a:extLst>
                <a:ext uri="{FF2B5EF4-FFF2-40B4-BE49-F238E27FC236}">
                  <a16:creationId xmlns:a16="http://schemas.microsoft.com/office/drawing/2014/main" id="{CE6F38FC-928A-4AAD-9FFC-07460BCC9DA7}"/>
                </a:ext>
              </a:extLst>
            </p:cNvPr>
            <p:cNvSpPr/>
            <p:nvPr/>
          </p:nvSpPr>
          <p:spPr bwMode="auto">
            <a:xfrm>
              <a:off x="3354388" y="3451226"/>
              <a:ext cx="39688" cy="176213"/>
            </a:xfrm>
            <a:custGeom>
              <a:avLst/>
              <a:gdLst>
                <a:gd name="T0" fmla="*/ 25 w 25"/>
                <a:gd name="T1" fmla="*/ 110 h 111"/>
                <a:gd name="T2" fmla="*/ 10 w 25"/>
                <a:gd name="T3" fmla="*/ 111 h 111"/>
                <a:gd name="T4" fmla="*/ 0 w 25"/>
                <a:gd name="T5" fmla="*/ 1 h 111"/>
                <a:gd name="T6" fmla="*/ 15 w 25"/>
                <a:gd name="T7" fmla="*/ 0 h 111"/>
                <a:gd name="T8" fmla="*/ 25 w 25"/>
                <a:gd name="T9" fmla="*/ 1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1">
                  <a:moveTo>
                    <a:pt x="25" y="110"/>
                  </a:moveTo>
                  <a:lnTo>
                    <a:pt x="10" y="111"/>
                  </a:lnTo>
                  <a:lnTo>
                    <a:pt x="0" y="1"/>
                  </a:lnTo>
                  <a:lnTo>
                    <a:pt x="15" y="0"/>
                  </a:lnTo>
                  <a:lnTo>
                    <a:pt x="25" y="110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îşliḋê">
              <a:extLst>
                <a:ext uri="{FF2B5EF4-FFF2-40B4-BE49-F238E27FC236}">
                  <a16:creationId xmlns:a16="http://schemas.microsoft.com/office/drawing/2014/main" id="{E073B1EE-AF67-4F38-A3C6-16261CA1A5A1}"/>
                </a:ext>
              </a:extLst>
            </p:cNvPr>
            <p:cNvSpPr/>
            <p:nvPr/>
          </p:nvSpPr>
          <p:spPr bwMode="auto">
            <a:xfrm>
              <a:off x="3414713" y="3500438"/>
              <a:ext cx="61913" cy="66675"/>
            </a:xfrm>
            <a:custGeom>
              <a:avLst/>
              <a:gdLst>
                <a:gd name="T0" fmla="*/ 38 w 39"/>
                <a:gd name="T1" fmla="*/ 19 h 41"/>
                <a:gd name="T2" fmla="*/ 21 w 39"/>
                <a:gd name="T3" fmla="*/ 40 h 41"/>
                <a:gd name="T4" fmla="*/ 1 w 39"/>
                <a:gd name="T5" fmla="*/ 22 h 41"/>
                <a:gd name="T6" fmla="*/ 18 w 39"/>
                <a:gd name="T7" fmla="*/ 1 h 41"/>
                <a:gd name="T8" fmla="*/ 38 w 39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1">
                  <a:moveTo>
                    <a:pt x="38" y="19"/>
                  </a:moveTo>
                  <a:cubicBezTo>
                    <a:pt x="39" y="29"/>
                    <a:pt x="32" y="39"/>
                    <a:pt x="21" y="40"/>
                  </a:cubicBezTo>
                  <a:cubicBezTo>
                    <a:pt x="11" y="41"/>
                    <a:pt x="1" y="33"/>
                    <a:pt x="1" y="22"/>
                  </a:cubicBezTo>
                  <a:cubicBezTo>
                    <a:pt x="0" y="11"/>
                    <a:pt x="7" y="2"/>
                    <a:pt x="18" y="1"/>
                  </a:cubicBezTo>
                  <a:cubicBezTo>
                    <a:pt x="28" y="0"/>
                    <a:pt x="38" y="8"/>
                    <a:pt x="38" y="19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Sļiḓê">
              <a:extLst>
                <a:ext uri="{FF2B5EF4-FFF2-40B4-BE49-F238E27FC236}">
                  <a16:creationId xmlns:a16="http://schemas.microsoft.com/office/drawing/2014/main" id="{35C35258-1AF5-4604-8623-AFB290761E95}"/>
                </a:ext>
              </a:extLst>
            </p:cNvPr>
            <p:cNvSpPr/>
            <p:nvPr/>
          </p:nvSpPr>
          <p:spPr bwMode="auto">
            <a:xfrm>
              <a:off x="3143251" y="3244851"/>
              <a:ext cx="1039813" cy="227013"/>
            </a:xfrm>
            <a:custGeom>
              <a:avLst/>
              <a:gdLst>
                <a:gd name="T0" fmla="*/ 646 w 648"/>
                <a:gd name="T1" fmla="*/ 88 h 142"/>
                <a:gd name="T2" fmla="*/ 9 w 648"/>
                <a:gd name="T3" fmla="*/ 141 h 142"/>
                <a:gd name="T4" fmla="*/ 7 w 648"/>
                <a:gd name="T5" fmla="*/ 140 h 142"/>
                <a:gd name="T6" fmla="*/ 0 w 648"/>
                <a:gd name="T7" fmla="*/ 55 h 142"/>
                <a:gd name="T8" fmla="*/ 2 w 648"/>
                <a:gd name="T9" fmla="*/ 53 h 142"/>
                <a:gd name="T10" fmla="*/ 639 w 648"/>
                <a:gd name="T11" fmla="*/ 0 h 142"/>
                <a:gd name="T12" fmla="*/ 640 w 648"/>
                <a:gd name="T13" fmla="*/ 1 h 142"/>
                <a:gd name="T14" fmla="*/ 647 w 648"/>
                <a:gd name="T15" fmla="*/ 86 h 142"/>
                <a:gd name="T16" fmla="*/ 646 w 648"/>
                <a:gd name="T17" fmla="*/ 8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8" h="142">
                  <a:moveTo>
                    <a:pt x="646" y="88"/>
                  </a:moveTo>
                  <a:cubicBezTo>
                    <a:pt x="9" y="141"/>
                    <a:pt x="9" y="141"/>
                    <a:pt x="9" y="141"/>
                  </a:cubicBezTo>
                  <a:cubicBezTo>
                    <a:pt x="8" y="142"/>
                    <a:pt x="8" y="141"/>
                    <a:pt x="7" y="14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1" y="53"/>
                    <a:pt x="2" y="53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639" y="0"/>
                    <a:pt x="640" y="0"/>
                    <a:pt x="640" y="1"/>
                  </a:cubicBezTo>
                  <a:cubicBezTo>
                    <a:pt x="647" y="86"/>
                    <a:pt x="647" y="86"/>
                    <a:pt x="647" y="86"/>
                  </a:cubicBezTo>
                  <a:cubicBezTo>
                    <a:pt x="648" y="87"/>
                    <a:pt x="647" y="88"/>
                    <a:pt x="646" y="88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išlíḓê">
              <a:extLst>
                <a:ext uri="{FF2B5EF4-FFF2-40B4-BE49-F238E27FC236}">
                  <a16:creationId xmlns:a16="http://schemas.microsoft.com/office/drawing/2014/main" id="{2451AB5F-B857-4440-BC35-21855F2969EE}"/>
                </a:ext>
              </a:extLst>
            </p:cNvPr>
            <p:cNvSpPr/>
            <p:nvPr/>
          </p:nvSpPr>
          <p:spPr bwMode="auto">
            <a:xfrm>
              <a:off x="3278188" y="3360738"/>
              <a:ext cx="34925" cy="60325"/>
            </a:xfrm>
            <a:custGeom>
              <a:avLst/>
              <a:gdLst>
                <a:gd name="T0" fmla="*/ 0 w 22"/>
                <a:gd name="T1" fmla="*/ 0 h 38"/>
                <a:gd name="T2" fmla="*/ 3 w 22"/>
                <a:gd name="T3" fmla="*/ 38 h 38"/>
                <a:gd name="T4" fmla="*/ 22 w 22"/>
                <a:gd name="T5" fmla="*/ 19 h 38"/>
                <a:gd name="T6" fmla="*/ 0 w 22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38">
                  <a:moveTo>
                    <a:pt x="0" y="0"/>
                  </a:moveTo>
                  <a:lnTo>
                    <a:pt x="3" y="38"/>
                  </a:lnTo>
                  <a:lnTo>
                    <a:pt x="2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ïṥļiḍè">
              <a:extLst>
                <a:ext uri="{FF2B5EF4-FFF2-40B4-BE49-F238E27FC236}">
                  <a16:creationId xmlns:a16="http://schemas.microsoft.com/office/drawing/2014/main" id="{B59FE7AA-5467-4C41-923F-5EE3C478E172}"/>
                </a:ext>
              </a:extLst>
            </p:cNvPr>
            <p:cNvSpPr/>
            <p:nvPr/>
          </p:nvSpPr>
          <p:spPr bwMode="auto">
            <a:xfrm>
              <a:off x="3319463" y="3362326"/>
              <a:ext cx="28575" cy="49213"/>
            </a:xfrm>
            <a:custGeom>
              <a:avLst/>
              <a:gdLst>
                <a:gd name="T0" fmla="*/ 0 w 18"/>
                <a:gd name="T1" fmla="*/ 0 h 31"/>
                <a:gd name="T2" fmla="*/ 2 w 18"/>
                <a:gd name="T3" fmla="*/ 31 h 31"/>
                <a:gd name="T4" fmla="*/ 18 w 18"/>
                <a:gd name="T5" fmla="*/ 16 h 31"/>
                <a:gd name="T6" fmla="*/ 0 w 18"/>
                <a:gd name="T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1">
                  <a:moveTo>
                    <a:pt x="0" y="0"/>
                  </a:moveTo>
                  <a:lnTo>
                    <a:pt x="2" y="31"/>
                  </a:lnTo>
                  <a:lnTo>
                    <a:pt x="18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íṡľïďê">
              <a:extLst>
                <a:ext uri="{FF2B5EF4-FFF2-40B4-BE49-F238E27FC236}">
                  <a16:creationId xmlns:a16="http://schemas.microsoft.com/office/drawing/2014/main" id="{25E3AEE7-308A-48D7-98A4-275896A10AA7}"/>
                </a:ext>
              </a:extLst>
            </p:cNvPr>
            <p:cNvSpPr/>
            <p:nvPr/>
          </p:nvSpPr>
          <p:spPr bwMode="auto">
            <a:xfrm>
              <a:off x="3200401" y="3324226"/>
              <a:ext cx="15875" cy="142875"/>
            </a:xfrm>
            <a:custGeom>
              <a:avLst/>
              <a:gdLst>
                <a:gd name="T0" fmla="*/ 10 w 10"/>
                <a:gd name="T1" fmla="*/ 89 h 90"/>
                <a:gd name="T2" fmla="*/ 7 w 10"/>
                <a:gd name="T3" fmla="*/ 90 h 90"/>
                <a:gd name="T4" fmla="*/ 0 w 10"/>
                <a:gd name="T5" fmla="*/ 0 h 90"/>
                <a:gd name="T6" fmla="*/ 3 w 10"/>
                <a:gd name="T7" fmla="*/ 0 h 90"/>
                <a:gd name="T8" fmla="*/ 10 w 1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0">
                  <a:moveTo>
                    <a:pt x="10" y="89"/>
                  </a:moveTo>
                  <a:lnTo>
                    <a:pt x="7" y="9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89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ṥļíḓè">
              <a:extLst>
                <a:ext uri="{FF2B5EF4-FFF2-40B4-BE49-F238E27FC236}">
                  <a16:creationId xmlns:a16="http://schemas.microsoft.com/office/drawing/2014/main" id="{E20D28D0-98D9-48D1-9799-C0FA9BB53680}"/>
                </a:ext>
              </a:extLst>
            </p:cNvPr>
            <p:cNvSpPr/>
            <p:nvPr/>
          </p:nvSpPr>
          <p:spPr bwMode="auto">
            <a:xfrm>
              <a:off x="3221038" y="3322638"/>
              <a:ext cx="17463" cy="142875"/>
            </a:xfrm>
            <a:custGeom>
              <a:avLst/>
              <a:gdLst>
                <a:gd name="T0" fmla="*/ 11 w 11"/>
                <a:gd name="T1" fmla="*/ 89 h 90"/>
                <a:gd name="T2" fmla="*/ 8 w 11"/>
                <a:gd name="T3" fmla="*/ 90 h 90"/>
                <a:gd name="T4" fmla="*/ 0 w 11"/>
                <a:gd name="T5" fmla="*/ 0 h 90"/>
                <a:gd name="T6" fmla="*/ 3 w 11"/>
                <a:gd name="T7" fmla="*/ 0 h 90"/>
                <a:gd name="T8" fmla="*/ 11 w 11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0">
                  <a:moveTo>
                    <a:pt x="11" y="89"/>
                  </a:moveTo>
                  <a:lnTo>
                    <a:pt x="8" y="9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1" y="89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isľîḍé">
              <a:extLst>
                <a:ext uri="{FF2B5EF4-FFF2-40B4-BE49-F238E27FC236}">
                  <a16:creationId xmlns:a16="http://schemas.microsoft.com/office/drawing/2014/main" id="{C9CABA31-3354-4430-8ACF-EC4F7BDDE2CD}"/>
                </a:ext>
              </a:extLst>
            </p:cNvPr>
            <p:cNvSpPr/>
            <p:nvPr/>
          </p:nvSpPr>
          <p:spPr bwMode="auto">
            <a:xfrm>
              <a:off x="3319463" y="1531938"/>
              <a:ext cx="95250" cy="246063"/>
            </a:xfrm>
            <a:custGeom>
              <a:avLst/>
              <a:gdLst>
                <a:gd name="T0" fmla="*/ 59 w 59"/>
                <a:gd name="T1" fmla="*/ 136 h 153"/>
                <a:gd name="T2" fmla="*/ 13 w 59"/>
                <a:gd name="T3" fmla="*/ 153 h 153"/>
                <a:gd name="T4" fmla="*/ 14 w 59"/>
                <a:gd name="T5" fmla="*/ 142 h 153"/>
                <a:gd name="T6" fmla="*/ 0 w 59"/>
                <a:gd name="T7" fmla="*/ 38 h 153"/>
                <a:gd name="T8" fmla="*/ 2 w 59"/>
                <a:gd name="T9" fmla="*/ 36 h 153"/>
                <a:gd name="T10" fmla="*/ 44 w 59"/>
                <a:gd name="T11" fmla="*/ 0 h 153"/>
                <a:gd name="T12" fmla="*/ 59 w 59"/>
                <a:gd name="T13" fmla="*/ 13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53">
                  <a:moveTo>
                    <a:pt x="59" y="136"/>
                  </a:moveTo>
                  <a:cubicBezTo>
                    <a:pt x="13" y="153"/>
                    <a:pt x="13" y="153"/>
                    <a:pt x="13" y="153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6" y="109"/>
                    <a:pt x="10" y="70"/>
                    <a:pt x="0" y="38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59" y="136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ï$1îdé">
              <a:extLst>
                <a:ext uri="{FF2B5EF4-FFF2-40B4-BE49-F238E27FC236}">
                  <a16:creationId xmlns:a16="http://schemas.microsoft.com/office/drawing/2014/main" id="{0588104C-EB1B-42E6-AB8B-9F9290590273}"/>
                </a:ext>
              </a:extLst>
            </p:cNvPr>
            <p:cNvSpPr/>
            <p:nvPr/>
          </p:nvSpPr>
          <p:spPr bwMode="auto">
            <a:xfrm>
              <a:off x="3340101" y="1724026"/>
              <a:ext cx="490538" cy="52388"/>
            </a:xfrm>
            <a:custGeom>
              <a:avLst/>
              <a:gdLst>
                <a:gd name="T0" fmla="*/ 309 w 309"/>
                <a:gd name="T1" fmla="*/ 0 h 33"/>
                <a:gd name="T2" fmla="*/ 43 w 309"/>
                <a:gd name="T3" fmla="*/ 11 h 33"/>
                <a:gd name="T4" fmla="*/ 0 w 309"/>
                <a:gd name="T5" fmla="*/ 33 h 33"/>
                <a:gd name="T6" fmla="*/ 288 w 309"/>
                <a:gd name="T7" fmla="*/ 22 h 33"/>
                <a:gd name="T8" fmla="*/ 309 w 30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33">
                  <a:moveTo>
                    <a:pt x="309" y="0"/>
                  </a:moveTo>
                  <a:lnTo>
                    <a:pt x="43" y="11"/>
                  </a:lnTo>
                  <a:lnTo>
                    <a:pt x="0" y="33"/>
                  </a:lnTo>
                  <a:lnTo>
                    <a:pt x="288" y="22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9EB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şļiḋè">
              <a:extLst>
                <a:ext uri="{FF2B5EF4-FFF2-40B4-BE49-F238E27FC236}">
                  <a16:creationId xmlns:a16="http://schemas.microsoft.com/office/drawing/2014/main" id="{E37BE6A4-3442-4A29-B9B3-85737726ADB8}"/>
                </a:ext>
              </a:extLst>
            </p:cNvPr>
            <p:cNvSpPr/>
            <p:nvPr/>
          </p:nvSpPr>
          <p:spPr bwMode="auto">
            <a:xfrm>
              <a:off x="3335338" y="1736726"/>
              <a:ext cx="74613" cy="42863"/>
            </a:xfrm>
            <a:custGeom>
              <a:avLst/>
              <a:gdLst>
                <a:gd name="T0" fmla="*/ 1 w 46"/>
                <a:gd name="T1" fmla="*/ 23 h 27"/>
                <a:gd name="T2" fmla="*/ 23 w 46"/>
                <a:gd name="T3" fmla="*/ 11 h 27"/>
                <a:gd name="T4" fmla="*/ 44 w 46"/>
                <a:gd name="T5" fmla="*/ 0 h 27"/>
                <a:gd name="T6" fmla="*/ 45 w 46"/>
                <a:gd name="T7" fmla="*/ 4 h 27"/>
                <a:gd name="T8" fmla="*/ 23 w 46"/>
                <a:gd name="T9" fmla="*/ 16 h 27"/>
                <a:gd name="T10" fmla="*/ 2 w 46"/>
                <a:gd name="T11" fmla="*/ 26 h 27"/>
                <a:gd name="T12" fmla="*/ 1 w 4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7">
                  <a:moveTo>
                    <a:pt x="1" y="23"/>
                  </a:moveTo>
                  <a:cubicBezTo>
                    <a:pt x="9" y="20"/>
                    <a:pt x="16" y="15"/>
                    <a:pt x="23" y="11"/>
                  </a:cubicBezTo>
                  <a:cubicBezTo>
                    <a:pt x="30" y="8"/>
                    <a:pt x="37" y="4"/>
                    <a:pt x="44" y="0"/>
                  </a:cubicBezTo>
                  <a:cubicBezTo>
                    <a:pt x="45" y="0"/>
                    <a:pt x="46" y="3"/>
                    <a:pt x="45" y="4"/>
                  </a:cubicBezTo>
                  <a:cubicBezTo>
                    <a:pt x="37" y="8"/>
                    <a:pt x="30" y="12"/>
                    <a:pt x="23" y="16"/>
                  </a:cubicBezTo>
                  <a:cubicBezTo>
                    <a:pt x="16" y="20"/>
                    <a:pt x="9" y="24"/>
                    <a:pt x="2" y="26"/>
                  </a:cubicBezTo>
                  <a:cubicBezTo>
                    <a:pt x="1" y="27"/>
                    <a:pt x="0" y="23"/>
                    <a:pt x="1" y="23"/>
                  </a:cubicBezTo>
                </a:path>
              </a:pathLst>
            </a:custGeom>
            <a:solidFill>
              <a:srgbClr val="B0C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ṣľiḓê">
              <a:extLst>
                <a:ext uri="{FF2B5EF4-FFF2-40B4-BE49-F238E27FC236}">
                  <a16:creationId xmlns:a16="http://schemas.microsoft.com/office/drawing/2014/main" id="{81B40C41-899F-4EA6-A569-8DA0A8D952C5}"/>
                </a:ext>
              </a:extLst>
            </p:cNvPr>
            <p:cNvSpPr/>
            <p:nvPr/>
          </p:nvSpPr>
          <p:spPr bwMode="auto">
            <a:xfrm>
              <a:off x="3313113" y="1530351"/>
              <a:ext cx="80963" cy="71438"/>
            </a:xfrm>
            <a:custGeom>
              <a:avLst/>
              <a:gdLst>
                <a:gd name="T0" fmla="*/ 48 w 50"/>
                <a:gd name="T1" fmla="*/ 6 h 44"/>
                <a:gd name="T2" fmla="*/ 4 w 50"/>
                <a:gd name="T3" fmla="*/ 43 h 44"/>
                <a:gd name="T4" fmla="*/ 2 w 50"/>
                <a:gd name="T5" fmla="*/ 38 h 44"/>
                <a:gd name="T6" fmla="*/ 47 w 50"/>
                <a:gd name="T7" fmla="*/ 1 h 44"/>
                <a:gd name="T8" fmla="*/ 48 w 50"/>
                <a:gd name="T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4">
                  <a:moveTo>
                    <a:pt x="48" y="6"/>
                  </a:moveTo>
                  <a:cubicBezTo>
                    <a:pt x="33" y="16"/>
                    <a:pt x="18" y="28"/>
                    <a:pt x="4" y="43"/>
                  </a:cubicBezTo>
                  <a:cubicBezTo>
                    <a:pt x="2" y="44"/>
                    <a:pt x="0" y="39"/>
                    <a:pt x="2" y="38"/>
                  </a:cubicBezTo>
                  <a:cubicBezTo>
                    <a:pt x="16" y="23"/>
                    <a:pt x="31" y="11"/>
                    <a:pt x="47" y="1"/>
                  </a:cubicBezTo>
                  <a:cubicBezTo>
                    <a:pt x="48" y="0"/>
                    <a:pt x="50" y="5"/>
                    <a:pt x="48" y="6"/>
                  </a:cubicBezTo>
                </a:path>
              </a:pathLst>
            </a:custGeom>
            <a:solidFill>
              <a:srgbClr val="B0C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íṣ1ïḍe">
              <a:extLst>
                <a:ext uri="{FF2B5EF4-FFF2-40B4-BE49-F238E27FC236}">
                  <a16:creationId xmlns:a16="http://schemas.microsoft.com/office/drawing/2014/main" id="{FDEE5EC5-5C92-4EA8-84D1-0307DFC4DBA3}"/>
                </a:ext>
              </a:extLst>
            </p:cNvPr>
            <p:cNvSpPr/>
            <p:nvPr/>
          </p:nvSpPr>
          <p:spPr bwMode="auto">
            <a:xfrm>
              <a:off x="3387726" y="1516063"/>
              <a:ext cx="446088" cy="225425"/>
            </a:xfrm>
            <a:custGeom>
              <a:avLst/>
              <a:gdLst>
                <a:gd name="T0" fmla="*/ 265 w 278"/>
                <a:gd name="T1" fmla="*/ 0 h 140"/>
                <a:gd name="T2" fmla="*/ 0 w 278"/>
                <a:gd name="T3" fmla="*/ 10 h 140"/>
                <a:gd name="T4" fmla="*/ 4 w 278"/>
                <a:gd name="T5" fmla="*/ 39 h 140"/>
                <a:gd name="T6" fmla="*/ 11 w 278"/>
                <a:gd name="T7" fmla="*/ 110 h 140"/>
                <a:gd name="T8" fmla="*/ 13 w 278"/>
                <a:gd name="T9" fmla="*/ 140 h 140"/>
                <a:gd name="T10" fmla="*/ 276 w 278"/>
                <a:gd name="T11" fmla="*/ 129 h 140"/>
                <a:gd name="T12" fmla="*/ 276 w 278"/>
                <a:gd name="T13" fmla="*/ 127 h 140"/>
                <a:gd name="T14" fmla="*/ 265 w 278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8" h="140">
                  <a:moveTo>
                    <a:pt x="265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7" y="63"/>
                    <a:pt x="10" y="87"/>
                    <a:pt x="11" y="110"/>
                  </a:cubicBezTo>
                  <a:cubicBezTo>
                    <a:pt x="13" y="140"/>
                    <a:pt x="13" y="140"/>
                    <a:pt x="13" y="140"/>
                  </a:cubicBezTo>
                  <a:cubicBezTo>
                    <a:pt x="276" y="129"/>
                    <a:pt x="276" y="129"/>
                    <a:pt x="276" y="129"/>
                  </a:cubicBezTo>
                  <a:cubicBezTo>
                    <a:pt x="276" y="127"/>
                    <a:pt x="276" y="127"/>
                    <a:pt x="276" y="127"/>
                  </a:cubicBezTo>
                  <a:cubicBezTo>
                    <a:pt x="278" y="85"/>
                    <a:pt x="274" y="41"/>
                    <a:pt x="265" y="0"/>
                  </a:cubicBezTo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šlïḋé">
              <a:extLst>
                <a:ext uri="{FF2B5EF4-FFF2-40B4-BE49-F238E27FC236}">
                  <a16:creationId xmlns:a16="http://schemas.microsoft.com/office/drawing/2014/main" id="{AF06A9FD-D3CD-4D09-84A2-B08806EF258E}"/>
                </a:ext>
              </a:extLst>
            </p:cNvPr>
            <p:cNvSpPr/>
            <p:nvPr/>
          </p:nvSpPr>
          <p:spPr bwMode="auto">
            <a:xfrm>
              <a:off x="3440113" y="1528763"/>
              <a:ext cx="28575" cy="206375"/>
            </a:xfrm>
            <a:custGeom>
              <a:avLst/>
              <a:gdLst>
                <a:gd name="T0" fmla="*/ 7 w 18"/>
                <a:gd name="T1" fmla="*/ 4 h 128"/>
                <a:gd name="T2" fmla="*/ 1 w 18"/>
                <a:gd name="T3" fmla="*/ 4 h 128"/>
                <a:gd name="T4" fmla="*/ 10 w 18"/>
                <a:gd name="T5" fmla="*/ 123 h 128"/>
                <a:gd name="T6" fmla="*/ 15 w 18"/>
                <a:gd name="T7" fmla="*/ 124 h 128"/>
                <a:gd name="T8" fmla="*/ 7 w 18"/>
                <a:gd name="T9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8">
                  <a:moveTo>
                    <a:pt x="7" y="4"/>
                  </a:moveTo>
                  <a:cubicBezTo>
                    <a:pt x="6" y="0"/>
                    <a:pt x="0" y="1"/>
                    <a:pt x="1" y="4"/>
                  </a:cubicBezTo>
                  <a:cubicBezTo>
                    <a:pt x="9" y="43"/>
                    <a:pt x="12" y="83"/>
                    <a:pt x="10" y="123"/>
                  </a:cubicBezTo>
                  <a:cubicBezTo>
                    <a:pt x="9" y="127"/>
                    <a:pt x="15" y="128"/>
                    <a:pt x="15" y="124"/>
                  </a:cubicBezTo>
                  <a:cubicBezTo>
                    <a:pt x="18" y="84"/>
                    <a:pt x="15" y="43"/>
                    <a:pt x="7" y="4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íś1ïḋè">
              <a:extLst>
                <a:ext uri="{FF2B5EF4-FFF2-40B4-BE49-F238E27FC236}">
                  <a16:creationId xmlns:a16="http://schemas.microsoft.com/office/drawing/2014/main" id="{72F844FF-9F4A-4785-B5CE-99723BA2E3BD}"/>
                </a:ext>
              </a:extLst>
            </p:cNvPr>
            <p:cNvSpPr/>
            <p:nvPr/>
          </p:nvSpPr>
          <p:spPr bwMode="auto">
            <a:xfrm>
              <a:off x="3751263" y="1519238"/>
              <a:ext cx="28575" cy="206375"/>
            </a:xfrm>
            <a:custGeom>
              <a:avLst/>
              <a:gdLst>
                <a:gd name="T0" fmla="*/ 6 w 18"/>
                <a:gd name="T1" fmla="*/ 4 h 128"/>
                <a:gd name="T2" fmla="*/ 1 w 18"/>
                <a:gd name="T3" fmla="*/ 4 h 128"/>
                <a:gd name="T4" fmla="*/ 10 w 18"/>
                <a:gd name="T5" fmla="*/ 123 h 128"/>
                <a:gd name="T6" fmla="*/ 16 w 18"/>
                <a:gd name="T7" fmla="*/ 124 h 128"/>
                <a:gd name="T8" fmla="*/ 6 w 18"/>
                <a:gd name="T9" fmla="*/ 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8">
                  <a:moveTo>
                    <a:pt x="6" y="4"/>
                  </a:moveTo>
                  <a:cubicBezTo>
                    <a:pt x="5" y="0"/>
                    <a:pt x="0" y="1"/>
                    <a:pt x="1" y="4"/>
                  </a:cubicBezTo>
                  <a:cubicBezTo>
                    <a:pt x="9" y="43"/>
                    <a:pt x="12" y="83"/>
                    <a:pt x="10" y="123"/>
                  </a:cubicBezTo>
                  <a:cubicBezTo>
                    <a:pt x="10" y="127"/>
                    <a:pt x="16" y="128"/>
                    <a:pt x="16" y="124"/>
                  </a:cubicBezTo>
                  <a:cubicBezTo>
                    <a:pt x="18" y="83"/>
                    <a:pt x="15" y="43"/>
                    <a:pt x="6" y="4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ŝlïḑê">
              <a:extLst>
                <a:ext uri="{FF2B5EF4-FFF2-40B4-BE49-F238E27FC236}">
                  <a16:creationId xmlns:a16="http://schemas.microsoft.com/office/drawing/2014/main" id="{9BCA5FE8-B154-4497-A1A7-69261C2CA2F1}"/>
                </a:ext>
              </a:extLst>
            </p:cNvPr>
            <p:cNvSpPr/>
            <p:nvPr/>
          </p:nvSpPr>
          <p:spPr bwMode="auto">
            <a:xfrm>
              <a:off x="3016251" y="1739901"/>
              <a:ext cx="195263" cy="333375"/>
            </a:xfrm>
            <a:custGeom>
              <a:avLst/>
              <a:gdLst>
                <a:gd name="T0" fmla="*/ 121 w 121"/>
                <a:gd name="T1" fmla="*/ 182 h 208"/>
                <a:gd name="T2" fmla="*/ 19 w 121"/>
                <a:gd name="T3" fmla="*/ 208 h 208"/>
                <a:gd name="T4" fmla="*/ 21 w 121"/>
                <a:gd name="T5" fmla="*/ 193 h 208"/>
                <a:gd name="T6" fmla="*/ 0 w 121"/>
                <a:gd name="T7" fmla="*/ 54 h 208"/>
                <a:gd name="T8" fmla="*/ 4 w 121"/>
                <a:gd name="T9" fmla="*/ 51 h 208"/>
                <a:gd name="T10" fmla="*/ 99 w 121"/>
                <a:gd name="T11" fmla="*/ 0 h 208"/>
                <a:gd name="T12" fmla="*/ 121 w 121"/>
                <a:gd name="T13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08">
                  <a:moveTo>
                    <a:pt x="121" y="182"/>
                  </a:moveTo>
                  <a:cubicBezTo>
                    <a:pt x="19" y="208"/>
                    <a:pt x="19" y="208"/>
                    <a:pt x="19" y="208"/>
                  </a:cubicBezTo>
                  <a:cubicBezTo>
                    <a:pt x="21" y="193"/>
                    <a:pt x="21" y="193"/>
                    <a:pt x="21" y="193"/>
                  </a:cubicBezTo>
                  <a:cubicBezTo>
                    <a:pt x="28" y="149"/>
                    <a:pt x="18" y="96"/>
                    <a:pt x="0" y="54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99" y="0"/>
                    <a:pt x="99" y="0"/>
                    <a:pt x="99" y="0"/>
                  </a:cubicBezTo>
                  <a:lnTo>
                    <a:pt x="121" y="182"/>
                  </a:ln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íṧliḍe">
              <a:extLst>
                <a:ext uri="{FF2B5EF4-FFF2-40B4-BE49-F238E27FC236}">
                  <a16:creationId xmlns:a16="http://schemas.microsoft.com/office/drawing/2014/main" id="{78E2B9E2-EC4D-4E88-930F-523843B51053}"/>
                </a:ext>
              </a:extLst>
            </p:cNvPr>
            <p:cNvSpPr/>
            <p:nvPr/>
          </p:nvSpPr>
          <p:spPr bwMode="auto">
            <a:xfrm>
              <a:off x="3044826" y="1962151"/>
              <a:ext cx="1090613" cy="109538"/>
            </a:xfrm>
            <a:custGeom>
              <a:avLst/>
              <a:gdLst>
                <a:gd name="T0" fmla="*/ 687 w 687"/>
                <a:gd name="T1" fmla="*/ 0 h 69"/>
                <a:gd name="T2" fmla="*/ 97 w 687"/>
                <a:gd name="T3" fmla="*/ 35 h 69"/>
                <a:gd name="T4" fmla="*/ 0 w 687"/>
                <a:gd name="T5" fmla="*/ 69 h 69"/>
                <a:gd name="T6" fmla="*/ 638 w 687"/>
                <a:gd name="T7" fmla="*/ 32 h 69"/>
                <a:gd name="T8" fmla="*/ 687 w 68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69">
                  <a:moveTo>
                    <a:pt x="687" y="0"/>
                  </a:moveTo>
                  <a:lnTo>
                    <a:pt x="97" y="35"/>
                  </a:lnTo>
                  <a:lnTo>
                    <a:pt x="0" y="69"/>
                  </a:lnTo>
                  <a:lnTo>
                    <a:pt x="638" y="32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$ľîḍê">
              <a:extLst>
                <a:ext uri="{FF2B5EF4-FFF2-40B4-BE49-F238E27FC236}">
                  <a16:creationId xmlns:a16="http://schemas.microsoft.com/office/drawing/2014/main" id="{F7F90D3B-F1FA-4193-B55F-CA40200D137F}"/>
                </a:ext>
              </a:extLst>
            </p:cNvPr>
            <p:cNvSpPr/>
            <p:nvPr/>
          </p:nvSpPr>
          <p:spPr bwMode="auto">
            <a:xfrm>
              <a:off x="3044826" y="1962151"/>
              <a:ext cx="1090613" cy="109538"/>
            </a:xfrm>
            <a:custGeom>
              <a:avLst/>
              <a:gdLst>
                <a:gd name="T0" fmla="*/ 687 w 687"/>
                <a:gd name="T1" fmla="*/ 0 h 69"/>
                <a:gd name="T2" fmla="*/ 97 w 687"/>
                <a:gd name="T3" fmla="*/ 35 h 69"/>
                <a:gd name="T4" fmla="*/ 0 w 687"/>
                <a:gd name="T5" fmla="*/ 69 h 69"/>
                <a:gd name="T6" fmla="*/ 638 w 687"/>
                <a:gd name="T7" fmla="*/ 32 h 69"/>
                <a:gd name="T8" fmla="*/ 687 w 68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" h="69">
                  <a:moveTo>
                    <a:pt x="687" y="0"/>
                  </a:moveTo>
                  <a:lnTo>
                    <a:pt x="97" y="35"/>
                  </a:lnTo>
                  <a:lnTo>
                    <a:pt x="0" y="69"/>
                  </a:lnTo>
                  <a:lnTo>
                    <a:pt x="638" y="32"/>
                  </a:lnTo>
                  <a:lnTo>
                    <a:pt x="6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îşḻïḋè">
              <a:extLst>
                <a:ext uri="{FF2B5EF4-FFF2-40B4-BE49-F238E27FC236}">
                  <a16:creationId xmlns:a16="http://schemas.microsoft.com/office/drawing/2014/main" id="{6B9DE76D-9E5E-49A0-A461-69F4BBB12C7B}"/>
                </a:ext>
              </a:extLst>
            </p:cNvPr>
            <p:cNvSpPr/>
            <p:nvPr/>
          </p:nvSpPr>
          <p:spPr bwMode="auto">
            <a:xfrm>
              <a:off x="3036888" y="2009776"/>
              <a:ext cx="165100" cy="65088"/>
            </a:xfrm>
            <a:custGeom>
              <a:avLst/>
              <a:gdLst>
                <a:gd name="T0" fmla="*/ 2 w 102"/>
                <a:gd name="T1" fmla="*/ 35 h 40"/>
                <a:gd name="T2" fmla="*/ 52 w 102"/>
                <a:gd name="T3" fmla="*/ 18 h 40"/>
                <a:gd name="T4" fmla="*/ 98 w 102"/>
                <a:gd name="T5" fmla="*/ 1 h 40"/>
                <a:gd name="T6" fmla="*/ 100 w 102"/>
                <a:gd name="T7" fmla="*/ 6 h 40"/>
                <a:gd name="T8" fmla="*/ 50 w 102"/>
                <a:gd name="T9" fmla="*/ 24 h 40"/>
                <a:gd name="T10" fmla="*/ 3 w 102"/>
                <a:gd name="T11" fmla="*/ 40 h 40"/>
                <a:gd name="T12" fmla="*/ 2 w 102"/>
                <a:gd name="T13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40">
                  <a:moveTo>
                    <a:pt x="2" y="35"/>
                  </a:moveTo>
                  <a:cubicBezTo>
                    <a:pt x="20" y="31"/>
                    <a:pt x="36" y="24"/>
                    <a:pt x="52" y="18"/>
                  </a:cubicBezTo>
                  <a:cubicBezTo>
                    <a:pt x="68" y="12"/>
                    <a:pt x="83" y="7"/>
                    <a:pt x="98" y="1"/>
                  </a:cubicBezTo>
                  <a:cubicBezTo>
                    <a:pt x="101" y="0"/>
                    <a:pt x="102" y="5"/>
                    <a:pt x="100" y="6"/>
                  </a:cubicBezTo>
                  <a:cubicBezTo>
                    <a:pt x="83" y="12"/>
                    <a:pt x="67" y="18"/>
                    <a:pt x="50" y="24"/>
                  </a:cubicBezTo>
                  <a:cubicBezTo>
                    <a:pt x="35" y="30"/>
                    <a:pt x="19" y="36"/>
                    <a:pt x="3" y="40"/>
                  </a:cubicBezTo>
                  <a:cubicBezTo>
                    <a:pt x="0" y="40"/>
                    <a:pt x="0" y="35"/>
                    <a:pt x="2" y="35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íṥḷïḓê">
              <a:extLst>
                <a:ext uri="{FF2B5EF4-FFF2-40B4-BE49-F238E27FC236}">
                  <a16:creationId xmlns:a16="http://schemas.microsoft.com/office/drawing/2014/main" id="{07408B9C-F0BA-44E7-BE04-42CF88B1CB8D}"/>
                </a:ext>
              </a:extLst>
            </p:cNvPr>
            <p:cNvSpPr/>
            <p:nvPr/>
          </p:nvSpPr>
          <p:spPr bwMode="auto">
            <a:xfrm>
              <a:off x="3001963" y="1736726"/>
              <a:ext cx="177800" cy="100013"/>
            </a:xfrm>
            <a:custGeom>
              <a:avLst/>
              <a:gdLst>
                <a:gd name="T0" fmla="*/ 107 w 111"/>
                <a:gd name="T1" fmla="*/ 9 h 63"/>
                <a:gd name="T2" fmla="*/ 7 w 111"/>
                <a:gd name="T3" fmla="*/ 61 h 63"/>
                <a:gd name="T4" fmla="*/ 3 w 111"/>
                <a:gd name="T5" fmla="*/ 55 h 63"/>
                <a:gd name="T6" fmla="*/ 105 w 111"/>
                <a:gd name="T7" fmla="*/ 2 h 63"/>
                <a:gd name="T8" fmla="*/ 107 w 111"/>
                <a:gd name="T9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63">
                  <a:moveTo>
                    <a:pt x="107" y="9"/>
                  </a:moveTo>
                  <a:cubicBezTo>
                    <a:pt x="73" y="23"/>
                    <a:pt x="39" y="41"/>
                    <a:pt x="7" y="61"/>
                  </a:cubicBezTo>
                  <a:cubicBezTo>
                    <a:pt x="4" y="63"/>
                    <a:pt x="0" y="57"/>
                    <a:pt x="3" y="55"/>
                  </a:cubicBezTo>
                  <a:cubicBezTo>
                    <a:pt x="36" y="34"/>
                    <a:pt x="70" y="16"/>
                    <a:pt x="105" y="2"/>
                  </a:cubicBezTo>
                  <a:cubicBezTo>
                    <a:pt x="109" y="0"/>
                    <a:pt x="111" y="7"/>
                    <a:pt x="107" y="9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Sliḓê">
              <a:extLst>
                <a:ext uri="{FF2B5EF4-FFF2-40B4-BE49-F238E27FC236}">
                  <a16:creationId xmlns:a16="http://schemas.microsoft.com/office/drawing/2014/main" id="{1164E96B-ABA0-4014-A7F1-A1C9765671CE}"/>
                </a:ext>
              </a:extLst>
            </p:cNvPr>
            <p:cNvSpPr/>
            <p:nvPr/>
          </p:nvSpPr>
          <p:spPr bwMode="auto">
            <a:xfrm>
              <a:off x="3167063" y="1685926"/>
              <a:ext cx="981075" cy="331788"/>
            </a:xfrm>
            <a:custGeom>
              <a:avLst/>
              <a:gdLst>
                <a:gd name="T0" fmla="*/ 588 w 611"/>
                <a:gd name="T1" fmla="*/ 0 h 207"/>
                <a:gd name="T2" fmla="*/ 0 w 611"/>
                <a:gd name="T3" fmla="*/ 33 h 207"/>
                <a:gd name="T4" fmla="*/ 7 w 611"/>
                <a:gd name="T5" fmla="*/ 72 h 207"/>
                <a:gd name="T6" fmla="*/ 17 w 611"/>
                <a:gd name="T7" fmla="*/ 167 h 207"/>
                <a:gd name="T8" fmla="*/ 19 w 611"/>
                <a:gd name="T9" fmla="*/ 207 h 207"/>
                <a:gd name="T10" fmla="*/ 603 w 611"/>
                <a:gd name="T11" fmla="*/ 172 h 207"/>
                <a:gd name="T12" fmla="*/ 603 w 611"/>
                <a:gd name="T13" fmla="*/ 170 h 207"/>
                <a:gd name="T14" fmla="*/ 588 w 611"/>
                <a:gd name="T1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1" h="207">
                  <a:moveTo>
                    <a:pt x="588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12" y="104"/>
                    <a:pt x="16" y="136"/>
                    <a:pt x="17" y="167"/>
                  </a:cubicBezTo>
                  <a:cubicBezTo>
                    <a:pt x="19" y="207"/>
                    <a:pt x="19" y="207"/>
                    <a:pt x="19" y="207"/>
                  </a:cubicBezTo>
                  <a:cubicBezTo>
                    <a:pt x="603" y="172"/>
                    <a:pt x="603" y="172"/>
                    <a:pt x="603" y="172"/>
                  </a:cubicBezTo>
                  <a:cubicBezTo>
                    <a:pt x="603" y="170"/>
                    <a:pt x="603" y="170"/>
                    <a:pt x="603" y="170"/>
                  </a:cubicBezTo>
                  <a:cubicBezTo>
                    <a:pt x="611" y="114"/>
                    <a:pt x="606" y="55"/>
                    <a:pt x="588" y="0"/>
                  </a:cubicBezTo>
                  <a:close/>
                </a:path>
              </a:pathLst>
            </a:custGeom>
            <a:solidFill>
              <a:srgbClr val="3B3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îṥ1iḑé">
              <a:extLst>
                <a:ext uri="{FF2B5EF4-FFF2-40B4-BE49-F238E27FC236}">
                  <a16:creationId xmlns:a16="http://schemas.microsoft.com/office/drawing/2014/main" id="{D331C436-C1AC-4B58-ACEA-3E77637DADED}"/>
                </a:ext>
              </a:extLst>
            </p:cNvPr>
            <p:cNvSpPr/>
            <p:nvPr/>
          </p:nvSpPr>
          <p:spPr bwMode="auto">
            <a:xfrm>
              <a:off x="3214688" y="3041651"/>
              <a:ext cx="896938" cy="279400"/>
            </a:xfrm>
            <a:custGeom>
              <a:avLst/>
              <a:gdLst>
                <a:gd name="T0" fmla="*/ 550 w 559"/>
                <a:gd name="T1" fmla="*/ 130 h 175"/>
                <a:gd name="T2" fmla="*/ 11 w 559"/>
                <a:gd name="T3" fmla="*/ 175 h 175"/>
                <a:gd name="T4" fmla="*/ 0 w 559"/>
                <a:gd name="T5" fmla="*/ 45 h 175"/>
                <a:gd name="T6" fmla="*/ 539 w 559"/>
                <a:gd name="T7" fmla="*/ 0 h 175"/>
                <a:gd name="T8" fmla="*/ 540 w 559"/>
                <a:gd name="T9" fmla="*/ 2 h 175"/>
                <a:gd name="T10" fmla="*/ 550 w 559"/>
                <a:gd name="T11" fmla="*/ 13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9" h="175">
                  <a:moveTo>
                    <a:pt x="550" y="130"/>
                  </a:moveTo>
                  <a:cubicBezTo>
                    <a:pt x="11" y="175"/>
                    <a:pt x="11" y="175"/>
                    <a:pt x="11" y="17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540" y="2"/>
                    <a:pt x="540" y="2"/>
                    <a:pt x="540" y="2"/>
                  </a:cubicBezTo>
                  <a:cubicBezTo>
                    <a:pt x="555" y="43"/>
                    <a:pt x="559" y="87"/>
                    <a:pt x="550" y="130"/>
                  </a:cubicBezTo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ïsľiďe">
              <a:extLst>
                <a:ext uri="{FF2B5EF4-FFF2-40B4-BE49-F238E27FC236}">
                  <a16:creationId xmlns:a16="http://schemas.microsoft.com/office/drawing/2014/main" id="{29F790E5-BF44-428E-85A8-6CA5DD5041C0}"/>
                </a:ext>
              </a:extLst>
            </p:cNvPr>
            <p:cNvSpPr/>
            <p:nvPr/>
          </p:nvSpPr>
          <p:spPr bwMode="auto">
            <a:xfrm>
              <a:off x="3302001" y="3095626"/>
              <a:ext cx="138113" cy="217488"/>
            </a:xfrm>
            <a:custGeom>
              <a:avLst/>
              <a:gdLst>
                <a:gd name="T0" fmla="*/ 87 w 87"/>
                <a:gd name="T1" fmla="*/ 131 h 137"/>
                <a:gd name="T2" fmla="*/ 11 w 87"/>
                <a:gd name="T3" fmla="*/ 137 h 137"/>
                <a:gd name="T4" fmla="*/ 0 w 87"/>
                <a:gd name="T5" fmla="*/ 7 h 137"/>
                <a:gd name="T6" fmla="*/ 76 w 87"/>
                <a:gd name="T7" fmla="*/ 0 h 137"/>
                <a:gd name="T8" fmla="*/ 87 w 87"/>
                <a:gd name="T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37">
                  <a:moveTo>
                    <a:pt x="87" y="131"/>
                  </a:moveTo>
                  <a:lnTo>
                    <a:pt x="11" y="137"/>
                  </a:lnTo>
                  <a:lnTo>
                    <a:pt x="0" y="7"/>
                  </a:lnTo>
                  <a:lnTo>
                    <a:pt x="76" y="0"/>
                  </a:lnTo>
                  <a:lnTo>
                    <a:pt x="87" y="131"/>
                  </a:lnTo>
                  <a:close/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iṧḻíḋè">
              <a:extLst>
                <a:ext uri="{FF2B5EF4-FFF2-40B4-BE49-F238E27FC236}">
                  <a16:creationId xmlns:a16="http://schemas.microsoft.com/office/drawing/2014/main" id="{AC827DB9-21E8-4232-8C41-02BBFCF51083}"/>
                </a:ext>
              </a:extLst>
            </p:cNvPr>
            <p:cNvSpPr/>
            <p:nvPr/>
          </p:nvSpPr>
          <p:spPr bwMode="auto">
            <a:xfrm>
              <a:off x="3302001" y="3095626"/>
              <a:ext cx="138113" cy="217488"/>
            </a:xfrm>
            <a:custGeom>
              <a:avLst/>
              <a:gdLst>
                <a:gd name="T0" fmla="*/ 87 w 87"/>
                <a:gd name="T1" fmla="*/ 131 h 137"/>
                <a:gd name="T2" fmla="*/ 11 w 87"/>
                <a:gd name="T3" fmla="*/ 137 h 137"/>
                <a:gd name="T4" fmla="*/ 0 w 87"/>
                <a:gd name="T5" fmla="*/ 7 h 137"/>
                <a:gd name="T6" fmla="*/ 76 w 87"/>
                <a:gd name="T7" fmla="*/ 0 h 137"/>
                <a:gd name="T8" fmla="*/ 87 w 87"/>
                <a:gd name="T9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37">
                  <a:moveTo>
                    <a:pt x="87" y="131"/>
                  </a:moveTo>
                  <a:lnTo>
                    <a:pt x="11" y="137"/>
                  </a:lnTo>
                  <a:lnTo>
                    <a:pt x="0" y="7"/>
                  </a:lnTo>
                  <a:lnTo>
                    <a:pt x="76" y="0"/>
                  </a:lnTo>
                  <a:lnTo>
                    <a:pt x="87" y="1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íṡľïḋê">
              <a:extLst>
                <a:ext uri="{FF2B5EF4-FFF2-40B4-BE49-F238E27FC236}">
                  <a16:creationId xmlns:a16="http://schemas.microsoft.com/office/drawing/2014/main" id="{225F4D05-A48F-4C9F-BCDB-31A4D7597441}"/>
                </a:ext>
              </a:extLst>
            </p:cNvPr>
            <p:cNvSpPr/>
            <p:nvPr/>
          </p:nvSpPr>
          <p:spPr bwMode="auto">
            <a:xfrm>
              <a:off x="3035301" y="2884488"/>
              <a:ext cx="179388" cy="239713"/>
            </a:xfrm>
            <a:custGeom>
              <a:avLst/>
              <a:gdLst>
                <a:gd name="T0" fmla="*/ 101 w 111"/>
                <a:gd name="T1" fmla="*/ 6 h 150"/>
                <a:gd name="T2" fmla="*/ 0 w 111"/>
                <a:gd name="T3" fmla="*/ 0 h 150"/>
                <a:gd name="T4" fmla="*/ 4 w 111"/>
                <a:gd name="T5" fmla="*/ 11 h 150"/>
                <a:gd name="T6" fmla="*/ 8 w 111"/>
                <a:gd name="T7" fmla="*/ 121 h 150"/>
                <a:gd name="T8" fmla="*/ 12 w 111"/>
                <a:gd name="T9" fmla="*/ 122 h 150"/>
                <a:gd name="T10" fmla="*/ 111 w 111"/>
                <a:gd name="T11" fmla="*/ 150 h 150"/>
                <a:gd name="T12" fmla="*/ 101 w 111"/>
                <a:gd name="T13" fmla="*/ 6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50">
                  <a:moveTo>
                    <a:pt x="101" y="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8" y="44"/>
                    <a:pt x="18" y="86"/>
                    <a:pt x="8" y="121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11" y="150"/>
                    <a:pt x="111" y="150"/>
                    <a:pt x="111" y="150"/>
                  </a:cubicBezTo>
                  <a:cubicBezTo>
                    <a:pt x="101" y="6"/>
                    <a:pt x="101" y="6"/>
                    <a:pt x="101" y="6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ś1íďè">
              <a:extLst>
                <a:ext uri="{FF2B5EF4-FFF2-40B4-BE49-F238E27FC236}">
                  <a16:creationId xmlns:a16="http://schemas.microsoft.com/office/drawing/2014/main" id="{44EB3BB0-5C33-4A7B-B0C8-775538D6A1DF}"/>
                </a:ext>
              </a:extLst>
            </p:cNvPr>
            <p:cNvSpPr/>
            <p:nvPr/>
          </p:nvSpPr>
          <p:spPr bwMode="auto">
            <a:xfrm>
              <a:off x="3032126" y="2789238"/>
              <a:ext cx="1103313" cy="115888"/>
            </a:xfrm>
            <a:custGeom>
              <a:avLst/>
              <a:gdLst>
                <a:gd name="T0" fmla="*/ 695 w 695"/>
                <a:gd name="T1" fmla="*/ 18 h 73"/>
                <a:gd name="T2" fmla="*/ 99 w 695"/>
                <a:gd name="T3" fmla="*/ 73 h 73"/>
                <a:gd name="T4" fmla="*/ 0 w 695"/>
                <a:gd name="T5" fmla="*/ 61 h 73"/>
                <a:gd name="T6" fmla="*/ 640 w 695"/>
                <a:gd name="T7" fmla="*/ 0 h 73"/>
                <a:gd name="T8" fmla="*/ 695 w 695"/>
                <a:gd name="T9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5" h="73">
                  <a:moveTo>
                    <a:pt x="695" y="18"/>
                  </a:moveTo>
                  <a:lnTo>
                    <a:pt x="99" y="73"/>
                  </a:lnTo>
                  <a:lnTo>
                    <a:pt x="0" y="61"/>
                  </a:lnTo>
                  <a:lnTo>
                    <a:pt x="640" y="0"/>
                  </a:lnTo>
                  <a:lnTo>
                    <a:pt x="695" y="18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ïŝľíďê">
              <a:extLst>
                <a:ext uri="{FF2B5EF4-FFF2-40B4-BE49-F238E27FC236}">
                  <a16:creationId xmlns:a16="http://schemas.microsoft.com/office/drawing/2014/main" id="{BA5A04CD-94DC-4AAE-B69A-678FCF3DC400}"/>
                </a:ext>
              </a:extLst>
            </p:cNvPr>
            <p:cNvSpPr/>
            <p:nvPr/>
          </p:nvSpPr>
          <p:spPr bwMode="auto">
            <a:xfrm>
              <a:off x="3025776" y="2884488"/>
              <a:ext cx="166688" cy="26988"/>
            </a:xfrm>
            <a:custGeom>
              <a:avLst/>
              <a:gdLst>
                <a:gd name="T0" fmla="*/ 3 w 103"/>
                <a:gd name="T1" fmla="*/ 4 h 17"/>
                <a:gd name="T2" fmla="*/ 53 w 103"/>
                <a:gd name="T3" fmla="*/ 10 h 17"/>
                <a:gd name="T4" fmla="*/ 100 w 103"/>
                <a:gd name="T5" fmla="*/ 17 h 17"/>
                <a:gd name="T6" fmla="*/ 100 w 103"/>
                <a:gd name="T7" fmla="*/ 13 h 17"/>
                <a:gd name="T8" fmla="*/ 50 w 103"/>
                <a:gd name="T9" fmla="*/ 6 h 17"/>
                <a:gd name="T10" fmla="*/ 3 w 103"/>
                <a:gd name="T11" fmla="*/ 0 h 17"/>
                <a:gd name="T12" fmla="*/ 3 w 103"/>
                <a:gd name="T13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">
                  <a:moveTo>
                    <a:pt x="3" y="4"/>
                  </a:moveTo>
                  <a:cubicBezTo>
                    <a:pt x="20" y="4"/>
                    <a:pt x="37" y="8"/>
                    <a:pt x="53" y="10"/>
                  </a:cubicBezTo>
                  <a:cubicBezTo>
                    <a:pt x="69" y="12"/>
                    <a:pt x="84" y="14"/>
                    <a:pt x="100" y="17"/>
                  </a:cubicBezTo>
                  <a:cubicBezTo>
                    <a:pt x="102" y="17"/>
                    <a:pt x="103" y="13"/>
                    <a:pt x="100" y="13"/>
                  </a:cubicBezTo>
                  <a:cubicBezTo>
                    <a:pt x="84" y="10"/>
                    <a:pt x="67" y="8"/>
                    <a:pt x="50" y="6"/>
                  </a:cubicBezTo>
                  <a:cubicBezTo>
                    <a:pt x="34" y="3"/>
                    <a:pt x="19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ṥľíďe">
              <a:extLst>
                <a:ext uri="{FF2B5EF4-FFF2-40B4-BE49-F238E27FC236}">
                  <a16:creationId xmlns:a16="http://schemas.microsoft.com/office/drawing/2014/main" id="{BC0E1B84-F524-460E-92F0-A45C9BE47574}"/>
                </a:ext>
              </a:extLst>
            </p:cNvPr>
            <p:cNvSpPr/>
            <p:nvPr/>
          </p:nvSpPr>
          <p:spPr bwMode="auto">
            <a:xfrm>
              <a:off x="3033713" y="3070226"/>
              <a:ext cx="184150" cy="57150"/>
            </a:xfrm>
            <a:custGeom>
              <a:avLst/>
              <a:gdLst>
                <a:gd name="T0" fmla="*/ 110 w 114"/>
                <a:gd name="T1" fmla="*/ 29 h 36"/>
                <a:gd name="T2" fmla="*/ 7 w 114"/>
                <a:gd name="T3" fmla="*/ 1 h 36"/>
                <a:gd name="T4" fmla="*/ 4 w 114"/>
                <a:gd name="T5" fmla="*/ 7 h 36"/>
                <a:gd name="T6" fmla="*/ 109 w 114"/>
                <a:gd name="T7" fmla="*/ 35 h 36"/>
                <a:gd name="T8" fmla="*/ 110 w 114"/>
                <a:gd name="T9" fmla="*/ 2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6">
                  <a:moveTo>
                    <a:pt x="110" y="29"/>
                  </a:moveTo>
                  <a:cubicBezTo>
                    <a:pt x="75" y="22"/>
                    <a:pt x="41" y="13"/>
                    <a:pt x="7" y="1"/>
                  </a:cubicBezTo>
                  <a:cubicBezTo>
                    <a:pt x="3" y="0"/>
                    <a:pt x="0" y="5"/>
                    <a:pt x="4" y="7"/>
                  </a:cubicBezTo>
                  <a:cubicBezTo>
                    <a:pt x="39" y="18"/>
                    <a:pt x="74" y="28"/>
                    <a:pt x="109" y="35"/>
                  </a:cubicBezTo>
                  <a:cubicBezTo>
                    <a:pt x="113" y="36"/>
                    <a:pt x="114" y="30"/>
                    <a:pt x="110" y="29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ïṡļîḓê">
              <a:extLst>
                <a:ext uri="{FF2B5EF4-FFF2-40B4-BE49-F238E27FC236}">
                  <a16:creationId xmlns:a16="http://schemas.microsoft.com/office/drawing/2014/main" id="{A9FFB14E-5A16-4884-9A3E-A600508DD119}"/>
                </a:ext>
              </a:extLst>
            </p:cNvPr>
            <p:cNvSpPr/>
            <p:nvPr/>
          </p:nvSpPr>
          <p:spPr bwMode="auto">
            <a:xfrm>
              <a:off x="3189288" y="2817813"/>
              <a:ext cx="981075" cy="307975"/>
            </a:xfrm>
            <a:custGeom>
              <a:avLst/>
              <a:gdLst>
                <a:gd name="T0" fmla="*/ 602 w 612"/>
                <a:gd name="T1" fmla="*/ 142 h 192"/>
                <a:gd name="T2" fmla="*/ 11 w 612"/>
                <a:gd name="T3" fmla="*/ 192 h 192"/>
                <a:gd name="T4" fmla="*/ 11 w 612"/>
                <a:gd name="T5" fmla="*/ 161 h 192"/>
                <a:gd name="T6" fmla="*/ 5 w 612"/>
                <a:gd name="T7" fmla="*/ 86 h 192"/>
                <a:gd name="T8" fmla="*/ 0 w 612"/>
                <a:gd name="T9" fmla="*/ 54 h 192"/>
                <a:gd name="T10" fmla="*/ 590 w 612"/>
                <a:gd name="T11" fmla="*/ 0 h 192"/>
                <a:gd name="T12" fmla="*/ 591 w 612"/>
                <a:gd name="T13" fmla="*/ 2 h 192"/>
                <a:gd name="T14" fmla="*/ 602 w 612"/>
                <a:gd name="T15" fmla="*/ 14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2" h="192">
                  <a:moveTo>
                    <a:pt x="602" y="142"/>
                  </a:moveTo>
                  <a:cubicBezTo>
                    <a:pt x="11" y="192"/>
                    <a:pt x="11" y="192"/>
                    <a:pt x="11" y="192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1" y="135"/>
                    <a:pt x="9" y="110"/>
                    <a:pt x="5" y="8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1" y="2"/>
                    <a:pt x="591" y="2"/>
                    <a:pt x="591" y="2"/>
                  </a:cubicBezTo>
                  <a:cubicBezTo>
                    <a:pt x="608" y="46"/>
                    <a:pt x="612" y="95"/>
                    <a:pt x="602" y="142"/>
                  </a:cubicBezTo>
                </a:path>
              </a:pathLst>
            </a:custGeom>
            <a:solidFill>
              <a:srgbClr val="474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išḷïḓè">
              <a:extLst>
                <a:ext uri="{FF2B5EF4-FFF2-40B4-BE49-F238E27FC236}">
                  <a16:creationId xmlns:a16="http://schemas.microsoft.com/office/drawing/2014/main" id="{F280BC46-E272-4630-9926-D07A27353B5F}"/>
                </a:ext>
              </a:extLst>
            </p:cNvPr>
            <p:cNvSpPr/>
            <p:nvPr/>
          </p:nvSpPr>
          <p:spPr bwMode="auto">
            <a:xfrm>
              <a:off x="3122613" y="2597151"/>
              <a:ext cx="922338" cy="290513"/>
            </a:xfrm>
            <a:custGeom>
              <a:avLst/>
              <a:gdLst>
                <a:gd name="T0" fmla="*/ 573 w 575"/>
                <a:gd name="T1" fmla="*/ 134 h 181"/>
                <a:gd name="T2" fmla="*/ 13 w 575"/>
                <a:gd name="T3" fmla="*/ 181 h 181"/>
                <a:gd name="T4" fmla="*/ 12 w 575"/>
                <a:gd name="T5" fmla="*/ 179 h 181"/>
                <a:gd name="T6" fmla="*/ 1 w 575"/>
                <a:gd name="T7" fmla="*/ 48 h 181"/>
                <a:gd name="T8" fmla="*/ 2 w 575"/>
                <a:gd name="T9" fmla="*/ 47 h 181"/>
                <a:gd name="T10" fmla="*/ 562 w 575"/>
                <a:gd name="T11" fmla="*/ 0 h 181"/>
                <a:gd name="T12" fmla="*/ 564 w 575"/>
                <a:gd name="T13" fmla="*/ 1 h 181"/>
                <a:gd name="T14" fmla="*/ 575 w 575"/>
                <a:gd name="T15" fmla="*/ 132 h 181"/>
                <a:gd name="T16" fmla="*/ 573 w 575"/>
                <a:gd name="T17" fmla="*/ 13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181">
                  <a:moveTo>
                    <a:pt x="573" y="134"/>
                  </a:moveTo>
                  <a:cubicBezTo>
                    <a:pt x="13" y="181"/>
                    <a:pt x="13" y="181"/>
                    <a:pt x="13" y="181"/>
                  </a:cubicBezTo>
                  <a:cubicBezTo>
                    <a:pt x="12" y="181"/>
                    <a:pt x="12" y="180"/>
                    <a:pt x="12" y="17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7"/>
                    <a:pt x="1" y="47"/>
                    <a:pt x="2" y="47"/>
                  </a:cubicBezTo>
                  <a:cubicBezTo>
                    <a:pt x="562" y="0"/>
                    <a:pt x="562" y="0"/>
                    <a:pt x="562" y="0"/>
                  </a:cubicBezTo>
                  <a:cubicBezTo>
                    <a:pt x="563" y="0"/>
                    <a:pt x="564" y="0"/>
                    <a:pt x="564" y="1"/>
                  </a:cubicBezTo>
                  <a:cubicBezTo>
                    <a:pt x="575" y="132"/>
                    <a:pt x="575" y="132"/>
                    <a:pt x="575" y="132"/>
                  </a:cubicBezTo>
                  <a:cubicBezTo>
                    <a:pt x="575" y="133"/>
                    <a:pt x="574" y="134"/>
                    <a:pt x="573" y="134"/>
                  </a:cubicBezTo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ṧliďe">
              <a:extLst>
                <a:ext uri="{FF2B5EF4-FFF2-40B4-BE49-F238E27FC236}">
                  <a16:creationId xmlns:a16="http://schemas.microsoft.com/office/drawing/2014/main" id="{7CB52857-47AF-494D-98E4-7CE21924AA14}"/>
                </a:ext>
              </a:extLst>
            </p:cNvPr>
            <p:cNvSpPr/>
            <p:nvPr/>
          </p:nvSpPr>
          <p:spPr bwMode="auto">
            <a:xfrm>
              <a:off x="3008313" y="2276476"/>
              <a:ext cx="1130300" cy="249238"/>
            </a:xfrm>
            <a:custGeom>
              <a:avLst/>
              <a:gdLst>
                <a:gd name="T0" fmla="*/ 702 w 704"/>
                <a:gd name="T1" fmla="*/ 98 h 156"/>
                <a:gd name="T2" fmla="*/ 10 w 704"/>
                <a:gd name="T3" fmla="*/ 156 h 156"/>
                <a:gd name="T4" fmla="*/ 8 w 704"/>
                <a:gd name="T5" fmla="*/ 155 h 156"/>
                <a:gd name="T6" fmla="*/ 0 w 704"/>
                <a:gd name="T7" fmla="*/ 60 h 156"/>
                <a:gd name="T8" fmla="*/ 2 w 704"/>
                <a:gd name="T9" fmla="*/ 58 h 156"/>
                <a:gd name="T10" fmla="*/ 694 w 704"/>
                <a:gd name="T11" fmla="*/ 0 h 156"/>
                <a:gd name="T12" fmla="*/ 696 w 704"/>
                <a:gd name="T13" fmla="*/ 2 h 156"/>
                <a:gd name="T14" fmla="*/ 704 w 704"/>
                <a:gd name="T15" fmla="*/ 96 h 156"/>
                <a:gd name="T16" fmla="*/ 702 w 704"/>
                <a:gd name="T17" fmla="*/ 9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56">
                  <a:moveTo>
                    <a:pt x="702" y="98"/>
                  </a:move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8" y="156"/>
                    <a:pt x="8" y="15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9"/>
                    <a:pt x="1" y="58"/>
                    <a:pt x="2" y="58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95" y="0"/>
                    <a:pt x="696" y="1"/>
                    <a:pt x="696" y="2"/>
                  </a:cubicBezTo>
                  <a:cubicBezTo>
                    <a:pt x="704" y="96"/>
                    <a:pt x="704" y="96"/>
                    <a:pt x="704" y="96"/>
                  </a:cubicBezTo>
                  <a:cubicBezTo>
                    <a:pt x="704" y="97"/>
                    <a:pt x="703" y="98"/>
                    <a:pt x="702" y="98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ŝliḍè">
              <a:extLst>
                <a:ext uri="{FF2B5EF4-FFF2-40B4-BE49-F238E27FC236}">
                  <a16:creationId xmlns:a16="http://schemas.microsoft.com/office/drawing/2014/main" id="{51522F76-37A2-444B-8522-A501AB430D94}"/>
                </a:ext>
              </a:extLst>
            </p:cNvPr>
            <p:cNvSpPr/>
            <p:nvPr/>
          </p:nvSpPr>
          <p:spPr bwMode="auto">
            <a:xfrm>
              <a:off x="3209926" y="1984376"/>
              <a:ext cx="741363" cy="368300"/>
            </a:xfrm>
            <a:custGeom>
              <a:avLst/>
              <a:gdLst>
                <a:gd name="T0" fmla="*/ 458 w 462"/>
                <a:gd name="T1" fmla="*/ 193 h 230"/>
                <a:gd name="T2" fmla="*/ 17 w 462"/>
                <a:gd name="T3" fmla="*/ 230 h 230"/>
                <a:gd name="T4" fmla="*/ 0 w 462"/>
                <a:gd name="T5" fmla="*/ 37 h 230"/>
                <a:gd name="T6" fmla="*/ 442 w 462"/>
                <a:gd name="T7" fmla="*/ 0 h 230"/>
                <a:gd name="T8" fmla="*/ 444 w 462"/>
                <a:gd name="T9" fmla="*/ 10 h 230"/>
                <a:gd name="T10" fmla="*/ 459 w 462"/>
                <a:gd name="T11" fmla="*/ 182 h 230"/>
                <a:gd name="T12" fmla="*/ 458 w 462"/>
                <a:gd name="T13" fmla="*/ 19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230">
                  <a:moveTo>
                    <a:pt x="458" y="193"/>
                  </a:moveTo>
                  <a:cubicBezTo>
                    <a:pt x="17" y="230"/>
                    <a:pt x="17" y="230"/>
                    <a:pt x="17" y="2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44" y="10"/>
                    <a:pt x="444" y="10"/>
                    <a:pt x="444" y="10"/>
                  </a:cubicBezTo>
                  <a:cubicBezTo>
                    <a:pt x="458" y="67"/>
                    <a:pt x="462" y="125"/>
                    <a:pt x="459" y="182"/>
                  </a:cubicBezTo>
                  <a:cubicBezTo>
                    <a:pt x="458" y="193"/>
                    <a:pt x="458" y="193"/>
                    <a:pt x="458" y="193"/>
                  </a:cubicBezTo>
                </a:path>
              </a:pathLst>
            </a:custGeom>
            <a:solidFill>
              <a:srgbClr val="D6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ŝḻiḓê">
              <a:extLst>
                <a:ext uri="{FF2B5EF4-FFF2-40B4-BE49-F238E27FC236}">
                  <a16:creationId xmlns:a16="http://schemas.microsoft.com/office/drawing/2014/main" id="{D87B561C-98F0-42BC-806A-6729556E9C45}"/>
                </a:ext>
              </a:extLst>
            </p:cNvPr>
            <p:cNvSpPr/>
            <p:nvPr/>
          </p:nvSpPr>
          <p:spPr bwMode="auto">
            <a:xfrm>
              <a:off x="3287713" y="2027238"/>
              <a:ext cx="166688" cy="317500"/>
            </a:xfrm>
            <a:custGeom>
              <a:avLst/>
              <a:gdLst>
                <a:gd name="T0" fmla="*/ 105 w 105"/>
                <a:gd name="T1" fmla="*/ 193 h 200"/>
                <a:gd name="T2" fmla="*/ 16 w 105"/>
                <a:gd name="T3" fmla="*/ 200 h 200"/>
                <a:gd name="T4" fmla="*/ 0 w 105"/>
                <a:gd name="T5" fmla="*/ 7 h 200"/>
                <a:gd name="T6" fmla="*/ 89 w 105"/>
                <a:gd name="T7" fmla="*/ 0 h 200"/>
                <a:gd name="T8" fmla="*/ 105 w 105"/>
                <a:gd name="T9" fmla="*/ 19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00">
                  <a:moveTo>
                    <a:pt x="105" y="193"/>
                  </a:moveTo>
                  <a:lnTo>
                    <a:pt x="16" y="200"/>
                  </a:lnTo>
                  <a:lnTo>
                    <a:pt x="0" y="7"/>
                  </a:lnTo>
                  <a:lnTo>
                    <a:pt x="89" y="0"/>
                  </a:lnTo>
                  <a:lnTo>
                    <a:pt x="105" y="193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sľídê">
              <a:extLst>
                <a:ext uri="{FF2B5EF4-FFF2-40B4-BE49-F238E27FC236}">
                  <a16:creationId xmlns:a16="http://schemas.microsoft.com/office/drawing/2014/main" id="{21A43980-5946-484A-A373-B49CD6FE9352}"/>
                </a:ext>
              </a:extLst>
            </p:cNvPr>
            <p:cNvSpPr/>
            <p:nvPr/>
          </p:nvSpPr>
          <p:spPr bwMode="auto">
            <a:xfrm>
              <a:off x="3287713" y="2027238"/>
              <a:ext cx="166688" cy="317500"/>
            </a:xfrm>
            <a:custGeom>
              <a:avLst/>
              <a:gdLst>
                <a:gd name="T0" fmla="*/ 105 w 105"/>
                <a:gd name="T1" fmla="*/ 193 h 200"/>
                <a:gd name="T2" fmla="*/ 16 w 105"/>
                <a:gd name="T3" fmla="*/ 200 h 200"/>
                <a:gd name="T4" fmla="*/ 0 w 105"/>
                <a:gd name="T5" fmla="*/ 7 h 200"/>
                <a:gd name="T6" fmla="*/ 89 w 105"/>
                <a:gd name="T7" fmla="*/ 0 h 200"/>
                <a:gd name="T8" fmla="*/ 105 w 105"/>
                <a:gd name="T9" fmla="*/ 19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00">
                  <a:moveTo>
                    <a:pt x="105" y="193"/>
                  </a:moveTo>
                  <a:lnTo>
                    <a:pt x="16" y="200"/>
                  </a:lnTo>
                  <a:lnTo>
                    <a:pt x="0" y="7"/>
                  </a:lnTo>
                  <a:lnTo>
                    <a:pt x="89" y="0"/>
                  </a:lnTo>
                  <a:lnTo>
                    <a:pt x="105" y="1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íṥľíde">
              <a:extLst>
                <a:ext uri="{FF2B5EF4-FFF2-40B4-BE49-F238E27FC236}">
                  <a16:creationId xmlns:a16="http://schemas.microsoft.com/office/drawing/2014/main" id="{A6DE63D6-CD58-44E4-B4DF-5430B340EC7A}"/>
                </a:ext>
              </a:extLst>
            </p:cNvPr>
            <p:cNvSpPr/>
            <p:nvPr/>
          </p:nvSpPr>
          <p:spPr bwMode="auto">
            <a:xfrm>
              <a:off x="3317876" y="2028826"/>
              <a:ext cx="104775" cy="312738"/>
            </a:xfrm>
            <a:custGeom>
              <a:avLst/>
              <a:gdLst>
                <a:gd name="T0" fmla="*/ 66 w 66"/>
                <a:gd name="T1" fmla="*/ 193 h 197"/>
                <a:gd name="T2" fmla="*/ 17 w 66"/>
                <a:gd name="T3" fmla="*/ 197 h 197"/>
                <a:gd name="T4" fmla="*/ 0 w 66"/>
                <a:gd name="T5" fmla="*/ 4 h 197"/>
                <a:gd name="T6" fmla="*/ 50 w 66"/>
                <a:gd name="T7" fmla="*/ 0 h 197"/>
                <a:gd name="T8" fmla="*/ 66 w 66"/>
                <a:gd name="T9" fmla="*/ 1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97">
                  <a:moveTo>
                    <a:pt x="66" y="193"/>
                  </a:moveTo>
                  <a:lnTo>
                    <a:pt x="17" y="197"/>
                  </a:lnTo>
                  <a:lnTo>
                    <a:pt x="0" y="4"/>
                  </a:lnTo>
                  <a:lnTo>
                    <a:pt x="50" y="0"/>
                  </a:lnTo>
                  <a:lnTo>
                    <a:pt x="66" y="193"/>
                  </a:lnTo>
                  <a:close/>
                </a:path>
              </a:pathLst>
            </a:custGeom>
            <a:solidFill>
              <a:srgbClr val="D6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îṧḻïďe">
              <a:extLst>
                <a:ext uri="{FF2B5EF4-FFF2-40B4-BE49-F238E27FC236}">
                  <a16:creationId xmlns:a16="http://schemas.microsoft.com/office/drawing/2014/main" id="{62BFBB7F-832D-4CB4-9AAB-EF725B459ED9}"/>
                </a:ext>
              </a:extLst>
            </p:cNvPr>
            <p:cNvSpPr/>
            <p:nvPr/>
          </p:nvSpPr>
          <p:spPr bwMode="auto">
            <a:xfrm>
              <a:off x="3317876" y="2028826"/>
              <a:ext cx="104775" cy="312738"/>
            </a:xfrm>
            <a:custGeom>
              <a:avLst/>
              <a:gdLst>
                <a:gd name="T0" fmla="*/ 66 w 66"/>
                <a:gd name="T1" fmla="*/ 193 h 197"/>
                <a:gd name="T2" fmla="*/ 17 w 66"/>
                <a:gd name="T3" fmla="*/ 197 h 197"/>
                <a:gd name="T4" fmla="*/ 0 w 66"/>
                <a:gd name="T5" fmla="*/ 4 h 197"/>
                <a:gd name="T6" fmla="*/ 50 w 66"/>
                <a:gd name="T7" fmla="*/ 0 h 197"/>
                <a:gd name="T8" fmla="*/ 66 w 66"/>
                <a:gd name="T9" fmla="*/ 193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197">
                  <a:moveTo>
                    <a:pt x="66" y="193"/>
                  </a:moveTo>
                  <a:lnTo>
                    <a:pt x="17" y="197"/>
                  </a:lnTo>
                  <a:lnTo>
                    <a:pt x="0" y="4"/>
                  </a:lnTo>
                  <a:lnTo>
                    <a:pt x="50" y="0"/>
                  </a:lnTo>
                  <a:lnTo>
                    <a:pt x="66" y="1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îṥļiďè">
              <a:extLst>
                <a:ext uri="{FF2B5EF4-FFF2-40B4-BE49-F238E27FC236}">
                  <a16:creationId xmlns:a16="http://schemas.microsoft.com/office/drawing/2014/main" id="{2F9260D1-49A1-4AD1-8967-4FEFEDB075AC}"/>
                </a:ext>
              </a:extLst>
            </p:cNvPr>
            <p:cNvSpPr/>
            <p:nvPr/>
          </p:nvSpPr>
          <p:spPr bwMode="auto">
            <a:xfrm>
              <a:off x="3209926" y="1985963"/>
              <a:ext cx="725488" cy="79375"/>
            </a:xfrm>
            <a:custGeom>
              <a:avLst/>
              <a:gdLst>
                <a:gd name="T0" fmla="*/ 446 w 457"/>
                <a:gd name="T1" fmla="*/ 0 h 50"/>
                <a:gd name="T2" fmla="*/ 446 w 457"/>
                <a:gd name="T3" fmla="*/ 0 h 50"/>
                <a:gd name="T4" fmla="*/ 0 w 457"/>
                <a:gd name="T5" fmla="*/ 38 h 50"/>
                <a:gd name="T6" fmla="*/ 1 w 457"/>
                <a:gd name="T7" fmla="*/ 48 h 50"/>
                <a:gd name="T8" fmla="*/ 51 w 457"/>
                <a:gd name="T9" fmla="*/ 49 h 50"/>
                <a:gd name="T10" fmla="*/ 49 w 457"/>
                <a:gd name="T11" fmla="*/ 33 h 50"/>
                <a:gd name="T12" fmla="*/ 83 w 457"/>
                <a:gd name="T13" fmla="*/ 30 h 50"/>
                <a:gd name="T14" fmla="*/ 118 w 457"/>
                <a:gd name="T15" fmla="*/ 27 h 50"/>
                <a:gd name="T16" fmla="*/ 138 w 457"/>
                <a:gd name="T17" fmla="*/ 26 h 50"/>
                <a:gd name="T18" fmla="*/ 140 w 457"/>
                <a:gd name="T19" fmla="*/ 49 h 50"/>
                <a:gd name="T20" fmla="*/ 457 w 457"/>
                <a:gd name="T21" fmla="*/ 50 h 50"/>
                <a:gd name="T22" fmla="*/ 457 w 457"/>
                <a:gd name="T23" fmla="*/ 50 h 50"/>
                <a:gd name="T24" fmla="*/ 446 w 457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50">
                  <a:moveTo>
                    <a:pt x="446" y="0"/>
                  </a:moveTo>
                  <a:lnTo>
                    <a:pt x="446" y="0"/>
                  </a:lnTo>
                  <a:lnTo>
                    <a:pt x="0" y="38"/>
                  </a:lnTo>
                  <a:lnTo>
                    <a:pt x="1" y="48"/>
                  </a:lnTo>
                  <a:lnTo>
                    <a:pt x="51" y="49"/>
                  </a:lnTo>
                  <a:lnTo>
                    <a:pt x="49" y="33"/>
                  </a:lnTo>
                  <a:lnTo>
                    <a:pt x="83" y="30"/>
                  </a:lnTo>
                  <a:lnTo>
                    <a:pt x="118" y="27"/>
                  </a:lnTo>
                  <a:lnTo>
                    <a:pt x="138" y="26"/>
                  </a:lnTo>
                  <a:lnTo>
                    <a:pt x="140" y="49"/>
                  </a:lnTo>
                  <a:lnTo>
                    <a:pt x="457" y="50"/>
                  </a:lnTo>
                  <a:lnTo>
                    <a:pt x="457" y="50"/>
                  </a:lnTo>
                  <a:lnTo>
                    <a:pt x="446" y="0"/>
                  </a:lnTo>
                  <a:close/>
                </a:path>
              </a:pathLst>
            </a:custGeom>
            <a:solidFill>
              <a:srgbClr val="BA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ŝḻíde">
              <a:extLst>
                <a:ext uri="{FF2B5EF4-FFF2-40B4-BE49-F238E27FC236}">
                  <a16:creationId xmlns:a16="http://schemas.microsoft.com/office/drawing/2014/main" id="{BC95CF0D-8911-4EAA-AF06-5A64607C5248}"/>
                </a:ext>
              </a:extLst>
            </p:cNvPr>
            <p:cNvSpPr/>
            <p:nvPr/>
          </p:nvSpPr>
          <p:spPr bwMode="auto">
            <a:xfrm>
              <a:off x="3209926" y="1985963"/>
              <a:ext cx="725488" cy="79375"/>
            </a:xfrm>
            <a:custGeom>
              <a:avLst/>
              <a:gdLst>
                <a:gd name="T0" fmla="*/ 446 w 457"/>
                <a:gd name="T1" fmla="*/ 0 h 50"/>
                <a:gd name="T2" fmla="*/ 446 w 457"/>
                <a:gd name="T3" fmla="*/ 0 h 50"/>
                <a:gd name="T4" fmla="*/ 0 w 457"/>
                <a:gd name="T5" fmla="*/ 38 h 50"/>
                <a:gd name="T6" fmla="*/ 1 w 457"/>
                <a:gd name="T7" fmla="*/ 48 h 50"/>
                <a:gd name="T8" fmla="*/ 51 w 457"/>
                <a:gd name="T9" fmla="*/ 49 h 50"/>
                <a:gd name="T10" fmla="*/ 49 w 457"/>
                <a:gd name="T11" fmla="*/ 33 h 50"/>
                <a:gd name="T12" fmla="*/ 83 w 457"/>
                <a:gd name="T13" fmla="*/ 30 h 50"/>
                <a:gd name="T14" fmla="*/ 118 w 457"/>
                <a:gd name="T15" fmla="*/ 27 h 50"/>
                <a:gd name="T16" fmla="*/ 138 w 457"/>
                <a:gd name="T17" fmla="*/ 26 h 50"/>
                <a:gd name="T18" fmla="*/ 140 w 457"/>
                <a:gd name="T19" fmla="*/ 49 h 50"/>
                <a:gd name="T20" fmla="*/ 457 w 457"/>
                <a:gd name="T21" fmla="*/ 50 h 50"/>
                <a:gd name="T22" fmla="*/ 457 w 457"/>
                <a:gd name="T23" fmla="*/ 50 h 50"/>
                <a:gd name="T24" fmla="*/ 446 w 457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7" h="50">
                  <a:moveTo>
                    <a:pt x="446" y="0"/>
                  </a:moveTo>
                  <a:lnTo>
                    <a:pt x="446" y="0"/>
                  </a:lnTo>
                  <a:lnTo>
                    <a:pt x="0" y="38"/>
                  </a:lnTo>
                  <a:lnTo>
                    <a:pt x="1" y="48"/>
                  </a:lnTo>
                  <a:lnTo>
                    <a:pt x="51" y="49"/>
                  </a:lnTo>
                  <a:lnTo>
                    <a:pt x="49" y="33"/>
                  </a:lnTo>
                  <a:lnTo>
                    <a:pt x="83" y="30"/>
                  </a:lnTo>
                  <a:lnTo>
                    <a:pt x="118" y="27"/>
                  </a:lnTo>
                  <a:lnTo>
                    <a:pt x="138" y="26"/>
                  </a:lnTo>
                  <a:lnTo>
                    <a:pt x="140" y="49"/>
                  </a:lnTo>
                  <a:lnTo>
                    <a:pt x="457" y="50"/>
                  </a:lnTo>
                  <a:lnTo>
                    <a:pt x="457" y="50"/>
                  </a:lnTo>
                  <a:lnTo>
                    <a:pt x="44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s1ïdé">
              <a:extLst>
                <a:ext uri="{FF2B5EF4-FFF2-40B4-BE49-F238E27FC236}">
                  <a16:creationId xmlns:a16="http://schemas.microsoft.com/office/drawing/2014/main" id="{9FA99758-0529-4F16-B9F2-2BCA306C8A7B}"/>
                </a:ext>
              </a:extLst>
            </p:cNvPr>
            <p:cNvSpPr/>
            <p:nvPr/>
          </p:nvSpPr>
          <p:spPr bwMode="auto">
            <a:xfrm>
              <a:off x="3287713" y="2027238"/>
              <a:ext cx="144463" cy="36513"/>
            </a:xfrm>
            <a:custGeom>
              <a:avLst/>
              <a:gdLst>
                <a:gd name="T0" fmla="*/ 34 w 91"/>
                <a:gd name="T1" fmla="*/ 4 h 23"/>
                <a:gd name="T2" fmla="*/ 0 w 91"/>
                <a:gd name="T3" fmla="*/ 7 h 23"/>
                <a:gd name="T4" fmla="*/ 2 w 91"/>
                <a:gd name="T5" fmla="*/ 23 h 23"/>
                <a:gd name="T6" fmla="*/ 20 w 91"/>
                <a:gd name="T7" fmla="*/ 23 h 23"/>
                <a:gd name="T8" fmla="*/ 19 w 91"/>
                <a:gd name="T9" fmla="*/ 5 h 23"/>
                <a:gd name="T10" fmla="*/ 34 w 91"/>
                <a:gd name="T11" fmla="*/ 4 h 23"/>
                <a:gd name="T12" fmla="*/ 89 w 91"/>
                <a:gd name="T13" fmla="*/ 0 h 23"/>
                <a:gd name="T14" fmla="*/ 69 w 91"/>
                <a:gd name="T15" fmla="*/ 1 h 23"/>
                <a:gd name="T16" fmla="*/ 71 w 91"/>
                <a:gd name="T17" fmla="*/ 23 h 23"/>
                <a:gd name="T18" fmla="*/ 91 w 91"/>
                <a:gd name="T19" fmla="*/ 23 h 23"/>
                <a:gd name="T20" fmla="*/ 89 w 91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34" y="4"/>
                  </a:moveTo>
                  <a:lnTo>
                    <a:pt x="0" y="7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19" y="5"/>
                  </a:lnTo>
                  <a:lnTo>
                    <a:pt x="34" y="4"/>
                  </a:lnTo>
                  <a:close/>
                  <a:moveTo>
                    <a:pt x="89" y="0"/>
                  </a:moveTo>
                  <a:lnTo>
                    <a:pt x="69" y="1"/>
                  </a:lnTo>
                  <a:lnTo>
                    <a:pt x="71" y="23"/>
                  </a:lnTo>
                  <a:lnTo>
                    <a:pt x="91" y="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FB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$ļíḓè">
              <a:extLst>
                <a:ext uri="{FF2B5EF4-FFF2-40B4-BE49-F238E27FC236}">
                  <a16:creationId xmlns:a16="http://schemas.microsoft.com/office/drawing/2014/main" id="{25F1376F-F81F-4975-813C-F4B824D6BC13}"/>
                </a:ext>
              </a:extLst>
            </p:cNvPr>
            <p:cNvSpPr/>
            <p:nvPr/>
          </p:nvSpPr>
          <p:spPr bwMode="auto">
            <a:xfrm>
              <a:off x="3287713" y="2027238"/>
              <a:ext cx="144463" cy="36513"/>
            </a:xfrm>
            <a:custGeom>
              <a:avLst/>
              <a:gdLst>
                <a:gd name="T0" fmla="*/ 34 w 91"/>
                <a:gd name="T1" fmla="*/ 4 h 23"/>
                <a:gd name="T2" fmla="*/ 0 w 91"/>
                <a:gd name="T3" fmla="*/ 7 h 23"/>
                <a:gd name="T4" fmla="*/ 2 w 91"/>
                <a:gd name="T5" fmla="*/ 23 h 23"/>
                <a:gd name="T6" fmla="*/ 20 w 91"/>
                <a:gd name="T7" fmla="*/ 23 h 23"/>
                <a:gd name="T8" fmla="*/ 19 w 91"/>
                <a:gd name="T9" fmla="*/ 5 h 23"/>
                <a:gd name="T10" fmla="*/ 34 w 91"/>
                <a:gd name="T11" fmla="*/ 4 h 23"/>
                <a:gd name="T12" fmla="*/ 89 w 91"/>
                <a:gd name="T13" fmla="*/ 0 h 23"/>
                <a:gd name="T14" fmla="*/ 69 w 91"/>
                <a:gd name="T15" fmla="*/ 1 h 23"/>
                <a:gd name="T16" fmla="*/ 71 w 91"/>
                <a:gd name="T17" fmla="*/ 23 h 23"/>
                <a:gd name="T18" fmla="*/ 91 w 91"/>
                <a:gd name="T19" fmla="*/ 23 h 23"/>
                <a:gd name="T20" fmla="*/ 89 w 91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34" y="4"/>
                  </a:moveTo>
                  <a:lnTo>
                    <a:pt x="0" y="7"/>
                  </a:lnTo>
                  <a:lnTo>
                    <a:pt x="2" y="23"/>
                  </a:lnTo>
                  <a:lnTo>
                    <a:pt x="20" y="23"/>
                  </a:lnTo>
                  <a:lnTo>
                    <a:pt x="19" y="5"/>
                  </a:lnTo>
                  <a:lnTo>
                    <a:pt x="34" y="4"/>
                  </a:lnTo>
                  <a:moveTo>
                    <a:pt x="89" y="0"/>
                  </a:moveTo>
                  <a:lnTo>
                    <a:pt x="69" y="1"/>
                  </a:lnTo>
                  <a:lnTo>
                    <a:pt x="71" y="23"/>
                  </a:lnTo>
                  <a:lnTo>
                    <a:pt x="91" y="23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î$ļiḍé">
              <a:extLst>
                <a:ext uri="{FF2B5EF4-FFF2-40B4-BE49-F238E27FC236}">
                  <a16:creationId xmlns:a16="http://schemas.microsoft.com/office/drawing/2014/main" id="{4B993F58-7641-45C2-BFD0-E7868250E7E9}"/>
                </a:ext>
              </a:extLst>
            </p:cNvPr>
            <p:cNvSpPr/>
            <p:nvPr/>
          </p:nvSpPr>
          <p:spPr bwMode="auto">
            <a:xfrm>
              <a:off x="3317876" y="2028826"/>
              <a:ext cx="82550" cy="34925"/>
            </a:xfrm>
            <a:custGeom>
              <a:avLst/>
              <a:gdLst>
                <a:gd name="T0" fmla="*/ 50 w 52"/>
                <a:gd name="T1" fmla="*/ 0 h 22"/>
                <a:gd name="T2" fmla="*/ 15 w 52"/>
                <a:gd name="T3" fmla="*/ 3 h 22"/>
                <a:gd name="T4" fmla="*/ 0 w 52"/>
                <a:gd name="T5" fmla="*/ 4 h 22"/>
                <a:gd name="T6" fmla="*/ 1 w 52"/>
                <a:gd name="T7" fmla="*/ 22 h 22"/>
                <a:gd name="T8" fmla="*/ 52 w 52"/>
                <a:gd name="T9" fmla="*/ 22 h 22"/>
                <a:gd name="T10" fmla="*/ 50 w 5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2">
                  <a:moveTo>
                    <a:pt x="50" y="0"/>
                  </a:moveTo>
                  <a:lnTo>
                    <a:pt x="15" y="3"/>
                  </a:lnTo>
                  <a:lnTo>
                    <a:pt x="0" y="4"/>
                  </a:lnTo>
                  <a:lnTo>
                    <a:pt x="1" y="22"/>
                  </a:lnTo>
                  <a:lnTo>
                    <a:pt x="52" y="2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A62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ŝḷïḍe">
              <a:extLst>
                <a:ext uri="{FF2B5EF4-FFF2-40B4-BE49-F238E27FC236}">
                  <a16:creationId xmlns:a16="http://schemas.microsoft.com/office/drawing/2014/main" id="{028A791F-6184-4B55-A168-A6A5D6C73657}"/>
                </a:ext>
              </a:extLst>
            </p:cNvPr>
            <p:cNvSpPr/>
            <p:nvPr/>
          </p:nvSpPr>
          <p:spPr bwMode="auto">
            <a:xfrm>
              <a:off x="3317876" y="2028826"/>
              <a:ext cx="82550" cy="34925"/>
            </a:xfrm>
            <a:custGeom>
              <a:avLst/>
              <a:gdLst>
                <a:gd name="T0" fmla="*/ 50 w 52"/>
                <a:gd name="T1" fmla="*/ 0 h 22"/>
                <a:gd name="T2" fmla="*/ 15 w 52"/>
                <a:gd name="T3" fmla="*/ 3 h 22"/>
                <a:gd name="T4" fmla="*/ 0 w 52"/>
                <a:gd name="T5" fmla="*/ 4 h 22"/>
                <a:gd name="T6" fmla="*/ 1 w 52"/>
                <a:gd name="T7" fmla="*/ 22 h 22"/>
                <a:gd name="T8" fmla="*/ 52 w 52"/>
                <a:gd name="T9" fmla="*/ 22 h 22"/>
                <a:gd name="T10" fmla="*/ 50 w 5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2">
                  <a:moveTo>
                    <a:pt x="50" y="0"/>
                  </a:moveTo>
                  <a:lnTo>
                    <a:pt x="15" y="3"/>
                  </a:lnTo>
                  <a:lnTo>
                    <a:pt x="0" y="4"/>
                  </a:lnTo>
                  <a:lnTo>
                    <a:pt x="1" y="22"/>
                  </a:lnTo>
                  <a:lnTo>
                    <a:pt x="52" y="22"/>
                  </a:lnTo>
                  <a:lnTo>
                    <a:pt x="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iŝliḍè">
              <a:extLst>
                <a:ext uri="{FF2B5EF4-FFF2-40B4-BE49-F238E27FC236}">
                  <a16:creationId xmlns:a16="http://schemas.microsoft.com/office/drawing/2014/main" id="{CA80DAB3-C134-4D34-A892-A6D92D776579}"/>
                </a:ext>
              </a:extLst>
            </p:cNvPr>
            <p:cNvSpPr/>
            <p:nvPr/>
          </p:nvSpPr>
          <p:spPr bwMode="auto">
            <a:xfrm>
              <a:off x="3479801" y="1576388"/>
              <a:ext cx="98425" cy="96838"/>
            </a:xfrm>
            <a:custGeom>
              <a:avLst/>
              <a:gdLst>
                <a:gd name="T0" fmla="*/ 31 w 61"/>
                <a:gd name="T1" fmla="*/ 0 h 61"/>
                <a:gd name="T2" fmla="*/ 30 w 61"/>
                <a:gd name="T3" fmla="*/ 0 h 61"/>
                <a:gd name="T4" fmla="*/ 28 w 61"/>
                <a:gd name="T5" fmla="*/ 0 h 61"/>
                <a:gd name="T6" fmla="*/ 0 w 61"/>
                <a:gd name="T7" fmla="*/ 31 h 61"/>
                <a:gd name="T8" fmla="*/ 0 w 61"/>
                <a:gd name="T9" fmla="*/ 31 h 61"/>
                <a:gd name="T10" fmla="*/ 1 w 61"/>
                <a:gd name="T11" fmla="*/ 33 h 61"/>
                <a:gd name="T12" fmla="*/ 30 w 61"/>
                <a:gd name="T13" fmla="*/ 61 h 61"/>
                <a:gd name="T14" fmla="*/ 31 w 61"/>
                <a:gd name="T15" fmla="*/ 61 h 61"/>
                <a:gd name="T16" fmla="*/ 33 w 61"/>
                <a:gd name="T17" fmla="*/ 61 h 61"/>
                <a:gd name="T18" fmla="*/ 61 w 61"/>
                <a:gd name="T19" fmla="*/ 31 h 61"/>
                <a:gd name="T20" fmla="*/ 61 w 61"/>
                <a:gd name="T21" fmla="*/ 31 h 61"/>
                <a:gd name="T22" fmla="*/ 60 w 61"/>
                <a:gd name="T23" fmla="*/ 28 h 61"/>
                <a:gd name="T24" fmla="*/ 31 w 61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8" y="0"/>
                  </a:cubicBezTo>
                  <a:cubicBezTo>
                    <a:pt x="12" y="2"/>
                    <a:pt x="1" y="15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49"/>
                    <a:pt x="15" y="61"/>
                    <a:pt x="30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2" y="61"/>
                    <a:pt x="33" y="61"/>
                  </a:cubicBezTo>
                  <a:cubicBezTo>
                    <a:pt x="49" y="60"/>
                    <a:pt x="60" y="47"/>
                    <a:pt x="61" y="31"/>
                  </a:cubicBezTo>
                  <a:cubicBezTo>
                    <a:pt x="61" y="31"/>
                    <a:pt x="61" y="31"/>
                    <a:pt x="61" y="31"/>
                  </a:cubicBezTo>
                  <a:cubicBezTo>
                    <a:pt x="61" y="30"/>
                    <a:pt x="60" y="29"/>
                    <a:pt x="60" y="28"/>
                  </a:cubicBezTo>
                  <a:cubicBezTo>
                    <a:pt x="59" y="13"/>
                    <a:pt x="46" y="0"/>
                    <a:pt x="31" y="0"/>
                  </a:cubicBezTo>
                </a:path>
              </a:pathLst>
            </a:custGeom>
            <a:solidFill>
              <a:srgbClr val="6E7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ïsļíḍe">
              <a:extLst>
                <a:ext uri="{FF2B5EF4-FFF2-40B4-BE49-F238E27FC236}">
                  <a16:creationId xmlns:a16="http://schemas.microsoft.com/office/drawing/2014/main" id="{C6A6CDD7-8402-45E9-BCAB-871A1C67555E}"/>
                </a:ext>
              </a:extLst>
            </p:cNvPr>
            <p:cNvSpPr/>
            <p:nvPr/>
          </p:nvSpPr>
          <p:spPr bwMode="auto">
            <a:xfrm>
              <a:off x="3082926" y="2406651"/>
              <a:ext cx="46038" cy="77788"/>
            </a:xfrm>
            <a:custGeom>
              <a:avLst/>
              <a:gdLst>
                <a:gd name="T0" fmla="*/ 28 w 29"/>
                <a:gd name="T1" fmla="*/ 19 h 49"/>
                <a:gd name="T2" fmla="*/ 5 w 29"/>
                <a:gd name="T3" fmla="*/ 2 h 49"/>
                <a:gd name="T4" fmla="*/ 3 w 29"/>
                <a:gd name="T5" fmla="*/ 7 h 49"/>
                <a:gd name="T6" fmla="*/ 22 w 29"/>
                <a:gd name="T7" fmla="*/ 22 h 49"/>
                <a:gd name="T8" fmla="*/ 5 w 29"/>
                <a:gd name="T9" fmla="*/ 42 h 49"/>
                <a:gd name="T10" fmla="*/ 10 w 29"/>
                <a:gd name="T11" fmla="*/ 46 h 49"/>
                <a:gd name="T12" fmla="*/ 28 w 29"/>
                <a:gd name="T13" fmla="*/ 24 h 49"/>
                <a:gd name="T14" fmla="*/ 28 w 29"/>
                <a:gd name="T15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9">
                  <a:moveTo>
                    <a:pt x="28" y="19"/>
                  </a:moveTo>
                  <a:cubicBezTo>
                    <a:pt x="21" y="12"/>
                    <a:pt x="14" y="7"/>
                    <a:pt x="5" y="2"/>
                  </a:cubicBezTo>
                  <a:cubicBezTo>
                    <a:pt x="2" y="0"/>
                    <a:pt x="0" y="5"/>
                    <a:pt x="3" y="7"/>
                  </a:cubicBezTo>
                  <a:cubicBezTo>
                    <a:pt x="10" y="11"/>
                    <a:pt x="16" y="16"/>
                    <a:pt x="22" y="22"/>
                  </a:cubicBezTo>
                  <a:cubicBezTo>
                    <a:pt x="17" y="29"/>
                    <a:pt x="11" y="36"/>
                    <a:pt x="5" y="42"/>
                  </a:cubicBezTo>
                  <a:cubicBezTo>
                    <a:pt x="3" y="45"/>
                    <a:pt x="7" y="49"/>
                    <a:pt x="10" y="46"/>
                  </a:cubicBezTo>
                  <a:cubicBezTo>
                    <a:pt x="16" y="39"/>
                    <a:pt x="22" y="32"/>
                    <a:pt x="28" y="24"/>
                  </a:cubicBezTo>
                  <a:cubicBezTo>
                    <a:pt x="29" y="22"/>
                    <a:pt x="29" y="21"/>
                    <a:pt x="28" y="19"/>
                  </a:cubicBezTo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ïŝḷiďé">
              <a:extLst>
                <a:ext uri="{FF2B5EF4-FFF2-40B4-BE49-F238E27FC236}">
                  <a16:creationId xmlns:a16="http://schemas.microsoft.com/office/drawing/2014/main" id="{3581C5E3-828C-44FC-856C-6093300DA470}"/>
                </a:ext>
              </a:extLst>
            </p:cNvPr>
            <p:cNvSpPr/>
            <p:nvPr/>
          </p:nvSpPr>
          <p:spPr bwMode="auto">
            <a:xfrm>
              <a:off x="3141663" y="2403476"/>
              <a:ext cx="39688" cy="69850"/>
            </a:xfrm>
            <a:custGeom>
              <a:avLst/>
              <a:gdLst>
                <a:gd name="T0" fmla="*/ 24 w 25"/>
                <a:gd name="T1" fmla="*/ 17 h 44"/>
                <a:gd name="T2" fmla="*/ 6 w 25"/>
                <a:gd name="T3" fmla="*/ 2 h 44"/>
                <a:gd name="T4" fmla="*/ 3 w 25"/>
                <a:gd name="T5" fmla="*/ 7 h 44"/>
                <a:gd name="T6" fmla="*/ 18 w 25"/>
                <a:gd name="T7" fmla="*/ 19 h 44"/>
                <a:gd name="T8" fmla="*/ 11 w 25"/>
                <a:gd name="T9" fmla="*/ 28 h 44"/>
                <a:gd name="T10" fmla="*/ 2 w 25"/>
                <a:gd name="T11" fmla="*/ 37 h 44"/>
                <a:gd name="T12" fmla="*/ 6 w 25"/>
                <a:gd name="T13" fmla="*/ 41 h 44"/>
                <a:gd name="T14" fmla="*/ 17 w 25"/>
                <a:gd name="T15" fmla="*/ 29 h 44"/>
                <a:gd name="T16" fmla="*/ 24 w 25"/>
                <a:gd name="T17" fmla="*/ 20 h 44"/>
                <a:gd name="T18" fmla="*/ 24 w 25"/>
                <a:gd name="T19" fmla="*/ 1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4">
                  <a:moveTo>
                    <a:pt x="24" y="17"/>
                  </a:moveTo>
                  <a:cubicBezTo>
                    <a:pt x="20" y="12"/>
                    <a:pt x="12" y="7"/>
                    <a:pt x="6" y="2"/>
                  </a:cubicBezTo>
                  <a:cubicBezTo>
                    <a:pt x="3" y="0"/>
                    <a:pt x="0" y="4"/>
                    <a:pt x="3" y="7"/>
                  </a:cubicBezTo>
                  <a:cubicBezTo>
                    <a:pt x="7" y="11"/>
                    <a:pt x="14" y="15"/>
                    <a:pt x="18" y="19"/>
                  </a:cubicBezTo>
                  <a:cubicBezTo>
                    <a:pt x="16" y="22"/>
                    <a:pt x="13" y="25"/>
                    <a:pt x="11" y="28"/>
                  </a:cubicBezTo>
                  <a:cubicBezTo>
                    <a:pt x="8" y="31"/>
                    <a:pt x="5" y="34"/>
                    <a:pt x="2" y="37"/>
                  </a:cubicBezTo>
                  <a:cubicBezTo>
                    <a:pt x="0" y="40"/>
                    <a:pt x="4" y="44"/>
                    <a:pt x="6" y="41"/>
                  </a:cubicBezTo>
                  <a:cubicBezTo>
                    <a:pt x="10" y="37"/>
                    <a:pt x="13" y="33"/>
                    <a:pt x="17" y="29"/>
                  </a:cubicBezTo>
                  <a:cubicBezTo>
                    <a:pt x="19" y="27"/>
                    <a:pt x="23" y="24"/>
                    <a:pt x="24" y="20"/>
                  </a:cubicBezTo>
                  <a:cubicBezTo>
                    <a:pt x="25" y="19"/>
                    <a:pt x="25" y="18"/>
                    <a:pt x="24" y="17"/>
                  </a:cubicBezTo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$ḷíḍé">
              <a:extLst>
                <a:ext uri="{FF2B5EF4-FFF2-40B4-BE49-F238E27FC236}">
                  <a16:creationId xmlns:a16="http://schemas.microsoft.com/office/drawing/2014/main" id="{9A786512-131F-41AD-B3BD-15A766A75432}"/>
                </a:ext>
              </a:extLst>
            </p:cNvPr>
            <p:cNvSpPr/>
            <p:nvPr/>
          </p:nvSpPr>
          <p:spPr bwMode="auto">
            <a:xfrm>
              <a:off x="3197226" y="2389188"/>
              <a:ext cx="19050" cy="33338"/>
            </a:xfrm>
            <a:custGeom>
              <a:avLst/>
              <a:gdLst>
                <a:gd name="T0" fmla="*/ 6 w 12"/>
                <a:gd name="T1" fmla="*/ 2 h 21"/>
                <a:gd name="T2" fmla="*/ 3 w 12"/>
                <a:gd name="T3" fmla="*/ 7 h 21"/>
                <a:gd name="T4" fmla="*/ 4 w 12"/>
                <a:gd name="T5" fmla="*/ 14 h 21"/>
                <a:gd name="T6" fmla="*/ 6 w 12"/>
                <a:gd name="T7" fmla="*/ 20 h 21"/>
                <a:gd name="T8" fmla="*/ 12 w 12"/>
                <a:gd name="T9" fmla="*/ 12 h 21"/>
                <a:gd name="T10" fmla="*/ 6 w 12"/>
                <a:gd name="T11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6" y="2"/>
                  </a:moveTo>
                  <a:cubicBezTo>
                    <a:pt x="3" y="0"/>
                    <a:pt x="0" y="4"/>
                    <a:pt x="3" y="7"/>
                  </a:cubicBezTo>
                  <a:cubicBezTo>
                    <a:pt x="4" y="8"/>
                    <a:pt x="8" y="13"/>
                    <a:pt x="4" y="14"/>
                  </a:cubicBezTo>
                  <a:cubicBezTo>
                    <a:pt x="0" y="15"/>
                    <a:pt x="3" y="21"/>
                    <a:pt x="6" y="20"/>
                  </a:cubicBezTo>
                  <a:cubicBezTo>
                    <a:pt x="10" y="19"/>
                    <a:pt x="12" y="15"/>
                    <a:pt x="12" y="12"/>
                  </a:cubicBezTo>
                  <a:cubicBezTo>
                    <a:pt x="11" y="8"/>
                    <a:pt x="9" y="4"/>
                    <a:pt x="6" y="2"/>
                  </a:cubicBezTo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îšlíďè">
              <a:extLst>
                <a:ext uri="{FF2B5EF4-FFF2-40B4-BE49-F238E27FC236}">
                  <a16:creationId xmlns:a16="http://schemas.microsoft.com/office/drawing/2014/main" id="{4FC7BD72-4452-402E-9DEF-3DC77ADCCFB9}"/>
                </a:ext>
              </a:extLst>
            </p:cNvPr>
            <p:cNvSpPr/>
            <p:nvPr/>
          </p:nvSpPr>
          <p:spPr bwMode="auto">
            <a:xfrm>
              <a:off x="3227388" y="2406651"/>
              <a:ext cx="39688" cy="41275"/>
            </a:xfrm>
            <a:custGeom>
              <a:avLst/>
              <a:gdLst>
                <a:gd name="T0" fmla="*/ 21 w 25"/>
                <a:gd name="T1" fmla="*/ 3 h 26"/>
                <a:gd name="T2" fmla="*/ 18 w 25"/>
                <a:gd name="T3" fmla="*/ 2 h 26"/>
                <a:gd name="T4" fmla="*/ 3 w 25"/>
                <a:gd name="T5" fmla="*/ 7 h 26"/>
                <a:gd name="T6" fmla="*/ 5 w 25"/>
                <a:gd name="T7" fmla="*/ 21 h 26"/>
                <a:gd name="T8" fmla="*/ 21 w 25"/>
                <a:gd name="T9" fmla="*/ 21 h 26"/>
                <a:gd name="T10" fmla="*/ 21 w 25"/>
                <a:gd name="T11" fmla="*/ 3 h 26"/>
                <a:gd name="T12" fmla="*/ 17 w 25"/>
                <a:gd name="T13" fmla="*/ 17 h 26"/>
                <a:gd name="T14" fmla="*/ 9 w 25"/>
                <a:gd name="T15" fmla="*/ 17 h 26"/>
                <a:gd name="T16" fmla="*/ 15 w 25"/>
                <a:gd name="T17" fmla="*/ 8 h 26"/>
                <a:gd name="T18" fmla="*/ 17 w 25"/>
                <a:gd name="T19" fmla="*/ 8 h 26"/>
                <a:gd name="T20" fmla="*/ 17 w 25"/>
                <a:gd name="T2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6">
                  <a:moveTo>
                    <a:pt x="21" y="3"/>
                  </a:moveTo>
                  <a:cubicBezTo>
                    <a:pt x="20" y="2"/>
                    <a:pt x="19" y="2"/>
                    <a:pt x="18" y="2"/>
                  </a:cubicBezTo>
                  <a:cubicBezTo>
                    <a:pt x="13" y="0"/>
                    <a:pt x="7" y="2"/>
                    <a:pt x="3" y="7"/>
                  </a:cubicBezTo>
                  <a:cubicBezTo>
                    <a:pt x="0" y="11"/>
                    <a:pt x="1" y="18"/>
                    <a:pt x="5" y="21"/>
                  </a:cubicBezTo>
                  <a:cubicBezTo>
                    <a:pt x="10" y="26"/>
                    <a:pt x="16" y="25"/>
                    <a:pt x="21" y="21"/>
                  </a:cubicBezTo>
                  <a:cubicBezTo>
                    <a:pt x="25" y="16"/>
                    <a:pt x="25" y="8"/>
                    <a:pt x="21" y="3"/>
                  </a:cubicBezTo>
                  <a:moveTo>
                    <a:pt x="17" y="17"/>
                  </a:moveTo>
                  <a:cubicBezTo>
                    <a:pt x="15" y="19"/>
                    <a:pt x="11" y="19"/>
                    <a:pt x="9" y="17"/>
                  </a:cubicBezTo>
                  <a:cubicBezTo>
                    <a:pt x="4" y="12"/>
                    <a:pt x="10" y="5"/>
                    <a:pt x="15" y="8"/>
                  </a:cubicBezTo>
                  <a:cubicBezTo>
                    <a:pt x="16" y="8"/>
                    <a:pt x="17" y="8"/>
                    <a:pt x="17" y="8"/>
                  </a:cubicBezTo>
                  <a:cubicBezTo>
                    <a:pt x="19" y="11"/>
                    <a:pt x="19" y="14"/>
                    <a:pt x="17" y="17"/>
                  </a:cubicBezTo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şļïďè">
              <a:extLst>
                <a:ext uri="{FF2B5EF4-FFF2-40B4-BE49-F238E27FC236}">
                  <a16:creationId xmlns:a16="http://schemas.microsoft.com/office/drawing/2014/main" id="{D392BD3C-11CD-48D0-92CB-F6C9B41B689C}"/>
                </a:ext>
              </a:extLst>
            </p:cNvPr>
            <p:cNvSpPr/>
            <p:nvPr/>
          </p:nvSpPr>
          <p:spPr bwMode="auto">
            <a:xfrm>
              <a:off x="3894138" y="2606676"/>
              <a:ext cx="28575" cy="215900"/>
            </a:xfrm>
            <a:custGeom>
              <a:avLst/>
              <a:gdLst>
                <a:gd name="T0" fmla="*/ 18 w 18"/>
                <a:gd name="T1" fmla="*/ 135 h 136"/>
                <a:gd name="T2" fmla="*/ 11 w 18"/>
                <a:gd name="T3" fmla="*/ 136 h 136"/>
                <a:gd name="T4" fmla="*/ 0 w 18"/>
                <a:gd name="T5" fmla="*/ 0 h 136"/>
                <a:gd name="T6" fmla="*/ 7 w 18"/>
                <a:gd name="T7" fmla="*/ 0 h 136"/>
                <a:gd name="T8" fmla="*/ 18 w 18"/>
                <a:gd name="T9" fmla="*/ 13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6">
                  <a:moveTo>
                    <a:pt x="18" y="135"/>
                  </a:moveTo>
                  <a:lnTo>
                    <a:pt x="11" y="13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8" y="135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íšḻíḍé">
              <a:extLst>
                <a:ext uri="{FF2B5EF4-FFF2-40B4-BE49-F238E27FC236}">
                  <a16:creationId xmlns:a16="http://schemas.microsoft.com/office/drawing/2014/main" id="{D3415E40-FCF4-494C-AF85-01F705261FEA}"/>
                </a:ext>
              </a:extLst>
            </p:cNvPr>
            <p:cNvSpPr/>
            <p:nvPr/>
          </p:nvSpPr>
          <p:spPr bwMode="auto">
            <a:xfrm>
              <a:off x="3938588" y="2601913"/>
              <a:ext cx="28575" cy="217488"/>
            </a:xfrm>
            <a:custGeom>
              <a:avLst/>
              <a:gdLst>
                <a:gd name="T0" fmla="*/ 18 w 18"/>
                <a:gd name="T1" fmla="*/ 136 h 137"/>
                <a:gd name="T2" fmla="*/ 11 w 18"/>
                <a:gd name="T3" fmla="*/ 137 h 137"/>
                <a:gd name="T4" fmla="*/ 0 w 18"/>
                <a:gd name="T5" fmla="*/ 1 h 137"/>
                <a:gd name="T6" fmla="*/ 7 w 18"/>
                <a:gd name="T7" fmla="*/ 0 h 137"/>
                <a:gd name="T8" fmla="*/ 18 w 18"/>
                <a:gd name="T9" fmla="*/ 13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37">
                  <a:moveTo>
                    <a:pt x="18" y="136"/>
                  </a:moveTo>
                  <a:lnTo>
                    <a:pt x="11" y="137"/>
                  </a:lnTo>
                  <a:lnTo>
                    <a:pt x="0" y="1"/>
                  </a:lnTo>
                  <a:lnTo>
                    <a:pt x="7" y="0"/>
                  </a:lnTo>
                  <a:lnTo>
                    <a:pt x="18" y="136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ṡḷíḋê">
              <a:extLst>
                <a:ext uri="{FF2B5EF4-FFF2-40B4-BE49-F238E27FC236}">
                  <a16:creationId xmlns:a16="http://schemas.microsoft.com/office/drawing/2014/main" id="{4A5C16FD-BBB4-467C-9266-70CBC66323B0}"/>
                </a:ext>
              </a:extLst>
            </p:cNvPr>
            <p:cNvSpPr/>
            <p:nvPr/>
          </p:nvSpPr>
          <p:spPr bwMode="auto">
            <a:xfrm>
              <a:off x="4090988" y="3071813"/>
              <a:ext cx="3175" cy="14288"/>
            </a:xfrm>
            <a:custGeom>
              <a:avLst/>
              <a:gdLst>
                <a:gd name="T0" fmla="*/ 0 w 2"/>
                <a:gd name="T1" fmla="*/ 0 h 9"/>
                <a:gd name="T2" fmla="*/ 2 w 2"/>
                <a:gd name="T3" fmla="*/ 9 h 9"/>
                <a:gd name="T4" fmla="*/ 0 w 2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9">
                  <a:moveTo>
                    <a:pt x="0" y="0"/>
                  </a:moveTo>
                  <a:cubicBezTo>
                    <a:pt x="0" y="3"/>
                    <a:pt x="1" y="6"/>
                    <a:pt x="2" y="9"/>
                  </a:cubicBezTo>
                  <a:cubicBezTo>
                    <a:pt x="1" y="7"/>
                    <a:pt x="1" y="3"/>
                    <a:pt x="0" y="0"/>
                  </a:cubicBezTo>
                </a:path>
              </a:pathLst>
            </a:custGeom>
            <a:solidFill>
              <a:srgbClr val="2F3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sḷiḍè">
              <a:extLst>
                <a:ext uri="{FF2B5EF4-FFF2-40B4-BE49-F238E27FC236}">
                  <a16:creationId xmlns:a16="http://schemas.microsoft.com/office/drawing/2014/main" id="{779202E2-FC96-4A6C-BD30-1B183BEEB0B6}"/>
                </a:ext>
              </a:extLst>
            </p:cNvPr>
            <p:cNvSpPr/>
            <p:nvPr/>
          </p:nvSpPr>
          <p:spPr bwMode="auto">
            <a:xfrm>
              <a:off x="3214688" y="3124201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6A7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íṧlîḍè">
              <a:extLst>
                <a:ext uri="{FF2B5EF4-FFF2-40B4-BE49-F238E27FC236}">
                  <a16:creationId xmlns:a16="http://schemas.microsoft.com/office/drawing/2014/main" id="{A42E52DF-8840-409A-B9BA-355288354B27}"/>
                </a:ext>
              </a:extLst>
            </p:cNvPr>
            <p:cNvSpPr/>
            <p:nvPr/>
          </p:nvSpPr>
          <p:spPr bwMode="auto">
            <a:xfrm>
              <a:off x="3214688" y="3052763"/>
              <a:ext cx="879475" cy="76200"/>
            </a:xfrm>
            <a:custGeom>
              <a:avLst/>
              <a:gdLst>
                <a:gd name="T0" fmla="*/ 56 w 548"/>
                <a:gd name="T1" fmla="*/ 40 h 48"/>
                <a:gd name="T2" fmla="*/ 0 w 548"/>
                <a:gd name="T3" fmla="*/ 45 h 48"/>
                <a:gd name="T4" fmla="*/ 1 w 548"/>
                <a:gd name="T5" fmla="*/ 48 h 48"/>
                <a:gd name="T6" fmla="*/ 56 w 548"/>
                <a:gd name="T7" fmla="*/ 46 h 48"/>
                <a:gd name="T8" fmla="*/ 56 w 548"/>
                <a:gd name="T9" fmla="*/ 40 h 48"/>
                <a:gd name="T10" fmla="*/ 541 w 548"/>
                <a:gd name="T11" fmla="*/ 0 h 48"/>
                <a:gd name="T12" fmla="*/ 131 w 548"/>
                <a:gd name="T13" fmla="*/ 34 h 48"/>
                <a:gd name="T14" fmla="*/ 132 w 548"/>
                <a:gd name="T15" fmla="*/ 42 h 48"/>
                <a:gd name="T16" fmla="*/ 548 w 548"/>
                <a:gd name="T17" fmla="*/ 21 h 48"/>
                <a:gd name="T18" fmla="*/ 548 w 548"/>
                <a:gd name="T19" fmla="*/ 21 h 48"/>
                <a:gd name="T20" fmla="*/ 546 w 548"/>
                <a:gd name="T21" fmla="*/ 12 h 48"/>
                <a:gd name="T22" fmla="*/ 541 w 548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8" h="48">
                  <a:moveTo>
                    <a:pt x="56" y="40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0"/>
                    <a:pt x="56" y="40"/>
                    <a:pt x="56" y="40"/>
                  </a:cubicBezTo>
                  <a:moveTo>
                    <a:pt x="541" y="0"/>
                  </a:moveTo>
                  <a:cubicBezTo>
                    <a:pt x="131" y="34"/>
                    <a:pt x="131" y="34"/>
                    <a:pt x="131" y="34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548" y="21"/>
                    <a:pt x="548" y="21"/>
                    <a:pt x="548" y="21"/>
                  </a:cubicBezTo>
                  <a:cubicBezTo>
                    <a:pt x="548" y="21"/>
                    <a:pt x="548" y="21"/>
                    <a:pt x="548" y="21"/>
                  </a:cubicBezTo>
                  <a:cubicBezTo>
                    <a:pt x="547" y="18"/>
                    <a:pt x="546" y="15"/>
                    <a:pt x="546" y="12"/>
                  </a:cubicBezTo>
                  <a:cubicBezTo>
                    <a:pt x="544" y="6"/>
                    <a:pt x="541" y="0"/>
                    <a:pt x="541" y="0"/>
                  </a:cubicBezTo>
                </a:path>
              </a:pathLst>
            </a:custGeom>
            <a:solidFill>
              <a:srgbClr val="C5C2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iṥlidè">
              <a:extLst>
                <a:ext uri="{FF2B5EF4-FFF2-40B4-BE49-F238E27FC236}">
                  <a16:creationId xmlns:a16="http://schemas.microsoft.com/office/drawing/2014/main" id="{D86BF59C-539B-4333-888D-5F0863713FE1}"/>
                </a:ext>
              </a:extLst>
            </p:cNvPr>
            <p:cNvSpPr/>
            <p:nvPr/>
          </p:nvSpPr>
          <p:spPr bwMode="auto">
            <a:xfrm>
              <a:off x="3303588" y="3106738"/>
              <a:ext cx="122238" cy="19050"/>
            </a:xfrm>
            <a:custGeom>
              <a:avLst/>
              <a:gdLst>
                <a:gd name="T0" fmla="*/ 76 w 77"/>
                <a:gd name="T1" fmla="*/ 0 h 12"/>
                <a:gd name="T2" fmla="*/ 0 w 77"/>
                <a:gd name="T3" fmla="*/ 6 h 12"/>
                <a:gd name="T4" fmla="*/ 0 w 77"/>
                <a:gd name="T5" fmla="*/ 12 h 12"/>
                <a:gd name="T6" fmla="*/ 77 w 77"/>
                <a:gd name="T7" fmla="*/ 8 h 12"/>
                <a:gd name="T8" fmla="*/ 76 w 7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">
                  <a:moveTo>
                    <a:pt x="76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77" y="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2F3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íSḻîḓe">
              <a:extLst>
                <a:ext uri="{FF2B5EF4-FFF2-40B4-BE49-F238E27FC236}">
                  <a16:creationId xmlns:a16="http://schemas.microsoft.com/office/drawing/2014/main" id="{E8192697-F46F-4C60-8C77-B6A3C79C8514}"/>
                </a:ext>
              </a:extLst>
            </p:cNvPr>
            <p:cNvSpPr/>
            <p:nvPr/>
          </p:nvSpPr>
          <p:spPr bwMode="auto">
            <a:xfrm>
              <a:off x="3303588" y="3106738"/>
              <a:ext cx="122238" cy="19050"/>
            </a:xfrm>
            <a:custGeom>
              <a:avLst/>
              <a:gdLst>
                <a:gd name="T0" fmla="*/ 76 w 77"/>
                <a:gd name="T1" fmla="*/ 0 h 12"/>
                <a:gd name="T2" fmla="*/ 0 w 77"/>
                <a:gd name="T3" fmla="*/ 6 h 12"/>
                <a:gd name="T4" fmla="*/ 0 w 77"/>
                <a:gd name="T5" fmla="*/ 12 h 12"/>
                <a:gd name="T6" fmla="*/ 77 w 77"/>
                <a:gd name="T7" fmla="*/ 8 h 12"/>
                <a:gd name="T8" fmla="*/ 76 w 7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2">
                  <a:moveTo>
                    <a:pt x="76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77" y="8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ï$ḷíḑe">
              <a:extLst>
                <a:ext uri="{FF2B5EF4-FFF2-40B4-BE49-F238E27FC236}">
                  <a16:creationId xmlns:a16="http://schemas.microsoft.com/office/drawing/2014/main" id="{D2379405-33C4-49BE-BE66-79074285130A}"/>
                </a:ext>
              </a:extLst>
            </p:cNvPr>
            <p:cNvSpPr/>
            <p:nvPr/>
          </p:nvSpPr>
          <p:spPr bwMode="auto">
            <a:xfrm>
              <a:off x="3214688" y="31242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F34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$ḷîḓé">
              <a:extLst>
                <a:ext uri="{FF2B5EF4-FFF2-40B4-BE49-F238E27FC236}">
                  <a16:creationId xmlns:a16="http://schemas.microsoft.com/office/drawing/2014/main" id="{B7243EA2-F9DE-42E9-877E-BDC303B38287}"/>
                </a:ext>
              </a:extLst>
            </p:cNvPr>
            <p:cNvSpPr/>
            <p:nvPr/>
          </p:nvSpPr>
          <p:spPr bwMode="auto">
            <a:xfrm>
              <a:off x="3214688" y="3052763"/>
              <a:ext cx="868363" cy="71438"/>
            </a:xfrm>
            <a:custGeom>
              <a:avLst/>
              <a:gdLst>
                <a:gd name="T0" fmla="*/ 541 w 541"/>
                <a:gd name="T1" fmla="*/ 0 h 45"/>
                <a:gd name="T2" fmla="*/ 541 w 541"/>
                <a:gd name="T3" fmla="*/ 0 h 45"/>
                <a:gd name="T4" fmla="*/ 0 w 541"/>
                <a:gd name="T5" fmla="*/ 45 h 45"/>
                <a:gd name="T6" fmla="*/ 0 w 541"/>
                <a:gd name="T7" fmla="*/ 45 h 45"/>
                <a:gd name="T8" fmla="*/ 0 w 541"/>
                <a:gd name="T9" fmla="*/ 45 h 45"/>
                <a:gd name="T10" fmla="*/ 0 w 541"/>
                <a:gd name="T11" fmla="*/ 45 h 45"/>
                <a:gd name="T12" fmla="*/ 56 w 541"/>
                <a:gd name="T13" fmla="*/ 40 h 45"/>
                <a:gd name="T14" fmla="*/ 131 w 541"/>
                <a:gd name="T15" fmla="*/ 34 h 45"/>
                <a:gd name="T16" fmla="*/ 541 w 541"/>
                <a:gd name="T17" fmla="*/ 0 h 45"/>
                <a:gd name="T18" fmla="*/ 541 w 541"/>
                <a:gd name="T1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1" h="45">
                  <a:moveTo>
                    <a:pt x="541" y="0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</a:path>
              </a:pathLst>
            </a:custGeom>
            <a:solidFill>
              <a:srgbClr val="3F4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$ļíḑe">
              <a:extLst>
                <a:ext uri="{FF2B5EF4-FFF2-40B4-BE49-F238E27FC236}">
                  <a16:creationId xmlns:a16="http://schemas.microsoft.com/office/drawing/2014/main" id="{4B116333-2BAE-4295-9696-439329FA20AC}"/>
                </a:ext>
              </a:extLst>
            </p:cNvPr>
            <p:cNvSpPr/>
            <p:nvPr/>
          </p:nvSpPr>
          <p:spPr bwMode="auto">
            <a:xfrm>
              <a:off x="2963863" y="2435226"/>
              <a:ext cx="1130300" cy="249238"/>
            </a:xfrm>
            <a:custGeom>
              <a:avLst/>
              <a:gdLst>
                <a:gd name="T0" fmla="*/ 703 w 704"/>
                <a:gd name="T1" fmla="*/ 98 h 156"/>
                <a:gd name="T2" fmla="*/ 10 w 704"/>
                <a:gd name="T3" fmla="*/ 156 h 156"/>
                <a:gd name="T4" fmla="*/ 9 w 704"/>
                <a:gd name="T5" fmla="*/ 155 h 156"/>
                <a:gd name="T6" fmla="*/ 1 w 704"/>
                <a:gd name="T7" fmla="*/ 60 h 156"/>
                <a:gd name="T8" fmla="*/ 2 w 704"/>
                <a:gd name="T9" fmla="*/ 58 h 156"/>
                <a:gd name="T10" fmla="*/ 694 w 704"/>
                <a:gd name="T11" fmla="*/ 0 h 156"/>
                <a:gd name="T12" fmla="*/ 696 w 704"/>
                <a:gd name="T13" fmla="*/ 2 h 156"/>
                <a:gd name="T14" fmla="*/ 704 w 704"/>
                <a:gd name="T15" fmla="*/ 97 h 156"/>
                <a:gd name="T16" fmla="*/ 703 w 704"/>
                <a:gd name="T17" fmla="*/ 9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4" h="156">
                  <a:moveTo>
                    <a:pt x="703" y="98"/>
                  </a:moveTo>
                  <a:cubicBezTo>
                    <a:pt x="10" y="156"/>
                    <a:pt x="10" y="156"/>
                    <a:pt x="10" y="156"/>
                  </a:cubicBezTo>
                  <a:cubicBezTo>
                    <a:pt x="9" y="156"/>
                    <a:pt x="9" y="156"/>
                    <a:pt x="9" y="155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59"/>
                    <a:pt x="1" y="58"/>
                    <a:pt x="2" y="58"/>
                  </a:cubicBezTo>
                  <a:cubicBezTo>
                    <a:pt x="694" y="0"/>
                    <a:pt x="694" y="0"/>
                    <a:pt x="694" y="0"/>
                  </a:cubicBezTo>
                  <a:cubicBezTo>
                    <a:pt x="695" y="0"/>
                    <a:pt x="696" y="1"/>
                    <a:pt x="696" y="2"/>
                  </a:cubicBezTo>
                  <a:cubicBezTo>
                    <a:pt x="704" y="97"/>
                    <a:pt x="704" y="97"/>
                    <a:pt x="704" y="97"/>
                  </a:cubicBezTo>
                  <a:cubicBezTo>
                    <a:pt x="704" y="98"/>
                    <a:pt x="704" y="98"/>
                    <a:pt x="703" y="98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išľídê">
              <a:extLst>
                <a:ext uri="{FF2B5EF4-FFF2-40B4-BE49-F238E27FC236}">
                  <a16:creationId xmlns:a16="http://schemas.microsoft.com/office/drawing/2014/main" id="{7EAA40B8-B500-463C-BC8F-4D7DFE6A95A4}"/>
                </a:ext>
              </a:extLst>
            </p:cNvPr>
            <p:cNvSpPr/>
            <p:nvPr/>
          </p:nvSpPr>
          <p:spPr bwMode="auto">
            <a:xfrm>
              <a:off x="3097213" y="2563813"/>
              <a:ext cx="22225" cy="65088"/>
            </a:xfrm>
            <a:custGeom>
              <a:avLst/>
              <a:gdLst>
                <a:gd name="T0" fmla="*/ 14 w 14"/>
                <a:gd name="T1" fmla="*/ 40 h 41"/>
                <a:gd name="T2" fmla="*/ 4 w 14"/>
                <a:gd name="T3" fmla="*/ 41 h 41"/>
                <a:gd name="T4" fmla="*/ 0 w 14"/>
                <a:gd name="T5" fmla="*/ 1 h 41"/>
                <a:gd name="T6" fmla="*/ 11 w 14"/>
                <a:gd name="T7" fmla="*/ 0 h 41"/>
                <a:gd name="T8" fmla="*/ 14 w 14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14" y="40"/>
                  </a:moveTo>
                  <a:lnTo>
                    <a:pt x="4" y="41"/>
                  </a:lnTo>
                  <a:lnTo>
                    <a:pt x="0" y="1"/>
                  </a:lnTo>
                  <a:lnTo>
                    <a:pt x="11" y="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íṩlíde">
              <a:extLst>
                <a:ext uri="{FF2B5EF4-FFF2-40B4-BE49-F238E27FC236}">
                  <a16:creationId xmlns:a16="http://schemas.microsoft.com/office/drawing/2014/main" id="{F0975AA0-8C8D-47D0-998C-B13E0772F3F7}"/>
                </a:ext>
              </a:extLst>
            </p:cNvPr>
            <p:cNvSpPr/>
            <p:nvPr/>
          </p:nvSpPr>
          <p:spPr bwMode="auto">
            <a:xfrm>
              <a:off x="3149601" y="2559051"/>
              <a:ext cx="22225" cy="65088"/>
            </a:xfrm>
            <a:custGeom>
              <a:avLst/>
              <a:gdLst>
                <a:gd name="T0" fmla="*/ 14 w 14"/>
                <a:gd name="T1" fmla="*/ 40 h 41"/>
                <a:gd name="T2" fmla="*/ 3 w 14"/>
                <a:gd name="T3" fmla="*/ 41 h 41"/>
                <a:gd name="T4" fmla="*/ 0 w 14"/>
                <a:gd name="T5" fmla="*/ 1 h 41"/>
                <a:gd name="T6" fmla="*/ 11 w 14"/>
                <a:gd name="T7" fmla="*/ 0 h 41"/>
                <a:gd name="T8" fmla="*/ 14 w 14"/>
                <a:gd name="T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1">
                  <a:moveTo>
                    <a:pt x="14" y="40"/>
                  </a:moveTo>
                  <a:lnTo>
                    <a:pt x="3" y="41"/>
                  </a:lnTo>
                  <a:lnTo>
                    <a:pt x="0" y="1"/>
                  </a:lnTo>
                  <a:lnTo>
                    <a:pt x="11" y="0"/>
                  </a:lnTo>
                  <a:lnTo>
                    <a:pt x="14" y="40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ï$ľîḋè">
              <a:extLst>
                <a:ext uri="{FF2B5EF4-FFF2-40B4-BE49-F238E27FC236}">
                  <a16:creationId xmlns:a16="http://schemas.microsoft.com/office/drawing/2014/main" id="{2547FAA6-197B-4D9B-8B6D-A11F3F18FFD0}"/>
                </a:ext>
              </a:extLst>
            </p:cNvPr>
            <p:cNvSpPr/>
            <p:nvPr/>
          </p:nvSpPr>
          <p:spPr bwMode="auto">
            <a:xfrm>
              <a:off x="3019426" y="2416176"/>
              <a:ext cx="1120775" cy="107950"/>
            </a:xfrm>
            <a:custGeom>
              <a:avLst/>
              <a:gdLst>
                <a:gd name="T0" fmla="*/ 698 w 698"/>
                <a:gd name="T1" fmla="*/ 9 h 68"/>
                <a:gd name="T2" fmla="*/ 3 w 698"/>
                <a:gd name="T3" fmla="*/ 68 h 68"/>
                <a:gd name="T4" fmla="*/ 0 w 698"/>
                <a:gd name="T5" fmla="*/ 65 h 68"/>
                <a:gd name="T6" fmla="*/ 695 w 698"/>
                <a:gd name="T7" fmla="*/ 0 h 68"/>
                <a:gd name="T8" fmla="*/ 698 w 698"/>
                <a:gd name="T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68">
                  <a:moveTo>
                    <a:pt x="698" y="9"/>
                  </a:move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698" y="9"/>
                  </a:lnTo>
                  <a:close/>
                </a:path>
              </a:pathLst>
            </a:custGeom>
            <a:solidFill>
              <a:srgbClr val="EED5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îs1iḓe">
              <a:extLst>
                <a:ext uri="{FF2B5EF4-FFF2-40B4-BE49-F238E27FC236}">
                  <a16:creationId xmlns:a16="http://schemas.microsoft.com/office/drawing/2014/main" id="{A7BC2511-6737-481D-AA56-094251040073}"/>
                </a:ext>
              </a:extLst>
            </p:cNvPr>
            <p:cNvSpPr/>
            <p:nvPr/>
          </p:nvSpPr>
          <p:spPr bwMode="auto">
            <a:xfrm>
              <a:off x="3014663" y="2409826"/>
              <a:ext cx="1120775" cy="107950"/>
            </a:xfrm>
            <a:custGeom>
              <a:avLst/>
              <a:gdLst>
                <a:gd name="T0" fmla="*/ 698 w 698"/>
                <a:gd name="T1" fmla="*/ 9 h 68"/>
                <a:gd name="T2" fmla="*/ 4 w 698"/>
                <a:gd name="T3" fmla="*/ 68 h 68"/>
                <a:gd name="T4" fmla="*/ 0 w 698"/>
                <a:gd name="T5" fmla="*/ 65 h 68"/>
                <a:gd name="T6" fmla="*/ 695 w 698"/>
                <a:gd name="T7" fmla="*/ 0 h 68"/>
                <a:gd name="T8" fmla="*/ 698 w 698"/>
                <a:gd name="T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8" h="68">
                  <a:moveTo>
                    <a:pt x="698" y="9"/>
                  </a:moveTo>
                  <a:cubicBezTo>
                    <a:pt x="4" y="68"/>
                    <a:pt x="4" y="68"/>
                    <a:pt x="4" y="68"/>
                  </a:cubicBezTo>
                  <a:cubicBezTo>
                    <a:pt x="1" y="68"/>
                    <a:pt x="0" y="67"/>
                    <a:pt x="0" y="65"/>
                  </a:cubicBezTo>
                  <a:cubicBezTo>
                    <a:pt x="695" y="0"/>
                    <a:pt x="695" y="0"/>
                    <a:pt x="695" y="0"/>
                  </a:cubicBezTo>
                  <a:lnTo>
                    <a:pt x="698" y="9"/>
                  </a:lnTo>
                  <a:close/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ïṣḻîḓê">
              <a:extLst>
                <a:ext uri="{FF2B5EF4-FFF2-40B4-BE49-F238E27FC236}">
                  <a16:creationId xmlns:a16="http://schemas.microsoft.com/office/drawing/2014/main" id="{40696799-A2D9-4F69-A170-0102CFA650D8}"/>
                </a:ext>
              </a:extLst>
            </p:cNvPr>
            <p:cNvSpPr/>
            <p:nvPr/>
          </p:nvSpPr>
          <p:spPr bwMode="auto">
            <a:xfrm>
              <a:off x="3160713" y="2046288"/>
              <a:ext cx="76200" cy="306388"/>
            </a:xfrm>
            <a:custGeom>
              <a:avLst/>
              <a:gdLst>
                <a:gd name="T0" fmla="*/ 0 w 47"/>
                <a:gd name="T1" fmla="*/ 17 h 192"/>
                <a:gd name="T2" fmla="*/ 11 w 47"/>
                <a:gd name="T3" fmla="*/ 191 h 192"/>
                <a:gd name="T4" fmla="*/ 47 w 47"/>
                <a:gd name="T5" fmla="*/ 192 h 192"/>
                <a:gd name="T6" fmla="*/ 30 w 47"/>
                <a:gd name="T7" fmla="*/ 0 h 192"/>
                <a:gd name="T8" fmla="*/ 0 w 47"/>
                <a:gd name="T9" fmla="*/ 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92">
                  <a:moveTo>
                    <a:pt x="0" y="17"/>
                  </a:moveTo>
                  <a:cubicBezTo>
                    <a:pt x="0" y="17"/>
                    <a:pt x="31" y="138"/>
                    <a:pt x="11" y="191"/>
                  </a:cubicBezTo>
                  <a:cubicBezTo>
                    <a:pt x="47" y="192"/>
                    <a:pt x="47" y="192"/>
                    <a:pt x="47" y="192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ï$ľïḑê">
              <a:extLst>
                <a:ext uri="{FF2B5EF4-FFF2-40B4-BE49-F238E27FC236}">
                  <a16:creationId xmlns:a16="http://schemas.microsoft.com/office/drawing/2014/main" id="{B4577AF8-7DEC-4FA8-A98D-AA8D1BDB4455}"/>
                </a:ext>
              </a:extLst>
            </p:cNvPr>
            <p:cNvSpPr/>
            <p:nvPr/>
          </p:nvSpPr>
          <p:spPr bwMode="auto">
            <a:xfrm>
              <a:off x="4008438" y="2586038"/>
              <a:ext cx="561975" cy="582613"/>
            </a:xfrm>
            <a:custGeom>
              <a:avLst/>
              <a:gdLst>
                <a:gd name="T0" fmla="*/ 4 w 350"/>
                <a:gd name="T1" fmla="*/ 308 h 364"/>
                <a:gd name="T2" fmla="*/ 6 w 350"/>
                <a:gd name="T3" fmla="*/ 305 h 364"/>
                <a:gd name="T4" fmla="*/ 30 w 350"/>
                <a:gd name="T5" fmla="*/ 288 h 364"/>
                <a:gd name="T6" fmla="*/ 43 w 350"/>
                <a:gd name="T7" fmla="*/ 275 h 364"/>
                <a:gd name="T8" fmla="*/ 63 w 350"/>
                <a:gd name="T9" fmla="*/ 284 h 364"/>
                <a:gd name="T10" fmla="*/ 105 w 350"/>
                <a:gd name="T11" fmla="*/ 282 h 364"/>
                <a:gd name="T12" fmla="*/ 157 w 350"/>
                <a:gd name="T13" fmla="*/ 264 h 364"/>
                <a:gd name="T14" fmla="*/ 208 w 350"/>
                <a:gd name="T15" fmla="*/ 237 h 364"/>
                <a:gd name="T16" fmla="*/ 254 w 350"/>
                <a:gd name="T17" fmla="*/ 208 h 364"/>
                <a:gd name="T18" fmla="*/ 249 w 350"/>
                <a:gd name="T19" fmla="*/ 111 h 364"/>
                <a:gd name="T20" fmla="*/ 285 w 350"/>
                <a:gd name="T21" fmla="*/ 3 h 364"/>
                <a:gd name="T22" fmla="*/ 348 w 350"/>
                <a:gd name="T23" fmla="*/ 101 h 364"/>
                <a:gd name="T24" fmla="*/ 347 w 350"/>
                <a:gd name="T25" fmla="*/ 187 h 364"/>
                <a:gd name="T26" fmla="*/ 284 w 350"/>
                <a:gd name="T27" fmla="*/ 268 h 364"/>
                <a:gd name="T28" fmla="*/ 172 w 350"/>
                <a:gd name="T29" fmla="*/ 319 h 364"/>
                <a:gd name="T30" fmla="*/ 114 w 350"/>
                <a:gd name="T31" fmla="*/ 329 h 364"/>
                <a:gd name="T32" fmla="*/ 81 w 350"/>
                <a:gd name="T33" fmla="*/ 348 h 364"/>
                <a:gd name="T34" fmla="*/ 54 w 350"/>
                <a:gd name="T35" fmla="*/ 360 h 364"/>
                <a:gd name="T36" fmla="*/ 10 w 350"/>
                <a:gd name="T37" fmla="*/ 343 h 364"/>
                <a:gd name="T38" fmla="*/ 2 w 350"/>
                <a:gd name="T39" fmla="*/ 335 h 364"/>
                <a:gd name="T40" fmla="*/ 2 w 350"/>
                <a:gd name="T41" fmla="*/ 318 h 364"/>
                <a:gd name="T42" fmla="*/ 4 w 350"/>
                <a:gd name="T43" fmla="*/ 308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0" h="364">
                  <a:moveTo>
                    <a:pt x="4" y="308"/>
                  </a:moveTo>
                  <a:cubicBezTo>
                    <a:pt x="4" y="307"/>
                    <a:pt x="5" y="306"/>
                    <a:pt x="6" y="305"/>
                  </a:cubicBezTo>
                  <a:cubicBezTo>
                    <a:pt x="12" y="296"/>
                    <a:pt x="21" y="295"/>
                    <a:pt x="30" y="288"/>
                  </a:cubicBezTo>
                  <a:cubicBezTo>
                    <a:pt x="34" y="285"/>
                    <a:pt x="33" y="272"/>
                    <a:pt x="43" y="275"/>
                  </a:cubicBezTo>
                  <a:cubicBezTo>
                    <a:pt x="47" y="277"/>
                    <a:pt x="55" y="281"/>
                    <a:pt x="63" y="284"/>
                  </a:cubicBezTo>
                  <a:cubicBezTo>
                    <a:pt x="74" y="288"/>
                    <a:pt x="91" y="286"/>
                    <a:pt x="105" y="282"/>
                  </a:cubicBezTo>
                  <a:cubicBezTo>
                    <a:pt x="122" y="277"/>
                    <a:pt x="141" y="271"/>
                    <a:pt x="157" y="264"/>
                  </a:cubicBezTo>
                  <a:cubicBezTo>
                    <a:pt x="175" y="256"/>
                    <a:pt x="192" y="247"/>
                    <a:pt x="208" y="237"/>
                  </a:cubicBezTo>
                  <a:cubicBezTo>
                    <a:pt x="222" y="229"/>
                    <a:pt x="244" y="220"/>
                    <a:pt x="254" y="208"/>
                  </a:cubicBezTo>
                  <a:cubicBezTo>
                    <a:pt x="272" y="187"/>
                    <a:pt x="251" y="137"/>
                    <a:pt x="249" y="111"/>
                  </a:cubicBezTo>
                  <a:cubicBezTo>
                    <a:pt x="247" y="85"/>
                    <a:pt x="249" y="6"/>
                    <a:pt x="285" y="3"/>
                  </a:cubicBezTo>
                  <a:cubicBezTo>
                    <a:pt x="345" y="0"/>
                    <a:pt x="345" y="56"/>
                    <a:pt x="348" y="101"/>
                  </a:cubicBezTo>
                  <a:cubicBezTo>
                    <a:pt x="350" y="130"/>
                    <a:pt x="350" y="159"/>
                    <a:pt x="347" y="187"/>
                  </a:cubicBezTo>
                  <a:cubicBezTo>
                    <a:pt x="344" y="226"/>
                    <a:pt x="318" y="249"/>
                    <a:pt x="284" y="268"/>
                  </a:cubicBezTo>
                  <a:cubicBezTo>
                    <a:pt x="248" y="288"/>
                    <a:pt x="211" y="307"/>
                    <a:pt x="172" y="319"/>
                  </a:cubicBezTo>
                  <a:cubicBezTo>
                    <a:pt x="153" y="325"/>
                    <a:pt x="134" y="326"/>
                    <a:pt x="114" y="329"/>
                  </a:cubicBezTo>
                  <a:cubicBezTo>
                    <a:pt x="95" y="333"/>
                    <a:pt x="97" y="341"/>
                    <a:pt x="81" y="348"/>
                  </a:cubicBezTo>
                  <a:cubicBezTo>
                    <a:pt x="72" y="352"/>
                    <a:pt x="64" y="358"/>
                    <a:pt x="54" y="360"/>
                  </a:cubicBezTo>
                  <a:cubicBezTo>
                    <a:pt x="37" y="364"/>
                    <a:pt x="23" y="352"/>
                    <a:pt x="10" y="343"/>
                  </a:cubicBezTo>
                  <a:cubicBezTo>
                    <a:pt x="6" y="340"/>
                    <a:pt x="4" y="339"/>
                    <a:pt x="2" y="335"/>
                  </a:cubicBezTo>
                  <a:cubicBezTo>
                    <a:pt x="0" y="330"/>
                    <a:pt x="1" y="324"/>
                    <a:pt x="2" y="318"/>
                  </a:cubicBezTo>
                  <a:cubicBezTo>
                    <a:pt x="2" y="315"/>
                    <a:pt x="3" y="311"/>
                    <a:pt x="4" y="308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ṡ1ïďe">
              <a:extLst>
                <a:ext uri="{FF2B5EF4-FFF2-40B4-BE49-F238E27FC236}">
                  <a16:creationId xmlns:a16="http://schemas.microsoft.com/office/drawing/2014/main" id="{0248A59F-C5AF-4384-8C2D-52DDA0D6F4E1}"/>
                </a:ext>
              </a:extLst>
            </p:cNvPr>
            <p:cNvSpPr/>
            <p:nvPr/>
          </p:nvSpPr>
          <p:spPr bwMode="auto">
            <a:xfrm>
              <a:off x="4311651" y="2233613"/>
              <a:ext cx="338138" cy="569913"/>
            </a:xfrm>
            <a:custGeom>
              <a:avLst/>
              <a:gdLst>
                <a:gd name="T0" fmla="*/ 158 w 211"/>
                <a:gd name="T1" fmla="*/ 337 h 356"/>
                <a:gd name="T2" fmla="*/ 57 w 211"/>
                <a:gd name="T3" fmla="*/ 356 h 356"/>
                <a:gd name="T4" fmla="*/ 17 w 211"/>
                <a:gd name="T5" fmla="*/ 197 h 356"/>
                <a:gd name="T6" fmla="*/ 7 w 211"/>
                <a:gd name="T7" fmla="*/ 92 h 356"/>
                <a:gd name="T8" fmla="*/ 103 w 211"/>
                <a:gd name="T9" fmla="*/ 78 h 356"/>
                <a:gd name="T10" fmla="*/ 198 w 211"/>
                <a:gd name="T11" fmla="*/ 322 h 356"/>
                <a:gd name="T12" fmla="*/ 196 w 211"/>
                <a:gd name="T13" fmla="*/ 328 h 356"/>
                <a:gd name="T14" fmla="*/ 190 w 211"/>
                <a:gd name="T15" fmla="*/ 331 h 356"/>
                <a:gd name="T16" fmla="*/ 158 w 211"/>
                <a:gd name="T17" fmla="*/ 33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356">
                  <a:moveTo>
                    <a:pt x="158" y="337"/>
                  </a:moveTo>
                  <a:cubicBezTo>
                    <a:pt x="124" y="343"/>
                    <a:pt x="91" y="350"/>
                    <a:pt x="57" y="356"/>
                  </a:cubicBezTo>
                  <a:cubicBezTo>
                    <a:pt x="60" y="356"/>
                    <a:pt x="19" y="206"/>
                    <a:pt x="17" y="197"/>
                  </a:cubicBezTo>
                  <a:cubicBezTo>
                    <a:pt x="8" y="163"/>
                    <a:pt x="0" y="127"/>
                    <a:pt x="7" y="92"/>
                  </a:cubicBezTo>
                  <a:cubicBezTo>
                    <a:pt x="22" y="18"/>
                    <a:pt x="58" y="0"/>
                    <a:pt x="103" y="78"/>
                  </a:cubicBezTo>
                  <a:cubicBezTo>
                    <a:pt x="145" y="151"/>
                    <a:pt x="211" y="239"/>
                    <a:pt x="198" y="322"/>
                  </a:cubicBezTo>
                  <a:cubicBezTo>
                    <a:pt x="198" y="324"/>
                    <a:pt x="198" y="326"/>
                    <a:pt x="196" y="328"/>
                  </a:cubicBezTo>
                  <a:cubicBezTo>
                    <a:pt x="195" y="329"/>
                    <a:pt x="192" y="330"/>
                    <a:pt x="190" y="331"/>
                  </a:cubicBezTo>
                  <a:lnTo>
                    <a:pt x="158" y="337"/>
                  </a:lnTo>
                  <a:close/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ïṥlîḑé">
              <a:extLst>
                <a:ext uri="{FF2B5EF4-FFF2-40B4-BE49-F238E27FC236}">
                  <a16:creationId xmlns:a16="http://schemas.microsoft.com/office/drawing/2014/main" id="{98A1FD7A-704F-4907-A923-858040EFA669}"/>
                </a:ext>
              </a:extLst>
            </p:cNvPr>
            <p:cNvSpPr/>
            <p:nvPr/>
          </p:nvSpPr>
          <p:spPr bwMode="auto">
            <a:xfrm>
              <a:off x="5892801" y="2051051"/>
              <a:ext cx="385763" cy="411163"/>
            </a:xfrm>
            <a:custGeom>
              <a:avLst/>
              <a:gdLst>
                <a:gd name="T0" fmla="*/ 6 w 241"/>
                <a:gd name="T1" fmla="*/ 198 h 257"/>
                <a:gd name="T2" fmla="*/ 165 w 241"/>
                <a:gd name="T3" fmla="*/ 257 h 257"/>
                <a:gd name="T4" fmla="*/ 197 w 241"/>
                <a:gd name="T5" fmla="*/ 119 h 257"/>
                <a:gd name="T6" fmla="*/ 217 w 241"/>
                <a:gd name="T7" fmla="*/ 61 h 257"/>
                <a:gd name="T8" fmla="*/ 235 w 241"/>
                <a:gd name="T9" fmla="*/ 22 h 257"/>
                <a:gd name="T10" fmla="*/ 166 w 241"/>
                <a:gd name="T11" fmla="*/ 31 h 257"/>
                <a:gd name="T12" fmla="*/ 73 w 241"/>
                <a:gd name="T13" fmla="*/ 105 h 257"/>
                <a:gd name="T14" fmla="*/ 6 w 241"/>
                <a:gd name="T15" fmla="*/ 19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1" h="257">
                  <a:moveTo>
                    <a:pt x="6" y="198"/>
                  </a:moveTo>
                  <a:cubicBezTo>
                    <a:pt x="54" y="228"/>
                    <a:pt x="109" y="248"/>
                    <a:pt x="165" y="257"/>
                  </a:cubicBezTo>
                  <a:cubicBezTo>
                    <a:pt x="175" y="211"/>
                    <a:pt x="186" y="165"/>
                    <a:pt x="197" y="119"/>
                  </a:cubicBezTo>
                  <a:cubicBezTo>
                    <a:pt x="202" y="99"/>
                    <a:pt x="207" y="79"/>
                    <a:pt x="217" y="61"/>
                  </a:cubicBezTo>
                  <a:cubicBezTo>
                    <a:pt x="222" y="52"/>
                    <a:pt x="241" y="34"/>
                    <a:pt x="235" y="22"/>
                  </a:cubicBezTo>
                  <a:cubicBezTo>
                    <a:pt x="225" y="0"/>
                    <a:pt x="179" y="24"/>
                    <a:pt x="166" y="31"/>
                  </a:cubicBezTo>
                  <a:cubicBezTo>
                    <a:pt x="132" y="50"/>
                    <a:pt x="100" y="76"/>
                    <a:pt x="73" y="105"/>
                  </a:cubicBezTo>
                  <a:cubicBezTo>
                    <a:pt x="67" y="111"/>
                    <a:pt x="0" y="194"/>
                    <a:pt x="6" y="198"/>
                  </a:cubicBezTo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íṧḻiḓè">
              <a:extLst>
                <a:ext uri="{FF2B5EF4-FFF2-40B4-BE49-F238E27FC236}">
                  <a16:creationId xmlns:a16="http://schemas.microsoft.com/office/drawing/2014/main" id="{58F4F15C-0361-4CA3-8BBB-C7BE677A32A4}"/>
                </a:ext>
              </a:extLst>
            </p:cNvPr>
            <p:cNvSpPr/>
            <p:nvPr/>
          </p:nvSpPr>
          <p:spPr bwMode="auto">
            <a:xfrm>
              <a:off x="6654801" y="4105276"/>
              <a:ext cx="233363" cy="822325"/>
            </a:xfrm>
            <a:custGeom>
              <a:avLst/>
              <a:gdLst>
                <a:gd name="T0" fmla="*/ 0 w 146"/>
                <a:gd name="T1" fmla="*/ 0 h 513"/>
                <a:gd name="T2" fmla="*/ 3 w 146"/>
                <a:gd name="T3" fmla="*/ 189 h 513"/>
                <a:gd name="T4" fmla="*/ 9 w 146"/>
                <a:gd name="T5" fmla="*/ 346 h 513"/>
                <a:gd name="T6" fmla="*/ 26 w 146"/>
                <a:gd name="T7" fmla="*/ 489 h 513"/>
                <a:gd name="T8" fmla="*/ 60 w 146"/>
                <a:gd name="T9" fmla="*/ 497 h 513"/>
                <a:gd name="T10" fmla="*/ 67 w 146"/>
                <a:gd name="T11" fmla="*/ 448 h 513"/>
                <a:gd name="T12" fmla="*/ 130 w 146"/>
                <a:gd name="T13" fmla="*/ 122 h 513"/>
                <a:gd name="T14" fmla="*/ 0 w 146"/>
                <a:gd name="T15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513">
                  <a:moveTo>
                    <a:pt x="0" y="0"/>
                  </a:moveTo>
                  <a:cubicBezTo>
                    <a:pt x="3" y="189"/>
                    <a:pt x="3" y="189"/>
                    <a:pt x="3" y="189"/>
                  </a:cubicBezTo>
                  <a:cubicBezTo>
                    <a:pt x="1" y="241"/>
                    <a:pt x="6" y="294"/>
                    <a:pt x="9" y="346"/>
                  </a:cubicBezTo>
                  <a:cubicBezTo>
                    <a:pt x="12" y="394"/>
                    <a:pt x="3" y="444"/>
                    <a:pt x="26" y="489"/>
                  </a:cubicBezTo>
                  <a:cubicBezTo>
                    <a:pt x="33" y="503"/>
                    <a:pt x="48" y="513"/>
                    <a:pt x="60" y="497"/>
                  </a:cubicBezTo>
                  <a:cubicBezTo>
                    <a:pt x="69" y="484"/>
                    <a:pt x="65" y="463"/>
                    <a:pt x="67" y="448"/>
                  </a:cubicBezTo>
                  <a:cubicBezTo>
                    <a:pt x="83" y="339"/>
                    <a:pt x="115" y="232"/>
                    <a:pt x="130" y="122"/>
                  </a:cubicBezTo>
                  <a:cubicBezTo>
                    <a:pt x="146" y="8"/>
                    <a:pt x="102" y="11"/>
                    <a:pt x="0" y="0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š1íḑè">
              <a:extLst>
                <a:ext uri="{FF2B5EF4-FFF2-40B4-BE49-F238E27FC236}">
                  <a16:creationId xmlns:a16="http://schemas.microsoft.com/office/drawing/2014/main" id="{FE801494-04D7-484E-94D8-F0F401901C2D}"/>
                </a:ext>
              </a:extLst>
            </p:cNvPr>
            <p:cNvSpPr/>
            <p:nvPr/>
          </p:nvSpPr>
          <p:spPr bwMode="auto">
            <a:xfrm>
              <a:off x="6651626" y="4827588"/>
              <a:ext cx="211138" cy="149225"/>
            </a:xfrm>
            <a:custGeom>
              <a:avLst/>
              <a:gdLst>
                <a:gd name="T0" fmla="*/ 12 w 133"/>
                <a:gd name="T1" fmla="*/ 7 h 94"/>
                <a:gd name="T2" fmla="*/ 0 w 133"/>
                <a:gd name="T3" fmla="*/ 38 h 94"/>
                <a:gd name="T4" fmla="*/ 60 w 133"/>
                <a:gd name="T5" fmla="*/ 92 h 94"/>
                <a:gd name="T6" fmla="*/ 116 w 133"/>
                <a:gd name="T7" fmla="*/ 94 h 94"/>
                <a:gd name="T8" fmla="*/ 133 w 133"/>
                <a:gd name="T9" fmla="*/ 64 h 94"/>
                <a:gd name="T10" fmla="*/ 59 w 133"/>
                <a:gd name="T11" fmla="*/ 0 h 94"/>
                <a:gd name="T12" fmla="*/ 12 w 133"/>
                <a:gd name="T13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4">
                  <a:moveTo>
                    <a:pt x="12" y="7"/>
                  </a:moveTo>
                  <a:lnTo>
                    <a:pt x="0" y="38"/>
                  </a:lnTo>
                  <a:lnTo>
                    <a:pt x="60" y="92"/>
                  </a:lnTo>
                  <a:lnTo>
                    <a:pt x="116" y="94"/>
                  </a:lnTo>
                  <a:lnTo>
                    <a:pt x="133" y="64"/>
                  </a:lnTo>
                  <a:lnTo>
                    <a:pt x="59" y="0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iṧḷíḍê">
              <a:extLst>
                <a:ext uri="{FF2B5EF4-FFF2-40B4-BE49-F238E27FC236}">
                  <a16:creationId xmlns:a16="http://schemas.microsoft.com/office/drawing/2014/main" id="{F3375D0D-BF89-4119-BA80-4A03C0E3B66B}"/>
                </a:ext>
              </a:extLst>
            </p:cNvPr>
            <p:cNvSpPr/>
            <p:nvPr/>
          </p:nvSpPr>
          <p:spPr bwMode="auto">
            <a:xfrm>
              <a:off x="6194426" y="4090988"/>
              <a:ext cx="244475" cy="833438"/>
            </a:xfrm>
            <a:custGeom>
              <a:avLst/>
              <a:gdLst>
                <a:gd name="T0" fmla="*/ 153 w 153"/>
                <a:gd name="T1" fmla="*/ 11 h 520"/>
                <a:gd name="T2" fmla="*/ 119 w 153"/>
                <a:gd name="T3" fmla="*/ 197 h 520"/>
                <a:gd name="T4" fmla="*/ 68 w 153"/>
                <a:gd name="T5" fmla="*/ 444 h 520"/>
                <a:gd name="T6" fmla="*/ 58 w 153"/>
                <a:gd name="T7" fmla="*/ 502 h 520"/>
                <a:gd name="T8" fmla="*/ 22 w 153"/>
                <a:gd name="T9" fmla="*/ 508 h 520"/>
                <a:gd name="T10" fmla="*/ 12 w 153"/>
                <a:gd name="T11" fmla="*/ 441 h 520"/>
                <a:gd name="T12" fmla="*/ 0 w 153"/>
                <a:gd name="T13" fmla="*/ 6 h 520"/>
                <a:gd name="T14" fmla="*/ 2 w 153"/>
                <a:gd name="T15" fmla="*/ 1 h 520"/>
                <a:gd name="T16" fmla="*/ 6 w 153"/>
                <a:gd name="T17" fmla="*/ 0 h 520"/>
                <a:gd name="T18" fmla="*/ 153 w 153"/>
                <a:gd name="T19" fmla="*/ 1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3" h="520">
                  <a:moveTo>
                    <a:pt x="153" y="11"/>
                  </a:moveTo>
                  <a:cubicBezTo>
                    <a:pt x="119" y="197"/>
                    <a:pt x="119" y="197"/>
                    <a:pt x="119" y="197"/>
                  </a:cubicBezTo>
                  <a:cubicBezTo>
                    <a:pt x="107" y="280"/>
                    <a:pt x="80" y="361"/>
                    <a:pt x="68" y="444"/>
                  </a:cubicBezTo>
                  <a:cubicBezTo>
                    <a:pt x="65" y="463"/>
                    <a:pt x="66" y="484"/>
                    <a:pt x="58" y="502"/>
                  </a:cubicBezTo>
                  <a:cubicBezTo>
                    <a:pt x="50" y="519"/>
                    <a:pt x="35" y="520"/>
                    <a:pt x="22" y="508"/>
                  </a:cubicBezTo>
                  <a:cubicBezTo>
                    <a:pt x="4" y="492"/>
                    <a:pt x="12" y="463"/>
                    <a:pt x="12" y="441"/>
                  </a:cubicBezTo>
                  <a:cubicBezTo>
                    <a:pt x="15" y="296"/>
                    <a:pt x="3" y="152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5" y="0"/>
                    <a:pt x="6" y="0"/>
                  </a:cubicBezTo>
                  <a:cubicBezTo>
                    <a:pt x="20" y="1"/>
                    <a:pt x="152" y="15"/>
                    <a:pt x="153" y="11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îsļíḋê">
              <a:extLst>
                <a:ext uri="{FF2B5EF4-FFF2-40B4-BE49-F238E27FC236}">
                  <a16:creationId xmlns:a16="http://schemas.microsoft.com/office/drawing/2014/main" id="{6A770FB7-A6D3-479B-80BA-BA02B2F356C6}"/>
                </a:ext>
              </a:extLst>
            </p:cNvPr>
            <p:cNvSpPr/>
            <p:nvPr/>
          </p:nvSpPr>
          <p:spPr bwMode="auto">
            <a:xfrm>
              <a:off x="6183313" y="4851401"/>
              <a:ext cx="196850" cy="171450"/>
            </a:xfrm>
            <a:custGeom>
              <a:avLst/>
              <a:gdLst>
                <a:gd name="T0" fmla="*/ 19 w 124"/>
                <a:gd name="T1" fmla="*/ 0 h 108"/>
                <a:gd name="T2" fmla="*/ 0 w 124"/>
                <a:gd name="T3" fmla="*/ 28 h 108"/>
                <a:gd name="T4" fmla="*/ 46 w 124"/>
                <a:gd name="T5" fmla="*/ 93 h 108"/>
                <a:gd name="T6" fmla="*/ 100 w 124"/>
                <a:gd name="T7" fmla="*/ 108 h 108"/>
                <a:gd name="T8" fmla="*/ 124 w 124"/>
                <a:gd name="T9" fmla="*/ 84 h 108"/>
                <a:gd name="T10" fmla="*/ 66 w 124"/>
                <a:gd name="T11" fmla="*/ 4 h 108"/>
                <a:gd name="T12" fmla="*/ 19 w 124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8">
                  <a:moveTo>
                    <a:pt x="19" y="0"/>
                  </a:moveTo>
                  <a:lnTo>
                    <a:pt x="0" y="28"/>
                  </a:lnTo>
                  <a:lnTo>
                    <a:pt x="46" y="93"/>
                  </a:lnTo>
                  <a:lnTo>
                    <a:pt x="100" y="108"/>
                  </a:lnTo>
                  <a:lnTo>
                    <a:pt x="124" y="84"/>
                  </a:lnTo>
                  <a:lnTo>
                    <a:pt x="6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iṣ1iḋe">
              <a:extLst>
                <a:ext uri="{FF2B5EF4-FFF2-40B4-BE49-F238E27FC236}">
                  <a16:creationId xmlns:a16="http://schemas.microsoft.com/office/drawing/2014/main" id="{9363FFB5-5873-430C-8DC9-FE009FA92DFC}"/>
                </a:ext>
              </a:extLst>
            </p:cNvPr>
            <p:cNvSpPr/>
            <p:nvPr/>
          </p:nvSpPr>
          <p:spPr bwMode="auto">
            <a:xfrm>
              <a:off x="6007101" y="3300413"/>
              <a:ext cx="958850" cy="998538"/>
            </a:xfrm>
            <a:custGeom>
              <a:avLst/>
              <a:gdLst>
                <a:gd name="T0" fmla="*/ 604 w 604"/>
                <a:gd name="T1" fmla="*/ 629 h 629"/>
                <a:gd name="T2" fmla="*/ 578 w 604"/>
                <a:gd name="T3" fmla="*/ 357 h 629"/>
                <a:gd name="T4" fmla="*/ 565 w 604"/>
                <a:gd name="T5" fmla="*/ 180 h 629"/>
                <a:gd name="T6" fmla="*/ 523 w 604"/>
                <a:gd name="T7" fmla="*/ 36 h 629"/>
                <a:gd name="T8" fmla="*/ 296 w 604"/>
                <a:gd name="T9" fmla="*/ 0 h 629"/>
                <a:gd name="T10" fmla="*/ 14 w 604"/>
                <a:gd name="T11" fmla="*/ 48 h 629"/>
                <a:gd name="T12" fmla="*/ 0 w 604"/>
                <a:gd name="T13" fmla="*/ 102 h 629"/>
                <a:gd name="T14" fmla="*/ 54 w 604"/>
                <a:gd name="T15" fmla="*/ 608 h 629"/>
                <a:gd name="T16" fmla="*/ 326 w 604"/>
                <a:gd name="T17" fmla="*/ 629 h 629"/>
                <a:gd name="T18" fmla="*/ 323 w 604"/>
                <a:gd name="T19" fmla="*/ 314 h 629"/>
                <a:gd name="T20" fmla="*/ 364 w 604"/>
                <a:gd name="T21" fmla="*/ 509 h 629"/>
                <a:gd name="T22" fmla="*/ 362 w 604"/>
                <a:gd name="T23" fmla="*/ 629 h 629"/>
                <a:gd name="T24" fmla="*/ 604 w 604"/>
                <a:gd name="T25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4" h="629">
                  <a:moveTo>
                    <a:pt x="604" y="629"/>
                  </a:moveTo>
                  <a:lnTo>
                    <a:pt x="578" y="357"/>
                  </a:lnTo>
                  <a:lnTo>
                    <a:pt x="565" y="180"/>
                  </a:lnTo>
                  <a:lnTo>
                    <a:pt x="523" y="36"/>
                  </a:lnTo>
                  <a:lnTo>
                    <a:pt x="296" y="0"/>
                  </a:lnTo>
                  <a:lnTo>
                    <a:pt x="14" y="48"/>
                  </a:lnTo>
                  <a:lnTo>
                    <a:pt x="0" y="102"/>
                  </a:lnTo>
                  <a:lnTo>
                    <a:pt x="54" y="608"/>
                  </a:lnTo>
                  <a:lnTo>
                    <a:pt x="326" y="629"/>
                  </a:lnTo>
                  <a:lnTo>
                    <a:pt x="323" y="314"/>
                  </a:lnTo>
                  <a:lnTo>
                    <a:pt x="364" y="509"/>
                  </a:lnTo>
                  <a:lnTo>
                    <a:pt x="362" y="629"/>
                  </a:lnTo>
                  <a:lnTo>
                    <a:pt x="604" y="629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ś1ídê">
              <a:extLst>
                <a:ext uri="{FF2B5EF4-FFF2-40B4-BE49-F238E27FC236}">
                  <a16:creationId xmlns:a16="http://schemas.microsoft.com/office/drawing/2014/main" id="{635A2176-DBA5-4DB4-8750-2CA867EC6A0B}"/>
                </a:ext>
              </a:extLst>
            </p:cNvPr>
            <p:cNvSpPr/>
            <p:nvPr/>
          </p:nvSpPr>
          <p:spPr bwMode="auto">
            <a:xfrm>
              <a:off x="6007101" y="3300413"/>
              <a:ext cx="958850" cy="998538"/>
            </a:xfrm>
            <a:custGeom>
              <a:avLst/>
              <a:gdLst>
                <a:gd name="T0" fmla="*/ 604 w 604"/>
                <a:gd name="T1" fmla="*/ 629 h 629"/>
                <a:gd name="T2" fmla="*/ 578 w 604"/>
                <a:gd name="T3" fmla="*/ 357 h 629"/>
                <a:gd name="T4" fmla="*/ 565 w 604"/>
                <a:gd name="T5" fmla="*/ 180 h 629"/>
                <a:gd name="T6" fmla="*/ 523 w 604"/>
                <a:gd name="T7" fmla="*/ 36 h 629"/>
                <a:gd name="T8" fmla="*/ 296 w 604"/>
                <a:gd name="T9" fmla="*/ 0 h 629"/>
                <a:gd name="T10" fmla="*/ 14 w 604"/>
                <a:gd name="T11" fmla="*/ 48 h 629"/>
                <a:gd name="T12" fmla="*/ 0 w 604"/>
                <a:gd name="T13" fmla="*/ 102 h 629"/>
                <a:gd name="T14" fmla="*/ 54 w 604"/>
                <a:gd name="T15" fmla="*/ 608 h 629"/>
                <a:gd name="T16" fmla="*/ 326 w 604"/>
                <a:gd name="T17" fmla="*/ 629 h 629"/>
                <a:gd name="T18" fmla="*/ 323 w 604"/>
                <a:gd name="T19" fmla="*/ 314 h 629"/>
                <a:gd name="T20" fmla="*/ 364 w 604"/>
                <a:gd name="T21" fmla="*/ 509 h 629"/>
                <a:gd name="T22" fmla="*/ 362 w 604"/>
                <a:gd name="T23" fmla="*/ 629 h 629"/>
                <a:gd name="T24" fmla="*/ 604 w 604"/>
                <a:gd name="T25" fmla="*/ 629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4" h="629">
                  <a:moveTo>
                    <a:pt x="604" y="629"/>
                  </a:moveTo>
                  <a:lnTo>
                    <a:pt x="578" y="357"/>
                  </a:lnTo>
                  <a:lnTo>
                    <a:pt x="565" y="180"/>
                  </a:lnTo>
                  <a:lnTo>
                    <a:pt x="523" y="36"/>
                  </a:lnTo>
                  <a:lnTo>
                    <a:pt x="296" y="0"/>
                  </a:lnTo>
                  <a:lnTo>
                    <a:pt x="14" y="48"/>
                  </a:lnTo>
                  <a:lnTo>
                    <a:pt x="0" y="102"/>
                  </a:lnTo>
                  <a:lnTo>
                    <a:pt x="54" y="608"/>
                  </a:lnTo>
                  <a:lnTo>
                    <a:pt x="326" y="629"/>
                  </a:lnTo>
                  <a:lnTo>
                    <a:pt x="323" y="314"/>
                  </a:lnTo>
                  <a:lnTo>
                    <a:pt x="364" y="509"/>
                  </a:lnTo>
                  <a:lnTo>
                    <a:pt x="362" y="629"/>
                  </a:lnTo>
                  <a:lnTo>
                    <a:pt x="604" y="6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iṣľiḓé">
              <a:extLst>
                <a:ext uri="{FF2B5EF4-FFF2-40B4-BE49-F238E27FC236}">
                  <a16:creationId xmlns:a16="http://schemas.microsoft.com/office/drawing/2014/main" id="{4BB630ED-6389-47EA-B0F0-B79EABD93FE7}"/>
                </a:ext>
              </a:extLst>
            </p:cNvPr>
            <p:cNvSpPr/>
            <p:nvPr/>
          </p:nvSpPr>
          <p:spPr bwMode="auto">
            <a:xfrm>
              <a:off x="6116638" y="1951038"/>
              <a:ext cx="781050" cy="1500188"/>
            </a:xfrm>
            <a:custGeom>
              <a:avLst/>
              <a:gdLst>
                <a:gd name="T0" fmla="*/ 4 w 487"/>
                <a:gd name="T1" fmla="*/ 350 h 936"/>
                <a:gd name="T2" fmla="*/ 4 w 487"/>
                <a:gd name="T3" fmla="*/ 377 h 936"/>
                <a:gd name="T4" fmla="*/ 12 w 487"/>
                <a:gd name="T5" fmla="*/ 936 h 936"/>
                <a:gd name="T6" fmla="*/ 300 w 487"/>
                <a:gd name="T7" fmla="*/ 911 h 936"/>
                <a:gd name="T8" fmla="*/ 347 w 487"/>
                <a:gd name="T9" fmla="*/ 915 h 936"/>
                <a:gd name="T10" fmla="*/ 439 w 487"/>
                <a:gd name="T11" fmla="*/ 913 h 936"/>
                <a:gd name="T12" fmla="*/ 438 w 487"/>
                <a:gd name="T13" fmla="*/ 875 h 936"/>
                <a:gd name="T14" fmla="*/ 431 w 487"/>
                <a:gd name="T15" fmla="*/ 783 h 936"/>
                <a:gd name="T16" fmla="*/ 458 w 487"/>
                <a:gd name="T17" fmla="*/ 656 h 936"/>
                <a:gd name="T18" fmla="*/ 485 w 487"/>
                <a:gd name="T19" fmla="*/ 397 h 936"/>
                <a:gd name="T20" fmla="*/ 452 w 487"/>
                <a:gd name="T21" fmla="*/ 172 h 936"/>
                <a:gd name="T22" fmla="*/ 36 w 487"/>
                <a:gd name="T23" fmla="*/ 182 h 936"/>
                <a:gd name="T24" fmla="*/ 4 w 487"/>
                <a:gd name="T25" fmla="*/ 35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936">
                  <a:moveTo>
                    <a:pt x="4" y="350"/>
                  </a:moveTo>
                  <a:cubicBezTo>
                    <a:pt x="4" y="359"/>
                    <a:pt x="4" y="368"/>
                    <a:pt x="4" y="377"/>
                  </a:cubicBezTo>
                  <a:cubicBezTo>
                    <a:pt x="0" y="562"/>
                    <a:pt x="11" y="749"/>
                    <a:pt x="12" y="936"/>
                  </a:cubicBezTo>
                  <a:cubicBezTo>
                    <a:pt x="107" y="921"/>
                    <a:pt x="204" y="913"/>
                    <a:pt x="300" y="911"/>
                  </a:cubicBezTo>
                  <a:cubicBezTo>
                    <a:pt x="308" y="911"/>
                    <a:pt x="326" y="913"/>
                    <a:pt x="347" y="915"/>
                  </a:cubicBezTo>
                  <a:cubicBezTo>
                    <a:pt x="384" y="918"/>
                    <a:pt x="430" y="922"/>
                    <a:pt x="439" y="913"/>
                  </a:cubicBezTo>
                  <a:cubicBezTo>
                    <a:pt x="458" y="895"/>
                    <a:pt x="437" y="898"/>
                    <a:pt x="438" y="875"/>
                  </a:cubicBezTo>
                  <a:cubicBezTo>
                    <a:pt x="440" y="844"/>
                    <a:pt x="425" y="819"/>
                    <a:pt x="431" y="783"/>
                  </a:cubicBezTo>
                  <a:cubicBezTo>
                    <a:pt x="437" y="740"/>
                    <a:pt x="450" y="698"/>
                    <a:pt x="458" y="656"/>
                  </a:cubicBezTo>
                  <a:cubicBezTo>
                    <a:pt x="473" y="570"/>
                    <a:pt x="482" y="484"/>
                    <a:pt x="485" y="397"/>
                  </a:cubicBezTo>
                  <a:cubicBezTo>
                    <a:pt x="487" y="321"/>
                    <a:pt x="485" y="241"/>
                    <a:pt x="452" y="172"/>
                  </a:cubicBezTo>
                  <a:cubicBezTo>
                    <a:pt x="370" y="0"/>
                    <a:pt x="108" y="4"/>
                    <a:pt x="36" y="182"/>
                  </a:cubicBezTo>
                  <a:cubicBezTo>
                    <a:pt x="14" y="235"/>
                    <a:pt x="7" y="292"/>
                    <a:pt x="4" y="3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ïśḷîďe">
              <a:extLst>
                <a:ext uri="{FF2B5EF4-FFF2-40B4-BE49-F238E27FC236}">
                  <a16:creationId xmlns:a16="http://schemas.microsoft.com/office/drawing/2014/main" id="{C5B162F8-5DFF-487B-947A-9DB36BD65A32}"/>
                </a:ext>
              </a:extLst>
            </p:cNvPr>
            <p:cNvSpPr/>
            <p:nvPr/>
          </p:nvSpPr>
          <p:spPr bwMode="auto">
            <a:xfrm>
              <a:off x="6484938" y="1976438"/>
              <a:ext cx="446088" cy="1511300"/>
            </a:xfrm>
            <a:custGeom>
              <a:avLst/>
              <a:gdLst>
                <a:gd name="T0" fmla="*/ 72 w 278"/>
                <a:gd name="T1" fmla="*/ 94 h 943"/>
                <a:gd name="T2" fmla="*/ 0 w 278"/>
                <a:gd name="T3" fmla="*/ 224 h 943"/>
                <a:gd name="T4" fmla="*/ 12 w 278"/>
                <a:gd name="T5" fmla="*/ 617 h 943"/>
                <a:gd name="T6" fmla="*/ 17 w 278"/>
                <a:gd name="T7" fmla="*/ 799 h 943"/>
                <a:gd name="T8" fmla="*/ 18 w 278"/>
                <a:gd name="T9" fmla="*/ 862 h 943"/>
                <a:gd name="T10" fmla="*/ 22 w 278"/>
                <a:gd name="T11" fmla="*/ 895 h 943"/>
                <a:gd name="T12" fmla="*/ 78 w 278"/>
                <a:gd name="T13" fmla="*/ 908 h 943"/>
                <a:gd name="T14" fmla="*/ 95 w 278"/>
                <a:gd name="T15" fmla="*/ 908 h 943"/>
                <a:gd name="T16" fmla="*/ 180 w 278"/>
                <a:gd name="T17" fmla="*/ 923 h 943"/>
                <a:gd name="T18" fmla="*/ 235 w 278"/>
                <a:gd name="T19" fmla="*/ 942 h 943"/>
                <a:gd name="T20" fmla="*/ 248 w 278"/>
                <a:gd name="T21" fmla="*/ 940 h 943"/>
                <a:gd name="T22" fmla="*/ 252 w 278"/>
                <a:gd name="T23" fmla="*/ 927 h 943"/>
                <a:gd name="T24" fmla="*/ 264 w 278"/>
                <a:gd name="T25" fmla="*/ 652 h 943"/>
                <a:gd name="T26" fmla="*/ 274 w 278"/>
                <a:gd name="T27" fmla="*/ 437 h 943"/>
                <a:gd name="T28" fmla="*/ 245 w 278"/>
                <a:gd name="T29" fmla="*/ 217 h 943"/>
                <a:gd name="T30" fmla="*/ 203 w 278"/>
                <a:gd name="T31" fmla="*/ 94 h 943"/>
                <a:gd name="T32" fmla="*/ 92 w 278"/>
                <a:gd name="T33" fmla="*/ 26 h 943"/>
                <a:gd name="T34" fmla="*/ 25 w 278"/>
                <a:gd name="T35" fmla="*/ 37 h 943"/>
                <a:gd name="T36" fmla="*/ 72 w 278"/>
                <a:gd name="T37" fmla="*/ 94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8" h="943">
                  <a:moveTo>
                    <a:pt x="72" y="9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4" y="355"/>
                    <a:pt x="8" y="486"/>
                    <a:pt x="12" y="617"/>
                  </a:cubicBezTo>
                  <a:cubicBezTo>
                    <a:pt x="13" y="678"/>
                    <a:pt x="15" y="738"/>
                    <a:pt x="17" y="799"/>
                  </a:cubicBezTo>
                  <a:cubicBezTo>
                    <a:pt x="17" y="820"/>
                    <a:pt x="18" y="841"/>
                    <a:pt x="18" y="862"/>
                  </a:cubicBezTo>
                  <a:cubicBezTo>
                    <a:pt x="19" y="871"/>
                    <a:pt x="16" y="887"/>
                    <a:pt x="22" y="895"/>
                  </a:cubicBezTo>
                  <a:cubicBezTo>
                    <a:pt x="31" y="908"/>
                    <a:pt x="58" y="908"/>
                    <a:pt x="78" y="908"/>
                  </a:cubicBezTo>
                  <a:cubicBezTo>
                    <a:pt x="85" y="908"/>
                    <a:pt x="90" y="908"/>
                    <a:pt x="95" y="908"/>
                  </a:cubicBezTo>
                  <a:cubicBezTo>
                    <a:pt x="124" y="910"/>
                    <a:pt x="153" y="913"/>
                    <a:pt x="180" y="923"/>
                  </a:cubicBezTo>
                  <a:cubicBezTo>
                    <a:pt x="199" y="929"/>
                    <a:pt x="216" y="939"/>
                    <a:pt x="235" y="942"/>
                  </a:cubicBezTo>
                  <a:cubicBezTo>
                    <a:pt x="239" y="943"/>
                    <a:pt x="244" y="943"/>
                    <a:pt x="248" y="940"/>
                  </a:cubicBezTo>
                  <a:cubicBezTo>
                    <a:pt x="251" y="937"/>
                    <a:pt x="252" y="931"/>
                    <a:pt x="252" y="927"/>
                  </a:cubicBezTo>
                  <a:cubicBezTo>
                    <a:pt x="259" y="837"/>
                    <a:pt x="259" y="744"/>
                    <a:pt x="264" y="652"/>
                  </a:cubicBezTo>
                  <a:cubicBezTo>
                    <a:pt x="268" y="581"/>
                    <a:pt x="278" y="509"/>
                    <a:pt x="274" y="437"/>
                  </a:cubicBezTo>
                  <a:cubicBezTo>
                    <a:pt x="271" y="363"/>
                    <a:pt x="259" y="290"/>
                    <a:pt x="245" y="217"/>
                  </a:cubicBezTo>
                  <a:cubicBezTo>
                    <a:pt x="237" y="174"/>
                    <a:pt x="227" y="131"/>
                    <a:pt x="203" y="94"/>
                  </a:cubicBezTo>
                  <a:cubicBezTo>
                    <a:pt x="177" y="52"/>
                    <a:pt x="139" y="35"/>
                    <a:pt x="92" y="26"/>
                  </a:cubicBezTo>
                  <a:cubicBezTo>
                    <a:pt x="76" y="23"/>
                    <a:pt x="14" y="0"/>
                    <a:pt x="25" y="37"/>
                  </a:cubicBezTo>
                  <a:cubicBezTo>
                    <a:pt x="30" y="56"/>
                    <a:pt x="59" y="79"/>
                    <a:pt x="72" y="94"/>
                  </a:cubicBezTo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ṩ1íḓè">
              <a:extLst>
                <a:ext uri="{FF2B5EF4-FFF2-40B4-BE49-F238E27FC236}">
                  <a16:creationId xmlns:a16="http://schemas.microsoft.com/office/drawing/2014/main" id="{0B42D82A-E2CA-486F-B752-2D1F58BEFCB0}"/>
                </a:ext>
              </a:extLst>
            </p:cNvPr>
            <p:cNvSpPr/>
            <p:nvPr/>
          </p:nvSpPr>
          <p:spPr bwMode="auto">
            <a:xfrm>
              <a:off x="5994401" y="2019301"/>
              <a:ext cx="469900" cy="1457325"/>
            </a:xfrm>
            <a:custGeom>
              <a:avLst/>
              <a:gdLst>
                <a:gd name="T0" fmla="*/ 222 w 293"/>
                <a:gd name="T1" fmla="*/ 79 h 909"/>
                <a:gd name="T2" fmla="*/ 293 w 293"/>
                <a:gd name="T3" fmla="*/ 209 h 909"/>
                <a:gd name="T4" fmla="*/ 283 w 293"/>
                <a:gd name="T5" fmla="*/ 549 h 909"/>
                <a:gd name="T6" fmla="*/ 276 w 293"/>
                <a:gd name="T7" fmla="*/ 794 h 909"/>
                <a:gd name="T8" fmla="*/ 274 w 293"/>
                <a:gd name="T9" fmla="*/ 866 h 909"/>
                <a:gd name="T10" fmla="*/ 207 w 293"/>
                <a:gd name="T11" fmla="*/ 893 h 909"/>
                <a:gd name="T12" fmla="*/ 20 w 293"/>
                <a:gd name="T13" fmla="*/ 906 h 909"/>
                <a:gd name="T14" fmla="*/ 26 w 293"/>
                <a:gd name="T15" fmla="*/ 501 h 909"/>
                <a:gd name="T16" fmla="*/ 63 w 293"/>
                <a:gd name="T17" fmla="*/ 127 h 909"/>
                <a:gd name="T18" fmla="*/ 149 w 293"/>
                <a:gd name="T19" fmla="*/ 26 h 909"/>
                <a:gd name="T20" fmla="*/ 266 w 293"/>
                <a:gd name="T21" fmla="*/ 0 h 909"/>
                <a:gd name="T22" fmla="*/ 268 w 293"/>
                <a:gd name="T23" fmla="*/ 23 h 909"/>
                <a:gd name="T24" fmla="*/ 222 w 293"/>
                <a:gd name="T25" fmla="*/ 7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3" h="909">
                  <a:moveTo>
                    <a:pt x="222" y="79"/>
                  </a:moveTo>
                  <a:cubicBezTo>
                    <a:pt x="293" y="209"/>
                    <a:pt x="293" y="209"/>
                    <a:pt x="293" y="209"/>
                  </a:cubicBezTo>
                  <a:cubicBezTo>
                    <a:pt x="291" y="209"/>
                    <a:pt x="284" y="527"/>
                    <a:pt x="283" y="549"/>
                  </a:cubicBezTo>
                  <a:cubicBezTo>
                    <a:pt x="281" y="631"/>
                    <a:pt x="279" y="712"/>
                    <a:pt x="276" y="794"/>
                  </a:cubicBezTo>
                  <a:cubicBezTo>
                    <a:pt x="276" y="817"/>
                    <a:pt x="279" y="844"/>
                    <a:pt x="274" y="866"/>
                  </a:cubicBezTo>
                  <a:cubicBezTo>
                    <a:pt x="268" y="897"/>
                    <a:pt x="235" y="891"/>
                    <a:pt x="207" y="893"/>
                  </a:cubicBezTo>
                  <a:cubicBezTo>
                    <a:pt x="146" y="899"/>
                    <a:pt x="82" y="909"/>
                    <a:pt x="20" y="906"/>
                  </a:cubicBezTo>
                  <a:cubicBezTo>
                    <a:pt x="2" y="905"/>
                    <a:pt x="26" y="536"/>
                    <a:pt x="26" y="501"/>
                  </a:cubicBezTo>
                  <a:cubicBezTo>
                    <a:pt x="26" y="377"/>
                    <a:pt x="0" y="240"/>
                    <a:pt x="63" y="127"/>
                  </a:cubicBezTo>
                  <a:cubicBezTo>
                    <a:pt x="81" y="95"/>
                    <a:pt x="114" y="42"/>
                    <a:pt x="149" y="26"/>
                  </a:cubicBezTo>
                  <a:cubicBezTo>
                    <a:pt x="183" y="11"/>
                    <a:pt x="230" y="8"/>
                    <a:pt x="266" y="0"/>
                  </a:cubicBezTo>
                  <a:cubicBezTo>
                    <a:pt x="268" y="23"/>
                    <a:pt x="268" y="23"/>
                    <a:pt x="268" y="23"/>
                  </a:cubicBezTo>
                  <a:lnTo>
                    <a:pt x="222" y="79"/>
                  </a:lnTo>
                  <a:close/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ïSļïďe">
              <a:extLst>
                <a:ext uri="{FF2B5EF4-FFF2-40B4-BE49-F238E27FC236}">
                  <a16:creationId xmlns:a16="http://schemas.microsoft.com/office/drawing/2014/main" id="{89B273A8-9D72-4168-B387-DC3BF97390AE}"/>
                </a:ext>
              </a:extLst>
            </p:cNvPr>
            <p:cNvSpPr/>
            <p:nvPr/>
          </p:nvSpPr>
          <p:spPr bwMode="auto">
            <a:xfrm>
              <a:off x="6523038" y="1555751"/>
              <a:ext cx="152400" cy="236538"/>
            </a:xfrm>
            <a:custGeom>
              <a:avLst/>
              <a:gdLst>
                <a:gd name="T0" fmla="*/ 47 w 95"/>
                <a:gd name="T1" fmla="*/ 54 h 148"/>
                <a:gd name="T2" fmla="*/ 65 w 95"/>
                <a:gd name="T3" fmla="*/ 119 h 148"/>
                <a:gd name="T4" fmla="*/ 70 w 95"/>
                <a:gd name="T5" fmla="*/ 135 h 148"/>
                <a:gd name="T6" fmla="*/ 75 w 95"/>
                <a:gd name="T7" fmla="*/ 143 h 148"/>
                <a:gd name="T8" fmla="*/ 93 w 95"/>
                <a:gd name="T9" fmla="*/ 113 h 148"/>
                <a:gd name="T10" fmla="*/ 93 w 95"/>
                <a:gd name="T11" fmla="*/ 68 h 148"/>
                <a:gd name="T12" fmla="*/ 81 w 95"/>
                <a:gd name="T13" fmla="*/ 31 h 148"/>
                <a:gd name="T14" fmla="*/ 62 w 95"/>
                <a:gd name="T15" fmla="*/ 17 h 148"/>
                <a:gd name="T16" fmla="*/ 31 w 95"/>
                <a:gd name="T17" fmla="*/ 3 h 148"/>
                <a:gd name="T18" fmla="*/ 17 w 95"/>
                <a:gd name="T19" fmla="*/ 20 h 148"/>
                <a:gd name="T20" fmla="*/ 47 w 95"/>
                <a:gd name="T21" fmla="*/ 5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48">
                  <a:moveTo>
                    <a:pt x="47" y="54"/>
                  </a:moveTo>
                  <a:cubicBezTo>
                    <a:pt x="59" y="74"/>
                    <a:pt x="64" y="96"/>
                    <a:pt x="65" y="119"/>
                  </a:cubicBezTo>
                  <a:cubicBezTo>
                    <a:pt x="65" y="125"/>
                    <a:pt x="66" y="132"/>
                    <a:pt x="70" y="135"/>
                  </a:cubicBezTo>
                  <a:cubicBezTo>
                    <a:pt x="76" y="139"/>
                    <a:pt x="71" y="148"/>
                    <a:pt x="75" y="143"/>
                  </a:cubicBezTo>
                  <a:cubicBezTo>
                    <a:pt x="79" y="137"/>
                    <a:pt x="93" y="120"/>
                    <a:pt x="93" y="113"/>
                  </a:cubicBezTo>
                  <a:cubicBezTo>
                    <a:pt x="95" y="98"/>
                    <a:pt x="95" y="83"/>
                    <a:pt x="93" y="68"/>
                  </a:cubicBezTo>
                  <a:cubicBezTo>
                    <a:pt x="92" y="55"/>
                    <a:pt x="89" y="41"/>
                    <a:pt x="81" y="31"/>
                  </a:cubicBezTo>
                  <a:cubicBezTo>
                    <a:pt x="75" y="25"/>
                    <a:pt x="69" y="21"/>
                    <a:pt x="62" y="17"/>
                  </a:cubicBezTo>
                  <a:cubicBezTo>
                    <a:pt x="52" y="11"/>
                    <a:pt x="42" y="6"/>
                    <a:pt x="31" y="3"/>
                  </a:cubicBezTo>
                  <a:cubicBezTo>
                    <a:pt x="12" y="0"/>
                    <a:pt x="0" y="7"/>
                    <a:pt x="17" y="20"/>
                  </a:cubicBezTo>
                  <a:cubicBezTo>
                    <a:pt x="29" y="30"/>
                    <a:pt x="40" y="41"/>
                    <a:pt x="47" y="54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şļiḋè">
              <a:extLst>
                <a:ext uri="{FF2B5EF4-FFF2-40B4-BE49-F238E27FC236}">
                  <a16:creationId xmlns:a16="http://schemas.microsoft.com/office/drawing/2014/main" id="{EB6E69BB-FB1F-4ED7-8CEC-E87868ADE1E7}"/>
                </a:ext>
              </a:extLst>
            </p:cNvPr>
            <p:cNvSpPr/>
            <p:nvPr/>
          </p:nvSpPr>
          <p:spPr bwMode="auto">
            <a:xfrm>
              <a:off x="6292851" y="1557338"/>
              <a:ext cx="352425" cy="550863"/>
            </a:xfrm>
            <a:custGeom>
              <a:avLst/>
              <a:gdLst>
                <a:gd name="T0" fmla="*/ 71 w 219"/>
                <a:gd name="T1" fmla="*/ 310 h 344"/>
                <a:gd name="T2" fmla="*/ 77 w 219"/>
                <a:gd name="T3" fmla="*/ 336 h 344"/>
                <a:gd name="T4" fmla="*/ 92 w 219"/>
                <a:gd name="T5" fmla="*/ 341 h 344"/>
                <a:gd name="T6" fmla="*/ 132 w 219"/>
                <a:gd name="T7" fmla="*/ 339 h 344"/>
                <a:gd name="T8" fmla="*/ 146 w 219"/>
                <a:gd name="T9" fmla="*/ 331 h 344"/>
                <a:gd name="T10" fmla="*/ 151 w 219"/>
                <a:gd name="T11" fmla="*/ 316 h 344"/>
                <a:gd name="T12" fmla="*/ 154 w 219"/>
                <a:gd name="T13" fmla="*/ 295 h 344"/>
                <a:gd name="T14" fmla="*/ 157 w 219"/>
                <a:gd name="T15" fmla="*/ 248 h 344"/>
                <a:gd name="T16" fmla="*/ 215 w 219"/>
                <a:gd name="T17" fmla="*/ 213 h 344"/>
                <a:gd name="T18" fmla="*/ 218 w 219"/>
                <a:gd name="T19" fmla="*/ 189 h 344"/>
                <a:gd name="T20" fmla="*/ 218 w 219"/>
                <a:gd name="T21" fmla="*/ 89 h 344"/>
                <a:gd name="T22" fmla="*/ 215 w 219"/>
                <a:gd name="T23" fmla="*/ 55 h 344"/>
                <a:gd name="T24" fmla="*/ 173 w 219"/>
                <a:gd name="T25" fmla="*/ 18 h 344"/>
                <a:gd name="T26" fmla="*/ 37 w 219"/>
                <a:gd name="T27" fmla="*/ 26 h 344"/>
                <a:gd name="T28" fmla="*/ 10 w 219"/>
                <a:gd name="T29" fmla="*/ 54 h 344"/>
                <a:gd name="T30" fmla="*/ 3 w 219"/>
                <a:gd name="T31" fmla="*/ 116 h 344"/>
                <a:gd name="T32" fmla="*/ 7 w 219"/>
                <a:gd name="T33" fmla="*/ 174 h 344"/>
                <a:gd name="T34" fmla="*/ 29 w 219"/>
                <a:gd name="T35" fmla="*/ 234 h 344"/>
                <a:gd name="T36" fmla="*/ 59 w 219"/>
                <a:gd name="T37" fmla="*/ 250 h 344"/>
                <a:gd name="T38" fmla="*/ 70 w 219"/>
                <a:gd name="T39" fmla="*/ 302 h 344"/>
                <a:gd name="T40" fmla="*/ 71 w 219"/>
                <a:gd name="T41" fmla="*/ 31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9" h="344">
                  <a:moveTo>
                    <a:pt x="71" y="310"/>
                  </a:moveTo>
                  <a:cubicBezTo>
                    <a:pt x="71" y="319"/>
                    <a:pt x="69" y="329"/>
                    <a:pt x="77" y="336"/>
                  </a:cubicBezTo>
                  <a:cubicBezTo>
                    <a:pt x="81" y="339"/>
                    <a:pt x="86" y="341"/>
                    <a:pt x="92" y="341"/>
                  </a:cubicBezTo>
                  <a:cubicBezTo>
                    <a:pt x="105" y="344"/>
                    <a:pt x="119" y="343"/>
                    <a:pt x="132" y="339"/>
                  </a:cubicBezTo>
                  <a:cubicBezTo>
                    <a:pt x="137" y="337"/>
                    <a:pt x="142" y="335"/>
                    <a:pt x="146" y="331"/>
                  </a:cubicBezTo>
                  <a:cubicBezTo>
                    <a:pt x="151" y="326"/>
                    <a:pt x="151" y="322"/>
                    <a:pt x="151" y="316"/>
                  </a:cubicBezTo>
                  <a:cubicBezTo>
                    <a:pt x="152" y="309"/>
                    <a:pt x="153" y="302"/>
                    <a:pt x="154" y="295"/>
                  </a:cubicBezTo>
                  <a:cubicBezTo>
                    <a:pt x="156" y="279"/>
                    <a:pt x="157" y="264"/>
                    <a:pt x="157" y="248"/>
                  </a:cubicBezTo>
                  <a:cubicBezTo>
                    <a:pt x="180" y="244"/>
                    <a:pt x="207" y="237"/>
                    <a:pt x="215" y="213"/>
                  </a:cubicBezTo>
                  <a:cubicBezTo>
                    <a:pt x="218" y="205"/>
                    <a:pt x="218" y="197"/>
                    <a:pt x="218" y="189"/>
                  </a:cubicBezTo>
                  <a:cubicBezTo>
                    <a:pt x="218" y="156"/>
                    <a:pt x="218" y="122"/>
                    <a:pt x="218" y="89"/>
                  </a:cubicBezTo>
                  <a:cubicBezTo>
                    <a:pt x="219" y="78"/>
                    <a:pt x="219" y="66"/>
                    <a:pt x="215" y="55"/>
                  </a:cubicBezTo>
                  <a:cubicBezTo>
                    <a:pt x="208" y="36"/>
                    <a:pt x="190" y="25"/>
                    <a:pt x="173" y="18"/>
                  </a:cubicBezTo>
                  <a:cubicBezTo>
                    <a:pt x="129" y="0"/>
                    <a:pt x="78" y="1"/>
                    <a:pt x="37" y="26"/>
                  </a:cubicBezTo>
                  <a:cubicBezTo>
                    <a:pt x="26" y="33"/>
                    <a:pt x="16" y="42"/>
                    <a:pt x="10" y="54"/>
                  </a:cubicBezTo>
                  <a:cubicBezTo>
                    <a:pt x="0" y="72"/>
                    <a:pt x="1" y="95"/>
                    <a:pt x="3" y="116"/>
                  </a:cubicBezTo>
                  <a:cubicBezTo>
                    <a:pt x="4" y="135"/>
                    <a:pt x="6" y="155"/>
                    <a:pt x="7" y="174"/>
                  </a:cubicBezTo>
                  <a:cubicBezTo>
                    <a:pt x="9" y="197"/>
                    <a:pt x="12" y="222"/>
                    <a:pt x="29" y="234"/>
                  </a:cubicBezTo>
                  <a:cubicBezTo>
                    <a:pt x="39" y="240"/>
                    <a:pt x="51" y="242"/>
                    <a:pt x="59" y="250"/>
                  </a:cubicBezTo>
                  <a:cubicBezTo>
                    <a:pt x="72" y="264"/>
                    <a:pt x="66" y="285"/>
                    <a:pt x="70" y="302"/>
                  </a:cubicBezTo>
                  <a:cubicBezTo>
                    <a:pt x="70" y="305"/>
                    <a:pt x="71" y="307"/>
                    <a:pt x="71" y="310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íŝḷïḋê">
              <a:extLst>
                <a:ext uri="{FF2B5EF4-FFF2-40B4-BE49-F238E27FC236}">
                  <a16:creationId xmlns:a16="http://schemas.microsoft.com/office/drawing/2014/main" id="{26BA4C18-6513-44DA-85E9-E285A16787D6}"/>
                </a:ext>
              </a:extLst>
            </p:cNvPr>
            <p:cNvSpPr/>
            <p:nvPr/>
          </p:nvSpPr>
          <p:spPr bwMode="auto">
            <a:xfrm>
              <a:off x="6294438" y="1798638"/>
              <a:ext cx="361950" cy="201613"/>
            </a:xfrm>
            <a:custGeom>
              <a:avLst/>
              <a:gdLst>
                <a:gd name="T0" fmla="*/ 225 w 225"/>
                <a:gd name="T1" fmla="*/ 25 h 126"/>
                <a:gd name="T2" fmla="*/ 212 w 225"/>
                <a:gd name="T3" fmla="*/ 12 h 126"/>
                <a:gd name="T4" fmla="*/ 209 w 225"/>
                <a:gd name="T5" fmla="*/ 23 h 126"/>
                <a:gd name="T6" fmla="*/ 208 w 225"/>
                <a:gd name="T7" fmla="*/ 35 h 126"/>
                <a:gd name="T8" fmla="*/ 187 w 225"/>
                <a:gd name="T9" fmla="*/ 47 h 126"/>
                <a:gd name="T10" fmla="*/ 178 w 225"/>
                <a:gd name="T11" fmla="*/ 45 h 126"/>
                <a:gd name="T12" fmla="*/ 170 w 225"/>
                <a:gd name="T13" fmla="*/ 38 h 126"/>
                <a:gd name="T14" fmla="*/ 154 w 225"/>
                <a:gd name="T15" fmla="*/ 19 h 126"/>
                <a:gd name="T16" fmla="*/ 114 w 225"/>
                <a:gd name="T17" fmla="*/ 15 h 126"/>
                <a:gd name="T18" fmla="*/ 73 w 225"/>
                <a:gd name="T19" fmla="*/ 31 h 126"/>
                <a:gd name="T20" fmla="*/ 69 w 225"/>
                <a:gd name="T21" fmla="*/ 34 h 126"/>
                <a:gd name="T22" fmla="*/ 60 w 225"/>
                <a:gd name="T23" fmla="*/ 40 h 126"/>
                <a:gd name="T24" fmla="*/ 28 w 225"/>
                <a:gd name="T25" fmla="*/ 30 h 126"/>
                <a:gd name="T26" fmla="*/ 15 w 225"/>
                <a:gd name="T27" fmla="*/ 18 h 126"/>
                <a:gd name="T28" fmla="*/ 4 w 225"/>
                <a:gd name="T29" fmla="*/ 25 h 126"/>
                <a:gd name="T30" fmla="*/ 1 w 225"/>
                <a:gd name="T31" fmla="*/ 38 h 126"/>
                <a:gd name="T32" fmla="*/ 10 w 225"/>
                <a:gd name="T33" fmla="*/ 89 h 126"/>
                <a:gd name="T34" fmla="*/ 89 w 225"/>
                <a:gd name="T35" fmla="*/ 125 h 126"/>
                <a:gd name="T36" fmla="*/ 126 w 225"/>
                <a:gd name="T37" fmla="*/ 124 h 126"/>
                <a:gd name="T38" fmla="*/ 192 w 225"/>
                <a:gd name="T39" fmla="*/ 109 h 126"/>
                <a:gd name="T40" fmla="*/ 223 w 225"/>
                <a:gd name="T41" fmla="*/ 57 h 126"/>
                <a:gd name="T42" fmla="*/ 225 w 225"/>
                <a:gd name="T43" fmla="*/ 25 h 126"/>
                <a:gd name="T44" fmla="*/ 142 w 225"/>
                <a:gd name="T45" fmla="*/ 72 h 126"/>
                <a:gd name="T46" fmla="*/ 103 w 225"/>
                <a:gd name="T47" fmla="*/ 76 h 126"/>
                <a:gd name="T48" fmla="*/ 106 w 225"/>
                <a:gd name="T49" fmla="*/ 67 h 126"/>
                <a:gd name="T50" fmla="*/ 137 w 225"/>
                <a:gd name="T51" fmla="*/ 63 h 126"/>
                <a:gd name="T52" fmla="*/ 142 w 225"/>
                <a:gd name="T53" fmla="*/ 7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5" h="126">
                  <a:moveTo>
                    <a:pt x="225" y="25"/>
                  </a:moveTo>
                  <a:cubicBezTo>
                    <a:pt x="224" y="19"/>
                    <a:pt x="222" y="0"/>
                    <a:pt x="212" y="12"/>
                  </a:cubicBezTo>
                  <a:cubicBezTo>
                    <a:pt x="210" y="15"/>
                    <a:pt x="209" y="19"/>
                    <a:pt x="209" y="23"/>
                  </a:cubicBezTo>
                  <a:cubicBezTo>
                    <a:pt x="209" y="27"/>
                    <a:pt x="209" y="31"/>
                    <a:pt x="208" y="35"/>
                  </a:cubicBezTo>
                  <a:cubicBezTo>
                    <a:pt x="205" y="43"/>
                    <a:pt x="196" y="47"/>
                    <a:pt x="187" y="47"/>
                  </a:cubicBezTo>
                  <a:cubicBezTo>
                    <a:pt x="184" y="47"/>
                    <a:pt x="181" y="46"/>
                    <a:pt x="178" y="45"/>
                  </a:cubicBezTo>
                  <a:cubicBezTo>
                    <a:pt x="175" y="43"/>
                    <a:pt x="172" y="40"/>
                    <a:pt x="170" y="38"/>
                  </a:cubicBezTo>
                  <a:cubicBezTo>
                    <a:pt x="165" y="32"/>
                    <a:pt x="159" y="25"/>
                    <a:pt x="154" y="19"/>
                  </a:cubicBezTo>
                  <a:cubicBezTo>
                    <a:pt x="145" y="9"/>
                    <a:pt x="126" y="13"/>
                    <a:pt x="114" y="15"/>
                  </a:cubicBezTo>
                  <a:cubicBezTo>
                    <a:pt x="99" y="17"/>
                    <a:pt x="85" y="21"/>
                    <a:pt x="73" y="31"/>
                  </a:cubicBezTo>
                  <a:cubicBezTo>
                    <a:pt x="72" y="32"/>
                    <a:pt x="71" y="33"/>
                    <a:pt x="69" y="34"/>
                  </a:cubicBezTo>
                  <a:cubicBezTo>
                    <a:pt x="67" y="36"/>
                    <a:pt x="64" y="38"/>
                    <a:pt x="60" y="40"/>
                  </a:cubicBezTo>
                  <a:cubicBezTo>
                    <a:pt x="49" y="45"/>
                    <a:pt x="35" y="40"/>
                    <a:pt x="28" y="30"/>
                  </a:cubicBezTo>
                  <a:cubicBezTo>
                    <a:pt x="24" y="25"/>
                    <a:pt x="21" y="19"/>
                    <a:pt x="15" y="18"/>
                  </a:cubicBezTo>
                  <a:cubicBezTo>
                    <a:pt x="11" y="18"/>
                    <a:pt x="7" y="21"/>
                    <a:pt x="4" y="25"/>
                  </a:cubicBezTo>
                  <a:cubicBezTo>
                    <a:pt x="2" y="29"/>
                    <a:pt x="1" y="34"/>
                    <a:pt x="1" y="38"/>
                  </a:cubicBezTo>
                  <a:cubicBezTo>
                    <a:pt x="0" y="56"/>
                    <a:pt x="2" y="73"/>
                    <a:pt x="10" y="89"/>
                  </a:cubicBezTo>
                  <a:cubicBezTo>
                    <a:pt x="26" y="122"/>
                    <a:pt x="57" y="126"/>
                    <a:pt x="89" y="125"/>
                  </a:cubicBezTo>
                  <a:cubicBezTo>
                    <a:pt x="101" y="125"/>
                    <a:pt x="114" y="124"/>
                    <a:pt x="126" y="124"/>
                  </a:cubicBezTo>
                  <a:cubicBezTo>
                    <a:pt x="149" y="124"/>
                    <a:pt x="173" y="123"/>
                    <a:pt x="192" y="109"/>
                  </a:cubicBezTo>
                  <a:cubicBezTo>
                    <a:pt x="209" y="98"/>
                    <a:pt x="219" y="78"/>
                    <a:pt x="223" y="57"/>
                  </a:cubicBezTo>
                  <a:cubicBezTo>
                    <a:pt x="225" y="47"/>
                    <a:pt x="225" y="36"/>
                    <a:pt x="225" y="25"/>
                  </a:cubicBezTo>
                  <a:moveTo>
                    <a:pt x="142" y="72"/>
                  </a:moveTo>
                  <a:cubicBezTo>
                    <a:pt x="130" y="80"/>
                    <a:pt x="117" y="80"/>
                    <a:pt x="103" y="76"/>
                  </a:cubicBezTo>
                  <a:cubicBezTo>
                    <a:pt x="98" y="74"/>
                    <a:pt x="100" y="65"/>
                    <a:pt x="106" y="67"/>
                  </a:cubicBezTo>
                  <a:cubicBezTo>
                    <a:pt x="117" y="70"/>
                    <a:pt x="127" y="70"/>
                    <a:pt x="137" y="63"/>
                  </a:cubicBezTo>
                  <a:cubicBezTo>
                    <a:pt x="142" y="60"/>
                    <a:pt x="147" y="68"/>
                    <a:pt x="142" y="72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íṣlïḑê">
              <a:extLst>
                <a:ext uri="{FF2B5EF4-FFF2-40B4-BE49-F238E27FC236}">
                  <a16:creationId xmlns:a16="http://schemas.microsoft.com/office/drawing/2014/main" id="{5B321366-48B3-46FE-AA96-F63385ED48A8}"/>
                </a:ext>
              </a:extLst>
            </p:cNvPr>
            <p:cNvSpPr/>
            <p:nvPr/>
          </p:nvSpPr>
          <p:spPr bwMode="auto">
            <a:xfrm>
              <a:off x="6254751" y="1468438"/>
              <a:ext cx="430213" cy="342900"/>
            </a:xfrm>
            <a:custGeom>
              <a:avLst/>
              <a:gdLst>
                <a:gd name="T0" fmla="*/ 255 w 268"/>
                <a:gd name="T1" fmla="*/ 50 h 214"/>
                <a:gd name="T2" fmla="*/ 259 w 268"/>
                <a:gd name="T3" fmla="*/ 26 h 214"/>
                <a:gd name="T4" fmla="*/ 235 w 268"/>
                <a:gd name="T5" fmla="*/ 28 h 214"/>
                <a:gd name="T6" fmla="*/ 235 w 268"/>
                <a:gd name="T7" fmla="*/ 13 h 214"/>
                <a:gd name="T8" fmla="*/ 177 w 268"/>
                <a:gd name="T9" fmla="*/ 6 h 214"/>
                <a:gd name="T10" fmla="*/ 62 w 268"/>
                <a:gd name="T11" fmla="*/ 22 h 214"/>
                <a:gd name="T12" fmla="*/ 5 w 268"/>
                <a:gd name="T13" fmla="*/ 105 h 214"/>
                <a:gd name="T14" fmla="*/ 32 w 268"/>
                <a:gd name="T15" fmla="*/ 214 h 214"/>
                <a:gd name="T16" fmla="*/ 28 w 268"/>
                <a:gd name="T17" fmla="*/ 174 h 214"/>
                <a:gd name="T18" fmla="*/ 37 w 268"/>
                <a:gd name="T19" fmla="*/ 149 h 214"/>
                <a:gd name="T20" fmla="*/ 74 w 268"/>
                <a:gd name="T21" fmla="*/ 111 h 214"/>
                <a:gd name="T22" fmla="*/ 153 w 268"/>
                <a:gd name="T23" fmla="*/ 84 h 214"/>
                <a:gd name="T24" fmla="*/ 235 w 268"/>
                <a:gd name="T25" fmla="*/ 84 h 214"/>
                <a:gd name="T26" fmla="*/ 257 w 268"/>
                <a:gd name="T27" fmla="*/ 78 h 214"/>
                <a:gd name="T28" fmla="*/ 267 w 268"/>
                <a:gd name="T29" fmla="*/ 50 h 214"/>
                <a:gd name="T30" fmla="*/ 255 w 268"/>
                <a:gd name="T31" fmla="*/ 5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8" h="214">
                  <a:moveTo>
                    <a:pt x="255" y="50"/>
                  </a:moveTo>
                  <a:cubicBezTo>
                    <a:pt x="257" y="42"/>
                    <a:pt x="258" y="34"/>
                    <a:pt x="259" y="26"/>
                  </a:cubicBezTo>
                  <a:cubicBezTo>
                    <a:pt x="252" y="28"/>
                    <a:pt x="243" y="29"/>
                    <a:pt x="235" y="28"/>
                  </a:cubicBezTo>
                  <a:cubicBezTo>
                    <a:pt x="235" y="23"/>
                    <a:pt x="235" y="18"/>
                    <a:pt x="235" y="13"/>
                  </a:cubicBezTo>
                  <a:cubicBezTo>
                    <a:pt x="235" y="9"/>
                    <a:pt x="181" y="7"/>
                    <a:pt x="177" y="6"/>
                  </a:cubicBezTo>
                  <a:cubicBezTo>
                    <a:pt x="136" y="3"/>
                    <a:pt x="99" y="0"/>
                    <a:pt x="62" y="22"/>
                  </a:cubicBezTo>
                  <a:cubicBezTo>
                    <a:pt x="30" y="40"/>
                    <a:pt x="10" y="69"/>
                    <a:pt x="5" y="105"/>
                  </a:cubicBezTo>
                  <a:cubicBezTo>
                    <a:pt x="0" y="140"/>
                    <a:pt x="12" y="185"/>
                    <a:pt x="32" y="214"/>
                  </a:cubicBezTo>
                  <a:cubicBezTo>
                    <a:pt x="32" y="205"/>
                    <a:pt x="26" y="183"/>
                    <a:pt x="28" y="174"/>
                  </a:cubicBezTo>
                  <a:cubicBezTo>
                    <a:pt x="30" y="166"/>
                    <a:pt x="33" y="157"/>
                    <a:pt x="37" y="149"/>
                  </a:cubicBezTo>
                  <a:cubicBezTo>
                    <a:pt x="45" y="133"/>
                    <a:pt x="58" y="120"/>
                    <a:pt x="74" y="111"/>
                  </a:cubicBezTo>
                  <a:cubicBezTo>
                    <a:pt x="98" y="96"/>
                    <a:pt x="125" y="88"/>
                    <a:pt x="153" y="84"/>
                  </a:cubicBezTo>
                  <a:cubicBezTo>
                    <a:pt x="179" y="80"/>
                    <a:pt x="210" y="77"/>
                    <a:pt x="235" y="84"/>
                  </a:cubicBezTo>
                  <a:cubicBezTo>
                    <a:pt x="247" y="87"/>
                    <a:pt x="249" y="90"/>
                    <a:pt x="257" y="78"/>
                  </a:cubicBezTo>
                  <a:cubicBezTo>
                    <a:pt x="258" y="76"/>
                    <a:pt x="268" y="51"/>
                    <a:pt x="267" y="50"/>
                  </a:cubicBezTo>
                  <a:cubicBezTo>
                    <a:pt x="263" y="50"/>
                    <a:pt x="259" y="50"/>
                    <a:pt x="255" y="50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ŝḷïḓê">
              <a:extLst>
                <a:ext uri="{FF2B5EF4-FFF2-40B4-BE49-F238E27FC236}">
                  <a16:creationId xmlns:a16="http://schemas.microsoft.com/office/drawing/2014/main" id="{C400B5E4-E159-4D66-9B87-C4BA9D0AA7E8}"/>
                </a:ext>
              </a:extLst>
            </p:cNvPr>
            <p:cNvSpPr/>
            <p:nvPr/>
          </p:nvSpPr>
          <p:spPr bwMode="auto">
            <a:xfrm>
              <a:off x="4930776" y="2536826"/>
              <a:ext cx="3090863" cy="1770063"/>
            </a:xfrm>
            <a:custGeom>
              <a:avLst/>
              <a:gdLst>
                <a:gd name="T0" fmla="*/ 1878 w 1926"/>
                <a:gd name="T1" fmla="*/ 2 h 1105"/>
                <a:gd name="T2" fmla="*/ 963 w 1926"/>
                <a:gd name="T3" fmla="*/ 93 h 1105"/>
                <a:gd name="T4" fmla="*/ 48 w 1926"/>
                <a:gd name="T5" fmla="*/ 2 h 1105"/>
                <a:gd name="T6" fmla="*/ 2 w 1926"/>
                <a:gd name="T7" fmla="*/ 47 h 1105"/>
                <a:gd name="T8" fmla="*/ 40 w 1926"/>
                <a:gd name="T9" fmla="*/ 952 h 1105"/>
                <a:gd name="T10" fmla="*/ 78 w 1926"/>
                <a:gd name="T11" fmla="*/ 992 h 1105"/>
                <a:gd name="T12" fmla="*/ 882 w 1926"/>
                <a:gd name="T13" fmla="*/ 1074 h 1105"/>
                <a:gd name="T14" fmla="*/ 889 w 1926"/>
                <a:gd name="T15" fmla="*/ 1079 h 1105"/>
                <a:gd name="T16" fmla="*/ 963 w 1926"/>
                <a:gd name="T17" fmla="*/ 1105 h 1105"/>
                <a:gd name="T18" fmla="*/ 1037 w 1926"/>
                <a:gd name="T19" fmla="*/ 1079 h 1105"/>
                <a:gd name="T20" fmla="*/ 1044 w 1926"/>
                <a:gd name="T21" fmla="*/ 1074 h 1105"/>
                <a:gd name="T22" fmla="*/ 1848 w 1926"/>
                <a:gd name="T23" fmla="*/ 992 h 1105"/>
                <a:gd name="T24" fmla="*/ 1886 w 1926"/>
                <a:gd name="T25" fmla="*/ 952 h 1105"/>
                <a:gd name="T26" fmla="*/ 1924 w 1926"/>
                <a:gd name="T27" fmla="*/ 47 h 1105"/>
                <a:gd name="T28" fmla="*/ 1878 w 1926"/>
                <a:gd name="T29" fmla="*/ 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6" h="1105">
                  <a:moveTo>
                    <a:pt x="1878" y="2"/>
                  </a:moveTo>
                  <a:cubicBezTo>
                    <a:pt x="963" y="93"/>
                    <a:pt x="963" y="93"/>
                    <a:pt x="963" y="9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0"/>
                    <a:pt x="0" y="21"/>
                    <a:pt x="2" y="47"/>
                  </a:cubicBezTo>
                  <a:cubicBezTo>
                    <a:pt x="40" y="952"/>
                    <a:pt x="40" y="952"/>
                    <a:pt x="40" y="952"/>
                  </a:cubicBezTo>
                  <a:cubicBezTo>
                    <a:pt x="41" y="973"/>
                    <a:pt x="57" y="990"/>
                    <a:pt x="78" y="992"/>
                  </a:cubicBezTo>
                  <a:cubicBezTo>
                    <a:pt x="228" y="1007"/>
                    <a:pt x="816" y="1066"/>
                    <a:pt x="882" y="1074"/>
                  </a:cubicBezTo>
                  <a:cubicBezTo>
                    <a:pt x="885" y="1074"/>
                    <a:pt x="888" y="1076"/>
                    <a:pt x="889" y="1079"/>
                  </a:cubicBezTo>
                  <a:cubicBezTo>
                    <a:pt x="894" y="1088"/>
                    <a:pt x="910" y="1105"/>
                    <a:pt x="963" y="1105"/>
                  </a:cubicBezTo>
                  <a:cubicBezTo>
                    <a:pt x="1016" y="1105"/>
                    <a:pt x="1032" y="1088"/>
                    <a:pt x="1037" y="1079"/>
                  </a:cubicBezTo>
                  <a:cubicBezTo>
                    <a:pt x="1038" y="1076"/>
                    <a:pt x="1041" y="1074"/>
                    <a:pt x="1044" y="1074"/>
                  </a:cubicBezTo>
                  <a:cubicBezTo>
                    <a:pt x="1110" y="1066"/>
                    <a:pt x="1698" y="1007"/>
                    <a:pt x="1848" y="992"/>
                  </a:cubicBezTo>
                  <a:cubicBezTo>
                    <a:pt x="1869" y="990"/>
                    <a:pt x="1885" y="973"/>
                    <a:pt x="1886" y="952"/>
                  </a:cubicBezTo>
                  <a:cubicBezTo>
                    <a:pt x="1924" y="47"/>
                    <a:pt x="1924" y="47"/>
                    <a:pt x="1924" y="47"/>
                  </a:cubicBezTo>
                  <a:cubicBezTo>
                    <a:pt x="1926" y="21"/>
                    <a:pt x="1904" y="0"/>
                    <a:pt x="1878" y="2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ṥľîḍe">
              <a:extLst>
                <a:ext uri="{FF2B5EF4-FFF2-40B4-BE49-F238E27FC236}">
                  <a16:creationId xmlns:a16="http://schemas.microsoft.com/office/drawing/2014/main" id="{32D4954C-C0CD-4819-98CB-4B16A0C7FBCF}"/>
                </a:ext>
              </a:extLst>
            </p:cNvPr>
            <p:cNvSpPr/>
            <p:nvPr/>
          </p:nvSpPr>
          <p:spPr bwMode="auto">
            <a:xfrm>
              <a:off x="4930776" y="2511426"/>
              <a:ext cx="3090863" cy="1771650"/>
            </a:xfrm>
            <a:custGeom>
              <a:avLst/>
              <a:gdLst>
                <a:gd name="T0" fmla="*/ 1878 w 1926"/>
                <a:gd name="T1" fmla="*/ 2 h 1105"/>
                <a:gd name="T2" fmla="*/ 963 w 1926"/>
                <a:gd name="T3" fmla="*/ 93 h 1105"/>
                <a:gd name="T4" fmla="*/ 48 w 1926"/>
                <a:gd name="T5" fmla="*/ 2 h 1105"/>
                <a:gd name="T6" fmla="*/ 2 w 1926"/>
                <a:gd name="T7" fmla="*/ 47 h 1105"/>
                <a:gd name="T8" fmla="*/ 40 w 1926"/>
                <a:gd name="T9" fmla="*/ 952 h 1105"/>
                <a:gd name="T10" fmla="*/ 78 w 1926"/>
                <a:gd name="T11" fmla="*/ 992 h 1105"/>
                <a:gd name="T12" fmla="*/ 882 w 1926"/>
                <a:gd name="T13" fmla="*/ 1074 h 1105"/>
                <a:gd name="T14" fmla="*/ 889 w 1926"/>
                <a:gd name="T15" fmla="*/ 1079 h 1105"/>
                <a:gd name="T16" fmla="*/ 963 w 1926"/>
                <a:gd name="T17" fmla="*/ 1105 h 1105"/>
                <a:gd name="T18" fmla="*/ 1037 w 1926"/>
                <a:gd name="T19" fmla="*/ 1079 h 1105"/>
                <a:gd name="T20" fmla="*/ 1044 w 1926"/>
                <a:gd name="T21" fmla="*/ 1074 h 1105"/>
                <a:gd name="T22" fmla="*/ 1848 w 1926"/>
                <a:gd name="T23" fmla="*/ 992 h 1105"/>
                <a:gd name="T24" fmla="*/ 1886 w 1926"/>
                <a:gd name="T25" fmla="*/ 952 h 1105"/>
                <a:gd name="T26" fmla="*/ 1924 w 1926"/>
                <a:gd name="T27" fmla="*/ 47 h 1105"/>
                <a:gd name="T28" fmla="*/ 1878 w 1926"/>
                <a:gd name="T29" fmla="*/ 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6" h="1105">
                  <a:moveTo>
                    <a:pt x="1878" y="2"/>
                  </a:moveTo>
                  <a:cubicBezTo>
                    <a:pt x="963" y="93"/>
                    <a:pt x="963" y="93"/>
                    <a:pt x="963" y="9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22" y="0"/>
                    <a:pt x="0" y="21"/>
                    <a:pt x="2" y="47"/>
                  </a:cubicBezTo>
                  <a:cubicBezTo>
                    <a:pt x="40" y="952"/>
                    <a:pt x="40" y="952"/>
                    <a:pt x="40" y="952"/>
                  </a:cubicBezTo>
                  <a:cubicBezTo>
                    <a:pt x="41" y="973"/>
                    <a:pt x="57" y="990"/>
                    <a:pt x="78" y="992"/>
                  </a:cubicBezTo>
                  <a:cubicBezTo>
                    <a:pt x="228" y="1007"/>
                    <a:pt x="816" y="1066"/>
                    <a:pt x="882" y="1074"/>
                  </a:cubicBezTo>
                  <a:cubicBezTo>
                    <a:pt x="885" y="1074"/>
                    <a:pt x="888" y="1076"/>
                    <a:pt x="889" y="1079"/>
                  </a:cubicBezTo>
                  <a:cubicBezTo>
                    <a:pt x="894" y="1088"/>
                    <a:pt x="910" y="1105"/>
                    <a:pt x="963" y="1105"/>
                  </a:cubicBezTo>
                  <a:cubicBezTo>
                    <a:pt x="1016" y="1105"/>
                    <a:pt x="1032" y="1088"/>
                    <a:pt x="1037" y="1079"/>
                  </a:cubicBezTo>
                  <a:cubicBezTo>
                    <a:pt x="1038" y="1076"/>
                    <a:pt x="1041" y="1074"/>
                    <a:pt x="1044" y="1074"/>
                  </a:cubicBezTo>
                  <a:cubicBezTo>
                    <a:pt x="1110" y="1066"/>
                    <a:pt x="1698" y="1007"/>
                    <a:pt x="1848" y="992"/>
                  </a:cubicBezTo>
                  <a:cubicBezTo>
                    <a:pt x="1869" y="990"/>
                    <a:pt x="1885" y="973"/>
                    <a:pt x="1886" y="952"/>
                  </a:cubicBezTo>
                  <a:cubicBezTo>
                    <a:pt x="1924" y="47"/>
                    <a:pt x="1924" y="47"/>
                    <a:pt x="1924" y="47"/>
                  </a:cubicBezTo>
                  <a:cubicBezTo>
                    <a:pt x="1926" y="21"/>
                    <a:pt x="1904" y="0"/>
                    <a:pt x="1878" y="2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ísḷíďê">
              <a:extLst>
                <a:ext uri="{FF2B5EF4-FFF2-40B4-BE49-F238E27FC236}">
                  <a16:creationId xmlns:a16="http://schemas.microsoft.com/office/drawing/2014/main" id="{EB0DF161-309E-496C-A2FB-30F89C722C49}"/>
                </a:ext>
              </a:extLst>
            </p:cNvPr>
            <p:cNvSpPr/>
            <p:nvPr/>
          </p:nvSpPr>
          <p:spPr bwMode="auto">
            <a:xfrm>
              <a:off x="5122863" y="2198688"/>
              <a:ext cx="2706688" cy="1979613"/>
            </a:xfrm>
            <a:custGeom>
              <a:avLst/>
              <a:gdLst>
                <a:gd name="T0" fmla="*/ 846 w 1686"/>
                <a:gd name="T1" fmla="*/ 282 h 1234"/>
                <a:gd name="T2" fmla="*/ 0 w 1686"/>
                <a:gd name="T3" fmla="*/ 127 h 1234"/>
                <a:gd name="T4" fmla="*/ 0 w 1686"/>
                <a:gd name="T5" fmla="*/ 1107 h 1234"/>
                <a:gd name="T6" fmla="*/ 843 w 1686"/>
                <a:gd name="T7" fmla="*/ 1234 h 1234"/>
                <a:gd name="T8" fmla="*/ 1686 w 1686"/>
                <a:gd name="T9" fmla="*/ 1107 h 1234"/>
                <a:gd name="T10" fmla="*/ 1686 w 1686"/>
                <a:gd name="T11" fmla="*/ 127 h 1234"/>
                <a:gd name="T12" fmla="*/ 846 w 1686"/>
                <a:gd name="T13" fmla="*/ 282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6" h="1234">
                  <a:moveTo>
                    <a:pt x="846" y="282"/>
                  </a:moveTo>
                  <a:cubicBezTo>
                    <a:pt x="425" y="0"/>
                    <a:pt x="0" y="127"/>
                    <a:pt x="0" y="127"/>
                  </a:cubicBezTo>
                  <a:cubicBezTo>
                    <a:pt x="0" y="1107"/>
                    <a:pt x="0" y="1107"/>
                    <a:pt x="0" y="1107"/>
                  </a:cubicBezTo>
                  <a:cubicBezTo>
                    <a:pt x="587" y="987"/>
                    <a:pt x="843" y="1234"/>
                    <a:pt x="843" y="1234"/>
                  </a:cubicBezTo>
                  <a:cubicBezTo>
                    <a:pt x="843" y="1234"/>
                    <a:pt x="1099" y="987"/>
                    <a:pt x="1686" y="1107"/>
                  </a:cubicBezTo>
                  <a:cubicBezTo>
                    <a:pt x="1686" y="127"/>
                    <a:pt x="1686" y="127"/>
                    <a:pt x="1686" y="127"/>
                  </a:cubicBezTo>
                  <a:cubicBezTo>
                    <a:pt x="1686" y="127"/>
                    <a:pt x="1268" y="0"/>
                    <a:pt x="846" y="282"/>
                  </a:cubicBezTo>
                </a:path>
              </a:pathLst>
            </a:custGeom>
            <a:solidFill>
              <a:srgbClr val="DFD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iṧḻíde">
              <a:extLst>
                <a:ext uri="{FF2B5EF4-FFF2-40B4-BE49-F238E27FC236}">
                  <a16:creationId xmlns:a16="http://schemas.microsoft.com/office/drawing/2014/main" id="{8F0D5D25-3CE6-4958-A294-6744CD4FD85D}"/>
                </a:ext>
              </a:extLst>
            </p:cNvPr>
            <p:cNvSpPr/>
            <p:nvPr/>
          </p:nvSpPr>
          <p:spPr bwMode="auto">
            <a:xfrm>
              <a:off x="4989513" y="2403476"/>
              <a:ext cx="133350" cy="1690688"/>
            </a:xfrm>
            <a:custGeom>
              <a:avLst/>
              <a:gdLst>
                <a:gd name="T0" fmla="*/ 84 w 84"/>
                <a:gd name="T1" fmla="*/ 0 h 1055"/>
                <a:gd name="T2" fmla="*/ 0 w 84"/>
                <a:gd name="T3" fmla="*/ 120 h 1055"/>
                <a:gd name="T4" fmla="*/ 42 w 84"/>
                <a:gd name="T5" fmla="*/ 1055 h 1055"/>
                <a:gd name="T6" fmla="*/ 84 w 84"/>
                <a:gd name="T7" fmla="*/ 980 h 1055"/>
                <a:gd name="T8" fmla="*/ 84 w 84"/>
                <a:gd name="T9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55">
                  <a:moveTo>
                    <a:pt x="84" y="0"/>
                  </a:moveTo>
                  <a:cubicBezTo>
                    <a:pt x="84" y="0"/>
                    <a:pt x="65" y="75"/>
                    <a:pt x="0" y="120"/>
                  </a:cubicBezTo>
                  <a:cubicBezTo>
                    <a:pt x="42" y="1055"/>
                    <a:pt x="42" y="1055"/>
                    <a:pt x="42" y="1055"/>
                  </a:cubicBezTo>
                  <a:cubicBezTo>
                    <a:pt x="42" y="1055"/>
                    <a:pt x="84" y="1022"/>
                    <a:pt x="84" y="980"/>
                  </a:cubicBezTo>
                  <a:cubicBezTo>
                    <a:pt x="84" y="0"/>
                    <a:pt x="84" y="0"/>
                    <a:pt x="84" y="0"/>
                  </a:cubicBezTo>
                </a:path>
              </a:pathLst>
            </a:custGeom>
            <a:solidFill>
              <a:srgbClr val="C1B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îṡ1iďe">
              <a:extLst>
                <a:ext uri="{FF2B5EF4-FFF2-40B4-BE49-F238E27FC236}">
                  <a16:creationId xmlns:a16="http://schemas.microsoft.com/office/drawing/2014/main" id="{CCC72988-3037-47C8-B7E1-9A80500C0DF3}"/>
                </a:ext>
              </a:extLst>
            </p:cNvPr>
            <p:cNvSpPr/>
            <p:nvPr/>
          </p:nvSpPr>
          <p:spPr bwMode="auto">
            <a:xfrm>
              <a:off x="7829551" y="2403476"/>
              <a:ext cx="134938" cy="1690688"/>
            </a:xfrm>
            <a:custGeom>
              <a:avLst/>
              <a:gdLst>
                <a:gd name="T0" fmla="*/ 0 w 84"/>
                <a:gd name="T1" fmla="*/ 0 h 1055"/>
                <a:gd name="T2" fmla="*/ 84 w 84"/>
                <a:gd name="T3" fmla="*/ 120 h 1055"/>
                <a:gd name="T4" fmla="*/ 42 w 84"/>
                <a:gd name="T5" fmla="*/ 1055 h 1055"/>
                <a:gd name="T6" fmla="*/ 0 w 84"/>
                <a:gd name="T7" fmla="*/ 980 h 1055"/>
                <a:gd name="T8" fmla="*/ 0 w 84"/>
                <a:gd name="T9" fmla="*/ 0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55">
                  <a:moveTo>
                    <a:pt x="0" y="0"/>
                  </a:moveTo>
                  <a:cubicBezTo>
                    <a:pt x="0" y="0"/>
                    <a:pt x="19" y="75"/>
                    <a:pt x="84" y="120"/>
                  </a:cubicBezTo>
                  <a:cubicBezTo>
                    <a:pt x="42" y="1055"/>
                    <a:pt x="42" y="1055"/>
                    <a:pt x="42" y="1055"/>
                  </a:cubicBezTo>
                  <a:cubicBezTo>
                    <a:pt x="42" y="1055"/>
                    <a:pt x="0" y="1022"/>
                    <a:pt x="0" y="9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1B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išľîḓè">
              <a:extLst>
                <a:ext uri="{FF2B5EF4-FFF2-40B4-BE49-F238E27FC236}">
                  <a16:creationId xmlns:a16="http://schemas.microsoft.com/office/drawing/2014/main" id="{58C74DE4-1F4B-4098-A369-056A04BB5ECB}"/>
                </a:ext>
              </a:extLst>
            </p:cNvPr>
            <p:cNvSpPr/>
            <p:nvPr/>
          </p:nvSpPr>
          <p:spPr bwMode="auto">
            <a:xfrm>
              <a:off x="5056188" y="3775076"/>
              <a:ext cx="1420813" cy="482600"/>
            </a:xfrm>
            <a:custGeom>
              <a:avLst/>
              <a:gdLst>
                <a:gd name="T0" fmla="*/ 0 w 885"/>
                <a:gd name="T1" fmla="*/ 199 h 301"/>
                <a:gd name="T2" fmla="*/ 848 w 885"/>
                <a:gd name="T3" fmla="*/ 301 h 301"/>
                <a:gd name="T4" fmla="*/ 885 w 885"/>
                <a:gd name="T5" fmla="*/ 301 h 301"/>
                <a:gd name="T6" fmla="*/ 885 w 885"/>
                <a:gd name="T7" fmla="*/ 251 h 301"/>
                <a:gd name="T8" fmla="*/ 42 w 885"/>
                <a:gd name="T9" fmla="*/ 124 h 301"/>
                <a:gd name="T10" fmla="*/ 0 w 885"/>
                <a:gd name="T11" fmla="*/ 1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01">
                  <a:moveTo>
                    <a:pt x="0" y="199"/>
                  </a:moveTo>
                  <a:cubicBezTo>
                    <a:pt x="0" y="199"/>
                    <a:pt x="586" y="65"/>
                    <a:pt x="848" y="301"/>
                  </a:cubicBezTo>
                  <a:cubicBezTo>
                    <a:pt x="885" y="301"/>
                    <a:pt x="885" y="301"/>
                    <a:pt x="885" y="301"/>
                  </a:cubicBezTo>
                  <a:cubicBezTo>
                    <a:pt x="885" y="251"/>
                    <a:pt x="885" y="251"/>
                    <a:pt x="885" y="251"/>
                  </a:cubicBezTo>
                  <a:cubicBezTo>
                    <a:pt x="885" y="251"/>
                    <a:pt x="621" y="0"/>
                    <a:pt x="42" y="124"/>
                  </a:cubicBezTo>
                  <a:cubicBezTo>
                    <a:pt x="0" y="199"/>
                    <a:pt x="0" y="199"/>
                    <a:pt x="0" y="199"/>
                  </a:cubicBezTo>
                </a:path>
              </a:pathLst>
            </a:custGeom>
            <a:solidFill>
              <a:srgbClr val="CBC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íślîďé">
              <a:extLst>
                <a:ext uri="{FF2B5EF4-FFF2-40B4-BE49-F238E27FC236}">
                  <a16:creationId xmlns:a16="http://schemas.microsoft.com/office/drawing/2014/main" id="{E161C9A4-B1E1-4AD1-8AC8-7069B809AA1D}"/>
                </a:ext>
              </a:extLst>
            </p:cNvPr>
            <p:cNvSpPr/>
            <p:nvPr/>
          </p:nvSpPr>
          <p:spPr bwMode="auto">
            <a:xfrm>
              <a:off x="6477001" y="3775076"/>
              <a:ext cx="1419225" cy="482600"/>
            </a:xfrm>
            <a:custGeom>
              <a:avLst/>
              <a:gdLst>
                <a:gd name="T0" fmla="*/ 885 w 885"/>
                <a:gd name="T1" fmla="*/ 199 h 301"/>
                <a:gd name="T2" fmla="*/ 37 w 885"/>
                <a:gd name="T3" fmla="*/ 301 h 301"/>
                <a:gd name="T4" fmla="*/ 0 w 885"/>
                <a:gd name="T5" fmla="*/ 301 h 301"/>
                <a:gd name="T6" fmla="*/ 0 w 885"/>
                <a:gd name="T7" fmla="*/ 251 h 301"/>
                <a:gd name="T8" fmla="*/ 843 w 885"/>
                <a:gd name="T9" fmla="*/ 124 h 301"/>
                <a:gd name="T10" fmla="*/ 885 w 885"/>
                <a:gd name="T11" fmla="*/ 19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01">
                  <a:moveTo>
                    <a:pt x="885" y="199"/>
                  </a:moveTo>
                  <a:cubicBezTo>
                    <a:pt x="885" y="199"/>
                    <a:pt x="299" y="65"/>
                    <a:pt x="37" y="30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0" y="251"/>
                    <a:pt x="264" y="0"/>
                    <a:pt x="843" y="124"/>
                  </a:cubicBezTo>
                  <a:cubicBezTo>
                    <a:pt x="885" y="199"/>
                    <a:pt x="885" y="199"/>
                    <a:pt x="885" y="199"/>
                  </a:cubicBezTo>
                </a:path>
              </a:pathLst>
            </a:custGeom>
            <a:solidFill>
              <a:srgbClr val="CBC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ïşlîḓe">
              <a:extLst>
                <a:ext uri="{FF2B5EF4-FFF2-40B4-BE49-F238E27FC236}">
                  <a16:creationId xmlns:a16="http://schemas.microsoft.com/office/drawing/2014/main" id="{2BF6B62D-691E-4FAE-8D3F-8BA4B052BDEF}"/>
                </a:ext>
              </a:extLst>
            </p:cNvPr>
            <p:cNvSpPr/>
            <p:nvPr/>
          </p:nvSpPr>
          <p:spPr bwMode="auto">
            <a:xfrm>
              <a:off x="5208588" y="2295526"/>
              <a:ext cx="1273175" cy="1909763"/>
            </a:xfrm>
            <a:custGeom>
              <a:avLst/>
              <a:gdLst>
                <a:gd name="T0" fmla="*/ 353 w 793"/>
                <a:gd name="T1" fmla="*/ 8 h 1191"/>
                <a:gd name="T2" fmla="*/ 204 w 793"/>
                <a:gd name="T3" fmla="*/ 0 h 1191"/>
                <a:gd name="T4" fmla="*/ 0 w 793"/>
                <a:gd name="T5" fmla="*/ 13 h 1191"/>
                <a:gd name="T6" fmla="*/ 0 w 793"/>
                <a:gd name="T7" fmla="*/ 290 h 1191"/>
                <a:gd name="T8" fmla="*/ 0 w 793"/>
                <a:gd name="T9" fmla="*/ 998 h 1191"/>
                <a:gd name="T10" fmla="*/ 205 w 793"/>
                <a:gd name="T11" fmla="*/ 985 h 1191"/>
                <a:gd name="T12" fmla="*/ 676 w 793"/>
                <a:gd name="T13" fmla="*/ 1092 h 1191"/>
                <a:gd name="T14" fmla="*/ 793 w 793"/>
                <a:gd name="T15" fmla="*/ 1191 h 1191"/>
                <a:gd name="T16" fmla="*/ 793 w 793"/>
                <a:gd name="T17" fmla="*/ 232 h 1191"/>
                <a:gd name="T18" fmla="*/ 772 w 793"/>
                <a:gd name="T19" fmla="*/ 179 h 1191"/>
                <a:gd name="T20" fmla="*/ 353 w 793"/>
                <a:gd name="T21" fmla="*/ 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3" h="1191">
                  <a:moveTo>
                    <a:pt x="353" y="8"/>
                  </a:moveTo>
                  <a:cubicBezTo>
                    <a:pt x="302" y="3"/>
                    <a:pt x="252" y="1"/>
                    <a:pt x="204" y="0"/>
                  </a:cubicBezTo>
                  <a:cubicBezTo>
                    <a:pt x="182" y="0"/>
                    <a:pt x="0" y="7"/>
                    <a:pt x="0" y="1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998"/>
                    <a:pt x="0" y="998"/>
                    <a:pt x="0" y="998"/>
                  </a:cubicBezTo>
                  <a:cubicBezTo>
                    <a:pt x="0" y="992"/>
                    <a:pt x="182" y="985"/>
                    <a:pt x="205" y="985"/>
                  </a:cubicBezTo>
                  <a:cubicBezTo>
                    <a:pt x="361" y="987"/>
                    <a:pt x="537" y="1016"/>
                    <a:pt x="676" y="1092"/>
                  </a:cubicBezTo>
                  <a:cubicBezTo>
                    <a:pt x="699" y="1105"/>
                    <a:pt x="793" y="1155"/>
                    <a:pt x="793" y="1191"/>
                  </a:cubicBezTo>
                  <a:cubicBezTo>
                    <a:pt x="793" y="232"/>
                    <a:pt x="793" y="232"/>
                    <a:pt x="793" y="232"/>
                  </a:cubicBezTo>
                  <a:cubicBezTo>
                    <a:pt x="793" y="212"/>
                    <a:pt x="785" y="193"/>
                    <a:pt x="772" y="179"/>
                  </a:cubicBezTo>
                  <a:cubicBezTo>
                    <a:pt x="667" y="66"/>
                    <a:pt x="508" y="23"/>
                    <a:pt x="353" y="8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iSḷíďê">
              <a:extLst>
                <a:ext uri="{FF2B5EF4-FFF2-40B4-BE49-F238E27FC236}">
                  <a16:creationId xmlns:a16="http://schemas.microsoft.com/office/drawing/2014/main" id="{81E7FC75-7A08-4477-AEFD-98BCAD57A0C6}"/>
                </a:ext>
              </a:extLst>
            </p:cNvPr>
            <p:cNvSpPr/>
            <p:nvPr/>
          </p:nvSpPr>
          <p:spPr bwMode="auto">
            <a:xfrm>
              <a:off x="6481763" y="2295526"/>
              <a:ext cx="1270000" cy="1909763"/>
            </a:xfrm>
            <a:custGeom>
              <a:avLst/>
              <a:gdLst>
                <a:gd name="T0" fmla="*/ 439 w 792"/>
                <a:gd name="T1" fmla="*/ 8 h 1191"/>
                <a:gd name="T2" fmla="*/ 588 w 792"/>
                <a:gd name="T3" fmla="*/ 0 h 1191"/>
                <a:gd name="T4" fmla="*/ 792 w 792"/>
                <a:gd name="T5" fmla="*/ 13 h 1191"/>
                <a:gd name="T6" fmla="*/ 792 w 792"/>
                <a:gd name="T7" fmla="*/ 290 h 1191"/>
                <a:gd name="T8" fmla="*/ 792 w 792"/>
                <a:gd name="T9" fmla="*/ 998 h 1191"/>
                <a:gd name="T10" fmla="*/ 588 w 792"/>
                <a:gd name="T11" fmla="*/ 985 h 1191"/>
                <a:gd name="T12" fmla="*/ 117 w 792"/>
                <a:gd name="T13" fmla="*/ 1092 h 1191"/>
                <a:gd name="T14" fmla="*/ 0 w 792"/>
                <a:gd name="T15" fmla="*/ 1191 h 1191"/>
                <a:gd name="T16" fmla="*/ 0 w 792"/>
                <a:gd name="T17" fmla="*/ 232 h 1191"/>
                <a:gd name="T18" fmla="*/ 20 w 792"/>
                <a:gd name="T19" fmla="*/ 179 h 1191"/>
                <a:gd name="T20" fmla="*/ 439 w 792"/>
                <a:gd name="T21" fmla="*/ 8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1191">
                  <a:moveTo>
                    <a:pt x="439" y="8"/>
                  </a:moveTo>
                  <a:cubicBezTo>
                    <a:pt x="490" y="3"/>
                    <a:pt x="540" y="1"/>
                    <a:pt x="588" y="0"/>
                  </a:cubicBezTo>
                  <a:cubicBezTo>
                    <a:pt x="611" y="0"/>
                    <a:pt x="792" y="7"/>
                    <a:pt x="792" y="13"/>
                  </a:cubicBezTo>
                  <a:cubicBezTo>
                    <a:pt x="792" y="290"/>
                    <a:pt x="792" y="290"/>
                    <a:pt x="792" y="290"/>
                  </a:cubicBezTo>
                  <a:cubicBezTo>
                    <a:pt x="792" y="998"/>
                    <a:pt x="792" y="998"/>
                    <a:pt x="792" y="998"/>
                  </a:cubicBezTo>
                  <a:cubicBezTo>
                    <a:pt x="792" y="992"/>
                    <a:pt x="610" y="985"/>
                    <a:pt x="588" y="985"/>
                  </a:cubicBezTo>
                  <a:cubicBezTo>
                    <a:pt x="431" y="987"/>
                    <a:pt x="255" y="1016"/>
                    <a:pt x="117" y="1092"/>
                  </a:cubicBezTo>
                  <a:cubicBezTo>
                    <a:pt x="94" y="1105"/>
                    <a:pt x="0" y="1155"/>
                    <a:pt x="0" y="1191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0" y="212"/>
                    <a:pt x="7" y="193"/>
                    <a:pt x="20" y="179"/>
                  </a:cubicBezTo>
                  <a:cubicBezTo>
                    <a:pt x="126" y="66"/>
                    <a:pt x="284" y="23"/>
                    <a:pt x="43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ṣļîḍè">
              <a:extLst>
                <a:ext uri="{FF2B5EF4-FFF2-40B4-BE49-F238E27FC236}">
                  <a16:creationId xmlns:a16="http://schemas.microsoft.com/office/drawing/2014/main" id="{5E2D4D44-73B2-4DEF-ACBE-46C9E313187F}"/>
                </a:ext>
              </a:extLst>
            </p:cNvPr>
            <p:cNvSpPr/>
            <p:nvPr/>
          </p:nvSpPr>
          <p:spPr bwMode="auto">
            <a:xfrm>
              <a:off x="6481763" y="2295526"/>
              <a:ext cx="1270000" cy="1909763"/>
            </a:xfrm>
            <a:custGeom>
              <a:avLst/>
              <a:gdLst>
                <a:gd name="T0" fmla="*/ 117 w 792"/>
                <a:gd name="T1" fmla="*/ 1092 h 1191"/>
                <a:gd name="T2" fmla="*/ 117 w 792"/>
                <a:gd name="T3" fmla="*/ 1092 h 1191"/>
                <a:gd name="T4" fmla="*/ 111 w 792"/>
                <a:gd name="T5" fmla="*/ 1095 h 1191"/>
                <a:gd name="T6" fmla="*/ 117 w 792"/>
                <a:gd name="T7" fmla="*/ 1092 h 1191"/>
                <a:gd name="T8" fmla="*/ 117 w 792"/>
                <a:gd name="T9" fmla="*/ 1092 h 1191"/>
                <a:gd name="T10" fmla="*/ 118 w 792"/>
                <a:gd name="T11" fmla="*/ 1091 h 1191"/>
                <a:gd name="T12" fmla="*/ 118 w 792"/>
                <a:gd name="T13" fmla="*/ 1092 h 1191"/>
                <a:gd name="T14" fmla="*/ 118 w 792"/>
                <a:gd name="T15" fmla="*/ 1091 h 1191"/>
                <a:gd name="T16" fmla="*/ 119 w 792"/>
                <a:gd name="T17" fmla="*/ 1091 h 1191"/>
                <a:gd name="T18" fmla="*/ 119 w 792"/>
                <a:gd name="T19" fmla="*/ 1091 h 1191"/>
                <a:gd name="T20" fmla="*/ 119 w 792"/>
                <a:gd name="T21" fmla="*/ 1091 h 1191"/>
                <a:gd name="T22" fmla="*/ 120 w 792"/>
                <a:gd name="T23" fmla="*/ 1090 h 1191"/>
                <a:gd name="T24" fmla="*/ 119 w 792"/>
                <a:gd name="T25" fmla="*/ 1091 h 1191"/>
                <a:gd name="T26" fmla="*/ 120 w 792"/>
                <a:gd name="T27" fmla="*/ 1090 h 1191"/>
                <a:gd name="T28" fmla="*/ 121 w 792"/>
                <a:gd name="T29" fmla="*/ 1090 h 1191"/>
                <a:gd name="T30" fmla="*/ 120 w 792"/>
                <a:gd name="T31" fmla="*/ 1090 h 1191"/>
                <a:gd name="T32" fmla="*/ 121 w 792"/>
                <a:gd name="T33" fmla="*/ 1090 h 1191"/>
                <a:gd name="T34" fmla="*/ 121 w 792"/>
                <a:gd name="T35" fmla="*/ 1090 h 1191"/>
                <a:gd name="T36" fmla="*/ 121 w 792"/>
                <a:gd name="T37" fmla="*/ 1090 h 1191"/>
                <a:gd name="T38" fmla="*/ 121 w 792"/>
                <a:gd name="T39" fmla="*/ 1090 h 1191"/>
                <a:gd name="T40" fmla="*/ 122 w 792"/>
                <a:gd name="T41" fmla="*/ 1089 h 1191"/>
                <a:gd name="T42" fmla="*/ 122 w 792"/>
                <a:gd name="T43" fmla="*/ 1089 h 1191"/>
                <a:gd name="T44" fmla="*/ 122 w 792"/>
                <a:gd name="T45" fmla="*/ 1089 h 1191"/>
                <a:gd name="T46" fmla="*/ 123 w 792"/>
                <a:gd name="T47" fmla="*/ 1089 h 1191"/>
                <a:gd name="T48" fmla="*/ 123 w 792"/>
                <a:gd name="T49" fmla="*/ 1089 h 1191"/>
                <a:gd name="T50" fmla="*/ 123 w 792"/>
                <a:gd name="T51" fmla="*/ 1089 h 1191"/>
                <a:gd name="T52" fmla="*/ 590 w 792"/>
                <a:gd name="T53" fmla="*/ 0 h 1191"/>
                <a:gd name="T54" fmla="*/ 588 w 792"/>
                <a:gd name="T55" fmla="*/ 0 h 1191"/>
                <a:gd name="T56" fmla="*/ 439 w 792"/>
                <a:gd name="T57" fmla="*/ 8 h 1191"/>
                <a:gd name="T58" fmla="*/ 252 w 792"/>
                <a:gd name="T59" fmla="*/ 43 h 1191"/>
                <a:gd name="T60" fmla="*/ 20 w 792"/>
                <a:gd name="T61" fmla="*/ 179 h 1191"/>
                <a:gd name="T62" fmla="*/ 7 w 792"/>
                <a:gd name="T63" fmla="*/ 198 h 1191"/>
                <a:gd name="T64" fmla="*/ 0 w 792"/>
                <a:gd name="T65" fmla="*/ 222 h 1191"/>
                <a:gd name="T66" fmla="*/ 0 w 792"/>
                <a:gd name="T67" fmla="*/ 232 h 1191"/>
                <a:gd name="T68" fmla="*/ 0 w 792"/>
                <a:gd name="T69" fmla="*/ 1191 h 1191"/>
                <a:gd name="T70" fmla="*/ 0 w 792"/>
                <a:gd name="T71" fmla="*/ 1191 h 1191"/>
                <a:gd name="T72" fmla="*/ 0 w 792"/>
                <a:gd name="T73" fmla="*/ 1191 h 1191"/>
                <a:gd name="T74" fmla="*/ 0 w 792"/>
                <a:gd name="T75" fmla="*/ 279 h 1191"/>
                <a:gd name="T76" fmla="*/ 0 w 792"/>
                <a:gd name="T77" fmla="*/ 279 h 1191"/>
                <a:gd name="T78" fmla="*/ 493 w 792"/>
                <a:gd name="T79" fmla="*/ 990 h 1191"/>
                <a:gd name="T80" fmla="*/ 588 w 792"/>
                <a:gd name="T81" fmla="*/ 985 h 1191"/>
                <a:gd name="T82" fmla="*/ 589 w 792"/>
                <a:gd name="T83" fmla="*/ 985 h 1191"/>
                <a:gd name="T84" fmla="*/ 792 w 792"/>
                <a:gd name="T85" fmla="*/ 998 h 1191"/>
                <a:gd name="T86" fmla="*/ 792 w 792"/>
                <a:gd name="T87" fmla="*/ 773 h 1191"/>
                <a:gd name="T88" fmla="*/ 790 w 792"/>
                <a:gd name="T89" fmla="*/ 773 h 1191"/>
                <a:gd name="T90" fmla="*/ 792 w 792"/>
                <a:gd name="T91" fmla="*/ 326 h 1191"/>
                <a:gd name="T92" fmla="*/ 792 w 792"/>
                <a:gd name="T93" fmla="*/ 290 h 1191"/>
                <a:gd name="T94" fmla="*/ 792 w 792"/>
                <a:gd name="T95" fmla="*/ 13 h 1191"/>
                <a:gd name="T96" fmla="*/ 590 w 792"/>
                <a:gd name="T97" fmla="*/ 0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2" h="1191">
                  <a:moveTo>
                    <a:pt x="117" y="1092"/>
                  </a:moveTo>
                  <a:cubicBezTo>
                    <a:pt x="117" y="1092"/>
                    <a:pt x="117" y="1092"/>
                    <a:pt x="117" y="1092"/>
                  </a:cubicBezTo>
                  <a:cubicBezTo>
                    <a:pt x="115" y="1093"/>
                    <a:pt x="113" y="1094"/>
                    <a:pt x="111" y="1095"/>
                  </a:cubicBezTo>
                  <a:cubicBezTo>
                    <a:pt x="113" y="1094"/>
                    <a:pt x="115" y="1093"/>
                    <a:pt x="117" y="1092"/>
                  </a:cubicBezTo>
                  <a:cubicBezTo>
                    <a:pt x="117" y="1092"/>
                    <a:pt x="117" y="1092"/>
                    <a:pt x="117" y="1092"/>
                  </a:cubicBezTo>
                  <a:moveTo>
                    <a:pt x="118" y="1091"/>
                  </a:moveTo>
                  <a:cubicBezTo>
                    <a:pt x="118" y="1091"/>
                    <a:pt x="118" y="1091"/>
                    <a:pt x="118" y="1092"/>
                  </a:cubicBezTo>
                  <a:cubicBezTo>
                    <a:pt x="118" y="1091"/>
                    <a:pt x="118" y="1091"/>
                    <a:pt x="118" y="1091"/>
                  </a:cubicBezTo>
                  <a:moveTo>
                    <a:pt x="119" y="1091"/>
                  </a:moveTo>
                  <a:cubicBezTo>
                    <a:pt x="119" y="1091"/>
                    <a:pt x="119" y="1091"/>
                    <a:pt x="119" y="1091"/>
                  </a:cubicBezTo>
                  <a:cubicBezTo>
                    <a:pt x="119" y="1091"/>
                    <a:pt x="119" y="1091"/>
                    <a:pt x="119" y="1091"/>
                  </a:cubicBezTo>
                  <a:moveTo>
                    <a:pt x="120" y="1090"/>
                  </a:moveTo>
                  <a:cubicBezTo>
                    <a:pt x="120" y="1091"/>
                    <a:pt x="119" y="1091"/>
                    <a:pt x="119" y="1091"/>
                  </a:cubicBezTo>
                  <a:cubicBezTo>
                    <a:pt x="119" y="1091"/>
                    <a:pt x="120" y="1091"/>
                    <a:pt x="120" y="1090"/>
                  </a:cubicBezTo>
                  <a:moveTo>
                    <a:pt x="121" y="1090"/>
                  </a:moveTo>
                  <a:cubicBezTo>
                    <a:pt x="121" y="1090"/>
                    <a:pt x="120" y="1090"/>
                    <a:pt x="120" y="1090"/>
                  </a:cubicBezTo>
                  <a:cubicBezTo>
                    <a:pt x="120" y="1090"/>
                    <a:pt x="121" y="1090"/>
                    <a:pt x="121" y="1090"/>
                  </a:cubicBezTo>
                  <a:moveTo>
                    <a:pt x="121" y="1090"/>
                  </a:moveTo>
                  <a:cubicBezTo>
                    <a:pt x="121" y="1090"/>
                    <a:pt x="121" y="1090"/>
                    <a:pt x="121" y="1090"/>
                  </a:cubicBezTo>
                  <a:cubicBezTo>
                    <a:pt x="121" y="1090"/>
                    <a:pt x="121" y="1090"/>
                    <a:pt x="121" y="1090"/>
                  </a:cubicBezTo>
                  <a:moveTo>
                    <a:pt x="122" y="1089"/>
                  </a:moveTo>
                  <a:cubicBezTo>
                    <a:pt x="122" y="1089"/>
                    <a:pt x="122" y="1089"/>
                    <a:pt x="122" y="1089"/>
                  </a:cubicBezTo>
                  <a:cubicBezTo>
                    <a:pt x="122" y="1089"/>
                    <a:pt x="122" y="1089"/>
                    <a:pt x="122" y="1089"/>
                  </a:cubicBezTo>
                  <a:moveTo>
                    <a:pt x="123" y="1089"/>
                  </a:moveTo>
                  <a:cubicBezTo>
                    <a:pt x="123" y="1089"/>
                    <a:pt x="123" y="1089"/>
                    <a:pt x="123" y="1089"/>
                  </a:cubicBezTo>
                  <a:cubicBezTo>
                    <a:pt x="123" y="1089"/>
                    <a:pt x="123" y="1089"/>
                    <a:pt x="123" y="1089"/>
                  </a:cubicBezTo>
                  <a:moveTo>
                    <a:pt x="590" y="0"/>
                  </a:moveTo>
                  <a:cubicBezTo>
                    <a:pt x="589" y="0"/>
                    <a:pt x="589" y="0"/>
                    <a:pt x="588" y="0"/>
                  </a:cubicBezTo>
                  <a:cubicBezTo>
                    <a:pt x="540" y="1"/>
                    <a:pt x="490" y="3"/>
                    <a:pt x="439" y="8"/>
                  </a:cubicBezTo>
                  <a:cubicBezTo>
                    <a:pt x="376" y="14"/>
                    <a:pt x="312" y="25"/>
                    <a:pt x="252" y="43"/>
                  </a:cubicBezTo>
                  <a:cubicBezTo>
                    <a:pt x="164" y="70"/>
                    <a:pt x="83" y="112"/>
                    <a:pt x="20" y="179"/>
                  </a:cubicBezTo>
                  <a:cubicBezTo>
                    <a:pt x="15" y="185"/>
                    <a:pt x="11" y="191"/>
                    <a:pt x="7" y="198"/>
                  </a:cubicBezTo>
                  <a:cubicBezTo>
                    <a:pt x="4" y="206"/>
                    <a:pt x="1" y="214"/>
                    <a:pt x="0" y="222"/>
                  </a:cubicBezTo>
                  <a:cubicBezTo>
                    <a:pt x="0" y="225"/>
                    <a:pt x="0" y="228"/>
                    <a:pt x="0" y="232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0" y="1191"/>
                    <a:pt x="0" y="1191"/>
                    <a:pt x="0" y="1191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4" y="390"/>
                    <a:pt x="92" y="816"/>
                    <a:pt x="493" y="990"/>
                  </a:cubicBezTo>
                  <a:cubicBezTo>
                    <a:pt x="525" y="987"/>
                    <a:pt x="557" y="986"/>
                    <a:pt x="588" y="985"/>
                  </a:cubicBezTo>
                  <a:cubicBezTo>
                    <a:pt x="588" y="985"/>
                    <a:pt x="589" y="985"/>
                    <a:pt x="589" y="985"/>
                  </a:cubicBezTo>
                  <a:cubicBezTo>
                    <a:pt x="616" y="985"/>
                    <a:pt x="792" y="992"/>
                    <a:pt x="792" y="998"/>
                  </a:cubicBezTo>
                  <a:cubicBezTo>
                    <a:pt x="792" y="773"/>
                    <a:pt x="792" y="773"/>
                    <a:pt x="792" y="773"/>
                  </a:cubicBezTo>
                  <a:cubicBezTo>
                    <a:pt x="792" y="773"/>
                    <a:pt x="791" y="773"/>
                    <a:pt x="790" y="773"/>
                  </a:cubicBezTo>
                  <a:cubicBezTo>
                    <a:pt x="764" y="639"/>
                    <a:pt x="767" y="474"/>
                    <a:pt x="792" y="326"/>
                  </a:cubicBezTo>
                  <a:cubicBezTo>
                    <a:pt x="792" y="290"/>
                    <a:pt x="792" y="290"/>
                    <a:pt x="792" y="290"/>
                  </a:cubicBezTo>
                  <a:cubicBezTo>
                    <a:pt x="792" y="13"/>
                    <a:pt x="792" y="13"/>
                    <a:pt x="792" y="13"/>
                  </a:cubicBezTo>
                  <a:cubicBezTo>
                    <a:pt x="792" y="7"/>
                    <a:pt x="616" y="0"/>
                    <a:pt x="590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îşļíḍé">
              <a:extLst>
                <a:ext uri="{FF2B5EF4-FFF2-40B4-BE49-F238E27FC236}">
                  <a16:creationId xmlns:a16="http://schemas.microsoft.com/office/drawing/2014/main" id="{D031C75E-EE58-47BA-AC4C-A526FC5077EB}"/>
                </a:ext>
              </a:extLst>
            </p:cNvPr>
            <p:cNvSpPr/>
            <p:nvPr/>
          </p:nvSpPr>
          <p:spPr bwMode="auto">
            <a:xfrm>
              <a:off x="6678613" y="3883026"/>
              <a:ext cx="593725" cy="158750"/>
            </a:xfrm>
            <a:custGeom>
              <a:avLst/>
              <a:gdLst>
                <a:gd name="T0" fmla="*/ 370 w 370"/>
                <a:gd name="T1" fmla="*/ 0 h 99"/>
                <a:gd name="T2" fmla="*/ 0 w 370"/>
                <a:gd name="T3" fmla="*/ 99 h 99"/>
                <a:gd name="T4" fmla="*/ 370 w 370"/>
                <a:gd name="T5" fmla="*/ 0 h 99"/>
                <a:gd name="T6" fmla="*/ 370 w 370"/>
                <a:gd name="T7" fmla="*/ 0 h 99"/>
                <a:gd name="T8" fmla="*/ 370 w 370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99">
                  <a:moveTo>
                    <a:pt x="370" y="0"/>
                  </a:moveTo>
                  <a:cubicBezTo>
                    <a:pt x="242" y="10"/>
                    <a:pt x="110" y="40"/>
                    <a:pt x="0" y="99"/>
                  </a:cubicBezTo>
                  <a:cubicBezTo>
                    <a:pt x="110" y="40"/>
                    <a:pt x="242" y="1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îṥľídé">
              <a:extLst>
                <a:ext uri="{FF2B5EF4-FFF2-40B4-BE49-F238E27FC236}">
                  <a16:creationId xmlns:a16="http://schemas.microsoft.com/office/drawing/2014/main" id="{8FFE6027-B874-40EB-9189-009608C22056}"/>
                </a:ext>
              </a:extLst>
            </p:cNvPr>
            <p:cNvSpPr/>
            <p:nvPr/>
          </p:nvSpPr>
          <p:spPr bwMode="auto">
            <a:xfrm>
              <a:off x="6677026" y="4041776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îṩḻiḓe">
              <a:extLst>
                <a:ext uri="{FF2B5EF4-FFF2-40B4-BE49-F238E27FC236}">
                  <a16:creationId xmlns:a16="http://schemas.microsoft.com/office/drawing/2014/main" id="{FC4E48D0-5C86-4B37-9658-95C88BA43ECC}"/>
                </a:ext>
              </a:extLst>
            </p:cNvPr>
            <p:cNvSpPr/>
            <p:nvPr/>
          </p:nvSpPr>
          <p:spPr bwMode="auto">
            <a:xfrm>
              <a:off x="6675438" y="4041776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ïşḷïdê">
              <a:extLst>
                <a:ext uri="{FF2B5EF4-FFF2-40B4-BE49-F238E27FC236}">
                  <a16:creationId xmlns:a16="http://schemas.microsoft.com/office/drawing/2014/main" id="{2F5123E9-6D41-4C87-9D72-BD8102819292}"/>
                </a:ext>
              </a:extLst>
            </p:cNvPr>
            <p:cNvSpPr/>
            <p:nvPr/>
          </p:nvSpPr>
          <p:spPr bwMode="auto">
            <a:xfrm>
              <a:off x="6675438" y="4043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íṧ1îďe">
              <a:extLst>
                <a:ext uri="{FF2B5EF4-FFF2-40B4-BE49-F238E27FC236}">
                  <a16:creationId xmlns:a16="http://schemas.microsoft.com/office/drawing/2014/main" id="{4392544A-A08E-45B4-A708-266F2B72C334}"/>
                </a:ext>
              </a:extLst>
            </p:cNvPr>
            <p:cNvSpPr/>
            <p:nvPr/>
          </p:nvSpPr>
          <p:spPr bwMode="auto">
            <a:xfrm>
              <a:off x="6673851" y="4043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îṣḷïďê">
              <a:extLst>
                <a:ext uri="{FF2B5EF4-FFF2-40B4-BE49-F238E27FC236}">
                  <a16:creationId xmlns:a16="http://schemas.microsoft.com/office/drawing/2014/main" id="{2450E029-99B6-4E1C-87EE-CC85C17625CB}"/>
                </a:ext>
              </a:extLst>
            </p:cNvPr>
            <p:cNvSpPr/>
            <p:nvPr/>
          </p:nvSpPr>
          <p:spPr bwMode="auto">
            <a:xfrm>
              <a:off x="6672263" y="404495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iṩļîďe">
              <a:extLst>
                <a:ext uri="{FF2B5EF4-FFF2-40B4-BE49-F238E27FC236}">
                  <a16:creationId xmlns:a16="http://schemas.microsoft.com/office/drawing/2014/main" id="{06F51600-CF48-4DF5-8179-6C5A4268EAC7}"/>
                </a:ext>
              </a:extLst>
            </p:cNvPr>
            <p:cNvSpPr/>
            <p:nvPr/>
          </p:nvSpPr>
          <p:spPr bwMode="auto">
            <a:xfrm>
              <a:off x="6670676" y="4044951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ïṧ1iḓè">
              <a:extLst>
                <a:ext uri="{FF2B5EF4-FFF2-40B4-BE49-F238E27FC236}">
                  <a16:creationId xmlns:a16="http://schemas.microsoft.com/office/drawing/2014/main" id="{4DB7A5B8-A3CE-42A3-B68E-E9722B3B1A66}"/>
                </a:ext>
              </a:extLst>
            </p:cNvPr>
            <p:cNvSpPr/>
            <p:nvPr/>
          </p:nvSpPr>
          <p:spPr bwMode="auto">
            <a:xfrm>
              <a:off x="6669088" y="4046538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ïṣḻíďè">
              <a:extLst>
                <a:ext uri="{FF2B5EF4-FFF2-40B4-BE49-F238E27FC236}">
                  <a16:creationId xmlns:a16="http://schemas.microsoft.com/office/drawing/2014/main" id="{B1D17783-DCC8-4185-91B6-1D0D6FCBCC1E}"/>
                </a:ext>
              </a:extLst>
            </p:cNvPr>
            <p:cNvSpPr/>
            <p:nvPr/>
          </p:nvSpPr>
          <p:spPr bwMode="auto">
            <a:xfrm>
              <a:off x="6521451" y="4140201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5A6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îṧḻîďé">
              <a:extLst>
                <a:ext uri="{FF2B5EF4-FFF2-40B4-BE49-F238E27FC236}">
                  <a16:creationId xmlns:a16="http://schemas.microsoft.com/office/drawing/2014/main" id="{955B5B7A-6303-455C-A896-B0A5BF90374D}"/>
                </a:ext>
              </a:extLst>
            </p:cNvPr>
            <p:cNvSpPr/>
            <p:nvPr/>
          </p:nvSpPr>
          <p:spPr bwMode="auto">
            <a:xfrm>
              <a:off x="6523038" y="4051301"/>
              <a:ext cx="136525" cy="88900"/>
            </a:xfrm>
            <a:custGeom>
              <a:avLst/>
              <a:gdLst>
                <a:gd name="T0" fmla="*/ 85 w 85"/>
                <a:gd name="T1" fmla="*/ 0 h 56"/>
                <a:gd name="T2" fmla="*/ 0 w 85"/>
                <a:gd name="T3" fmla="*/ 56 h 56"/>
                <a:gd name="T4" fmla="*/ 0 w 85"/>
                <a:gd name="T5" fmla="*/ 56 h 56"/>
                <a:gd name="T6" fmla="*/ 85 w 85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cubicBezTo>
                    <a:pt x="66" y="11"/>
                    <a:pt x="26" y="33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6" y="33"/>
                    <a:pt x="66" y="11"/>
                    <a:pt x="85" y="0"/>
                  </a:cubicBezTo>
                </a:path>
              </a:pathLst>
            </a:custGeom>
            <a:solidFill>
              <a:srgbClr val="D6C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îSļiḓè">
              <a:extLst>
                <a:ext uri="{FF2B5EF4-FFF2-40B4-BE49-F238E27FC236}">
                  <a16:creationId xmlns:a16="http://schemas.microsoft.com/office/drawing/2014/main" id="{07FE94A4-93DB-4AF7-AD95-539AEFAEA479}"/>
                </a:ext>
              </a:extLst>
            </p:cNvPr>
            <p:cNvSpPr/>
            <p:nvPr/>
          </p:nvSpPr>
          <p:spPr bwMode="auto">
            <a:xfrm>
              <a:off x="6481763" y="4141788"/>
              <a:ext cx="39688" cy="63500"/>
            </a:xfrm>
            <a:custGeom>
              <a:avLst/>
              <a:gdLst>
                <a:gd name="T0" fmla="*/ 25 w 25"/>
                <a:gd name="T1" fmla="*/ 0 h 39"/>
                <a:gd name="T2" fmla="*/ 25 w 25"/>
                <a:gd name="T3" fmla="*/ 0 h 39"/>
                <a:gd name="T4" fmla="*/ 0 w 25"/>
                <a:gd name="T5" fmla="*/ 39 h 39"/>
                <a:gd name="T6" fmla="*/ 0 w 25"/>
                <a:gd name="T7" fmla="*/ 39 h 39"/>
                <a:gd name="T8" fmla="*/ 25 w 2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9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0" y="14"/>
                    <a:pt x="0" y="2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27"/>
                    <a:pt x="10" y="14"/>
                    <a:pt x="25" y="0"/>
                  </a:cubicBezTo>
                </a:path>
              </a:pathLst>
            </a:custGeom>
            <a:solidFill>
              <a:srgbClr val="C3B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îṧļide">
              <a:extLst>
                <a:ext uri="{FF2B5EF4-FFF2-40B4-BE49-F238E27FC236}">
                  <a16:creationId xmlns:a16="http://schemas.microsoft.com/office/drawing/2014/main" id="{24A37966-93D6-488F-8C8F-0DEDBB0F0A7D}"/>
                </a:ext>
              </a:extLst>
            </p:cNvPr>
            <p:cNvSpPr/>
            <p:nvPr/>
          </p:nvSpPr>
          <p:spPr bwMode="auto">
            <a:xfrm>
              <a:off x="6481763" y="2743201"/>
              <a:ext cx="790575" cy="1462088"/>
            </a:xfrm>
            <a:custGeom>
              <a:avLst/>
              <a:gdLst>
                <a:gd name="T0" fmla="*/ 0 w 493"/>
                <a:gd name="T1" fmla="*/ 0 h 912"/>
                <a:gd name="T2" fmla="*/ 0 w 493"/>
                <a:gd name="T3" fmla="*/ 0 h 912"/>
                <a:gd name="T4" fmla="*/ 0 w 493"/>
                <a:gd name="T5" fmla="*/ 912 h 912"/>
                <a:gd name="T6" fmla="*/ 0 w 493"/>
                <a:gd name="T7" fmla="*/ 912 h 912"/>
                <a:gd name="T8" fmla="*/ 111 w 493"/>
                <a:gd name="T9" fmla="*/ 816 h 912"/>
                <a:gd name="T10" fmla="*/ 117 w 493"/>
                <a:gd name="T11" fmla="*/ 813 h 912"/>
                <a:gd name="T12" fmla="*/ 117 w 493"/>
                <a:gd name="T13" fmla="*/ 813 h 912"/>
                <a:gd name="T14" fmla="*/ 118 w 493"/>
                <a:gd name="T15" fmla="*/ 813 h 912"/>
                <a:gd name="T16" fmla="*/ 118 w 493"/>
                <a:gd name="T17" fmla="*/ 812 h 912"/>
                <a:gd name="T18" fmla="*/ 119 w 493"/>
                <a:gd name="T19" fmla="*/ 812 h 912"/>
                <a:gd name="T20" fmla="*/ 119 w 493"/>
                <a:gd name="T21" fmla="*/ 812 h 912"/>
                <a:gd name="T22" fmla="*/ 119 w 493"/>
                <a:gd name="T23" fmla="*/ 812 h 912"/>
                <a:gd name="T24" fmla="*/ 120 w 493"/>
                <a:gd name="T25" fmla="*/ 811 h 912"/>
                <a:gd name="T26" fmla="*/ 120 w 493"/>
                <a:gd name="T27" fmla="*/ 811 h 912"/>
                <a:gd name="T28" fmla="*/ 121 w 493"/>
                <a:gd name="T29" fmla="*/ 811 h 912"/>
                <a:gd name="T30" fmla="*/ 121 w 493"/>
                <a:gd name="T31" fmla="*/ 811 h 912"/>
                <a:gd name="T32" fmla="*/ 121 w 493"/>
                <a:gd name="T33" fmla="*/ 811 h 912"/>
                <a:gd name="T34" fmla="*/ 122 w 493"/>
                <a:gd name="T35" fmla="*/ 810 h 912"/>
                <a:gd name="T36" fmla="*/ 122 w 493"/>
                <a:gd name="T37" fmla="*/ 810 h 912"/>
                <a:gd name="T38" fmla="*/ 123 w 493"/>
                <a:gd name="T39" fmla="*/ 810 h 912"/>
                <a:gd name="T40" fmla="*/ 123 w 493"/>
                <a:gd name="T41" fmla="*/ 810 h 912"/>
                <a:gd name="T42" fmla="*/ 493 w 493"/>
                <a:gd name="T43" fmla="*/ 711 h 912"/>
                <a:gd name="T44" fmla="*/ 0 w 493"/>
                <a:gd name="T45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3" h="91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879"/>
                    <a:pt x="81" y="833"/>
                    <a:pt x="111" y="816"/>
                  </a:cubicBezTo>
                  <a:cubicBezTo>
                    <a:pt x="113" y="815"/>
                    <a:pt x="115" y="814"/>
                    <a:pt x="117" y="813"/>
                  </a:cubicBezTo>
                  <a:cubicBezTo>
                    <a:pt x="117" y="813"/>
                    <a:pt x="117" y="813"/>
                    <a:pt x="117" y="813"/>
                  </a:cubicBezTo>
                  <a:cubicBezTo>
                    <a:pt x="118" y="813"/>
                    <a:pt x="118" y="813"/>
                    <a:pt x="118" y="813"/>
                  </a:cubicBezTo>
                  <a:cubicBezTo>
                    <a:pt x="118" y="812"/>
                    <a:pt x="118" y="812"/>
                    <a:pt x="118" y="812"/>
                  </a:cubicBezTo>
                  <a:cubicBezTo>
                    <a:pt x="118" y="812"/>
                    <a:pt x="118" y="812"/>
                    <a:pt x="119" y="812"/>
                  </a:cubicBezTo>
                  <a:cubicBezTo>
                    <a:pt x="119" y="812"/>
                    <a:pt x="119" y="812"/>
                    <a:pt x="119" y="812"/>
                  </a:cubicBezTo>
                  <a:cubicBezTo>
                    <a:pt x="119" y="812"/>
                    <a:pt x="119" y="812"/>
                    <a:pt x="119" y="812"/>
                  </a:cubicBezTo>
                  <a:cubicBezTo>
                    <a:pt x="119" y="812"/>
                    <a:pt x="120" y="812"/>
                    <a:pt x="120" y="811"/>
                  </a:cubicBezTo>
                  <a:cubicBezTo>
                    <a:pt x="120" y="811"/>
                    <a:pt x="120" y="811"/>
                    <a:pt x="120" y="811"/>
                  </a:cubicBezTo>
                  <a:cubicBezTo>
                    <a:pt x="120" y="811"/>
                    <a:pt x="121" y="811"/>
                    <a:pt x="121" y="811"/>
                  </a:cubicBezTo>
                  <a:cubicBezTo>
                    <a:pt x="121" y="811"/>
                    <a:pt x="121" y="811"/>
                    <a:pt x="121" y="811"/>
                  </a:cubicBezTo>
                  <a:cubicBezTo>
                    <a:pt x="121" y="811"/>
                    <a:pt x="121" y="811"/>
                    <a:pt x="121" y="811"/>
                  </a:cubicBezTo>
                  <a:cubicBezTo>
                    <a:pt x="122" y="810"/>
                    <a:pt x="122" y="810"/>
                    <a:pt x="122" y="810"/>
                  </a:cubicBezTo>
                  <a:cubicBezTo>
                    <a:pt x="122" y="810"/>
                    <a:pt x="122" y="810"/>
                    <a:pt x="122" y="810"/>
                  </a:cubicBezTo>
                  <a:cubicBezTo>
                    <a:pt x="122" y="810"/>
                    <a:pt x="122" y="810"/>
                    <a:pt x="123" y="810"/>
                  </a:cubicBezTo>
                  <a:cubicBezTo>
                    <a:pt x="123" y="810"/>
                    <a:pt x="123" y="810"/>
                    <a:pt x="123" y="810"/>
                  </a:cubicBezTo>
                  <a:cubicBezTo>
                    <a:pt x="233" y="751"/>
                    <a:pt x="365" y="721"/>
                    <a:pt x="493" y="711"/>
                  </a:cubicBezTo>
                  <a:cubicBezTo>
                    <a:pt x="92" y="537"/>
                    <a:pt x="14" y="111"/>
                    <a:pt x="0" y="0"/>
                  </a:cubicBezTo>
                </a:path>
              </a:pathLst>
            </a:custGeom>
            <a:solidFill>
              <a:srgbClr val="EA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îs1îḋe">
              <a:extLst>
                <a:ext uri="{FF2B5EF4-FFF2-40B4-BE49-F238E27FC236}">
                  <a16:creationId xmlns:a16="http://schemas.microsoft.com/office/drawing/2014/main" id="{1D677B48-B557-4125-8A3A-6D898FA3BC15}"/>
                </a:ext>
              </a:extLst>
            </p:cNvPr>
            <p:cNvSpPr/>
            <p:nvPr/>
          </p:nvSpPr>
          <p:spPr bwMode="auto">
            <a:xfrm>
              <a:off x="8248651" y="2640013"/>
              <a:ext cx="869950" cy="382588"/>
            </a:xfrm>
            <a:custGeom>
              <a:avLst/>
              <a:gdLst>
                <a:gd name="T0" fmla="*/ 516 w 542"/>
                <a:gd name="T1" fmla="*/ 26 h 238"/>
                <a:gd name="T2" fmla="*/ 512 w 542"/>
                <a:gd name="T3" fmla="*/ 24 h 238"/>
                <a:gd name="T4" fmla="*/ 478 w 542"/>
                <a:gd name="T5" fmla="*/ 32 h 238"/>
                <a:gd name="T6" fmla="*/ 471 w 542"/>
                <a:gd name="T7" fmla="*/ 30 h 238"/>
                <a:gd name="T8" fmla="*/ 457 w 542"/>
                <a:gd name="T9" fmla="*/ 33 h 238"/>
                <a:gd name="T10" fmla="*/ 448 w 542"/>
                <a:gd name="T11" fmla="*/ 56 h 238"/>
                <a:gd name="T12" fmla="*/ 414 w 542"/>
                <a:gd name="T13" fmla="*/ 90 h 238"/>
                <a:gd name="T14" fmla="*/ 238 w 542"/>
                <a:gd name="T15" fmla="*/ 152 h 238"/>
                <a:gd name="T16" fmla="*/ 228 w 542"/>
                <a:gd name="T17" fmla="*/ 152 h 238"/>
                <a:gd name="T18" fmla="*/ 215 w 542"/>
                <a:gd name="T19" fmla="*/ 139 h 238"/>
                <a:gd name="T20" fmla="*/ 166 w 542"/>
                <a:gd name="T21" fmla="*/ 65 h 238"/>
                <a:gd name="T22" fmla="*/ 107 w 542"/>
                <a:gd name="T23" fmla="*/ 13 h 238"/>
                <a:gd name="T24" fmla="*/ 31 w 542"/>
                <a:gd name="T25" fmla="*/ 14 h 238"/>
                <a:gd name="T26" fmla="*/ 2 w 542"/>
                <a:gd name="T27" fmla="*/ 63 h 238"/>
                <a:gd name="T28" fmla="*/ 98 w 542"/>
                <a:gd name="T29" fmla="*/ 168 h 238"/>
                <a:gd name="T30" fmla="*/ 198 w 542"/>
                <a:gd name="T31" fmla="*/ 232 h 238"/>
                <a:gd name="T32" fmla="*/ 212 w 542"/>
                <a:gd name="T33" fmla="*/ 237 h 238"/>
                <a:gd name="T34" fmla="*/ 227 w 542"/>
                <a:gd name="T35" fmla="*/ 234 h 238"/>
                <a:gd name="T36" fmla="*/ 413 w 542"/>
                <a:gd name="T37" fmla="*/ 157 h 238"/>
                <a:gd name="T38" fmla="*/ 456 w 542"/>
                <a:gd name="T39" fmla="*/ 126 h 238"/>
                <a:gd name="T40" fmla="*/ 475 w 542"/>
                <a:gd name="T41" fmla="*/ 124 h 238"/>
                <a:gd name="T42" fmla="*/ 488 w 542"/>
                <a:gd name="T43" fmla="*/ 123 h 238"/>
                <a:gd name="T44" fmla="*/ 520 w 542"/>
                <a:gd name="T45" fmla="*/ 109 h 238"/>
                <a:gd name="T46" fmla="*/ 540 w 542"/>
                <a:gd name="T47" fmla="*/ 58 h 238"/>
                <a:gd name="T48" fmla="*/ 540 w 542"/>
                <a:gd name="T49" fmla="*/ 46 h 238"/>
                <a:gd name="T50" fmla="*/ 526 w 542"/>
                <a:gd name="T51" fmla="*/ 32 h 238"/>
                <a:gd name="T52" fmla="*/ 516 w 542"/>
                <a:gd name="T53" fmla="*/ 2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2" h="238">
                  <a:moveTo>
                    <a:pt x="516" y="26"/>
                  </a:moveTo>
                  <a:cubicBezTo>
                    <a:pt x="514" y="25"/>
                    <a:pt x="513" y="25"/>
                    <a:pt x="512" y="24"/>
                  </a:cubicBezTo>
                  <a:cubicBezTo>
                    <a:pt x="499" y="23"/>
                    <a:pt x="491" y="30"/>
                    <a:pt x="478" y="32"/>
                  </a:cubicBezTo>
                  <a:cubicBezTo>
                    <a:pt x="476" y="32"/>
                    <a:pt x="473" y="31"/>
                    <a:pt x="471" y="30"/>
                  </a:cubicBezTo>
                  <a:cubicBezTo>
                    <a:pt x="466" y="28"/>
                    <a:pt x="460" y="25"/>
                    <a:pt x="457" y="33"/>
                  </a:cubicBezTo>
                  <a:cubicBezTo>
                    <a:pt x="455" y="37"/>
                    <a:pt x="452" y="47"/>
                    <a:pt x="448" y="56"/>
                  </a:cubicBezTo>
                  <a:cubicBezTo>
                    <a:pt x="443" y="69"/>
                    <a:pt x="428" y="82"/>
                    <a:pt x="414" y="90"/>
                  </a:cubicBezTo>
                  <a:cubicBezTo>
                    <a:pt x="360" y="122"/>
                    <a:pt x="299" y="138"/>
                    <a:pt x="238" y="152"/>
                  </a:cubicBezTo>
                  <a:cubicBezTo>
                    <a:pt x="235" y="153"/>
                    <a:pt x="231" y="153"/>
                    <a:pt x="228" y="152"/>
                  </a:cubicBezTo>
                  <a:cubicBezTo>
                    <a:pt x="221" y="151"/>
                    <a:pt x="218" y="145"/>
                    <a:pt x="215" y="139"/>
                  </a:cubicBezTo>
                  <a:cubicBezTo>
                    <a:pt x="201" y="113"/>
                    <a:pt x="185" y="88"/>
                    <a:pt x="166" y="65"/>
                  </a:cubicBezTo>
                  <a:cubicBezTo>
                    <a:pt x="150" y="44"/>
                    <a:pt x="131" y="25"/>
                    <a:pt x="107" y="13"/>
                  </a:cubicBezTo>
                  <a:cubicBezTo>
                    <a:pt x="83" y="2"/>
                    <a:pt x="54" y="0"/>
                    <a:pt x="31" y="14"/>
                  </a:cubicBezTo>
                  <a:cubicBezTo>
                    <a:pt x="14" y="24"/>
                    <a:pt x="3" y="43"/>
                    <a:pt x="2" y="63"/>
                  </a:cubicBezTo>
                  <a:cubicBezTo>
                    <a:pt x="0" y="112"/>
                    <a:pt x="64" y="143"/>
                    <a:pt x="98" y="168"/>
                  </a:cubicBezTo>
                  <a:cubicBezTo>
                    <a:pt x="130" y="192"/>
                    <a:pt x="163" y="213"/>
                    <a:pt x="198" y="232"/>
                  </a:cubicBezTo>
                  <a:cubicBezTo>
                    <a:pt x="202" y="234"/>
                    <a:pt x="207" y="237"/>
                    <a:pt x="212" y="237"/>
                  </a:cubicBezTo>
                  <a:cubicBezTo>
                    <a:pt x="217" y="238"/>
                    <a:pt x="222" y="236"/>
                    <a:pt x="227" y="234"/>
                  </a:cubicBezTo>
                  <a:cubicBezTo>
                    <a:pt x="291" y="213"/>
                    <a:pt x="352" y="185"/>
                    <a:pt x="413" y="157"/>
                  </a:cubicBezTo>
                  <a:cubicBezTo>
                    <a:pt x="430" y="149"/>
                    <a:pt x="441" y="133"/>
                    <a:pt x="456" y="126"/>
                  </a:cubicBezTo>
                  <a:cubicBezTo>
                    <a:pt x="462" y="123"/>
                    <a:pt x="468" y="123"/>
                    <a:pt x="475" y="124"/>
                  </a:cubicBezTo>
                  <a:cubicBezTo>
                    <a:pt x="479" y="124"/>
                    <a:pt x="484" y="124"/>
                    <a:pt x="488" y="123"/>
                  </a:cubicBezTo>
                  <a:cubicBezTo>
                    <a:pt x="498" y="121"/>
                    <a:pt x="511" y="115"/>
                    <a:pt x="520" y="109"/>
                  </a:cubicBezTo>
                  <a:cubicBezTo>
                    <a:pt x="537" y="98"/>
                    <a:pt x="538" y="77"/>
                    <a:pt x="540" y="58"/>
                  </a:cubicBezTo>
                  <a:cubicBezTo>
                    <a:pt x="541" y="53"/>
                    <a:pt x="542" y="50"/>
                    <a:pt x="540" y="46"/>
                  </a:cubicBezTo>
                  <a:cubicBezTo>
                    <a:pt x="538" y="40"/>
                    <a:pt x="532" y="36"/>
                    <a:pt x="526" y="32"/>
                  </a:cubicBezTo>
                  <a:cubicBezTo>
                    <a:pt x="523" y="30"/>
                    <a:pt x="520" y="27"/>
                    <a:pt x="516" y="26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ïs1îḓe">
              <a:extLst>
                <a:ext uri="{FF2B5EF4-FFF2-40B4-BE49-F238E27FC236}">
                  <a16:creationId xmlns:a16="http://schemas.microsoft.com/office/drawing/2014/main" id="{345EF02E-042B-4495-AF99-C8A07342E2E3}"/>
                </a:ext>
              </a:extLst>
            </p:cNvPr>
            <p:cNvSpPr/>
            <p:nvPr/>
          </p:nvSpPr>
          <p:spPr bwMode="auto">
            <a:xfrm>
              <a:off x="7991476" y="2289176"/>
              <a:ext cx="560388" cy="631825"/>
            </a:xfrm>
            <a:custGeom>
              <a:avLst/>
              <a:gdLst>
                <a:gd name="T0" fmla="*/ 254 w 350"/>
                <a:gd name="T1" fmla="*/ 369 h 394"/>
                <a:gd name="T2" fmla="*/ 350 w 350"/>
                <a:gd name="T3" fmla="*/ 299 h 394"/>
                <a:gd name="T4" fmla="*/ 249 w 350"/>
                <a:gd name="T5" fmla="*/ 138 h 394"/>
                <a:gd name="T6" fmla="*/ 168 w 350"/>
                <a:gd name="T7" fmla="*/ 47 h 394"/>
                <a:gd name="T8" fmla="*/ 29 w 350"/>
                <a:gd name="T9" fmla="*/ 153 h 394"/>
                <a:gd name="T10" fmla="*/ 210 w 350"/>
                <a:gd name="T11" fmla="*/ 391 h 394"/>
                <a:gd name="T12" fmla="*/ 215 w 350"/>
                <a:gd name="T13" fmla="*/ 394 h 394"/>
                <a:gd name="T14" fmla="*/ 223 w 350"/>
                <a:gd name="T15" fmla="*/ 391 h 394"/>
                <a:gd name="T16" fmla="*/ 254 w 350"/>
                <a:gd name="T17" fmla="*/ 369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94">
                  <a:moveTo>
                    <a:pt x="254" y="369"/>
                  </a:moveTo>
                  <a:cubicBezTo>
                    <a:pt x="286" y="346"/>
                    <a:pt x="318" y="323"/>
                    <a:pt x="350" y="299"/>
                  </a:cubicBezTo>
                  <a:cubicBezTo>
                    <a:pt x="348" y="301"/>
                    <a:pt x="255" y="147"/>
                    <a:pt x="249" y="138"/>
                  </a:cubicBezTo>
                  <a:cubicBezTo>
                    <a:pt x="226" y="104"/>
                    <a:pt x="203" y="68"/>
                    <a:pt x="168" y="47"/>
                  </a:cubicBezTo>
                  <a:cubicBezTo>
                    <a:pt x="94" y="0"/>
                    <a:pt x="0" y="67"/>
                    <a:pt x="29" y="153"/>
                  </a:cubicBezTo>
                  <a:cubicBezTo>
                    <a:pt x="60" y="246"/>
                    <a:pt x="129" y="336"/>
                    <a:pt x="210" y="391"/>
                  </a:cubicBezTo>
                  <a:cubicBezTo>
                    <a:pt x="211" y="392"/>
                    <a:pt x="213" y="394"/>
                    <a:pt x="215" y="394"/>
                  </a:cubicBezTo>
                  <a:cubicBezTo>
                    <a:pt x="218" y="394"/>
                    <a:pt x="221" y="392"/>
                    <a:pt x="223" y="391"/>
                  </a:cubicBezTo>
                  <a:cubicBezTo>
                    <a:pt x="233" y="383"/>
                    <a:pt x="244" y="376"/>
                    <a:pt x="254" y="369"/>
                  </a:cubicBezTo>
                </a:path>
              </a:pathLst>
            </a:custGeom>
            <a:solidFill>
              <a:srgbClr val="DDD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$ḷíḋe">
              <a:extLst>
                <a:ext uri="{FF2B5EF4-FFF2-40B4-BE49-F238E27FC236}">
                  <a16:creationId xmlns:a16="http://schemas.microsoft.com/office/drawing/2014/main" id="{91DEDF16-AF1C-4634-9332-3134EC5444D5}"/>
                </a:ext>
              </a:extLst>
            </p:cNvPr>
            <p:cNvSpPr/>
            <p:nvPr/>
          </p:nvSpPr>
          <p:spPr bwMode="auto">
            <a:xfrm>
              <a:off x="8277226" y="4784726"/>
              <a:ext cx="96838" cy="176213"/>
            </a:xfrm>
            <a:custGeom>
              <a:avLst/>
              <a:gdLst>
                <a:gd name="T0" fmla="*/ 2 w 61"/>
                <a:gd name="T1" fmla="*/ 10 h 111"/>
                <a:gd name="T2" fmla="*/ 0 w 61"/>
                <a:gd name="T3" fmla="*/ 110 h 111"/>
                <a:gd name="T4" fmla="*/ 59 w 61"/>
                <a:gd name="T5" fmla="*/ 111 h 111"/>
                <a:gd name="T6" fmla="*/ 61 w 61"/>
                <a:gd name="T7" fmla="*/ 0 h 111"/>
                <a:gd name="T8" fmla="*/ 2 w 61"/>
                <a:gd name="T9" fmla="*/ 1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11">
                  <a:moveTo>
                    <a:pt x="2" y="10"/>
                  </a:moveTo>
                  <a:lnTo>
                    <a:pt x="0" y="110"/>
                  </a:lnTo>
                  <a:lnTo>
                    <a:pt x="59" y="111"/>
                  </a:lnTo>
                  <a:lnTo>
                    <a:pt x="61" y="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ïṥļïḋê">
              <a:extLst>
                <a:ext uri="{FF2B5EF4-FFF2-40B4-BE49-F238E27FC236}">
                  <a16:creationId xmlns:a16="http://schemas.microsoft.com/office/drawing/2014/main" id="{7EE25B87-138C-47B1-8280-C44CB1C10119}"/>
                </a:ext>
              </a:extLst>
            </p:cNvPr>
            <p:cNvSpPr/>
            <p:nvPr/>
          </p:nvSpPr>
          <p:spPr bwMode="auto">
            <a:xfrm>
              <a:off x="8258176" y="4935538"/>
              <a:ext cx="242888" cy="133350"/>
            </a:xfrm>
            <a:custGeom>
              <a:avLst/>
              <a:gdLst>
                <a:gd name="T0" fmla="*/ 66 w 152"/>
                <a:gd name="T1" fmla="*/ 0 h 83"/>
                <a:gd name="T2" fmla="*/ 15 w 152"/>
                <a:gd name="T3" fmla="*/ 17 h 83"/>
                <a:gd name="T4" fmla="*/ 0 w 152"/>
                <a:gd name="T5" fmla="*/ 34 h 83"/>
                <a:gd name="T6" fmla="*/ 2 w 152"/>
                <a:gd name="T7" fmla="*/ 73 h 83"/>
                <a:gd name="T8" fmla="*/ 141 w 152"/>
                <a:gd name="T9" fmla="*/ 83 h 83"/>
                <a:gd name="T10" fmla="*/ 125 w 152"/>
                <a:gd name="T11" fmla="*/ 36 h 83"/>
                <a:gd name="T12" fmla="*/ 119 w 152"/>
                <a:gd name="T13" fmla="*/ 34 h 83"/>
                <a:gd name="T14" fmla="*/ 66 w 152"/>
                <a:gd name="T1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83">
                  <a:moveTo>
                    <a:pt x="66" y="0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141" y="83"/>
                    <a:pt x="141" y="83"/>
                    <a:pt x="141" y="83"/>
                  </a:cubicBezTo>
                  <a:cubicBezTo>
                    <a:pt x="152" y="66"/>
                    <a:pt x="145" y="43"/>
                    <a:pt x="125" y="36"/>
                  </a:cubicBezTo>
                  <a:cubicBezTo>
                    <a:pt x="119" y="34"/>
                    <a:pt x="119" y="34"/>
                    <a:pt x="119" y="34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íṣ1îḍê">
              <a:extLst>
                <a:ext uri="{FF2B5EF4-FFF2-40B4-BE49-F238E27FC236}">
                  <a16:creationId xmlns:a16="http://schemas.microsoft.com/office/drawing/2014/main" id="{5E4FAA69-CA4A-4577-A206-A12CFC36694E}"/>
                </a:ext>
              </a:extLst>
            </p:cNvPr>
            <p:cNvSpPr/>
            <p:nvPr/>
          </p:nvSpPr>
          <p:spPr bwMode="auto">
            <a:xfrm>
              <a:off x="7535863" y="4648201"/>
              <a:ext cx="157163" cy="184150"/>
            </a:xfrm>
            <a:custGeom>
              <a:avLst/>
              <a:gdLst>
                <a:gd name="T0" fmla="*/ 39 w 99"/>
                <a:gd name="T1" fmla="*/ 0 h 116"/>
                <a:gd name="T2" fmla="*/ 0 w 99"/>
                <a:gd name="T3" fmla="*/ 92 h 116"/>
                <a:gd name="T4" fmla="*/ 54 w 99"/>
                <a:gd name="T5" fmla="*/ 116 h 116"/>
                <a:gd name="T6" fmla="*/ 99 w 99"/>
                <a:gd name="T7" fmla="*/ 13 h 116"/>
                <a:gd name="T8" fmla="*/ 39 w 99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16">
                  <a:moveTo>
                    <a:pt x="39" y="0"/>
                  </a:moveTo>
                  <a:lnTo>
                    <a:pt x="0" y="92"/>
                  </a:lnTo>
                  <a:lnTo>
                    <a:pt x="54" y="116"/>
                  </a:lnTo>
                  <a:lnTo>
                    <a:pt x="99" y="1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šļîďê">
              <a:extLst>
                <a:ext uri="{FF2B5EF4-FFF2-40B4-BE49-F238E27FC236}">
                  <a16:creationId xmlns:a16="http://schemas.microsoft.com/office/drawing/2014/main" id="{04C1DD92-563E-4325-AD55-85E856C9D6D8}"/>
                </a:ext>
              </a:extLst>
            </p:cNvPr>
            <p:cNvSpPr/>
            <p:nvPr/>
          </p:nvSpPr>
          <p:spPr bwMode="auto">
            <a:xfrm>
              <a:off x="7505701" y="4772026"/>
              <a:ext cx="187325" cy="258763"/>
            </a:xfrm>
            <a:custGeom>
              <a:avLst/>
              <a:gdLst>
                <a:gd name="T0" fmla="*/ 71 w 116"/>
                <a:gd name="T1" fmla="*/ 39 h 161"/>
                <a:gd name="T2" fmla="*/ 64 w 116"/>
                <a:gd name="T3" fmla="*/ 32 h 161"/>
                <a:gd name="T4" fmla="*/ 1 w 116"/>
                <a:gd name="T5" fmla="*/ 12 h 161"/>
                <a:gd name="T6" fmla="*/ 1 w 116"/>
                <a:gd name="T7" fmla="*/ 19 h 161"/>
                <a:gd name="T8" fmla="*/ 26 w 116"/>
                <a:gd name="T9" fmla="*/ 125 h 161"/>
                <a:gd name="T10" fmla="*/ 54 w 116"/>
                <a:gd name="T11" fmla="*/ 159 h 161"/>
                <a:gd name="T12" fmla="*/ 75 w 116"/>
                <a:gd name="T13" fmla="*/ 158 h 161"/>
                <a:gd name="T14" fmla="*/ 103 w 116"/>
                <a:gd name="T15" fmla="*/ 149 h 161"/>
                <a:gd name="T16" fmla="*/ 112 w 116"/>
                <a:gd name="T17" fmla="*/ 143 h 161"/>
                <a:gd name="T18" fmla="*/ 103 w 116"/>
                <a:gd name="T19" fmla="*/ 126 h 161"/>
                <a:gd name="T20" fmla="*/ 86 w 116"/>
                <a:gd name="T21" fmla="*/ 113 h 161"/>
                <a:gd name="T22" fmla="*/ 84 w 116"/>
                <a:gd name="T23" fmla="*/ 103 h 161"/>
                <a:gd name="T24" fmla="*/ 71 w 116"/>
                <a:gd name="T25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61">
                  <a:moveTo>
                    <a:pt x="71" y="39"/>
                  </a:moveTo>
                  <a:cubicBezTo>
                    <a:pt x="69" y="36"/>
                    <a:pt x="67" y="34"/>
                    <a:pt x="64" y="32"/>
                  </a:cubicBezTo>
                  <a:cubicBezTo>
                    <a:pt x="58" y="28"/>
                    <a:pt x="5" y="0"/>
                    <a:pt x="1" y="12"/>
                  </a:cubicBezTo>
                  <a:cubicBezTo>
                    <a:pt x="0" y="14"/>
                    <a:pt x="0" y="17"/>
                    <a:pt x="1" y="19"/>
                  </a:cubicBezTo>
                  <a:cubicBezTo>
                    <a:pt x="5" y="55"/>
                    <a:pt x="13" y="90"/>
                    <a:pt x="26" y="125"/>
                  </a:cubicBezTo>
                  <a:cubicBezTo>
                    <a:pt x="31" y="139"/>
                    <a:pt x="39" y="155"/>
                    <a:pt x="54" y="159"/>
                  </a:cubicBezTo>
                  <a:cubicBezTo>
                    <a:pt x="61" y="161"/>
                    <a:pt x="68" y="160"/>
                    <a:pt x="75" y="158"/>
                  </a:cubicBezTo>
                  <a:cubicBezTo>
                    <a:pt x="84" y="156"/>
                    <a:pt x="94" y="153"/>
                    <a:pt x="103" y="149"/>
                  </a:cubicBezTo>
                  <a:cubicBezTo>
                    <a:pt x="107" y="148"/>
                    <a:pt x="111" y="146"/>
                    <a:pt x="112" y="143"/>
                  </a:cubicBezTo>
                  <a:cubicBezTo>
                    <a:pt x="116" y="137"/>
                    <a:pt x="110" y="129"/>
                    <a:pt x="103" y="126"/>
                  </a:cubicBezTo>
                  <a:cubicBezTo>
                    <a:pt x="97" y="122"/>
                    <a:pt x="89" y="120"/>
                    <a:pt x="86" y="113"/>
                  </a:cubicBezTo>
                  <a:cubicBezTo>
                    <a:pt x="84" y="110"/>
                    <a:pt x="84" y="107"/>
                    <a:pt x="84" y="103"/>
                  </a:cubicBezTo>
                  <a:cubicBezTo>
                    <a:pt x="82" y="79"/>
                    <a:pt x="87" y="55"/>
                    <a:pt x="71" y="39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íSļîḓê">
              <a:extLst>
                <a:ext uri="{FF2B5EF4-FFF2-40B4-BE49-F238E27FC236}">
                  <a16:creationId xmlns:a16="http://schemas.microsoft.com/office/drawing/2014/main" id="{2380C484-888F-49C3-9030-DE1479402663}"/>
                </a:ext>
              </a:extLst>
            </p:cNvPr>
            <p:cNvSpPr/>
            <p:nvPr/>
          </p:nvSpPr>
          <p:spPr bwMode="auto">
            <a:xfrm>
              <a:off x="7550151" y="3106738"/>
              <a:ext cx="766763" cy="1676400"/>
            </a:xfrm>
            <a:custGeom>
              <a:avLst/>
              <a:gdLst>
                <a:gd name="T0" fmla="*/ 400 w 478"/>
                <a:gd name="T1" fmla="*/ 596 h 1046"/>
                <a:gd name="T2" fmla="*/ 267 w 478"/>
                <a:gd name="T3" fmla="*/ 813 h 1046"/>
                <a:gd name="T4" fmla="*/ 76 w 478"/>
                <a:gd name="T5" fmla="*/ 1046 h 1046"/>
                <a:gd name="T6" fmla="*/ 0 w 478"/>
                <a:gd name="T7" fmla="*/ 1014 h 1046"/>
                <a:gd name="T8" fmla="*/ 126 w 478"/>
                <a:gd name="T9" fmla="*/ 659 h 1046"/>
                <a:gd name="T10" fmla="*/ 185 w 478"/>
                <a:gd name="T11" fmla="*/ 402 h 1046"/>
                <a:gd name="T12" fmla="*/ 169 w 478"/>
                <a:gd name="T13" fmla="*/ 276 h 1046"/>
                <a:gd name="T14" fmla="*/ 155 w 478"/>
                <a:gd name="T15" fmla="*/ 116 h 1046"/>
                <a:gd name="T16" fmla="*/ 165 w 478"/>
                <a:gd name="T17" fmla="*/ 65 h 1046"/>
                <a:gd name="T18" fmla="*/ 187 w 478"/>
                <a:gd name="T19" fmla="*/ 56 h 1046"/>
                <a:gd name="T20" fmla="*/ 400 w 478"/>
                <a:gd name="T21" fmla="*/ 596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8" h="1046">
                  <a:moveTo>
                    <a:pt x="400" y="596"/>
                  </a:moveTo>
                  <a:cubicBezTo>
                    <a:pt x="381" y="684"/>
                    <a:pt x="326" y="748"/>
                    <a:pt x="267" y="813"/>
                  </a:cubicBezTo>
                  <a:cubicBezTo>
                    <a:pt x="199" y="887"/>
                    <a:pt x="136" y="965"/>
                    <a:pt x="76" y="1046"/>
                  </a:cubicBezTo>
                  <a:cubicBezTo>
                    <a:pt x="51" y="1036"/>
                    <a:pt x="25" y="1025"/>
                    <a:pt x="0" y="1014"/>
                  </a:cubicBezTo>
                  <a:cubicBezTo>
                    <a:pt x="21" y="890"/>
                    <a:pt x="80" y="776"/>
                    <a:pt x="126" y="659"/>
                  </a:cubicBezTo>
                  <a:cubicBezTo>
                    <a:pt x="157" y="577"/>
                    <a:pt x="183" y="491"/>
                    <a:pt x="185" y="402"/>
                  </a:cubicBezTo>
                  <a:cubicBezTo>
                    <a:pt x="185" y="358"/>
                    <a:pt x="175" y="318"/>
                    <a:pt x="169" y="276"/>
                  </a:cubicBezTo>
                  <a:cubicBezTo>
                    <a:pt x="162" y="223"/>
                    <a:pt x="161" y="169"/>
                    <a:pt x="155" y="116"/>
                  </a:cubicBezTo>
                  <a:cubicBezTo>
                    <a:pt x="153" y="98"/>
                    <a:pt x="152" y="77"/>
                    <a:pt x="165" y="65"/>
                  </a:cubicBezTo>
                  <a:cubicBezTo>
                    <a:pt x="172" y="60"/>
                    <a:pt x="180" y="58"/>
                    <a:pt x="187" y="56"/>
                  </a:cubicBezTo>
                  <a:cubicBezTo>
                    <a:pt x="478" y="0"/>
                    <a:pt x="437" y="428"/>
                    <a:pt x="400" y="596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îṧlíďé">
              <a:extLst>
                <a:ext uri="{FF2B5EF4-FFF2-40B4-BE49-F238E27FC236}">
                  <a16:creationId xmlns:a16="http://schemas.microsoft.com/office/drawing/2014/main" id="{A7C3484D-EAAD-428F-94F7-F5FA10BD3707}"/>
                </a:ext>
              </a:extLst>
            </p:cNvPr>
            <p:cNvSpPr/>
            <p:nvPr/>
          </p:nvSpPr>
          <p:spPr bwMode="auto">
            <a:xfrm>
              <a:off x="7812088" y="3079751"/>
              <a:ext cx="819150" cy="1819275"/>
            </a:xfrm>
            <a:custGeom>
              <a:avLst/>
              <a:gdLst>
                <a:gd name="T0" fmla="*/ 0 w 511"/>
                <a:gd name="T1" fmla="*/ 149 h 1135"/>
                <a:gd name="T2" fmla="*/ 17 w 511"/>
                <a:gd name="T3" fmla="*/ 4 h 1135"/>
                <a:gd name="T4" fmla="*/ 275 w 511"/>
                <a:gd name="T5" fmla="*/ 26 h 1135"/>
                <a:gd name="T6" fmla="*/ 405 w 511"/>
                <a:gd name="T7" fmla="*/ 146 h 1135"/>
                <a:gd name="T8" fmla="*/ 496 w 511"/>
                <a:gd name="T9" fmla="*/ 595 h 1135"/>
                <a:gd name="T10" fmla="*/ 454 w 511"/>
                <a:gd name="T11" fmla="*/ 846 h 1135"/>
                <a:gd name="T12" fmla="*/ 367 w 511"/>
                <a:gd name="T13" fmla="*/ 1135 h 1135"/>
                <a:gd name="T14" fmla="*/ 284 w 511"/>
                <a:gd name="T15" fmla="*/ 1134 h 1135"/>
                <a:gd name="T16" fmla="*/ 265 w 511"/>
                <a:gd name="T17" fmla="*/ 757 h 1135"/>
                <a:gd name="T18" fmla="*/ 223 w 511"/>
                <a:gd name="T19" fmla="*/ 498 h 1135"/>
                <a:gd name="T20" fmla="*/ 78 w 511"/>
                <a:gd name="T21" fmla="*/ 391 h 1135"/>
                <a:gd name="T22" fmla="*/ 0 w 511"/>
                <a:gd name="T23" fmla="*/ 149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11" h="1135">
                  <a:moveTo>
                    <a:pt x="0" y="149"/>
                  </a:moveTo>
                  <a:cubicBezTo>
                    <a:pt x="0" y="96"/>
                    <a:pt x="7" y="44"/>
                    <a:pt x="17" y="4"/>
                  </a:cubicBezTo>
                  <a:cubicBezTo>
                    <a:pt x="100" y="0"/>
                    <a:pt x="193" y="9"/>
                    <a:pt x="275" y="26"/>
                  </a:cubicBezTo>
                  <a:cubicBezTo>
                    <a:pt x="355" y="42"/>
                    <a:pt x="405" y="59"/>
                    <a:pt x="405" y="146"/>
                  </a:cubicBezTo>
                  <a:cubicBezTo>
                    <a:pt x="406" y="306"/>
                    <a:pt x="469" y="442"/>
                    <a:pt x="496" y="595"/>
                  </a:cubicBezTo>
                  <a:cubicBezTo>
                    <a:pt x="511" y="684"/>
                    <a:pt x="484" y="764"/>
                    <a:pt x="454" y="846"/>
                  </a:cubicBezTo>
                  <a:cubicBezTo>
                    <a:pt x="420" y="941"/>
                    <a:pt x="391" y="1037"/>
                    <a:pt x="367" y="1135"/>
                  </a:cubicBezTo>
                  <a:cubicBezTo>
                    <a:pt x="339" y="1135"/>
                    <a:pt x="312" y="1134"/>
                    <a:pt x="284" y="1134"/>
                  </a:cubicBezTo>
                  <a:cubicBezTo>
                    <a:pt x="256" y="1011"/>
                    <a:pt x="268" y="883"/>
                    <a:pt x="265" y="757"/>
                  </a:cubicBezTo>
                  <a:cubicBezTo>
                    <a:pt x="264" y="670"/>
                    <a:pt x="255" y="580"/>
                    <a:pt x="223" y="498"/>
                  </a:cubicBezTo>
                  <a:cubicBezTo>
                    <a:pt x="187" y="408"/>
                    <a:pt x="136" y="444"/>
                    <a:pt x="78" y="391"/>
                  </a:cubicBezTo>
                  <a:cubicBezTo>
                    <a:pt x="21" y="340"/>
                    <a:pt x="1" y="242"/>
                    <a:pt x="0" y="149"/>
                  </a:cubicBezTo>
                </a:path>
              </a:pathLst>
            </a:custGeom>
            <a:solidFill>
              <a:srgbClr val="BABC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ṡľídé">
              <a:extLst>
                <a:ext uri="{FF2B5EF4-FFF2-40B4-BE49-F238E27FC236}">
                  <a16:creationId xmlns:a16="http://schemas.microsoft.com/office/drawing/2014/main" id="{C6D9A4EF-72A1-40C6-8065-301C5BB75441}"/>
                </a:ext>
              </a:extLst>
            </p:cNvPr>
            <p:cNvSpPr/>
            <p:nvPr/>
          </p:nvSpPr>
          <p:spPr bwMode="auto">
            <a:xfrm>
              <a:off x="7691438" y="2274888"/>
              <a:ext cx="812800" cy="1279525"/>
            </a:xfrm>
            <a:custGeom>
              <a:avLst/>
              <a:gdLst>
                <a:gd name="T0" fmla="*/ 169 w 507"/>
                <a:gd name="T1" fmla="*/ 37 h 798"/>
                <a:gd name="T2" fmla="*/ 144 w 507"/>
                <a:gd name="T3" fmla="*/ 61 h 798"/>
                <a:gd name="T4" fmla="*/ 123 w 507"/>
                <a:gd name="T5" fmla="*/ 84 h 798"/>
                <a:gd name="T6" fmla="*/ 76 w 507"/>
                <a:gd name="T7" fmla="*/ 183 h 798"/>
                <a:gd name="T8" fmla="*/ 36 w 507"/>
                <a:gd name="T9" fmla="*/ 786 h 798"/>
                <a:gd name="T10" fmla="*/ 468 w 507"/>
                <a:gd name="T11" fmla="*/ 744 h 798"/>
                <a:gd name="T12" fmla="*/ 503 w 507"/>
                <a:gd name="T13" fmla="*/ 728 h 798"/>
                <a:gd name="T14" fmla="*/ 507 w 507"/>
                <a:gd name="T15" fmla="*/ 705 h 798"/>
                <a:gd name="T16" fmla="*/ 459 w 507"/>
                <a:gd name="T17" fmla="*/ 346 h 798"/>
                <a:gd name="T18" fmla="*/ 422 w 507"/>
                <a:gd name="T19" fmla="*/ 202 h 798"/>
                <a:gd name="T20" fmla="*/ 349 w 507"/>
                <a:gd name="T21" fmla="*/ 60 h 798"/>
                <a:gd name="T22" fmla="*/ 178 w 507"/>
                <a:gd name="T23" fmla="*/ 31 h 798"/>
                <a:gd name="T24" fmla="*/ 169 w 507"/>
                <a:gd name="T25" fmla="*/ 37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7" h="798">
                  <a:moveTo>
                    <a:pt x="169" y="37"/>
                  </a:moveTo>
                  <a:cubicBezTo>
                    <a:pt x="160" y="44"/>
                    <a:pt x="152" y="53"/>
                    <a:pt x="144" y="61"/>
                  </a:cubicBezTo>
                  <a:cubicBezTo>
                    <a:pt x="137" y="69"/>
                    <a:pt x="130" y="76"/>
                    <a:pt x="123" y="84"/>
                  </a:cubicBezTo>
                  <a:cubicBezTo>
                    <a:pt x="98" y="110"/>
                    <a:pt x="86" y="149"/>
                    <a:pt x="76" y="183"/>
                  </a:cubicBezTo>
                  <a:cubicBezTo>
                    <a:pt x="20" y="359"/>
                    <a:pt x="0" y="601"/>
                    <a:pt x="36" y="786"/>
                  </a:cubicBezTo>
                  <a:cubicBezTo>
                    <a:pt x="173" y="798"/>
                    <a:pt x="331" y="763"/>
                    <a:pt x="468" y="744"/>
                  </a:cubicBezTo>
                  <a:cubicBezTo>
                    <a:pt x="481" y="743"/>
                    <a:pt x="496" y="740"/>
                    <a:pt x="503" y="728"/>
                  </a:cubicBezTo>
                  <a:cubicBezTo>
                    <a:pt x="507" y="721"/>
                    <a:pt x="507" y="713"/>
                    <a:pt x="507" y="705"/>
                  </a:cubicBezTo>
                  <a:cubicBezTo>
                    <a:pt x="507" y="587"/>
                    <a:pt x="482" y="462"/>
                    <a:pt x="459" y="346"/>
                  </a:cubicBezTo>
                  <a:cubicBezTo>
                    <a:pt x="449" y="297"/>
                    <a:pt x="437" y="249"/>
                    <a:pt x="422" y="202"/>
                  </a:cubicBezTo>
                  <a:cubicBezTo>
                    <a:pt x="406" y="152"/>
                    <a:pt x="387" y="98"/>
                    <a:pt x="349" y="60"/>
                  </a:cubicBezTo>
                  <a:cubicBezTo>
                    <a:pt x="308" y="20"/>
                    <a:pt x="229" y="0"/>
                    <a:pt x="178" y="31"/>
                  </a:cubicBezTo>
                  <a:cubicBezTo>
                    <a:pt x="175" y="33"/>
                    <a:pt x="172" y="35"/>
                    <a:pt x="169" y="37"/>
                  </a:cubicBezTo>
                </a:path>
              </a:pathLst>
            </a:custGeom>
            <a:solidFill>
              <a:srgbClr val="D6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ṣḻidé">
              <a:extLst>
                <a:ext uri="{FF2B5EF4-FFF2-40B4-BE49-F238E27FC236}">
                  <a16:creationId xmlns:a16="http://schemas.microsoft.com/office/drawing/2014/main" id="{6FD14D43-4FAE-4929-B245-BDF032941F74}"/>
                </a:ext>
              </a:extLst>
            </p:cNvPr>
            <p:cNvSpPr/>
            <p:nvPr/>
          </p:nvSpPr>
          <p:spPr bwMode="auto">
            <a:xfrm>
              <a:off x="7715251" y="1782763"/>
              <a:ext cx="465138" cy="633413"/>
            </a:xfrm>
            <a:custGeom>
              <a:avLst/>
              <a:gdLst>
                <a:gd name="T0" fmla="*/ 169 w 290"/>
                <a:gd name="T1" fmla="*/ 369 h 395"/>
                <a:gd name="T2" fmla="*/ 162 w 290"/>
                <a:gd name="T3" fmla="*/ 321 h 395"/>
                <a:gd name="T4" fmla="*/ 152 w 290"/>
                <a:gd name="T5" fmla="*/ 316 h 395"/>
                <a:gd name="T6" fmla="*/ 152 w 290"/>
                <a:gd name="T7" fmla="*/ 40 h 395"/>
                <a:gd name="T8" fmla="*/ 256 w 290"/>
                <a:gd name="T9" fmla="*/ 269 h 395"/>
                <a:gd name="T10" fmla="*/ 236 w 290"/>
                <a:gd name="T11" fmla="*/ 307 h 395"/>
                <a:gd name="T12" fmla="*/ 229 w 290"/>
                <a:gd name="T13" fmla="*/ 322 h 395"/>
                <a:gd name="T14" fmla="*/ 240 w 290"/>
                <a:gd name="T15" fmla="*/ 349 h 395"/>
                <a:gd name="T16" fmla="*/ 236 w 290"/>
                <a:gd name="T17" fmla="*/ 377 h 395"/>
                <a:gd name="T18" fmla="*/ 222 w 290"/>
                <a:gd name="T19" fmla="*/ 389 h 395"/>
                <a:gd name="T20" fmla="*/ 195 w 290"/>
                <a:gd name="T21" fmla="*/ 394 h 395"/>
                <a:gd name="T22" fmla="*/ 169 w 290"/>
                <a:gd name="T23" fmla="*/ 369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395">
                  <a:moveTo>
                    <a:pt x="169" y="369"/>
                  </a:moveTo>
                  <a:cubicBezTo>
                    <a:pt x="167" y="353"/>
                    <a:pt x="164" y="337"/>
                    <a:pt x="162" y="321"/>
                  </a:cubicBezTo>
                  <a:cubicBezTo>
                    <a:pt x="159" y="319"/>
                    <a:pt x="155" y="318"/>
                    <a:pt x="152" y="316"/>
                  </a:cubicBezTo>
                  <a:cubicBezTo>
                    <a:pt x="95" y="279"/>
                    <a:pt x="0" y="84"/>
                    <a:pt x="152" y="40"/>
                  </a:cubicBezTo>
                  <a:cubicBezTo>
                    <a:pt x="290" y="0"/>
                    <a:pt x="283" y="190"/>
                    <a:pt x="256" y="269"/>
                  </a:cubicBezTo>
                  <a:cubicBezTo>
                    <a:pt x="251" y="283"/>
                    <a:pt x="245" y="296"/>
                    <a:pt x="236" y="307"/>
                  </a:cubicBezTo>
                  <a:cubicBezTo>
                    <a:pt x="230" y="314"/>
                    <a:pt x="228" y="313"/>
                    <a:pt x="229" y="322"/>
                  </a:cubicBezTo>
                  <a:cubicBezTo>
                    <a:pt x="230" y="330"/>
                    <a:pt x="238" y="340"/>
                    <a:pt x="240" y="349"/>
                  </a:cubicBezTo>
                  <a:cubicBezTo>
                    <a:pt x="242" y="358"/>
                    <a:pt x="242" y="369"/>
                    <a:pt x="236" y="377"/>
                  </a:cubicBezTo>
                  <a:cubicBezTo>
                    <a:pt x="233" y="382"/>
                    <a:pt x="228" y="386"/>
                    <a:pt x="222" y="389"/>
                  </a:cubicBezTo>
                  <a:cubicBezTo>
                    <a:pt x="214" y="393"/>
                    <a:pt x="204" y="395"/>
                    <a:pt x="195" y="394"/>
                  </a:cubicBezTo>
                  <a:cubicBezTo>
                    <a:pt x="184" y="392"/>
                    <a:pt x="171" y="380"/>
                    <a:pt x="169" y="369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i$ḷiďê">
              <a:extLst>
                <a:ext uri="{FF2B5EF4-FFF2-40B4-BE49-F238E27FC236}">
                  <a16:creationId xmlns:a16="http://schemas.microsoft.com/office/drawing/2014/main" id="{B42EC019-76EC-42AD-A6DD-C3E19358CC73}"/>
                </a:ext>
              </a:extLst>
            </p:cNvPr>
            <p:cNvSpPr/>
            <p:nvPr/>
          </p:nvSpPr>
          <p:spPr bwMode="auto">
            <a:xfrm>
              <a:off x="8074026" y="1947863"/>
              <a:ext cx="127000" cy="325438"/>
            </a:xfrm>
            <a:custGeom>
              <a:avLst/>
              <a:gdLst>
                <a:gd name="T0" fmla="*/ 64 w 79"/>
                <a:gd name="T1" fmla="*/ 95 h 203"/>
                <a:gd name="T2" fmla="*/ 29 w 79"/>
                <a:gd name="T3" fmla="*/ 166 h 203"/>
                <a:gd name="T4" fmla="*/ 12 w 79"/>
                <a:gd name="T5" fmla="*/ 27 h 203"/>
                <a:gd name="T6" fmla="*/ 12 w 79"/>
                <a:gd name="T7" fmla="*/ 17 h 203"/>
                <a:gd name="T8" fmla="*/ 21 w 79"/>
                <a:gd name="T9" fmla="*/ 12 h 203"/>
                <a:gd name="T10" fmla="*/ 64 w 79"/>
                <a:gd name="T11" fmla="*/ 9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03">
                  <a:moveTo>
                    <a:pt x="64" y="95"/>
                  </a:moveTo>
                  <a:cubicBezTo>
                    <a:pt x="53" y="134"/>
                    <a:pt x="43" y="149"/>
                    <a:pt x="29" y="166"/>
                  </a:cubicBezTo>
                  <a:cubicBezTo>
                    <a:pt x="0" y="203"/>
                    <a:pt x="24" y="72"/>
                    <a:pt x="12" y="27"/>
                  </a:cubicBezTo>
                  <a:cubicBezTo>
                    <a:pt x="11" y="24"/>
                    <a:pt x="11" y="20"/>
                    <a:pt x="12" y="17"/>
                  </a:cubicBezTo>
                  <a:cubicBezTo>
                    <a:pt x="14" y="14"/>
                    <a:pt x="18" y="13"/>
                    <a:pt x="21" y="12"/>
                  </a:cubicBezTo>
                  <a:cubicBezTo>
                    <a:pt x="79" y="0"/>
                    <a:pt x="79" y="51"/>
                    <a:pt x="64" y="95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îṩliďè">
              <a:extLst>
                <a:ext uri="{FF2B5EF4-FFF2-40B4-BE49-F238E27FC236}">
                  <a16:creationId xmlns:a16="http://schemas.microsoft.com/office/drawing/2014/main" id="{9C5F80B9-711F-43B9-BE25-CC9C1273B048}"/>
                </a:ext>
              </a:extLst>
            </p:cNvPr>
            <p:cNvSpPr/>
            <p:nvPr/>
          </p:nvSpPr>
          <p:spPr bwMode="auto">
            <a:xfrm>
              <a:off x="7710488" y="1797051"/>
              <a:ext cx="220663" cy="436563"/>
            </a:xfrm>
            <a:custGeom>
              <a:avLst/>
              <a:gdLst>
                <a:gd name="T0" fmla="*/ 138 w 138"/>
                <a:gd name="T1" fmla="*/ 259 h 272"/>
                <a:gd name="T2" fmla="*/ 94 w 138"/>
                <a:gd name="T3" fmla="*/ 261 h 272"/>
                <a:gd name="T4" fmla="*/ 13 w 138"/>
                <a:gd name="T5" fmla="*/ 95 h 272"/>
                <a:gd name="T6" fmla="*/ 107 w 138"/>
                <a:gd name="T7" fmla="*/ 68 h 272"/>
                <a:gd name="T8" fmla="*/ 100 w 138"/>
                <a:gd name="T9" fmla="*/ 151 h 272"/>
                <a:gd name="T10" fmla="*/ 138 w 138"/>
                <a:gd name="T11" fmla="*/ 25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72">
                  <a:moveTo>
                    <a:pt x="138" y="259"/>
                  </a:moveTo>
                  <a:cubicBezTo>
                    <a:pt x="129" y="272"/>
                    <a:pt x="109" y="269"/>
                    <a:pt x="94" y="261"/>
                  </a:cubicBezTo>
                  <a:cubicBezTo>
                    <a:pt x="35" y="232"/>
                    <a:pt x="0" y="160"/>
                    <a:pt x="13" y="95"/>
                  </a:cubicBezTo>
                  <a:cubicBezTo>
                    <a:pt x="24" y="41"/>
                    <a:pt x="93" y="0"/>
                    <a:pt x="107" y="68"/>
                  </a:cubicBezTo>
                  <a:cubicBezTo>
                    <a:pt x="112" y="91"/>
                    <a:pt x="97" y="124"/>
                    <a:pt x="100" y="151"/>
                  </a:cubicBezTo>
                  <a:cubicBezTo>
                    <a:pt x="105" y="189"/>
                    <a:pt x="123" y="225"/>
                    <a:pt x="138" y="259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îśḷïḍè">
              <a:extLst>
                <a:ext uri="{FF2B5EF4-FFF2-40B4-BE49-F238E27FC236}">
                  <a16:creationId xmlns:a16="http://schemas.microsoft.com/office/drawing/2014/main" id="{3209E805-022A-42B1-A6DF-D20435506A71}"/>
                </a:ext>
              </a:extLst>
            </p:cNvPr>
            <p:cNvSpPr/>
            <p:nvPr/>
          </p:nvSpPr>
          <p:spPr bwMode="auto">
            <a:xfrm>
              <a:off x="7845426" y="1722438"/>
              <a:ext cx="544513" cy="369888"/>
            </a:xfrm>
            <a:custGeom>
              <a:avLst/>
              <a:gdLst>
                <a:gd name="T0" fmla="*/ 207 w 340"/>
                <a:gd name="T1" fmla="*/ 28 h 231"/>
                <a:gd name="T2" fmla="*/ 227 w 340"/>
                <a:gd name="T3" fmla="*/ 36 h 231"/>
                <a:gd name="T4" fmla="*/ 268 w 340"/>
                <a:gd name="T5" fmla="*/ 35 h 231"/>
                <a:gd name="T6" fmla="*/ 294 w 340"/>
                <a:gd name="T7" fmla="*/ 0 h 231"/>
                <a:gd name="T8" fmla="*/ 285 w 340"/>
                <a:gd name="T9" fmla="*/ 132 h 231"/>
                <a:gd name="T10" fmla="*/ 244 w 340"/>
                <a:gd name="T11" fmla="*/ 212 h 231"/>
                <a:gd name="T12" fmla="*/ 169 w 340"/>
                <a:gd name="T13" fmla="*/ 197 h 231"/>
                <a:gd name="T14" fmla="*/ 97 w 340"/>
                <a:gd name="T15" fmla="*/ 174 h 231"/>
                <a:gd name="T16" fmla="*/ 13 w 340"/>
                <a:gd name="T17" fmla="*/ 83 h 231"/>
                <a:gd name="T18" fmla="*/ 145 w 340"/>
                <a:gd name="T19" fmla="*/ 12 h 231"/>
                <a:gd name="T20" fmla="*/ 207 w 340"/>
                <a:gd name="T21" fmla="*/ 2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231">
                  <a:moveTo>
                    <a:pt x="207" y="28"/>
                  </a:moveTo>
                  <a:cubicBezTo>
                    <a:pt x="213" y="31"/>
                    <a:pt x="220" y="33"/>
                    <a:pt x="227" y="36"/>
                  </a:cubicBezTo>
                  <a:cubicBezTo>
                    <a:pt x="242" y="42"/>
                    <a:pt x="252" y="44"/>
                    <a:pt x="268" y="35"/>
                  </a:cubicBezTo>
                  <a:cubicBezTo>
                    <a:pt x="272" y="33"/>
                    <a:pt x="301" y="5"/>
                    <a:pt x="294" y="0"/>
                  </a:cubicBezTo>
                  <a:cubicBezTo>
                    <a:pt x="340" y="37"/>
                    <a:pt x="302" y="93"/>
                    <a:pt x="285" y="132"/>
                  </a:cubicBezTo>
                  <a:cubicBezTo>
                    <a:pt x="273" y="158"/>
                    <a:pt x="271" y="195"/>
                    <a:pt x="244" y="212"/>
                  </a:cubicBezTo>
                  <a:cubicBezTo>
                    <a:pt x="215" y="231"/>
                    <a:pt x="196" y="207"/>
                    <a:pt x="169" y="197"/>
                  </a:cubicBezTo>
                  <a:cubicBezTo>
                    <a:pt x="146" y="187"/>
                    <a:pt x="121" y="182"/>
                    <a:pt x="97" y="174"/>
                  </a:cubicBezTo>
                  <a:cubicBezTo>
                    <a:pt x="58" y="160"/>
                    <a:pt x="0" y="135"/>
                    <a:pt x="13" y="83"/>
                  </a:cubicBezTo>
                  <a:cubicBezTo>
                    <a:pt x="28" y="22"/>
                    <a:pt x="90" y="7"/>
                    <a:pt x="145" y="12"/>
                  </a:cubicBezTo>
                  <a:cubicBezTo>
                    <a:pt x="169" y="14"/>
                    <a:pt x="187" y="20"/>
                    <a:pt x="207" y="28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îSļîde">
              <a:extLst>
                <a:ext uri="{FF2B5EF4-FFF2-40B4-BE49-F238E27FC236}">
                  <a16:creationId xmlns:a16="http://schemas.microsoft.com/office/drawing/2014/main" id="{68AE0312-6244-4EC3-B89F-3BEFBB301DA9}"/>
                </a:ext>
              </a:extLst>
            </p:cNvPr>
            <p:cNvSpPr/>
            <p:nvPr/>
          </p:nvSpPr>
          <p:spPr bwMode="auto">
            <a:xfrm>
              <a:off x="8939213" y="2092326"/>
              <a:ext cx="230188" cy="1546225"/>
            </a:xfrm>
            <a:custGeom>
              <a:avLst/>
              <a:gdLst>
                <a:gd name="T0" fmla="*/ 143 w 143"/>
                <a:gd name="T1" fmla="*/ 965 h 965"/>
                <a:gd name="T2" fmla="*/ 0 w 143"/>
                <a:gd name="T3" fmla="*/ 750 h 965"/>
                <a:gd name="T4" fmla="*/ 0 w 143"/>
                <a:gd name="T5" fmla="*/ 18 h 965"/>
                <a:gd name="T6" fmla="*/ 24 w 143"/>
                <a:gd name="T7" fmla="*/ 10 h 965"/>
                <a:gd name="T8" fmla="*/ 143 w 143"/>
                <a:gd name="T9" fmla="*/ 190 h 965"/>
                <a:gd name="T10" fmla="*/ 143 w 143"/>
                <a:gd name="T11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65">
                  <a:moveTo>
                    <a:pt x="143" y="965"/>
                  </a:moveTo>
                  <a:cubicBezTo>
                    <a:pt x="0" y="750"/>
                    <a:pt x="0" y="750"/>
                    <a:pt x="0" y="75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"/>
                    <a:pt x="17" y="0"/>
                    <a:pt x="24" y="10"/>
                  </a:cubicBezTo>
                  <a:cubicBezTo>
                    <a:pt x="143" y="190"/>
                    <a:pt x="143" y="190"/>
                    <a:pt x="143" y="190"/>
                  </a:cubicBezTo>
                  <a:cubicBezTo>
                    <a:pt x="143" y="965"/>
                    <a:pt x="143" y="965"/>
                    <a:pt x="143" y="965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íśḷidè">
              <a:extLst>
                <a:ext uri="{FF2B5EF4-FFF2-40B4-BE49-F238E27FC236}">
                  <a16:creationId xmlns:a16="http://schemas.microsoft.com/office/drawing/2014/main" id="{7A120F2B-0000-49F3-8EB9-77F7F4A14D71}"/>
                </a:ext>
              </a:extLst>
            </p:cNvPr>
            <p:cNvSpPr/>
            <p:nvPr/>
          </p:nvSpPr>
          <p:spPr bwMode="auto">
            <a:xfrm>
              <a:off x="8880476" y="2116138"/>
              <a:ext cx="279400" cy="1533525"/>
            </a:xfrm>
            <a:custGeom>
              <a:avLst/>
              <a:gdLst>
                <a:gd name="T0" fmla="*/ 176 w 176"/>
                <a:gd name="T1" fmla="*/ 184 h 966"/>
                <a:gd name="T2" fmla="*/ 51 w 176"/>
                <a:gd name="T3" fmla="*/ 0 h 966"/>
                <a:gd name="T4" fmla="*/ 0 w 176"/>
                <a:gd name="T5" fmla="*/ 10 h 966"/>
                <a:gd name="T6" fmla="*/ 149 w 176"/>
                <a:gd name="T7" fmla="*/ 197 h 966"/>
                <a:gd name="T8" fmla="*/ 149 w 176"/>
                <a:gd name="T9" fmla="*/ 966 h 966"/>
                <a:gd name="T10" fmla="*/ 176 w 176"/>
                <a:gd name="T11" fmla="*/ 959 h 966"/>
                <a:gd name="T12" fmla="*/ 176 w 176"/>
                <a:gd name="T13" fmla="*/ 184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966">
                  <a:moveTo>
                    <a:pt x="176" y="184"/>
                  </a:moveTo>
                  <a:lnTo>
                    <a:pt x="51" y="0"/>
                  </a:lnTo>
                  <a:lnTo>
                    <a:pt x="0" y="10"/>
                  </a:lnTo>
                  <a:lnTo>
                    <a:pt x="149" y="197"/>
                  </a:lnTo>
                  <a:lnTo>
                    <a:pt x="149" y="966"/>
                  </a:lnTo>
                  <a:lnTo>
                    <a:pt x="176" y="959"/>
                  </a:lnTo>
                  <a:lnTo>
                    <a:pt x="176" y="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ïṡḻïḑè">
              <a:extLst>
                <a:ext uri="{FF2B5EF4-FFF2-40B4-BE49-F238E27FC236}">
                  <a16:creationId xmlns:a16="http://schemas.microsoft.com/office/drawing/2014/main" id="{0A395FFE-397D-40B3-9CF2-EECDE6EA6005}"/>
                </a:ext>
              </a:extLst>
            </p:cNvPr>
            <p:cNvSpPr/>
            <p:nvPr/>
          </p:nvSpPr>
          <p:spPr bwMode="auto">
            <a:xfrm>
              <a:off x="8228013" y="2268538"/>
              <a:ext cx="889000" cy="1341438"/>
            </a:xfrm>
            <a:custGeom>
              <a:avLst/>
              <a:gdLst>
                <a:gd name="T0" fmla="*/ 0 w 560"/>
                <a:gd name="T1" fmla="*/ 32 h 845"/>
                <a:gd name="T2" fmla="*/ 89 w 560"/>
                <a:gd name="T3" fmla="*/ 0 h 845"/>
                <a:gd name="T4" fmla="*/ 560 w 560"/>
                <a:gd name="T5" fmla="*/ 101 h 845"/>
                <a:gd name="T6" fmla="*/ 560 w 560"/>
                <a:gd name="T7" fmla="*/ 845 h 845"/>
                <a:gd name="T8" fmla="*/ 0 w 560"/>
                <a:gd name="T9" fmla="*/ 744 h 845"/>
                <a:gd name="T10" fmla="*/ 0 w 560"/>
                <a:gd name="T11" fmla="*/ 3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845">
                  <a:moveTo>
                    <a:pt x="0" y="32"/>
                  </a:moveTo>
                  <a:lnTo>
                    <a:pt x="89" y="0"/>
                  </a:lnTo>
                  <a:lnTo>
                    <a:pt x="560" y="101"/>
                  </a:lnTo>
                  <a:lnTo>
                    <a:pt x="560" y="845"/>
                  </a:lnTo>
                  <a:lnTo>
                    <a:pt x="0" y="74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iṡḻíďè">
              <a:extLst>
                <a:ext uri="{FF2B5EF4-FFF2-40B4-BE49-F238E27FC236}">
                  <a16:creationId xmlns:a16="http://schemas.microsoft.com/office/drawing/2014/main" id="{25AA980C-0EA3-487E-B57B-ECEC5EDE9460}"/>
                </a:ext>
              </a:extLst>
            </p:cNvPr>
            <p:cNvSpPr/>
            <p:nvPr/>
          </p:nvSpPr>
          <p:spPr bwMode="auto">
            <a:xfrm>
              <a:off x="8228013" y="2268538"/>
              <a:ext cx="889000" cy="1341438"/>
            </a:xfrm>
            <a:custGeom>
              <a:avLst/>
              <a:gdLst>
                <a:gd name="T0" fmla="*/ 0 w 560"/>
                <a:gd name="T1" fmla="*/ 32 h 845"/>
                <a:gd name="T2" fmla="*/ 89 w 560"/>
                <a:gd name="T3" fmla="*/ 0 h 845"/>
                <a:gd name="T4" fmla="*/ 560 w 560"/>
                <a:gd name="T5" fmla="*/ 101 h 845"/>
                <a:gd name="T6" fmla="*/ 560 w 560"/>
                <a:gd name="T7" fmla="*/ 845 h 845"/>
                <a:gd name="T8" fmla="*/ 0 w 560"/>
                <a:gd name="T9" fmla="*/ 744 h 845"/>
                <a:gd name="T10" fmla="*/ 0 w 560"/>
                <a:gd name="T11" fmla="*/ 3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0" h="845">
                  <a:moveTo>
                    <a:pt x="0" y="32"/>
                  </a:moveTo>
                  <a:lnTo>
                    <a:pt x="89" y="0"/>
                  </a:lnTo>
                  <a:lnTo>
                    <a:pt x="560" y="101"/>
                  </a:lnTo>
                  <a:lnTo>
                    <a:pt x="560" y="845"/>
                  </a:lnTo>
                  <a:lnTo>
                    <a:pt x="0" y="744"/>
                  </a:lnTo>
                  <a:lnTo>
                    <a:pt x="0" y="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iṣļiďê">
              <a:extLst>
                <a:ext uri="{FF2B5EF4-FFF2-40B4-BE49-F238E27FC236}">
                  <a16:creationId xmlns:a16="http://schemas.microsoft.com/office/drawing/2014/main" id="{5814ACF8-C849-460E-8F8E-928E3CD5C52E}"/>
                </a:ext>
              </a:extLst>
            </p:cNvPr>
            <p:cNvSpPr/>
            <p:nvPr/>
          </p:nvSpPr>
          <p:spPr bwMode="auto">
            <a:xfrm>
              <a:off x="8148638" y="2311401"/>
              <a:ext cx="906463" cy="1365250"/>
            </a:xfrm>
            <a:custGeom>
              <a:avLst/>
              <a:gdLst>
                <a:gd name="T0" fmla="*/ 565 w 565"/>
                <a:gd name="T1" fmla="*/ 851 h 851"/>
                <a:gd name="T2" fmla="*/ 21 w 565"/>
                <a:gd name="T3" fmla="*/ 776 h 851"/>
                <a:gd name="T4" fmla="*/ 0 w 565"/>
                <a:gd name="T5" fmla="*/ 750 h 851"/>
                <a:gd name="T6" fmla="*/ 0 w 565"/>
                <a:gd name="T7" fmla="*/ 28 h 851"/>
                <a:gd name="T8" fmla="*/ 31 w 565"/>
                <a:gd name="T9" fmla="*/ 3 h 851"/>
                <a:gd name="T10" fmla="*/ 565 w 565"/>
                <a:gd name="T11" fmla="*/ 76 h 851"/>
                <a:gd name="T12" fmla="*/ 565 w 565"/>
                <a:gd name="T13" fmla="*/ 851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851">
                  <a:moveTo>
                    <a:pt x="565" y="851"/>
                  </a:moveTo>
                  <a:cubicBezTo>
                    <a:pt x="21" y="776"/>
                    <a:pt x="21" y="776"/>
                    <a:pt x="21" y="776"/>
                  </a:cubicBezTo>
                  <a:cubicBezTo>
                    <a:pt x="9" y="773"/>
                    <a:pt x="0" y="763"/>
                    <a:pt x="0" y="75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15" y="0"/>
                    <a:pt x="31" y="3"/>
                  </a:cubicBezTo>
                  <a:cubicBezTo>
                    <a:pt x="565" y="76"/>
                    <a:pt x="565" y="76"/>
                    <a:pt x="565" y="76"/>
                  </a:cubicBezTo>
                  <a:cubicBezTo>
                    <a:pt x="565" y="851"/>
                    <a:pt x="565" y="851"/>
                    <a:pt x="565" y="851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šlíḍe">
              <a:extLst>
                <a:ext uri="{FF2B5EF4-FFF2-40B4-BE49-F238E27FC236}">
                  <a16:creationId xmlns:a16="http://schemas.microsoft.com/office/drawing/2014/main" id="{1CA36807-0740-4BDD-AF5F-5ACE2B2BF694}"/>
                </a:ext>
              </a:extLst>
            </p:cNvPr>
            <p:cNvSpPr/>
            <p:nvPr/>
          </p:nvSpPr>
          <p:spPr bwMode="auto">
            <a:xfrm>
              <a:off x="9053513" y="2397126"/>
              <a:ext cx="119063" cy="1287463"/>
            </a:xfrm>
            <a:custGeom>
              <a:avLst/>
              <a:gdLst>
                <a:gd name="T0" fmla="*/ 72 w 74"/>
                <a:gd name="T1" fmla="*/ 0 h 803"/>
                <a:gd name="T2" fmla="*/ 40 w 74"/>
                <a:gd name="T3" fmla="*/ 20 h 803"/>
                <a:gd name="T4" fmla="*/ 1 w 74"/>
                <a:gd name="T5" fmla="*/ 23 h 803"/>
                <a:gd name="T6" fmla="*/ 1 w 74"/>
                <a:gd name="T7" fmla="*/ 23 h 803"/>
                <a:gd name="T8" fmla="*/ 1 w 74"/>
                <a:gd name="T9" fmla="*/ 796 h 803"/>
                <a:gd name="T10" fmla="*/ 1 w 74"/>
                <a:gd name="T11" fmla="*/ 798 h 803"/>
                <a:gd name="T12" fmla="*/ 1 w 74"/>
                <a:gd name="T13" fmla="*/ 798 h 803"/>
                <a:gd name="T14" fmla="*/ 1 w 74"/>
                <a:gd name="T15" fmla="*/ 798 h 803"/>
                <a:gd name="T16" fmla="*/ 40 w 74"/>
                <a:gd name="T17" fmla="*/ 795 h 803"/>
                <a:gd name="T18" fmla="*/ 72 w 74"/>
                <a:gd name="T19" fmla="*/ 774 h 803"/>
                <a:gd name="T20" fmla="*/ 72 w 74"/>
                <a:gd name="T21" fmla="*/ 0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803">
                  <a:moveTo>
                    <a:pt x="72" y="0"/>
                  </a:moveTo>
                  <a:cubicBezTo>
                    <a:pt x="71" y="6"/>
                    <a:pt x="57" y="14"/>
                    <a:pt x="40" y="20"/>
                  </a:cubicBezTo>
                  <a:cubicBezTo>
                    <a:pt x="20" y="26"/>
                    <a:pt x="3" y="28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796"/>
                    <a:pt x="1" y="796"/>
                    <a:pt x="1" y="796"/>
                  </a:cubicBezTo>
                  <a:cubicBezTo>
                    <a:pt x="0" y="797"/>
                    <a:pt x="0" y="797"/>
                    <a:pt x="1" y="798"/>
                  </a:cubicBezTo>
                  <a:cubicBezTo>
                    <a:pt x="1" y="798"/>
                    <a:pt x="1" y="798"/>
                    <a:pt x="1" y="798"/>
                  </a:cubicBezTo>
                  <a:cubicBezTo>
                    <a:pt x="1" y="798"/>
                    <a:pt x="1" y="798"/>
                    <a:pt x="1" y="798"/>
                  </a:cubicBezTo>
                  <a:cubicBezTo>
                    <a:pt x="3" y="803"/>
                    <a:pt x="20" y="802"/>
                    <a:pt x="40" y="795"/>
                  </a:cubicBezTo>
                  <a:cubicBezTo>
                    <a:pt x="59" y="789"/>
                    <a:pt x="74" y="779"/>
                    <a:pt x="72" y="774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ïṥlîḓé">
              <a:extLst>
                <a:ext uri="{FF2B5EF4-FFF2-40B4-BE49-F238E27FC236}">
                  <a16:creationId xmlns:a16="http://schemas.microsoft.com/office/drawing/2014/main" id="{2DD4A167-4172-4BE6-AC1A-FE981BA264CA}"/>
                </a:ext>
              </a:extLst>
            </p:cNvPr>
            <p:cNvSpPr/>
            <p:nvPr/>
          </p:nvSpPr>
          <p:spPr bwMode="auto">
            <a:xfrm>
              <a:off x="8880476" y="2132013"/>
              <a:ext cx="236538" cy="296863"/>
            </a:xfrm>
            <a:custGeom>
              <a:avLst/>
              <a:gdLst>
                <a:gd name="T0" fmla="*/ 0 w 149"/>
                <a:gd name="T1" fmla="*/ 0 h 187"/>
                <a:gd name="T2" fmla="*/ 0 w 149"/>
                <a:gd name="T3" fmla="*/ 155 h 187"/>
                <a:gd name="T4" fmla="*/ 149 w 149"/>
                <a:gd name="T5" fmla="*/ 187 h 187"/>
                <a:gd name="T6" fmla="*/ 0 w 149"/>
                <a:gd name="T7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" h="187">
                  <a:moveTo>
                    <a:pt x="0" y="0"/>
                  </a:moveTo>
                  <a:lnTo>
                    <a:pt x="0" y="155"/>
                  </a:lnTo>
                  <a:lnTo>
                    <a:pt x="149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iṥľidè">
              <a:extLst>
                <a:ext uri="{FF2B5EF4-FFF2-40B4-BE49-F238E27FC236}">
                  <a16:creationId xmlns:a16="http://schemas.microsoft.com/office/drawing/2014/main" id="{4D5B40C3-1D37-4040-B2A6-12AEAB02EB34}"/>
                </a:ext>
              </a:extLst>
            </p:cNvPr>
            <p:cNvSpPr/>
            <p:nvPr/>
          </p:nvSpPr>
          <p:spPr bwMode="auto">
            <a:xfrm>
              <a:off x="8435976" y="2252663"/>
              <a:ext cx="681038" cy="176213"/>
            </a:xfrm>
            <a:custGeom>
              <a:avLst/>
              <a:gdLst>
                <a:gd name="T0" fmla="*/ 429 w 429"/>
                <a:gd name="T1" fmla="*/ 111 h 111"/>
                <a:gd name="T2" fmla="*/ 0 w 429"/>
                <a:gd name="T3" fmla="*/ 0 h 111"/>
                <a:gd name="T4" fmla="*/ 0 w 429"/>
                <a:gd name="T5" fmla="*/ 19 h 111"/>
                <a:gd name="T6" fmla="*/ 429 w 429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9" h="111">
                  <a:moveTo>
                    <a:pt x="429" y="111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429" y="111"/>
                  </a:lnTo>
                  <a:close/>
                </a:path>
              </a:pathLst>
            </a:custGeom>
            <a:solidFill>
              <a:srgbClr val="CBC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íṥḷíḓe">
              <a:extLst>
                <a:ext uri="{FF2B5EF4-FFF2-40B4-BE49-F238E27FC236}">
                  <a16:creationId xmlns:a16="http://schemas.microsoft.com/office/drawing/2014/main" id="{36495F6A-F6B8-4B1F-A638-B1DD5C6E04C5}"/>
                </a:ext>
              </a:extLst>
            </p:cNvPr>
            <p:cNvSpPr/>
            <p:nvPr/>
          </p:nvSpPr>
          <p:spPr bwMode="auto">
            <a:xfrm>
              <a:off x="8251826" y="3319463"/>
              <a:ext cx="717550" cy="260350"/>
            </a:xfrm>
            <a:custGeom>
              <a:avLst/>
              <a:gdLst>
                <a:gd name="T0" fmla="*/ 0 w 452"/>
                <a:gd name="T1" fmla="*/ 0 h 164"/>
                <a:gd name="T2" fmla="*/ 452 w 452"/>
                <a:gd name="T3" fmla="*/ 63 h 164"/>
                <a:gd name="T4" fmla="*/ 452 w 452"/>
                <a:gd name="T5" fmla="*/ 164 h 164"/>
                <a:gd name="T6" fmla="*/ 0 w 452"/>
                <a:gd name="T7" fmla="*/ 101 h 164"/>
                <a:gd name="T8" fmla="*/ 0 w 45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64">
                  <a:moveTo>
                    <a:pt x="0" y="0"/>
                  </a:moveTo>
                  <a:lnTo>
                    <a:pt x="452" y="63"/>
                  </a:lnTo>
                  <a:lnTo>
                    <a:pt x="452" y="164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ṡliḍè">
              <a:extLst>
                <a:ext uri="{FF2B5EF4-FFF2-40B4-BE49-F238E27FC236}">
                  <a16:creationId xmlns:a16="http://schemas.microsoft.com/office/drawing/2014/main" id="{11A5D852-22F6-4B4E-A062-3439ECF1BB26}"/>
                </a:ext>
              </a:extLst>
            </p:cNvPr>
            <p:cNvSpPr/>
            <p:nvPr/>
          </p:nvSpPr>
          <p:spPr bwMode="auto">
            <a:xfrm>
              <a:off x="8251826" y="3319463"/>
              <a:ext cx="717550" cy="260350"/>
            </a:xfrm>
            <a:custGeom>
              <a:avLst/>
              <a:gdLst>
                <a:gd name="T0" fmla="*/ 0 w 452"/>
                <a:gd name="T1" fmla="*/ 0 h 164"/>
                <a:gd name="T2" fmla="*/ 452 w 452"/>
                <a:gd name="T3" fmla="*/ 63 h 164"/>
                <a:gd name="T4" fmla="*/ 452 w 452"/>
                <a:gd name="T5" fmla="*/ 164 h 164"/>
                <a:gd name="T6" fmla="*/ 0 w 452"/>
                <a:gd name="T7" fmla="*/ 101 h 164"/>
                <a:gd name="T8" fmla="*/ 0 w 452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64">
                  <a:moveTo>
                    <a:pt x="0" y="0"/>
                  </a:moveTo>
                  <a:lnTo>
                    <a:pt x="452" y="63"/>
                  </a:lnTo>
                  <a:lnTo>
                    <a:pt x="452" y="164"/>
                  </a:lnTo>
                  <a:lnTo>
                    <a:pt x="0" y="10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śľiḍe">
              <a:extLst>
                <a:ext uri="{FF2B5EF4-FFF2-40B4-BE49-F238E27FC236}">
                  <a16:creationId xmlns:a16="http://schemas.microsoft.com/office/drawing/2014/main" id="{2B0D7229-35F3-4724-82CC-2C8A9F983491}"/>
                </a:ext>
              </a:extLst>
            </p:cNvPr>
            <p:cNvSpPr/>
            <p:nvPr/>
          </p:nvSpPr>
          <p:spPr bwMode="auto">
            <a:xfrm>
              <a:off x="8181976" y="2433638"/>
              <a:ext cx="873125" cy="1243013"/>
            </a:xfrm>
            <a:custGeom>
              <a:avLst/>
              <a:gdLst>
                <a:gd name="T0" fmla="*/ 544 w 544"/>
                <a:gd name="T1" fmla="*/ 0 h 775"/>
                <a:gd name="T2" fmla="*/ 544 w 544"/>
                <a:gd name="T3" fmla="*/ 0 h 775"/>
                <a:gd name="T4" fmla="*/ 243 w 544"/>
                <a:gd name="T5" fmla="*/ 580 h 775"/>
                <a:gd name="T6" fmla="*/ 491 w 544"/>
                <a:gd name="T7" fmla="*/ 615 h 775"/>
                <a:gd name="T8" fmla="*/ 491 w 544"/>
                <a:gd name="T9" fmla="*/ 715 h 775"/>
                <a:gd name="T10" fmla="*/ 111 w 544"/>
                <a:gd name="T11" fmla="*/ 662 h 775"/>
                <a:gd name="T12" fmla="*/ 0 w 544"/>
                <a:gd name="T13" fmla="*/ 700 h 775"/>
                <a:gd name="T14" fmla="*/ 544 w 544"/>
                <a:gd name="T15" fmla="*/ 775 h 775"/>
                <a:gd name="T16" fmla="*/ 544 w 544"/>
                <a:gd name="T17" fmla="*/ 775 h 775"/>
                <a:gd name="T18" fmla="*/ 544 w 544"/>
                <a:gd name="T19" fmla="*/ 775 h 775"/>
                <a:gd name="T20" fmla="*/ 544 w 544"/>
                <a:gd name="T21" fmla="*/ 773 h 775"/>
                <a:gd name="T22" fmla="*/ 544 w 544"/>
                <a:gd name="T23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775">
                  <a:moveTo>
                    <a:pt x="544" y="0"/>
                  </a:moveTo>
                  <a:cubicBezTo>
                    <a:pt x="544" y="0"/>
                    <a:pt x="544" y="0"/>
                    <a:pt x="544" y="0"/>
                  </a:cubicBezTo>
                  <a:cubicBezTo>
                    <a:pt x="543" y="1"/>
                    <a:pt x="498" y="372"/>
                    <a:pt x="243" y="580"/>
                  </a:cubicBezTo>
                  <a:cubicBezTo>
                    <a:pt x="491" y="615"/>
                    <a:pt x="491" y="615"/>
                    <a:pt x="491" y="615"/>
                  </a:cubicBezTo>
                  <a:cubicBezTo>
                    <a:pt x="491" y="715"/>
                    <a:pt x="491" y="715"/>
                    <a:pt x="491" y="715"/>
                  </a:cubicBezTo>
                  <a:cubicBezTo>
                    <a:pt x="111" y="662"/>
                    <a:pt x="111" y="662"/>
                    <a:pt x="111" y="662"/>
                  </a:cubicBezTo>
                  <a:cubicBezTo>
                    <a:pt x="76" y="678"/>
                    <a:pt x="40" y="691"/>
                    <a:pt x="0" y="700"/>
                  </a:cubicBezTo>
                  <a:cubicBezTo>
                    <a:pt x="544" y="775"/>
                    <a:pt x="544" y="775"/>
                    <a:pt x="544" y="775"/>
                  </a:cubicBezTo>
                  <a:cubicBezTo>
                    <a:pt x="544" y="775"/>
                    <a:pt x="544" y="775"/>
                    <a:pt x="544" y="775"/>
                  </a:cubicBezTo>
                  <a:cubicBezTo>
                    <a:pt x="544" y="775"/>
                    <a:pt x="544" y="775"/>
                    <a:pt x="544" y="775"/>
                  </a:cubicBezTo>
                  <a:cubicBezTo>
                    <a:pt x="543" y="774"/>
                    <a:pt x="543" y="774"/>
                    <a:pt x="544" y="773"/>
                  </a:cubicBezTo>
                  <a:cubicBezTo>
                    <a:pt x="544" y="0"/>
                    <a:pt x="544" y="0"/>
                    <a:pt x="544" y="0"/>
                  </a:cubicBezTo>
                </a:path>
              </a:pathLst>
            </a:custGeom>
            <a:solidFill>
              <a:srgbClr val="3438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iṡḻïdê">
              <a:extLst>
                <a:ext uri="{FF2B5EF4-FFF2-40B4-BE49-F238E27FC236}">
                  <a16:creationId xmlns:a16="http://schemas.microsoft.com/office/drawing/2014/main" id="{94E935E7-CE35-47D7-8C6B-91B213F37E18}"/>
                </a:ext>
              </a:extLst>
            </p:cNvPr>
            <p:cNvSpPr/>
            <p:nvPr/>
          </p:nvSpPr>
          <p:spPr bwMode="auto">
            <a:xfrm>
              <a:off x="9053513" y="2433638"/>
              <a:ext cx="1588" cy="1243013"/>
            </a:xfrm>
            <a:custGeom>
              <a:avLst/>
              <a:gdLst>
                <a:gd name="T0" fmla="*/ 1 w 1"/>
                <a:gd name="T1" fmla="*/ 0 h 775"/>
                <a:gd name="T2" fmla="*/ 1 w 1"/>
                <a:gd name="T3" fmla="*/ 0 h 775"/>
                <a:gd name="T4" fmla="*/ 1 w 1"/>
                <a:gd name="T5" fmla="*/ 773 h 775"/>
                <a:gd name="T6" fmla="*/ 1 w 1"/>
                <a:gd name="T7" fmla="*/ 773 h 775"/>
                <a:gd name="T8" fmla="*/ 1 w 1"/>
                <a:gd name="T9" fmla="*/ 775 h 775"/>
                <a:gd name="T10" fmla="*/ 1 w 1"/>
                <a:gd name="T11" fmla="*/ 775 h 775"/>
                <a:gd name="T12" fmla="*/ 1 w 1"/>
                <a:gd name="T13" fmla="*/ 775 h 775"/>
                <a:gd name="T14" fmla="*/ 1 w 1"/>
                <a:gd name="T15" fmla="*/ 775 h 775"/>
                <a:gd name="T16" fmla="*/ 1 w 1"/>
                <a:gd name="T1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775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773"/>
                    <a:pt x="1" y="773"/>
                    <a:pt x="1" y="773"/>
                  </a:cubicBezTo>
                  <a:cubicBezTo>
                    <a:pt x="1" y="773"/>
                    <a:pt x="1" y="773"/>
                    <a:pt x="1" y="773"/>
                  </a:cubicBezTo>
                  <a:cubicBezTo>
                    <a:pt x="0" y="774"/>
                    <a:pt x="0" y="774"/>
                    <a:pt x="1" y="775"/>
                  </a:cubicBezTo>
                  <a:cubicBezTo>
                    <a:pt x="1" y="775"/>
                    <a:pt x="1" y="775"/>
                    <a:pt x="1" y="775"/>
                  </a:cubicBezTo>
                  <a:cubicBezTo>
                    <a:pt x="1" y="775"/>
                    <a:pt x="1" y="775"/>
                    <a:pt x="1" y="775"/>
                  </a:cubicBezTo>
                  <a:cubicBezTo>
                    <a:pt x="1" y="775"/>
                    <a:pt x="1" y="775"/>
                    <a:pt x="1" y="775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6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íṩḷíḋè">
              <a:extLst>
                <a:ext uri="{FF2B5EF4-FFF2-40B4-BE49-F238E27FC236}">
                  <a16:creationId xmlns:a16="http://schemas.microsoft.com/office/drawing/2014/main" id="{B9DF1BCC-90CB-426D-A7B1-D1080E6DAF06}"/>
                </a:ext>
              </a:extLst>
            </p:cNvPr>
            <p:cNvSpPr/>
            <p:nvPr/>
          </p:nvSpPr>
          <p:spPr bwMode="auto">
            <a:xfrm>
              <a:off x="8359776" y="3363913"/>
              <a:ext cx="609600" cy="215900"/>
            </a:xfrm>
            <a:custGeom>
              <a:avLst/>
              <a:gdLst>
                <a:gd name="T0" fmla="*/ 132 w 380"/>
                <a:gd name="T1" fmla="*/ 0 h 135"/>
                <a:gd name="T2" fmla="*/ 0 w 380"/>
                <a:gd name="T3" fmla="*/ 82 h 135"/>
                <a:gd name="T4" fmla="*/ 380 w 380"/>
                <a:gd name="T5" fmla="*/ 135 h 135"/>
                <a:gd name="T6" fmla="*/ 380 w 380"/>
                <a:gd name="T7" fmla="*/ 35 h 135"/>
                <a:gd name="T8" fmla="*/ 132 w 38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135">
                  <a:moveTo>
                    <a:pt x="132" y="0"/>
                  </a:moveTo>
                  <a:cubicBezTo>
                    <a:pt x="93" y="32"/>
                    <a:pt x="49" y="60"/>
                    <a:pt x="0" y="82"/>
                  </a:cubicBezTo>
                  <a:cubicBezTo>
                    <a:pt x="380" y="135"/>
                    <a:pt x="380" y="135"/>
                    <a:pt x="380" y="135"/>
                  </a:cubicBezTo>
                  <a:cubicBezTo>
                    <a:pt x="380" y="35"/>
                    <a:pt x="380" y="35"/>
                    <a:pt x="380" y="35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84A0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i$ľiḓè">
              <a:extLst>
                <a:ext uri="{FF2B5EF4-FFF2-40B4-BE49-F238E27FC236}">
                  <a16:creationId xmlns:a16="http://schemas.microsoft.com/office/drawing/2014/main" id="{FA48F51A-660F-4214-B23D-5DB5EAADD2F4}"/>
                </a:ext>
              </a:extLst>
            </p:cNvPr>
            <p:cNvSpPr/>
            <p:nvPr/>
          </p:nvSpPr>
          <p:spPr bwMode="auto">
            <a:xfrm>
              <a:off x="7880351" y="2863851"/>
              <a:ext cx="838200" cy="463550"/>
            </a:xfrm>
            <a:custGeom>
              <a:avLst/>
              <a:gdLst>
                <a:gd name="T0" fmla="*/ 507 w 522"/>
                <a:gd name="T1" fmla="*/ 208 h 290"/>
                <a:gd name="T2" fmla="*/ 504 w 522"/>
                <a:gd name="T3" fmla="*/ 205 h 290"/>
                <a:gd name="T4" fmla="*/ 470 w 522"/>
                <a:gd name="T5" fmla="*/ 199 h 290"/>
                <a:gd name="T6" fmla="*/ 451 w 522"/>
                <a:gd name="T7" fmla="*/ 191 h 290"/>
                <a:gd name="T8" fmla="*/ 433 w 522"/>
                <a:gd name="T9" fmla="*/ 209 h 290"/>
                <a:gd name="T10" fmla="*/ 388 w 522"/>
                <a:gd name="T11" fmla="*/ 226 h 290"/>
                <a:gd name="T12" fmla="*/ 202 w 522"/>
                <a:gd name="T13" fmla="*/ 213 h 290"/>
                <a:gd name="T14" fmla="*/ 192 w 522"/>
                <a:gd name="T15" fmla="*/ 209 h 290"/>
                <a:gd name="T16" fmla="*/ 186 w 522"/>
                <a:gd name="T17" fmla="*/ 192 h 290"/>
                <a:gd name="T18" fmla="*/ 171 w 522"/>
                <a:gd name="T19" fmla="*/ 105 h 290"/>
                <a:gd name="T20" fmla="*/ 137 w 522"/>
                <a:gd name="T21" fmla="*/ 34 h 290"/>
                <a:gd name="T22" fmla="*/ 68 w 522"/>
                <a:gd name="T23" fmla="*/ 4 h 290"/>
                <a:gd name="T24" fmla="*/ 21 w 522"/>
                <a:gd name="T25" fmla="*/ 37 h 290"/>
                <a:gd name="T26" fmla="*/ 67 w 522"/>
                <a:gd name="T27" fmla="*/ 172 h 290"/>
                <a:gd name="T28" fmla="*/ 134 w 522"/>
                <a:gd name="T29" fmla="*/ 271 h 290"/>
                <a:gd name="T30" fmla="*/ 144 w 522"/>
                <a:gd name="T31" fmla="*/ 281 h 290"/>
                <a:gd name="T32" fmla="*/ 159 w 522"/>
                <a:gd name="T33" fmla="*/ 284 h 290"/>
                <a:gd name="T34" fmla="*/ 361 w 522"/>
                <a:gd name="T35" fmla="*/ 287 h 290"/>
                <a:gd name="T36" fmla="*/ 413 w 522"/>
                <a:gd name="T37" fmla="*/ 276 h 290"/>
                <a:gd name="T38" fmla="*/ 443 w 522"/>
                <a:gd name="T39" fmla="*/ 286 h 290"/>
                <a:gd name="T40" fmla="*/ 477 w 522"/>
                <a:gd name="T41" fmla="*/ 286 h 290"/>
                <a:gd name="T42" fmla="*/ 517 w 522"/>
                <a:gd name="T43" fmla="*/ 248 h 290"/>
                <a:gd name="T44" fmla="*/ 521 w 522"/>
                <a:gd name="T45" fmla="*/ 237 h 290"/>
                <a:gd name="T46" fmla="*/ 514 w 522"/>
                <a:gd name="T47" fmla="*/ 218 h 290"/>
                <a:gd name="T48" fmla="*/ 507 w 522"/>
                <a:gd name="T49" fmla="*/ 20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2" h="290">
                  <a:moveTo>
                    <a:pt x="507" y="208"/>
                  </a:moveTo>
                  <a:cubicBezTo>
                    <a:pt x="506" y="207"/>
                    <a:pt x="505" y="206"/>
                    <a:pt x="504" y="205"/>
                  </a:cubicBezTo>
                  <a:cubicBezTo>
                    <a:pt x="493" y="199"/>
                    <a:pt x="483" y="202"/>
                    <a:pt x="470" y="199"/>
                  </a:cubicBezTo>
                  <a:cubicBezTo>
                    <a:pt x="464" y="197"/>
                    <a:pt x="460" y="183"/>
                    <a:pt x="451" y="191"/>
                  </a:cubicBezTo>
                  <a:cubicBezTo>
                    <a:pt x="447" y="194"/>
                    <a:pt x="440" y="203"/>
                    <a:pt x="433" y="209"/>
                  </a:cubicBezTo>
                  <a:cubicBezTo>
                    <a:pt x="423" y="219"/>
                    <a:pt x="404" y="225"/>
                    <a:pt x="388" y="226"/>
                  </a:cubicBezTo>
                  <a:cubicBezTo>
                    <a:pt x="326" y="234"/>
                    <a:pt x="264" y="224"/>
                    <a:pt x="202" y="213"/>
                  </a:cubicBezTo>
                  <a:cubicBezTo>
                    <a:pt x="199" y="212"/>
                    <a:pt x="195" y="212"/>
                    <a:pt x="192" y="209"/>
                  </a:cubicBezTo>
                  <a:cubicBezTo>
                    <a:pt x="187" y="205"/>
                    <a:pt x="187" y="198"/>
                    <a:pt x="186" y="192"/>
                  </a:cubicBezTo>
                  <a:cubicBezTo>
                    <a:pt x="184" y="162"/>
                    <a:pt x="179" y="133"/>
                    <a:pt x="171" y="105"/>
                  </a:cubicBezTo>
                  <a:cubicBezTo>
                    <a:pt x="164" y="79"/>
                    <a:pt x="155" y="54"/>
                    <a:pt x="137" y="34"/>
                  </a:cubicBezTo>
                  <a:cubicBezTo>
                    <a:pt x="120" y="14"/>
                    <a:pt x="94" y="0"/>
                    <a:pt x="68" y="4"/>
                  </a:cubicBezTo>
                  <a:cubicBezTo>
                    <a:pt x="48" y="7"/>
                    <a:pt x="30" y="20"/>
                    <a:pt x="21" y="37"/>
                  </a:cubicBezTo>
                  <a:cubicBezTo>
                    <a:pt x="0" y="81"/>
                    <a:pt x="46" y="135"/>
                    <a:pt x="67" y="172"/>
                  </a:cubicBezTo>
                  <a:cubicBezTo>
                    <a:pt x="87" y="206"/>
                    <a:pt x="109" y="239"/>
                    <a:pt x="134" y="271"/>
                  </a:cubicBezTo>
                  <a:cubicBezTo>
                    <a:pt x="137" y="275"/>
                    <a:pt x="140" y="278"/>
                    <a:pt x="144" y="281"/>
                  </a:cubicBezTo>
                  <a:cubicBezTo>
                    <a:pt x="149" y="283"/>
                    <a:pt x="154" y="284"/>
                    <a:pt x="159" y="284"/>
                  </a:cubicBezTo>
                  <a:cubicBezTo>
                    <a:pt x="226" y="290"/>
                    <a:pt x="294" y="289"/>
                    <a:pt x="361" y="287"/>
                  </a:cubicBezTo>
                  <a:cubicBezTo>
                    <a:pt x="380" y="287"/>
                    <a:pt x="396" y="277"/>
                    <a:pt x="413" y="276"/>
                  </a:cubicBezTo>
                  <a:cubicBezTo>
                    <a:pt x="424" y="276"/>
                    <a:pt x="432" y="284"/>
                    <a:pt x="443" y="286"/>
                  </a:cubicBezTo>
                  <a:cubicBezTo>
                    <a:pt x="453" y="288"/>
                    <a:pt x="467" y="288"/>
                    <a:pt x="477" y="286"/>
                  </a:cubicBezTo>
                  <a:cubicBezTo>
                    <a:pt x="498" y="283"/>
                    <a:pt x="507" y="264"/>
                    <a:pt x="517" y="248"/>
                  </a:cubicBezTo>
                  <a:cubicBezTo>
                    <a:pt x="519" y="244"/>
                    <a:pt x="521" y="241"/>
                    <a:pt x="521" y="237"/>
                  </a:cubicBezTo>
                  <a:cubicBezTo>
                    <a:pt x="522" y="230"/>
                    <a:pt x="518" y="224"/>
                    <a:pt x="514" y="218"/>
                  </a:cubicBezTo>
                  <a:cubicBezTo>
                    <a:pt x="512" y="214"/>
                    <a:pt x="510" y="211"/>
                    <a:pt x="507" y="208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iṡlide">
              <a:extLst>
                <a:ext uri="{FF2B5EF4-FFF2-40B4-BE49-F238E27FC236}">
                  <a16:creationId xmlns:a16="http://schemas.microsoft.com/office/drawing/2014/main" id="{DE570FC4-A829-41EC-8158-A02AA5FAAEAD}"/>
                </a:ext>
              </a:extLst>
            </p:cNvPr>
            <p:cNvSpPr/>
            <p:nvPr/>
          </p:nvSpPr>
          <p:spPr bwMode="auto">
            <a:xfrm>
              <a:off x="7785101" y="2463801"/>
              <a:ext cx="393700" cy="658813"/>
            </a:xfrm>
            <a:custGeom>
              <a:avLst/>
              <a:gdLst>
                <a:gd name="T0" fmla="*/ 129 w 245"/>
                <a:gd name="T1" fmla="*/ 402 h 411"/>
                <a:gd name="T2" fmla="*/ 245 w 245"/>
                <a:gd name="T3" fmla="*/ 377 h 411"/>
                <a:gd name="T4" fmla="*/ 216 w 245"/>
                <a:gd name="T5" fmla="*/ 188 h 411"/>
                <a:gd name="T6" fmla="*/ 179 w 245"/>
                <a:gd name="T7" fmla="*/ 72 h 411"/>
                <a:gd name="T8" fmla="*/ 8 w 245"/>
                <a:gd name="T9" fmla="*/ 115 h 411"/>
                <a:gd name="T10" fmla="*/ 79 w 245"/>
                <a:gd name="T11" fmla="*/ 405 h 411"/>
                <a:gd name="T12" fmla="*/ 84 w 245"/>
                <a:gd name="T13" fmla="*/ 410 h 411"/>
                <a:gd name="T14" fmla="*/ 92 w 245"/>
                <a:gd name="T15" fmla="*/ 410 h 411"/>
                <a:gd name="T16" fmla="*/ 129 w 245"/>
                <a:gd name="T17" fmla="*/ 40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411">
                  <a:moveTo>
                    <a:pt x="129" y="402"/>
                  </a:moveTo>
                  <a:cubicBezTo>
                    <a:pt x="168" y="394"/>
                    <a:pt x="206" y="385"/>
                    <a:pt x="245" y="377"/>
                  </a:cubicBezTo>
                  <a:cubicBezTo>
                    <a:pt x="243" y="378"/>
                    <a:pt x="218" y="199"/>
                    <a:pt x="216" y="188"/>
                  </a:cubicBezTo>
                  <a:cubicBezTo>
                    <a:pt x="209" y="148"/>
                    <a:pt x="202" y="106"/>
                    <a:pt x="179" y="72"/>
                  </a:cubicBezTo>
                  <a:cubicBezTo>
                    <a:pt x="129" y="0"/>
                    <a:pt x="17" y="24"/>
                    <a:pt x="8" y="115"/>
                  </a:cubicBezTo>
                  <a:cubicBezTo>
                    <a:pt x="0" y="212"/>
                    <a:pt x="27" y="322"/>
                    <a:pt x="79" y="405"/>
                  </a:cubicBezTo>
                  <a:cubicBezTo>
                    <a:pt x="80" y="407"/>
                    <a:pt x="82" y="409"/>
                    <a:pt x="84" y="410"/>
                  </a:cubicBezTo>
                  <a:cubicBezTo>
                    <a:pt x="86" y="411"/>
                    <a:pt x="89" y="410"/>
                    <a:pt x="92" y="410"/>
                  </a:cubicBezTo>
                  <a:cubicBezTo>
                    <a:pt x="104" y="407"/>
                    <a:pt x="117" y="405"/>
                    <a:pt x="129" y="402"/>
                  </a:cubicBezTo>
                </a:path>
              </a:pathLst>
            </a:custGeom>
            <a:solidFill>
              <a:srgbClr val="D67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ïṧlïdè">
              <a:extLst>
                <a:ext uri="{FF2B5EF4-FFF2-40B4-BE49-F238E27FC236}">
                  <a16:creationId xmlns:a16="http://schemas.microsoft.com/office/drawing/2014/main" id="{90F4BAB5-CA03-45B1-9A11-BD7EE51315D4}"/>
                </a:ext>
              </a:extLst>
            </p:cNvPr>
            <p:cNvSpPr/>
            <p:nvPr/>
          </p:nvSpPr>
          <p:spPr bwMode="auto">
            <a:xfrm>
              <a:off x="4900613" y="4541838"/>
              <a:ext cx="874713" cy="452438"/>
            </a:xfrm>
            <a:custGeom>
              <a:avLst/>
              <a:gdLst>
                <a:gd name="T0" fmla="*/ 540 w 545"/>
                <a:gd name="T1" fmla="*/ 135 h 282"/>
                <a:gd name="T2" fmla="*/ 476 w 545"/>
                <a:gd name="T3" fmla="*/ 42 h 282"/>
                <a:gd name="T4" fmla="*/ 375 w 545"/>
                <a:gd name="T5" fmla="*/ 20 h 282"/>
                <a:gd name="T6" fmla="*/ 147 w 545"/>
                <a:gd name="T7" fmla="*/ 3 h 282"/>
                <a:gd name="T8" fmla="*/ 18 w 545"/>
                <a:gd name="T9" fmla="*/ 110 h 282"/>
                <a:gd name="T10" fmla="*/ 28 w 545"/>
                <a:gd name="T11" fmla="*/ 186 h 282"/>
                <a:gd name="T12" fmla="*/ 104 w 545"/>
                <a:gd name="T13" fmla="*/ 249 h 282"/>
                <a:gd name="T14" fmla="*/ 311 w 545"/>
                <a:gd name="T15" fmla="*/ 267 h 282"/>
                <a:gd name="T16" fmla="*/ 480 w 545"/>
                <a:gd name="T17" fmla="*/ 215 h 282"/>
                <a:gd name="T18" fmla="*/ 540 w 545"/>
                <a:gd name="T19" fmla="*/ 13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5" h="282">
                  <a:moveTo>
                    <a:pt x="540" y="135"/>
                  </a:moveTo>
                  <a:cubicBezTo>
                    <a:pt x="535" y="94"/>
                    <a:pt x="514" y="60"/>
                    <a:pt x="476" y="42"/>
                  </a:cubicBezTo>
                  <a:cubicBezTo>
                    <a:pt x="444" y="27"/>
                    <a:pt x="409" y="24"/>
                    <a:pt x="375" y="20"/>
                  </a:cubicBezTo>
                  <a:cubicBezTo>
                    <a:pt x="298" y="10"/>
                    <a:pt x="225" y="0"/>
                    <a:pt x="147" y="3"/>
                  </a:cubicBezTo>
                  <a:cubicBezTo>
                    <a:pt x="85" y="5"/>
                    <a:pt x="47" y="58"/>
                    <a:pt x="18" y="110"/>
                  </a:cubicBezTo>
                  <a:cubicBezTo>
                    <a:pt x="0" y="143"/>
                    <a:pt x="5" y="158"/>
                    <a:pt x="28" y="186"/>
                  </a:cubicBezTo>
                  <a:cubicBezTo>
                    <a:pt x="49" y="211"/>
                    <a:pt x="75" y="233"/>
                    <a:pt x="104" y="249"/>
                  </a:cubicBezTo>
                  <a:cubicBezTo>
                    <a:pt x="161" y="282"/>
                    <a:pt x="248" y="274"/>
                    <a:pt x="311" y="267"/>
                  </a:cubicBezTo>
                  <a:cubicBezTo>
                    <a:pt x="370" y="260"/>
                    <a:pt x="428" y="242"/>
                    <a:pt x="480" y="215"/>
                  </a:cubicBezTo>
                  <a:cubicBezTo>
                    <a:pt x="514" y="197"/>
                    <a:pt x="545" y="176"/>
                    <a:pt x="540" y="135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Slidé">
              <a:extLst>
                <a:ext uri="{FF2B5EF4-FFF2-40B4-BE49-F238E27FC236}">
                  <a16:creationId xmlns:a16="http://schemas.microsoft.com/office/drawing/2014/main" id="{8EEE3DFE-985F-40E7-A454-816C9386739F}"/>
                </a:ext>
              </a:extLst>
            </p:cNvPr>
            <p:cNvSpPr/>
            <p:nvPr/>
          </p:nvSpPr>
          <p:spPr bwMode="auto">
            <a:xfrm>
              <a:off x="5089526" y="4892676"/>
              <a:ext cx="152400" cy="320675"/>
            </a:xfrm>
            <a:custGeom>
              <a:avLst/>
              <a:gdLst>
                <a:gd name="T0" fmla="*/ 35 w 95"/>
                <a:gd name="T1" fmla="*/ 30 h 200"/>
                <a:gd name="T2" fmla="*/ 8 w 95"/>
                <a:gd name="T3" fmla="*/ 104 h 200"/>
                <a:gd name="T4" fmla="*/ 1 w 95"/>
                <a:gd name="T5" fmla="*/ 144 h 200"/>
                <a:gd name="T6" fmla="*/ 62 w 95"/>
                <a:gd name="T7" fmla="*/ 170 h 200"/>
                <a:gd name="T8" fmla="*/ 86 w 95"/>
                <a:gd name="T9" fmla="*/ 127 h 200"/>
                <a:gd name="T10" fmla="*/ 61 w 95"/>
                <a:gd name="T11" fmla="*/ 110 h 200"/>
                <a:gd name="T12" fmla="*/ 51 w 95"/>
                <a:gd name="T13" fmla="*/ 79 h 200"/>
                <a:gd name="T14" fmla="*/ 71 w 95"/>
                <a:gd name="T15" fmla="*/ 19 h 200"/>
                <a:gd name="T16" fmla="*/ 63 w 95"/>
                <a:gd name="T17" fmla="*/ 2 h 200"/>
                <a:gd name="T18" fmla="*/ 48 w 95"/>
                <a:gd name="T19" fmla="*/ 5 h 200"/>
                <a:gd name="T20" fmla="*/ 40 w 95"/>
                <a:gd name="T21" fmla="*/ 18 h 200"/>
                <a:gd name="T22" fmla="*/ 35 w 95"/>
                <a:gd name="T23" fmla="*/ 3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200">
                  <a:moveTo>
                    <a:pt x="35" y="30"/>
                  </a:moveTo>
                  <a:cubicBezTo>
                    <a:pt x="25" y="54"/>
                    <a:pt x="16" y="79"/>
                    <a:pt x="8" y="104"/>
                  </a:cubicBezTo>
                  <a:cubicBezTo>
                    <a:pt x="4" y="117"/>
                    <a:pt x="0" y="131"/>
                    <a:pt x="1" y="144"/>
                  </a:cubicBezTo>
                  <a:cubicBezTo>
                    <a:pt x="2" y="177"/>
                    <a:pt x="38" y="200"/>
                    <a:pt x="62" y="170"/>
                  </a:cubicBezTo>
                  <a:cubicBezTo>
                    <a:pt x="72" y="157"/>
                    <a:pt x="80" y="142"/>
                    <a:pt x="86" y="127"/>
                  </a:cubicBezTo>
                  <a:cubicBezTo>
                    <a:pt x="95" y="104"/>
                    <a:pt x="76" y="117"/>
                    <a:pt x="61" y="110"/>
                  </a:cubicBezTo>
                  <a:cubicBezTo>
                    <a:pt x="43" y="102"/>
                    <a:pt x="44" y="96"/>
                    <a:pt x="51" y="79"/>
                  </a:cubicBezTo>
                  <a:cubicBezTo>
                    <a:pt x="61" y="58"/>
                    <a:pt x="72" y="44"/>
                    <a:pt x="71" y="19"/>
                  </a:cubicBezTo>
                  <a:cubicBezTo>
                    <a:pt x="71" y="12"/>
                    <a:pt x="69" y="4"/>
                    <a:pt x="63" y="2"/>
                  </a:cubicBezTo>
                  <a:cubicBezTo>
                    <a:pt x="58" y="0"/>
                    <a:pt x="52" y="2"/>
                    <a:pt x="48" y="5"/>
                  </a:cubicBezTo>
                  <a:cubicBezTo>
                    <a:pt x="45" y="9"/>
                    <a:pt x="42" y="14"/>
                    <a:pt x="40" y="18"/>
                  </a:cubicBezTo>
                  <a:cubicBezTo>
                    <a:pt x="38" y="22"/>
                    <a:pt x="37" y="26"/>
                    <a:pt x="35" y="30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îṩļîde">
              <a:extLst>
                <a:ext uri="{FF2B5EF4-FFF2-40B4-BE49-F238E27FC236}">
                  <a16:creationId xmlns:a16="http://schemas.microsoft.com/office/drawing/2014/main" id="{AA0A52CB-FD70-4D6B-AFA9-37E7D68A9279}"/>
                </a:ext>
              </a:extLst>
            </p:cNvPr>
            <p:cNvSpPr/>
            <p:nvPr/>
          </p:nvSpPr>
          <p:spPr bwMode="auto">
            <a:xfrm>
              <a:off x="5248276" y="3317876"/>
              <a:ext cx="277813" cy="412750"/>
            </a:xfrm>
            <a:custGeom>
              <a:avLst/>
              <a:gdLst>
                <a:gd name="T0" fmla="*/ 56 w 173"/>
                <a:gd name="T1" fmla="*/ 250 h 257"/>
                <a:gd name="T2" fmla="*/ 119 w 173"/>
                <a:gd name="T3" fmla="*/ 257 h 257"/>
                <a:gd name="T4" fmla="*/ 124 w 173"/>
                <a:gd name="T5" fmla="*/ 201 h 257"/>
                <a:gd name="T6" fmla="*/ 170 w 173"/>
                <a:gd name="T7" fmla="*/ 172 h 257"/>
                <a:gd name="T8" fmla="*/ 172 w 173"/>
                <a:gd name="T9" fmla="*/ 153 h 257"/>
                <a:gd name="T10" fmla="*/ 173 w 173"/>
                <a:gd name="T11" fmla="*/ 72 h 257"/>
                <a:gd name="T12" fmla="*/ 170 w 173"/>
                <a:gd name="T13" fmla="*/ 44 h 257"/>
                <a:gd name="T14" fmla="*/ 137 w 173"/>
                <a:gd name="T15" fmla="*/ 14 h 257"/>
                <a:gd name="T16" fmla="*/ 29 w 173"/>
                <a:gd name="T17" fmla="*/ 21 h 257"/>
                <a:gd name="T18" fmla="*/ 8 w 173"/>
                <a:gd name="T19" fmla="*/ 43 h 257"/>
                <a:gd name="T20" fmla="*/ 2 w 173"/>
                <a:gd name="T21" fmla="*/ 93 h 257"/>
                <a:gd name="T22" fmla="*/ 5 w 173"/>
                <a:gd name="T23" fmla="*/ 140 h 257"/>
                <a:gd name="T24" fmla="*/ 23 w 173"/>
                <a:gd name="T25" fmla="*/ 189 h 257"/>
                <a:gd name="T26" fmla="*/ 46 w 173"/>
                <a:gd name="T27" fmla="*/ 202 h 257"/>
                <a:gd name="T28" fmla="*/ 56 w 173"/>
                <a:gd name="T29" fmla="*/ 25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57">
                  <a:moveTo>
                    <a:pt x="56" y="250"/>
                  </a:moveTo>
                  <a:cubicBezTo>
                    <a:pt x="77" y="252"/>
                    <a:pt x="98" y="254"/>
                    <a:pt x="119" y="257"/>
                  </a:cubicBezTo>
                  <a:cubicBezTo>
                    <a:pt x="122" y="238"/>
                    <a:pt x="124" y="219"/>
                    <a:pt x="124" y="201"/>
                  </a:cubicBezTo>
                  <a:cubicBezTo>
                    <a:pt x="143" y="197"/>
                    <a:pt x="164" y="191"/>
                    <a:pt x="170" y="172"/>
                  </a:cubicBezTo>
                  <a:cubicBezTo>
                    <a:pt x="172" y="166"/>
                    <a:pt x="172" y="159"/>
                    <a:pt x="172" y="153"/>
                  </a:cubicBezTo>
                  <a:cubicBezTo>
                    <a:pt x="173" y="126"/>
                    <a:pt x="173" y="99"/>
                    <a:pt x="173" y="72"/>
                  </a:cubicBezTo>
                  <a:cubicBezTo>
                    <a:pt x="173" y="63"/>
                    <a:pt x="173" y="53"/>
                    <a:pt x="170" y="44"/>
                  </a:cubicBezTo>
                  <a:cubicBezTo>
                    <a:pt x="165" y="29"/>
                    <a:pt x="151" y="20"/>
                    <a:pt x="137" y="14"/>
                  </a:cubicBezTo>
                  <a:cubicBezTo>
                    <a:pt x="102" y="0"/>
                    <a:pt x="62" y="0"/>
                    <a:pt x="29" y="21"/>
                  </a:cubicBezTo>
                  <a:cubicBezTo>
                    <a:pt x="21" y="26"/>
                    <a:pt x="13" y="33"/>
                    <a:pt x="8" y="43"/>
                  </a:cubicBezTo>
                  <a:cubicBezTo>
                    <a:pt x="0" y="58"/>
                    <a:pt x="1" y="76"/>
                    <a:pt x="2" y="93"/>
                  </a:cubicBezTo>
                  <a:cubicBezTo>
                    <a:pt x="3" y="109"/>
                    <a:pt x="4" y="125"/>
                    <a:pt x="5" y="140"/>
                  </a:cubicBezTo>
                  <a:cubicBezTo>
                    <a:pt x="7" y="159"/>
                    <a:pt x="9" y="179"/>
                    <a:pt x="23" y="189"/>
                  </a:cubicBezTo>
                  <a:cubicBezTo>
                    <a:pt x="30" y="194"/>
                    <a:pt x="40" y="195"/>
                    <a:pt x="46" y="202"/>
                  </a:cubicBezTo>
                  <a:cubicBezTo>
                    <a:pt x="57" y="213"/>
                    <a:pt x="52" y="234"/>
                    <a:pt x="56" y="250"/>
                  </a:cubicBezTo>
                </a:path>
              </a:pathLst>
            </a:custGeom>
            <a:solidFill>
              <a:srgbClr val="B9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s1ïde">
              <a:extLst>
                <a:ext uri="{FF2B5EF4-FFF2-40B4-BE49-F238E27FC236}">
                  <a16:creationId xmlns:a16="http://schemas.microsoft.com/office/drawing/2014/main" id="{39471EA8-9489-4786-BFF8-6281FE455F04}"/>
                </a:ext>
              </a:extLst>
            </p:cNvPr>
            <p:cNvSpPr/>
            <p:nvPr/>
          </p:nvSpPr>
          <p:spPr bwMode="auto">
            <a:xfrm>
              <a:off x="5373688" y="3236913"/>
              <a:ext cx="238125" cy="422275"/>
            </a:xfrm>
            <a:custGeom>
              <a:avLst/>
              <a:gdLst>
                <a:gd name="T0" fmla="*/ 64 w 148"/>
                <a:gd name="T1" fmla="*/ 94 h 264"/>
                <a:gd name="T2" fmla="*/ 66 w 148"/>
                <a:gd name="T3" fmla="*/ 98 h 264"/>
                <a:gd name="T4" fmla="*/ 70 w 148"/>
                <a:gd name="T5" fmla="*/ 125 h 264"/>
                <a:gd name="T6" fmla="*/ 93 w 148"/>
                <a:gd name="T7" fmla="*/ 159 h 264"/>
                <a:gd name="T8" fmla="*/ 87 w 148"/>
                <a:gd name="T9" fmla="*/ 193 h 264"/>
                <a:gd name="T10" fmla="*/ 94 w 148"/>
                <a:gd name="T11" fmla="*/ 230 h 264"/>
                <a:gd name="T12" fmla="*/ 80 w 148"/>
                <a:gd name="T13" fmla="*/ 264 h 264"/>
                <a:gd name="T14" fmla="*/ 105 w 148"/>
                <a:gd name="T15" fmla="*/ 259 h 264"/>
                <a:gd name="T16" fmla="*/ 115 w 148"/>
                <a:gd name="T17" fmla="*/ 245 h 264"/>
                <a:gd name="T18" fmla="*/ 118 w 148"/>
                <a:gd name="T19" fmla="*/ 222 h 264"/>
                <a:gd name="T20" fmla="*/ 133 w 148"/>
                <a:gd name="T21" fmla="*/ 196 h 264"/>
                <a:gd name="T22" fmla="*/ 129 w 148"/>
                <a:gd name="T23" fmla="*/ 154 h 264"/>
                <a:gd name="T24" fmla="*/ 141 w 148"/>
                <a:gd name="T25" fmla="*/ 92 h 264"/>
                <a:gd name="T26" fmla="*/ 118 w 148"/>
                <a:gd name="T27" fmla="*/ 62 h 264"/>
                <a:gd name="T28" fmla="*/ 108 w 148"/>
                <a:gd name="T29" fmla="*/ 36 h 264"/>
                <a:gd name="T30" fmla="*/ 89 w 148"/>
                <a:gd name="T31" fmla="*/ 16 h 264"/>
                <a:gd name="T32" fmla="*/ 73 w 148"/>
                <a:gd name="T33" fmla="*/ 14 h 264"/>
                <a:gd name="T34" fmla="*/ 48 w 148"/>
                <a:gd name="T35" fmla="*/ 4 h 264"/>
                <a:gd name="T36" fmla="*/ 7 w 148"/>
                <a:gd name="T37" fmla="*/ 24 h 264"/>
                <a:gd name="T38" fmla="*/ 11 w 148"/>
                <a:gd name="T39" fmla="*/ 52 h 264"/>
                <a:gd name="T40" fmla="*/ 64 w 148"/>
                <a:gd name="T41" fmla="*/ 9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264">
                  <a:moveTo>
                    <a:pt x="64" y="94"/>
                  </a:moveTo>
                  <a:cubicBezTo>
                    <a:pt x="65" y="95"/>
                    <a:pt x="65" y="97"/>
                    <a:pt x="66" y="98"/>
                  </a:cubicBezTo>
                  <a:cubicBezTo>
                    <a:pt x="69" y="107"/>
                    <a:pt x="67" y="116"/>
                    <a:pt x="70" y="125"/>
                  </a:cubicBezTo>
                  <a:cubicBezTo>
                    <a:pt x="75" y="138"/>
                    <a:pt x="91" y="146"/>
                    <a:pt x="93" y="159"/>
                  </a:cubicBezTo>
                  <a:cubicBezTo>
                    <a:pt x="95" y="171"/>
                    <a:pt x="88" y="182"/>
                    <a:pt x="87" y="193"/>
                  </a:cubicBezTo>
                  <a:cubicBezTo>
                    <a:pt x="87" y="206"/>
                    <a:pt x="95" y="217"/>
                    <a:pt x="94" y="230"/>
                  </a:cubicBezTo>
                  <a:cubicBezTo>
                    <a:pt x="93" y="240"/>
                    <a:pt x="87" y="256"/>
                    <a:pt x="80" y="264"/>
                  </a:cubicBezTo>
                  <a:cubicBezTo>
                    <a:pt x="82" y="262"/>
                    <a:pt x="100" y="262"/>
                    <a:pt x="105" y="259"/>
                  </a:cubicBezTo>
                  <a:cubicBezTo>
                    <a:pt x="112" y="255"/>
                    <a:pt x="113" y="252"/>
                    <a:pt x="115" y="245"/>
                  </a:cubicBezTo>
                  <a:cubicBezTo>
                    <a:pt x="117" y="237"/>
                    <a:pt x="115" y="230"/>
                    <a:pt x="118" y="222"/>
                  </a:cubicBezTo>
                  <a:cubicBezTo>
                    <a:pt x="122" y="213"/>
                    <a:pt x="130" y="206"/>
                    <a:pt x="133" y="196"/>
                  </a:cubicBezTo>
                  <a:cubicBezTo>
                    <a:pt x="137" y="182"/>
                    <a:pt x="129" y="168"/>
                    <a:pt x="129" y="154"/>
                  </a:cubicBezTo>
                  <a:cubicBezTo>
                    <a:pt x="130" y="133"/>
                    <a:pt x="148" y="112"/>
                    <a:pt x="141" y="92"/>
                  </a:cubicBezTo>
                  <a:cubicBezTo>
                    <a:pt x="137" y="80"/>
                    <a:pt x="125" y="73"/>
                    <a:pt x="118" y="62"/>
                  </a:cubicBezTo>
                  <a:cubicBezTo>
                    <a:pt x="113" y="54"/>
                    <a:pt x="111" y="45"/>
                    <a:pt x="108" y="36"/>
                  </a:cubicBezTo>
                  <a:cubicBezTo>
                    <a:pt x="104" y="27"/>
                    <a:pt x="98" y="19"/>
                    <a:pt x="89" y="16"/>
                  </a:cubicBezTo>
                  <a:cubicBezTo>
                    <a:pt x="84" y="15"/>
                    <a:pt x="78" y="15"/>
                    <a:pt x="73" y="14"/>
                  </a:cubicBezTo>
                  <a:cubicBezTo>
                    <a:pt x="64" y="13"/>
                    <a:pt x="57" y="7"/>
                    <a:pt x="48" y="4"/>
                  </a:cubicBezTo>
                  <a:cubicBezTo>
                    <a:pt x="36" y="0"/>
                    <a:pt x="14" y="13"/>
                    <a:pt x="7" y="24"/>
                  </a:cubicBezTo>
                  <a:cubicBezTo>
                    <a:pt x="0" y="34"/>
                    <a:pt x="4" y="43"/>
                    <a:pt x="11" y="52"/>
                  </a:cubicBezTo>
                  <a:cubicBezTo>
                    <a:pt x="24" y="67"/>
                    <a:pt x="53" y="77"/>
                    <a:pt x="64" y="94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ṩľiďê">
              <a:extLst>
                <a:ext uri="{FF2B5EF4-FFF2-40B4-BE49-F238E27FC236}">
                  <a16:creationId xmlns:a16="http://schemas.microsoft.com/office/drawing/2014/main" id="{BB31D85A-1CAF-46CA-93DE-4058329B3F13}"/>
                </a:ext>
              </a:extLst>
            </p:cNvPr>
            <p:cNvSpPr/>
            <p:nvPr/>
          </p:nvSpPr>
          <p:spPr bwMode="auto">
            <a:xfrm>
              <a:off x="5118101" y="3214688"/>
              <a:ext cx="338138" cy="496888"/>
            </a:xfrm>
            <a:custGeom>
              <a:avLst/>
              <a:gdLst>
                <a:gd name="T0" fmla="*/ 45 w 210"/>
                <a:gd name="T1" fmla="*/ 50 h 310"/>
                <a:gd name="T2" fmla="*/ 22 w 210"/>
                <a:gd name="T3" fmla="*/ 66 h 310"/>
                <a:gd name="T4" fmla="*/ 7 w 210"/>
                <a:gd name="T5" fmla="*/ 116 h 310"/>
                <a:gd name="T6" fmla="*/ 2 w 210"/>
                <a:gd name="T7" fmla="*/ 164 h 310"/>
                <a:gd name="T8" fmla="*/ 18 w 210"/>
                <a:gd name="T9" fmla="*/ 193 h 310"/>
                <a:gd name="T10" fmla="*/ 53 w 210"/>
                <a:gd name="T11" fmla="*/ 215 h 310"/>
                <a:gd name="T12" fmla="*/ 53 w 210"/>
                <a:gd name="T13" fmla="*/ 260 h 310"/>
                <a:gd name="T14" fmla="*/ 75 w 210"/>
                <a:gd name="T15" fmla="*/ 272 h 310"/>
                <a:gd name="T16" fmla="*/ 92 w 210"/>
                <a:gd name="T17" fmla="*/ 294 h 310"/>
                <a:gd name="T18" fmla="*/ 114 w 210"/>
                <a:gd name="T19" fmla="*/ 310 h 310"/>
                <a:gd name="T20" fmla="*/ 108 w 210"/>
                <a:gd name="T21" fmla="*/ 271 h 310"/>
                <a:gd name="T22" fmla="*/ 102 w 210"/>
                <a:gd name="T23" fmla="*/ 241 h 310"/>
                <a:gd name="T24" fmla="*/ 119 w 210"/>
                <a:gd name="T25" fmla="*/ 223 h 310"/>
                <a:gd name="T26" fmla="*/ 114 w 210"/>
                <a:gd name="T27" fmla="*/ 212 h 310"/>
                <a:gd name="T28" fmla="*/ 109 w 210"/>
                <a:gd name="T29" fmla="*/ 168 h 310"/>
                <a:gd name="T30" fmla="*/ 140 w 210"/>
                <a:gd name="T31" fmla="*/ 134 h 310"/>
                <a:gd name="T32" fmla="*/ 158 w 210"/>
                <a:gd name="T33" fmla="*/ 106 h 310"/>
                <a:gd name="T34" fmla="*/ 184 w 210"/>
                <a:gd name="T35" fmla="*/ 83 h 310"/>
                <a:gd name="T36" fmla="*/ 203 w 210"/>
                <a:gd name="T37" fmla="*/ 64 h 310"/>
                <a:gd name="T38" fmla="*/ 205 w 210"/>
                <a:gd name="T39" fmla="*/ 37 h 310"/>
                <a:gd name="T40" fmla="*/ 188 w 210"/>
                <a:gd name="T41" fmla="*/ 21 h 310"/>
                <a:gd name="T42" fmla="*/ 143 w 210"/>
                <a:gd name="T43" fmla="*/ 2 h 310"/>
                <a:gd name="T44" fmla="*/ 116 w 210"/>
                <a:gd name="T45" fmla="*/ 8 h 310"/>
                <a:gd name="T46" fmla="*/ 98 w 210"/>
                <a:gd name="T47" fmla="*/ 7 h 310"/>
                <a:gd name="T48" fmla="*/ 68 w 210"/>
                <a:gd name="T49" fmla="*/ 17 h 310"/>
                <a:gd name="T50" fmla="*/ 55 w 210"/>
                <a:gd name="T51" fmla="*/ 39 h 310"/>
                <a:gd name="T52" fmla="*/ 45 w 210"/>
                <a:gd name="T53" fmla="*/ 5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0" h="310">
                  <a:moveTo>
                    <a:pt x="45" y="50"/>
                  </a:moveTo>
                  <a:cubicBezTo>
                    <a:pt x="38" y="55"/>
                    <a:pt x="29" y="59"/>
                    <a:pt x="22" y="66"/>
                  </a:cubicBezTo>
                  <a:cubicBezTo>
                    <a:pt x="9" y="78"/>
                    <a:pt x="7" y="98"/>
                    <a:pt x="7" y="116"/>
                  </a:cubicBezTo>
                  <a:cubicBezTo>
                    <a:pt x="7" y="132"/>
                    <a:pt x="0" y="147"/>
                    <a:pt x="2" y="164"/>
                  </a:cubicBezTo>
                  <a:cubicBezTo>
                    <a:pt x="3" y="175"/>
                    <a:pt x="8" y="186"/>
                    <a:pt x="18" y="193"/>
                  </a:cubicBezTo>
                  <a:cubicBezTo>
                    <a:pt x="29" y="201"/>
                    <a:pt x="47" y="202"/>
                    <a:pt x="53" y="215"/>
                  </a:cubicBezTo>
                  <a:cubicBezTo>
                    <a:pt x="58" y="229"/>
                    <a:pt x="44" y="247"/>
                    <a:pt x="53" y="260"/>
                  </a:cubicBezTo>
                  <a:cubicBezTo>
                    <a:pt x="58" y="266"/>
                    <a:pt x="68" y="267"/>
                    <a:pt x="75" y="272"/>
                  </a:cubicBezTo>
                  <a:cubicBezTo>
                    <a:pt x="83" y="277"/>
                    <a:pt x="87" y="286"/>
                    <a:pt x="92" y="294"/>
                  </a:cubicBezTo>
                  <a:cubicBezTo>
                    <a:pt x="97" y="302"/>
                    <a:pt x="105" y="310"/>
                    <a:pt x="114" y="310"/>
                  </a:cubicBezTo>
                  <a:cubicBezTo>
                    <a:pt x="114" y="295"/>
                    <a:pt x="114" y="284"/>
                    <a:pt x="108" y="271"/>
                  </a:cubicBezTo>
                  <a:cubicBezTo>
                    <a:pt x="104" y="263"/>
                    <a:pt x="94" y="250"/>
                    <a:pt x="102" y="241"/>
                  </a:cubicBezTo>
                  <a:cubicBezTo>
                    <a:pt x="107" y="234"/>
                    <a:pt x="118" y="232"/>
                    <a:pt x="119" y="223"/>
                  </a:cubicBezTo>
                  <a:cubicBezTo>
                    <a:pt x="119" y="219"/>
                    <a:pt x="116" y="216"/>
                    <a:pt x="114" y="212"/>
                  </a:cubicBezTo>
                  <a:cubicBezTo>
                    <a:pt x="105" y="200"/>
                    <a:pt x="104" y="182"/>
                    <a:pt x="109" y="168"/>
                  </a:cubicBezTo>
                  <a:cubicBezTo>
                    <a:pt x="115" y="153"/>
                    <a:pt x="126" y="141"/>
                    <a:pt x="140" y="134"/>
                  </a:cubicBezTo>
                  <a:cubicBezTo>
                    <a:pt x="157" y="126"/>
                    <a:pt x="154" y="122"/>
                    <a:pt x="158" y="106"/>
                  </a:cubicBezTo>
                  <a:cubicBezTo>
                    <a:pt x="163" y="92"/>
                    <a:pt x="171" y="88"/>
                    <a:pt x="184" y="83"/>
                  </a:cubicBezTo>
                  <a:cubicBezTo>
                    <a:pt x="195" y="78"/>
                    <a:pt x="199" y="75"/>
                    <a:pt x="203" y="64"/>
                  </a:cubicBezTo>
                  <a:cubicBezTo>
                    <a:pt x="206" y="56"/>
                    <a:pt x="210" y="46"/>
                    <a:pt x="205" y="37"/>
                  </a:cubicBezTo>
                  <a:cubicBezTo>
                    <a:pt x="201" y="30"/>
                    <a:pt x="195" y="25"/>
                    <a:pt x="188" y="21"/>
                  </a:cubicBezTo>
                  <a:cubicBezTo>
                    <a:pt x="175" y="11"/>
                    <a:pt x="160" y="0"/>
                    <a:pt x="143" y="2"/>
                  </a:cubicBezTo>
                  <a:cubicBezTo>
                    <a:pt x="134" y="3"/>
                    <a:pt x="125" y="7"/>
                    <a:pt x="116" y="8"/>
                  </a:cubicBezTo>
                  <a:cubicBezTo>
                    <a:pt x="110" y="8"/>
                    <a:pt x="104" y="7"/>
                    <a:pt x="98" y="7"/>
                  </a:cubicBezTo>
                  <a:cubicBezTo>
                    <a:pt x="87" y="7"/>
                    <a:pt x="76" y="10"/>
                    <a:pt x="68" y="17"/>
                  </a:cubicBezTo>
                  <a:cubicBezTo>
                    <a:pt x="59" y="23"/>
                    <a:pt x="59" y="30"/>
                    <a:pt x="55" y="39"/>
                  </a:cubicBezTo>
                  <a:cubicBezTo>
                    <a:pt x="53" y="43"/>
                    <a:pt x="49" y="47"/>
                    <a:pt x="45" y="50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iṧľïde">
              <a:extLst>
                <a:ext uri="{FF2B5EF4-FFF2-40B4-BE49-F238E27FC236}">
                  <a16:creationId xmlns:a16="http://schemas.microsoft.com/office/drawing/2014/main" id="{C68D065F-2C3F-4403-B101-B2BA4A2234A7}"/>
                </a:ext>
              </a:extLst>
            </p:cNvPr>
            <p:cNvSpPr/>
            <p:nvPr/>
          </p:nvSpPr>
          <p:spPr bwMode="auto">
            <a:xfrm>
              <a:off x="4970463" y="3078163"/>
              <a:ext cx="298450" cy="292100"/>
            </a:xfrm>
            <a:custGeom>
              <a:avLst/>
              <a:gdLst>
                <a:gd name="T0" fmla="*/ 173 w 186"/>
                <a:gd name="T1" fmla="*/ 75 h 182"/>
                <a:gd name="T2" fmla="*/ 164 w 186"/>
                <a:gd name="T3" fmla="*/ 49 h 182"/>
                <a:gd name="T4" fmla="*/ 147 w 186"/>
                <a:gd name="T5" fmla="*/ 48 h 182"/>
                <a:gd name="T6" fmla="*/ 125 w 186"/>
                <a:gd name="T7" fmla="*/ 22 h 182"/>
                <a:gd name="T8" fmla="*/ 122 w 186"/>
                <a:gd name="T9" fmla="*/ 18 h 182"/>
                <a:gd name="T10" fmla="*/ 114 w 186"/>
                <a:gd name="T11" fmla="*/ 18 h 182"/>
                <a:gd name="T12" fmla="*/ 83 w 186"/>
                <a:gd name="T13" fmla="*/ 5 h 182"/>
                <a:gd name="T14" fmla="*/ 49 w 186"/>
                <a:gd name="T15" fmla="*/ 23 h 182"/>
                <a:gd name="T16" fmla="*/ 46 w 186"/>
                <a:gd name="T17" fmla="*/ 40 h 182"/>
                <a:gd name="T18" fmla="*/ 6 w 186"/>
                <a:gd name="T19" fmla="*/ 98 h 182"/>
                <a:gd name="T20" fmla="*/ 16 w 186"/>
                <a:gd name="T21" fmla="*/ 144 h 182"/>
                <a:gd name="T22" fmla="*/ 2 w 186"/>
                <a:gd name="T23" fmla="*/ 171 h 182"/>
                <a:gd name="T24" fmla="*/ 16 w 186"/>
                <a:gd name="T25" fmla="*/ 182 h 182"/>
                <a:gd name="T26" fmla="*/ 34 w 186"/>
                <a:gd name="T27" fmla="*/ 173 h 182"/>
                <a:gd name="T28" fmla="*/ 55 w 186"/>
                <a:gd name="T29" fmla="*/ 149 h 182"/>
                <a:gd name="T30" fmla="*/ 83 w 186"/>
                <a:gd name="T31" fmla="*/ 137 h 182"/>
                <a:gd name="T32" fmla="*/ 113 w 186"/>
                <a:gd name="T33" fmla="*/ 144 h 182"/>
                <a:gd name="T34" fmla="*/ 134 w 186"/>
                <a:gd name="T35" fmla="*/ 133 h 182"/>
                <a:gd name="T36" fmla="*/ 157 w 186"/>
                <a:gd name="T37" fmla="*/ 134 h 182"/>
                <a:gd name="T38" fmla="*/ 174 w 186"/>
                <a:gd name="T39" fmla="*/ 123 h 182"/>
                <a:gd name="T40" fmla="*/ 174 w 186"/>
                <a:gd name="T41" fmla="*/ 117 h 182"/>
                <a:gd name="T42" fmla="*/ 186 w 186"/>
                <a:gd name="T43" fmla="*/ 107 h 182"/>
                <a:gd name="T44" fmla="*/ 173 w 186"/>
                <a:gd name="T45" fmla="*/ 95 h 182"/>
                <a:gd name="T46" fmla="*/ 173 w 186"/>
                <a:gd name="T47" fmla="*/ 75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6" h="182">
                  <a:moveTo>
                    <a:pt x="173" y="75"/>
                  </a:moveTo>
                  <a:cubicBezTo>
                    <a:pt x="175" y="65"/>
                    <a:pt x="174" y="52"/>
                    <a:pt x="164" y="49"/>
                  </a:cubicBezTo>
                  <a:cubicBezTo>
                    <a:pt x="159" y="47"/>
                    <a:pt x="153" y="49"/>
                    <a:pt x="147" y="48"/>
                  </a:cubicBezTo>
                  <a:cubicBezTo>
                    <a:pt x="136" y="46"/>
                    <a:pt x="132" y="32"/>
                    <a:pt x="125" y="22"/>
                  </a:cubicBezTo>
                  <a:cubicBezTo>
                    <a:pt x="124" y="20"/>
                    <a:pt x="123" y="19"/>
                    <a:pt x="122" y="18"/>
                  </a:cubicBezTo>
                  <a:cubicBezTo>
                    <a:pt x="119" y="17"/>
                    <a:pt x="117" y="18"/>
                    <a:pt x="114" y="18"/>
                  </a:cubicBezTo>
                  <a:cubicBezTo>
                    <a:pt x="103" y="20"/>
                    <a:pt x="94" y="9"/>
                    <a:pt x="83" y="5"/>
                  </a:cubicBezTo>
                  <a:cubicBezTo>
                    <a:pt x="69" y="0"/>
                    <a:pt x="52" y="9"/>
                    <a:pt x="49" y="23"/>
                  </a:cubicBezTo>
                  <a:cubicBezTo>
                    <a:pt x="47" y="28"/>
                    <a:pt x="47" y="34"/>
                    <a:pt x="46" y="40"/>
                  </a:cubicBezTo>
                  <a:cubicBezTo>
                    <a:pt x="40" y="63"/>
                    <a:pt x="6" y="74"/>
                    <a:pt x="6" y="98"/>
                  </a:cubicBezTo>
                  <a:cubicBezTo>
                    <a:pt x="6" y="114"/>
                    <a:pt x="22" y="129"/>
                    <a:pt x="16" y="144"/>
                  </a:cubicBezTo>
                  <a:cubicBezTo>
                    <a:pt x="12" y="154"/>
                    <a:pt x="0" y="161"/>
                    <a:pt x="2" y="171"/>
                  </a:cubicBezTo>
                  <a:cubicBezTo>
                    <a:pt x="3" y="177"/>
                    <a:pt x="10" y="182"/>
                    <a:pt x="16" y="182"/>
                  </a:cubicBezTo>
                  <a:cubicBezTo>
                    <a:pt x="23" y="181"/>
                    <a:pt x="29" y="178"/>
                    <a:pt x="34" y="173"/>
                  </a:cubicBezTo>
                  <a:cubicBezTo>
                    <a:pt x="42" y="166"/>
                    <a:pt x="48" y="157"/>
                    <a:pt x="55" y="149"/>
                  </a:cubicBezTo>
                  <a:cubicBezTo>
                    <a:pt x="63" y="142"/>
                    <a:pt x="73" y="136"/>
                    <a:pt x="83" y="137"/>
                  </a:cubicBezTo>
                  <a:cubicBezTo>
                    <a:pt x="93" y="138"/>
                    <a:pt x="103" y="146"/>
                    <a:pt x="113" y="144"/>
                  </a:cubicBezTo>
                  <a:cubicBezTo>
                    <a:pt x="121" y="142"/>
                    <a:pt x="127" y="135"/>
                    <a:pt x="134" y="133"/>
                  </a:cubicBezTo>
                  <a:cubicBezTo>
                    <a:pt x="142" y="131"/>
                    <a:pt x="150" y="134"/>
                    <a:pt x="157" y="134"/>
                  </a:cubicBezTo>
                  <a:cubicBezTo>
                    <a:pt x="165" y="134"/>
                    <a:pt x="174" y="130"/>
                    <a:pt x="174" y="123"/>
                  </a:cubicBezTo>
                  <a:cubicBezTo>
                    <a:pt x="174" y="121"/>
                    <a:pt x="174" y="119"/>
                    <a:pt x="174" y="117"/>
                  </a:cubicBezTo>
                  <a:cubicBezTo>
                    <a:pt x="176" y="112"/>
                    <a:pt x="184" y="112"/>
                    <a:pt x="186" y="107"/>
                  </a:cubicBezTo>
                  <a:cubicBezTo>
                    <a:pt x="182" y="101"/>
                    <a:pt x="176" y="103"/>
                    <a:pt x="173" y="95"/>
                  </a:cubicBezTo>
                  <a:cubicBezTo>
                    <a:pt x="171" y="89"/>
                    <a:pt x="172" y="81"/>
                    <a:pt x="173" y="75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îṩľíde">
              <a:extLst>
                <a:ext uri="{FF2B5EF4-FFF2-40B4-BE49-F238E27FC236}">
                  <a16:creationId xmlns:a16="http://schemas.microsoft.com/office/drawing/2014/main" id="{A30E06A2-EDE5-497D-8F4A-E387DF899523}"/>
                </a:ext>
              </a:extLst>
            </p:cNvPr>
            <p:cNvSpPr/>
            <p:nvPr/>
          </p:nvSpPr>
          <p:spPr bwMode="auto">
            <a:xfrm>
              <a:off x="4962526" y="3654426"/>
              <a:ext cx="830263" cy="1003300"/>
            </a:xfrm>
            <a:custGeom>
              <a:avLst/>
              <a:gdLst>
                <a:gd name="T0" fmla="*/ 291 w 517"/>
                <a:gd name="T1" fmla="*/ 20 h 625"/>
                <a:gd name="T2" fmla="*/ 374 w 517"/>
                <a:gd name="T3" fmla="*/ 22 h 625"/>
                <a:gd name="T4" fmla="*/ 399 w 517"/>
                <a:gd name="T5" fmla="*/ 77 h 625"/>
                <a:gd name="T6" fmla="*/ 435 w 517"/>
                <a:gd name="T7" fmla="*/ 274 h 625"/>
                <a:gd name="T8" fmla="*/ 446 w 517"/>
                <a:gd name="T9" fmla="*/ 372 h 625"/>
                <a:gd name="T10" fmla="*/ 442 w 517"/>
                <a:gd name="T11" fmla="*/ 449 h 625"/>
                <a:gd name="T12" fmla="*/ 470 w 517"/>
                <a:gd name="T13" fmla="*/ 500 h 625"/>
                <a:gd name="T14" fmla="*/ 500 w 517"/>
                <a:gd name="T15" fmla="*/ 508 h 625"/>
                <a:gd name="T16" fmla="*/ 512 w 517"/>
                <a:gd name="T17" fmla="*/ 532 h 625"/>
                <a:gd name="T18" fmla="*/ 501 w 517"/>
                <a:gd name="T19" fmla="*/ 541 h 625"/>
                <a:gd name="T20" fmla="*/ 432 w 517"/>
                <a:gd name="T21" fmla="*/ 580 h 625"/>
                <a:gd name="T22" fmla="*/ 378 w 517"/>
                <a:gd name="T23" fmla="*/ 606 h 625"/>
                <a:gd name="T24" fmla="*/ 294 w 517"/>
                <a:gd name="T25" fmla="*/ 621 h 625"/>
                <a:gd name="T26" fmla="*/ 75 w 517"/>
                <a:gd name="T27" fmla="*/ 597 h 625"/>
                <a:gd name="T28" fmla="*/ 9 w 517"/>
                <a:gd name="T29" fmla="*/ 524 h 625"/>
                <a:gd name="T30" fmla="*/ 57 w 517"/>
                <a:gd name="T31" fmla="*/ 394 h 625"/>
                <a:gd name="T32" fmla="*/ 105 w 517"/>
                <a:gd name="T33" fmla="*/ 233 h 625"/>
                <a:gd name="T34" fmla="*/ 159 w 517"/>
                <a:gd name="T35" fmla="*/ 76 h 625"/>
                <a:gd name="T36" fmla="*/ 160 w 517"/>
                <a:gd name="T37" fmla="*/ 75 h 625"/>
                <a:gd name="T38" fmla="*/ 184 w 517"/>
                <a:gd name="T39" fmla="*/ 21 h 625"/>
                <a:gd name="T40" fmla="*/ 237 w 517"/>
                <a:gd name="T41" fmla="*/ 21 h 625"/>
                <a:gd name="T42" fmla="*/ 291 w 517"/>
                <a:gd name="T43" fmla="*/ 2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17" h="625">
                  <a:moveTo>
                    <a:pt x="291" y="20"/>
                  </a:moveTo>
                  <a:cubicBezTo>
                    <a:pt x="320" y="16"/>
                    <a:pt x="350" y="11"/>
                    <a:pt x="374" y="22"/>
                  </a:cubicBezTo>
                  <a:cubicBezTo>
                    <a:pt x="395" y="31"/>
                    <a:pt x="394" y="57"/>
                    <a:pt x="399" y="77"/>
                  </a:cubicBezTo>
                  <a:cubicBezTo>
                    <a:pt x="414" y="142"/>
                    <a:pt x="426" y="208"/>
                    <a:pt x="435" y="274"/>
                  </a:cubicBezTo>
                  <a:cubicBezTo>
                    <a:pt x="439" y="306"/>
                    <a:pt x="447" y="340"/>
                    <a:pt x="446" y="372"/>
                  </a:cubicBezTo>
                  <a:cubicBezTo>
                    <a:pt x="446" y="398"/>
                    <a:pt x="440" y="423"/>
                    <a:pt x="442" y="449"/>
                  </a:cubicBezTo>
                  <a:cubicBezTo>
                    <a:pt x="443" y="470"/>
                    <a:pt x="452" y="491"/>
                    <a:pt x="470" y="500"/>
                  </a:cubicBezTo>
                  <a:cubicBezTo>
                    <a:pt x="480" y="504"/>
                    <a:pt x="490" y="504"/>
                    <a:pt x="500" y="508"/>
                  </a:cubicBezTo>
                  <a:cubicBezTo>
                    <a:pt x="509" y="512"/>
                    <a:pt x="517" y="523"/>
                    <a:pt x="512" y="532"/>
                  </a:cubicBezTo>
                  <a:cubicBezTo>
                    <a:pt x="510" y="537"/>
                    <a:pt x="505" y="539"/>
                    <a:pt x="501" y="541"/>
                  </a:cubicBezTo>
                  <a:cubicBezTo>
                    <a:pt x="478" y="554"/>
                    <a:pt x="455" y="567"/>
                    <a:pt x="432" y="580"/>
                  </a:cubicBezTo>
                  <a:cubicBezTo>
                    <a:pt x="415" y="590"/>
                    <a:pt x="397" y="600"/>
                    <a:pt x="378" y="606"/>
                  </a:cubicBezTo>
                  <a:cubicBezTo>
                    <a:pt x="351" y="616"/>
                    <a:pt x="322" y="619"/>
                    <a:pt x="294" y="621"/>
                  </a:cubicBezTo>
                  <a:cubicBezTo>
                    <a:pt x="220" y="625"/>
                    <a:pt x="146" y="616"/>
                    <a:pt x="75" y="597"/>
                  </a:cubicBezTo>
                  <a:cubicBezTo>
                    <a:pt x="37" y="586"/>
                    <a:pt x="0" y="568"/>
                    <a:pt x="9" y="524"/>
                  </a:cubicBezTo>
                  <a:cubicBezTo>
                    <a:pt x="19" y="480"/>
                    <a:pt x="37" y="435"/>
                    <a:pt x="57" y="394"/>
                  </a:cubicBezTo>
                  <a:cubicBezTo>
                    <a:pt x="81" y="345"/>
                    <a:pt x="88" y="286"/>
                    <a:pt x="105" y="233"/>
                  </a:cubicBezTo>
                  <a:cubicBezTo>
                    <a:pt x="123" y="181"/>
                    <a:pt x="141" y="128"/>
                    <a:pt x="159" y="76"/>
                  </a:cubicBezTo>
                  <a:cubicBezTo>
                    <a:pt x="160" y="75"/>
                    <a:pt x="160" y="75"/>
                    <a:pt x="160" y="75"/>
                  </a:cubicBezTo>
                  <a:cubicBezTo>
                    <a:pt x="166" y="56"/>
                    <a:pt x="169" y="37"/>
                    <a:pt x="184" y="21"/>
                  </a:cubicBezTo>
                  <a:cubicBezTo>
                    <a:pt x="204" y="0"/>
                    <a:pt x="214" y="17"/>
                    <a:pt x="237" y="21"/>
                  </a:cubicBezTo>
                  <a:cubicBezTo>
                    <a:pt x="254" y="25"/>
                    <a:pt x="272" y="23"/>
                    <a:pt x="291" y="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iSlîḑè">
              <a:extLst>
                <a:ext uri="{FF2B5EF4-FFF2-40B4-BE49-F238E27FC236}">
                  <a16:creationId xmlns:a16="http://schemas.microsoft.com/office/drawing/2014/main" id="{3844EA39-F2BF-48ED-A2D2-0092149AC67A}"/>
                </a:ext>
              </a:extLst>
            </p:cNvPr>
            <p:cNvSpPr/>
            <p:nvPr/>
          </p:nvSpPr>
          <p:spPr bwMode="auto">
            <a:xfrm>
              <a:off x="5434013" y="4902201"/>
              <a:ext cx="185738" cy="84138"/>
            </a:xfrm>
            <a:custGeom>
              <a:avLst/>
              <a:gdLst>
                <a:gd name="T0" fmla="*/ 69 w 116"/>
                <a:gd name="T1" fmla="*/ 51 h 52"/>
                <a:gd name="T2" fmla="*/ 89 w 116"/>
                <a:gd name="T3" fmla="*/ 52 h 52"/>
                <a:gd name="T4" fmla="*/ 110 w 116"/>
                <a:gd name="T5" fmla="*/ 47 h 52"/>
                <a:gd name="T6" fmla="*/ 110 w 116"/>
                <a:gd name="T7" fmla="*/ 23 h 52"/>
                <a:gd name="T8" fmla="*/ 88 w 116"/>
                <a:gd name="T9" fmla="*/ 10 h 52"/>
                <a:gd name="T10" fmla="*/ 25 w 116"/>
                <a:gd name="T11" fmla="*/ 1 h 52"/>
                <a:gd name="T12" fmla="*/ 19 w 116"/>
                <a:gd name="T13" fmla="*/ 1 h 52"/>
                <a:gd name="T14" fmla="*/ 12 w 116"/>
                <a:gd name="T15" fmla="*/ 10 h 52"/>
                <a:gd name="T16" fmla="*/ 69 w 116"/>
                <a:gd name="T1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2">
                  <a:moveTo>
                    <a:pt x="69" y="51"/>
                  </a:moveTo>
                  <a:cubicBezTo>
                    <a:pt x="76" y="51"/>
                    <a:pt x="83" y="51"/>
                    <a:pt x="89" y="52"/>
                  </a:cubicBezTo>
                  <a:cubicBezTo>
                    <a:pt x="97" y="52"/>
                    <a:pt x="105" y="52"/>
                    <a:pt x="110" y="47"/>
                  </a:cubicBezTo>
                  <a:cubicBezTo>
                    <a:pt x="116" y="41"/>
                    <a:pt x="116" y="30"/>
                    <a:pt x="110" y="23"/>
                  </a:cubicBezTo>
                  <a:cubicBezTo>
                    <a:pt x="105" y="16"/>
                    <a:pt x="97" y="13"/>
                    <a:pt x="88" y="10"/>
                  </a:cubicBezTo>
                  <a:cubicBezTo>
                    <a:pt x="68" y="3"/>
                    <a:pt x="47" y="1"/>
                    <a:pt x="25" y="1"/>
                  </a:cubicBezTo>
                  <a:cubicBezTo>
                    <a:pt x="23" y="0"/>
                    <a:pt x="21" y="0"/>
                    <a:pt x="19" y="1"/>
                  </a:cubicBezTo>
                  <a:cubicBezTo>
                    <a:pt x="16" y="3"/>
                    <a:pt x="14" y="6"/>
                    <a:pt x="12" y="10"/>
                  </a:cubicBezTo>
                  <a:cubicBezTo>
                    <a:pt x="0" y="46"/>
                    <a:pt x="44" y="49"/>
                    <a:pt x="69" y="51"/>
                  </a:cubicBezTo>
                </a:path>
              </a:pathLst>
            </a:custGeom>
            <a:solidFill>
              <a:srgbClr val="B9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ïṡľïďê">
              <a:extLst>
                <a:ext uri="{FF2B5EF4-FFF2-40B4-BE49-F238E27FC236}">
                  <a16:creationId xmlns:a16="http://schemas.microsoft.com/office/drawing/2014/main" id="{AF078B22-D427-4D7D-B43D-92D426C05E90}"/>
                </a:ext>
              </a:extLst>
            </p:cNvPr>
            <p:cNvSpPr/>
            <p:nvPr/>
          </p:nvSpPr>
          <p:spPr bwMode="auto">
            <a:xfrm>
              <a:off x="5133976" y="4927601"/>
              <a:ext cx="176213" cy="190500"/>
            </a:xfrm>
            <a:custGeom>
              <a:avLst/>
              <a:gdLst>
                <a:gd name="T0" fmla="*/ 1 w 110"/>
                <a:gd name="T1" fmla="*/ 97 h 119"/>
                <a:gd name="T2" fmla="*/ 2 w 110"/>
                <a:gd name="T3" fmla="*/ 106 h 119"/>
                <a:gd name="T4" fmla="*/ 6 w 110"/>
                <a:gd name="T5" fmla="*/ 110 h 119"/>
                <a:gd name="T6" fmla="*/ 49 w 110"/>
                <a:gd name="T7" fmla="*/ 97 h 119"/>
                <a:gd name="T8" fmla="*/ 80 w 110"/>
                <a:gd name="T9" fmla="*/ 60 h 119"/>
                <a:gd name="T10" fmla="*/ 50 w 110"/>
                <a:gd name="T11" fmla="*/ 9 h 119"/>
                <a:gd name="T12" fmla="*/ 1 w 110"/>
                <a:gd name="T13" fmla="*/ 9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119">
                  <a:moveTo>
                    <a:pt x="1" y="97"/>
                  </a:moveTo>
                  <a:cubicBezTo>
                    <a:pt x="1" y="100"/>
                    <a:pt x="0" y="103"/>
                    <a:pt x="2" y="106"/>
                  </a:cubicBezTo>
                  <a:cubicBezTo>
                    <a:pt x="3" y="108"/>
                    <a:pt x="4" y="109"/>
                    <a:pt x="6" y="110"/>
                  </a:cubicBezTo>
                  <a:cubicBezTo>
                    <a:pt x="20" y="119"/>
                    <a:pt x="38" y="110"/>
                    <a:pt x="49" y="97"/>
                  </a:cubicBezTo>
                  <a:cubicBezTo>
                    <a:pt x="59" y="85"/>
                    <a:pt x="66" y="69"/>
                    <a:pt x="80" y="60"/>
                  </a:cubicBezTo>
                  <a:cubicBezTo>
                    <a:pt x="110" y="39"/>
                    <a:pt x="82" y="0"/>
                    <a:pt x="50" y="9"/>
                  </a:cubicBezTo>
                  <a:cubicBezTo>
                    <a:pt x="13" y="20"/>
                    <a:pt x="5" y="64"/>
                    <a:pt x="1" y="97"/>
                  </a:cubicBezTo>
                </a:path>
              </a:pathLst>
            </a:custGeom>
            <a:solidFill>
              <a:srgbClr val="B9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ïşḷiďé">
              <a:extLst>
                <a:ext uri="{FF2B5EF4-FFF2-40B4-BE49-F238E27FC236}">
                  <a16:creationId xmlns:a16="http://schemas.microsoft.com/office/drawing/2014/main" id="{F6AC37FC-4FE2-4E63-8965-118734079A57}"/>
                </a:ext>
              </a:extLst>
            </p:cNvPr>
            <p:cNvSpPr/>
            <p:nvPr/>
          </p:nvSpPr>
          <p:spPr bwMode="auto">
            <a:xfrm>
              <a:off x="5187951" y="4452938"/>
              <a:ext cx="723900" cy="600075"/>
            </a:xfrm>
            <a:custGeom>
              <a:avLst/>
              <a:gdLst>
                <a:gd name="T0" fmla="*/ 379 w 451"/>
                <a:gd name="T1" fmla="*/ 194 h 374"/>
                <a:gd name="T2" fmla="*/ 442 w 451"/>
                <a:gd name="T3" fmla="*/ 120 h 374"/>
                <a:gd name="T4" fmla="*/ 404 w 451"/>
                <a:gd name="T5" fmla="*/ 23 h 374"/>
                <a:gd name="T6" fmla="*/ 292 w 451"/>
                <a:gd name="T7" fmla="*/ 54 h 374"/>
                <a:gd name="T8" fmla="*/ 100 w 451"/>
                <a:gd name="T9" fmla="*/ 207 h 374"/>
                <a:gd name="T10" fmla="*/ 3 w 451"/>
                <a:gd name="T11" fmla="*/ 286 h 374"/>
                <a:gd name="T12" fmla="*/ 52 w 451"/>
                <a:gd name="T13" fmla="*/ 371 h 374"/>
                <a:gd name="T14" fmla="*/ 379 w 451"/>
                <a:gd name="T15" fmla="*/ 19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1" h="374">
                  <a:moveTo>
                    <a:pt x="379" y="194"/>
                  </a:moveTo>
                  <a:cubicBezTo>
                    <a:pt x="406" y="175"/>
                    <a:pt x="432" y="153"/>
                    <a:pt x="442" y="120"/>
                  </a:cubicBezTo>
                  <a:cubicBezTo>
                    <a:pt x="451" y="88"/>
                    <a:pt x="438" y="41"/>
                    <a:pt x="404" y="23"/>
                  </a:cubicBezTo>
                  <a:cubicBezTo>
                    <a:pt x="362" y="0"/>
                    <a:pt x="321" y="28"/>
                    <a:pt x="292" y="54"/>
                  </a:cubicBezTo>
                  <a:cubicBezTo>
                    <a:pt x="231" y="109"/>
                    <a:pt x="165" y="157"/>
                    <a:pt x="100" y="207"/>
                  </a:cubicBezTo>
                  <a:cubicBezTo>
                    <a:pt x="78" y="224"/>
                    <a:pt x="3" y="286"/>
                    <a:pt x="3" y="286"/>
                  </a:cubicBezTo>
                  <a:cubicBezTo>
                    <a:pt x="0" y="295"/>
                    <a:pt x="41" y="374"/>
                    <a:pt x="52" y="371"/>
                  </a:cubicBezTo>
                  <a:cubicBezTo>
                    <a:pt x="170" y="340"/>
                    <a:pt x="285" y="264"/>
                    <a:pt x="379" y="194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ïS1ide">
              <a:extLst>
                <a:ext uri="{FF2B5EF4-FFF2-40B4-BE49-F238E27FC236}">
                  <a16:creationId xmlns:a16="http://schemas.microsoft.com/office/drawing/2014/main" id="{15529872-B413-4B73-8DD3-EFC441494265}"/>
                </a:ext>
              </a:extLst>
            </p:cNvPr>
            <p:cNvSpPr/>
            <p:nvPr/>
          </p:nvSpPr>
          <p:spPr bwMode="auto">
            <a:xfrm>
              <a:off x="4727576" y="4505326"/>
              <a:ext cx="703263" cy="468313"/>
            </a:xfrm>
            <a:custGeom>
              <a:avLst/>
              <a:gdLst>
                <a:gd name="T0" fmla="*/ 72 w 438"/>
                <a:gd name="T1" fmla="*/ 200 h 292"/>
                <a:gd name="T2" fmla="*/ 10 w 438"/>
                <a:gd name="T3" fmla="*/ 142 h 292"/>
                <a:gd name="T4" fmla="*/ 44 w 438"/>
                <a:gd name="T5" fmla="*/ 34 h 292"/>
                <a:gd name="T6" fmla="*/ 152 w 438"/>
                <a:gd name="T7" fmla="*/ 37 h 292"/>
                <a:gd name="T8" fmla="*/ 340 w 438"/>
                <a:gd name="T9" fmla="*/ 140 h 292"/>
                <a:gd name="T10" fmla="*/ 436 w 438"/>
                <a:gd name="T11" fmla="*/ 194 h 292"/>
                <a:gd name="T12" fmla="*/ 391 w 438"/>
                <a:gd name="T13" fmla="*/ 292 h 292"/>
                <a:gd name="T14" fmla="*/ 72 w 438"/>
                <a:gd name="T15" fmla="*/ 20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8" h="292">
                  <a:moveTo>
                    <a:pt x="72" y="200"/>
                  </a:moveTo>
                  <a:cubicBezTo>
                    <a:pt x="47" y="187"/>
                    <a:pt x="21" y="172"/>
                    <a:pt x="10" y="142"/>
                  </a:cubicBezTo>
                  <a:cubicBezTo>
                    <a:pt x="0" y="112"/>
                    <a:pt x="12" y="62"/>
                    <a:pt x="44" y="34"/>
                  </a:cubicBezTo>
                  <a:cubicBezTo>
                    <a:pt x="83" y="0"/>
                    <a:pt x="123" y="18"/>
                    <a:pt x="152" y="37"/>
                  </a:cubicBezTo>
                  <a:cubicBezTo>
                    <a:pt x="212" y="76"/>
                    <a:pt x="276" y="107"/>
                    <a:pt x="340" y="140"/>
                  </a:cubicBezTo>
                  <a:cubicBezTo>
                    <a:pt x="361" y="152"/>
                    <a:pt x="436" y="194"/>
                    <a:pt x="436" y="194"/>
                  </a:cubicBezTo>
                  <a:cubicBezTo>
                    <a:pt x="438" y="202"/>
                    <a:pt x="401" y="292"/>
                    <a:pt x="391" y="292"/>
                  </a:cubicBezTo>
                  <a:cubicBezTo>
                    <a:pt x="277" y="292"/>
                    <a:pt x="165" y="245"/>
                    <a:pt x="72" y="200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íŝľíďé">
              <a:extLst>
                <a:ext uri="{FF2B5EF4-FFF2-40B4-BE49-F238E27FC236}">
                  <a16:creationId xmlns:a16="http://schemas.microsoft.com/office/drawing/2014/main" id="{7C373B85-1369-418E-AB2B-483B7C624516}"/>
                </a:ext>
              </a:extLst>
            </p:cNvPr>
            <p:cNvSpPr/>
            <p:nvPr/>
          </p:nvSpPr>
          <p:spPr bwMode="auto">
            <a:xfrm>
              <a:off x="5426076" y="4918076"/>
              <a:ext cx="323850" cy="155575"/>
            </a:xfrm>
            <a:custGeom>
              <a:avLst/>
              <a:gdLst>
                <a:gd name="T0" fmla="*/ 30 w 202"/>
                <a:gd name="T1" fmla="*/ 57 h 97"/>
                <a:gd name="T2" fmla="*/ 103 w 202"/>
                <a:gd name="T3" fmla="*/ 87 h 97"/>
                <a:gd name="T4" fmla="*/ 144 w 202"/>
                <a:gd name="T5" fmla="*/ 97 h 97"/>
                <a:gd name="T6" fmla="*/ 173 w 202"/>
                <a:gd name="T7" fmla="*/ 37 h 97"/>
                <a:gd name="T8" fmla="*/ 130 w 202"/>
                <a:gd name="T9" fmla="*/ 10 h 97"/>
                <a:gd name="T10" fmla="*/ 112 w 202"/>
                <a:gd name="T11" fmla="*/ 34 h 97"/>
                <a:gd name="T12" fmla="*/ 80 w 202"/>
                <a:gd name="T13" fmla="*/ 43 h 97"/>
                <a:gd name="T14" fmla="*/ 21 w 202"/>
                <a:gd name="T15" fmla="*/ 20 h 97"/>
                <a:gd name="T16" fmla="*/ 3 w 202"/>
                <a:gd name="T17" fmla="*/ 27 h 97"/>
                <a:gd name="T18" fmla="*/ 5 w 202"/>
                <a:gd name="T19" fmla="*/ 42 h 97"/>
                <a:gd name="T20" fmla="*/ 18 w 202"/>
                <a:gd name="T21" fmla="*/ 51 h 97"/>
                <a:gd name="T22" fmla="*/ 30 w 202"/>
                <a:gd name="T23" fmla="*/ 5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2" h="97">
                  <a:moveTo>
                    <a:pt x="30" y="57"/>
                  </a:moveTo>
                  <a:cubicBezTo>
                    <a:pt x="54" y="68"/>
                    <a:pt x="78" y="78"/>
                    <a:pt x="103" y="87"/>
                  </a:cubicBezTo>
                  <a:cubicBezTo>
                    <a:pt x="116" y="92"/>
                    <a:pt x="130" y="97"/>
                    <a:pt x="144" y="97"/>
                  </a:cubicBezTo>
                  <a:cubicBezTo>
                    <a:pt x="176" y="97"/>
                    <a:pt x="202" y="62"/>
                    <a:pt x="173" y="37"/>
                  </a:cubicBezTo>
                  <a:cubicBezTo>
                    <a:pt x="160" y="26"/>
                    <a:pt x="146" y="17"/>
                    <a:pt x="130" y="10"/>
                  </a:cubicBezTo>
                  <a:cubicBezTo>
                    <a:pt x="107" y="0"/>
                    <a:pt x="120" y="19"/>
                    <a:pt x="112" y="34"/>
                  </a:cubicBezTo>
                  <a:cubicBezTo>
                    <a:pt x="103" y="52"/>
                    <a:pt x="97" y="51"/>
                    <a:pt x="80" y="43"/>
                  </a:cubicBezTo>
                  <a:cubicBezTo>
                    <a:pt x="59" y="32"/>
                    <a:pt x="46" y="19"/>
                    <a:pt x="21" y="20"/>
                  </a:cubicBezTo>
                  <a:cubicBezTo>
                    <a:pt x="14" y="20"/>
                    <a:pt x="6" y="21"/>
                    <a:pt x="3" y="27"/>
                  </a:cubicBezTo>
                  <a:cubicBezTo>
                    <a:pt x="0" y="32"/>
                    <a:pt x="2" y="38"/>
                    <a:pt x="5" y="42"/>
                  </a:cubicBezTo>
                  <a:cubicBezTo>
                    <a:pt x="9" y="46"/>
                    <a:pt x="14" y="48"/>
                    <a:pt x="18" y="51"/>
                  </a:cubicBezTo>
                  <a:cubicBezTo>
                    <a:pt x="22" y="53"/>
                    <a:pt x="26" y="55"/>
                    <a:pt x="30" y="57"/>
                  </a:cubicBezTo>
                </a:path>
              </a:pathLst>
            </a:custGeom>
            <a:solidFill>
              <a:srgbClr val="292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ïS1ïḓe">
              <a:extLst>
                <a:ext uri="{FF2B5EF4-FFF2-40B4-BE49-F238E27FC236}">
                  <a16:creationId xmlns:a16="http://schemas.microsoft.com/office/drawing/2014/main" id="{B69AAF66-C448-4D65-9993-CF1956DFE1B2}"/>
                </a:ext>
              </a:extLst>
            </p:cNvPr>
            <p:cNvSpPr/>
            <p:nvPr/>
          </p:nvSpPr>
          <p:spPr bwMode="auto">
            <a:xfrm>
              <a:off x="6021388" y="4168776"/>
              <a:ext cx="230188" cy="196850"/>
            </a:xfrm>
            <a:custGeom>
              <a:avLst/>
              <a:gdLst>
                <a:gd name="T0" fmla="*/ 0 w 144"/>
                <a:gd name="T1" fmla="*/ 89 h 123"/>
                <a:gd name="T2" fmla="*/ 0 w 144"/>
                <a:gd name="T3" fmla="*/ 84 h 123"/>
                <a:gd name="T4" fmla="*/ 14 w 144"/>
                <a:gd name="T5" fmla="*/ 49 h 123"/>
                <a:gd name="T6" fmla="*/ 19 w 144"/>
                <a:gd name="T7" fmla="*/ 26 h 123"/>
                <a:gd name="T8" fmla="*/ 68 w 144"/>
                <a:gd name="T9" fmla="*/ 13 h 123"/>
                <a:gd name="T10" fmla="*/ 83 w 144"/>
                <a:gd name="T11" fmla="*/ 2 h 123"/>
                <a:gd name="T12" fmla="*/ 89 w 144"/>
                <a:gd name="T13" fmla="*/ 6 h 123"/>
                <a:gd name="T14" fmla="*/ 30 w 144"/>
                <a:gd name="T15" fmla="*/ 121 h 123"/>
                <a:gd name="T16" fmla="*/ 18 w 144"/>
                <a:gd name="T17" fmla="*/ 119 h 123"/>
                <a:gd name="T18" fmla="*/ 5 w 144"/>
                <a:gd name="T19" fmla="*/ 101 h 123"/>
                <a:gd name="T20" fmla="*/ 0 w 144"/>
                <a:gd name="T21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4" h="123">
                  <a:moveTo>
                    <a:pt x="0" y="89"/>
                  </a:moveTo>
                  <a:cubicBezTo>
                    <a:pt x="0" y="87"/>
                    <a:pt x="0" y="85"/>
                    <a:pt x="0" y="84"/>
                  </a:cubicBezTo>
                  <a:cubicBezTo>
                    <a:pt x="0" y="70"/>
                    <a:pt x="9" y="62"/>
                    <a:pt x="14" y="49"/>
                  </a:cubicBezTo>
                  <a:cubicBezTo>
                    <a:pt x="16" y="43"/>
                    <a:pt x="6" y="30"/>
                    <a:pt x="19" y="26"/>
                  </a:cubicBezTo>
                  <a:cubicBezTo>
                    <a:pt x="32" y="23"/>
                    <a:pt x="58" y="25"/>
                    <a:pt x="68" y="13"/>
                  </a:cubicBezTo>
                  <a:cubicBezTo>
                    <a:pt x="72" y="8"/>
                    <a:pt x="77" y="0"/>
                    <a:pt x="83" y="2"/>
                  </a:cubicBezTo>
                  <a:cubicBezTo>
                    <a:pt x="85" y="3"/>
                    <a:pt x="87" y="4"/>
                    <a:pt x="89" y="6"/>
                  </a:cubicBezTo>
                  <a:cubicBezTo>
                    <a:pt x="144" y="59"/>
                    <a:pt x="90" y="123"/>
                    <a:pt x="30" y="121"/>
                  </a:cubicBezTo>
                  <a:cubicBezTo>
                    <a:pt x="25" y="121"/>
                    <a:pt x="22" y="121"/>
                    <a:pt x="18" y="119"/>
                  </a:cubicBezTo>
                  <a:cubicBezTo>
                    <a:pt x="11" y="115"/>
                    <a:pt x="8" y="108"/>
                    <a:pt x="5" y="101"/>
                  </a:cubicBezTo>
                  <a:cubicBezTo>
                    <a:pt x="3" y="97"/>
                    <a:pt x="1" y="93"/>
                    <a:pt x="0" y="89"/>
                  </a:cubicBezTo>
                </a:path>
              </a:pathLst>
            </a:custGeom>
            <a:solidFill>
              <a:srgbClr val="B9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$ḻiḋé">
              <a:extLst>
                <a:ext uri="{FF2B5EF4-FFF2-40B4-BE49-F238E27FC236}">
                  <a16:creationId xmlns:a16="http://schemas.microsoft.com/office/drawing/2014/main" id="{1BDDC625-8E5C-4DBF-8131-797A922C7113}"/>
                </a:ext>
              </a:extLst>
            </p:cNvPr>
            <p:cNvSpPr/>
            <p:nvPr/>
          </p:nvSpPr>
          <p:spPr bwMode="auto">
            <a:xfrm>
              <a:off x="6084888" y="4110038"/>
              <a:ext cx="188913" cy="225425"/>
            </a:xfrm>
            <a:custGeom>
              <a:avLst/>
              <a:gdLst>
                <a:gd name="T0" fmla="*/ 66 w 118"/>
                <a:gd name="T1" fmla="*/ 134 h 140"/>
                <a:gd name="T2" fmla="*/ 106 w 118"/>
                <a:gd name="T3" fmla="*/ 123 h 140"/>
                <a:gd name="T4" fmla="*/ 115 w 118"/>
                <a:gd name="T5" fmla="*/ 81 h 140"/>
                <a:gd name="T6" fmla="*/ 98 w 118"/>
                <a:gd name="T7" fmla="*/ 40 h 140"/>
                <a:gd name="T8" fmla="*/ 60 w 118"/>
                <a:gd name="T9" fmla="*/ 5 h 140"/>
                <a:gd name="T10" fmla="*/ 31 w 118"/>
                <a:gd name="T11" fmla="*/ 1 h 140"/>
                <a:gd name="T12" fmla="*/ 12 w 118"/>
                <a:gd name="T13" fmla="*/ 5 h 140"/>
                <a:gd name="T14" fmla="*/ 7 w 118"/>
                <a:gd name="T15" fmla="*/ 18 h 140"/>
                <a:gd name="T16" fmla="*/ 25 w 118"/>
                <a:gd name="T17" fmla="*/ 73 h 140"/>
                <a:gd name="T18" fmla="*/ 66 w 118"/>
                <a:gd name="T19" fmla="*/ 1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40">
                  <a:moveTo>
                    <a:pt x="66" y="134"/>
                  </a:moveTo>
                  <a:cubicBezTo>
                    <a:pt x="80" y="140"/>
                    <a:pt x="96" y="134"/>
                    <a:pt x="106" y="123"/>
                  </a:cubicBezTo>
                  <a:cubicBezTo>
                    <a:pt x="115" y="111"/>
                    <a:pt x="118" y="95"/>
                    <a:pt x="115" y="81"/>
                  </a:cubicBezTo>
                  <a:cubicBezTo>
                    <a:pt x="113" y="66"/>
                    <a:pt x="106" y="53"/>
                    <a:pt x="98" y="40"/>
                  </a:cubicBezTo>
                  <a:cubicBezTo>
                    <a:pt x="88" y="25"/>
                    <a:pt x="76" y="11"/>
                    <a:pt x="60" y="5"/>
                  </a:cubicBezTo>
                  <a:cubicBezTo>
                    <a:pt x="51" y="2"/>
                    <a:pt x="41" y="1"/>
                    <a:pt x="31" y="1"/>
                  </a:cubicBezTo>
                  <a:cubicBezTo>
                    <a:pt x="24" y="0"/>
                    <a:pt x="17" y="1"/>
                    <a:pt x="12" y="5"/>
                  </a:cubicBezTo>
                  <a:cubicBezTo>
                    <a:pt x="9" y="9"/>
                    <a:pt x="8" y="14"/>
                    <a:pt x="7" y="18"/>
                  </a:cubicBezTo>
                  <a:cubicBezTo>
                    <a:pt x="0" y="48"/>
                    <a:pt x="5" y="53"/>
                    <a:pt x="25" y="73"/>
                  </a:cubicBezTo>
                  <a:cubicBezTo>
                    <a:pt x="42" y="90"/>
                    <a:pt x="55" y="112"/>
                    <a:pt x="66" y="1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îsḻîďe">
              <a:extLst>
                <a:ext uri="{FF2B5EF4-FFF2-40B4-BE49-F238E27FC236}">
                  <a16:creationId xmlns:a16="http://schemas.microsoft.com/office/drawing/2014/main" id="{2BB9829B-C011-445A-81BD-79FB90D3D770}"/>
                </a:ext>
              </a:extLst>
            </p:cNvPr>
            <p:cNvSpPr/>
            <p:nvPr/>
          </p:nvSpPr>
          <p:spPr bwMode="auto">
            <a:xfrm>
              <a:off x="4737101" y="3687763"/>
              <a:ext cx="635000" cy="158750"/>
            </a:xfrm>
            <a:custGeom>
              <a:avLst/>
              <a:gdLst>
                <a:gd name="T0" fmla="*/ 0 w 396"/>
                <a:gd name="T1" fmla="*/ 69 h 99"/>
                <a:gd name="T2" fmla="*/ 0 w 396"/>
                <a:gd name="T3" fmla="*/ 23 h 99"/>
                <a:gd name="T4" fmla="*/ 396 w 396"/>
                <a:gd name="T5" fmla="*/ 99 h 99"/>
                <a:gd name="T6" fmla="*/ 0 w 396"/>
                <a:gd name="T7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9">
                  <a:moveTo>
                    <a:pt x="0" y="69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247" y="0"/>
                    <a:pt x="396" y="99"/>
                  </a:cubicBezTo>
                  <a:cubicBezTo>
                    <a:pt x="0" y="69"/>
                    <a:pt x="0" y="69"/>
                    <a:pt x="0" y="69"/>
                  </a:cubicBezTo>
                </a:path>
              </a:pathLst>
            </a:custGeom>
            <a:solidFill>
              <a:srgbClr val="DFD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íṣļïḋe">
              <a:extLst>
                <a:ext uri="{FF2B5EF4-FFF2-40B4-BE49-F238E27FC236}">
                  <a16:creationId xmlns:a16="http://schemas.microsoft.com/office/drawing/2014/main" id="{E29C7461-5FFB-493A-BF5E-794AA91B990F}"/>
                </a:ext>
              </a:extLst>
            </p:cNvPr>
            <p:cNvSpPr/>
            <p:nvPr/>
          </p:nvSpPr>
          <p:spPr bwMode="auto">
            <a:xfrm>
              <a:off x="4654551" y="3687763"/>
              <a:ext cx="717550" cy="1039813"/>
            </a:xfrm>
            <a:custGeom>
              <a:avLst/>
              <a:gdLst>
                <a:gd name="T0" fmla="*/ 0 w 447"/>
                <a:gd name="T1" fmla="*/ 64 h 649"/>
                <a:gd name="T2" fmla="*/ 33 w 447"/>
                <a:gd name="T3" fmla="*/ 39 h 649"/>
                <a:gd name="T4" fmla="*/ 447 w 447"/>
                <a:gd name="T5" fmla="*/ 99 h 649"/>
                <a:gd name="T6" fmla="*/ 447 w 447"/>
                <a:gd name="T7" fmla="*/ 649 h 649"/>
                <a:gd name="T8" fmla="*/ 0 w 447"/>
                <a:gd name="T9" fmla="*/ 587 h 649"/>
                <a:gd name="T10" fmla="*/ 0 w 447"/>
                <a:gd name="T11" fmla="*/ 6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649">
                  <a:moveTo>
                    <a:pt x="0" y="64"/>
                  </a:moveTo>
                  <a:cubicBezTo>
                    <a:pt x="33" y="39"/>
                    <a:pt x="33" y="39"/>
                    <a:pt x="33" y="39"/>
                  </a:cubicBezTo>
                  <a:cubicBezTo>
                    <a:pt x="33" y="39"/>
                    <a:pt x="236" y="0"/>
                    <a:pt x="447" y="99"/>
                  </a:cubicBezTo>
                  <a:cubicBezTo>
                    <a:pt x="447" y="649"/>
                    <a:pt x="447" y="649"/>
                    <a:pt x="447" y="649"/>
                  </a:cubicBezTo>
                  <a:cubicBezTo>
                    <a:pt x="447" y="649"/>
                    <a:pt x="304" y="546"/>
                    <a:pt x="0" y="587"/>
                  </a:cubicBezTo>
                  <a:cubicBezTo>
                    <a:pt x="0" y="64"/>
                    <a:pt x="0" y="64"/>
                    <a:pt x="0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ïšḻïḍê">
              <a:extLst>
                <a:ext uri="{FF2B5EF4-FFF2-40B4-BE49-F238E27FC236}">
                  <a16:creationId xmlns:a16="http://schemas.microsoft.com/office/drawing/2014/main" id="{1BFDE1AB-9981-402F-B534-E915B910E090}"/>
                </a:ext>
              </a:extLst>
            </p:cNvPr>
            <p:cNvSpPr/>
            <p:nvPr/>
          </p:nvSpPr>
          <p:spPr bwMode="auto">
            <a:xfrm>
              <a:off x="5372101" y="3687763"/>
              <a:ext cx="635000" cy="158750"/>
            </a:xfrm>
            <a:custGeom>
              <a:avLst/>
              <a:gdLst>
                <a:gd name="T0" fmla="*/ 396 w 396"/>
                <a:gd name="T1" fmla="*/ 69 h 99"/>
                <a:gd name="T2" fmla="*/ 396 w 396"/>
                <a:gd name="T3" fmla="*/ 23 h 99"/>
                <a:gd name="T4" fmla="*/ 0 w 396"/>
                <a:gd name="T5" fmla="*/ 99 h 99"/>
                <a:gd name="T6" fmla="*/ 396 w 396"/>
                <a:gd name="T7" fmla="*/ 6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6" h="99">
                  <a:moveTo>
                    <a:pt x="396" y="69"/>
                  </a:moveTo>
                  <a:cubicBezTo>
                    <a:pt x="396" y="23"/>
                    <a:pt x="396" y="23"/>
                    <a:pt x="396" y="23"/>
                  </a:cubicBezTo>
                  <a:cubicBezTo>
                    <a:pt x="396" y="23"/>
                    <a:pt x="149" y="0"/>
                    <a:pt x="0" y="99"/>
                  </a:cubicBezTo>
                  <a:cubicBezTo>
                    <a:pt x="396" y="69"/>
                    <a:pt x="396" y="69"/>
                    <a:pt x="396" y="69"/>
                  </a:cubicBezTo>
                </a:path>
              </a:pathLst>
            </a:custGeom>
            <a:solidFill>
              <a:srgbClr val="DFD8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iṩľïdê">
              <a:extLst>
                <a:ext uri="{FF2B5EF4-FFF2-40B4-BE49-F238E27FC236}">
                  <a16:creationId xmlns:a16="http://schemas.microsoft.com/office/drawing/2014/main" id="{593949DD-3723-4E46-B795-D3834D2651C9}"/>
                </a:ext>
              </a:extLst>
            </p:cNvPr>
            <p:cNvSpPr/>
            <p:nvPr/>
          </p:nvSpPr>
          <p:spPr bwMode="auto">
            <a:xfrm>
              <a:off x="5372101" y="3687763"/>
              <a:ext cx="717550" cy="1039813"/>
            </a:xfrm>
            <a:custGeom>
              <a:avLst/>
              <a:gdLst>
                <a:gd name="T0" fmla="*/ 447 w 447"/>
                <a:gd name="T1" fmla="*/ 64 h 649"/>
                <a:gd name="T2" fmla="*/ 414 w 447"/>
                <a:gd name="T3" fmla="*/ 39 h 649"/>
                <a:gd name="T4" fmla="*/ 0 w 447"/>
                <a:gd name="T5" fmla="*/ 99 h 649"/>
                <a:gd name="T6" fmla="*/ 0 w 447"/>
                <a:gd name="T7" fmla="*/ 649 h 649"/>
                <a:gd name="T8" fmla="*/ 447 w 447"/>
                <a:gd name="T9" fmla="*/ 587 h 649"/>
                <a:gd name="T10" fmla="*/ 447 w 447"/>
                <a:gd name="T11" fmla="*/ 64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7" h="649">
                  <a:moveTo>
                    <a:pt x="447" y="64"/>
                  </a:moveTo>
                  <a:cubicBezTo>
                    <a:pt x="414" y="39"/>
                    <a:pt x="414" y="39"/>
                    <a:pt x="414" y="39"/>
                  </a:cubicBezTo>
                  <a:cubicBezTo>
                    <a:pt x="414" y="39"/>
                    <a:pt x="211" y="0"/>
                    <a:pt x="0" y="99"/>
                  </a:cubicBezTo>
                  <a:cubicBezTo>
                    <a:pt x="0" y="649"/>
                    <a:pt x="0" y="649"/>
                    <a:pt x="0" y="649"/>
                  </a:cubicBezTo>
                  <a:cubicBezTo>
                    <a:pt x="0" y="649"/>
                    <a:pt x="143" y="546"/>
                    <a:pt x="447" y="587"/>
                  </a:cubicBezTo>
                  <a:cubicBezTo>
                    <a:pt x="447" y="64"/>
                    <a:pt x="447" y="64"/>
                    <a:pt x="44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ïSlïdé">
              <a:extLst>
                <a:ext uri="{FF2B5EF4-FFF2-40B4-BE49-F238E27FC236}">
                  <a16:creationId xmlns:a16="http://schemas.microsoft.com/office/drawing/2014/main" id="{6319258C-1548-45F4-BEE9-CBFF29AA9A91}"/>
                </a:ext>
              </a:extLst>
            </p:cNvPr>
            <p:cNvSpPr/>
            <p:nvPr/>
          </p:nvSpPr>
          <p:spPr bwMode="auto">
            <a:xfrm>
              <a:off x="5356226" y="3754438"/>
              <a:ext cx="754063" cy="963613"/>
            </a:xfrm>
            <a:custGeom>
              <a:avLst/>
              <a:gdLst>
                <a:gd name="T0" fmla="*/ 10 w 470"/>
                <a:gd name="T1" fmla="*/ 57 h 601"/>
                <a:gd name="T2" fmla="*/ 52 w 470"/>
                <a:gd name="T3" fmla="*/ 44 h 601"/>
                <a:gd name="T4" fmla="*/ 52 w 470"/>
                <a:gd name="T5" fmla="*/ 43 h 601"/>
                <a:gd name="T6" fmla="*/ 52 w 470"/>
                <a:gd name="T7" fmla="*/ 43 h 601"/>
                <a:gd name="T8" fmla="*/ 53 w 470"/>
                <a:gd name="T9" fmla="*/ 43 h 601"/>
                <a:gd name="T10" fmla="*/ 100 w 470"/>
                <a:gd name="T11" fmla="*/ 32 h 601"/>
                <a:gd name="T12" fmla="*/ 102 w 470"/>
                <a:gd name="T13" fmla="*/ 31 h 601"/>
                <a:gd name="T14" fmla="*/ 102 w 470"/>
                <a:gd name="T15" fmla="*/ 31 h 601"/>
                <a:gd name="T16" fmla="*/ 182 w 470"/>
                <a:gd name="T17" fmla="*/ 16 h 601"/>
                <a:gd name="T18" fmla="*/ 400 w 470"/>
                <a:gd name="T19" fmla="*/ 9 h 601"/>
                <a:gd name="T20" fmla="*/ 445 w 470"/>
                <a:gd name="T21" fmla="*/ 19 h 601"/>
                <a:gd name="T22" fmla="*/ 453 w 470"/>
                <a:gd name="T23" fmla="*/ 22 h 601"/>
                <a:gd name="T24" fmla="*/ 453 w 470"/>
                <a:gd name="T25" fmla="*/ 22 h 601"/>
                <a:gd name="T26" fmla="*/ 453 w 470"/>
                <a:gd name="T27" fmla="*/ 22 h 601"/>
                <a:gd name="T28" fmla="*/ 465 w 470"/>
                <a:gd name="T29" fmla="*/ 34 h 601"/>
                <a:gd name="T30" fmla="*/ 470 w 470"/>
                <a:gd name="T31" fmla="*/ 56 h 601"/>
                <a:gd name="T32" fmla="*/ 470 w 470"/>
                <a:gd name="T33" fmla="*/ 541 h 601"/>
                <a:gd name="T34" fmla="*/ 445 w 470"/>
                <a:gd name="T35" fmla="*/ 566 h 601"/>
                <a:gd name="T36" fmla="*/ 243 w 470"/>
                <a:gd name="T37" fmla="*/ 555 h 601"/>
                <a:gd name="T38" fmla="*/ 80 w 470"/>
                <a:gd name="T39" fmla="*/ 582 h 601"/>
                <a:gd name="T40" fmla="*/ 25 w 470"/>
                <a:gd name="T41" fmla="*/ 599 h 601"/>
                <a:gd name="T42" fmla="*/ 21 w 470"/>
                <a:gd name="T43" fmla="*/ 600 h 601"/>
                <a:gd name="T44" fmla="*/ 17 w 470"/>
                <a:gd name="T45" fmla="*/ 601 h 601"/>
                <a:gd name="T46" fmla="*/ 13 w 470"/>
                <a:gd name="T47" fmla="*/ 600 h 601"/>
                <a:gd name="T48" fmla="*/ 9 w 470"/>
                <a:gd name="T49" fmla="*/ 599 h 601"/>
                <a:gd name="T50" fmla="*/ 0 w 470"/>
                <a:gd name="T51" fmla="*/ 583 h 601"/>
                <a:gd name="T52" fmla="*/ 0 w 470"/>
                <a:gd name="T53" fmla="*/ 69 h 601"/>
                <a:gd name="T54" fmla="*/ 10 w 470"/>
                <a:gd name="T55" fmla="*/ 5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0" h="601">
                  <a:moveTo>
                    <a:pt x="10" y="57"/>
                  </a:moveTo>
                  <a:cubicBezTo>
                    <a:pt x="33" y="56"/>
                    <a:pt x="51" y="50"/>
                    <a:pt x="52" y="44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43"/>
                    <a:pt x="52" y="43"/>
                    <a:pt x="53" y="43"/>
                  </a:cubicBezTo>
                  <a:cubicBezTo>
                    <a:pt x="59" y="40"/>
                    <a:pt x="90" y="34"/>
                    <a:pt x="100" y="32"/>
                  </a:cubicBezTo>
                  <a:cubicBezTo>
                    <a:pt x="100" y="31"/>
                    <a:pt x="101" y="31"/>
                    <a:pt x="102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28" y="24"/>
                    <a:pt x="155" y="20"/>
                    <a:pt x="182" y="16"/>
                  </a:cubicBezTo>
                  <a:cubicBezTo>
                    <a:pt x="283" y="0"/>
                    <a:pt x="358" y="3"/>
                    <a:pt x="400" y="9"/>
                  </a:cubicBezTo>
                  <a:cubicBezTo>
                    <a:pt x="415" y="11"/>
                    <a:pt x="431" y="14"/>
                    <a:pt x="445" y="19"/>
                  </a:cubicBezTo>
                  <a:cubicBezTo>
                    <a:pt x="448" y="20"/>
                    <a:pt x="450" y="21"/>
                    <a:pt x="453" y="22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3" y="22"/>
                    <a:pt x="453" y="22"/>
                    <a:pt x="453" y="22"/>
                  </a:cubicBezTo>
                  <a:cubicBezTo>
                    <a:pt x="458" y="25"/>
                    <a:pt x="462" y="29"/>
                    <a:pt x="465" y="34"/>
                  </a:cubicBezTo>
                  <a:cubicBezTo>
                    <a:pt x="470" y="41"/>
                    <a:pt x="470" y="48"/>
                    <a:pt x="470" y="56"/>
                  </a:cubicBezTo>
                  <a:cubicBezTo>
                    <a:pt x="470" y="541"/>
                    <a:pt x="470" y="541"/>
                    <a:pt x="470" y="541"/>
                  </a:cubicBezTo>
                  <a:cubicBezTo>
                    <a:pt x="470" y="555"/>
                    <a:pt x="458" y="569"/>
                    <a:pt x="445" y="566"/>
                  </a:cubicBezTo>
                  <a:cubicBezTo>
                    <a:pt x="362" y="551"/>
                    <a:pt x="295" y="551"/>
                    <a:pt x="243" y="555"/>
                  </a:cubicBezTo>
                  <a:cubicBezTo>
                    <a:pt x="188" y="559"/>
                    <a:pt x="133" y="567"/>
                    <a:pt x="80" y="582"/>
                  </a:cubicBezTo>
                  <a:cubicBezTo>
                    <a:pt x="63" y="586"/>
                    <a:pt x="41" y="590"/>
                    <a:pt x="25" y="599"/>
                  </a:cubicBezTo>
                  <a:cubicBezTo>
                    <a:pt x="24" y="599"/>
                    <a:pt x="22" y="600"/>
                    <a:pt x="21" y="600"/>
                  </a:cubicBezTo>
                  <a:cubicBezTo>
                    <a:pt x="19" y="601"/>
                    <a:pt x="18" y="601"/>
                    <a:pt x="17" y="601"/>
                  </a:cubicBezTo>
                  <a:cubicBezTo>
                    <a:pt x="16" y="601"/>
                    <a:pt x="15" y="601"/>
                    <a:pt x="13" y="600"/>
                  </a:cubicBezTo>
                  <a:cubicBezTo>
                    <a:pt x="12" y="600"/>
                    <a:pt x="11" y="599"/>
                    <a:pt x="9" y="599"/>
                  </a:cubicBezTo>
                  <a:cubicBezTo>
                    <a:pt x="4" y="596"/>
                    <a:pt x="0" y="590"/>
                    <a:pt x="0" y="583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5"/>
                    <a:pt x="3" y="61"/>
                    <a:pt x="10" y="57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îšḷîḓê">
              <a:extLst>
                <a:ext uri="{FF2B5EF4-FFF2-40B4-BE49-F238E27FC236}">
                  <a16:creationId xmlns:a16="http://schemas.microsoft.com/office/drawing/2014/main" id="{2E36A8D5-B843-4F31-9D8C-D26111562279}"/>
                </a:ext>
              </a:extLst>
            </p:cNvPr>
            <p:cNvSpPr/>
            <p:nvPr/>
          </p:nvSpPr>
          <p:spPr bwMode="auto">
            <a:xfrm>
              <a:off x="4635501" y="3754438"/>
              <a:ext cx="754063" cy="963613"/>
            </a:xfrm>
            <a:custGeom>
              <a:avLst/>
              <a:gdLst>
                <a:gd name="T0" fmla="*/ 459 w 470"/>
                <a:gd name="T1" fmla="*/ 57 h 601"/>
                <a:gd name="T2" fmla="*/ 418 w 470"/>
                <a:gd name="T3" fmla="*/ 44 h 601"/>
                <a:gd name="T4" fmla="*/ 417 w 470"/>
                <a:gd name="T5" fmla="*/ 43 h 601"/>
                <a:gd name="T6" fmla="*/ 418 w 470"/>
                <a:gd name="T7" fmla="*/ 43 h 601"/>
                <a:gd name="T8" fmla="*/ 416 w 470"/>
                <a:gd name="T9" fmla="*/ 43 h 601"/>
                <a:gd name="T10" fmla="*/ 370 w 470"/>
                <a:gd name="T11" fmla="*/ 32 h 601"/>
                <a:gd name="T12" fmla="*/ 368 w 470"/>
                <a:gd name="T13" fmla="*/ 31 h 601"/>
                <a:gd name="T14" fmla="*/ 367 w 470"/>
                <a:gd name="T15" fmla="*/ 31 h 601"/>
                <a:gd name="T16" fmla="*/ 288 w 470"/>
                <a:gd name="T17" fmla="*/ 16 h 601"/>
                <a:gd name="T18" fmla="*/ 70 w 470"/>
                <a:gd name="T19" fmla="*/ 9 h 601"/>
                <a:gd name="T20" fmla="*/ 24 w 470"/>
                <a:gd name="T21" fmla="*/ 19 h 601"/>
                <a:gd name="T22" fmla="*/ 17 w 470"/>
                <a:gd name="T23" fmla="*/ 22 h 601"/>
                <a:gd name="T24" fmla="*/ 17 w 470"/>
                <a:gd name="T25" fmla="*/ 22 h 601"/>
                <a:gd name="T26" fmla="*/ 17 w 470"/>
                <a:gd name="T27" fmla="*/ 22 h 601"/>
                <a:gd name="T28" fmla="*/ 4 w 470"/>
                <a:gd name="T29" fmla="*/ 34 h 601"/>
                <a:gd name="T30" fmla="*/ 0 w 470"/>
                <a:gd name="T31" fmla="*/ 56 h 601"/>
                <a:gd name="T32" fmla="*/ 0 w 470"/>
                <a:gd name="T33" fmla="*/ 541 h 601"/>
                <a:gd name="T34" fmla="*/ 24 w 470"/>
                <a:gd name="T35" fmla="*/ 566 h 601"/>
                <a:gd name="T36" fmla="*/ 227 w 470"/>
                <a:gd name="T37" fmla="*/ 555 h 601"/>
                <a:gd name="T38" fmla="*/ 389 w 470"/>
                <a:gd name="T39" fmla="*/ 582 h 601"/>
                <a:gd name="T40" fmla="*/ 444 w 470"/>
                <a:gd name="T41" fmla="*/ 599 h 601"/>
                <a:gd name="T42" fmla="*/ 449 w 470"/>
                <a:gd name="T43" fmla="*/ 600 h 601"/>
                <a:gd name="T44" fmla="*/ 452 w 470"/>
                <a:gd name="T45" fmla="*/ 601 h 601"/>
                <a:gd name="T46" fmla="*/ 456 w 470"/>
                <a:gd name="T47" fmla="*/ 600 h 601"/>
                <a:gd name="T48" fmla="*/ 460 w 470"/>
                <a:gd name="T49" fmla="*/ 599 h 601"/>
                <a:gd name="T50" fmla="*/ 470 w 470"/>
                <a:gd name="T51" fmla="*/ 583 h 601"/>
                <a:gd name="T52" fmla="*/ 470 w 470"/>
                <a:gd name="T53" fmla="*/ 69 h 601"/>
                <a:gd name="T54" fmla="*/ 459 w 470"/>
                <a:gd name="T55" fmla="*/ 5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70" h="601">
                  <a:moveTo>
                    <a:pt x="459" y="57"/>
                  </a:moveTo>
                  <a:cubicBezTo>
                    <a:pt x="436" y="56"/>
                    <a:pt x="419" y="50"/>
                    <a:pt x="418" y="44"/>
                  </a:cubicBezTo>
                  <a:cubicBezTo>
                    <a:pt x="417" y="43"/>
                    <a:pt x="417" y="43"/>
                    <a:pt x="417" y="43"/>
                  </a:cubicBezTo>
                  <a:cubicBezTo>
                    <a:pt x="418" y="43"/>
                    <a:pt x="418" y="43"/>
                    <a:pt x="418" y="43"/>
                  </a:cubicBezTo>
                  <a:cubicBezTo>
                    <a:pt x="417" y="43"/>
                    <a:pt x="417" y="43"/>
                    <a:pt x="416" y="43"/>
                  </a:cubicBezTo>
                  <a:cubicBezTo>
                    <a:pt x="410" y="40"/>
                    <a:pt x="379" y="34"/>
                    <a:pt x="370" y="32"/>
                  </a:cubicBezTo>
                  <a:cubicBezTo>
                    <a:pt x="369" y="31"/>
                    <a:pt x="368" y="31"/>
                    <a:pt x="368" y="31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41" y="24"/>
                    <a:pt x="314" y="20"/>
                    <a:pt x="288" y="16"/>
                  </a:cubicBezTo>
                  <a:cubicBezTo>
                    <a:pt x="186" y="0"/>
                    <a:pt x="112" y="3"/>
                    <a:pt x="70" y="9"/>
                  </a:cubicBezTo>
                  <a:cubicBezTo>
                    <a:pt x="54" y="11"/>
                    <a:pt x="39" y="14"/>
                    <a:pt x="24" y="19"/>
                  </a:cubicBezTo>
                  <a:cubicBezTo>
                    <a:pt x="21" y="20"/>
                    <a:pt x="19" y="21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2" y="25"/>
                    <a:pt x="7" y="29"/>
                    <a:pt x="4" y="34"/>
                  </a:cubicBezTo>
                  <a:cubicBezTo>
                    <a:pt x="0" y="41"/>
                    <a:pt x="0" y="48"/>
                    <a:pt x="0" y="56"/>
                  </a:cubicBezTo>
                  <a:cubicBezTo>
                    <a:pt x="0" y="541"/>
                    <a:pt x="0" y="541"/>
                    <a:pt x="0" y="541"/>
                  </a:cubicBezTo>
                  <a:cubicBezTo>
                    <a:pt x="0" y="555"/>
                    <a:pt x="11" y="569"/>
                    <a:pt x="24" y="566"/>
                  </a:cubicBezTo>
                  <a:cubicBezTo>
                    <a:pt x="107" y="551"/>
                    <a:pt x="175" y="551"/>
                    <a:pt x="227" y="555"/>
                  </a:cubicBezTo>
                  <a:cubicBezTo>
                    <a:pt x="282" y="559"/>
                    <a:pt x="336" y="567"/>
                    <a:pt x="389" y="582"/>
                  </a:cubicBezTo>
                  <a:cubicBezTo>
                    <a:pt x="406" y="586"/>
                    <a:pt x="428" y="590"/>
                    <a:pt x="444" y="599"/>
                  </a:cubicBezTo>
                  <a:cubicBezTo>
                    <a:pt x="445" y="599"/>
                    <a:pt x="447" y="600"/>
                    <a:pt x="449" y="600"/>
                  </a:cubicBezTo>
                  <a:cubicBezTo>
                    <a:pt x="450" y="601"/>
                    <a:pt x="451" y="601"/>
                    <a:pt x="452" y="601"/>
                  </a:cubicBezTo>
                  <a:cubicBezTo>
                    <a:pt x="453" y="601"/>
                    <a:pt x="455" y="601"/>
                    <a:pt x="456" y="600"/>
                  </a:cubicBezTo>
                  <a:cubicBezTo>
                    <a:pt x="457" y="600"/>
                    <a:pt x="459" y="599"/>
                    <a:pt x="460" y="599"/>
                  </a:cubicBezTo>
                  <a:cubicBezTo>
                    <a:pt x="466" y="596"/>
                    <a:pt x="470" y="590"/>
                    <a:pt x="470" y="583"/>
                  </a:cubicBezTo>
                  <a:cubicBezTo>
                    <a:pt x="470" y="69"/>
                    <a:pt x="470" y="69"/>
                    <a:pt x="470" y="69"/>
                  </a:cubicBezTo>
                  <a:cubicBezTo>
                    <a:pt x="470" y="65"/>
                    <a:pt x="466" y="61"/>
                    <a:pt x="459" y="57"/>
                  </a:cubicBezTo>
                </a:path>
              </a:pathLst>
            </a:custGeom>
            <a:solidFill>
              <a:srgbClr val="353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šḻíďè">
              <a:extLst>
                <a:ext uri="{FF2B5EF4-FFF2-40B4-BE49-F238E27FC236}">
                  <a16:creationId xmlns:a16="http://schemas.microsoft.com/office/drawing/2014/main" id="{A7598BA2-F03A-47E2-9C66-A78F055772EC}"/>
                </a:ext>
              </a:extLst>
            </p:cNvPr>
            <p:cNvSpPr/>
            <p:nvPr/>
          </p:nvSpPr>
          <p:spPr bwMode="auto">
            <a:xfrm>
              <a:off x="4737101" y="4651376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0 w 4"/>
                <a:gd name="T7" fmla="*/ 1 h 1"/>
                <a:gd name="T8" fmla="*/ 4 w 4"/>
                <a:gd name="T9" fmla="*/ 0 h 1"/>
                <a:gd name="T10" fmla="*/ 4 w 4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Sḷïďê">
              <a:extLst>
                <a:ext uri="{FF2B5EF4-FFF2-40B4-BE49-F238E27FC236}">
                  <a16:creationId xmlns:a16="http://schemas.microsoft.com/office/drawing/2014/main" id="{066A339D-9365-43EB-8D7B-7D21F2081D08}"/>
                </a:ext>
              </a:extLst>
            </p:cNvPr>
            <p:cNvSpPr/>
            <p:nvPr/>
          </p:nvSpPr>
          <p:spPr bwMode="auto">
            <a:xfrm>
              <a:off x="4743451" y="4640263"/>
              <a:ext cx="257175" cy="11113"/>
            </a:xfrm>
            <a:custGeom>
              <a:avLst/>
              <a:gdLst>
                <a:gd name="T0" fmla="*/ 100 w 160"/>
                <a:gd name="T1" fmla="*/ 0 h 6"/>
                <a:gd name="T2" fmla="*/ 0 w 160"/>
                <a:gd name="T3" fmla="*/ 6 h 6"/>
                <a:gd name="T4" fmla="*/ 0 w 160"/>
                <a:gd name="T5" fmla="*/ 6 h 6"/>
                <a:gd name="T6" fmla="*/ 101 w 160"/>
                <a:gd name="T7" fmla="*/ 0 h 6"/>
                <a:gd name="T8" fmla="*/ 160 w 160"/>
                <a:gd name="T9" fmla="*/ 2 h 6"/>
                <a:gd name="T10" fmla="*/ 100 w 16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6">
                  <a:moveTo>
                    <a:pt x="100" y="0"/>
                  </a:moveTo>
                  <a:cubicBezTo>
                    <a:pt x="71" y="0"/>
                    <a:pt x="37" y="2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7" y="2"/>
                    <a:pt x="71" y="0"/>
                    <a:pt x="101" y="0"/>
                  </a:cubicBezTo>
                  <a:cubicBezTo>
                    <a:pt x="122" y="0"/>
                    <a:pt x="142" y="1"/>
                    <a:pt x="160" y="2"/>
                  </a:cubicBezTo>
                  <a:cubicBezTo>
                    <a:pt x="142" y="1"/>
                    <a:pt x="122" y="0"/>
                    <a:pt x="100" y="0"/>
                  </a:cubicBezTo>
                </a:path>
              </a:pathLst>
            </a:custGeom>
            <a:solidFill>
              <a:srgbClr val="292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iSḻidê">
              <a:extLst>
                <a:ext uri="{FF2B5EF4-FFF2-40B4-BE49-F238E27FC236}">
                  <a16:creationId xmlns:a16="http://schemas.microsoft.com/office/drawing/2014/main" id="{5E10386A-9906-473F-BB3A-A008AA923FE8}"/>
                </a:ext>
              </a:extLst>
            </p:cNvPr>
            <p:cNvSpPr/>
            <p:nvPr/>
          </p:nvSpPr>
          <p:spPr bwMode="auto">
            <a:xfrm>
              <a:off x="5138738" y="4660901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12 w 12"/>
                <a:gd name="T5" fmla="*/ 2 h 2"/>
                <a:gd name="T6" fmla="*/ 0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8" y="1"/>
                    <a:pt x="12" y="2"/>
                  </a:cubicBezTo>
                  <a:cubicBezTo>
                    <a:pt x="8" y="1"/>
                    <a:pt x="4" y="1"/>
                    <a:pt x="0" y="0"/>
                  </a:cubicBezTo>
                </a:path>
              </a:pathLst>
            </a:custGeom>
            <a:solidFill>
              <a:srgbClr val="292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iṧḻïḑê">
              <a:extLst>
                <a:ext uri="{FF2B5EF4-FFF2-40B4-BE49-F238E27FC236}">
                  <a16:creationId xmlns:a16="http://schemas.microsoft.com/office/drawing/2014/main" id="{E2F8949C-9CBC-4CAE-AA60-3904C28EBCD0}"/>
                </a:ext>
              </a:extLst>
            </p:cNvPr>
            <p:cNvSpPr/>
            <p:nvPr/>
          </p:nvSpPr>
          <p:spPr bwMode="auto">
            <a:xfrm>
              <a:off x="5000626" y="4643438"/>
              <a:ext cx="138113" cy="17463"/>
            </a:xfrm>
            <a:custGeom>
              <a:avLst/>
              <a:gdLst>
                <a:gd name="T0" fmla="*/ 0 w 86"/>
                <a:gd name="T1" fmla="*/ 0 h 10"/>
                <a:gd name="T2" fmla="*/ 86 w 86"/>
                <a:gd name="T3" fmla="*/ 10 h 10"/>
                <a:gd name="T4" fmla="*/ 86 w 86"/>
                <a:gd name="T5" fmla="*/ 10 h 10"/>
                <a:gd name="T6" fmla="*/ 0 w 86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0">
                  <a:moveTo>
                    <a:pt x="0" y="0"/>
                  </a:moveTo>
                  <a:cubicBezTo>
                    <a:pt x="29" y="2"/>
                    <a:pt x="58" y="5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58" y="5"/>
                    <a:pt x="29" y="2"/>
                    <a:pt x="0" y="0"/>
                  </a:cubicBezTo>
                </a:path>
              </a:pathLst>
            </a:custGeom>
            <a:solidFill>
              <a:srgbClr val="292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ïṥļïdè">
              <a:extLst>
                <a:ext uri="{FF2B5EF4-FFF2-40B4-BE49-F238E27FC236}">
                  <a16:creationId xmlns:a16="http://schemas.microsoft.com/office/drawing/2014/main" id="{CA8A5505-CA3E-42D9-9CA4-CDB3B7805D6C}"/>
                </a:ext>
              </a:extLst>
            </p:cNvPr>
            <p:cNvSpPr/>
            <p:nvPr/>
          </p:nvSpPr>
          <p:spPr bwMode="auto">
            <a:xfrm>
              <a:off x="5294313" y="4695826"/>
              <a:ext cx="11113" cy="3175"/>
            </a:xfrm>
            <a:custGeom>
              <a:avLst/>
              <a:gdLst>
                <a:gd name="T0" fmla="*/ 0 w 7"/>
                <a:gd name="T1" fmla="*/ 0 h 2"/>
                <a:gd name="T2" fmla="*/ 7 w 7"/>
                <a:gd name="T3" fmla="*/ 2 h 2"/>
                <a:gd name="T4" fmla="*/ 7 w 7"/>
                <a:gd name="T5" fmla="*/ 2 h 2"/>
                <a:gd name="T6" fmla="*/ 0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0"/>
                  </a:moveTo>
                  <a:cubicBezTo>
                    <a:pt x="3" y="1"/>
                    <a:pt x="5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3" y="1"/>
                    <a:pt x="0" y="0"/>
                  </a:cubicBezTo>
                </a:path>
              </a:pathLst>
            </a:custGeom>
            <a:solidFill>
              <a:srgbClr val="2929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íṡliḑè">
              <a:extLst>
                <a:ext uri="{FF2B5EF4-FFF2-40B4-BE49-F238E27FC236}">
                  <a16:creationId xmlns:a16="http://schemas.microsoft.com/office/drawing/2014/main" id="{9DF20146-9751-4640-A1F7-DAEB23499F59}"/>
                </a:ext>
              </a:extLst>
            </p:cNvPr>
            <p:cNvSpPr/>
            <p:nvPr/>
          </p:nvSpPr>
          <p:spPr bwMode="auto">
            <a:xfrm>
              <a:off x="4737101" y="3979863"/>
              <a:ext cx="569913" cy="719138"/>
            </a:xfrm>
            <a:custGeom>
              <a:avLst/>
              <a:gdLst>
                <a:gd name="T0" fmla="*/ 355 w 355"/>
                <a:gd name="T1" fmla="*/ 0 h 448"/>
                <a:gd name="T2" fmla="*/ 354 w 355"/>
                <a:gd name="T3" fmla="*/ 0 h 448"/>
                <a:gd name="T4" fmla="*/ 0 w 355"/>
                <a:gd name="T5" fmla="*/ 419 h 448"/>
                <a:gd name="T6" fmla="*/ 4 w 355"/>
                <a:gd name="T7" fmla="*/ 418 h 448"/>
                <a:gd name="T8" fmla="*/ 104 w 355"/>
                <a:gd name="T9" fmla="*/ 412 h 448"/>
                <a:gd name="T10" fmla="*/ 164 w 355"/>
                <a:gd name="T11" fmla="*/ 414 h 448"/>
                <a:gd name="T12" fmla="*/ 164 w 355"/>
                <a:gd name="T13" fmla="*/ 414 h 448"/>
                <a:gd name="T14" fmla="*/ 164 w 355"/>
                <a:gd name="T15" fmla="*/ 414 h 448"/>
                <a:gd name="T16" fmla="*/ 250 w 355"/>
                <a:gd name="T17" fmla="*/ 424 h 448"/>
                <a:gd name="T18" fmla="*/ 262 w 355"/>
                <a:gd name="T19" fmla="*/ 426 h 448"/>
                <a:gd name="T20" fmla="*/ 326 w 355"/>
                <a:gd name="T21" fmla="*/ 441 h 448"/>
                <a:gd name="T22" fmla="*/ 347 w 355"/>
                <a:gd name="T23" fmla="*/ 446 h 448"/>
                <a:gd name="T24" fmla="*/ 354 w 355"/>
                <a:gd name="T25" fmla="*/ 448 h 448"/>
                <a:gd name="T26" fmla="*/ 355 w 355"/>
                <a:gd name="T27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5" h="448">
                  <a:moveTo>
                    <a:pt x="355" y="0"/>
                  </a:moveTo>
                  <a:cubicBezTo>
                    <a:pt x="354" y="0"/>
                    <a:pt x="354" y="0"/>
                    <a:pt x="354" y="0"/>
                  </a:cubicBezTo>
                  <a:cubicBezTo>
                    <a:pt x="354" y="0"/>
                    <a:pt x="305" y="321"/>
                    <a:pt x="0" y="419"/>
                  </a:cubicBezTo>
                  <a:cubicBezTo>
                    <a:pt x="1" y="419"/>
                    <a:pt x="3" y="419"/>
                    <a:pt x="4" y="418"/>
                  </a:cubicBezTo>
                  <a:cubicBezTo>
                    <a:pt x="41" y="414"/>
                    <a:pt x="75" y="412"/>
                    <a:pt x="104" y="412"/>
                  </a:cubicBezTo>
                  <a:cubicBezTo>
                    <a:pt x="126" y="412"/>
                    <a:pt x="146" y="413"/>
                    <a:pt x="164" y="414"/>
                  </a:cubicBezTo>
                  <a:cubicBezTo>
                    <a:pt x="164" y="414"/>
                    <a:pt x="164" y="414"/>
                    <a:pt x="164" y="414"/>
                  </a:cubicBezTo>
                  <a:cubicBezTo>
                    <a:pt x="164" y="414"/>
                    <a:pt x="164" y="414"/>
                    <a:pt x="164" y="414"/>
                  </a:cubicBezTo>
                  <a:cubicBezTo>
                    <a:pt x="193" y="416"/>
                    <a:pt x="222" y="419"/>
                    <a:pt x="250" y="424"/>
                  </a:cubicBezTo>
                  <a:cubicBezTo>
                    <a:pt x="254" y="425"/>
                    <a:pt x="258" y="425"/>
                    <a:pt x="262" y="426"/>
                  </a:cubicBezTo>
                  <a:cubicBezTo>
                    <a:pt x="284" y="430"/>
                    <a:pt x="305" y="435"/>
                    <a:pt x="326" y="441"/>
                  </a:cubicBezTo>
                  <a:cubicBezTo>
                    <a:pt x="333" y="442"/>
                    <a:pt x="340" y="444"/>
                    <a:pt x="347" y="446"/>
                  </a:cubicBezTo>
                  <a:cubicBezTo>
                    <a:pt x="350" y="447"/>
                    <a:pt x="352" y="447"/>
                    <a:pt x="354" y="448"/>
                  </a:cubicBezTo>
                  <a:cubicBezTo>
                    <a:pt x="355" y="0"/>
                    <a:pt x="355" y="0"/>
                    <a:pt x="355" y="0"/>
                  </a:cubicBezTo>
                </a:path>
              </a:pathLst>
            </a:custGeom>
            <a:solidFill>
              <a:srgbClr val="3438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ïŝļiḓe">
              <a:extLst>
                <a:ext uri="{FF2B5EF4-FFF2-40B4-BE49-F238E27FC236}">
                  <a16:creationId xmlns:a16="http://schemas.microsoft.com/office/drawing/2014/main" id="{AE3AB75A-B78C-47CF-BDA5-21B3828B59E4}"/>
                </a:ext>
              </a:extLst>
            </p:cNvPr>
            <p:cNvSpPr/>
            <p:nvPr/>
          </p:nvSpPr>
          <p:spPr bwMode="auto">
            <a:xfrm>
              <a:off x="5305426" y="3822701"/>
              <a:ext cx="134938" cy="904875"/>
            </a:xfrm>
            <a:custGeom>
              <a:avLst/>
              <a:gdLst>
                <a:gd name="T0" fmla="*/ 42 w 84"/>
                <a:gd name="T1" fmla="*/ 13 h 564"/>
                <a:gd name="T2" fmla="*/ 1 w 84"/>
                <a:gd name="T3" fmla="*/ 0 h 564"/>
                <a:gd name="T4" fmla="*/ 0 w 84"/>
                <a:gd name="T5" fmla="*/ 550 h 564"/>
                <a:gd name="T6" fmla="*/ 42 w 84"/>
                <a:gd name="T7" fmla="*/ 564 h 564"/>
                <a:gd name="T8" fmla="*/ 84 w 84"/>
                <a:gd name="T9" fmla="*/ 550 h 564"/>
                <a:gd name="T10" fmla="*/ 84 w 84"/>
                <a:gd name="T11" fmla="*/ 0 h 564"/>
                <a:gd name="T12" fmla="*/ 42 w 84"/>
                <a:gd name="T13" fmla="*/ 13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64">
                  <a:moveTo>
                    <a:pt x="42" y="13"/>
                  </a:moveTo>
                  <a:cubicBezTo>
                    <a:pt x="19" y="13"/>
                    <a:pt x="0" y="6"/>
                    <a:pt x="1" y="0"/>
                  </a:cubicBezTo>
                  <a:cubicBezTo>
                    <a:pt x="0" y="550"/>
                    <a:pt x="0" y="550"/>
                    <a:pt x="0" y="550"/>
                  </a:cubicBezTo>
                  <a:cubicBezTo>
                    <a:pt x="0" y="558"/>
                    <a:pt x="19" y="564"/>
                    <a:pt x="42" y="564"/>
                  </a:cubicBezTo>
                  <a:cubicBezTo>
                    <a:pt x="65" y="564"/>
                    <a:pt x="84" y="558"/>
                    <a:pt x="84" y="55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2" y="7"/>
                    <a:pt x="65" y="13"/>
                    <a:pt x="42" y="13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iş1íḓe">
              <a:extLst>
                <a:ext uri="{FF2B5EF4-FFF2-40B4-BE49-F238E27FC236}">
                  <a16:creationId xmlns:a16="http://schemas.microsoft.com/office/drawing/2014/main" id="{877D5F9E-7AFF-4A27-B91F-2E9568B43D65}"/>
                </a:ext>
              </a:extLst>
            </p:cNvPr>
            <p:cNvSpPr/>
            <p:nvPr/>
          </p:nvSpPr>
          <p:spPr bwMode="auto">
            <a:xfrm>
              <a:off x="6089651" y="3794126"/>
              <a:ext cx="20638" cy="47625"/>
            </a:xfrm>
            <a:custGeom>
              <a:avLst/>
              <a:gdLst>
                <a:gd name="T0" fmla="*/ 0 w 13"/>
                <a:gd name="T1" fmla="*/ 0 h 29"/>
                <a:gd name="T2" fmla="*/ 0 w 13"/>
                <a:gd name="T3" fmla="*/ 0 h 29"/>
                <a:gd name="T4" fmla="*/ 8 w 13"/>
                <a:gd name="T5" fmla="*/ 9 h 29"/>
                <a:gd name="T6" fmla="*/ 13 w 13"/>
                <a:gd name="T7" fmla="*/ 29 h 29"/>
                <a:gd name="T8" fmla="*/ 13 w 13"/>
                <a:gd name="T9" fmla="*/ 29 h 29"/>
                <a:gd name="T10" fmla="*/ 8 w 13"/>
                <a:gd name="T11" fmla="*/ 9 h 29"/>
                <a:gd name="T12" fmla="*/ 0 w 13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2"/>
                    <a:pt x="6" y="5"/>
                    <a:pt x="8" y="9"/>
                  </a:cubicBezTo>
                  <a:cubicBezTo>
                    <a:pt x="12" y="15"/>
                    <a:pt x="13" y="22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2"/>
                    <a:pt x="12" y="15"/>
                    <a:pt x="8" y="9"/>
                  </a:cubicBezTo>
                  <a:cubicBezTo>
                    <a:pt x="6" y="5"/>
                    <a:pt x="3" y="2"/>
                    <a:pt x="0" y="0"/>
                  </a:cubicBezTo>
                </a:path>
              </a:pathLst>
            </a:custGeom>
            <a:solidFill>
              <a:srgbClr val="CBCB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ïṥḷïḑê">
              <a:extLst>
                <a:ext uri="{FF2B5EF4-FFF2-40B4-BE49-F238E27FC236}">
                  <a16:creationId xmlns:a16="http://schemas.microsoft.com/office/drawing/2014/main" id="{1EEB4B1C-EFA1-4BFE-8CC5-A2EB9C3BC787}"/>
                </a:ext>
              </a:extLst>
            </p:cNvPr>
            <p:cNvSpPr/>
            <p:nvPr/>
          </p:nvSpPr>
          <p:spPr bwMode="auto">
            <a:xfrm>
              <a:off x="5376863" y="384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ïṡliḍè">
              <a:extLst>
                <a:ext uri="{FF2B5EF4-FFF2-40B4-BE49-F238E27FC236}">
                  <a16:creationId xmlns:a16="http://schemas.microsoft.com/office/drawing/2014/main" id="{B12D07F5-131E-4C39-8E44-14C47813319A}"/>
                </a:ext>
              </a:extLst>
            </p:cNvPr>
            <p:cNvSpPr/>
            <p:nvPr/>
          </p:nvSpPr>
          <p:spPr bwMode="auto">
            <a:xfrm>
              <a:off x="5376863" y="3760788"/>
              <a:ext cx="712788" cy="84138"/>
            </a:xfrm>
            <a:custGeom>
              <a:avLst/>
              <a:gdLst>
                <a:gd name="T0" fmla="*/ 39 w 444"/>
                <a:gd name="T1" fmla="*/ 39 h 52"/>
                <a:gd name="T2" fmla="*/ 39 w 444"/>
                <a:gd name="T3" fmla="*/ 40 h 52"/>
                <a:gd name="T4" fmla="*/ 38 w 444"/>
                <a:gd name="T5" fmla="*/ 41 h 52"/>
                <a:gd name="T6" fmla="*/ 0 w 444"/>
                <a:gd name="T7" fmla="*/ 52 h 52"/>
                <a:gd name="T8" fmla="*/ 0 w 444"/>
                <a:gd name="T9" fmla="*/ 52 h 52"/>
                <a:gd name="T10" fmla="*/ 38 w 444"/>
                <a:gd name="T11" fmla="*/ 41 h 52"/>
                <a:gd name="T12" fmla="*/ 39 w 444"/>
                <a:gd name="T13" fmla="*/ 40 h 52"/>
                <a:gd name="T14" fmla="*/ 39 w 444"/>
                <a:gd name="T15" fmla="*/ 39 h 52"/>
                <a:gd name="T16" fmla="*/ 39 w 444"/>
                <a:gd name="T17" fmla="*/ 39 h 52"/>
                <a:gd name="T18" fmla="*/ 88 w 444"/>
                <a:gd name="T19" fmla="*/ 27 h 52"/>
                <a:gd name="T20" fmla="*/ 87 w 444"/>
                <a:gd name="T21" fmla="*/ 28 h 52"/>
                <a:gd name="T22" fmla="*/ 40 w 444"/>
                <a:gd name="T23" fmla="*/ 39 h 52"/>
                <a:gd name="T24" fmla="*/ 39 w 444"/>
                <a:gd name="T25" fmla="*/ 39 h 52"/>
                <a:gd name="T26" fmla="*/ 39 w 444"/>
                <a:gd name="T27" fmla="*/ 39 h 52"/>
                <a:gd name="T28" fmla="*/ 40 w 444"/>
                <a:gd name="T29" fmla="*/ 39 h 52"/>
                <a:gd name="T30" fmla="*/ 87 w 444"/>
                <a:gd name="T31" fmla="*/ 28 h 52"/>
                <a:gd name="T32" fmla="*/ 88 w 444"/>
                <a:gd name="T33" fmla="*/ 27 h 52"/>
                <a:gd name="T34" fmla="*/ 432 w 444"/>
                <a:gd name="T35" fmla="*/ 15 h 52"/>
                <a:gd name="T36" fmla="*/ 432 w 444"/>
                <a:gd name="T37" fmla="*/ 15 h 52"/>
                <a:gd name="T38" fmla="*/ 440 w 444"/>
                <a:gd name="T39" fmla="*/ 18 h 52"/>
                <a:gd name="T40" fmla="*/ 440 w 444"/>
                <a:gd name="T41" fmla="*/ 18 h 52"/>
                <a:gd name="T42" fmla="*/ 440 w 444"/>
                <a:gd name="T43" fmla="*/ 18 h 52"/>
                <a:gd name="T44" fmla="*/ 444 w 444"/>
                <a:gd name="T45" fmla="*/ 21 h 52"/>
                <a:gd name="T46" fmla="*/ 444 w 444"/>
                <a:gd name="T47" fmla="*/ 21 h 52"/>
                <a:gd name="T48" fmla="*/ 440 w 444"/>
                <a:gd name="T49" fmla="*/ 18 h 52"/>
                <a:gd name="T50" fmla="*/ 440 w 444"/>
                <a:gd name="T51" fmla="*/ 18 h 52"/>
                <a:gd name="T52" fmla="*/ 440 w 444"/>
                <a:gd name="T53" fmla="*/ 18 h 52"/>
                <a:gd name="T54" fmla="*/ 432 w 444"/>
                <a:gd name="T55" fmla="*/ 15 h 52"/>
                <a:gd name="T56" fmla="*/ 432 w 444"/>
                <a:gd name="T57" fmla="*/ 15 h 52"/>
                <a:gd name="T58" fmla="*/ 387 w 444"/>
                <a:gd name="T59" fmla="*/ 5 h 52"/>
                <a:gd name="T60" fmla="*/ 387 w 444"/>
                <a:gd name="T61" fmla="*/ 5 h 52"/>
                <a:gd name="T62" fmla="*/ 410 w 444"/>
                <a:gd name="T63" fmla="*/ 9 h 52"/>
                <a:gd name="T64" fmla="*/ 387 w 444"/>
                <a:gd name="T65" fmla="*/ 5 h 52"/>
                <a:gd name="T66" fmla="*/ 387 w 444"/>
                <a:gd name="T67" fmla="*/ 5 h 52"/>
                <a:gd name="T68" fmla="*/ 386 w 444"/>
                <a:gd name="T69" fmla="*/ 5 h 52"/>
                <a:gd name="T70" fmla="*/ 386 w 444"/>
                <a:gd name="T71" fmla="*/ 5 h 52"/>
                <a:gd name="T72" fmla="*/ 386 w 444"/>
                <a:gd name="T73" fmla="*/ 5 h 52"/>
                <a:gd name="T74" fmla="*/ 385 w 444"/>
                <a:gd name="T75" fmla="*/ 5 h 52"/>
                <a:gd name="T76" fmla="*/ 386 w 444"/>
                <a:gd name="T77" fmla="*/ 5 h 52"/>
                <a:gd name="T78" fmla="*/ 385 w 444"/>
                <a:gd name="T79" fmla="*/ 5 h 52"/>
                <a:gd name="T80" fmla="*/ 310 w 444"/>
                <a:gd name="T81" fmla="*/ 0 h 52"/>
                <a:gd name="T82" fmla="*/ 169 w 444"/>
                <a:gd name="T83" fmla="*/ 12 h 52"/>
                <a:gd name="T84" fmla="*/ 89 w 444"/>
                <a:gd name="T85" fmla="*/ 27 h 52"/>
                <a:gd name="T86" fmla="*/ 89 w 444"/>
                <a:gd name="T87" fmla="*/ 27 h 52"/>
                <a:gd name="T88" fmla="*/ 89 w 444"/>
                <a:gd name="T89" fmla="*/ 27 h 52"/>
                <a:gd name="T90" fmla="*/ 89 w 444"/>
                <a:gd name="T91" fmla="*/ 27 h 52"/>
                <a:gd name="T92" fmla="*/ 89 w 444"/>
                <a:gd name="T93" fmla="*/ 27 h 52"/>
                <a:gd name="T94" fmla="*/ 169 w 444"/>
                <a:gd name="T95" fmla="*/ 12 h 52"/>
                <a:gd name="T96" fmla="*/ 310 w 444"/>
                <a:gd name="T97" fmla="*/ 0 h 52"/>
                <a:gd name="T98" fmla="*/ 310 w 444"/>
                <a:gd name="T9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4" h="52">
                  <a:moveTo>
                    <a:pt x="39" y="39"/>
                  </a:moveTo>
                  <a:cubicBezTo>
                    <a:pt x="39" y="40"/>
                    <a:pt x="39" y="40"/>
                    <a:pt x="39" y="40"/>
                  </a:cubicBezTo>
                  <a:cubicBezTo>
                    <a:pt x="39" y="40"/>
                    <a:pt x="38" y="41"/>
                    <a:pt x="38" y="41"/>
                  </a:cubicBezTo>
                  <a:cubicBezTo>
                    <a:pt x="34" y="47"/>
                    <a:pt x="2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52"/>
                    <a:pt x="34" y="47"/>
                    <a:pt x="38" y="41"/>
                  </a:cubicBezTo>
                  <a:cubicBezTo>
                    <a:pt x="38" y="41"/>
                    <a:pt x="39" y="40"/>
                    <a:pt x="39" y="40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moveTo>
                    <a:pt x="88" y="27"/>
                  </a:moveTo>
                  <a:cubicBezTo>
                    <a:pt x="88" y="27"/>
                    <a:pt x="87" y="27"/>
                    <a:pt x="87" y="28"/>
                  </a:cubicBezTo>
                  <a:cubicBezTo>
                    <a:pt x="77" y="30"/>
                    <a:pt x="46" y="36"/>
                    <a:pt x="40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9" y="39"/>
                    <a:pt x="39" y="39"/>
                    <a:pt x="40" y="39"/>
                  </a:cubicBezTo>
                  <a:cubicBezTo>
                    <a:pt x="46" y="36"/>
                    <a:pt x="77" y="30"/>
                    <a:pt x="87" y="28"/>
                  </a:cubicBezTo>
                  <a:cubicBezTo>
                    <a:pt x="87" y="27"/>
                    <a:pt x="88" y="27"/>
                    <a:pt x="88" y="27"/>
                  </a:cubicBezTo>
                  <a:moveTo>
                    <a:pt x="432" y="15"/>
                  </a:moveTo>
                  <a:cubicBezTo>
                    <a:pt x="432" y="15"/>
                    <a:pt x="432" y="15"/>
                    <a:pt x="432" y="15"/>
                  </a:cubicBezTo>
                  <a:cubicBezTo>
                    <a:pt x="435" y="16"/>
                    <a:pt x="437" y="17"/>
                    <a:pt x="440" y="18"/>
                  </a:cubicBezTo>
                  <a:cubicBezTo>
                    <a:pt x="440" y="18"/>
                    <a:pt x="440" y="18"/>
                    <a:pt x="440" y="18"/>
                  </a:cubicBezTo>
                  <a:cubicBezTo>
                    <a:pt x="440" y="18"/>
                    <a:pt x="440" y="18"/>
                    <a:pt x="440" y="18"/>
                  </a:cubicBezTo>
                  <a:cubicBezTo>
                    <a:pt x="441" y="19"/>
                    <a:pt x="443" y="20"/>
                    <a:pt x="444" y="21"/>
                  </a:cubicBezTo>
                  <a:cubicBezTo>
                    <a:pt x="444" y="21"/>
                    <a:pt x="444" y="21"/>
                    <a:pt x="444" y="21"/>
                  </a:cubicBezTo>
                  <a:cubicBezTo>
                    <a:pt x="443" y="20"/>
                    <a:pt x="441" y="19"/>
                    <a:pt x="440" y="18"/>
                  </a:cubicBezTo>
                  <a:cubicBezTo>
                    <a:pt x="440" y="18"/>
                    <a:pt x="440" y="18"/>
                    <a:pt x="440" y="18"/>
                  </a:cubicBezTo>
                  <a:cubicBezTo>
                    <a:pt x="440" y="18"/>
                    <a:pt x="440" y="18"/>
                    <a:pt x="440" y="18"/>
                  </a:cubicBezTo>
                  <a:cubicBezTo>
                    <a:pt x="437" y="17"/>
                    <a:pt x="435" y="16"/>
                    <a:pt x="432" y="15"/>
                  </a:cubicBezTo>
                  <a:cubicBezTo>
                    <a:pt x="432" y="15"/>
                    <a:pt x="432" y="15"/>
                    <a:pt x="432" y="15"/>
                  </a:cubicBezTo>
                  <a:moveTo>
                    <a:pt x="387" y="5"/>
                  </a:moveTo>
                  <a:cubicBezTo>
                    <a:pt x="387" y="5"/>
                    <a:pt x="387" y="5"/>
                    <a:pt x="387" y="5"/>
                  </a:cubicBezTo>
                  <a:cubicBezTo>
                    <a:pt x="395" y="6"/>
                    <a:pt x="402" y="7"/>
                    <a:pt x="410" y="9"/>
                  </a:cubicBezTo>
                  <a:cubicBezTo>
                    <a:pt x="402" y="7"/>
                    <a:pt x="395" y="6"/>
                    <a:pt x="387" y="5"/>
                  </a:cubicBezTo>
                  <a:cubicBezTo>
                    <a:pt x="387" y="5"/>
                    <a:pt x="387" y="5"/>
                    <a:pt x="387" y="5"/>
                  </a:cubicBezTo>
                  <a:moveTo>
                    <a:pt x="386" y="5"/>
                  </a:moveTo>
                  <a:cubicBezTo>
                    <a:pt x="386" y="5"/>
                    <a:pt x="386" y="5"/>
                    <a:pt x="386" y="5"/>
                  </a:cubicBezTo>
                  <a:cubicBezTo>
                    <a:pt x="386" y="5"/>
                    <a:pt x="386" y="5"/>
                    <a:pt x="386" y="5"/>
                  </a:cubicBezTo>
                  <a:moveTo>
                    <a:pt x="385" y="5"/>
                  </a:moveTo>
                  <a:cubicBezTo>
                    <a:pt x="386" y="5"/>
                    <a:pt x="386" y="5"/>
                    <a:pt x="386" y="5"/>
                  </a:cubicBezTo>
                  <a:cubicBezTo>
                    <a:pt x="386" y="5"/>
                    <a:pt x="386" y="5"/>
                    <a:pt x="385" y="5"/>
                  </a:cubicBezTo>
                  <a:moveTo>
                    <a:pt x="310" y="0"/>
                  </a:moveTo>
                  <a:cubicBezTo>
                    <a:pt x="272" y="0"/>
                    <a:pt x="224" y="3"/>
                    <a:pt x="169" y="12"/>
                  </a:cubicBezTo>
                  <a:cubicBezTo>
                    <a:pt x="142" y="16"/>
                    <a:pt x="115" y="20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15" y="20"/>
                    <a:pt x="142" y="16"/>
                    <a:pt x="169" y="12"/>
                  </a:cubicBezTo>
                  <a:cubicBezTo>
                    <a:pt x="224" y="3"/>
                    <a:pt x="272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ś1íḑé">
              <a:extLst>
                <a:ext uri="{FF2B5EF4-FFF2-40B4-BE49-F238E27FC236}">
                  <a16:creationId xmlns:a16="http://schemas.microsoft.com/office/drawing/2014/main" id="{8E888F0B-37BB-4C50-987A-80E8667D7410}"/>
                </a:ext>
              </a:extLst>
            </p:cNvPr>
            <p:cNvSpPr/>
            <p:nvPr/>
          </p:nvSpPr>
          <p:spPr bwMode="auto">
            <a:xfrm>
              <a:off x="5438776" y="3760788"/>
              <a:ext cx="671513" cy="95250"/>
            </a:xfrm>
            <a:custGeom>
              <a:avLst/>
              <a:gdLst>
                <a:gd name="T0" fmla="*/ 1 w 419"/>
                <a:gd name="T1" fmla="*/ 39 h 59"/>
                <a:gd name="T2" fmla="*/ 1 w 419"/>
                <a:gd name="T3" fmla="*/ 40 h 59"/>
                <a:gd name="T4" fmla="*/ 0 w 419"/>
                <a:gd name="T5" fmla="*/ 41 h 59"/>
                <a:gd name="T6" fmla="*/ 1 w 419"/>
                <a:gd name="T7" fmla="*/ 39 h 59"/>
                <a:gd name="T8" fmla="*/ 272 w 419"/>
                <a:gd name="T9" fmla="*/ 0 h 59"/>
                <a:gd name="T10" fmla="*/ 131 w 419"/>
                <a:gd name="T11" fmla="*/ 12 h 59"/>
                <a:gd name="T12" fmla="*/ 51 w 419"/>
                <a:gd name="T13" fmla="*/ 27 h 59"/>
                <a:gd name="T14" fmla="*/ 51 w 419"/>
                <a:gd name="T15" fmla="*/ 27 h 59"/>
                <a:gd name="T16" fmla="*/ 51 w 419"/>
                <a:gd name="T17" fmla="*/ 27 h 59"/>
                <a:gd name="T18" fmla="*/ 50 w 419"/>
                <a:gd name="T19" fmla="*/ 27 h 59"/>
                <a:gd name="T20" fmla="*/ 49 w 419"/>
                <a:gd name="T21" fmla="*/ 28 h 59"/>
                <a:gd name="T22" fmla="*/ 2 w 419"/>
                <a:gd name="T23" fmla="*/ 39 h 59"/>
                <a:gd name="T24" fmla="*/ 1 w 419"/>
                <a:gd name="T25" fmla="*/ 39 h 59"/>
                <a:gd name="T26" fmla="*/ 1 w 419"/>
                <a:gd name="T27" fmla="*/ 39 h 59"/>
                <a:gd name="T28" fmla="*/ 1 w 419"/>
                <a:gd name="T29" fmla="*/ 39 h 59"/>
                <a:gd name="T30" fmla="*/ 1 w 419"/>
                <a:gd name="T31" fmla="*/ 48 h 59"/>
                <a:gd name="T32" fmla="*/ 2 w 419"/>
                <a:gd name="T33" fmla="*/ 48 h 59"/>
                <a:gd name="T34" fmla="*/ 49 w 419"/>
                <a:gd name="T35" fmla="*/ 37 h 59"/>
                <a:gd name="T36" fmla="*/ 51 w 419"/>
                <a:gd name="T37" fmla="*/ 36 h 59"/>
                <a:gd name="T38" fmla="*/ 51 w 419"/>
                <a:gd name="T39" fmla="*/ 36 h 59"/>
                <a:gd name="T40" fmla="*/ 131 w 419"/>
                <a:gd name="T41" fmla="*/ 21 h 59"/>
                <a:gd name="T42" fmla="*/ 272 w 419"/>
                <a:gd name="T43" fmla="*/ 9 h 59"/>
                <a:gd name="T44" fmla="*/ 349 w 419"/>
                <a:gd name="T45" fmla="*/ 14 h 59"/>
                <a:gd name="T46" fmla="*/ 394 w 419"/>
                <a:gd name="T47" fmla="*/ 24 h 59"/>
                <a:gd name="T48" fmla="*/ 402 w 419"/>
                <a:gd name="T49" fmla="*/ 27 h 59"/>
                <a:gd name="T50" fmla="*/ 402 w 419"/>
                <a:gd name="T51" fmla="*/ 27 h 59"/>
                <a:gd name="T52" fmla="*/ 402 w 419"/>
                <a:gd name="T53" fmla="*/ 27 h 59"/>
                <a:gd name="T54" fmla="*/ 414 w 419"/>
                <a:gd name="T55" fmla="*/ 39 h 59"/>
                <a:gd name="T56" fmla="*/ 419 w 419"/>
                <a:gd name="T57" fmla="*/ 59 h 59"/>
                <a:gd name="T58" fmla="*/ 419 w 419"/>
                <a:gd name="T59" fmla="*/ 50 h 59"/>
                <a:gd name="T60" fmla="*/ 414 w 419"/>
                <a:gd name="T61" fmla="*/ 30 h 59"/>
                <a:gd name="T62" fmla="*/ 406 w 419"/>
                <a:gd name="T63" fmla="*/ 21 h 59"/>
                <a:gd name="T64" fmla="*/ 402 w 419"/>
                <a:gd name="T65" fmla="*/ 18 h 59"/>
                <a:gd name="T66" fmla="*/ 402 w 419"/>
                <a:gd name="T67" fmla="*/ 18 h 59"/>
                <a:gd name="T68" fmla="*/ 402 w 419"/>
                <a:gd name="T69" fmla="*/ 18 h 59"/>
                <a:gd name="T70" fmla="*/ 394 w 419"/>
                <a:gd name="T71" fmla="*/ 15 h 59"/>
                <a:gd name="T72" fmla="*/ 394 w 419"/>
                <a:gd name="T73" fmla="*/ 15 h 59"/>
                <a:gd name="T74" fmla="*/ 372 w 419"/>
                <a:gd name="T75" fmla="*/ 9 h 59"/>
                <a:gd name="T76" fmla="*/ 349 w 419"/>
                <a:gd name="T77" fmla="*/ 5 h 59"/>
                <a:gd name="T78" fmla="*/ 349 w 419"/>
                <a:gd name="T79" fmla="*/ 5 h 59"/>
                <a:gd name="T80" fmla="*/ 348 w 419"/>
                <a:gd name="T81" fmla="*/ 5 h 59"/>
                <a:gd name="T82" fmla="*/ 348 w 419"/>
                <a:gd name="T83" fmla="*/ 5 h 59"/>
                <a:gd name="T84" fmla="*/ 348 w 419"/>
                <a:gd name="T85" fmla="*/ 5 h 59"/>
                <a:gd name="T86" fmla="*/ 347 w 419"/>
                <a:gd name="T87" fmla="*/ 5 h 59"/>
                <a:gd name="T88" fmla="*/ 272 w 419"/>
                <a:gd name="T8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9" h="59">
                  <a:moveTo>
                    <a:pt x="1" y="39"/>
                  </a:move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1"/>
                  </a:cubicBezTo>
                  <a:cubicBezTo>
                    <a:pt x="1" y="40"/>
                    <a:pt x="1" y="40"/>
                    <a:pt x="1" y="39"/>
                  </a:cubicBezTo>
                  <a:moveTo>
                    <a:pt x="272" y="0"/>
                  </a:moveTo>
                  <a:cubicBezTo>
                    <a:pt x="234" y="0"/>
                    <a:pt x="186" y="3"/>
                    <a:pt x="131" y="12"/>
                  </a:cubicBezTo>
                  <a:cubicBezTo>
                    <a:pt x="104" y="16"/>
                    <a:pt x="77" y="20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27"/>
                    <a:pt x="50" y="27"/>
                    <a:pt x="50" y="27"/>
                  </a:cubicBezTo>
                  <a:cubicBezTo>
                    <a:pt x="50" y="27"/>
                    <a:pt x="49" y="27"/>
                    <a:pt x="49" y="28"/>
                  </a:cubicBezTo>
                  <a:cubicBezTo>
                    <a:pt x="39" y="30"/>
                    <a:pt x="8" y="36"/>
                    <a:pt x="2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2" y="48"/>
                    <a:pt x="2" y="48"/>
                  </a:cubicBezTo>
                  <a:cubicBezTo>
                    <a:pt x="8" y="45"/>
                    <a:pt x="39" y="39"/>
                    <a:pt x="49" y="37"/>
                  </a:cubicBezTo>
                  <a:cubicBezTo>
                    <a:pt x="49" y="37"/>
                    <a:pt x="50" y="36"/>
                    <a:pt x="51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77" y="30"/>
                    <a:pt x="104" y="25"/>
                    <a:pt x="131" y="21"/>
                  </a:cubicBezTo>
                  <a:cubicBezTo>
                    <a:pt x="186" y="12"/>
                    <a:pt x="234" y="9"/>
                    <a:pt x="272" y="9"/>
                  </a:cubicBezTo>
                  <a:cubicBezTo>
                    <a:pt x="304" y="9"/>
                    <a:pt x="330" y="11"/>
                    <a:pt x="349" y="14"/>
                  </a:cubicBezTo>
                  <a:cubicBezTo>
                    <a:pt x="364" y="16"/>
                    <a:pt x="380" y="19"/>
                    <a:pt x="394" y="24"/>
                  </a:cubicBezTo>
                  <a:cubicBezTo>
                    <a:pt x="397" y="25"/>
                    <a:pt x="399" y="26"/>
                    <a:pt x="402" y="27"/>
                  </a:cubicBezTo>
                  <a:cubicBezTo>
                    <a:pt x="402" y="27"/>
                    <a:pt x="402" y="27"/>
                    <a:pt x="402" y="27"/>
                  </a:cubicBezTo>
                  <a:cubicBezTo>
                    <a:pt x="402" y="27"/>
                    <a:pt x="402" y="27"/>
                    <a:pt x="402" y="27"/>
                  </a:cubicBezTo>
                  <a:cubicBezTo>
                    <a:pt x="407" y="30"/>
                    <a:pt x="411" y="34"/>
                    <a:pt x="414" y="39"/>
                  </a:cubicBezTo>
                  <a:cubicBezTo>
                    <a:pt x="418" y="45"/>
                    <a:pt x="419" y="52"/>
                    <a:pt x="419" y="59"/>
                  </a:cubicBezTo>
                  <a:cubicBezTo>
                    <a:pt x="419" y="50"/>
                    <a:pt x="419" y="50"/>
                    <a:pt x="419" y="50"/>
                  </a:cubicBezTo>
                  <a:cubicBezTo>
                    <a:pt x="419" y="43"/>
                    <a:pt x="418" y="36"/>
                    <a:pt x="414" y="30"/>
                  </a:cubicBezTo>
                  <a:cubicBezTo>
                    <a:pt x="412" y="26"/>
                    <a:pt x="409" y="23"/>
                    <a:pt x="406" y="21"/>
                  </a:cubicBezTo>
                  <a:cubicBezTo>
                    <a:pt x="405" y="20"/>
                    <a:pt x="403" y="19"/>
                    <a:pt x="402" y="18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402" y="18"/>
                    <a:pt x="402" y="18"/>
                    <a:pt x="402" y="18"/>
                  </a:cubicBezTo>
                  <a:cubicBezTo>
                    <a:pt x="399" y="17"/>
                    <a:pt x="397" y="16"/>
                    <a:pt x="394" y="15"/>
                  </a:cubicBezTo>
                  <a:cubicBezTo>
                    <a:pt x="394" y="15"/>
                    <a:pt x="394" y="15"/>
                    <a:pt x="394" y="15"/>
                  </a:cubicBezTo>
                  <a:cubicBezTo>
                    <a:pt x="387" y="13"/>
                    <a:pt x="379" y="11"/>
                    <a:pt x="372" y="9"/>
                  </a:cubicBezTo>
                  <a:cubicBezTo>
                    <a:pt x="364" y="7"/>
                    <a:pt x="357" y="6"/>
                    <a:pt x="349" y="5"/>
                  </a:cubicBezTo>
                  <a:cubicBezTo>
                    <a:pt x="349" y="5"/>
                    <a:pt x="349" y="5"/>
                    <a:pt x="349" y="5"/>
                  </a:cubicBezTo>
                  <a:cubicBezTo>
                    <a:pt x="349" y="5"/>
                    <a:pt x="348" y="5"/>
                    <a:pt x="348" y="5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8" y="5"/>
                    <a:pt x="348" y="5"/>
                    <a:pt x="348" y="5"/>
                  </a:cubicBezTo>
                  <a:cubicBezTo>
                    <a:pt x="348" y="5"/>
                    <a:pt x="348" y="5"/>
                    <a:pt x="347" y="5"/>
                  </a:cubicBezTo>
                  <a:cubicBezTo>
                    <a:pt x="329" y="2"/>
                    <a:pt x="303" y="0"/>
                    <a:pt x="272" y="0"/>
                  </a:cubicBezTo>
                </a:path>
              </a:pathLst>
            </a:custGeom>
            <a:solidFill>
              <a:srgbClr val="323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îSľíḋè">
              <a:extLst>
                <a:ext uri="{FF2B5EF4-FFF2-40B4-BE49-F238E27FC236}">
                  <a16:creationId xmlns:a16="http://schemas.microsoft.com/office/drawing/2014/main" id="{0EF05470-50B3-474C-B2CD-3E52D95FA08E}"/>
                </a:ext>
              </a:extLst>
            </p:cNvPr>
            <p:cNvSpPr/>
            <p:nvPr/>
          </p:nvSpPr>
          <p:spPr bwMode="auto">
            <a:xfrm>
              <a:off x="4662488" y="3760788"/>
              <a:ext cx="644525" cy="61913"/>
            </a:xfrm>
            <a:custGeom>
              <a:avLst/>
              <a:gdLst>
                <a:gd name="T0" fmla="*/ 6 w 401"/>
                <a:gd name="T1" fmla="*/ 15 h 39"/>
                <a:gd name="T2" fmla="*/ 0 w 401"/>
                <a:gd name="T3" fmla="*/ 18 h 39"/>
                <a:gd name="T4" fmla="*/ 0 w 401"/>
                <a:gd name="T5" fmla="*/ 18 h 39"/>
                <a:gd name="T6" fmla="*/ 0 w 401"/>
                <a:gd name="T7" fmla="*/ 18 h 39"/>
                <a:gd name="T8" fmla="*/ 6 w 401"/>
                <a:gd name="T9" fmla="*/ 15 h 39"/>
                <a:gd name="T10" fmla="*/ 281 w 401"/>
                <a:gd name="T11" fmla="*/ 13 h 39"/>
                <a:gd name="T12" fmla="*/ 350 w 401"/>
                <a:gd name="T13" fmla="*/ 27 h 39"/>
                <a:gd name="T14" fmla="*/ 351 w 401"/>
                <a:gd name="T15" fmla="*/ 27 h 39"/>
                <a:gd name="T16" fmla="*/ 353 w 401"/>
                <a:gd name="T17" fmla="*/ 28 h 39"/>
                <a:gd name="T18" fmla="*/ 399 w 401"/>
                <a:gd name="T19" fmla="*/ 39 h 39"/>
                <a:gd name="T20" fmla="*/ 401 w 401"/>
                <a:gd name="T21" fmla="*/ 39 h 39"/>
                <a:gd name="T22" fmla="*/ 401 w 401"/>
                <a:gd name="T23" fmla="*/ 39 h 39"/>
                <a:gd name="T24" fmla="*/ 401 w 401"/>
                <a:gd name="T25" fmla="*/ 39 h 39"/>
                <a:gd name="T26" fmla="*/ 401 w 401"/>
                <a:gd name="T27" fmla="*/ 39 h 39"/>
                <a:gd name="T28" fmla="*/ 401 w 401"/>
                <a:gd name="T29" fmla="*/ 39 h 39"/>
                <a:gd name="T30" fmla="*/ 401 w 401"/>
                <a:gd name="T31" fmla="*/ 39 h 39"/>
                <a:gd name="T32" fmla="*/ 399 w 401"/>
                <a:gd name="T33" fmla="*/ 39 h 39"/>
                <a:gd name="T34" fmla="*/ 353 w 401"/>
                <a:gd name="T35" fmla="*/ 28 h 39"/>
                <a:gd name="T36" fmla="*/ 351 w 401"/>
                <a:gd name="T37" fmla="*/ 27 h 39"/>
                <a:gd name="T38" fmla="*/ 350 w 401"/>
                <a:gd name="T39" fmla="*/ 27 h 39"/>
                <a:gd name="T40" fmla="*/ 281 w 401"/>
                <a:gd name="T41" fmla="*/ 13 h 39"/>
                <a:gd name="T42" fmla="*/ 129 w 401"/>
                <a:gd name="T43" fmla="*/ 0 h 39"/>
                <a:gd name="T44" fmla="*/ 129 w 401"/>
                <a:gd name="T45" fmla="*/ 0 h 39"/>
                <a:gd name="T46" fmla="*/ 189 w 401"/>
                <a:gd name="T47" fmla="*/ 3 h 39"/>
                <a:gd name="T48" fmla="*/ 129 w 401"/>
                <a:gd name="T4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1" h="39">
                  <a:moveTo>
                    <a:pt x="6" y="15"/>
                  </a:moveTo>
                  <a:cubicBezTo>
                    <a:pt x="4" y="16"/>
                    <a:pt x="2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17"/>
                    <a:pt x="4" y="16"/>
                    <a:pt x="6" y="15"/>
                  </a:cubicBezTo>
                  <a:moveTo>
                    <a:pt x="281" y="13"/>
                  </a:moveTo>
                  <a:cubicBezTo>
                    <a:pt x="304" y="17"/>
                    <a:pt x="327" y="21"/>
                    <a:pt x="350" y="27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52" y="27"/>
                    <a:pt x="353" y="28"/>
                  </a:cubicBezTo>
                  <a:cubicBezTo>
                    <a:pt x="362" y="30"/>
                    <a:pt x="393" y="36"/>
                    <a:pt x="399" y="39"/>
                  </a:cubicBezTo>
                  <a:cubicBezTo>
                    <a:pt x="400" y="39"/>
                    <a:pt x="400" y="39"/>
                    <a:pt x="401" y="39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1" y="39"/>
                    <a:pt x="401" y="39"/>
                    <a:pt x="401" y="39"/>
                  </a:cubicBezTo>
                  <a:cubicBezTo>
                    <a:pt x="400" y="39"/>
                    <a:pt x="400" y="39"/>
                    <a:pt x="399" y="39"/>
                  </a:cubicBezTo>
                  <a:cubicBezTo>
                    <a:pt x="393" y="36"/>
                    <a:pt x="362" y="30"/>
                    <a:pt x="353" y="28"/>
                  </a:cubicBezTo>
                  <a:cubicBezTo>
                    <a:pt x="352" y="27"/>
                    <a:pt x="351" y="27"/>
                    <a:pt x="351" y="27"/>
                  </a:cubicBezTo>
                  <a:cubicBezTo>
                    <a:pt x="350" y="27"/>
                    <a:pt x="350" y="27"/>
                    <a:pt x="350" y="27"/>
                  </a:cubicBezTo>
                  <a:cubicBezTo>
                    <a:pt x="327" y="21"/>
                    <a:pt x="304" y="17"/>
                    <a:pt x="281" y="13"/>
                  </a:cubicBezTo>
                  <a:moveTo>
                    <a:pt x="129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47" y="0"/>
                    <a:pt x="167" y="1"/>
                    <a:pt x="189" y="3"/>
                  </a:cubicBezTo>
                  <a:cubicBezTo>
                    <a:pt x="167" y="1"/>
                    <a:pt x="147" y="0"/>
                    <a:pt x="129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íş1ïďé">
              <a:extLst>
                <a:ext uri="{FF2B5EF4-FFF2-40B4-BE49-F238E27FC236}">
                  <a16:creationId xmlns:a16="http://schemas.microsoft.com/office/drawing/2014/main" id="{EE5657C1-E603-4979-9DB2-E069ABFA2672}"/>
                </a:ext>
              </a:extLst>
            </p:cNvPr>
            <p:cNvSpPr/>
            <p:nvPr/>
          </p:nvSpPr>
          <p:spPr bwMode="auto">
            <a:xfrm>
              <a:off x="4638676" y="3794126"/>
              <a:ext cx="15875" cy="22225"/>
            </a:xfrm>
            <a:custGeom>
              <a:avLst/>
              <a:gdLst>
                <a:gd name="T0" fmla="*/ 10 w 10"/>
                <a:gd name="T1" fmla="*/ 0 h 14"/>
                <a:gd name="T2" fmla="*/ 2 w 10"/>
                <a:gd name="T3" fmla="*/ 9 h 14"/>
                <a:gd name="T4" fmla="*/ 0 w 10"/>
                <a:gd name="T5" fmla="*/ 14 h 14"/>
                <a:gd name="T6" fmla="*/ 2 w 10"/>
                <a:gd name="T7" fmla="*/ 9 h 14"/>
                <a:gd name="T8" fmla="*/ 10 w 10"/>
                <a:gd name="T9" fmla="*/ 0 h 14"/>
                <a:gd name="T10" fmla="*/ 10 w 1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4">
                  <a:moveTo>
                    <a:pt x="10" y="0"/>
                  </a:moveTo>
                  <a:cubicBezTo>
                    <a:pt x="7" y="2"/>
                    <a:pt x="4" y="5"/>
                    <a:pt x="2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2"/>
                    <a:pt x="1" y="10"/>
                    <a:pt x="2" y="9"/>
                  </a:cubicBezTo>
                  <a:cubicBezTo>
                    <a:pt x="4" y="5"/>
                    <a:pt x="7" y="2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92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ïṥḷíďè">
              <a:extLst>
                <a:ext uri="{FF2B5EF4-FFF2-40B4-BE49-F238E27FC236}">
                  <a16:creationId xmlns:a16="http://schemas.microsoft.com/office/drawing/2014/main" id="{A9C81EFA-9695-4E56-B607-F5AF8BCC1763}"/>
                </a:ext>
              </a:extLst>
            </p:cNvPr>
            <p:cNvSpPr/>
            <p:nvPr/>
          </p:nvSpPr>
          <p:spPr bwMode="auto">
            <a:xfrm>
              <a:off x="4654551" y="3789363"/>
              <a:ext cx="652463" cy="34925"/>
            </a:xfrm>
            <a:custGeom>
              <a:avLst/>
              <a:gdLst>
                <a:gd name="T0" fmla="*/ 405 w 406"/>
                <a:gd name="T1" fmla="*/ 21 h 22"/>
                <a:gd name="T2" fmla="*/ 406 w 406"/>
                <a:gd name="T3" fmla="*/ 22 h 22"/>
                <a:gd name="T4" fmla="*/ 406 w 406"/>
                <a:gd name="T5" fmla="*/ 21 h 22"/>
                <a:gd name="T6" fmla="*/ 405 w 406"/>
                <a:gd name="T7" fmla="*/ 21 h 22"/>
                <a:gd name="T8" fmla="*/ 406 w 406"/>
                <a:gd name="T9" fmla="*/ 21 h 22"/>
                <a:gd name="T10" fmla="*/ 405 w 406"/>
                <a:gd name="T11" fmla="*/ 21 h 22"/>
                <a:gd name="T12" fmla="*/ 406 w 406"/>
                <a:gd name="T13" fmla="*/ 21 h 22"/>
                <a:gd name="T14" fmla="*/ 406 w 406"/>
                <a:gd name="T15" fmla="*/ 21 h 22"/>
                <a:gd name="T16" fmla="*/ 5 w 406"/>
                <a:gd name="T17" fmla="*/ 0 h 22"/>
                <a:gd name="T18" fmla="*/ 5 w 406"/>
                <a:gd name="T19" fmla="*/ 0 h 22"/>
                <a:gd name="T20" fmla="*/ 0 w 406"/>
                <a:gd name="T21" fmla="*/ 3 h 22"/>
                <a:gd name="T22" fmla="*/ 0 w 406"/>
                <a:gd name="T23" fmla="*/ 3 h 22"/>
                <a:gd name="T24" fmla="*/ 5 w 406"/>
                <a:gd name="T25" fmla="*/ 0 h 22"/>
                <a:gd name="T26" fmla="*/ 5 w 406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6" h="22">
                  <a:moveTo>
                    <a:pt x="405" y="21"/>
                  </a:moveTo>
                  <a:cubicBezTo>
                    <a:pt x="406" y="22"/>
                    <a:pt x="406" y="22"/>
                    <a:pt x="406" y="22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5" y="21"/>
                    <a:pt x="405" y="21"/>
                    <a:pt x="405" y="21"/>
                  </a:cubicBezTo>
                  <a:moveTo>
                    <a:pt x="406" y="21"/>
                  </a:moveTo>
                  <a:cubicBezTo>
                    <a:pt x="405" y="21"/>
                    <a:pt x="405" y="21"/>
                    <a:pt x="405" y="21"/>
                  </a:cubicBezTo>
                  <a:cubicBezTo>
                    <a:pt x="406" y="21"/>
                    <a:pt x="406" y="21"/>
                    <a:pt x="406" y="21"/>
                  </a:cubicBezTo>
                  <a:cubicBezTo>
                    <a:pt x="406" y="21"/>
                    <a:pt x="406" y="21"/>
                    <a:pt x="406" y="21"/>
                  </a:cubicBezTo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îṥḻíde">
              <a:extLst>
                <a:ext uri="{FF2B5EF4-FFF2-40B4-BE49-F238E27FC236}">
                  <a16:creationId xmlns:a16="http://schemas.microsoft.com/office/drawing/2014/main" id="{EE458963-F5B8-479F-8088-F7284F162B3C}"/>
                </a:ext>
              </a:extLst>
            </p:cNvPr>
            <p:cNvSpPr/>
            <p:nvPr/>
          </p:nvSpPr>
          <p:spPr bwMode="auto">
            <a:xfrm>
              <a:off x="4635501" y="3760788"/>
              <a:ext cx="671513" cy="98425"/>
            </a:xfrm>
            <a:custGeom>
              <a:avLst/>
              <a:gdLst>
                <a:gd name="T0" fmla="*/ 146 w 418"/>
                <a:gd name="T1" fmla="*/ 0 h 61"/>
                <a:gd name="T2" fmla="*/ 70 w 418"/>
                <a:gd name="T3" fmla="*/ 5 h 61"/>
                <a:gd name="T4" fmla="*/ 70 w 418"/>
                <a:gd name="T5" fmla="*/ 5 h 61"/>
                <a:gd name="T6" fmla="*/ 70 w 418"/>
                <a:gd name="T7" fmla="*/ 5 h 61"/>
                <a:gd name="T8" fmla="*/ 25 w 418"/>
                <a:gd name="T9" fmla="*/ 15 h 61"/>
                <a:gd name="T10" fmla="*/ 24 w 418"/>
                <a:gd name="T11" fmla="*/ 15 h 61"/>
                <a:gd name="T12" fmla="*/ 24 w 418"/>
                <a:gd name="T13" fmla="*/ 15 h 61"/>
                <a:gd name="T14" fmla="*/ 23 w 418"/>
                <a:gd name="T15" fmla="*/ 15 h 61"/>
                <a:gd name="T16" fmla="*/ 17 w 418"/>
                <a:gd name="T17" fmla="*/ 18 h 61"/>
                <a:gd name="T18" fmla="*/ 17 w 418"/>
                <a:gd name="T19" fmla="*/ 18 h 61"/>
                <a:gd name="T20" fmla="*/ 17 w 418"/>
                <a:gd name="T21" fmla="*/ 18 h 61"/>
                <a:gd name="T22" fmla="*/ 17 w 418"/>
                <a:gd name="T23" fmla="*/ 18 h 61"/>
                <a:gd name="T24" fmla="*/ 17 w 418"/>
                <a:gd name="T25" fmla="*/ 18 h 61"/>
                <a:gd name="T26" fmla="*/ 12 w 418"/>
                <a:gd name="T27" fmla="*/ 21 h 61"/>
                <a:gd name="T28" fmla="*/ 4 w 418"/>
                <a:gd name="T29" fmla="*/ 30 h 61"/>
                <a:gd name="T30" fmla="*/ 2 w 418"/>
                <a:gd name="T31" fmla="*/ 35 h 61"/>
                <a:gd name="T32" fmla="*/ 0 w 418"/>
                <a:gd name="T33" fmla="*/ 52 h 61"/>
                <a:gd name="T34" fmla="*/ 0 w 418"/>
                <a:gd name="T35" fmla="*/ 61 h 61"/>
                <a:gd name="T36" fmla="*/ 4 w 418"/>
                <a:gd name="T37" fmla="*/ 39 h 61"/>
                <a:gd name="T38" fmla="*/ 17 w 418"/>
                <a:gd name="T39" fmla="*/ 27 h 61"/>
                <a:gd name="T40" fmla="*/ 17 w 418"/>
                <a:gd name="T41" fmla="*/ 27 h 61"/>
                <a:gd name="T42" fmla="*/ 17 w 418"/>
                <a:gd name="T43" fmla="*/ 27 h 61"/>
                <a:gd name="T44" fmla="*/ 24 w 418"/>
                <a:gd name="T45" fmla="*/ 24 h 61"/>
                <a:gd name="T46" fmla="*/ 70 w 418"/>
                <a:gd name="T47" fmla="*/ 14 h 61"/>
                <a:gd name="T48" fmla="*/ 146 w 418"/>
                <a:gd name="T49" fmla="*/ 9 h 61"/>
                <a:gd name="T50" fmla="*/ 288 w 418"/>
                <a:gd name="T51" fmla="*/ 21 h 61"/>
                <a:gd name="T52" fmla="*/ 367 w 418"/>
                <a:gd name="T53" fmla="*/ 36 h 61"/>
                <a:gd name="T54" fmla="*/ 368 w 418"/>
                <a:gd name="T55" fmla="*/ 36 h 61"/>
                <a:gd name="T56" fmla="*/ 370 w 418"/>
                <a:gd name="T57" fmla="*/ 37 h 61"/>
                <a:gd name="T58" fmla="*/ 416 w 418"/>
                <a:gd name="T59" fmla="*/ 48 h 61"/>
                <a:gd name="T60" fmla="*/ 418 w 418"/>
                <a:gd name="T61" fmla="*/ 48 h 61"/>
                <a:gd name="T62" fmla="*/ 418 w 418"/>
                <a:gd name="T63" fmla="*/ 40 h 61"/>
                <a:gd name="T64" fmla="*/ 417 w 418"/>
                <a:gd name="T65" fmla="*/ 39 h 61"/>
                <a:gd name="T66" fmla="*/ 417 w 418"/>
                <a:gd name="T67" fmla="*/ 39 h 61"/>
                <a:gd name="T68" fmla="*/ 417 w 418"/>
                <a:gd name="T69" fmla="*/ 39 h 61"/>
                <a:gd name="T70" fmla="*/ 418 w 418"/>
                <a:gd name="T71" fmla="*/ 39 h 61"/>
                <a:gd name="T72" fmla="*/ 418 w 418"/>
                <a:gd name="T73" fmla="*/ 39 h 61"/>
                <a:gd name="T74" fmla="*/ 416 w 418"/>
                <a:gd name="T75" fmla="*/ 39 h 61"/>
                <a:gd name="T76" fmla="*/ 370 w 418"/>
                <a:gd name="T77" fmla="*/ 28 h 61"/>
                <a:gd name="T78" fmla="*/ 368 w 418"/>
                <a:gd name="T79" fmla="*/ 27 h 61"/>
                <a:gd name="T80" fmla="*/ 367 w 418"/>
                <a:gd name="T81" fmla="*/ 27 h 61"/>
                <a:gd name="T82" fmla="*/ 298 w 418"/>
                <a:gd name="T83" fmla="*/ 13 h 61"/>
                <a:gd name="T84" fmla="*/ 288 w 418"/>
                <a:gd name="T85" fmla="*/ 12 h 61"/>
                <a:gd name="T86" fmla="*/ 206 w 418"/>
                <a:gd name="T87" fmla="*/ 3 h 61"/>
                <a:gd name="T88" fmla="*/ 146 w 418"/>
                <a:gd name="T8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8" h="61">
                  <a:moveTo>
                    <a:pt x="146" y="0"/>
                  </a:moveTo>
                  <a:cubicBezTo>
                    <a:pt x="114" y="0"/>
                    <a:pt x="89" y="2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70" y="5"/>
                    <a:pt x="70" y="5"/>
                    <a:pt x="70" y="5"/>
                  </a:cubicBezTo>
                  <a:cubicBezTo>
                    <a:pt x="54" y="7"/>
                    <a:pt x="39" y="10"/>
                    <a:pt x="25" y="15"/>
                  </a:cubicBezTo>
                  <a:cubicBezTo>
                    <a:pt x="25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1" y="16"/>
                    <a:pt x="19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5" y="19"/>
                    <a:pt x="14" y="20"/>
                    <a:pt x="12" y="21"/>
                  </a:cubicBezTo>
                  <a:cubicBezTo>
                    <a:pt x="9" y="23"/>
                    <a:pt x="6" y="26"/>
                    <a:pt x="4" y="30"/>
                  </a:cubicBezTo>
                  <a:cubicBezTo>
                    <a:pt x="3" y="31"/>
                    <a:pt x="2" y="33"/>
                    <a:pt x="2" y="35"/>
                  </a:cubicBezTo>
                  <a:cubicBezTo>
                    <a:pt x="0" y="40"/>
                    <a:pt x="0" y="46"/>
                    <a:pt x="0" y="5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53"/>
                    <a:pt x="0" y="46"/>
                    <a:pt x="4" y="39"/>
                  </a:cubicBezTo>
                  <a:cubicBezTo>
                    <a:pt x="7" y="34"/>
                    <a:pt x="12" y="30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6"/>
                    <a:pt x="21" y="25"/>
                    <a:pt x="24" y="24"/>
                  </a:cubicBezTo>
                  <a:cubicBezTo>
                    <a:pt x="39" y="19"/>
                    <a:pt x="54" y="16"/>
                    <a:pt x="70" y="14"/>
                  </a:cubicBezTo>
                  <a:cubicBezTo>
                    <a:pt x="89" y="11"/>
                    <a:pt x="114" y="9"/>
                    <a:pt x="146" y="9"/>
                  </a:cubicBezTo>
                  <a:cubicBezTo>
                    <a:pt x="184" y="9"/>
                    <a:pt x="232" y="12"/>
                    <a:pt x="288" y="21"/>
                  </a:cubicBezTo>
                  <a:cubicBezTo>
                    <a:pt x="314" y="25"/>
                    <a:pt x="341" y="30"/>
                    <a:pt x="367" y="36"/>
                  </a:cubicBezTo>
                  <a:cubicBezTo>
                    <a:pt x="368" y="36"/>
                    <a:pt x="368" y="36"/>
                    <a:pt x="368" y="36"/>
                  </a:cubicBezTo>
                  <a:cubicBezTo>
                    <a:pt x="368" y="36"/>
                    <a:pt x="369" y="37"/>
                    <a:pt x="370" y="37"/>
                  </a:cubicBezTo>
                  <a:cubicBezTo>
                    <a:pt x="379" y="39"/>
                    <a:pt x="410" y="45"/>
                    <a:pt x="416" y="48"/>
                  </a:cubicBezTo>
                  <a:cubicBezTo>
                    <a:pt x="417" y="48"/>
                    <a:pt x="417" y="48"/>
                    <a:pt x="418" y="48"/>
                  </a:cubicBezTo>
                  <a:cubicBezTo>
                    <a:pt x="418" y="40"/>
                    <a:pt x="418" y="40"/>
                    <a:pt x="418" y="40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7" y="39"/>
                    <a:pt x="417" y="39"/>
                    <a:pt x="417" y="39"/>
                  </a:cubicBezTo>
                  <a:cubicBezTo>
                    <a:pt x="418" y="39"/>
                    <a:pt x="418" y="39"/>
                    <a:pt x="418" y="39"/>
                  </a:cubicBezTo>
                  <a:cubicBezTo>
                    <a:pt x="418" y="39"/>
                    <a:pt x="418" y="39"/>
                    <a:pt x="418" y="39"/>
                  </a:cubicBezTo>
                  <a:cubicBezTo>
                    <a:pt x="417" y="39"/>
                    <a:pt x="417" y="39"/>
                    <a:pt x="416" y="39"/>
                  </a:cubicBezTo>
                  <a:cubicBezTo>
                    <a:pt x="410" y="36"/>
                    <a:pt x="379" y="30"/>
                    <a:pt x="370" y="28"/>
                  </a:cubicBezTo>
                  <a:cubicBezTo>
                    <a:pt x="369" y="27"/>
                    <a:pt x="368" y="27"/>
                    <a:pt x="368" y="27"/>
                  </a:cubicBezTo>
                  <a:cubicBezTo>
                    <a:pt x="367" y="27"/>
                    <a:pt x="367" y="27"/>
                    <a:pt x="367" y="27"/>
                  </a:cubicBezTo>
                  <a:cubicBezTo>
                    <a:pt x="344" y="21"/>
                    <a:pt x="321" y="17"/>
                    <a:pt x="298" y="13"/>
                  </a:cubicBezTo>
                  <a:cubicBezTo>
                    <a:pt x="294" y="13"/>
                    <a:pt x="291" y="12"/>
                    <a:pt x="288" y="12"/>
                  </a:cubicBezTo>
                  <a:cubicBezTo>
                    <a:pt x="258" y="7"/>
                    <a:pt x="231" y="4"/>
                    <a:pt x="206" y="3"/>
                  </a:cubicBezTo>
                  <a:cubicBezTo>
                    <a:pt x="184" y="1"/>
                    <a:pt x="164" y="0"/>
                    <a:pt x="146" y="0"/>
                  </a:cubicBezTo>
                </a:path>
              </a:pathLst>
            </a:custGeom>
            <a:solidFill>
              <a:srgbClr val="323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šliḋè">
              <a:extLst>
                <a:ext uri="{FF2B5EF4-FFF2-40B4-BE49-F238E27FC236}">
                  <a16:creationId xmlns:a16="http://schemas.microsoft.com/office/drawing/2014/main" id="{535A3D3D-B33E-4A8B-A01C-EE4FB03C94DF}"/>
                </a:ext>
              </a:extLst>
            </p:cNvPr>
            <p:cNvSpPr/>
            <p:nvPr/>
          </p:nvSpPr>
          <p:spPr bwMode="auto">
            <a:xfrm>
              <a:off x="5307013" y="3822701"/>
              <a:ext cx="57150" cy="22225"/>
            </a:xfrm>
            <a:custGeom>
              <a:avLst/>
              <a:gdLst>
                <a:gd name="T0" fmla="*/ 31 w 36"/>
                <a:gd name="T1" fmla="*/ 12 h 13"/>
                <a:gd name="T2" fmla="*/ 31 w 36"/>
                <a:gd name="T3" fmla="*/ 12 h 13"/>
                <a:gd name="T4" fmla="*/ 36 w 36"/>
                <a:gd name="T5" fmla="*/ 13 h 13"/>
                <a:gd name="T6" fmla="*/ 31 w 36"/>
                <a:gd name="T7" fmla="*/ 12 h 13"/>
                <a:gd name="T8" fmla="*/ 24 w 36"/>
                <a:gd name="T9" fmla="*/ 12 h 13"/>
                <a:gd name="T10" fmla="*/ 24 w 36"/>
                <a:gd name="T11" fmla="*/ 12 h 13"/>
                <a:gd name="T12" fmla="*/ 24 w 36"/>
                <a:gd name="T13" fmla="*/ 12 h 13"/>
                <a:gd name="T14" fmla="*/ 24 w 36"/>
                <a:gd name="T15" fmla="*/ 12 h 13"/>
                <a:gd name="T16" fmla="*/ 24 w 36"/>
                <a:gd name="T17" fmla="*/ 12 h 13"/>
                <a:gd name="T18" fmla="*/ 24 w 36"/>
                <a:gd name="T19" fmla="*/ 12 h 13"/>
                <a:gd name="T20" fmla="*/ 24 w 36"/>
                <a:gd name="T21" fmla="*/ 12 h 13"/>
                <a:gd name="T22" fmla="*/ 24 w 36"/>
                <a:gd name="T23" fmla="*/ 12 h 13"/>
                <a:gd name="T24" fmla="*/ 24 w 36"/>
                <a:gd name="T25" fmla="*/ 12 h 13"/>
                <a:gd name="T26" fmla="*/ 24 w 36"/>
                <a:gd name="T27" fmla="*/ 12 h 13"/>
                <a:gd name="T28" fmla="*/ 24 w 36"/>
                <a:gd name="T29" fmla="*/ 12 h 13"/>
                <a:gd name="T30" fmla="*/ 24 w 36"/>
                <a:gd name="T31" fmla="*/ 12 h 13"/>
                <a:gd name="T32" fmla="*/ 24 w 36"/>
                <a:gd name="T33" fmla="*/ 12 h 13"/>
                <a:gd name="T34" fmla="*/ 24 w 36"/>
                <a:gd name="T35" fmla="*/ 12 h 13"/>
                <a:gd name="T36" fmla="*/ 24 w 36"/>
                <a:gd name="T37" fmla="*/ 12 h 13"/>
                <a:gd name="T38" fmla="*/ 0 w 36"/>
                <a:gd name="T39" fmla="*/ 0 h 13"/>
                <a:gd name="T40" fmla="*/ 0 w 36"/>
                <a:gd name="T41" fmla="*/ 0 h 13"/>
                <a:gd name="T42" fmla="*/ 0 w 36"/>
                <a:gd name="T43" fmla="*/ 1 h 13"/>
                <a:gd name="T44" fmla="*/ 0 w 36"/>
                <a:gd name="T45" fmla="*/ 1 h 13"/>
                <a:gd name="T46" fmla="*/ 0 w 36"/>
                <a:gd name="T47" fmla="*/ 1 h 13"/>
                <a:gd name="T48" fmla="*/ 24 w 36"/>
                <a:gd name="T49" fmla="*/ 12 h 13"/>
                <a:gd name="T50" fmla="*/ 0 w 36"/>
                <a:gd name="T51" fmla="*/ 1 h 13"/>
                <a:gd name="T52" fmla="*/ 0 w 36"/>
                <a:gd name="T53" fmla="*/ 1 h 13"/>
                <a:gd name="T54" fmla="*/ 0 w 36"/>
                <a:gd name="T55" fmla="*/ 1 h 13"/>
                <a:gd name="T56" fmla="*/ 0 w 36"/>
                <a:gd name="T5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" h="13"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3" y="13"/>
                    <a:pt x="34" y="13"/>
                    <a:pt x="36" y="13"/>
                  </a:cubicBezTo>
                  <a:cubicBezTo>
                    <a:pt x="34" y="13"/>
                    <a:pt x="33" y="13"/>
                    <a:pt x="31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10" y="9"/>
                    <a:pt x="24" y="12"/>
                  </a:cubicBezTo>
                  <a:cubicBezTo>
                    <a:pt x="10" y="9"/>
                    <a:pt x="1" y="5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iṧľíḑê">
              <a:extLst>
                <a:ext uri="{FF2B5EF4-FFF2-40B4-BE49-F238E27FC236}">
                  <a16:creationId xmlns:a16="http://schemas.microsoft.com/office/drawing/2014/main" id="{36961418-F6FE-4145-900B-ED1BD116F02B}"/>
                </a:ext>
              </a:extLst>
            </p:cNvPr>
            <p:cNvSpPr/>
            <p:nvPr/>
          </p:nvSpPr>
          <p:spPr bwMode="auto">
            <a:xfrm>
              <a:off x="5307013" y="38242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236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ṥlîḑé">
              <a:extLst>
                <a:ext uri="{FF2B5EF4-FFF2-40B4-BE49-F238E27FC236}">
                  <a16:creationId xmlns:a16="http://schemas.microsoft.com/office/drawing/2014/main" id="{626289ED-4673-4AA3-B60E-84B227FB6EFF}"/>
                </a:ext>
              </a:extLst>
            </p:cNvPr>
            <p:cNvSpPr/>
            <p:nvPr/>
          </p:nvSpPr>
          <p:spPr bwMode="auto">
            <a:xfrm>
              <a:off x="5364163" y="3844926"/>
              <a:ext cx="3175" cy="0"/>
            </a:xfrm>
            <a:custGeom>
              <a:avLst/>
              <a:gdLst>
                <a:gd name="T0" fmla="*/ 2 w 2"/>
                <a:gd name="T1" fmla="*/ 2 w 2"/>
                <a:gd name="T2" fmla="*/ 2 w 2"/>
                <a:gd name="T3" fmla="*/ 2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1 w 2"/>
                <a:gd name="T13" fmla="*/ 2 w 2"/>
                <a:gd name="T14" fmla="*/ 1 w 2"/>
                <a:gd name="T15" fmla="*/ 1 w 2"/>
                <a:gd name="T16" fmla="*/ 1 w 2"/>
                <a:gd name="T17" fmla="*/ 1 w 2"/>
                <a:gd name="T18" fmla="*/ 1 w 2"/>
                <a:gd name="T19" fmla="*/ 1 w 2"/>
                <a:gd name="T20" fmla="*/ 1 w 2"/>
                <a:gd name="T21" fmla="*/ 1 w 2"/>
                <a:gd name="T22" fmla="*/ 1 w 2"/>
                <a:gd name="T23" fmla="*/ 1 w 2"/>
                <a:gd name="T24" fmla="*/ 1 w 2"/>
                <a:gd name="T25" fmla="*/ 1 w 2"/>
                <a:gd name="T26" fmla="*/ 1 w 2"/>
                <a:gd name="T27" fmla="*/ 1 w 2"/>
                <a:gd name="T28" fmla="*/ 1 w 2"/>
                <a:gd name="T29" fmla="*/ 1 w 2"/>
                <a:gd name="T30" fmla="*/ 1 w 2"/>
                <a:gd name="T31" fmla="*/ 1 w 2"/>
                <a:gd name="T32" fmla="*/ 1 w 2"/>
                <a:gd name="T33" fmla="*/ 1 w 2"/>
                <a:gd name="T34" fmla="*/ 1 w 2"/>
                <a:gd name="T35" fmla="*/ 1 w 2"/>
                <a:gd name="T36" fmla="*/ 0 w 2"/>
                <a:gd name="T37" fmla="*/ 1 w 2"/>
                <a:gd name="T38" fmla="*/ 0 w 2"/>
                <a:gd name="T39" fmla="*/ 0 w 2"/>
                <a:gd name="T40" fmla="*/ 0 w 2"/>
                <a:gd name="T41" fmla="*/ 0 w 2"/>
                <a:gd name="T42" fmla="*/ 0 w 2"/>
                <a:gd name="T43" fmla="*/ 0 w 2"/>
                <a:gd name="T4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îsļíḋê">
              <a:extLst>
                <a:ext uri="{FF2B5EF4-FFF2-40B4-BE49-F238E27FC236}">
                  <a16:creationId xmlns:a16="http://schemas.microsoft.com/office/drawing/2014/main" id="{C66036B0-F277-4AE6-8AE5-ABAEED5D532F}"/>
                </a:ext>
              </a:extLst>
            </p:cNvPr>
            <p:cNvSpPr/>
            <p:nvPr/>
          </p:nvSpPr>
          <p:spPr bwMode="auto">
            <a:xfrm>
              <a:off x="5367338" y="3844926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1 w 1"/>
                <a:gd name="T3" fmla="*/ 1 w 1"/>
                <a:gd name="T4" fmla="*/ 1 w 1"/>
                <a:gd name="T5" fmla="*/ 1 w 1"/>
                <a:gd name="T6" fmla="*/ 0 w 1"/>
                <a:gd name="T7" fmla="*/ 1 w 1"/>
                <a:gd name="T8" fmla="*/ 0 w 1"/>
                <a:gd name="T9" fmla="*/ 0 w 1"/>
                <a:gd name="T10" fmla="*/ 0 w 1"/>
                <a:gd name="T11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îṡľîḓe">
              <a:extLst>
                <a:ext uri="{FF2B5EF4-FFF2-40B4-BE49-F238E27FC236}">
                  <a16:creationId xmlns:a16="http://schemas.microsoft.com/office/drawing/2014/main" id="{948D93DD-C4E9-44DE-B81A-B44FD5CFD329}"/>
                </a:ext>
              </a:extLst>
            </p:cNvPr>
            <p:cNvSpPr/>
            <p:nvPr/>
          </p:nvSpPr>
          <p:spPr bwMode="auto">
            <a:xfrm>
              <a:off x="5368926" y="384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ṡḻidè">
              <a:extLst>
                <a:ext uri="{FF2B5EF4-FFF2-40B4-BE49-F238E27FC236}">
                  <a16:creationId xmlns:a16="http://schemas.microsoft.com/office/drawing/2014/main" id="{FBA3F8FA-7A4F-4973-B093-460AC6D27224}"/>
                </a:ext>
              </a:extLst>
            </p:cNvPr>
            <p:cNvSpPr/>
            <p:nvPr/>
          </p:nvSpPr>
          <p:spPr bwMode="auto">
            <a:xfrm>
              <a:off x="5368926" y="384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ïsḷïḓe">
              <a:extLst>
                <a:ext uri="{FF2B5EF4-FFF2-40B4-BE49-F238E27FC236}">
                  <a16:creationId xmlns:a16="http://schemas.microsoft.com/office/drawing/2014/main" id="{323A5557-B6A1-407D-A7A5-896AEAA112A4}"/>
                </a:ext>
              </a:extLst>
            </p:cNvPr>
            <p:cNvSpPr/>
            <p:nvPr/>
          </p:nvSpPr>
          <p:spPr bwMode="auto">
            <a:xfrm>
              <a:off x="5375276" y="3844926"/>
              <a:ext cx="1588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B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íṡḻiḓè">
              <a:extLst>
                <a:ext uri="{FF2B5EF4-FFF2-40B4-BE49-F238E27FC236}">
                  <a16:creationId xmlns:a16="http://schemas.microsoft.com/office/drawing/2014/main" id="{4F2FA09E-FA44-4C54-8D1B-7D27FA5117A5}"/>
                </a:ext>
              </a:extLst>
            </p:cNvPr>
            <p:cNvSpPr/>
            <p:nvPr/>
          </p:nvSpPr>
          <p:spPr bwMode="auto">
            <a:xfrm>
              <a:off x="5368926" y="384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s1íḑê">
              <a:extLst>
                <a:ext uri="{FF2B5EF4-FFF2-40B4-BE49-F238E27FC236}">
                  <a16:creationId xmlns:a16="http://schemas.microsoft.com/office/drawing/2014/main" id="{C953F6FD-D7C8-49FC-A1D2-BE81F2B5B456}"/>
                </a:ext>
              </a:extLst>
            </p:cNvPr>
            <p:cNvSpPr/>
            <p:nvPr/>
          </p:nvSpPr>
          <p:spPr bwMode="auto">
            <a:xfrm>
              <a:off x="5375276" y="384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ṧļíḑê">
              <a:extLst>
                <a:ext uri="{FF2B5EF4-FFF2-40B4-BE49-F238E27FC236}">
                  <a16:creationId xmlns:a16="http://schemas.microsoft.com/office/drawing/2014/main" id="{89C396E0-B698-4A10-8A1C-F573D06285E4}"/>
                </a:ext>
              </a:extLst>
            </p:cNvPr>
            <p:cNvSpPr/>
            <p:nvPr/>
          </p:nvSpPr>
          <p:spPr bwMode="auto">
            <a:xfrm>
              <a:off x="5368926" y="3844926"/>
              <a:ext cx="6350" cy="0"/>
            </a:xfrm>
            <a:custGeom>
              <a:avLst/>
              <a:gdLst>
                <a:gd name="T0" fmla="*/ 4 w 4"/>
                <a:gd name="T1" fmla="*/ 4 w 4"/>
                <a:gd name="T2" fmla="*/ 4 w 4"/>
                <a:gd name="T3" fmla="*/ 4 w 4"/>
                <a:gd name="T4" fmla="*/ 0 w 4"/>
                <a:gd name="T5" fmla="*/ 0 w 4"/>
                <a:gd name="T6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ïṥ1íḓè">
              <a:extLst>
                <a:ext uri="{FF2B5EF4-FFF2-40B4-BE49-F238E27FC236}">
                  <a16:creationId xmlns:a16="http://schemas.microsoft.com/office/drawing/2014/main" id="{C9DC9C71-44D1-4CCD-9FB7-D67BD59E6597}"/>
                </a:ext>
              </a:extLst>
            </p:cNvPr>
            <p:cNvSpPr/>
            <p:nvPr/>
          </p:nvSpPr>
          <p:spPr bwMode="auto">
            <a:xfrm>
              <a:off x="5375276" y="384492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AB4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ïṥľïḑè">
              <a:extLst>
                <a:ext uri="{FF2B5EF4-FFF2-40B4-BE49-F238E27FC236}">
                  <a16:creationId xmlns:a16="http://schemas.microsoft.com/office/drawing/2014/main" id="{95546CC4-3C23-4A6E-9499-F17D635136A4}"/>
                </a:ext>
              </a:extLst>
            </p:cNvPr>
            <p:cNvSpPr/>
            <p:nvPr/>
          </p:nvSpPr>
          <p:spPr bwMode="auto">
            <a:xfrm>
              <a:off x="5368926" y="3844926"/>
              <a:ext cx="6350" cy="0"/>
            </a:xfrm>
            <a:custGeom>
              <a:avLst/>
              <a:gdLst>
                <a:gd name="T0" fmla="*/ 3 w 4"/>
                <a:gd name="T1" fmla="*/ 2 w 4"/>
                <a:gd name="T2" fmla="*/ 2 w 4"/>
                <a:gd name="T3" fmla="*/ 2 w 4"/>
                <a:gd name="T4" fmla="*/ 3 w 4"/>
                <a:gd name="T5" fmla="*/ 2 w 4"/>
                <a:gd name="T6" fmla="*/ 2 w 4"/>
                <a:gd name="T7" fmla="*/ 2 w 4"/>
                <a:gd name="T8" fmla="*/ 3 w 4"/>
                <a:gd name="T9" fmla="*/ 3 w 4"/>
                <a:gd name="T10" fmla="*/ 3 w 4"/>
                <a:gd name="T11" fmla="*/ 2 w 4"/>
                <a:gd name="T12" fmla="*/ 2 w 4"/>
                <a:gd name="T13" fmla="*/ 2 w 4"/>
                <a:gd name="T14" fmla="*/ 2 w 4"/>
                <a:gd name="T15" fmla="*/ 2 w 4"/>
                <a:gd name="T16" fmla="*/ 2 w 4"/>
                <a:gd name="T17" fmla="*/ 3 w 4"/>
                <a:gd name="T18" fmla="*/ 3 w 4"/>
                <a:gd name="T19" fmla="*/ 3 w 4"/>
                <a:gd name="T20" fmla="*/ 2 w 4"/>
                <a:gd name="T21" fmla="*/ 2 w 4"/>
                <a:gd name="T22" fmla="*/ 2 w 4"/>
                <a:gd name="T23" fmla="*/ 1 w 4"/>
                <a:gd name="T24" fmla="*/ 1 w 4"/>
                <a:gd name="T25" fmla="*/ 1 w 4"/>
                <a:gd name="T26" fmla="*/ 3 w 4"/>
                <a:gd name="T27" fmla="*/ 3 w 4"/>
                <a:gd name="T28" fmla="*/ 3 w 4"/>
                <a:gd name="T29" fmla="*/ 1 w 4"/>
                <a:gd name="T30" fmla="*/ 1 w 4"/>
                <a:gd name="T31" fmla="*/ 1 w 4"/>
                <a:gd name="T32" fmla="*/ 3 w 4"/>
                <a:gd name="T33" fmla="*/ 3 w 4"/>
                <a:gd name="T34" fmla="*/ 3 w 4"/>
                <a:gd name="T35" fmla="*/ 1 w 4"/>
                <a:gd name="T36" fmla="*/ 1 w 4"/>
                <a:gd name="T37" fmla="*/ 1 w 4"/>
                <a:gd name="T38" fmla="*/ 1 w 4"/>
                <a:gd name="T39" fmla="*/ 1 w 4"/>
                <a:gd name="T40" fmla="*/ 1 w 4"/>
                <a:gd name="T41" fmla="*/ 4 w 4"/>
                <a:gd name="T42" fmla="*/ 4 w 4"/>
                <a:gd name="T43" fmla="*/ 4 w 4"/>
                <a:gd name="T44" fmla="*/ 1 w 4"/>
                <a:gd name="T45" fmla="*/ 1 w 4"/>
                <a:gd name="T46" fmla="*/ 1 w 4"/>
                <a:gd name="T47" fmla="*/ 1 w 4"/>
                <a:gd name="T48" fmla="*/ 1 w 4"/>
                <a:gd name="T49" fmla="*/ 1 w 4"/>
                <a:gd name="T50" fmla="*/ 4 w 4"/>
                <a:gd name="T51" fmla="*/ 4 w 4"/>
                <a:gd name="T52" fmla="*/ 4 w 4"/>
                <a:gd name="T53" fmla="*/ 1 w 4"/>
                <a:gd name="T54" fmla="*/ 1 w 4"/>
                <a:gd name="T55" fmla="*/ 1 w 4"/>
                <a:gd name="T56" fmla="*/ 0 w 4"/>
                <a:gd name="T57" fmla="*/ 1 w 4"/>
                <a:gd name="T58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  <a:cxn ang="0">
                  <a:pos x="T42" y="0"/>
                </a:cxn>
                <a:cxn ang="0">
                  <a:pos x="T43" y="0"/>
                </a:cxn>
                <a:cxn ang="0">
                  <a:pos x="T44" y="0"/>
                </a:cxn>
                <a:cxn ang="0">
                  <a:pos x="T45" y="0"/>
                </a:cxn>
                <a:cxn ang="0">
                  <a:pos x="T46" y="0"/>
                </a:cxn>
                <a:cxn ang="0">
                  <a:pos x="T47" y="0"/>
                </a:cxn>
                <a:cxn ang="0">
                  <a:pos x="T48" y="0"/>
                </a:cxn>
                <a:cxn ang="0">
                  <a:pos x="T49" y="0"/>
                </a:cxn>
                <a:cxn ang="0">
                  <a:pos x="T50" y="0"/>
                </a:cxn>
                <a:cxn ang="0">
                  <a:pos x="T51" y="0"/>
                </a:cxn>
                <a:cxn ang="0">
                  <a:pos x="T52" y="0"/>
                </a:cxn>
                <a:cxn ang="0">
                  <a:pos x="T53" y="0"/>
                </a:cxn>
                <a:cxn ang="0">
                  <a:pos x="T54" y="0"/>
                </a:cxn>
                <a:cxn ang="0">
                  <a:pos x="T55" y="0"/>
                </a:cxn>
                <a:cxn ang="0">
                  <a:pos x="T56" y="0"/>
                </a:cxn>
                <a:cxn ang="0">
                  <a:pos x="T57" y="0"/>
                </a:cxn>
                <a:cxn ang="0">
                  <a:pos x="T58" y="0"/>
                </a:cxn>
              </a:cxnLst>
              <a:rect l="0" t="0" r="r" b="b"/>
              <a:pathLst>
                <a:path w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D4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ïşlídê">
              <a:extLst>
                <a:ext uri="{FF2B5EF4-FFF2-40B4-BE49-F238E27FC236}">
                  <a16:creationId xmlns:a16="http://schemas.microsoft.com/office/drawing/2014/main" id="{C8ED7822-424A-4EAB-A3E1-76D374D9B1F7}"/>
                </a:ext>
              </a:extLst>
            </p:cNvPr>
            <p:cNvSpPr/>
            <p:nvPr/>
          </p:nvSpPr>
          <p:spPr bwMode="auto">
            <a:xfrm>
              <a:off x="5307013" y="3822701"/>
              <a:ext cx="133350" cy="36513"/>
            </a:xfrm>
            <a:custGeom>
              <a:avLst/>
              <a:gdLst>
                <a:gd name="T0" fmla="*/ 0 w 83"/>
                <a:gd name="T1" fmla="*/ 1 h 22"/>
                <a:gd name="T2" fmla="*/ 0 w 83"/>
                <a:gd name="T3" fmla="*/ 9 h 22"/>
                <a:gd name="T4" fmla="*/ 83 w 83"/>
                <a:gd name="T5" fmla="*/ 0 h 22"/>
                <a:gd name="T6" fmla="*/ 83 w 83"/>
                <a:gd name="T7" fmla="*/ 0 h 22"/>
                <a:gd name="T8" fmla="*/ 44 w 83"/>
                <a:gd name="T9" fmla="*/ 13 h 22"/>
                <a:gd name="T10" fmla="*/ 44 w 83"/>
                <a:gd name="T11" fmla="*/ 13 h 22"/>
                <a:gd name="T12" fmla="*/ 43 w 83"/>
                <a:gd name="T13" fmla="*/ 13 h 22"/>
                <a:gd name="T14" fmla="*/ 43 w 83"/>
                <a:gd name="T15" fmla="*/ 13 h 22"/>
                <a:gd name="T16" fmla="*/ 43 w 83"/>
                <a:gd name="T17" fmla="*/ 13 h 22"/>
                <a:gd name="T18" fmla="*/ 43 w 83"/>
                <a:gd name="T19" fmla="*/ 13 h 22"/>
                <a:gd name="T20" fmla="*/ 43 w 83"/>
                <a:gd name="T21" fmla="*/ 13 h 22"/>
                <a:gd name="T22" fmla="*/ 42 w 83"/>
                <a:gd name="T23" fmla="*/ 13 h 22"/>
                <a:gd name="T24" fmla="*/ 42 w 83"/>
                <a:gd name="T25" fmla="*/ 13 h 22"/>
                <a:gd name="T26" fmla="*/ 42 w 83"/>
                <a:gd name="T27" fmla="*/ 13 h 22"/>
                <a:gd name="T28" fmla="*/ 42 w 83"/>
                <a:gd name="T29" fmla="*/ 13 h 22"/>
                <a:gd name="T30" fmla="*/ 41 w 83"/>
                <a:gd name="T31" fmla="*/ 13 h 22"/>
                <a:gd name="T32" fmla="*/ 41 w 83"/>
                <a:gd name="T33" fmla="*/ 13 h 22"/>
                <a:gd name="T34" fmla="*/ 41 w 83"/>
                <a:gd name="T35" fmla="*/ 13 h 22"/>
                <a:gd name="T36" fmla="*/ 41 w 83"/>
                <a:gd name="T37" fmla="*/ 13 h 22"/>
                <a:gd name="T38" fmla="*/ 41 w 83"/>
                <a:gd name="T39" fmla="*/ 13 h 22"/>
                <a:gd name="T40" fmla="*/ 40 w 83"/>
                <a:gd name="T41" fmla="*/ 13 h 22"/>
                <a:gd name="T42" fmla="*/ 40 w 83"/>
                <a:gd name="T43" fmla="*/ 13 h 22"/>
                <a:gd name="T44" fmla="*/ 40 w 83"/>
                <a:gd name="T45" fmla="*/ 13 h 22"/>
                <a:gd name="T46" fmla="*/ 40 w 83"/>
                <a:gd name="T47" fmla="*/ 13 h 22"/>
                <a:gd name="T48" fmla="*/ 40 w 83"/>
                <a:gd name="T49" fmla="*/ 13 h 22"/>
                <a:gd name="T50" fmla="*/ 40 w 83"/>
                <a:gd name="T51" fmla="*/ 13 h 22"/>
                <a:gd name="T52" fmla="*/ 40 w 83"/>
                <a:gd name="T53" fmla="*/ 13 h 22"/>
                <a:gd name="T54" fmla="*/ 40 w 83"/>
                <a:gd name="T55" fmla="*/ 13 h 22"/>
                <a:gd name="T56" fmla="*/ 39 w 83"/>
                <a:gd name="T57" fmla="*/ 13 h 22"/>
                <a:gd name="T58" fmla="*/ 39 w 83"/>
                <a:gd name="T59" fmla="*/ 13 h 22"/>
                <a:gd name="T60" fmla="*/ 39 w 83"/>
                <a:gd name="T61" fmla="*/ 13 h 22"/>
                <a:gd name="T62" fmla="*/ 39 w 83"/>
                <a:gd name="T63" fmla="*/ 13 h 22"/>
                <a:gd name="T64" fmla="*/ 39 w 83"/>
                <a:gd name="T65" fmla="*/ 13 h 22"/>
                <a:gd name="T66" fmla="*/ 39 w 83"/>
                <a:gd name="T67" fmla="*/ 13 h 22"/>
                <a:gd name="T68" fmla="*/ 39 w 83"/>
                <a:gd name="T69" fmla="*/ 13 h 22"/>
                <a:gd name="T70" fmla="*/ 38 w 83"/>
                <a:gd name="T71" fmla="*/ 13 h 22"/>
                <a:gd name="T72" fmla="*/ 38 w 83"/>
                <a:gd name="T73" fmla="*/ 13 h 22"/>
                <a:gd name="T74" fmla="*/ 38 w 83"/>
                <a:gd name="T75" fmla="*/ 13 h 22"/>
                <a:gd name="T76" fmla="*/ 38 w 83"/>
                <a:gd name="T77" fmla="*/ 13 h 22"/>
                <a:gd name="T78" fmla="*/ 38 w 83"/>
                <a:gd name="T79" fmla="*/ 13 h 22"/>
                <a:gd name="T80" fmla="*/ 38 w 83"/>
                <a:gd name="T81" fmla="*/ 13 h 22"/>
                <a:gd name="T82" fmla="*/ 37 w 83"/>
                <a:gd name="T83" fmla="*/ 13 h 22"/>
                <a:gd name="T84" fmla="*/ 37 w 83"/>
                <a:gd name="T85" fmla="*/ 13 h 22"/>
                <a:gd name="T86" fmla="*/ 37 w 83"/>
                <a:gd name="T87" fmla="*/ 13 h 22"/>
                <a:gd name="T88" fmla="*/ 37 w 83"/>
                <a:gd name="T89" fmla="*/ 13 h 22"/>
                <a:gd name="T90" fmla="*/ 37 w 83"/>
                <a:gd name="T91" fmla="*/ 13 h 22"/>
                <a:gd name="T92" fmla="*/ 37 w 83"/>
                <a:gd name="T93" fmla="*/ 13 h 22"/>
                <a:gd name="T94" fmla="*/ 37 w 83"/>
                <a:gd name="T95" fmla="*/ 13 h 22"/>
                <a:gd name="T96" fmla="*/ 37 w 83"/>
                <a:gd name="T97" fmla="*/ 13 h 22"/>
                <a:gd name="T98" fmla="*/ 36 w 83"/>
                <a:gd name="T99" fmla="*/ 13 h 22"/>
                <a:gd name="T100" fmla="*/ 36 w 83"/>
                <a:gd name="T101" fmla="*/ 13 h 22"/>
                <a:gd name="T102" fmla="*/ 36 w 83"/>
                <a:gd name="T103" fmla="*/ 13 h 22"/>
                <a:gd name="T104" fmla="*/ 31 w 83"/>
                <a:gd name="T105" fmla="*/ 12 h 22"/>
                <a:gd name="T106" fmla="*/ 41 w 83"/>
                <a:gd name="T107" fmla="*/ 22 h 22"/>
                <a:gd name="T108" fmla="*/ 83 w 83"/>
                <a:gd name="T109" fmla="*/ 10 h 22"/>
                <a:gd name="T110" fmla="*/ 83 w 83"/>
                <a:gd name="T111" fmla="*/ 9 h 22"/>
                <a:gd name="T112" fmla="*/ 83 w 83"/>
                <a:gd name="T113" fmla="*/ 0 h 22"/>
                <a:gd name="T114" fmla="*/ 0 w 83"/>
                <a:gd name="T115" fmla="*/ 0 h 22"/>
                <a:gd name="T116" fmla="*/ 0 w 83"/>
                <a:gd name="T1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3" h="2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1"/>
                    <a:pt x="83" y="1"/>
                    <a:pt x="82" y="2"/>
                  </a:cubicBezTo>
                  <a:cubicBezTo>
                    <a:pt x="78" y="8"/>
                    <a:pt x="6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3"/>
                    <a:pt x="44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1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8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4" y="13"/>
                    <a:pt x="33" y="13"/>
                    <a:pt x="31" y="1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4" y="22"/>
                    <a:pt x="38" y="22"/>
                    <a:pt x="41" y="22"/>
                  </a:cubicBezTo>
                  <a:cubicBezTo>
                    <a:pt x="62" y="22"/>
                    <a:pt x="78" y="17"/>
                    <a:pt x="82" y="11"/>
                  </a:cubicBezTo>
                  <a:cubicBezTo>
                    <a:pt x="82" y="11"/>
                    <a:pt x="83" y="10"/>
                    <a:pt x="83" y="10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0"/>
                    <a:pt x="83" y="0"/>
                    <a:pt x="83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259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ṩḷiḍé">
              <a:extLst>
                <a:ext uri="{FF2B5EF4-FFF2-40B4-BE49-F238E27FC236}">
                  <a16:creationId xmlns:a16="http://schemas.microsoft.com/office/drawing/2014/main" id="{75625094-2058-4D22-8382-70C68AB3EFA2}"/>
                </a:ext>
              </a:extLst>
            </p:cNvPr>
            <p:cNvSpPr/>
            <p:nvPr/>
          </p:nvSpPr>
          <p:spPr bwMode="auto">
            <a:xfrm>
              <a:off x="5307013" y="382270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iṡḷïḍe">
              <a:extLst>
                <a:ext uri="{FF2B5EF4-FFF2-40B4-BE49-F238E27FC236}">
                  <a16:creationId xmlns:a16="http://schemas.microsoft.com/office/drawing/2014/main" id="{CF70AC95-31BE-4D60-8F85-73E20109D13E}"/>
                </a:ext>
              </a:extLst>
            </p:cNvPr>
            <p:cNvSpPr/>
            <p:nvPr/>
          </p:nvSpPr>
          <p:spPr bwMode="auto">
            <a:xfrm>
              <a:off x="5307013" y="382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ïṥļïḓè">
              <a:extLst>
                <a:ext uri="{FF2B5EF4-FFF2-40B4-BE49-F238E27FC236}">
                  <a16:creationId xmlns:a16="http://schemas.microsoft.com/office/drawing/2014/main" id="{972C2336-B993-483C-8C22-AF98B2D8E858}"/>
                </a:ext>
              </a:extLst>
            </p:cNvPr>
            <p:cNvSpPr/>
            <p:nvPr/>
          </p:nvSpPr>
          <p:spPr bwMode="auto">
            <a:xfrm>
              <a:off x="5307013" y="382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ïSļîḋe">
              <a:extLst>
                <a:ext uri="{FF2B5EF4-FFF2-40B4-BE49-F238E27FC236}">
                  <a16:creationId xmlns:a16="http://schemas.microsoft.com/office/drawing/2014/main" id="{6FDB4DFB-5839-4E91-9BF2-5FD64B604725}"/>
                </a:ext>
              </a:extLst>
            </p:cNvPr>
            <p:cNvSpPr/>
            <p:nvPr/>
          </p:nvSpPr>
          <p:spPr bwMode="auto">
            <a:xfrm>
              <a:off x="5307013" y="382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E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ïśļîḑé">
              <a:extLst>
                <a:ext uri="{FF2B5EF4-FFF2-40B4-BE49-F238E27FC236}">
                  <a16:creationId xmlns:a16="http://schemas.microsoft.com/office/drawing/2014/main" id="{2E43D755-EB8C-466D-BAF9-F3FC00B0732B}"/>
                </a:ext>
              </a:extLst>
            </p:cNvPr>
            <p:cNvSpPr/>
            <p:nvPr/>
          </p:nvSpPr>
          <p:spPr bwMode="auto">
            <a:xfrm>
              <a:off x="5307013" y="3822700"/>
              <a:ext cx="49213" cy="20638"/>
            </a:xfrm>
            <a:custGeom>
              <a:avLst/>
              <a:gdLst>
                <a:gd name="T0" fmla="*/ 24 w 31"/>
                <a:gd name="T1" fmla="*/ 12 h 12"/>
                <a:gd name="T2" fmla="*/ 31 w 31"/>
                <a:gd name="T3" fmla="*/ 12 h 12"/>
                <a:gd name="T4" fmla="*/ 31 w 31"/>
                <a:gd name="T5" fmla="*/ 12 h 12"/>
                <a:gd name="T6" fmla="*/ 24 w 31"/>
                <a:gd name="T7" fmla="*/ 12 h 12"/>
                <a:gd name="T8" fmla="*/ 24 w 31"/>
                <a:gd name="T9" fmla="*/ 12 h 12"/>
                <a:gd name="T10" fmla="*/ 24 w 31"/>
                <a:gd name="T11" fmla="*/ 12 h 12"/>
                <a:gd name="T12" fmla="*/ 24 w 31"/>
                <a:gd name="T13" fmla="*/ 12 h 12"/>
                <a:gd name="T14" fmla="*/ 24 w 31"/>
                <a:gd name="T15" fmla="*/ 12 h 12"/>
                <a:gd name="T16" fmla="*/ 24 w 31"/>
                <a:gd name="T17" fmla="*/ 12 h 12"/>
                <a:gd name="T18" fmla="*/ 24 w 31"/>
                <a:gd name="T19" fmla="*/ 12 h 12"/>
                <a:gd name="T20" fmla="*/ 24 w 31"/>
                <a:gd name="T21" fmla="*/ 12 h 12"/>
                <a:gd name="T22" fmla="*/ 24 w 31"/>
                <a:gd name="T23" fmla="*/ 12 h 12"/>
                <a:gd name="T24" fmla="*/ 24 w 31"/>
                <a:gd name="T25" fmla="*/ 12 h 12"/>
                <a:gd name="T26" fmla="*/ 24 w 31"/>
                <a:gd name="T27" fmla="*/ 12 h 12"/>
                <a:gd name="T28" fmla="*/ 24 w 31"/>
                <a:gd name="T29" fmla="*/ 12 h 12"/>
                <a:gd name="T30" fmla="*/ 24 w 31"/>
                <a:gd name="T31" fmla="*/ 12 h 12"/>
                <a:gd name="T32" fmla="*/ 24 w 31"/>
                <a:gd name="T33" fmla="*/ 12 h 12"/>
                <a:gd name="T34" fmla="*/ 24 w 31"/>
                <a:gd name="T35" fmla="*/ 12 h 12"/>
                <a:gd name="T36" fmla="*/ 24 w 31"/>
                <a:gd name="T37" fmla="*/ 12 h 12"/>
                <a:gd name="T38" fmla="*/ 0 w 31"/>
                <a:gd name="T39" fmla="*/ 0 h 12"/>
                <a:gd name="T40" fmla="*/ 0 w 31"/>
                <a:gd name="T41" fmla="*/ 0 h 12"/>
                <a:gd name="T42" fmla="*/ 0 w 31"/>
                <a:gd name="T43" fmla="*/ 0 h 12"/>
                <a:gd name="T44" fmla="*/ 0 w 31"/>
                <a:gd name="T45" fmla="*/ 0 h 12"/>
                <a:gd name="T46" fmla="*/ 0 w 31"/>
                <a:gd name="T47" fmla="*/ 0 h 12"/>
                <a:gd name="T48" fmla="*/ 0 w 31"/>
                <a:gd name="T49" fmla="*/ 0 h 12"/>
                <a:gd name="T50" fmla="*/ 0 w 31"/>
                <a:gd name="T51" fmla="*/ 0 h 12"/>
                <a:gd name="T52" fmla="*/ 0 w 31"/>
                <a:gd name="T5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" h="12">
                  <a:moveTo>
                    <a:pt x="24" y="12"/>
                  </a:moveTo>
                  <a:cubicBezTo>
                    <a:pt x="26" y="12"/>
                    <a:pt x="29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6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9E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îśḷîḍe">
              <a:extLst>
                <a:ext uri="{FF2B5EF4-FFF2-40B4-BE49-F238E27FC236}">
                  <a16:creationId xmlns:a16="http://schemas.microsoft.com/office/drawing/2014/main" id="{39970CB3-2248-4C1E-AC14-6B49F57BB571}"/>
                </a:ext>
              </a:extLst>
            </p:cNvPr>
            <p:cNvSpPr/>
            <p:nvPr/>
          </p:nvSpPr>
          <p:spPr bwMode="auto">
            <a:xfrm>
              <a:off x="5307013" y="3822700"/>
              <a:ext cx="49213" cy="904875"/>
            </a:xfrm>
            <a:custGeom>
              <a:avLst/>
              <a:gdLst>
                <a:gd name="T0" fmla="*/ 0 w 31"/>
                <a:gd name="T1" fmla="*/ 9 h 564"/>
                <a:gd name="T2" fmla="*/ 0 w 31"/>
                <a:gd name="T3" fmla="*/ 550 h 564"/>
                <a:gd name="T4" fmla="*/ 31 w 31"/>
                <a:gd name="T5" fmla="*/ 564 h 564"/>
                <a:gd name="T6" fmla="*/ 31 w 31"/>
                <a:gd name="T7" fmla="*/ 22 h 564"/>
                <a:gd name="T8" fmla="*/ 0 w 31"/>
                <a:gd name="T9" fmla="*/ 10 h 564"/>
                <a:gd name="T10" fmla="*/ 0 w 31"/>
                <a:gd name="T11" fmla="*/ 10 h 564"/>
                <a:gd name="T12" fmla="*/ 0 w 31"/>
                <a:gd name="T13" fmla="*/ 10 h 564"/>
                <a:gd name="T14" fmla="*/ 0 w 31"/>
                <a:gd name="T15" fmla="*/ 9 h 564"/>
                <a:gd name="T16" fmla="*/ 0 w 31"/>
                <a:gd name="T17" fmla="*/ 9 h 564"/>
                <a:gd name="T18" fmla="*/ 0 w 31"/>
                <a:gd name="T19" fmla="*/ 0 h 564"/>
                <a:gd name="T20" fmla="*/ 0 w 31"/>
                <a:gd name="T21" fmla="*/ 0 h 564"/>
                <a:gd name="T22" fmla="*/ 0 w 31"/>
                <a:gd name="T23" fmla="*/ 0 h 564"/>
                <a:gd name="T24" fmla="*/ 0 w 31"/>
                <a:gd name="T25" fmla="*/ 0 h 564"/>
                <a:gd name="T26" fmla="*/ 0 w 31"/>
                <a:gd name="T27" fmla="*/ 0 h 564"/>
                <a:gd name="T28" fmla="*/ 0 w 31"/>
                <a:gd name="T29" fmla="*/ 0 h 564"/>
                <a:gd name="T30" fmla="*/ 0 w 31"/>
                <a:gd name="T31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564">
                  <a:moveTo>
                    <a:pt x="0" y="9"/>
                  </a:moveTo>
                  <a:cubicBezTo>
                    <a:pt x="0" y="550"/>
                    <a:pt x="0" y="550"/>
                    <a:pt x="0" y="550"/>
                  </a:cubicBezTo>
                  <a:cubicBezTo>
                    <a:pt x="0" y="557"/>
                    <a:pt x="13" y="562"/>
                    <a:pt x="31" y="56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14" y="20"/>
                    <a:pt x="1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75F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iş1îḋè">
              <a:extLst>
                <a:ext uri="{FF2B5EF4-FFF2-40B4-BE49-F238E27FC236}">
                  <a16:creationId xmlns:a16="http://schemas.microsoft.com/office/drawing/2014/main" id="{E8BCCA01-99AA-4C0D-8CF0-75AF0D550726}"/>
                </a:ext>
              </a:extLst>
            </p:cNvPr>
            <p:cNvSpPr/>
            <p:nvPr/>
          </p:nvSpPr>
          <p:spPr bwMode="auto">
            <a:xfrm>
              <a:off x="5307013" y="3822700"/>
              <a:ext cx="49213" cy="20638"/>
            </a:xfrm>
            <a:custGeom>
              <a:avLst/>
              <a:gdLst>
                <a:gd name="T0" fmla="*/ 0 w 31"/>
                <a:gd name="T1" fmla="*/ 1 h 12"/>
                <a:gd name="T2" fmla="*/ 0 w 31"/>
                <a:gd name="T3" fmla="*/ 1 h 12"/>
                <a:gd name="T4" fmla="*/ 31 w 31"/>
                <a:gd name="T5" fmla="*/ 12 h 12"/>
                <a:gd name="T6" fmla="*/ 31 w 31"/>
                <a:gd name="T7" fmla="*/ 12 h 12"/>
                <a:gd name="T8" fmla="*/ 24 w 31"/>
                <a:gd name="T9" fmla="*/ 12 h 12"/>
                <a:gd name="T10" fmla="*/ 24 w 31"/>
                <a:gd name="T11" fmla="*/ 12 h 12"/>
                <a:gd name="T12" fmla="*/ 24 w 31"/>
                <a:gd name="T13" fmla="*/ 12 h 12"/>
                <a:gd name="T14" fmla="*/ 24 w 31"/>
                <a:gd name="T15" fmla="*/ 12 h 12"/>
                <a:gd name="T16" fmla="*/ 24 w 31"/>
                <a:gd name="T17" fmla="*/ 12 h 12"/>
                <a:gd name="T18" fmla="*/ 24 w 31"/>
                <a:gd name="T19" fmla="*/ 12 h 12"/>
                <a:gd name="T20" fmla="*/ 24 w 31"/>
                <a:gd name="T21" fmla="*/ 12 h 12"/>
                <a:gd name="T22" fmla="*/ 24 w 31"/>
                <a:gd name="T23" fmla="*/ 12 h 12"/>
                <a:gd name="T24" fmla="*/ 24 w 31"/>
                <a:gd name="T25" fmla="*/ 12 h 12"/>
                <a:gd name="T26" fmla="*/ 24 w 31"/>
                <a:gd name="T27" fmla="*/ 12 h 12"/>
                <a:gd name="T28" fmla="*/ 24 w 31"/>
                <a:gd name="T29" fmla="*/ 12 h 12"/>
                <a:gd name="T30" fmla="*/ 0 w 31"/>
                <a:gd name="T31" fmla="*/ 1 h 12"/>
                <a:gd name="T32" fmla="*/ 0 w 31"/>
                <a:gd name="T33" fmla="*/ 0 h 12"/>
                <a:gd name="T34" fmla="*/ 0 w 31"/>
                <a:gd name="T35" fmla="*/ 0 h 12"/>
                <a:gd name="T36" fmla="*/ 0 w 31"/>
                <a:gd name="T37" fmla="*/ 1 h 12"/>
                <a:gd name="T38" fmla="*/ 0 w 31"/>
                <a:gd name="T39" fmla="*/ 1 h 12"/>
                <a:gd name="T40" fmla="*/ 0 w 31"/>
                <a:gd name="T4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" h="1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6"/>
                    <a:pt x="14" y="11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9" y="12"/>
                    <a:pt x="26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10" y="9"/>
                    <a:pt x="1" y="5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2C1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îṧ1idê">
              <a:extLst>
                <a:ext uri="{FF2B5EF4-FFF2-40B4-BE49-F238E27FC236}">
                  <a16:creationId xmlns:a16="http://schemas.microsoft.com/office/drawing/2014/main" id="{B494E90B-1B76-46FA-81A2-D6F75032152B}"/>
                </a:ext>
              </a:extLst>
            </p:cNvPr>
            <p:cNvSpPr/>
            <p:nvPr/>
          </p:nvSpPr>
          <p:spPr bwMode="auto">
            <a:xfrm>
              <a:off x="5307013" y="3824288"/>
              <a:ext cx="1588" cy="1588"/>
            </a:xfrm>
            <a:prstGeom prst="ellipse">
              <a:avLst/>
            </a:prstGeom>
            <a:solidFill>
              <a:srgbClr val="313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Slïḑe">
              <a:extLst>
                <a:ext uri="{FF2B5EF4-FFF2-40B4-BE49-F238E27FC236}">
                  <a16:creationId xmlns:a16="http://schemas.microsoft.com/office/drawing/2014/main" id="{C6B07087-B596-4523-AF81-5E760C97EF5E}"/>
                </a:ext>
              </a:extLst>
            </p:cNvPr>
            <p:cNvSpPr/>
            <p:nvPr/>
          </p:nvSpPr>
          <p:spPr bwMode="auto">
            <a:xfrm>
              <a:off x="5307013" y="3822700"/>
              <a:ext cx="49213" cy="36513"/>
            </a:xfrm>
            <a:custGeom>
              <a:avLst/>
              <a:gdLst>
                <a:gd name="T0" fmla="*/ 0 w 31"/>
                <a:gd name="T1" fmla="*/ 0 h 22"/>
                <a:gd name="T2" fmla="*/ 0 w 31"/>
                <a:gd name="T3" fmla="*/ 0 h 22"/>
                <a:gd name="T4" fmla="*/ 0 w 31"/>
                <a:gd name="T5" fmla="*/ 0 h 22"/>
                <a:gd name="T6" fmla="*/ 0 w 31"/>
                <a:gd name="T7" fmla="*/ 9 h 22"/>
                <a:gd name="T8" fmla="*/ 0 w 31"/>
                <a:gd name="T9" fmla="*/ 9 h 22"/>
                <a:gd name="T10" fmla="*/ 0 w 31"/>
                <a:gd name="T11" fmla="*/ 10 h 22"/>
                <a:gd name="T12" fmla="*/ 0 w 31"/>
                <a:gd name="T13" fmla="*/ 10 h 22"/>
                <a:gd name="T14" fmla="*/ 0 w 31"/>
                <a:gd name="T15" fmla="*/ 10 h 22"/>
                <a:gd name="T16" fmla="*/ 31 w 31"/>
                <a:gd name="T17" fmla="*/ 22 h 22"/>
                <a:gd name="T18" fmla="*/ 31 w 31"/>
                <a:gd name="T19" fmla="*/ 12 h 22"/>
                <a:gd name="T20" fmla="*/ 0 w 31"/>
                <a:gd name="T21" fmla="*/ 1 h 22"/>
                <a:gd name="T22" fmla="*/ 0 w 31"/>
                <a:gd name="T23" fmla="*/ 1 h 22"/>
                <a:gd name="T24" fmla="*/ 0 w 31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5"/>
                    <a:pt x="14" y="20"/>
                    <a:pt x="31" y="2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14" y="11"/>
                    <a:pt x="1" y="6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E5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iṡlîde">
              <a:extLst>
                <a:ext uri="{FF2B5EF4-FFF2-40B4-BE49-F238E27FC236}">
                  <a16:creationId xmlns:a16="http://schemas.microsoft.com/office/drawing/2014/main" id="{FF434CE7-1E31-45E6-88ED-B5570FC4C946}"/>
                </a:ext>
              </a:extLst>
            </p:cNvPr>
            <p:cNvSpPr/>
            <p:nvPr/>
          </p:nvSpPr>
          <p:spPr bwMode="auto">
            <a:xfrm>
              <a:off x="5526088" y="3852863"/>
              <a:ext cx="500063" cy="268288"/>
            </a:xfrm>
            <a:custGeom>
              <a:avLst/>
              <a:gdLst>
                <a:gd name="T0" fmla="*/ 289 w 311"/>
                <a:gd name="T1" fmla="*/ 9 h 168"/>
                <a:gd name="T2" fmla="*/ 79 w 311"/>
                <a:gd name="T3" fmla="*/ 15 h 168"/>
                <a:gd name="T4" fmla="*/ 11 w 311"/>
                <a:gd name="T5" fmla="*/ 28 h 168"/>
                <a:gd name="T6" fmla="*/ 0 w 311"/>
                <a:gd name="T7" fmla="*/ 41 h 168"/>
                <a:gd name="T8" fmla="*/ 0 w 311"/>
                <a:gd name="T9" fmla="*/ 152 h 168"/>
                <a:gd name="T10" fmla="*/ 17 w 311"/>
                <a:gd name="T11" fmla="*/ 166 h 168"/>
                <a:gd name="T12" fmla="*/ 148 w 311"/>
                <a:gd name="T13" fmla="*/ 142 h 168"/>
                <a:gd name="T14" fmla="*/ 295 w 311"/>
                <a:gd name="T15" fmla="*/ 147 h 168"/>
                <a:gd name="T16" fmla="*/ 311 w 311"/>
                <a:gd name="T17" fmla="*/ 133 h 168"/>
                <a:gd name="T18" fmla="*/ 311 w 311"/>
                <a:gd name="T19" fmla="*/ 24 h 168"/>
                <a:gd name="T20" fmla="*/ 299 w 311"/>
                <a:gd name="T21" fmla="*/ 10 h 168"/>
                <a:gd name="T22" fmla="*/ 289 w 311"/>
                <a:gd name="T23" fmla="*/ 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1" h="168">
                  <a:moveTo>
                    <a:pt x="289" y="9"/>
                  </a:moveTo>
                  <a:cubicBezTo>
                    <a:pt x="248" y="3"/>
                    <a:pt x="176" y="0"/>
                    <a:pt x="79" y="15"/>
                  </a:cubicBezTo>
                  <a:cubicBezTo>
                    <a:pt x="60" y="18"/>
                    <a:pt x="28" y="24"/>
                    <a:pt x="11" y="28"/>
                  </a:cubicBezTo>
                  <a:cubicBezTo>
                    <a:pt x="4" y="29"/>
                    <a:pt x="0" y="35"/>
                    <a:pt x="0" y="41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8" y="168"/>
                    <a:pt x="17" y="166"/>
                  </a:cubicBezTo>
                  <a:cubicBezTo>
                    <a:pt x="56" y="157"/>
                    <a:pt x="99" y="145"/>
                    <a:pt x="148" y="142"/>
                  </a:cubicBezTo>
                  <a:cubicBezTo>
                    <a:pt x="190" y="139"/>
                    <a:pt x="232" y="138"/>
                    <a:pt x="295" y="147"/>
                  </a:cubicBezTo>
                  <a:cubicBezTo>
                    <a:pt x="303" y="148"/>
                    <a:pt x="311" y="142"/>
                    <a:pt x="311" y="133"/>
                  </a:cubicBezTo>
                  <a:cubicBezTo>
                    <a:pt x="311" y="24"/>
                    <a:pt x="311" y="24"/>
                    <a:pt x="311" y="24"/>
                  </a:cubicBezTo>
                  <a:cubicBezTo>
                    <a:pt x="311" y="17"/>
                    <a:pt x="306" y="11"/>
                    <a:pt x="299" y="10"/>
                  </a:cubicBezTo>
                  <a:cubicBezTo>
                    <a:pt x="296" y="10"/>
                    <a:pt x="292" y="9"/>
                    <a:pt x="289" y="9"/>
                  </a:cubicBezTo>
                </a:path>
              </a:pathLst>
            </a:custGeom>
            <a:solidFill>
              <a:srgbClr val="5D66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ṡḷiḋe">
              <a:extLst>
                <a:ext uri="{FF2B5EF4-FFF2-40B4-BE49-F238E27FC236}">
                  <a16:creationId xmlns:a16="http://schemas.microsoft.com/office/drawing/2014/main" id="{73D3C2AE-1C6F-4873-9C4B-90B2A81B1FDA}"/>
                </a:ext>
              </a:extLst>
            </p:cNvPr>
            <p:cNvSpPr/>
            <p:nvPr/>
          </p:nvSpPr>
          <p:spPr bwMode="auto">
            <a:xfrm>
              <a:off x="4527550" y="4083050"/>
              <a:ext cx="233363" cy="196850"/>
            </a:xfrm>
            <a:custGeom>
              <a:avLst/>
              <a:gdLst>
                <a:gd name="T0" fmla="*/ 144 w 145"/>
                <a:gd name="T1" fmla="*/ 89 h 123"/>
                <a:gd name="T2" fmla="*/ 145 w 145"/>
                <a:gd name="T3" fmla="*/ 84 h 123"/>
                <a:gd name="T4" fmla="*/ 130 w 145"/>
                <a:gd name="T5" fmla="*/ 49 h 123"/>
                <a:gd name="T6" fmla="*/ 126 w 145"/>
                <a:gd name="T7" fmla="*/ 26 h 123"/>
                <a:gd name="T8" fmla="*/ 77 w 145"/>
                <a:gd name="T9" fmla="*/ 13 h 123"/>
                <a:gd name="T10" fmla="*/ 61 w 145"/>
                <a:gd name="T11" fmla="*/ 2 h 123"/>
                <a:gd name="T12" fmla="*/ 56 w 145"/>
                <a:gd name="T13" fmla="*/ 6 h 123"/>
                <a:gd name="T14" fmla="*/ 114 w 145"/>
                <a:gd name="T15" fmla="*/ 121 h 123"/>
                <a:gd name="T16" fmla="*/ 127 w 145"/>
                <a:gd name="T17" fmla="*/ 119 h 123"/>
                <a:gd name="T18" fmla="*/ 140 w 145"/>
                <a:gd name="T19" fmla="*/ 101 h 123"/>
                <a:gd name="T20" fmla="*/ 144 w 145"/>
                <a:gd name="T21" fmla="*/ 8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5" h="123">
                  <a:moveTo>
                    <a:pt x="144" y="89"/>
                  </a:moveTo>
                  <a:cubicBezTo>
                    <a:pt x="145" y="87"/>
                    <a:pt x="145" y="85"/>
                    <a:pt x="145" y="84"/>
                  </a:cubicBezTo>
                  <a:cubicBezTo>
                    <a:pt x="144" y="69"/>
                    <a:pt x="135" y="62"/>
                    <a:pt x="130" y="49"/>
                  </a:cubicBezTo>
                  <a:cubicBezTo>
                    <a:pt x="128" y="43"/>
                    <a:pt x="139" y="30"/>
                    <a:pt x="126" y="26"/>
                  </a:cubicBezTo>
                  <a:cubicBezTo>
                    <a:pt x="112" y="23"/>
                    <a:pt x="86" y="25"/>
                    <a:pt x="77" y="13"/>
                  </a:cubicBezTo>
                  <a:cubicBezTo>
                    <a:pt x="73" y="8"/>
                    <a:pt x="68" y="0"/>
                    <a:pt x="61" y="2"/>
                  </a:cubicBezTo>
                  <a:cubicBezTo>
                    <a:pt x="59" y="3"/>
                    <a:pt x="57" y="4"/>
                    <a:pt x="56" y="6"/>
                  </a:cubicBezTo>
                  <a:cubicBezTo>
                    <a:pt x="0" y="59"/>
                    <a:pt x="54" y="123"/>
                    <a:pt x="114" y="121"/>
                  </a:cubicBezTo>
                  <a:cubicBezTo>
                    <a:pt x="119" y="121"/>
                    <a:pt x="123" y="121"/>
                    <a:pt x="127" y="119"/>
                  </a:cubicBezTo>
                  <a:cubicBezTo>
                    <a:pt x="134" y="115"/>
                    <a:pt x="137" y="108"/>
                    <a:pt x="140" y="101"/>
                  </a:cubicBezTo>
                  <a:cubicBezTo>
                    <a:pt x="142" y="97"/>
                    <a:pt x="143" y="93"/>
                    <a:pt x="144" y="89"/>
                  </a:cubicBezTo>
                </a:path>
              </a:pathLst>
            </a:custGeom>
            <a:solidFill>
              <a:srgbClr val="B97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îs1íḑê">
              <a:extLst>
                <a:ext uri="{FF2B5EF4-FFF2-40B4-BE49-F238E27FC236}">
                  <a16:creationId xmlns:a16="http://schemas.microsoft.com/office/drawing/2014/main" id="{C98F6934-138C-4655-B67F-F5F710D2DE16}"/>
                </a:ext>
              </a:extLst>
            </p:cNvPr>
            <p:cNvSpPr/>
            <p:nvPr/>
          </p:nvSpPr>
          <p:spPr bwMode="auto">
            <a:xfrm>
              <a:off x="4506913" y="4025900"/>
              <a:ext cx="190500" cy="223838"/>
            </a:xfrm>
            <a:custGeom>
              <a:avLst/>
              <a:gdLst>
                <a:gd name="T0" fmla="*/ 51 w 118"/>
                <a:gd name="T1" fmla="*/ 134 h 140"/>
                <a:gd name="T2" fmla="*/ 12 w 118"/>
                <a:gd name="T3" fmla="*/ 123 h 140"/>
                <a:gd name="T4" fmla="*/ 2 w 118"/>
                <a:gd name="T5" fmla="*/ 81 h 140"/>
                <a:gd name="T6" fmla="*/ 20 w 118"/>
                <a:gd name="T7" fmla="*/ 40 h 140"/>
                <a:gd name="T8" fmla="*/ 58 w 118"/>
                <a:gd name="T9" fmla="*/ 5 h 140"/>
                <a:gd name="T10" fmla="*/ 86 w 118"/>
                <a:gd name="T11" fmla="*/ 1 h 140"/>
                <a:gd name="T12" fmla="*/ 105 w 118"/>
                <a:gd name="T13" fmla="*/ 5 h 140"/>
                <a:gd name="T14" fmla="*/ 111 w 118"/>
                <a:gd name="T15" fmla="*/ 18 h 140"/>
                <a:gd name="T16" fmla="*/ 93 w 118"/>
                <a:gd name="T17" fmla="*/ 73 h 140"/>
                <a:gd name="T18" fmla="*/ 51 w 118"/>
                <a:gd name="T19" fmla="*/ 1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40">
                  <a:moveTo>
                    <a:pt x="51" y="134"/>
                  </a:moveTo>
                  <a:cubicBezTo>
                    <a:pt x="38" y="140"/>
                    <a:pt x="21" y="134"/>
                    <a:pt x="12" y="123"/>
                  </a:cubicBezTo>
                  <a:cubicBezTo>
                    <a:pt x="2" y="111"/>
                    <a:pt x="0" y="95"/>
                    <a:pt x="2" y="81"/>
                  </a:cubicBezTo>
                  <a:cubicBezTo>
                    <a:pt x="4" y="66"/>
                    <a:pt x="11" y="53"/>
                    <a:pt x="20" y="40"/>
                  </a:cubicBezTo>
                  <a:cubicBezTo>
                    <a:pt x="29" y="25"/>
                    <a:pt x="41" y="11"/>
                    <a:pt x="58" y="5"/>
                  </a:cubicBezTo>
                  <a:cubicBezTo>
                    <a:pt x="67" y="2"/>
                    <a:pt x="77" y="1"/>
                    <a:pt x="86" y="1"/>
                  </a:cubicBezTo>
                  <a:cubicBezTo>
                    <a:pt x="93" y="0"/>
                    <a:pt x="100" y="1"/>
                    <a:pt x="105" y="5"/>
                  </a:cubicBezTo>
                  <a:cubicBezTo>
                    <a:pt x="109" y="9"/>
                    <a:pt x="110" y="13"/>
                    <a:pt x="111" y="18"/>
                  </a:cubicBezTo>
                  <a:cubicBezTo>
                    <a:pt x="118" y="48"/>
                    <a:pt x="112" y="53"/>
                    <a:pt x="93" y="73"/>
                  </a:cubicBezTo>
                  <a:cubicBezTo>
                    <a:pt x="75" y="90"/>
                    <a:pt x="62" y="112"/>
                    <a:pt x="51" y="13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iṡḷídè">
              <a:extLst>
                <a:ext uri="{FF2B5EF4-FFF2-40B4-BE49-F238E27FC236}">
                  <a16:creationId xmlns:a16="http://schemas.microsoft.com/office/drawing/2014/main" id="{4BC38C25-98C6-474C-BB38-DA9D804A0BA6}"/>
                </a:ext>
              </a:extLst>
            </p:cNvPr>
            <p:cNvSpPr/>
            <p:nvPr/>
          </p:nvSpPr>
          <p:spPr bwMode="auto">
            <a:xfrm>
              <a:off x="6880225" y="2274888"/>
              <a:ext cx="161925" cy="211138"/>
            </a:xfrm>
            <a:custGeom>
              <a:avLst/>
              <a:gdLst>
                <a:gd name="T0" fmla="*/ 30 w 101"/>
                <a:gd name="T1" fmla="*/ 122 h 132"/>
                <a:gd name="T2" fmla="*/ 27 w 101"/>
                <a:gd name="T3" fmla="*/ 119 h 132"/>
                <a:gd name="T4" fmla="*/ 16 w 101"/>
                <a:gd name="T5" fmla="*/ 92 h 132"/>
                <a:gd name="T6" fmla="*/ 6 w 101"/>
                <a:gd name="T7" fmla="*/ 77 h 132"/>
                <a:gd name="T8" fmla="*/ 21 w 101"/>
                <a:gd name="T9" fmla="*/ 61 h 132"/>
                <a:gd name="T10" fmla="*/ 32 w 101"/>
                <a:gd name="T11" fmla="*/ 21 h 132"/>
                <a:gd name="T12" fmla="*/ 83 w 101"/>
                <a:gd name="T13" fmla="*/ 16 h 132"/>
                <a:gd name="T14" fmla="*/ 82 w 101"/>
                <a:gd name="T15" fmla="*/ 39 h 132"/>
                <a:gd name="T16" fmla="*/ 95 w 101"/>
                <a:gd name="T17" fmla="*/ 64 h 132"/>
                <a:gd name="T18" fmla="*/ 100 w 101"/>
                <a:gd name="T19" fmla="*/ 93 h 132"/>
                <a:gd name="T20" fmla="*/ 68 w 101"/>
                <a:gd name="T21" fmla="*/ 127 h 132"/>
                <a:gd name="T22" fmla="*/ 58 w 101"/>
                <a:gd name="T23" fmla="*/ 132 h 132"/>
                <a:gd name="T24" fmla="*/ 40 w 101"/>
                <a:gd name="T25" fmla="*/ 127 h 132"/>
                <a:gd name="T26" fmla="*/ 30 w 101"/>
                <a:gd name="T27" fmla="*/ 12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132">
                  <a:moveTo>
                    <a:pt x="30" y="122"/>
                  </a:moveTo>
                  <a:cubicBezTo>
                    <a:pt x="29" y="121"/>
                    <a:pt x="27" y="120"/>
                    <a:pt x="27" y="119"/>
                  </a:cubicBezTo>
                  <a:cubicBezTo>
                    <a:pt x="19" y="111"/>
                    <a:pt x="21" y="102"/>
                    <a:pt x="16" y="92"/>
                  </a:cubicBezTo>
                  <a:cubicBezTo>
                    <a:pt x="14" y="88"/>
                    <a:pt x="0" y="85"/>
                    <a:pt x="6" y="77"/>
                  </a:cubicBezTo>
                  <a:cubicBezTo>
                    <a:pt x="9" y="74"/>
                    <a:pt x="16" y="68"/>
                    <a:pt x="21" y="61"/>
                  </a:cubicBezTo>
                  <a:cubicBezTo>
                    <a:pt x="31" y="50"/>
                    <a:pt x="22" y="34"/>
                    <a:pt x="32" y="21"/>
                  </a:cubicBezTo>
                  <a:cubicBezTo>
                    <a:pt x="41" y="10"/>
                    <a:pt x="72" y="0"/>
                    <a:pt x="83" y="16"/>
                  </a:cubicBezTo>
                  <a:cubicBezTo>
                    <a:pt x="87" y="22"/>
                    <a:pt x="82" y="32"/>
                    <a:pt x="82" y="39"/>
                  </a:cubicBezTo>
                  <a:cubicBezTo>
                    <a:pt x="84" y="48"/>
                    <a:pt x="92" y="55"/>
                    <a:pt x="95" y="64"/>
                  </a:cubicBezTo>
                  <a:cubicBezTo>
                    <a:pt x="99" y="73"/>
                    <a:pt x="101" y="84"/>
                    <a:pt x="100" y="93"/>
                  </a:cubicBezTo>
                  <a:cubicBezTo>
                    <a:pt x="99" y="109"/>
                    <a:pt x="82" y="118"/>
                    <a:pt x="68" y="127"/>
                  </a:cubicBezTo>
                  <a:cubicBezTo>
                    <a:pt x="65" y="130"/>
                    <a:pt x="62" y="131"/>
                    <a:pt x="58" y="132"/>
                  </a:cubicBezTo>
                  <a:cubicBezTo>
                    <a:pt x="52" y="132"/>
                    <a:pt x="46" y="130"/>
                    <a:pt x="40" y="127"/>
                  </a:cubicBezTo>
                  <a:cubicBezTo>
                    <a:pt x="36" y="126"/>
                    <a:pt x="33" y="124"/>
                    <a:pt x="30" y="122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iṣlîďè">
              <a:extLst>
                <a:ext uri="{FF2B5EF4-FFF2-40B4-BE49-F238E27FC236}">
                  <a16:creationId xmlns:a16="http://schemas.microsoft.com/office/drawing/2014/main" id="{FB457E7B-1035-4C61-8035-43961A88621C}"/>
                </a:ext>
              </a:extLst>
            </p:cNvPr>
            <p:cNvSpPr/>
            <p:nvPr/>
          </p:nvSpPr>
          <p:spPr bwMode="auto">
            <a:xfrm>
              <a:off x="6864350" y="2254250"/>
              <a:ext cx="239713" cy="139700"/>
            </a:xfrm>
            <a:custGeom>
              <a:avLst/>
              <a:gdLst>
                <a:gd name="T0" fmla="*/ 129 w 149"/>
                <a:gd name="T1" fmla="*/ 87 h 87"/>
                <a:gd name="T2" fmla="*/ 147 w 149"/>
                <a:gd name="T3" fmla="*/ 50 h 87"/>
                <a:gd name="T4" fmla="*/ 122 w 149"/>
                <a:gd name="T5" fmla="*/ 16 h 87"/>
                <a:gd name="T6" fmla="*/ 81 w 149"/>
                <a:gd name="T7" fmla="*/ 3 h 87"/>
                <a:gd name="T8" fmla="*/ 31 w 149"/>
                <a:gd name="T9" fmla="*/ 8 h 87"/>
                <a:gd name="T10" fmla="*/ 9 w 149"/>
                <a:gd name="T11" fmla="*/ 26 h 87"/>
                <a:gd name="T12" fmla="*/ 0 w 149"/>
                <a:gd name="T13" fmla="*/ 43 h 87"/>
                <a:gd name="T14" fmla="*/ 6 w 149"/>
                <a:gd name="T15" fmla="*/ 55 h 87"/>
                <a:gd name="T16" fmla="*/ 57 w 149"/>
                <a:gd name="T17" fmla="*/ 77 h 87"/>
                <a:gd name="T18" fmla="*/ 129 w 149"/>
                <a:gd name="T1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87">
                  <a:moveTo>
                    <a:pt x="129" y="87"/>
                  </a:moveTo>
                  <a:cubicBezTo>
                    <a:pt x="142" y="81"/>
                    <a:pt x="149" y="65"/>
                    <a:pt x="147" y="50"/>
                  </a:cubicBezTo>
                  <a:cubicBezTo>
                    <a:pt x="144" y="36"/>
                    <a:pt x="134" y="24"/>
                    <a:pt x="122" y="16"/>
                  </a:cubicBezTo>
                  <a:cubicBezTo>
                    <a:pt x="110" y="8"/>
                    <a:pt x="95" y="5"/>
                    <a:pt x="81" y="3"/>
                  </a:cubicBezTo>
                  <a:cubicBezTo>
                    <a:pt x="64" y="0"/>
                    <a:pt x="46" y="0"/>
                    <a:pt x="31" y="8"/>
                  </a:cubicBezTo>
                  <a:cubicBezTo>
                    <a:pt x="22" y="12"/>
                    <a:pt x="15" y="19"/>
                    <a:pt x="9" y="26"/>
                  </a:cubicBezTo>
                  <a:cubicBezTo>
                    <a:pt x="4" y="31"/>
                    <a:pt x="0" y="36"/>
                    <a:pt x="0" y="43"/>
                  </a:cubicBezTo>
                  <a:cubicBezTo>
                    <a:pt x="0" y="48"/>
                    <a:pt x="3" y="52"/>
                    <a:pt x="6" y="55"/>
                  </a:cubicBezTo>
                  <a:cubicBezTo>
                    <a:pt x="23" y="80"/>
                    <a:pt x="30" y="79"/>
                    <a:pt x="57" y="77"/>
                  </a:cubicBezTo>
                  <a:cubicBezTo>
                    <a:pt x="82" y="76"/>
                    <a:pt x="106" y="81"/>
                    <a:pt x="129" y="87"/>
                  </a:cubicBezTo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íŝḷîḍe">
              <a:extLst>
                <a:ext uri="{FF2B5EF4-FFF2-40B4-BE49-F238E27FC236}">
                  <a16:creationId xmlns:a16="http://schemas.microsoft.com/office/drawing/2014/main" id="{D6D4D15B-D448-4C1F-A2B3-417E071FEC0A}"/>
                </a:ext>
              </a:extLst>
            </p:cNvPr>
            <p:cNvSpPr/>
            <p:nvPr/>
          </p:nvSpPr>
          <p:spPr bwMode="auto">
            <a:xfrm>
              <a:off x="5857875" y="2228850"/>
              <a:ext cx="165100" cy="212725"/>
            </a:xfrm>
            <a:custGeom>
              <a:avLst/>
              <a:gdLst>
                <a:gd name="T0" fmla="*/ 66 w 102"/>
                <a:gd name="T1" fmla="*/ 127 h 133"/>
                <a:gd name="T2" fmla="*/ 69 w 102"/>
                <a:gd name="T3" fmla="*/ 125 h 133"/>
                <a:gd name="T4" fmla="*/ 84 w 102"/>
                <a:gd name="T5" fmla="*/ 100 h 133"/>
                <a:gd name="T6" fmla="*/ 96 w 102"/>
                <a:gd name="T7" fmla="*/ 86 h 133"/>
                <a:gd name="T8" fmla="*/ 84 w 102"/>
                <a:gd name="T9" fmla="*/ 68 h 133"/>
                <a:gd name="T10" fmla="*/ 80 w 102"/>
                <a:gd name="T11" fmla="*/ 27 h 133"/>
                <a:gd name="T12" fmla="*/ 31 w 102"/>
                <a:gd name="T13" fmla="*/ 14 h 133"/>
                <a:gd name="T14" fmla="*/ 28 w 102"/>
                <a:gd name="T15" fmla="*/ 36 h 133"/>
                <a:gd name="T16" fmla="*/ 11 w 102"/>
                <a:gd name="T17" fmla="*/ 59 h 133"/>
                <a:gd name="T18" fmla="*/ 1 w 102"/>
                <a:gd name="T19" fmla="*/ 86 h 133"/>
                <a:gd name="T20" fmla="*/ 27 w 102"/>
                <a:gd name="T21" fmla="*/ 126 h 133"/>
                <a:gd name="T22" fmla="*/ 36 w 102"/>
                <a:gd name="T23" fmla="*/ 131 h 133"/>
                <a:gd name="T24" fmla="*/ 55 w 102"/>
                <a:gd name="T25" fmla="*/ 130 h 133"/>
                <a:gd name="T26" fmla="*/ 66 w 102"/>
                <a:gd name="T27" fmla="*/ 12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2" h="133">
                  <a:moveTo>
                    <a:pt x="66" y="127"/>
                  </a:moveTo>
                  <a:cubicBezTo>
                    <a:pt x="67" y="126"/>
                    <a:pt x="68" y="125"/>
                    <a:pt x="69" y="125"/>
                  </a:cubicBezTo>
                  <a:cubicBezTo>
                    <a:pt x="79" y="117"/>
                    <a:pt x="78" y="109"/>
                    <a:pt x="84" y="100"/>
                  </a:cubicBezTo>
                  <a:cubicBezTo>
                    <a:pt x="87" y="95"/>
                    <a:pt x="102" y="95"/>
                    <a:pt x="96" y="86"/>
                  </a:cubicBezTo>
                  <a:cubicBezTo>
                    <a:pt x="94" y="83"/>
                    <a:pt x="88" y="75"/>
                    <a:pt x="84" y="68"/>
                  </a:cubicBezTo>
                  <a:cubicBezTo>
                    <a:pt x="76" y="56"/>
                    <a:pt x="88" y="41"/>
                    <a:pt x="80" y="27"/>
                  </a:cubicBezTo>
                  <a:cubicBezTo>
                    <a:pt x="73" y="15"/>
                    <a:pt x="44" y="0"/>
                    <a:pt x="31" y="14"/>
                  </a:cubicBezTo>
                  <a:cubicBezTo>
                    <a:pt x="26" y="19"/>
                    <a:pt x="30" y="29"/>
                    <a:pt x="28" y="36"/>
                  </a:cubicBezTo>
                  <a:cubicBezTo>
                    <a:pt x="25" y="45"/>
                    <a:pt x="16" y="51"/>
                    <a:pt x="11" y="59"/>
                  </a:cubicBezTo>
                  <a:cubicBezTo>
                    <a:pt x="6" y="67"/>
                    <a:pt x="2" y="78"/>
                    <a:pt x="1" y="86"/>
                  </a:cubicBezTo>
                  <a:cubicBezTo>
                    <a:pt x="0" y="103"/>
                    <a:pt x="15" y="114"/>
                    <a:pt x="27" y="126"/>
                  </a:cubicBezTo>
                  <a:cubicBezTo>
                    <a:pt x="30" y="128"/>
                    <a:pt x="32" y="130"/>
                    <a:pt x="36" y="131"/>
                  </a:cubicBezTo>
                  <a:cubicBezTo>
                    <a:pt x="43" y="133"/>
                    <a:pt x="49" y="132"/>
                    <a:pt x="55" y="130"/>
                  </a:cubicBezTo>
                  <a:cubicBezTo>
                    <a:pt x="59" y="129"/>
                    <a:pt x="63" y="128"/>
                    <a:pt x="66" y="127"/>
                  </a:cubicBezTo>
                </a:path>
              </a:pathLst>
            </a:custGeom>
            <a:solidFill>
              <a:srgbClr val="EFB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ïṥḷïḑê">
              <a:extLst>
                <a:ext uri="{FF2B5EF4-FFF2-40B4-BE49-F238E27FC236}">
                  <a16:creationId xmlns:a16="http://schemas.microsoft.com/office/drawing/2014/main" id="{0E19D82A-D035-42E9-98CB-6736131DB834}"/>
                </a:ext>
              </a:extLst>
            </p:cNvPr>
            <p:cNvSpPr/>
            <p:nvPr/>
          </p:nvSpPr>
          <p:spPr bwMode="auto">
            <a:xfrm>
              <a:off x="5810250" y="2211388"/>
              <a:ext cx="244475" cy="136525"/>
            </a:xfrm>
            <a:custGeom>
              <a:avLst/>
              <a:gdLst>
                <a:gd name="T0" fmla="*/ 15 w 152"/>
                <a:gd name="T1" fmla="*/ 76 h 86"/>
                <a:gd name="T2" fmla="*/ 4 w 152"/>
                <a:gd name="T3" fmla="*/ 37 h 86"/>
                <a:gd name="T4" fmla="*/ 34 w 152"/>
                <a:gd name="T5" fmla="*/ 7 h 86"/>
                <a:gd name="T6" fmla="*/ 77 w 152"/>
                <a:gd name="T7" fmla="*/ 0 h 86"/>
                <a:gd name="T8" fmla="*/ 126 w 152"/>
                <a:gd name="T9" fmla="*/ 14 h 86"/>
                <a:gd name="T10" fmla="*/ 145 w 152"/>
                <a:gd name="T11" fmla="*/ 35 h 86"/>
                <a:gd name="T12" fmla="*/ 150 w 152"/>
                <a:gd name="T13" fmla="*/ 53 h 86"/>
                <a:gd name="T14" fmla="*/ 143 w 152"/>
                <a:gd name="T15" fmla="*/ 65 h 86"/>
                <a:gd name="T16" fmla="*/ 88 w 152"/>
                <a:gd name="T17" fmla="*/ 78 h 86"/>
                <a:gd name="T18" fmla="*/ 15 w 152"/>
                <a:gd name="T19" fmla="*/ 7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86">
                  <a:moveTo>
                    <a:pt x="15" y="76"/>
                  </a:moveTo>
                  <a:cubicBezTo>
                    <a:pt x="4" y="67"/>
                    <a:pt x="0" y="50"/>
                    <a:pt x="4" y="37"/>
                  </a:cubicBezTo>
                  <a:cubicBezTo>
                    <a:pt x="9" y="23"/>
                    <a:pt x="21" y="12"/>
                    <a:pt x="34" y="7"/>
                  </a:cubicBezTo>
                  <a:cubicBezTo>
                    <a:pt x="48" y="1"/>
                    <a:pt x="63" y="0"/>
                    <a:pt x="77" y="0"/>
                  </a:cubicBezTo>
                  <a:cubicBezTo>
                    <a:pt x="94" y="1"/>
                    <a:pt x="112" y="3"/>
                    <a:pt x="126" y="14"/>
                  </a:cubicBezTo>
                  <a:cubicBezTo>
                    <a:pt x="134" y="20"/>
                    <a:pt x="139" y="27"/>
                    <a:pt x="145" y="35"/>
                  </a:cubicBezTo>
                  <a:cubicBezTo>
                    <a:pt x="148" y="41"/>
                    <a:pt x="152" y="47"/>
                    <a:pt x="150" y="53"/>
                  </a:cubicBezTo>
                  <a:cubicBezTo>
                    <a:pt x="149" y="58"/>
                    <a:pt x="146" y="62"/>
                    <a:pt x="143" y="65"/>
                  </a:cubicBezTo>
                  <a:cubicBezTo>
                    <a:pt x="121" y="86"/>
                    <a:pt x="115" y="84"/>
                    <a:pt x="88" y="78"/>
                  </a:cubicBezTo>
                  <a:cubicBezTo>
                    <a:pt x="64" y="73"/>
                    <a:pt x="40" y="73"/>
                    <a:pt x="15" y="76"/>
                  </a:cubicBezTo>
                </a:path>
              </a:pathLst>
            </a:custGeom>
            <a:solidFill>
              <a:srgbClr val="8CA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05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2F5F790-FEEB-478B-885C-374DEF60AEB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943857" cy="646331"/>
            <a:chOff x="7296912" y="1700784"/>
            <a:chExt cx="4943857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9451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6F37ABA-AC71-4147-A9D2-65D6DB654FA9}"/>
              </a:ext>
            </a:extLst>
          </p:cNvPr>
          <p:cNvGrpSpPr/>
          <p:nvPr/>
        </p:nvGrpSpPr>
        <p:grpSpPr>
          <a:xfrm>
            <a:off x="702450" y="0"/>
            <a:ext cx="4562359" cy="6858000"/>
            <a:chOff x="702449" y="0"/>
            <a:chExt cx="4562358" cy="6858000"/>
          </a:xfrm>
        </p:grpSpPr>
        <p:grpSp>
          <p:nvGrpSpPr>
            <p:cNvPr id="8" name="isḷiďé">
              <a:extLst>
                <a:ext uri="{FF2B5EF4-FFF2-40B4-BE49-F238E27FC236}">
                  <a16:creationId xmlns:a16="http://schemas.microsoft.com/office/drawing/2014/main" id="{6E663503-A550-41CF-B566-410AD5350F4D}"/>
                </a:ext>
              </a:extLst>
            </p:cNvPr>
            <p:cNvGrpSpPr/>
            <p:nvPr/>
          </p:nvGrpSpPr>
          <p:grpSpPr>
            <a:xfrm>
              <a:off x="4622143" y="0"/>
              <a:ext cx="642664" cy="6858000"/>
              <a:chOff x="4622143" y="0"/>
              <a:chExt cx="642664" cy="6858000"/>
            </a:xfrm>
          </p:grpSpPr>
          <p:sp>
            <p:nvSpPr>
              <p:cNvPr id="24" name="îṡľïḓê">
                <a:extLst>
                  <a:ext uri="{FF2B5EF4-FFF2-40B4-BE49-F238E27FC236}">
                    <a16:creationId xmlns:a16="http://schemas.microsoft.com/office/drawing/2014/main" id="{37804747-11B1-451B-8AB0-D66C374896D0}"/>
                  </a:ext>
                </a:extLst>
              </p:cNvPr>
              <p:cNvSpPr/>
              <p:nvPr/>
            </p:nvSpPr>
            <p:spPr bwMode="auto">
              <a:xfrm>
                <a:off x="4907471" y="0"/>
                <a:ext cx="72008" cy="6858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ïṩľíḓe">
                <a:extLst>
                  <a:ext uri="{FF2B5EF4-FFF2-40B4-BE49-F238E27FC236}">
                    <a16:creationId xmlns:a16="http://schemas.microsoft.com/office/drawing/2014/main" id="{2499C876-8158-4EE2-A290-84678B6AC723}"/>
                  </a:ext>
                </a:extLst>
              </p:cNvPr>
              <p:cNvSpPr/>
              <p:nvPr/>
            </p:nvSpPr>
            <p:spPr bwMode="auto">
              <a:xfrm>
                <a:off x="4622143" y="1148197"/>
                <a:ext cx="642664" cy="642664"/>
              </a:xfrm>
              <a:prstGeom prst="ellipse">
                <a:avLst/>
              </a:prstGeom>
              <a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="horz" wrap="none" lIns="90000" tIns="46800" rIns="90000" bIns="46800" anchor="ctr" anchorCtr="1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/>
                <a:endParaRPr lang="en-US" altLang="zh-CN" sz="2800" dirty="0">
                  <a:solidFill>
                    <a:srgbClr val="1C04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íşlïḑè">
                <a:extLst>
                  <a:ext uri="{FF2B5EF4-FFF2-40B4-BE49-F238E27FC236}">
                    <a16:creationId xmlns:a16="http://schemas.microsoft.com/office/drawing/2014/main" id="{DDAB8B39-1794-4BB2-8934-EE3E66ABD356}"/>
                  </a:ext>
                </a:extLst>
              </p:cNvPr>
              <p:cNvSpPr/>
              <p:nvPr/>
            </p:nvSpPr>
            <p:spPr bwMode="auto">
              <a:xfrm>
                <a:off x="4622143" y="2557843"/>
                <a:ext cx="642664" cy="642664"/>
              </a:xfrm>
              <a:prstGeom prst="ellipse">
                <a:avLst/>
              </a:prstGeom>
              <a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="horz" wrap="none" lIns="90000" tIns="46800" rIns="90000" bIns="46800" anchor="ctr" anchorCtr="1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/>
                <a:endParaRPr lang="en-US" altLang="zh-CN" sz="2800" dirty="0">
                  <a:solidFill>
                    <a:srgbClr val="1C04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ïṡļíḓé">
                <a:extLst>
                  <a:ext uri="{FF2B5EF4-FFF2-40B4-BE49-F238E27FC236}">
                    <a16:creationId xmlns:a16="http://schemas.microsoft.com/office/drawing/2014/main" id="{C7E6FC8A-4236-40E4-AC6B-D369BEF5D313}"/>
                  </a:ext>
                </a:extLst>
              </p:cNvPr>
              <p:cNvSpPr/>
              <p:nvPr/>
            </p:nvSpPr>
            <p:spPr bwMode="auto">
              <a:xfrm>
                <a:off x="4622143" y="3967489"/>
                <a:ext cx="642664" cy="642664"/>
              </a:xfrm>
              <a:prstGeom prst="ellipse">
                <a:avLst/>
              </a:prstGeom>
              <a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="horz" wrap="none" lIns="90000" tIns="46800" rIns="90000" bIns="46800" anchor="ctr" anchorCtr="1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/>
                <a:endParaRPr lang="en-US" altLang="zh-CN" sz="2800" dirty="0">
                  <a:solidFill>
                    <a:srgbClr val="1C045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îšļïḑe">
                <a:extLst>
                  <a:ext uri="{FF2B5EF4-FFF2-40B4-BE49-F238E27FC236}">
                    <a16:creationId xmlns:a16="http://schemas.microsoft.com/office/drawing/2014/main" id="{6DFD1342-1940-4126-B35D-7FD44A03BCE2}"/>
                  </a:ext>
                </a:extLst>
              </p:cNvPr>
              <p:cNvSpPr/>
              <p:nvPr/>
            </p:nvSpPr>
            <p:spPr bwMode="auto">
              <a:xfrm>
                <a:off x="4622143" y="5377136"/>
                <a:ext cx="642664" cy="642664"/>
              </a:xfrm>
              <a:prstGeom prst="ellipse">
                <a:avLst/>
              </a:prstGeom>
              <a:blipFill>
                <a:blip r:embed="rId10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 w="571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0" spcFirstLastPara="0" vert="horz" wrap="none" lIns="90000" tIns="46800" rIns="90000" bIns="46800" anchor="ctr" anchorCtr="1" forceAA="0" compatLnSpc="1">
                <a:prstTxWarp prst="textNoShape">
                  <a:avLst/>
                </a:prstTxWarp>
                <a:normAutofit fontScale="92500" lnSpcReduction="10000"/>
              </a:bodyPr>
              <a:lstStyle/>
              <a:p>
                <a:pPr algn="ctr"/>
                <a:endParaRPr lang="en-US" altLang="zh-CN" sz="2800" dirty="0">
                  <a:solidFill>
                    <a:srgbClr val="1C045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i$ḻïḓé">
              <a:extLst>
                <a:ext uri="{FF2B5EF4-FFF2-40B4-BE49-F238E27FC236}">
                  <a16:creationId xmlns:a16="http://schemas.microsoft.com/office/drawing/2014/main" id="{1773799F-F59E-423B-86A4-E07DB7108425}"/>
                </a:ext>
              </a:extLst>
            </p:cNvPr>
            <p:cNvSpPr txBox="1"/>
            <p:nvPr/>
          </p:nvSpPr>
          <p:spPr>
            <a:xfrm>
              <a:off x="702449" y="5210406"/>
              <a:ext cx="3728551" cy="381143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2" name="ïsḻíḓè">
              <a:extLst>
                <a:ext uri="{FF2B5EF4-FFF2-40B4-BE49-F238E27FC236}">
                  <a16:creationId xmlns:a16="http://schemas.microsoft.com/office/drawing/2014/main" id="{BF473C3E-FEC6-456C-B1D8-EC44048AAD3C}"/>
                </a:ext>
              </a:extLst>
            </p:cNvPr>
            <p:cNvSpPr txBox="1"/>
            <p:nvPr/>
          </p:nvSpPr>
          <p:spPr>
            <a:xfrm>
              <a:off x="702449" y="5591549"/>
              <a:ext cx="3728551" cy="502775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 fontScale="85000" lnSpcReduction="10000"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When you copy &amp; paste, choose "keep text only" option.</a:t>
              </a:r>
            </a:p>
          </p:txBody>
        </p:sp>
        <p:sp>
          <p:nvSpPr>
            <p:cNvPr id="14" name="ïSḻíḍé">
              <a:extLst>
                <a:ext uri="{FF2B5EF4-FFF2-40B4-BE49-F238E27FC236}">
                  <a16:creationId xmlns:a16="http://schemas.microsoft.com/office/drawing/2014/main" id="{B298B870-F3F5-4AAB-B893-C0B9163E1DC5}"/>
                </a:ext>
              </a:extLst>
            </p:cNvPr>
            <p:cNvSpPr txBox="1"/>
            <p:nvPr/>
          </p:nvSpPr>
          <p:spPr>
            <a:xfrm>
              <a:off x="702449" y="3831597"/>
              <a:ext cx="3728551" cy="381143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5" name="ïs1íde">
              <a:extLst>
                <a:ext uri="{FF2B5EF4-FFF2-40B4-BE49-F238E27FC236}">
                  <a16:creationId xmlns:a16="http://schemas.microsoft.com/office/drawing/2014/main" id="{4823C47B-E3A9-44DA-9486-0B4DA56AD8A6}"/>
                </a:ext>
              </a:extLst>
            </p:cNvPr>
            <p:cNvSpPr txBox="1"/>
            <p:nvPr/>
          </p:nvSpPr>
          <p:spPr>
            <a:xfrm>
              <a:off x="702449" y="4212740"/>
              <a:ext cx="3728551" cy="502775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 fontScale="85000" lnSpcReduction="10000"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When you copy &amp; paste, choose "keep text only" option.</a:t>
              </a:r>
            </a:p>
          </p:txBody>
        </p:sp>
        <p:sp>
          <p:nvSpPr>
            <p:cNvPr id="16" name="í$ļïḍê">
              <a:extLst>
                <a:ext uri="{FF2B5EF4-FFF2-40B4-BE49-F238E27FC236}">
                  <a16:creationId xmlns:a16="http://schemas.microsoft.com/office/drawing/2014/main" id="{55A6B921-4D1B-4B95-A3B3-3A3C2D62FA50}"/>
                </a:ext>
              </a:extLst>
            </p:cNvPr>
            <p:cNvSpPr txBox="1"/>
            <p:nvPr/>
          </p:nvSpPr>
          <p:spPr>
            <a:xfrm>
              <a:off x="702449" y="2452788"/>
              <a:ext cx="3728551" cy="381143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7" name="íSḻíḋé">
              <a:extLst>
                <a:ext uri="{FF2B5EF4-FFF2-40B4-BE49-F238E27FC236}">
                  <a16:creationId xmlns:a16="http://schemas.microsoft.com/office/drawing/2014/main" id="{88F68EA5-BDD4-40EC-8D8F-07EF785F58BD}"/>
                </a:ext>
              </a:extLst>
            </p:cNvPr>
            <p:cNvSpPr txBox="1"/>
            <p:nvPr/>
          </p:nvSpPr>
          <p:spPr>
            <a:xfrm>
              <a:off x="702449" y="2833931"/>
              <a:ext cx="3728551" cy="502775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 fontScale="85000" lnSpcReduction="10000"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When you copy &amp; paste, choose "keep text only" option.</a:t>
              </a:r>
            </a:p>
          </p:txBody>
        </p:sp>
        <p:sp>
          <p:nvSpPr>
            <p:cNvPr id="18" name="íṡlîďè">
              <a:extLst>
                <a:ext uri="{FF2B5EF4-FFF2-40B4-BE49-F238E27FC236}">
                  <a16:creationId xmlns:a16="http://schemas.microsoft.com/office/drawing/2014/main" id="{753267D6-33B1-4E8C-B527-4BF40E3C076C}"/>
                </a:ext>
              </a:extLst>
            </p:cNvPr>
            <p:cNvSpPr txBox="1"/>
            <p:nvPr/>
          </p:nvSpPr>
          <p:spPr>
            <a:xfrm>
              <a:off x="702449" y="1073979"/>
              <a:ext cx="3728551" cy="381143"/>
            </a:xfrm>
            <a:prstGeom prst="rect">
              <a:avLst/>
            </a:prstGeom>
            <a:noFill/>
          </p:spPr>
          <p:txBody>
            <a:bodyPr wrap="none" lIns="90000" tIns="46800" rIns="90000" bIns="46800" anchor="b" anchorCtr="0">
              <a:normAutofit/>
            </a:bodyPr>
            <a:lstStyle/>
            <a:p>
              <a:pPr algn="r"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19" name="îŝḷiḍé">
              <a:extLst>
                <a:ext uri="{FF2B5EF4-FFF2-40B4-BE49-F238E27FC236}">
                  <a16:creationId xmlns:a16="http://schemas.microsoft.com/office/drawing/2014/main" id="{CFAD6C96-5B3A-461C-A8E9-72B36D06E060}"/>
                </a:ext>
              </a:extLst>
            </p:cNvPr>
            <p:cNvSpPr txBox="1"/>
            <p:nvPr/>
          </p:nvSpPr>
          <p:spPr>
            <a:xfrm>
              <a:off x="702449" y="1455122"/>
              <a:ext cx="3728551" cy="502775"/>
            </a:xfrm>
            <a:prstGeom prst="rect">
              <a:avLst/>
            </a:prstGeom>
          </p:spPr>
          <p:txBody>
            <a:bodyPr vert="horz" wrap="square" lIns="90000" tIns="46800" rIns="90000" bIns="46800" anchor="t" anchorCtr="0">
              <a:normAutofit fontScale="85000" lnSpcReduction="10000"/>
            </a:bodyPr>
            <a:lstStyle/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Supporting text here.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050" dirty="0">
                  <a:cs typeface="+mn-ea"/>
                  <a:sym typeface="+mn-lt"/>
                </a:rPr>
                <a:t>When you copy &amp; paste, choose "keep text only" option.</a:t>
              </a:r>
            </a:p>
          </p:txBody>
        </p:sp>
      </p:grpSp>
      <p:grpSp>
        <p:nvGrpSpPr>
          <p:cNvPr id="29" name="51edc953-ea66-4dcb-8257-8427957a6bf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E4E26F6A-1474-4CE3-87FA-D7BBF2C3E5A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78124" y="1706509"/>
            <a:ext cx="4025901" cy="4473576"/>
            <a:chOff x="4081463" y="1192213"/>
            <a:chExt cx="4025901" cy="4473576"/>
          </a:xfrm>
        </p:grpSpPr>
        <p:sp>
          <p:nvSpPr>
            <p:cNvPr id="30" name="íślîḓè">
              <a:extLst>
                <a:ext uri="{FF2B5EF4-FFF2-40B4-BE49-F238E27FC236}">
                  <a16:creationId xmlns:a16="http://schemas.microsoft.com/office/drawing/2014/main" id="{6E3E30F4-689C-48FD-8333-BC53EAFA1641}"/>
                </a:ext>
              </a:extLst>
            </p:cNvPr>
            <p:cNvSpPr/>
            <p:nvPr/>
          </p:nvSpPr>
          <p:spPr bwMode="auto">
            <a:xfrm>
              <a:off x="4081463" y="2422526"/>
              <a:ext cx="1204913" cy="452438"/>
            </a:xfrm>
            <a:custGeom>
              <a:avLst/>
              <a:gdLst>
                <a:gd name="T0" fmla="*/ 362 w 362"/>
                <a:gd name="T1" fmla="*/ 136 h 136"/>
                <a:gd name="T2" fmla="*/ 0 w 362"/>
                <a:gd name="T3" fmla="*/ 136 h 136"/>
                <a:gd name="T4" fmla="*/ 72 w 362"/>
                <a:gd name="T5" fmla="*/ 65 h 136"/>
                <a:gd name="T6" fmla="*/ 99 w 362"/>
                <a:gd name="T7" fmla="*/ 71 h 136"/>
                <a:gd name="T8" fmla="*/ 198 w 362"/>
                <a:gd name="T9" fmla="*/ 0 h 136"/>
                <a:gd name="T10" fmla="*/ 302 w 362"/>
                <a:gd name="T11" fmla="*/ 99 h 136"/>
                <a:gd name="T12" fmla="*/ 314 w 362"/>
                <a:gd name="T13" fmla="*/ 98 h 136"/>
                <a:gd name="T14" fmla="*/ 362 w 36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36">
                  <a:moveTo>
                    <a:pt x="362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1" y="97"/>
                    <a:pt x="32" y="65"/>
                    <a:pt x="72" y="65"/>
                  </a:cubicBezTo>
                  <a:cubicBezTo>
                    <a:pt x="81" y="65"/>
                    <a:pt x="90" y="67"/>
                    <a:pt x="99" y="71"/>
                  </a:cubicBezTo>
                  <a:cubicBezTo>
                    <a:pt x="113" y="29"/>
                    <a:pt x="152" y="0"/>
                    <a:pt x="198" y="0"/>
                  </a:cubicBezTo>
                  <a:cubicBezTo>
                    <a:pt x="254" y="0"/>
                    <a:pt x="300" y="44"/>
                    <a:pt x="302" y="99"/>
                  </a:cubicBezTo>
                  <a:cubicBezTo>
                    <a:pt x="306" y="98"/>
                    <a:pt x="310" y="98"/>
                    <a:pt x="314" y="98"/>
                  </a:cubicBezTo>
                  <a:cubicBezTo>
                    <a:pt x="337" y="98"/>
                    <a:pt x="357" y="114"/>
                    <a:pt x="362" y="136"/>
                  </a:cubicBezTo>
                  <a:close/>
                </a:path>
              </a:pathLst>
            </a:custGeom>
            <a:solidFill>
              <a:srgbClr val="CD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íśḷidè">
              <a:extLst>
                <a:ext uri="{FF2B5EF4-FFF2-40B4-BE49-F238E27FC236}">
                  <a16:creationId xmlns:a16="http://schemas.microsoft.com/office/drawing/2014/main" id="{6CDE0B4C-6AF9-40E4-8607-1CC3DA829A84}"/>
                </a:ext>
              </a:extLst>
            </p:cNvPr>
            <p:cNvSpPr/>
            <p:nvPr/>
          </p:nvSpPr>
          <p:spPr bwMode="auto">
            <a:xfrm>
              <a:off x="4797426" y="3451226"/>
              <a:ext cx="1030288" cy="388938"/>
            </a:xfrm>
            <a:custGeom>
              <a:avLst/>
              <a:gdLst>
                <a:gd name="T0" fmla="*/ 310 w 310"/>
                <a:gd name="T1" fmla="*/ 117 h 117"/>
                <a:gd name="T2" fmla="*/ 0 w 310"/>
                <a:gd name="T3" fmla="*/ 117 h 117"/>
                <a:gd name="T4" fmla="*/ 61 w 310"/>
                <a:gd name="T5" fmla="*/ 56 h 117"/>
                <a:gd name="T6" fmla="*/ 84 w 310"/>
                <a:gd name="T7" fmla="*/ 61 h 117"/>
                <a:gd name="T8" fmla="*/ 170 w 310"/>
                <a:gd name="T9" fmla="*/ 0 h 117"/>
                <a:gd name="T10" fmla="*/ 260 w 310"/>
                <a:gd name="T11" fmla="*/ 85 h 117"/>
                <a:gd name="T12" fmla="*/ 270 w 310"/>
                <a:gd name="T13" fmla="*/ 84 h 117"/>
                <a:gd name="T14" fmla="*/ 310 w 310"/>
                <a:gd name="T1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0" h="117">
                  <a:moveTo>
                    <a:pt x="310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83"/>
                    <a:pt x="27" y="56"/>
                    <a:pt x="61" y="56"/>
                  </a:cubicBezTo>
                  <a:cubicBezTo>
                    <a:pt x="69" y="56"/>
                    <a:pt x="77" y="58"/>
                    <a:pt x="84" y="61"/>
                  </a:cubicBezTo>
                  <a:cubicBezTo>
                    <a:pt x="97" y="25"/>
                    <a:pt x="130" y="0"/>
                    <a:pt x="170" y="0"/>
                  </a:cubicBezTo>
                  <a:cubicBezTo>
                    <a:pt x="218" y="0"/>
                    <a:pt x="257" y="37"/>
                    <a:pt x="260" y="85"/>
                  </a:cubicBezTo>
                  <a:cubicBezTo>
                    <a:pt x="263" y="84"/>
                    <a:pt x="266" y="84"/>
                    <a:pt x="270" y="84"/>
                  </a:cubicBezTo>
                  <a:cubicBezTo>
                    <a:pt x="290" y="84"/>
                    <a:pt x="306" y="98"/>
                    <a:pt x="310" y="117"/>
                  </a:cubicBezTo>
                  <a:close/>
                </a:path>
              </a:pathLst>
            </a:custGeom>
            <a:solidFill>
              <a:srgbClr val="CD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sḻíḑé">
              <a:extLst>
                <a:ext uri="{FF2B5EF4-FFF2-40B4-BE49-F238E27FC236}">
                  <a16:creationId xmlns:a16="http://schemas.microsoft.com/office/drawing/2014/main" id="{EFD22E59-76A7-4CB7-BCD3-3A701EA90629}"/>
                </a:ext>
              </a:extLst>
            </p:cNvPr>
            <p:cNvSpPr/>
            <p:nvPr/>
          </p:nvSpPr>
          <p:spPr bwMode="auto">
            <a:xfrm>
              <a:off x="6677026" y="1435101"/>
              <a:ext cx="1203325" cy="452438"/>
            </a:xfrm>
            <a:custGeom>
              <a:avLst/>
              <a:gdLst>
                <a:gd name="T0" fmla="*/ 362 w 362"/>
                <a:gd name="T1" fmla="*/ 136 h 136"/>
                <a:gd name="T2" fmla="*/ 0 w 362"/>
                <a:gd name="T3" fmla="*/ 136 h 136"/>
                <a:gd name="T4" fmla="*/ 71 w 362"/>
                <a:gd name="T5" fmla="*/ 65 h 136"/>
                <a:gd name="T6" fmla="*/ 99 w 362"/>
                <a:gd name="T7" fmla="*/ 71 h 136"/>
                <a:gd name="T8" fmla="*/ 198 w 362"/>
                <a:gd name="T9" fmla="*/ 0 h 136"/>
                <a:gd name="T10" fmla="*/ 302 w 362"/>
                <a:gd name="T11" fmla="*/ 99 h 136"/>
                <a:gd name="T12" fmla="*/ 314 w 362"/>
                <a:gd name="T13" fmla="*/ 98 h 136"/>
                <a:gd name="T14" fmla="*/ 362 w 36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136">
                  <a:moveTo>
                    <a:pt x="362" y="136"/>
                  </a:moveTo>
                  <a:cubicBezTo>
                    <a:pt x="0" y="136"/>
                    <a:pt x="0" y="136"/>
                    <a:pt x="0" y="136"/>
                  </a:cubicBezTo>
                  <a:cubicBezTo>
                    <a:pt x="0" y="97"/>
                    <a:pt x="32" y="65"/>
                    <a:pt x="71" y="65"/>
                  </a:cubicBezTo>
                  <a:cubicBezTo>
                    <a:pt x="81" y="65"/>
                    <a:pt x="90" y="67"/>
                    <a:pt x="99" y="71"/>
                  </a:cubicBezTo>
                  <a:cubicBezTo>
                    <a:pt x="113" y="29"/>
                    <a:pt x="152" y="0"/>
                    <a:pt x="198" y="0"/>
                  </a:cubicBezTo>
                  <a:cubicBezTo>
                    <a:pt x="254" y="0"/>
                    <a:pt x="300" y="44"/>
                    <a:pt x="302" y="99"/>
                  </a:cubicBezTo>
                  <a:cubicBezTo>
                    <a:pt x="306" y="98"/>
                    <a:pt x="310" y="98"/>
                    <a:pt x="314" y="98"/>
                  </a:cubicBezTo>
                  <a:cubicBezTo>
                    <a:pt x="337" y="98"/>
                    <a:pt x="357" y="114"/>
                    <a:pt x="362" y="136"/>
                  </a:cubicBezTo>
                  <a:close/>
                </a:path>
              </a:pathLst>
            </a:custGeom>
            <a:solidFill>
              <a:srgbClr val="CD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ṥḻîḑé">
              <a:extLst>
                <a:ext uri="{FF2B5EF4-FFF2-40B4-BE49-F238E27FC236}">
                  <a16:creationId xmlns:a16="http://schemas.microsoft.com/office/drawing/2014/main" id="{EA7AE0FF-D3C3-4D70-9CC6-94570EB3E9BF}"/>
                </a:ext>
              </a:extLst>
            </p:cNvPr>
            <p:cNvSpPr/>
            <p:nvPr/>
          </p:nvSpPr>
          <p:spPr bwMode="auto">
            <a:xfrm>
              <a:off x="6932613" y="3390901"/>
              <a:ext cx="322263" cy="209550"/>
            </a:xfrm>
            <a:custGeom>
              <a:avLst/>
              <a:gdLst>
                <a:gd name="T0" fmla="*/ 86 w 97"/>
                <a:gd name="T1" fmla="*/ 8 h 63"/>
                <a:gd name="T2" fmla="*/ 76 w 97"/>
                <a:gd name="T3" fmla="*/ 0 h 63"/>
                <a:gd name="T4" fmla="*/ 50 w 97"/>
                <a:gd name="T5" fmla="*/ 0 h 63"/>
                <a:gd name="T6" fmla="*/ 46 w 97"/>
                <a:gd name="T7" fmla="*/ 0 h 63"/>
                <a:gd name="T8" fmla="*/ 20 w 97"/>
                <a:gd name="T9" fmla="*/ 0 h 63"/>
                <a:gd name="T10" fmla="*/ 10 w 97"/>
                <a:gd name="T11" fmla="*/ 8 h 63"/>
                <a:gd name="T12" fmla="*/ 0 w 97"/>
                <a:gd name="T13" fmla="*/ 63 h 63"/>
                <a:gd name="T14" fmla="*/ 46 w 97"/>
                <a:gd name="T15" fmla="*/ 63 h 63"/>
                <a:gd name="T16" fmla="*/ 50 w 97"/>
                <a:gd name="T17" fmla="*/ 63 h 63"/>
                <a:gd name="T18" fmla="*/ 97 w 97"/>
                <a:gd name="T19" fmla="*/ 63 h 63"/>
                <a:gd name="T20" fmla="*/ 86 w 97"/>
                <a:gd name="T21" fmla="*/ 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63">
                  <a:moveTo>
                    <a:pt x="86" y="8"/>
                  </a:moveTo>
                  <a:cubicBezTo>
                    <a:pt x="85" y="4"/>
                    <a:pt x="81" y="0"/>
                    <a:pt x="7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0"/>
                    <a:pt x="11" y="4"/>
                    <a:pt x="10" y="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97" y="63"/>
                    <a:pt x="97" y="63"/>
                    <a:pt x="97" y="63"/>
                  </a:cubicBezTo>
                  <a:lnTo>
                    <a:pt x="86" y="8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ṩḷiḑê">
              <a:extLst>
                <a:ext uri="{FF2B5EF4-FFF2-40B4-BE49-F238E27FC236}">
                  <a16:creationId xmlns:a16="http://schemas.microsoft.com/office/drawing/2014/main" id="{4AFFF73A-C587-4F50-8C14-1DB6F66A88D4}"/>
                </a:ext>
              </a:extLst>
            </p:cNvPr>
            <p:cNvSpPr/>
            <p:nvPr/>
          </p:nvSpPr>
          <p:spPr bwMode="auto">
            <a:xfrm>
              <a:off x="6413501" y="3560763"/>
              <a:ext cx="339725" cy="341313"/>
            </a:xfrm>
            <a:custGeom>
              <a:avLst/>
              <a:gdLst>
                <a:gd name="T0" fmla="*/ 56 w 102"/>
                <a:gd name="T1" fmla="*/ 3 h 103"/>
                <a:gd name="T2" fmla="*/ 43 w 102"/>
                <a:gd name="T3" fmla="*/ 4 h 103"/>
                <a:gd name="T4" fmla="*/ 25 w 102"/>
                <a:gd name="T5" fmla="*/ 23 h 103"/>
                <a:gd name="T6" fmla="*/ 22 w 102"/>
                <a:gd name="T7" fmla="*/ 25 h 103"/>
                <a:gd name="T8" fmla="*/ 3 w 102"/>
                <a:gd name="T9" fmla="*/ 44 h 103"/>
                <a:gd name="T10" fmla="*/ 2 w 102"/>
                <a:gd name="T11" fmla="*/ 57 h 103"/>
                <a:gd name="T12" fmla="*/ 34 w 102"/>
                <a:gd name="T13" fmla="*/ 103 h 103"/>
                <a:gd name="T14" fmla="*/ 67 w 102"/>
                <a:gd name="T15" fmla="*/ 70 h 103"/>
                <a:gd name="T16" fmla="*/ 69 w 102"/>
                <a:gd name="T17" fmla="*/ 67 h 103"/>
                <a:gd name="T18" fmla="*/ 102 w 102"/>
                <a:gd name="T19" fmla="*/ 34 h 103"/>
                <a:gd name="T20" fmla="*/ 56 w 102"/>
                <a:gd name="T21" fmla="*/ 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3">
                  <a:moveTo>
                    <a:pt x="56" y="3"/>
                  </a:moveTo>
                  <a:cubicBezTo>
                    <a:pt x="52" y="0"/>
                    <a:pt x="47" y="1"/>
                    <a:pt x="43" y="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7"/>
                    <a:pt x="0" y="53"/>
                    <a:pt x="2" y="57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102" y="34"/>
                    <a:pt x="102" y="34"/>
                    <a:pt x="102" y="34"/>
                  </a:cubicBezTo>
                  <a:lnTo>
                    <a:pt x="56" y="3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ṥḻíďê">
              <a:extLst>
                <a:ext uri="{FF2B5EF4-FFF2-40B4-BE49-F238E27FC236}">
                  <a16:creationId xmlns:a16="http://schemas.microsoft.com/office/drawing/2014/main" id="{7D37F599-CA4C-4283-8BF6-BED1E5AF199C}"/>
                </a:ext>
              </a:extLst>
            </p:cNvPr>
            <p:cNvSpPr/>
            <p:nvPr/>
          </p:nvSpPr>
          <p:spPr bwMode="auto">
            <a:xfrm>
              <a:off x="6243638" y="4078288"/>
              <a:ext cx="209550" cy="323850"/>
            </a:xfrm>
            <a:custGeom>
              <a:avLst/>
              <a:gdLst>
                <a:gd name="T0" fmla="*/ 8 w 63"/>
                <a:gd name="T1" fmla="*/ 11 h 97"/>
                <a:gd name="T2" fmla="*/ 0 w 63"/>
                <a:gd name="T3" fmla="*/ 21 h 97"/>
                <a:gd name="T4" fmla="*/ 0 w 63"/>
                <a:gd name="T5" fmla="*/ 47 h 97"/>
                <a:gd name="T6" fmla="*/ 0 w 63"/>
                <a:gd name="T7" fmla="*/ 51 h 97"/>
                <a:gd name="T8" fmla="*/ 0 w 63"/>
                <a:gd name="T9" fmla="*/ 77 h 97"/>
                <a:gd name="T10" fmla="*/ 8 w 63"/>
                <a:gd name="T11" fmla="*/ 87 h 97"/>
                <a:gd name="T12" fmla="*/ 63 w 63"/>
                <a:gd name="T13" fmla="*/ 97 h 97"/>
                <a:gd name="T14" fmla="*/ 63 w 63"/>
                <a:gd name="T15" fmla="*/ 51 h 97"/>
                <a:gd name="T16" fmla="*/ 63 w 63"/>
                <a:gd name="T17" fmla="*/ 47 h 97"/>
                <a:gd name="T18" fmla="*/ 63 w 63"/>
                <a:gd name="T19" fmla="*/ 0 h 97"/>
                <a:gd name="T20" fmla="*/ 8 w 63"/>
                <a:gd name="T21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7">
                  <a:moveTo>
                    <a:pt x="8" y="11"/>
                  </a:moveTo>
                  <a:cubicBezTo>
                    <a:pt x="3" y="12"/>
                    <a:pt x="0" y="16"/>
                    <a:pt x="0" y="2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3" y="86"/>
                    <a:pt x="8" y="87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8" y="11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ṡḻïḍe">
              <a:extLst>
                <a:ext uri="{FF2B5EF4-FFF2-40B4-BE49-F238E27FC236}">
                  <a16:creationId xmlns:a16="http://schemas.microsoft.com/office/drawing/2014/main" id="{34799981-F1D8-4CCC-AC19-9D00B9A08A64}"/>
                </a:ext>
              </a:extLst>
            </p:cNvPr>
            <p:cNvSpPr/>
            <p:nvPr/>
          </p:nvSpPr>
          <p:spPr bwMode="auto">
            <a:xfrm>
              <a:off x="6413501" y="4581526"/>
              <a:ext cx="339725" cy="339725"/>
            </a:xfrm>
            <a:custGeom>
              <a:avLst/>
              <a:gdLst>
                <a:gd name="T0" fmla="*/ 2 w 102"/>
                <a:gd name="T1" fmla="*/ 46 h 102"/>
                <a:gd name="T2" fmla="*/ 3 w 102"/>
                <a:gd name="T3" fmla="*/ 58 h 102"/>
                <a:gd name="T4" fmla="*/ 22 w 102"/>
                <a:gd name="T5" fmla="*/ 77 h 102"/>
                <a:gd name="T6" fmla="*/ 25 w 102"/>
                <a:gd name="T7" fmla="*/ 80 h 102"/>
                <a:gd name="T8" fmla="*/ 43 w 102"/>
                <a:gd name="T9" fmla="*/ 98 h 102"/>
                <a:gd name="T10" fmla="*/ 56 w 102"/>
                <a:gd name="T11" fmla="*/ 100 h 102"/>
                <a:gd name="T12" fmla="*/ 102 w 102"/>
                <a:gd name="T13" fmla="*/ 68 h 102"/>
                <a:gd name="T14" fmla="*/ 69 w 102"/>
                <a:gd name="T15" fmla="*/ 35 h 102"/>
                <a:gd name="T16" fmla="*/ 67 w 102"/>
                <a:gd name="T17" fmla="*/ 33 h 102"/>
                <a:gd name="T18" fmla="*/ 34 w 102"/>
                <a:gd name="T19" fmla="*/ 0 h 102"/>
                <a:gd name="T20" fmla="*/ 2 w 102"/>
                <a:gd name="T21" fmla="*/ 4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02">
                  <a:moveTo>
                    <a:pt x="2" y="46"/>
                  </a:moveTo>
                  <a:cubicBezTo>
                    <a:pt x="0" y="50"/>
                    <a:pt x="0" y="55"/>
                    <a:pt x="3" y="5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43" y="98"/>
                    <a:pt x="43" y="98"/>
                    <a:pt x="43" y="98"/>
                  </a:cubicBezTo>
                  <a:cubicBezTo>
                    <a:pt x="47" y="102"/>
                    <a:pt x="52" y="102"/>
                    <a:pt x="56" y="100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2" y="46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ïS1íḓê">
              <a:extLst>
                <a:ext uri="{FF2B5EF4-FFF2-40B4-BE49-F238E27FC236}">
                  <a16:creationId xmlns:a16="http://schemas.microsoft.com/office/drawing/2014/main" id="{F4964D8A-A797-4829-87F1-8FED78021EB7}"/>
                </a:ext>
              </a:extLst>
            </p:cNvPr>
            <p:cNvSpPr/>
            <p:nvPr/>
          </p:nvSpPr>
          <p:spPr bwMode="auto">
            <a:xfrm>
              <a:off x="6932613" y="4879976"/>
              <a:ext cx="322263" cy="209550"/>
            </a:xfrm>
            <a:custGeom>
              <a:avLst/>
              <a:gdLst>
                <a:gd name="T0" fmla="*/ 10 w 97"/>
                <a:gd name="T1" fmla="*/ 55 h 63"/>
                <a:gd name="T2" fmla="*/ 20 w 97"/>
                <a:gd name="T3" fmla="*/ 63 h 63"/>
                <a:gd name="T4" fmla="*/ 46 w 97"/>
                <a:gd name="T5" fmla="*/ 63 h 63"/>
                <a:gd name="T6" fmla="*/ 50 w 97"/>
                <a:gd name="T7" fmla="*/ 63 h 63"/>
                <a:gd name="T8" fmla="*/ 76 w 97"/>
                <a:gd name="T9" fmla="*/ 63 h 63"/>
                <a:gd name="T10" fmla="*/ 86 w 97"/>
                <a:gd name="T11" fmla="*/ 55 h 63"/>
                <a:gd name="T12" fmla="*/ 97 w 97"/>
                <a:gd name="T13" fmla="*/ 0 h 63"/>
                <a:gd name="T14" fmla="*/ 50 w 97"/>
                <a:gd name="T15" fmla="*/ 0 h 63"/>
                <a:gd name="T16" fmla="*/ 46 w 97"/>
                <a:gd name="T17" fmla="*/ 0 h 63"/>
                <a:gd name="T18" fmla="*/ 0 w 97"/>
                <a:gd name="T19" fmla="*/ 0 h 63"/>
                <a:gd name="T20" fmla="*/ 10 w 97"/>
                <a:gd name="T21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63">
                  <a:moveTo>
                    <a:pt x="10" y="55"/>
                  </a:moveTo>
                  <a:cubicBezTo>
                    <a:pt x="11" y="60"/>
                    <a:pt x="15" y="63"/>
                    <a:pt x="20" y="63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81" y="63"/>
                    <a:pt x="85" y="60"/>
                    <a:pt x="86" y="55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55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Sḻiḓé">
              <a:extLst>
                <a:ext uri="{FF2B5EF4-FFF2-40B4-BE49-F238E27FC236}">
                  <a16:creationId xmlns:a16="http://schemas.microsoft.com/office/drawing/2014/main" id="{F124E965-CC18-4ACB-9199-89FB105DBDB4}"/>
                </a:ext>
              </a:extLst>
            </p:cNvPr>
            <p:cNvSpPr/>
            <p:nvPr/>
          </p:nvSpPr>
          <p:spPr bwMode="auto">
            <a:xfrm>
              <a:off x="7431088" y="4581526"/>
              <a:ext cx="342900" cy="339725"/>
            </a:xfrm>
            <a:custGeom>
              <a:avLst/>
              <a:gdLst>
                <a:gd name="T0" fmla="*/ 46 w 103"/>
                <a:gd name="T1" fmla="*/ 100 h 102"/>
                <a:gd name="T2" fmla="*/ 59 w 103"/>
                <a:gd name="T3" fmla="*/ 98 h 102"/>
                <a:gd name="T4" fmla="*/ 77 w 103"/>
                <a:gd name="T5" fmla="*/ 80 h 102"/>
                <a:gd name="T6" fmla="*/ 80 w 103"/>
                <a:gd name="T7" fmla="*/ 77 h 102"/>
                <a:gd name="T8" fmla="*/ 99 w 103"/>
                <a:gd name="T9" fmla="*/ 58 h 102"/>
                <a:gd name="T10" fmla="*/ 100 w 103"/>
                <a:gd name="T11" fmla="*/ 46 h 102"/>
                <a:gd name="T12" fmla="*/ 68 w 103"/>
                <a:gd name="T13" fmla="*/ 0 h 102"/>
                <a:gd name="T14" fmla="*/ 35 w 103"/>
                <a:gd name="T15" fmla="*/ 33 h 102"/>
                <a:gd name="T16" fmla="*/ 33 w 103"/>
                <a:gd name="T17" fmla="*/ 35 h 102"/>
                <a:gd name="T18" fmla="*/ 0 w 103"/>
                <a:gd name="T19" fmla="*/ 68 h 102"/>
                <a:gd name="T20" fmla="*/ 46 w 103"/>
                <a:gd name="T21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2">
                  <a:moveTo>
                    <a:pt x="46" y="100"/>
                  </a:moveTo>
                  <a:cubicBezTo>
                    <a:pt x="50" y="102"/>
                    <a:pt x="55" y="102"/>
                    <a:pt x="59" y="98"/>
                  </a:cubicBezTo>
                  <a:cubicBezTo>
                    <a:pt x="77" y="80"/>
                    <a:pt x="77" y="80"/>
                    <a:pt x="77" y="80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99" y="58"/>
                    <a:pt x="99" y="58"/>
                    <a:pt x="99" y="58"/>
                  </a:cubicBezTo>
                  <a:cubicBezTo>
                    <a:pt x="102" y="55"/>
                    <a:pt x="103" y="50"/>
                    <a:pt x="100" y="4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0" y="68"/>
                    <a:pt x="0" y="68"/>
                    <a:pt x="0" y="68"/>
                  </a:cubicBezTo>
                  <a:lnTo>
                    <a:pt x="46" y="100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ṥḷídè">
              <a:extLst>
                <a:ext uri="{FF2B5EF4-FFF2-40B4-BE49-F238E27FC236}">
                  <a16:creationId xmlns:a16="http://schemas.microsoft.com/office/drawing/2014/main" id="{7B509FB4-FC64-4B20-93E1-E6DDEF169947}"/>
                </a:ext>
              </a:extLst>
            </p:cNvPr>
            <p:cNvSpPr/>
            <p:nvPr/>
          </p:nvSpPr>
          <p:spPr bwMode="auto">
            <a:xfrm>
              <a:off x="7731126" y="4078288"/>
              <a:ext cx="212725" cy="323850"/>
            </a:xfrm>
            <a:custGeom>
              <a:avLst/>
              <a:gdLst>
                <a:gd name="T0" fmla="*/ 56 w 64"/>
                <a:gd name="T1" fmla="*/ 87 h 97"/>
                <a:gd name="T2" fmla="*/ 64 w 64"/>
                <a:gd name="T3" fmla="*/ 77 h 97"/>
                <a:gd name="T4" fmla="*/ 64 w 64"/>
                <a:gd name="T5" fmla="*/ 51 h 97"/>
                <a:gd name="T6" fmla="*/ 64 w 64"/>
                <a:gd name="T7" fmla="*/ 47 h 97"/>
                <a:gd name="T8" fmla="*/ 64 w 64"/>
                <a:gd name="T9" fmla="*/ 21 h 97"/>
                <a:gd name="T10" fmla="*/ 56 w 64"/>
                <a:gd name="T11" fmla="*/ 11 h 97"/>
                <a:gd name="T12" fmla="*/ 0 w 64"/>
                <a:gd name="T13" fmla="*/ 0 h 97"/>
                <a:gd name="T14" fmla="*/ 0 w 64"/>
                <a:gd name="T15" fmla="*/ 47 h 97"/>
                <a:gd name="T16" fmla="*/ 0 w 64"/>
                <a:gd name="T17" fmla="*/ 51 h 97"/>
                <a:gd name="T18" fmla="*/ 0 w 64"/>
                <a:gd name="T19" fmla="*/ 97 h 97"/>
                <a:gd name="T20" fmla="*/ 56 w 64"/>
                <a:gd name="T21" fmla="*/ 8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97">
                  <a:moveTo>
                    <a:pt x="56" y="87"/>
                  </a:moveTo>
                  <a:cubicBezTo>
                    <a:pt x="60" y="86"/>
                    <a:pt x="64" y="82"/>
                    <a:pt x="64" y="7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16"/>
                    <a:pt x="60" y="12"/>
                    <a:pt x="56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56" y="87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śḷïdé">
              <a:extLst>
                <a:ext uri="{FF2B5EF4-FFF2-40B4-BE49-F238E27FC236}">
                  <a16:creationId xmlns:a16="http://schemas.microsoft.com/office/drawing/2014/main" id="{F5368A8D-0CD4-4722-BFFB-FEE3527AE99E}"/>
                </a:ext>
              </a:extLst>
            </p:cNvPr>
            <p:cNvSpPr/>
            <p:nvPr/>
          </p:nvSpPr>
          <p:spPr bwMode="auto">
            <a:xfrm>
              <a:off x="7431088" y="3560763"/>
              <a:ext cx="342900" cy="341313"/>
            </a:xfrm>
            <a:custGeom>
              <a:avLst/>
              <a:gdLst>
                <a:gd name="T0" fmla="*/ 100 w 103"/>
                <a:gd name="T1" fmla="*/ 57 h 103"/>
                <a:gd name="T2" fmla="*/ 99 w 103"/>
                <a:gd name="T3" fmla="*/ 44 h 103"/>
                <a:gd name="T4" fmla="*/ 80 w 103"/>
                <a:gd name="T5" fmla="*/ 25 h 103"/>
                <a:gd name="T6" fmla="*/ 77 w 103"/>
                <a:gd name="T7" fmla="*/ 23 h 103"/>
                <a:gd name="T8" fmla="*/ 59 w 103"/>
                <a:gd name="T9" fmla="*/ 4 h 103"/>
                <a:gd name="T10" fmla="*/ 46 w 103"/>
                <a:gd name="T11" fmla="*/ 3 h 103"/>
                <a:gd name="T12" fmla="*/ 0 w 103"/>
                <a:gd name="T13" fmla="*/ 34 h 103"/>
                <a:gd name="T14" fmla="*/ 33 w 103"/>
                <a:gd name="T15" fmla="*/ 67 h 103"/>
                <a:gd name="T16" fmla="*/ 35 w 103"/>
                <a:gd name="T17" fmla="*/ 70 h 103"/>
                <a:gd name="T18" fmla="*/ 68 w 103"/>
                <a:gd name="T19" fmla="*/ 103 h 103"/>
                <a:gd name="T20" fmla="*/ 100 w 103"/>
                <a:gd name="T21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" h="103">
                  <a:moveTo>
                    <a:pt x="100" y="57"/>
                  </a:moveTo>
                  <a:cubicBezTo>
                    <a:pt x="103" y="53"/>
                    <a:pt x="102" y="47"/>
                    <a:pt x="99" y="44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5" y="1"/>
                    <a:pt x="50" y="0"/>
                    <a:pt x="46" y="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68" y="103"/>
                    <a:pt x="68" y="103"/>
                    <a:pt x="68" y="103"/>
                  </a:cubicBezTo>
                  <a:lnTo>
                    <a:pt x="100" y="57"/>
                  </a:ln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šliḋe">
              <a:extLst>
                <a:ext uri="{FF2B5EF4-FFF2-40B4-BE49-F238E27FC236}">
                  <a16:creationId xmlns:a16="http://schemas.microsoft.com/office/drawing/2014/main" id="{36A947B3-13CB-4009-A423-CD39F3710391}"/>
                </a:ext>
              </a:extLst>
            </p:cNvPr>
            <p:cNvSpPr/>
            <p:nvPr/>
          </p:nvSpPr>
          <p:spPr bwMode="auto">
            <a:xfrm>
              <a:off x="6370638" y="3521076"/>
              <a:ext cx="1444625" cy="1443038"/>
            </a:xfrm>
            <a:custGeom>
              <a:avLst/>
              <a:gdLst>
                <a:gd name="T0" fmla="*/ 217 w 434"/>
                <a:gd name="T1" fmla="*/ 0 h 434"/>
                <a:gd name="T2" fmla="*/ 0 w 434"/>
                <a:gd name="T3" fmla="*/ 217 h 434"/>
                <a:gd name="T4" fmla="*/ 217 w 434"/>
                <a:gd name="T5" fmla="*/ 434 h 434"/>
                <a:gd name="T6" fmla="*/ 434 w 434"/>
                <a:gd name="T7" fmla="*/ 217 h 434"/>
                <a:gd name="T8" fmla="*/ 217 w 434"/>
                <a:gd name="T9" fmla="*/ 0 h 434"/>
                <a:gd name="T10" fmla="*/ 217 w 434"/>
                <a:gd name="T11" fmla="*/ 336 h 434"/>
                <a:gd name="T12" fmla="*/ 98 w 434"/>
                <a:gd name="T13" fmla="*/ 217 h 434"/>
                <a:gd name="T14" fmla="*/ 217 w 434"/>
                <a:gd name="T15" fmla="*/ 98 h 434"/>
                <a:gd name="T16" fmla="*/ 336 w 434"/>
                <a:gd name="T17" fmla="*/ 217 h 434"/>
                <a:gd name="T18" fmla="*/ 217 w 434"/>
                <a:gd name="T19" fmla="*/ 33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4" h="434">
                  <a:moveTo>
                    <a:pt x="217" y="0"/>
                  </a:moveTo>
                  <a:cubicBezTo>
                    <a:pt x="97" y="0"/>
                    <a:pt x="0" y="97"/>
                    <a:pt x="0" y="217"/>
                  </a:cubicBezTo>
                  <a:cubicBezTo>
                    <a:pt x="0" y="337"/>
                    <a:pt x="97" y="434"/>
                    <a:pt x="217" y="434"/>
                  </a:cubicBezTo>
                  <a:cubicBezTo>
                    <a:pt x="337" y="434"/>
                    <a:pt x="434" y="337"/>
                    <a:pt x="434" y="217"/>
                  </a:cubicBezTo>
                  <a:cubicBezTo>
                    <a:pt x="434" y="97"/>
                    <a:pt x="337" y="0"/>
                    <a:pt x="217" y="0"/>
                  </a:cubicBezTo>
                  <a:moveTo>
                    <a:pt x="217" y="336"/>
                  </a:moveTo>
                  <a:cubicBezTo>
                    <a:pt x="152" y="336"/>
                    <a:pt x="98" y="282"/>
                    <a:pt x="98" y="217"/>
                  </a:cubicBezTo>
                  <a:cubicBezTo>
                    <a:pt x="98" y="151"/>
                    <a:pt x="152" y="98"/>
                    <a:pt x="217" y="98"/>
                  </a:cubicBezTo>
                  <a:cubicBezTo>
                    <a:pt x="283" y="98"/>
                    <a:pt x="336" y="151"/>
                    <a:pt x="336" y="217"/>
                  </a:cubicBezTo>
                  <a:cubicBezTo>
                    <a:pt x="336" y="282"/>
                    <a:pt x="283" y="336"/>
                    <a:pt x="217" y="336"/>
                  </a:cubicBezTo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îṣ1îďè">
              <a:extLst>
                <a:ext uri="{FF2B5EF4-FFF2-40B4-BE49-F238E27FC236}">
                  <a16:creationId xmlns:a16="http://schemas.microsoft.com/office/drawing/2014/main" id="{E2F04E14-6C1E-40AC-8C1A-3DCBF6F5D170}"/>
                </a:ext>
              </a:extLst>
            </p:cNvPr>
            <p:cNvSpPr/>
            <p:nvPr/>
          </p:nvSpPr>
          <p:spPr bwMode="auto">
            <a:xfrm>
              <a:off x="6600826" y="3746501"/>
              <a:ext cx="987425" cy="987425"/>
            </a:xfrm>
            <a:custGeom>
              <a:avLst/>
              <a:gdLst>
                <a:gd name="T0" fmla="*/ 29 w 297"/>
                <a:gd name="T1" fmla="*/ 149 h 297"/>
                <a:gd name="T2" fmla="*/ 29 w 297"/>
                <a:gd name="T3" fmla="*/ 149 h 297"/>
                <a:gd name="T4" fmla="*/ 148 w 297"/>
                <a:gd name="T5" fmla="*/ 30 h 297"/>
                <a:gd name="T6" fmla="*/ 267 w 297"/>
                <a:gd name="T7" fmla="*/ 149 h 297"/>
                <a:gd name="T8" fmla="*/ 267 w 297"/>
                <a:gd name="T9" fmla="*/ 149 h 297"/>
                <a:gd name="T10" fmla="*/ 267 w 297"/>
                <a:gd name="T11" fmla="*/ 149 h 297"/>
                <a:gd name="T12" fmla="*/ 148 w 297"/>
                <a:gd name="T13" fmla="*/ 268 h 297"/>
                <a:gd name="T14" fmla="*/ 29 w 297"/>
                <a:gd name="T15" fmla="*/ 149 h 297"/>
                <a:gd name="T16" fmla="*/ 29 w 297"/>
                <a:gd name="T17" fmla="*/ 149 h 297"/>
                <a:gd name="T18" fmla="*/ 148 w 297"/>
                <a:gd name="T19" fmla="*/ 0 h 297"/>
                <a:gd name="T20" fmla="*/ 0 w 297"/>
                <a:gd name="T21" fmla="*/ 149 h 297"/>
                <a:gd name="T22" fmla="*/ 148 w 297"/>
                <a:gd name="T23" fmla="*/ 297 h 297"/>
                <a:gd name="T24" fmla="*/ 297 w 297"/>
                <a:gd name="T25" fmla="*/ 149 h 297"/>
                <a:gd name="T26" fmla="*/ 148 w 29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" h="297">
                  <a:moveTo>
                    <a:pt x="29" y="149"/>
                  </a:moveTo>
                  <a:cubicBezTo>
                    <a:pt x="29" y="149"/>
                    <a:pt x="29" y="149"/>
                    <a:pt x="29" y="149"/>
                  </a:cubicBezTo>
                  <a:cubicBezTo>
                    <a:pt x="29" y="83"/>
                    <a:pt x="83" y="30"/>
                    <a:pt x="148" y="30"/>
                  </a:cubicBezTo>
                  <a:cubicBezTo>
                    <a:pt x="214" y="30"/>
                    <a:pt x="267" y="83"/>
                    <a:pt x="267" y="149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67" y="149"/>
                    <a:pt x="267" y="149"/>
                    <a:pt x="267" y="149"/>
                  </a:cubicBezTo>
                  <a:cubicBezTo>
                    <a:pt x="267" y="214"/>
                    <a:pt x="214" y="268"/>
                    <a:pt x="148" y="268"/>
                  </a:cubicBezTo>
                  <a:cubicBezTo>
                    <a:pt x="83" y="268"/>
                    <a:pt x="29" y="214"/>
                    <a:pt x="29" y="149"/>
                  </a:cubicBezTo>
                  <a:cubicBezTo>
                    <a:pt x="29" y="149"/>
                    <a:pt x="29" y="149"/>
                    <a:pt x="29" y="149"/>
                  </a:cubicBezTo>
                  <a:moveTo>
                    <a:pt x="148" y="0"/>
                  </a:moveTo>
                  <a:cubicBezTo>
                    <a:pt x="66" y="0"/>
                    <a:pt x="0" y="67"/>
                    <a:pt x="0" y="149"/>
                  </a:cubicBezTo>
                  <a:cubicBezTo>
                    <a:pt x="0" y="231"/>
                    <a:pt x="66" y="297"/>
                    <a:pt x="148" y="297"/>
                  </a:cubicBezTo>
                  <a:cubicBezTo>
                    <a:pt x="230" y="297"/>
                    <a:pt x="297" y="231"/>
                    <a:pt x="297" y="149"/>
                  </a:cubicBezTo>
                  <a:cubicBezTo>
                    <a:pt x="297" y="67"/>
                    <a:pt x="230" y="0"/>
                    <a:pt x="148" y="0"/>
                  </a:cubicBezTo>
                </a:path>
              </a:pathLst>
            </a:custGeom>
            <a:solidFill>
              <a:srgbClr val="E8D7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îsḷïḋé">
              <a:extLst>
                <a:ext uri="{FF2B5EF4-FFF2-40B4-BE49-F238E27FC236}">
                  <a16:creationId xmlns:a16="http://schemas.microsoft.com/office/drawing/2014/main" id="{1B02D498-48AB-4D16-8BFD-50E8CF530E04}"/>
                </a:ext>
              </a:extLst>
            </p:cNvPr>
            <p:cNvSpPr/>
            <p:nvPr/>
          </p:nvSpPr>
          <p:spPr bwMode="auto">
            <a:xfrm>
              <a:off x="5708651" y="4311651"/>
              <a:ext cx="258763" cy="166688"/>
            </a:xfrm>
            <a:custGeom>
              <a:avLst/>
              <a:gdLst>
                <a:gd name="T0" fmla="*/ 69 w 78"/>
                <a:gd name="T1" fmla="*/ 6 h 50"/>
                <a:gd name="T2" fmla="*/ 61 w 78"/>
                <a:gd name="T3" fmla="*/ 0 h 50"/>
                <a:gd name="T4" fmla="*/ 40 w 78"/>
                <a:gd name="T5" fmla="*/ 0 h 50"/>
                <a:gd name="T6" fmla="*/ 38 w 78"/>
                <a:gd name="T7" fmla="*/ 0 h 50"/>
                <a:gd name="T8" fmla="*/ 17 w 78"/>
                <a:gd name="T9" fmla="*/ 0 h 50"/>
                <a:gd name="T10" fmla="*/ 9 w 78"/>
                <a:gd name="T11" fmla="*/ 6 h 50"/>
                <a:gd name="T12" fmla="*/ 0 w 78"/>
                <a:gd name="T13" fmla="*/ 50 h 50"/>
                <a:gd name="T14" fmla="*/ 38 w 78"/>
                <a:gd name="T15" fmla="*/ 50 h 50"/>
                <a:gd name="T16" fmla="*/ 40 w 78"/>
                <a:gd name="T17" fmla="*/ 50 h 50"/>
                <a:gd name="T18" fmla="*/ 78 w 78"/>
                <a:gd name="T19" fmla="*/ 50 h 50"/>
                <a:gd name="T20" fmla="*/ 69 w 78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50">
                  <a:moveTo>
                    <a:pt x="69" y="6"/>
                  </a:moveTo>
                  <a:cubicBezTo>
                    <a:pt x="68" y="3"/>
                    <a:pt x="65" y="0"/>
                    <a:pt x="6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0"/>
                    <a:pt x="10" y="3"/>
                    <a:pt x="9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78" y="50"/>
                    <a:pt x="78" y="50"/>
                    <a:pt x="78" y="5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ŝḷiḍè">
              <a:extLst>
                <a:ext uri="{FF2B5EF4-FFF2-40B4-BE49-F238E27FC236}">
                  <a16:creationId xmlns:a16="http://schemas.microsoft.com/office/drawing/2014/main" id="{0F0F38BF-5444-4880-B509-FB8A5DE364DE}"/>
                </a:ext>
              </a:extLst>
            </p:cNvPr>
            <p:cNvSpPr/>
            <p:nvPr/>
          </p:nvSpPr>
          <p:spPr bwMode="auto">
            <a:xfrm>
              <a:off x="5295901" y="4448176"/>
              <a:ext cx="273050" cy="273050"/>
            </a:xfrm>
            <a:custGeom>
              <a:avLst/>
              <a:gdLst>
                <a:gd name="T0" fmla="*/ 45 w 82"/>
                <a:gd name="T1" fmla="*/ 2 h 82"/>
                <a:gd name="T2" fmla="*/ 35 w 82"/>
                <a:gd name="T3" fmla="*/ 3 h 82"/>
                <a:gd name="T4" fmla="*/ 20 w 82"/>
                <a:gd name="T5" fmla="*/ 18 h 82"/>
                <a:gd name="T6" fmla="*/ 18 w 82"/>
                <a:gd name="T7" fmla="*/ 20 h 82"/>
                <a:gd name="T8" fmla="*/ 3 w 82"/>
                <a:gd name="T9" fmla="*/ 35 h 82"/>
                <a:gd name="T10" fmla="*/ 2 w 82"/>
                <a:gd name="T11" fmla="*/ 45 h 82"/>
                <a:gd name="T12" fmla="*/ 27 w 82"/>
                <a:gd name="T13" fmla="*/ 82 h 82"/>
                <a:gd name="T14" fmla="*/ 54 w 82"/>
                <a:gd name="T15" fmla="*/ 55 h 82"/>
                <a:gd name="T16" fmla="*/ 56 w 82"/>
                <a:gd name="T17" fmla="*/ 53 h 82"/>
                <a:gd name="T18" fmla="*/ 82 w 82"/>
                <a:gd name="T19" fmla="*/ 27 h 82"/>
                <a:gd name="T20" fmla="*/ 45 w 82"/>
                <a:gd name="T21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45" y="2"/>
                  </a:moveTo>
                  <a:cubicBezTo>
                    <a:pt x="42" y="0"/>
                    <a:pt x="38" y="0"/>
                    <a:pt x="35" y="3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7"/>
                    <a:pt x="0" y="41"/>
                    <a:pt x="2" y="45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54" y="55"/>
                    <a:pt x="54" y="55"/>
                    <a:pt x="54" y="55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82" y="27"/>
                    <a:pt x="82" y="27"/>
                    <a:pt x="82" y="27"/>
                  </a:cubicBezTo>
                  <a:lnTo>
                    <a:pt x="45" y="2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ŝlîde">
              <a:extLst>
                <a:ext uri="{FF2B5EF4-FFF2-40B4-BE49-F238E27FC236}">
                  <a16:creationId xmlns:a16="http://schemas.microsoft.com/office/drawing/2014/main" id="{421F8A30-F5F7-45B4-8A43-24B3E65B31CB}"/>
                </a:ext>
              </a:extLst>
            </p:cNvPr>
            <p:cNvSpPr/>
            <p:nvPr/>
          </p:nvSpPr>
          <p:spPr bwMode="auto">
            <a:xfrm>
              <a:off x="5162551" y="4860926"/>
              <a:ext cx="166688" cy="255588"/>
            </a:xfrm>
            <a:custGeom>
              <a:avLst/>
              <a:gdLst>
                <a:gd name="T0" fmla="*/ 6 w 50"/>
                <a:gd name="T1" fmla="*/ 8 h 77"/>
                <a:gd name="T2" fmla="*/ 0 w 50"/>
                <a:gd name="T3" fmla="*/ 16 h 77"/>
                <a:gd name="T4" fmla="*/ 0 w 50"/>
                <a:gd name="T5" fmla="*/ 37 h 77"/>
                <a:gd name="T6" fmla="*/ 0 w 50"/>
                <a:gd name="T7" fmla="*/ 40 h 77"/>
                <a:gd name="T8" fmla="*/ 0 w 50"/>
                <a:gd name="T9" fmla="*/ 61 h 77"/>
                <a:gd name="T10" fmla="*/ 6 w 50"/>
                <a:gd name="T11" fmla="*/ 69 h 77"/>
                <a:gd name="T12" fmla="*/ 50 w 50"/>
                <a:gd name="T13" fmla="*/ 77 h 77"/>
                <a:gd name="T14" fmla="*/ 50 w 50"/>
                <a:gd name="T15" fmla="*/ 40 h 77"/>
                <a:gd name="T16" fmla="*/ 50 w 50"/>
                <a:gd name="T17" fmla="*/ 37 h 77"/>
                <a:gd name="T18" fmla="*/ 50 w 50"/>
                <a:gd name="T19" fmla="*/ 0 h 77"/>
                <a:gd name="T20" fmla="*/ 6 w 50"/>
                <a:gd name="T21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77">
                  <a:moveTo>
                    <a:pt x="6" y="8"/>
                  </a:moveTo>
                  <a:cubicBezTo>
                    <a:pt x="2" y="9"/>
                    <a:pt x="0" y="12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2" y="68"/>
                    <a:pt x="6" y="69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şḻîďê">
              <a:extLst>
                <a:ext uri="{FF2B5EF4-FFF2-40B4-BE49-F238E27FC236}">
                  <a16:creationId xmlns:a16="http://schemas.microsoft.com/office/drawing/2014/main" id="{7CEB825E-5C6C-485E-9BF9-C9EBB2ADFEC3}"/>
                </a:ext>
              </a:extLst>
            </p:cNvPr>
            <p:cNvSpPr/>
            <p:nvPr/>
          </p:nvSpPr>
          <p:spPr bwMode="auto">
            <a:xfrm>
              <a:off x="5295901" y="5259388"/>
              <a:ext cx="273050" cy="269875"/>
            </a:xfrm>
            <a:custGeom>
              <a:avLst/>
              <a:gdLst>
                <a:gd name="T0" fmla="*/ 2 w 82"/>
                <a:gd name="T1" fmla="*/ 37 h 81"/>
                <a:gd name="T2" fmla="*/ 3 w 82"/>
                <a:gd name="T3" fmla="*/ 47 h 81"/>
                <a:gd name="T4" fmla="*/ 18 w 82"/>
                <a:gd name="T5" fmla="*/ 61 h 81"/>
                <a:gd name="T6" fmla="*/ 20 w 82"/>
                <a:gd name="T7" fmla="*/ 63 h 81"/>
                <a:gd name="T8" fmla="*/ 35 w 82"/>
                <a:gd name="T9" fmla="*/ 78 h 81"/>
                <a:gd name="T10" fmla="*/ 45 w 82"/>
                <a:gd name="T11" fmla="*/ 79 h 81"/>
                <a:gd name="T12" fmla="*/ 82 w 82"/>
                <a:gd name="T13" fmla="*/ 54 h 81"/>
                <a:gd name="T14" fmla="*/ 56 w 82"/>
                <a:gd name="T15" fmla="*/ 28 h 81"/>
                <a:gd name="T16" fmla="*/ 54 w 82"/>
                <a:gd name="T17" fmla="*/ 26 h 81"/>
                <a:gd name="T18" fmla="*/ 27 w 82"/>
                <a:gd name="T19" fmla="*/ 0 h 81"/>
                <a:gd name="T20" fmla="*/ 2 w 82"/>
                <a:gd name="T21" fmla="*/ 3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1">
                  <a:moveTo>
                    <a:pt x="2" y="37"/>
                  </a:moveTo>
                  <a:cubicBezTo>
                    <a:pt x="0" y="40"/>
                    <a:pt x="1" y="44"/>
                    <a:pt x="3" y="47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8" y="81"/>
                    <a:pt x="42" y="81"/>
                    <a:pt x="45" y="79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ṥḷïḍe">
              <a:extLst>
                <a:ext uri="{FF2B5EF4-FFF2-40B4-BE49-F238E27FC236}">
                  <a16:creationId xmlns:a16="http://schemas.microsoft.com/office/drawing/2014/main" id="{1A2C6B45-E254-4713-AC9A-DFFDF7388A06}"/>
                </a:ext>
              </a:extLst>
            </p:cNvPr>
            <p:cNvSpPr/>
            <p:nvPr/>
          </p:nvSpPr>
          <p:spPr bwMode="auto">
            <a:xfrm>
              <a:off x="5708651" y="5499101"/>
              <a:ext cx="258763" cy="166688"/>
            </a:xfrm>
            <a:custGeom>
              <a:avLst/>
              <a:gdLst>
                <a:gd name="T0" fmla="*/ 9 w 78"/>
                <a:gd name="T1" fmla="*/ 44 h 50"/>
                <a:gd name="T2" fmla="*/ 17 w 78"/>
                <a:gd name="T3" fmla="*/ 50 h 50"/>
                <a:gd name="T4" fmla="*/ 38 w 78"/>
                <a:gd name="T5" fmla="*/ 50 h 50"/>
                <a:gd name="T6" fmla="*/ 40 w 78"/>
                <a:gd name="T7" fmla="*/ 50 h 50"/>
                <a:gd name="T8" fmla="*/ 61 w 78"/>
                <a:gd name="T9" fmla="*/ 50 h 50"/>
                <a:gd name="T10" fmla="*/ 69 w 78"/>
                <a:gd name="T11" fmla="*/ 44 h 50"/>
                <a:gd name="T12" fmla="*/ 78 w 78"/>
                <a:gd name="T13" fmla="*/ 0 h 50"/>
                <a:gd name="T14" fmla="*/ 40 w 78"/>
                <a:gd name="T15" fmla="*/ 0 h 50"/>
                <a:gd name="T16" fmla="*/ 38 w 78"/>
                <a:gd name="T17" fmla="*/ 0 h 50"/>
                <a:gd name="T18" fmla="*/ 0 w 78"/>
                <a:gd name="T19" fmla="*/ 0 h 50"/>
                <a:gd name="T20" fmla="*/ 9 w 78"/>
                <a:gd name="T21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" h="50">
                  <a:moveTo>
                    <a:pt x="9" y="44"/>
                  </a:moveTo>
                  <a:cubicBezTo>
                    <a:pt x="10" y="47"/>
                    <a:pt x="13" y="50"/>
                    <a:pt x="1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5" y="50"/>
                    <a:pt x="68" y="47"/>
                    <a:pt x="69" y="4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44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íṩļíḓê">
              <a:extLst>
                <a:ext uri="{FF2B5EF4-FFF2-40B4-BE49-F238E27FC236}">
                  <a16:creationId xmlns:a16="http://schemas.microsoft.com/office/drawing/2014/main" id="{E8CAE609-1147-4430-8BD5-963A27051347}"/>
                </a:ext>
              </a:extLst>
            </p:cNvPr>
            <p:cNvSpPr/>
            <p:nvPr/>
          </p:nvSpPr>
          <p:spPr bwMode="auto">
            <a:xfrm>
              <a:off x="6107113" y="5259388"/>
              <a:ext cx="273050" cy="269875"/>
            </a:xfrm>
            <a:custGeom>
              <a:avLst/>
              <a:gdLst>
                <a:gd name="T0" fmla="*/ 37 w 82"/>
                <a:gd name="T1" fmla="*/ 79 h 81"/>
                <a:gd name="T2" fmla="*/ 47 w 82"/>
                <a:gd name="T3" fmla="*/ 78 h 81"/>
                <a:gd name="T4" fmla="*/ 62 w 82"/>
                <a:gd name="T5" fmla="*/ 63 h 81"/>
                <a:gd name="T6" fmla="*/ 64 w 82"/>
                <a:gd name="T7" fmla="*/ 61 h 81"/>
                <a:gd name="T8" fmla="*/ 79 w 82"/>
                <a:gd name="T9" fmla="*/ 47 h 81"/>
                <a:gd name="T10" fmla="*/ 80 w 82"/>
                <a:gd name="T11" fmla="*/ 37 h 81"/>
                <a:gd name="T12" fmla="*/ 55 w 82"/>
                <a:gd name="T13" fmla="*/ 0 h 81"/>
                <a:gd name="T14" fmla="*/ 28 w 82"/>
                <a:gd name="T15" fmla="*/ 26 h 81"/>
                <a:gd name="T16" fmla="*/ 26 w 82"/>
                <a:gd name="T17" fmla="*/ 28 h 81"/>
                <a:gd name="T18" fmla="*/ 0 w 82"/>
                <a:gd name="T19" fmla="*/ 54 h 81"/>
                <a:gd name="T20" fmla="*/ 37 w 82"/>
                <a:gd name="T21" fmla="*/ 7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1">
                  <a:moveTo>
                    <a:pt x="37" y="79"/>
                  </a:moveTo>
                  <a:cubicBezTo>
                    <a:pt x="40" y="81"/>
                    <a:pt x="44" y="81"/>
                    <a:pt x="47" y="78"/>
                  </a:cubicBezTo>
                  <a:cubicBezTo>
                    <a:pt x="62" y="63"/>
                    <a:pt x="62" y="63"/>
                    <a:pt x="62" y="6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44"/>
                    <a:pt x="82" y="40"/>
                    <a:pt x="80" y="37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37" y="79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îš1iḓè">
              <a:extLst>
                <a:ext uri="{FF2B5EF4-FFF2-40B4-BE49-F238E27FC236}">
                  <a16:creationId xmlns:a16="http://schemas.microsoft.com/office/drawing/2014/main" id="{B15EF922-82D6-4D5C-96ED-077667108545}"/>
                </a:ext>
              </a:extLst>
            </p:cNvPr>
            <p:cNvSpPr/>
            <p:nvPr/>
          </p:nvSpPr>
          <p:spPr bwMode="auto">
            <a:xfrm>
              <a:off x="6346826" y="4860926"/>
              <a:ext cx="166688" cy="255588"/>
            </a:xfrm>
            <a:custGeom>
              <a:avLst/>
              <a:gdLst>
                <a:gd name="T0" fmla="*/ 44 w 50"/>
                <a:gd name="T1" fmla="*/ 69 h 77"/>
                <a:gd name="T2" fmla="*/ 50 w 50"/>
                <a:gd name="T3" fmla="*/ 61 h 77"/>
                <a:gd name="T4" fmla="*/ 50 w 50"/>
                <a:gd name="T5" fmla="*/ 40 h 77"/>
                <a:gd name="T6" fmla="*/ 50 w 50"/>
                <a:gd name="T7" fmla="*/ 37 h 77"/>
                <a:gd name="T8" fmla="*/ 50 w 50"/>
                <a:gd name="T9" fmla="*/ 16 h 77"/>
                <a:gd name="T10" fmla="*/ 44 w 50"/>
                <a:gd name="T11" fmla="*/ 8 h 77"/>
                <a:gd name="T12" fmla="*/ 0 w 50"/>
                <a:gd name="T13" fmla="*/ 0 h 77"/>
                <a:gd name="T14" fmla="*/ 0 w 50"/>
                <a:gd name="T15" fmla="*/ 37 h 77"/>
                <a:gd name="T16" fmla="*/ 0 w 50"/>
                <a:gd name="T17" fmla="*/ 40 h 77"/>
                <a:gd name="T18" fmla="*/ 0 w 50"/>
                <a:gd name="T19" fmla="*/ 77 h 77"/>
                <a:gd name="T20" fmla="*/ 44 w 50"/>
                <a:gd name="T21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77">
                  <a:moveTo>
                    <a:pt x="44" y="69"/>
                  </a:moveTo>
                  <a:cubicBezTo>
                    <a:pt x="48" y="68"/>
                    <a:pt x="50" y="65"/>
                    <a:pt x="50" y="6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8" y="9"/>
                    <a:pt x="44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44" y="69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îśľïdé">
              <a:extLst>
                <a:ext uri="{FF2B5EF4-FFF2-40B4-BE49-F238E27FC236}">
                  <a16:creationId xmlns:a16="http://schemas.microsoft.com/office/drawing/2014/main" id="{E32791EA-70A6-4450-A096-292FBA9D4C4A}"/>
                </a:ext>
              </a:extLst>
            </p:cNvPr>
            <p:cNvSpPr/>
            <p:nvPr/>
          </p:nvSpPr>
          <p:spPr bwMode="auto">
            <a:xfrm>
              <a:off x="6107113" y="4448176"/>
              <a:ext cx="273050" cy="273050"/>
            </a:xfrm>
            <a:custGeom>
              <a:avLst/>
              <a:gdLst>
                <a:gd name="T0" fmla="*/ 80 w 82"/>
                <a:gd name="T1" fmla="*/ 45 h 82"/>
                <a:gd name="T2" fmla="*/ 79 w 82"/>
                <a:gd name="T3" fmla="*/ 35 h 82"/>
                <a:gd name="T4" fmla="*/ 64 w 82"/>
                <a:gd name="T5" fmla="*/ 20 h 82"/>
                <a:gd name="T6" fmla="*/ 62 w 82"/>
                <a:gd name="T7" fmla="*/ 18 h 82"/>
                <a:gd name="T8" fmla="*/ 47 w 82"/>
                <a:gd name="T9" fmla="*/ 3 h 82"/>
                <a:gd name="T10" fmla="*/ 37 w 82"/>
                <a:gd name="T11" fmla="*/ 2 h 82"/>
                <a:gd name="T12" fmla="*/ 0 w 82"/>
                <a:gd name="T13" fmla="*/ 27 h 82"/>
                <a:gd name="T14" fmla="*/ 26 w 82"/>
                <a:gd name="T15" fmla="*/ 53 h 82"/>
                <a:gd name="T16" fmla="*/ 28 w 82"/>
                <a:gd name="T17" fmla="*/ 55 h 82"/>
                <a:gd name="T18" fmla="*/ 55 w 82"/>
                <a:gd name="T19" fmla="*/ 82 h 82"/>
                <a:gd name="T20" fmla="*/ 80 w 82"/>
                <a:gd name="T21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80" y="45"/>
                  </a:moveTo>
                  <a:cubicBezTo>
                    <a:pt x="82" y="41"/>
                    <a:pt x="81" y="37"/>
                    <a:pt x="79" y="35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4" y="0"/>
                    <a:pt x="40" y="0"/>
                    <a:pt x="37" y="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55" y="82"/>
                    <a:pt x="55" y="82"/>
                    <a:pt x="55" y="82"/>
                  </a:cubicBezTo>
                  <a:lnTo>
                    <a:pt x="80" y="45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ïsļide">
              <a:extLst>
                <a:ext uri="{FF2B5EF4-FFF2-40B4-BE49-F238E27FC236}">
                  <a16:creationId xmlns:a16="http://schemas.microsoft.com/office/drawing/2014/main" id="{CEF59948-B754-4EA4-A3FC-9F5C86A5E475}"/>
                </a:ext>
              </a:extLst>
            </p:cNvPr>
            <p:cNvSpPr/>
            <p:nvPr/>
          </p:nvSpPr>
          <p:spPr bwMode="auto">
            <a:xfrm>
              <a:off x="5262563" y="4414838"/>
              <a:ext cx="1150938" cy="1147763"/>
            </a:xfrm>
            <a:custGeom>
              <a:avLst/>
              <a:gdLst>
                <a:gd name="T0" fmla="*/ 173 w 346"/>
                <a:gd name="T1" fmla="*/ 0 h 345"/>
                <a:gd name="T2" fmla="*/ 0 w 346"/>
                <a:gd name="T3" fmla="*/ 173 h 345"/>
                <a:gd name="T4" fmla="*/ 173 w 346"/>
                <a:gd name="T5" fmla="*/ 345 h 345"/>
                <a:gd name="T6" fmla="*/ 346 w 346"/>
                <a:gd name="T7" fmla="*/ 173 h 345"/>
                <a:gd name="T8" fmla="*/ 173 w 346"/>
                <a:gd name="T9" fmla="*/ 0 h 345"/>
                <a:gd name="T10" fmla="*/ 173 w 346"/>
                <a:gd name="T11" fmla="*/ 267 h 345"/>
                <a:gd name="T12" fmla="*/ 78 w 346"/>
                <a:gd name="T13" fmla="*/ 173 h 345"/>
                <a:gd name="T14" fmla="*/ 173 w 346"/>
                <a:gd name="T15" fmla="*/ 78 h 345"/>
                <a:gd name="T16" fmla="*/ 268 w 346"/>
                <a:gd name="T17" fmla="*/ 173 h 345"/>
                <a:gd name="T18" fmla="*/ 173 w 346"/>
                <a:gd name="T19" fmla="*/ 267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345">
                  <a:moveTo>
                    <a:pt x="173" y="0"/>
                  </a:moveTo>
                  <a:cubicBezTo>
                    <a:pt x="78" y="0"/>
                    <a:pt x="0" y="77"/>
                    <a:pt x="0" y="173"/>
                  </a:cubicBezTo>
                  <a:cubicBezTo>
                    <a:pt x="0" y="268"/>
                    <a:pt x="78" y="345"/>
                    <a:pt x="173" y="345"/>
                  </a:cubicBezTo>
                  <a:cubicBezTo>
                    <a:pt x="268" y="345"/>
                    <a:pt x="346" y="268"/>
                    <a:pt x="346" y="173"/>
                  </a:cubicBezTo>
                  <a:cubicBezTo>
                    <a:pt x="346" y="77"/>
                    <a:pt x="268" y="0"/>
                    <a:pt x="173" y="0"/>
                  </a:cubicBezTo>
                  <a:close/>
                  <a:moveTo>
                    <a:pt x="173" y="267"/>
                  </a:moveTo>
                  <a:cubicBezTo>
                    <a:pt x="121" y="267"/>
                    <a:pt x="78" y="225"/>
                    <a:pt x="78" y="173"/>
                  </a:cubicBezTo>
                  <a:cubicBezTo>
                    <a:pt x="78" y="120"/>
                    <a:pt x="121" y="78"/>
                    <a:pt x="173" y="78"/>
                  </a:cubicBezTo>
                  <a:cubicBezTo>
                    <a:pt x="225" y="78"/>
                    <a:pt x="268" y="120"/>
                    <a:pt x="268" y="173"/>
                  </a:cubicBezTo>
                  <a:cubicBezTo>
                    <a:pt x="268" y="225"/>
                    <a:pt x="225" y="267"/>
                    <a:pt x="173" y="267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$lïdê">
              <a:extLst>
                <a:ext uri="{FF2B5EF4-FFF2-40B4-BE49-F238E27FC236}">
                  <a16:creationId xmlns:a16="http://schemas.microsoft.com/office/drawing/2014/main" id="{052407ED-AAF1-407B-96C0-1AC9BE2B13B8}"/>
                </a:ext>
              </a:extLst>
            </p:cNvPr>
            <p:cNvSpPr/>
            <p:nvPr/>
          </p:nvSpPr>
          <p:spPr bwMode="auto">
            <a:xfrm>
              <a:off x="5445126" y="4594226"/>
              <a:ext cx="785813" cy="788988"/>
            </a:xfrm>
            <a:custGeom>
              <a:avLst/>
              <a:gdLst>
                <a:gd name="T0" fmla="*/ 118 w 236"/>
                <a:gd name="T1" fmla="*/ 0 h 237"/>
                <a:gd name="T2" fmla="*/ 0 w 236"/>
                <a:gd name="T3" fmla="*/ 119 h 237"/>
                <a:gd name="T4" fmla="*/ 118 w 236"/>
                <a:gd name="T5" fmla="*/ 237 h 237"/>
                <a:gd name="T6" fmla="*/ 236 w 236"/>
                <a:gd name="T7" fmla="*/ 119 h 237"/>
                <a:gd name="T8" fmla="*/ 118 w 236"/>
                <a:gd name="T9" fmla="*/ 0 h 237"/>
                <a:gd name="T10" fmla="*/ 118 w 236"/>
                <a:gd name="T11" fmla="*/ 213 h 237"/>
                <a:gd name="T12" fmla="*/ 23 w 236"/>
                <a:gd name="T13" fmla="*/ 119 h 237"/>
                <a:gd name="T14" fmla="*/ 118 w 236"/>
                <a:gd name="T15" fmla="*/ 24 h 237"/>
                <a:gd name="T16" fmla="*/ 213 w 236"/>
                <a:gd name="T17" fmla="*/ 119 h 237"/>
                <a:gd name="T18" fmla="*/ 118 w 236"/>
                <a:gd name="T19" fmla="*/ 2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7">
                  <a:moveTo>
                    <a:pt x="118" y="0"/>
                  </a:moveTo>
                  <a:cubicBezTo>
                    <a:pt x="53" y="0"/>
                    <a:pt x="0" y="53"/>
                    <a:pt x="0" y="119"/>
                  </a:cubicBezTo>
                  <a:cubicBezTo>
                    <a:pt x="0" y="184"/>
                    <a:pt x="53" y="237"/>
                    <a:pt x="118" y="237"/>
                  </a:cubicBezTo>
                  <a:cubicBezTo>
                    <a:pt x="183" y="237"/>
                    <a:pt x="236" y="184"/>
                    <a:pt x="236" y="119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18" y="213"/>
                  </a:moveTo>
                  <a:cubicBezTo>
                    <a:pt x="66" y="213"/>
                    <a:pt x="23" y="171"/>
                    <a:pt x="23" y="119"/>
                  </a:cubicBezTo>
                  <a:cubicBezTo>
                    <a:pt x="23" y="66"/>
                    <a:pt x="66" y="24"/>
                    <a:pt x="118" y="24"/>
                  </a:cubicBezTo>
                  <a:cubicBezTo>
                    <a:pt x="170" y="24"/>
                    <a:pt x="213" y="66"/>
                    <a:pt x="213" y="119"/>
                  </a:cubicBezTo>
                  <a:cubicBezTo>
                    <a:pt x="213" y="171"/>
                    <a:pt x="170" y="213"/>
                    <a:pt x="118" y="213"/>
                  </a:cubicBezTo>
                  <a:close/>
                </a:path>
              </a:pathLst>
            </a:custGeom>
            <a:solidFill>
              <a:srgbClr val="152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$lîḓe">
              <a:extLst>
                <a:ext uri="{FF2B5EF4-FFF2-40B4-BE49-F238E27FC236}">
                  <a16:creationId xmlns:a16="http://schemas.microsoft.com/office/drawing/2014/main" id="{DA76FF22-16DF-4D02-A95A-7F47973D3952}"/>
                </a:ext>
              </a:extLst>
            </p:cNvPr>
            <p:cNvSpPr/>
            <p:nvPr/>
          </p:nvSpPr>
          <p:spPr bwMode="auto">
            <a:xfrm>
              <a:off x="7302501" y="2106613"/>
              <a:ext cx="255588" cy="166688"/>
            </a:xfrm>
            <a:custGeom>
              <a:avLst/>
              <a:gdLst>
                <a:gd name="T0" fmla="*/ 69 w 77"/>
                <a:gd name="T1" fmla="*/ 6 h 50"/>
                <a:gd name="T2" fmla="*/ 61 w 77"/>
                <a:gd name="T3" fmla="*/ 0 h 50"/>
                <a:gd name="T4" fmla="*/ 40 w 77"/>
                <a:gd name="T5" fmla="*/ 0 h 50"/>
                <a:gd name="T6" fmla="*/ 37 w 77"/>
                <a:gd name="T7" fmla="*/ 0 h 50"/>
                <a:gd name="T8" fmla="*/ 16 w 77"/>
                <a:gd name="T9" fmla="*/ 0 h 50"/>
                <a:gd name="T10" fmla="*/ 9 w 77"/>
                <a:gd name="T11" fmla="*/ 6 h 50"/>
                <a:gd name="T12" fmla="*/ 0 w 77"/>
                <a:gd name="T13" fmla="*/ 50 h 50"/>
                <a:gd name="T14" fmla="*/ 37 w 77"/>
                <a:gd name="T15" fmla="*/ 50 h 50"/>
                <a:gd name="T16" fmla="*/ 40 w 77"/>
                <a:gd name="T17" fmla="*/ 50 h 50"/>
                <a:gd name="T18" fmla="*/ 77 w 77"/>
                <a:gd name="T19" fmla="*/ 50 h 50"/>
                <a:gd name="T20" fmla="*/ 69 w 77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0">
                  <a:moveTo>
                    <a:pt x="69" y="6"/>
                  </a:moveTo>
                  <a:cubicBezTo>
                    <a:pt x="68" y="3"/>
                    <a:pt x="65" y="0"/>
                    <a:pt x="61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0"/>
                    <a:pt x="9" y="3"/>
                    <a:pt x="9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77" y="50"/>
                    <a:pt x="77" y="50"/>
                    <a:pt x="77" y="50"/>
                  </a:cubicBezTo>
                  <a:lnTo>
                    <a:pt x="69" y="6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ŝḻíďè">
              <a:extLst>
                <a:ext uri="{FF2B5EF4-FFF2-40B4-BE49-F238E27FC236}">
                  <a16:creationId xmlns:a16="http://schemas.microsoft.com/office/drawing/2014/main" id="{02BAE53E-EDD4-4917-A158-C16409795C27}"/>
                </a:ext>
              </a:extLst>
            </p:cNvPr>
            <p:cNvSpPr/>
            <p:nvPr/>
          </p:nvSpPr>
          <p:spPr bwMode="auto">
            <a:xfrm>
              <a:off x="6889751" y="2239963"/>
              <a:ext cx="273050" cy="273050"/>
            </a:xfrm>
            <a:custGeom>
              <a:avLst/>
              <a:gdLst>
                <a:gd name="T0" fmla="*/ 45 w 82"/>
                <a:gd name="T1" fmla="*/ 3 h 82"/>
                <a:gd name="T2" fmla="*/ 35 w 82"/>
                <a:gd name="T3" fmla="*/ 4 h 82"/>
                <a:gd name="T4" fmla="*/ 20 w 82"/>
                <a:gd name="T5" fmla="*/ 18 h 82"/>
                <a:gd name="T6" fmla="*/ 18 w 82"/>
                <a:gd name="T7" fmla="*/ 20 h 82"/>
                <a:gd name="T8" fmla="*/ 3 w 82"/>
                <a:gd name="T9" fmla="*/ 35 h 82"/>
                <a:gd name="T10" fmla="*/ 2 w 82"/>
                <a:gd name="T11" fmla="*/ 45 h 82"/>
                <a:gd name="T12" fmla="*/ 27 w 82"/>
                <a:gd name="T13" fmla="*/ 82 h 82"/>
                <a:gd name="T14" fmla="*/ 53 w 82"/>
                <a:gd name="T15" fmla="*/ 56 h 82"/>
                <a:gd name="T16" fmla="*/ 56 w 82"/>
                <a:gd name="T17" fmla="*/ 54 h 82"/>
                <a:gd name="T18" fmla="*/ 82 w 82"/>
                <a:gd name="T19" fmla="*/ 28 h 82"/>
                <a:gd name="T20" fmla="*/ 45 w 82"/>
                <a:gd name="T21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45" y="3"/>
                  </a:moveTo>
                  <a:cubicBezTo>
                    <a:pt x="42" y="0"/>
                    <a:pt x="37" y="1"/>
                    <a:pt x="35" y="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0" y="38"/>
                    <a:pt x="0" y="42"/>
                    <a:pt x="2" y="45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82" y="28"/>
                    <a:pt x="82" y="28"/>
                    <a:pt x="82" y="28"/>
                  </a:cubicBezTo>
                  <a:lnTo>
                    <a:pt x="45" y="3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ṩ1îḓé">
              <a:extLst>
                <a:ext uri="{FF2B5EF4-FFF2-40B4-BE49-F238E27FC236}">
                  <a16:creationId xmlns:a16="http://schemas.microsoft.com/office/drawing/2014/main" id="{1410E6E0-05AE-4352-AC4E-8F27FFA8DB49}"/>
                </a:ext>
              </a:extLst>
            </p:cNvPr>
            <p:cNvSpPr/>
            <p:nvPr/>
          </p:nvSpPr>
          <p:spPr bwMode="auto">
            <a:xfrm>
              <a:off x="6753226" y="2655888"/>
              <a:ext cx="169863" cy="255588"/>
            </a:xfrm>
            <a:custGeom>
              <a:avLst/>
              <a:gdLst>
                <a:gd name="T0" fmla="*/ 7 w 51"/>
                <a:gd name="T1" fmla="*/ 8 h 77"/>
                <a:gd name="T2" fmla="*/ 0 w 51"/>
                <a:gd name="T3" fmla="*/ 16 h 77"/>
                <a:gd name="T4" fmla="*/ 0 w 51"/>
                <a:gd name="T5" fmla="*/ 37 h 77"/>
                <a:gd name="T6" fmla="*/ 0 w 51"/>
                <a:gd name="T7" fmla="*/ 40 h 77"/>
                <a:gd name="T8" fmla="*/ 0 w 51"/>
                <a:gd name="T9" fmla="*/ 61 h 77"/>
                <a:gd name="T10" fmla="*/ 7 w 51"/>
                <a:gd name="T11" fmla="*/ 69 h 77"/>
                <a:gd name="T12" fmla="*/ 51 w 51"/>
                <a:gd name="T13" fmla="*/ 77 h 77"/>
                <a:gd name="T14" fmla="*/ 51 w 51"/>
                <a:gd name="T15" fmla="*/ 40 h 77"/>
                <a:gd name="T16" fmla="*/ 51 w 51"/>
                <a:gd name="T17" fmla="*/ 37 h 77"/>
                <a:gd name="T18" fmla="*/ 51 w 51"/>
                <a:gd name="T19" fmla="*/ 0 h 77"/>
                <a:gd name="T20" fmla="*/ 7 w 51"/>
                <a:gd name="T21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77">
                  <a:moveTo>
                    <a:pt x="7" y="8"/>
                  </a:moveTo>
                  <a:cubicBezTo>
                    <a:pt x="3" y="9"/>
                    <a:pt x="0" y="12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5"/>
                    <a:pt x="3" y="68"/>
                    <a:pt x="7" y="69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0"/>
                    <a:pt x="51" y="0"/>
                    <a:pt x="51" y="0"/>
                  </a:cubicBezTo>
                  <a:lnTo>
                    <a:pt x="7" y="8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ṧľiďè">
              <a:extLst>
                <a:ext uri="{FF2B5EF4-FFF2-40B4-BE49-F238E27FC236}">
                  <a16:creationId xmlns:a16="http://schemas.microsoft.com/office/drawing/2014/main" id="{6FA329B7-2308-47C4-AB56-14C840E5AB7E}"/>
                </a:ext>
              </a:extLst>
            </p:cNvPr>
            <p:cNvSpPr/>
            <p:nvPr/>
          </p:nvSpPr>
          <p:spPr bwMode="auto">
            <a:xfrm>
              <a:off x="6889751" y="3051176"/>
              <a:ext cx="273050" cy="273050"/>
            </a:xfrm>
            <a:custGeom>
              <a:avLst/>
              <a:gdLst>
                <a:gd name="T0" fmla="*/ 2 w 82"/>
                <a:gd name="T1" fmla="*/ 37 h 82"/>
                <a:gd name="T2" fmla="*/ 3 w 82"/>
                <a:gd name="T3" fmla="*/ 47 h 82"/>
                <a:gd name="T4" fmla="*/ 18 w 82"/>
                <a:gd name="T5" fmla="*/ 62 h 82"/>
                <a:gd name="T6" fmla="*/ 20 w 82"/>
                <a:gd name="T7" fmla="*/ 64 h 82"/>
                <a:gd name="T8" fmla="*/ 35 w 82"/>
                <a:gd name="T9" fmla="*/ 79 h 82"/>
                <a:gd name="T10" fmla="*/ 45 w 82"/>
                <a:gd name="T11" fmla="*/ 80 h 82"/>
                <a:gd name="T12" fmla="*/ 82 w 82"/>
                <a:gd name="T13" fmla="*/ 55 h 82"/>
                <a:gd name="T14" fmla="*/ 56 w 82"/>
                <a:gd name="T15" fmla="*/ 29 h 82"/>
                <a:gd name="T16" fmla="*/ 53 w 82"/>
                <a:gd name="T17" fmla="*/ 27 h 82"/>
                <a:gd name="T18" fmla="*/ 27 w 82"/>
                <a:gd name="T19" fmla="*/ 0 h 82"/>
                <a:gd name="T20" fmla="*/ 2 w 82"/>
                <a:gd name="T21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2" y="37"/>
                  </a:moveTo>
                  <a:cubicBezTo>
                    <a:pt x="0" y="40"/>
                    <a:pt x="0" y="45"/>
                    <a:pt x="3" y="47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37" y="82"/>
                    <a:pt x="42" y="82"/>
                    <a:pt x="45" y="80"/>
                  </a:cubicBezTo>
                  <a:cubicBezTo>
                    <a:pt x="82" y="55"/>
                    <a:pt x="82" y="55"/>
                    <a:pt x="82" y="5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" y="37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ṡlîḓé">
              <a:extLst>
                <a:ext uri="{FF2B5EF4-FFF2-40B4-BE49-F238E27FC236}">
                  <a16:creationId xmlns:a16="http://schemas.microsoft.com/office/drawing/2014/main" id="{10D637CE-2DB6-4EA5-8590-C37729A474DD}"/>
                </a:ext>
              </a:extLst>
            </p:cNvPr>
            <p:cNvSpPr/>
            <p:nvPr/>
          </p:nvSpPr>
          <p:spPr bwMode="auto">
            <a:xfrm>
              <a:off x="7302501" y="3294063"/>
              <a:ext cx="255588" cy="166688"/>
            </a:xfrm>
            <a:custGeom>
              <a:avLst/>
              <a:gdLst>
                <a:gd name="T0" fmla="*/ 9 w 77"/>
                <a:gd name="T1" fmla="*/ 43 h 50"/>
                <a:gd name="T2" fmla="*/ 16 w 77"/>
                <a:gd name="T3" fmla="*/ 50 h 50"/>
                <a:gd name="T4" fmla="*/ 37 w 77"/>
                <a:gd name="T5" fmla="*/ 50 h 50"/>
                <a:gd name="T6" fmla="*/ 40 w 77"/>
                <a:gd name="T7" fmla="*/ 50 h 50"/>
                <a:gd name="T8" fmla="*/ 61 w 77"/>
                <a:gd name="T9" fmla="*/ 50 h 50"/>
                <a:gd name="T10" fmla="*/ 69 w 77"/>
                <a:gd name="T11" fmla="*/ 43 h 50"/>
                <a:gd name="T12" fmla="*/ 77 w 77"/>
                <a:gd name="T13" fmla="*/ 0 h 50"/>
                <a:gd name="T14" fmla="*/ 40 w 77"/>
                <a:gd name="T15" fmla="*/ 0 h 50"/>
                <a:gd name="T16" fmla="*/ 37 w 77"/>
                <a:gd name="T17" fmla="*/ 0 h 50"/>
                <a:gd name="T18" fmla="*/ 0 w 77"/>
                <a:gd name="T19" fmla="*/ 0 h 50"/>
                <a:gd name="T20" fmla="*/ 9 w 77"/>
                <a:gd name="T21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50">
                  <a:moveTo>
                    <a:pt x="9" y="43"/>
                  </a:moveTo>
                  <a:cubicBezTo>
                    <a:pt x="9" y="47"/>
                    <a:pt x="13" y="50"/>
                    <a:pt x="16" y="50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5" y="50"/>
                    <a:pt x="68" y="47"/>
                    <a:pt x="69" y="43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43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ŝḷíḋé">
              <a:extLst>
                <a:ext uri="{FF2B5EF4-FFF2-40B4-BE49-F238E27FC236}">
                  <a16:creationId xmlns:a16="http://schemas.microsoft.com/office/drawing/2014/main" id="{DAD0D65A-952B-46AC-8197-7B1E54F28A7F}"/>
                </a:ext>
              </a:extLst>
            </p:cNvPr>
            <p:cNvSpPr/>
            <p:nvPr/>
          </p:nvSpPr>
          <p:spPr bwMode="auto">
            <a:xfrm>
              <a:off x="7700963" y="3051176"/>
              <a:ext cx="273050" cy="273050"/>
            </a:xfrm>
            <a:custGeom>
              <a:avLst/>
              <a:gdLst>
                <a:gd name="T0" fmla="*/ 37 w 82"/>
                <a:gd name="T1" fmla="*/ 80 h 82"/>
                <a:gd name="T2" fmla="*/ 47 w 82"/>
                <a:gd name="T3" fmla="*/ 79 h 82"/>
                <a:gd name="T4" fmla="*/ 62 w 82"/>
                <a:gd name="T5" fmla="*/ 64 h 82"/>
                <a:gd name="T6" fmla="*/ 64 w 82"/>
                <a:gd name="T7" fmla="*/ 62 h 82"/>
                <a:gd name="T8" fmla="*/ 79 w 82"/>
                <a:gd name="T9" fmla="*/ 47 h 82"/>
                <a:gd name="T10" fmla="*/ 80 w 82"/>
                <a:gd name="T11" fmla="*/ 37 h 82"/>
                <a:gd name="T12" fmla="*/ 54 w 82"/>
                <a:gd name="T13" fmla="*/ 0 h 82"/>
                <a:gd name="T14" fmla="*/ 28 w 82"/>
                <a:gd name="T15" fmla="*/ 27 h 82"/>
                <a:gd name="T16" fmla="*/ 26 w 82"/>
                <a:gd name="T17" fmla="*/ 29 h 82"/>
                <a:gd name="T18" fmla="*/ 0 w 82"/>
                <a:gd name="T19" fmla="*/ 55 h 82"/>
                <a:gd name="T20" fmla="*/ 37 w 82"/>
                <a:gd name="T21" fmla="*/ 8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37" y="80"/>
                  </a:moveTo>
                  <a:cubicBezTo>
                    <a:pt x="40" y="82"/>
                    <a:pt x="44" y="82"/>
                    <a:pt x="47" y="7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1" y="45"/>
                    <a:pt x="82" y="40"/>
                    <a:pt x="80" y="37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37" y="80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iSļídè">
              <a:extLst>
                <a:ext uri="{FF2B5EF4-FFF2-40B4-BE49-F238E27FC236}">
                  <a16:creationId xmlns:a16="http://schemas.microsoft.com/office/drawing/2014/main" id="{765841FF-2571-4CF0-9F0B-F4B3B5DEFC2E}"/>
                </a:ext>
              </a:extLst>
            </p:cNvPr>
            <p:cNvSpPr/>
            <p:nvPr/>
          </p:nvSpPr>
          <p:spPr bwMode="auto">
            <a:xfrm>
              <a:off x="7940676" y="2655888"/>
              <a:ext cx="166688" cy="255588"/>
            </a:xfrm>
            <a:custGeom>
              <a:avLst/>
              <a:gdLst>
                <a:gd name="T0" fmla="*/ 44 w 50"/>
                <a:gd name="T1" fmla="*/ 69 h 77"/>
                <a:gd name="T2" fmla="*/ 50 w 50"/>
                <a:gd name="T3" fmla="*/ 61 h 77"/>
                <a:gd name="T4" fmla="*/ 50 w 50"/>
                <a:gd name="T5" fmla="*/ 40 h 77"/>
                <a:gd name="T6" fmla="*/ 50 w 50"/>
                <a:gd name="T7" fmla="*/ 37 h 77"/>
                <a:gd name="T8" fmla="*/ 50 w 50"/>
                <a:gd name="T9" fmla="*/ 16 h 77"/>
                <a:gd name="T10" fmla="*/ 44 w 50"/>
                <a:gd name="T11" fmla="*/ 8 h 77"/>
                <a:gd name="T12" fmla="*/ 0 w 50"/>
                <a:gd name="T13" fmla="*/ 0 h 77"/>
                <a:gd name="T14" fmla="*/ 0 w 50"/>
                <a:gd name="T15" fmla="*/ 37 h 77"/>
                <a:gd name="T16" fmla="*/ 0 w 50"/>
                <a:gd name="T17" fmla="*/ 40 h 77"/>
                <a:gd name="T18" fmla="*/ 0 w 50"/>
                <a:gd name="T19" fmla="*/ 77 h 77"/>
                <a:gd name="T20" fmla="*/ 44 w 50"/>
                <a:gd name="T21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77">
                  <a:moveTo>
                    <a:pt x="44" y="69"/>
                  </a:moveTo>
                  <a:cubicBezTo>
                    <a:pt x="48" y="68"/>
                    <a:pt x="50" y="65"/>
                    <a:pt x="50" y="61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8" y="9"/>
                    <a:pt x="44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44" y="69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ṡ1idé">
              <a:extLst>
                <a:ext uri="{FF2B5EF4-FFF2-40B4-BE49-F238E27FC236}">
                  <a16:creationId xmlns:a16="http://schemas.microsoft.com/office/drawing/2014/main" id="{F89C6CA9-7CE3-43C0-A77D-C90EEFAAB2B5}"/>
                </a:ext>
              </a:extLst>
            </p:cNvPr>
            <p:cNvSpPr/>
            <p:nvPr/>
          </p:nvSpPr>
          <p:spPr bwMode="auto">
            <a:xfrm>
              <a:off x="7700963" y="2239963"/>
              <a:ext cx="273050" cy="273050"/>
            </a:xfrm>
            <a:custGeom>
              <a:avLst/>
              <a:gdLst>
                <a:gd name="T0" fmla="*/ 80 w 82"/>
                <a:gd name="T1" fmla="*/ 45 h 82"/>
                <a:gd name="T2" fmla="*/ 79 w 82"/>
                <a:gd name="T3" fmla="*/ 35 h 82"/>
                <a:gd name="T4" fmla="*/ 64 w 82"/>
                <a:gd name="T5" fmla="*/ 20 h 82"/>
                <a:gd name="T6" fmla="*/ 62 w 82"/>
                <a:gd name="T7" fmla="*/ 18 h 82"/>
                <a:gd name="T8" fmla="*/ 47 w 82"/>
                <a:gd name="T9" fmla="*/ 4 h 82"/>
                <a:gd name="T10" fmla="*/ 37 w 82"/>
                <a:gd name="T11" fmla="*/ 3 h 82"/>
                <a:gd name="T12" fmla="*/ 0 w 82"/>
                <a:gd name="T13" fmla="*/ 28 h 82"/>
                <a:gd name="T14" fmla="*/ 26 w 82"/>
                <a:gd name="T15" fmla="*/ 54 h 82"/>
                <a:gd name="T16" fmla="*/ 28 w 82"/>
                <a:gd name="T17" fmla="*/ 56 h 82"/>
                <a:gd name="T18" fmla="*/ 54 w 82"/>
                <a:gd name="T19" fmla="*/ 82 h 82"/>
                <a:gd name="T20" fmla="*/ 80 w 82"/>
                <a:gd name="T21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82">
                  <a:moveTo>
                    <a:pt x="80" y="45"/>
                  </a:moveTo>
                  <a:cubicBezTo>
                    <a:pt x="82" y="42"/>
                    <a:pt x="81" y="38"/>
                    <a:pt x="79" y="35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4" y="1"/>
                    <a:pt x="40" y="0"/>
                    <a:pt x="37" y="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54" y="82"/>
                    <a:pt x="54" y="82"/>
                    <a:pt x="54" y="82"/>
                  </a:cubicBezTo>
                  <a:lnTo>
                    <a:pt x="80" y="45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ïşľîḑè">
              <a:extLst>
                <a:ext uri="{FF2B5EF4-FFF2-40B4-BE49-F238E27FC236}">
                  <a16:creationId xmlns:a16="http://schemas.microsoft.com/office/drawing/2014/main" id="{FEBB47FE-0D91-4CBE-89C0-8BD08CC63205}"/>
                </a:ext>
              </a:extLst>
            </p:cNvPr>
            <p:cNvSpPr/>
            <p:nvPr/>
          </p:nvSpPr>
          <p:spPr bwMode="auto">
            <a:xfrm>
              <a:off x="6856413" y="2206626"/>
              <a:ext cx="1150938" cy="1150938"/>
            </a:xfrm>
            <a:custGeom>
              <a:avLst/>
              <a:gdLst>
                <a:gd name="T0" fmla="*/ 173 w 346"/>
                <a:gd name="T1" fmla="*/ 0 h 346"/>
                <a:gd name="T2" fmla="*/ 0 w 346"/>
                <a:gd name="T3" fmla="*/ 173 h 346"/>
                <a:gd name="T4" fmla="*/ 173 w 346"/>
                <a:gd name="T5" fmla="*/ 346 h 346"/>
                <a:gd name="T6" fmla="*/ 346 w 346"/>
                <a:gd name="T7" fmla="*/ 173 h 346"/>
                <a:gd name="T8" fmla="*/ 173 w 346"/>
                <a:gd name="T9" fmla="*/ 0 h 346"/>
                <a:gd name="T10" fmla="*/ 173 w 346"/>
                <a:gd name="T11" fmla="*/ 268 h 346"/>
                <a:gd name="T12" fmla="*/ 78 w 346"/>
                <a:gd name="T13" fmla="*/ 173 h 346"/>
                <a:gd name="T14" fmla="*/ 173 w 346"/>
                <a:gd name="T15" fmla="*/ 79 h 346"/>
                <a:gd name="T16" fmla="*/ 267 w 346"/>
                <a:gd name="T17" fmla="*/ 173 h 346"/>
                <a:gd name="T18" fmla="*/ 173 w 346"/>
                <a:gd name="T19" fmla="*/ 268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6" h="346">
                  <a:moveTo>
                    <a:pt x="173" y="0"/>
                  </a:moveTo>
                  <a:cubicBezTo>
                    <a:pt x="77" y="0"/>
                    <a:pt x="0" y="78"/>
                    <a:pt x="0" y="173"/>
                  </a:cubicBezTo>
                  <a:cubicBezTo>
                    <a:pt x="0" y="269"/>
                    <a:pt x="77" y="346"/>
                    <a:pt x="173" y="346"/>
                  </a:cubicBezTo>
                  <a:cubicBezTo>
                    <a:pt x="268" y="346"/>
                    <a:pt x="346" y="269"/>
                    <a:pt x="346" y="173"/>
                  </a:cubicBezTo>
                  <a:cubicBezTo>
                    <a:pt x="346" y="78"/>
                    <a:pt x="268" y="0"/>
                    <a:pt x="173" y="0"/>
                  </a:cubicBezTo>
                  <a:close/>
                  <a:moveTo>
                    <a:pt x="173" y="268"/>
                  </a:moveTo>
                  <a:cubicBezTo>
                    <a:pt x="121" y="268"/>
                    <a:pt x="78" y="226"/>
                    <a:pt x="78" y="173"/>
                  </a:cubicBezTo>
                  <a:cubicBezTo>
                    <a:pt x="78" y="121"/>
                    <a:pt x="121" y="79"/>
                    <a:pt x="173" y="79"/>
                  </a:cubicBezTo>
                  <a:cubicBezTo>
                    <a:pt x="225" y="79"/>
                    <a:pt x="267" y="121"/>
                    <a:pt x="267" y="173"/>
                  </a:cubicBezTo>
                  <a:cubicBezTo>
                    <a:pt x="267" y="226"/>
                    <a:pt x="225" y="268"/>
                    <a:pt x="173" y="268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íṧlïdè">
              <a:extLst>
                <a:ext uri="{FF2B5EF4-FFF2-40B4-BE49-F238E27FC236}">
                  <a16:creationId xmlns:a16="http://schemas.microsoft.com/office/drawing/2014/main" id="{963A1FC1-F3E7-405F-9EFB-3A71A456CB18}"/>
                </a:ext>
              </a:extLst>
            </p:cNvPr>
            <p:cNvSpPr/>
            <p:nvPr/>
          </p:nvSpPr>
          <p:spPr bwMode="auto">
            <a:xfrm>
              <a:off x="7038976" y="2389188"/>
              <a:ext cx="785813" cy="788988"/>
            </a:xfrm>
            <a:custGeom>
              <a:avLst/>
              <a:gdLst>
                <a:gd name="T0" fmla="*/ 118 w 236"/>
                <a:gd name="T1" fmla="*/ 0 h 237"/>
                <a:gd name="T2" fmla="*/ 0 w 236"/>
                <a:gd name="T3" fmla="*/ 118 h 237"/>
                <a:gd name="T4" fmla="*/ 118 w 236"/>
                <a:gd name="T5" fmla="*/ 237 h 237"/>
                <a:gd name="T6" fmla="*/ 236 w 236"/>
                <a:gd name="T7" fmla="*/ 118 h 237"/>
                <a:gd name="T8" fmla="*/ 118 w 236"/>
                <a:gd name="T9" fmla="*/ 0 h 237"/>
                <a:gd name="T10" fmla="*/ 118 w 236"/>
                <a:gd name="T11" fmla="*/ 213 h 237"/>
                <a:gd name="T12" fmla="*/ 23 w 236"/>
                <a:gd name="T13" fmla="*/ 118 h 237"/>
                <a:gd name="T14" fmla="*/ 118 w 236"/>
                <a:gd name="T15" fmla="*/ 24 h 237"/>
                <a:gd name="T16" fmla="*/ 212 w 236"/>
                <a:gd name="T17" fmla="*/ 118 h 237"/>
                <a:gd name="T18" fmla="*/ 118 w 236"/>
                <a:gd name="T19" fmla="*/ 2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7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4"/>
                    <a:pt x="53" y="237"/>
                    <a:pt x="118" y="237"/>
                  </a:cubicBezTo>
                  <a:cubicBezTo>
                    <a:pt x="183" y="237"/>
                    <a:pt x="236" y="184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18" y="213"/>
                  </a:moveTo>
                  <a:cubicBezTo>
                    <a:pt x="66" y="213"/>
                    <a:pt x="23" y="171"/>
                    <a:pt x="23" y="118"/>
                  </a:cubicBezTo>
                  <a:cubicBezTo>
                    <a:pt x="23" y="66"/>
                    <a:pt x="66" y="24"/>
                    <a:pt x="118" y="24"/>
                  </a:cubicBezTo>
                  <a:cubicBezTo>
                    <a:pt x="170" y="24"/>
                    <a:pt x="212" y="66"/>
                    <a:pt x="212" y="118"/>
                  </a:cubicBezTo>
                  <a:cubicBezTo>
                    <a:pt x="212" y="171"/>
                    <a:pt x="170" y="213"/>
                    <a:pt x="118" y="213"/>
                  </a:cubicBezTo>
                  <a:close/>
                </a:path>
              </a:pathLst>
            </a:custGeom>
            <a:solidFill>
              <a:srgbClr val="152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î$ḻíḓè">
              <a:extLst>
                <a:ext uri="{FF2B5EF4-FFF2-40B4-BE49-F238E27FC236}">
                  <a16:creationId xmlns:a16="http://schemas.microsoft.com/office/drawing/2014/main" id="{9EEA4F68-1743-4531-926F-6BAD119BE294}"/>
                </a:ext>
              </a:extLst>
            </p:cNvPr>
            <p:cNvSpPr/>
            <p:nvPr/>
          </p:nvSpPr>
          <p:spPr bwMode="auto">
            <a:xfrm>
              <a:off x="4737101" y="3773488"/>
              <a:ext cx="206375" cy="133350"/>
            </a:xfrm>
            <a:custGeom>
              <a:avLst/>
              <a:gdLst>
                <a:gd name="T0" fmla="*/ 55 w 62"/>
                <a:gd name="T1" fmla="*/ 5 h 40"/>
                <a:gd name="T2" fmla="*/ 49 w 62"/>
                <a:gd name="T3" fmla="*/ 0 h 40"/>
                <a:gd name="T4" fmla="*/ 32 w 62"/>
                <a:gd name="T5" fmla="*/ 0 h 40"/>
                <a:gd name="T6" fmla="*/ 30 w 62"/>
                <a:gd name="T7" fmla="*/ 0 h 40"/>
                <a:gd name="T8" fmla="*/ 13 w 62"/>
                <a:gd name="T9" fmla="*/ 0 h 40"/>
                <a:gd name="T10" fmla="*/ 7 w 62"/>
                <a:gd name="T11" fmla="*/ 5 h 40"/>
                <a:gd name="T12" fmla="*/ 0 w 62"/>
                <a:gd name="T13" fmla="*/ 40 h 40"/>
                <a:gd name="T14" fmla="*/ 30 w 62"/>
                <a:gd name="T15" fmla="*/ 40 h 40"/>
                <a:gd name="T16" fmla="*/ 32 w 62"/>
                <a:gd name="T17" fmla="*/ 40 h 40"/>
                <a:gd name="T18" fmla="*/ 62 w 62"/>
                <a:gd name="T19" fmla="*/ 40 h 40"/>
                <a:gd name="T20" fmla="*/ 55 w 62"/>
                <a:gd name="T21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40">
                  <a:moveTo>
                    <a:pt x="55" y="5"/>
                  </a:moveTo>
                  <a:cubicBezTo>
                    <a:pt x="54" y="2"/>
                    <a:pt x="52" y="0"/>
                    <a:pt x="4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8" y="2"/>
                    <a:pt x="7" y="5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62" y="40"/>
                    <a:pt x="62" y="40"/>
                    <a:pt x="62" y="40"/>
                  </a:cubicBezTo>
                  <a:lnTo>
                    <a:pt x="55" y="5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îṧlîḍé">
              <a:extLst>
                <a:ext uri="{FF2B5EF4-FFF2-40B4-BE49-F238E27FC236}">
                  <a16:creationId xmlns:a16="http://schemas.microsoft.com/office/drawing/2014/main" id="{21863879-819F-4204-9CBF-DCB3D8F6EAB0}"/>
                </a:ext>
              </a:extLst>
            </p:cNvPr>
            <p:cNvSpPr/>
            <p:nvPr/>
          </p:nvSpPr>
          <p:spPr bwMode="auto">
            <a:xfrm>
              <a:off x="4406901" y="3879851"/>
              <a:ext cx="217488" cy="219075"/>
            </a:xfrm>
            <a:custGeom>
              <a:avLst/>
              <a:gdLst>
                <a:gd name="T0" fmla="*/ 36 w 65"/>
                <a:gd name="T1" fmla="*/ 2 h 66"/>
                <a:gd name="T2" fmla="*/ 28 w 65"/>
                <a:gd name="T3" fmla="*/ 3 h 66"/>
                <a:gd name="T4" fmla="*/ 16 w 65"/>
                <a:gd name="T5" fmla="*/ 15 h 66"/>
                <a:gd name="T6" fmla="*/ 15 w 65"/>
                <a:gd name="T7" fmla="*/ 16 h 66"/>
                <a:gd name="T8" fmla="*/ 3 w 65"/>
                <a:gd name="T9" fmla="*/ 28 h 66"/>
                <a:gd name="T10" fmla="*/ 2 w 65"/>
                <a:gd name="T11" fmla="*/ 36 h 66"/>
                <a:gd name="T12" fmla="*/ 22 w 65"/>
                <a:gd name="T13" fmla="*/ 66 h 66"/>
                <a:gd name="T14" fmla="*/ 43 w 65"/>
                <a:gd name="T15" fmla="*/ 45 h 66"/>
                <a:gd name="T16" fmla="*/ 44 w 65"/>
                <a:gd name="T17" fmla="*/ 43 h 66"/>
                <a:gd name="T18" fmla="*/ 65 w 65"/>
                <a:gd name="T19" fmla="*/ 22 h 66"/>
                <a:gd name="T20" fmla="*/ 36 w 65"/>
                <a:gd name="T21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6">
                  <a:moveTo>
                    <a:pt x="36" y="2"/>
                  </a:moveTo>
                  <a:cubicBezTo>
                    <a:pt x="33" y="0"/>
                    <a:pt x="30" y="1"/>
                    <a:pt x="28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30"/>
                    <a:pt x="0" y="34"/>
                    <a:pt x="2" y="3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44" y="43"/>
                    <a:pt x="44" y="43"/>
                    <a:pt x="44" y="43"/>
                  </a:cubicBezTo>
                  <a:cubicBezTo>
                    <a:pt x="65" y="22"/>
                    <a:pt x="65" y="22"/>
                    <a:pt x="65" y="22"/>
                  </a:cubicBezTo>
                  <a:lnTo>
                    <a:pt x="36" y="2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şḷïḍé">
              <a:extLst>
                <a:ext uri="{FF2B5EF4-FFF2-40B4-BE49-F238E27FC236}">
                  <a16:creationId xmlns:a16="http://schemas.microsoft.com/office/drawing/2014/main" id="{6DAB19F6-D505-4A51-BCA6-B8E44EE140A5}"/>
                </a:ext>
              </a:extLst>
            </p:cNvPr>
            <p:cNvSpPr/>
            <p:nvPr/>
          </p:nvSpPr>
          <p:spPr bwMode="auto">
            <a:xfrm>
              <a:off x="4300538" y="4208463"/>
              <a:ext cx="133350" cy="206375"/>
            </a:xfrm>
            <a:custGeom>
              <a:avLst/>
              <a:gdLst>
                <a:gd name="T0" fmla="*/ 5 w 40"/>
                <a:gd name="T1" fmla="*/ 7 h 62"/>
                <a:gd name="T2" fmla="*/ 0 w 40"/>
                <a:gd name="T3" fmla="*/ 13 h 62"/>
                <a:gd name="T4" fmla="*/ 0 w 40"/>
                <a:gd name="T5" fmla="*/ 30 h 62"/>
                <a:gd name="T6" fmla="*/ 0 w 40"/>
                <a:gd name="T7" fmla="*/ 32 h 62"/>
                <a:gd name="T8" fmla="*/ 0 w 40"/>
                <a:gd name="T9" fmla="*/ 49 h 62"/>
                <a:gd name="T10" fmla="*/ 5 w 40"/>
                <a:gd name="T11" fmla="*/ 55 h 62"/>
                <a:gd name="T12" fmla="*/ 40 w 40"/>
                <a:gd name="T13" fmla="*/ 62 h 62"/>
                <a:gd name="T14" fmla="*/ 40 w 40"/>
                <a:gd name="T15" fmla="*/ 32 h 62"/>
                <a:gd name="T16" fmla="*/ 40 w 40"/>
                <a:gd name="T17" fmla="*/ 30 h 62"/>
                <a:gd name="T18" fmla="*/ 40 w 40"/>
                <a:gd name="T19" fmla="*/ 0 h 62"/>
                <a:gd name="T20" fmla="*/ 5 w 40"/>
                <a:gd name="T21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62">
                  <a:moveTo>
                    <a:pt x="5" y="7"/>
                  </a:moveTo>
                  <a:cubicBezTo>
                    <a:pt x="2" y="8"/>
                    <a:pt x="0" y="10"/>
                    <a:pt x="0" y="1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2"/>
                    <a:pt x="2" y="55"/>
                    <a:pt x="5" y="5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0"/>
                    <a:pt x="40" y="0"/>
                    <a:pt x="40" y="0"/>
                  </a:cubicBezTo>
                  <a:lnTo>
                    <a:pt x="5" y="7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íṡľîḑê">
              <a:extLst>
                <a:ext uri="{FF2B5EF4-FFF2-40B4-BE49-F238E27FC236}">
                  <a16:creationId xmlns:a16="http://schemas.microsoft.com/office/drawing/2014/main" id="{1F08BB1E-A46B-439F-A1B1-6036E40EDEA2}"/>
                </a:ext>
              </a:extLst>
            </p:cNvPr>
            <p:cNvSpPr/>
            <p:nvPr/>
          </p:nvSpPr>
          <p:spPr bwMode="auto">
            <a:xfrm>
              <a:off x="4406901" y="4527551"/>
              <a:ext cx="217488" cy="217488"/>
            </a:xfrm>
            <a:custGeom>
              <a:avLst/>
              <a:gdLst>
                <a:gd name="T0" fmla="*/ 2 w 65"/>
                <a:gd name="T1" fmla="*/ 29 h 65"/>
                <a:gd name="T2" fmla="*/ 3 w 65"/>
                <a:gd name="T3" fmla="*/ 37 h 65"/>
                <a:gd name="T4" fmla="*/ 15 w 65"/>
                <a:gd name="T5" fmla="*/ 49 h 65"/>
                <a:gd name="T6" fmla="*/ 16 w 65"/>
                <a:gd name="T7" fmla="*/ 50 h 65"/>
                <a:gd name="T8" fmla="*/ 28 w 65"/>
                <a:gd name="T9" fmla="*/ 62 h 65"/>
                <a:gd name="T10" fmla="*/ 36 w 65"/>
                <a:gd name="T11" fmla="*/ 63 h 65"/>
                <a:gd name="T12" fmla="*/ 65 w 65"/>
                <a:gd name="T13" fmla="*/ 43 h 65"/>
                <a:gd name="T14" fmla="*/ 44 w 65"/>
                <a:gd name="T15" fmla="*/ 22 h 65"/>
                <a:gd name="T16" fmla="*/ 43 w 65"/>
                <a:gd name="T17" fmla="*/ 21 h 65"/>
                <a:gd name="T18" fmla="*/ 22 w 65"/>
                <a:gd name="T19" fmla="*/ 0 h 65"/>
                <a:gd name="T20" fmla="*/ 2 w 65"/>
                <a:gd name="T21" fmla="*/ 2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5">
                  <a:moveTo>
                    <a:pt x="2" y="29"/>
                  </a:moveTo>
                  <a:cubicBezTo>
                    <a:pt x="0" y="32"/>
                    <a:pt x="1" y="35"/>
                    <a:pt x="3" y="37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0" y="64"/>
                    <a:pt x="33" y="65"/>
                    <a:pt x="36" y="63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" y="29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islíďé">
              <a:extLst>
                <a:ext uri="{FF2B5EF4-FFF2-40B4-BE49-F238E27FC236}">
                  <a16:creationId xmlns:a16="http://schemas.microsoft.com/office/drawing/2014/main" id="{B1A45038-CF18-4889-B79E-A302602A2379}"/>
                </a:ext>
              </a:extLst>
            </p:cNvPr>
            <p:cNvSpPr/>
            <p:nvPr/>
          </p:nvSpPr>
          <p:spPr bwMode="auto">
            <a:xfrm>
              <a:off x="4737101" y="4718051"/>
              <a:ext cx="206375" cy="133350"/>
            </a:xfrm>
            <a:custGeom>
              <a:avLst/>
              <a:gdLst>
                <a:gd name="T0" fmla="*/ 7 w 62"/>
                <a:gd name="T1" fmla="*/ 35 h 40"/>
                <a:gd name="T2" fmla="*/ 13 w 62"/>
                <a:gd name="T3" fmla="*/ 40 h 40"/>
                <a:gd name="T4" fmla="*/ 30 w 62"/>
                <a:gd name="T5" fmla="*/ 40 h 40"/>
                <a:gd name="T6" fmla="*/ 32 w 62"/>
                <a:gd name="T7" fmla="*/ 40 h 40"/>
                <a:gd name="T8" fmla="*/ 49 w 62"/>
                <a:gd name="T9" fmla="*/ 40 h 40"/>
                <a:gd name="T10" fmla="*/ 55 w 62"/>
                <a:gd name="T11" fmla="*/ 35 h 40"/>
                <a:gd name="T12" fmla="*/ 62 w 62"/>
                <a:gd name="T13" fmla="*/ 0 h 40"/>
                <a:gd name="T14" fmla="*/ 32 w 62"/>
                <a:gd name="T15" fmla="*/ 0 h 40"/>
                <a:gd name="T16" fmla="*/ 30 w 62"/>
                <a:gd name="T17" fmla="*/ 0 h 40"/>
                <a:gd name="T18" fmla="*/ 0 w 62"/>
                <a:gd name="T19" fmla="*/ 0 h 40"/>
                <a:gd name="T20" fmla="*/ 7 w 62"/>
                <a:gd name="T2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40">
                  <a:moveTo>
                    <a:pt x="7" y="35"/>
                  </a:moveTo>
                  <a:cubicBezTo>
                    <a:pt x="8" y="38"/>
                    <a:pt x="10" y="40"/>
                    <a:pt x="13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52" y="40"/>
                    <a:pt x="54" y="38"/>
                    <a:pt x="55" y="35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35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íśḻiḓê">
              <a:extLst>
                <a:ext uri="{FF2B5EF4-FFF2-40B4-BE49-F238E27FC236}">
                  <a16:creationId xmlns:a16="http://schemas.microsoft.com/office/drawing/2014/main" id="{6A90D3DF-72E8-45DF-8AAD-213F0D27401F}"/>
                </a:ext>
              </a:extLst>
            </p:cNvPr>
            <p:cNvSpPr/>
            <p:nvPr/>
          </p:nvSpPr>
          <p:spPr bwMode="auto">
            <a:xfrm>
              <a:off x="5056188" y="4527551"/>
              <a:ext cx="215900" cy="217488"/>
            </a:xfrm>
            <a:custGeom>
              <a:avLst/>
              <a:gdLst>
                <a:gd name="T0" fmla="*/ 29 w 65"/>
                <a:gd name="T1" fmla="*/ 63 h 65"/>
                <a:gd name="T2" fmla="*/ 37 w 65"/>
                <a:gd name="T3" fmla="*/ 62 h 65"/>
                <a:gd name="T4" fmla="*/ 49 w 65"/>
                <a:gd name="T5" fmla="*/ 50 h 65"/>
                <a:gd name="T6" fmla="*/ 50 w 65"/>
                <a:gd name="T7" fmla="*/ 49 h 65"/>
                <a:gd name="T8" fmla="*/ 62 w 65"/>
                <a:gd name="T9" fmla="*/ 37 h 65"/>
                <a:gd name="T10" fmla="*/ 63 w 65"/>
                <a:gd name="T11" fmla="*/ 29 h 65"/>
                <a:gd name="T12" fmla="*/ 43 w 65"/>
                <a:gd name="T13" fmla="*/ 0 h 65"/>
                <a:gd name="T14" fmla="*/ 22 w 65"/>
                <a:gd name="T15" fmla="*/ 21 h 65"/>
                <a:gd name="T16" fmla="*/ 20 w 65"/>
                <a:gd name="T17" fmla="*/ 22 h 65"/>
                <a:gd name="T18" fmla="*/ 0 w 65"/>
                <a:gd name="T19" fmla="*/ 43 h 65"/>
                <a:gd name="T20" fmla="*/ 29 w 65"/>
                <a:gd name="T21" fmla="*/ 6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5">
                  <a:moveTo>
                    <a:pt x="29" y="63"/>
                  </a:moveTo>
                  <a:cubicBezTo>
                    <a:pt x="31" y="65"/>
                    <a:pt x="35" y="64"/>
                    <a:pt x="37" y="62"/>
                  </a:cubicBezTo>
                  <a:cubicBezTo>
                    <a:pt x="49" y="50"/>
                    <a:pt x="49" y="50"/>
                    <a:pt x="49" y="50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62" y="37"/>
                    <a:pt x="62" y="37"/>
                    <a:pt x="62" y="37"/>
                  </a:cubicBezTo>
                  <a:cubicBezTo>
                    <a:pt x="64" y="35"/>
                    <a:pt x="65" y="32"/>
                    <a:pt x="63" y="2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29" y="63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ṩļïḑe">
              <a:extLst>
                <a:ext uri="{FF2B5EF4-FFF2-40B4-BE49-F238E27FC236}">
                  <a16:creationId xmlns:a16="http://schemas.microsoft.com/office/drawing/2014/main" id="{67C2D45E-2C5D-47E8-BCA8-5D7A2B0078BB}"/>
                </a:ext>
              </a:extLst>
            </p:cNvPr>
            <p:cNvSpPr/>
            <p:nvPr/>
          </p:nvSpPr>
          <p:spPr bwMode="auto">
            <a:xfrm>
              <a:off x="5245101" y="4208463"/>
              <a:ext cx="133350" cy="206375"/>
            </a:xfrm>
            <a:custGeom>
              <a:avLst/>
              <a:gdLst>
                <a:gd name="T0" fmla="*/ 35 w 40"/>
                <a:gd name="T1" fmla="*/ 55 h 62"/>
                <a:gd name="T2" fmla="*/ 40 w 40"/>
                <a:gd name="T3" fmla="*/ 49 h 62"/>
                <a:gd name="T4" fmla="*/ 40 w 40"/>
                <a:gd name="T5" fmla="*/ 32 h 62"/>
                <a:gd name="T6" fmla="*/ 40 w 40"/>
                <a:gd name="T7" fmla="*/ 30 h 62"/>
                <a:gd name="T8" fmla="*/ 40 w 40"/>
                <a:gd name="T9" fmla="*/ 13 h 62"/>
                <a:gd name="T10" fmla="*/ 35 w 40"/>
                <a:gd name="T11" fmla="*/ 7 h 62"/>
                <a:gd name="T12" fmla="*/ 0 w 40"/>
                <a:gd name="T13" fmla="*/ 0 h 62"/>
                <a:gd name="T14" fmla="*/ 0 w 40"/>
                <a:gd name="T15" fmla="*/ 30 h 62"/>
                <a:gd name="T16" fmla="*/ 0 w 40"/>
                <a:gd name="T17" fmla="*/ 32 h 62"/>
                <a:gd name="T18" fmla="*/ 0 w 40"/>
                <a:gd name="T19" fmla="*/ 62 h 62"/>
                <a:gd name="T20" fmla="*/ 35 w 40"/>
                <a:gd name="T21" fmla="*/ 5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62">
                  <a:moveTo>
                    <a:pt x="35" y="55"/>
                  </a:moveTo>
                  <a:cubicBezTo>
                    <a:pt x="38" y="55"/>
                    <a:pt x="40" y="52"/>
                    <a:pt x="40" y="49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0"/>
                    <a:pt x="38" y="8"/>
                    <a:pt x="35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62"/>
                    <a:pt x="0" y="62"/>
                    <a:pt x="0" y="62"/>
                  </a:cubicBezTo>
                  <a:lnTo>
                    <a:pt x="35" y="55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ṡļîḍé">
              <a:extLst>
                <a:ext uri="{FF2B5EF4-FFF2-40B4-BE49-F238E27FC236}">
                  <a16:creationId xmlns:a16="http://schemas.microsoft.com/office/drawing/2014/main" id="{06E25608-59AC-4924-95C8-B8EC11F5C304}"/>
                </a:ext>
              </a:extLst>
            </p:cNvPr>
            <p:cNvSpPr/>
            <p:nvPr/>
          </p:nvSpPr>
          <p:spPr bwMode="auto">
            <a:xfrm>
              <a:off x="5056188" y="3879851"/>
              <a:ext cx="215900" cy="219075"/>
            </a:xfrm>
            <a:custGeom>
              <a:avLst/>
              <a:gdLst>
                <a:gd name="T0" fmla="*/ 63 w 65"/>
                <a:gd name="T1" fmla="*/ 36 h 66"/>
                <a:gd name="T2" fmla="*/ 62 w 65"/>
                <a:gd name="T3" fmla="*/ 28 h 66"/>
                <a:gd name="T4" fmla="*/ 50 w 65"/>
                <a:gd name="T5" fmla="*/ 16 h 66"/>
                <a:gd name="T6" fmla="*/ 49 w 65"/>
                <a:gd name="T7" fmla="*/ 15 h 66"/>
                <a:gd name="T8" fmla="*/ 37 w 65"/>
                <a:gd name="T9" fmla="*/ 3 h 66"/>
                <a:gd name="T10" fmla="*/ 29 w 65"/>
                <a:gd name="T11" fmla="*/ 2 h 66"/>
                <a:gd name="T12" fmla="*/ 0 w 65"/>
                <a:gd name="T13" fmla="*/ 22 h 66"/>
                <a:gd name="T14" fmla="*/ 20 w 65"/>
                <a:gd name="T15" fmla="*/ 43 h 66"/>
                <a:gd name="T16" fmla="*/ 22 w 65"/>
                <a:gd name="T17" fmla="*/ 45 h 66"/>
                <a:gd name="T18" fmla="*/ 43 w 65"/>
                <a:gd name="T19" fmla="*/ 66 h 66"/>
                <a:gd name="T20" fmla="*/ 63 w 65"/>
                <a:gd name="T21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66">
                  <a:moveTo>
                    <a:pt x="63" y="36"/>
                  </a:moveTo>
                  <a:cubicBezTo>
                    <a:pt x="65" y="34"/>
                    <a:pt x="64" y="30"/>
                    <a:pt x="62" y="28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5" y="1"/>
                    <a:pt x="31" y="0"/>
                    <a:pt x="29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43" y="66"/>
                    <a:pt x="43" y="66"/>
                    <a:pt x="43" y="66"/>
                  </a:cubicBezTo>
                  <a:lnTo>
                    <a:pt x="63" y="36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ṩľîḑé">
              <a:extLst>
                <a:ext uri="{FF2B5EF4-FFF2-40B4-BE49-F238E27FC236}">
                  <a16:creationId xmlns:a16="http://schemas.microsoft.com/office/drawing/2014/main" id="{1DF6705A-8DF5-41FB-9194-BC7458287941}"/>
                </a:ext>
              </a:extLst>
            </p:cNvPr>
            <p:cNvSpPr/>
            <p:nvPr/>
          </p:nvSpPr>
          <p:spPr bwMode="auto">
            <a:xfrm>
              <a:off x="4381501" y="3852863"/>
              <a:ext cx="917575" cy="917575"/>
            </a:xfrm>
            <a:custGeom>
              <a:avLst/>
              <a:gdLst>
                <a:gd name="T0" fmla="*/ 138 w 276"/>
                <a:gd name="T1" fmla="*/ 0 h 276"/>
                <a:gd name="T2" fmla="*/ 0 w 276"/>
                <a:gd name="T3" fmla="*/ 138 h 276"/>
                <a:gd name="T4" fmla="*/ 138 w 276"/>
                <a:gd name="T5" fmla="*/ 276 h 276"/>
                <a:gd name="T6" fmla="*/ 276 w 276"/>
                <a:gd name="T7" fmla="*/ 138 h 276"/>
                <a:gd name="T8" fmla="*/ 138 w 276"/>
                <a:gd name="T9" fmla="*/ 0 h 276"/>
                <a:gd name="T10" fmla="*/ 138 w 276"/>
                <a:gd name="T11" fmla="*/ 213 h 276"/>
                <a:gd name="T12" fmla="*/ 63 w 276"/>
                <a:gd name="T13" fmla="*/ 138 h 276"/>
                <a:gd name="T14" fmla="*/ 138 w 276"/>
                <a:gd name="T15" fmla="*/ 63 h 276"/>
                <a:gd name="T16" fmla="*/ 213 w 276"/>
                <a:gd name="T17" fmla="*/ 138 h 276"/>
                <a:gd name="T18" fmla="*/ 138 w 276"/>
                <a:gd name="T19" fmla="*/ 213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276">
                  <a:moveTo>
                    <a:pt x="138" y="0"/>
                  </a:moveTo>
                  <a:cubicBezTo>
                    <a:pt x="62" y="0"/>
                    <a:pt x="0" y="62"/>
                    <a:pt x="0" y="138"/>
                  </a:cubicBezTo>
                  <a:cubicBezTo>
                    <a:pt x="0" y="214"/>
                    <a:pt x="62" y="276"/>
                    <a:pt x="138" y="276"/>
                  </a:cubicBezTo>
                  <a:cubicBezTo>
                    <a:pt x="214" y="276"/>
                    <a:pt x="276" y="214"/>
                    <a:pt x="276" y="138"/>
                  </a:cubicBezTo>
                  <a:cubicBezTo>
                    <a:pt x="276" y="62"/>
                    <a:pt x="214" y="0"/>
                    <a:pt x="138" y="0"/>
                  </a:cubicBezTo>
                  <a:close/>
                  <a:moveTo>
                    <a:pt x="138" y="213"/>
                  </a:moveTo>
                  <a:cubicBezTo>
                    <a:pt x="96" y="213"/>
                    <a:pt x="63" y="180"/>
                    <a:pt x="63" y="138"/>
                  </a:cubicBezTo>
                  <a:cubicBezTo>
                    <a:pt x="63" y="97"/>
                    <a:pt x="96" y="63"/>
                    <a:pt x="138" y="63"/>
                  </a:cubicBezTo>
                  <a:cubicBezTo>
                    <a:pt x="180" y="63"/>
                    <a:pt x="213" y="97"/>
                    <a:pt x="213" y="138"/>
                  </a:cubicBezTo>
                  <a:cubicBezTo>
                    <a:pt x="213" y="180"/>
                    <a:pt x="180" y="213"/>
                    <a:pt x="138" y="213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ïSļidé">
              <a:extLst>
                <a:ext uri="{FF2B5EF4-FFF2-40B4-BE49-F238E27FC236}">
                  <a16:creationId xmlns:a16="http://schemas.microsoft.com/office/drawing/2014/main" id="{769E8BF5-4928-4452-A475-8E842EA04CC5}"/>
                </a:ext>
              </a:extLst>
            </p:cNvPr>
            <p:cNvSpPr/>
            <p:nvPr/>
          </p:nvSpPr>
          <p:spPr bwMode="auto">
            <a:xfrm>
              <a:off x="4527551" y="3998913"/>
              <a:ext cx="625475" cy="625475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94 w 188"/>
                <a:gd name="T11" fmla="*/ 169 h 188"/>
                <a:gd name="T12" fmla="*/ 19 w 188"/>
                <a:gd name="T13" fmla="*/ 94 h 188"/>
                <a:gd name="T14" fmla="*/ 94 w 188"/>
                <a:gd name="T15" fmla="*/ 19 h 188"/>
                <a:gd name="T16" fmla="*/ 169 w 188"/>
                <a:gd name="T17" fmla="*/ 94 h 188"/>
                <a:gd name="T18" fmla="*/ 94 w 188"/>
                <a:gd name="T19" fmla="*/ 16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94" y="169"/>
                  </a:moveTo>
                  <a:cubicBezTo>
                    <a:pt x="52" y="169"/>
                    <a:pt x="19" y="136"/>
                    <a:pt x="19" y="94"/>
                  </a:cubicBezTo>
                  <a:cubicBezTo>
                    <a:pt x="19" y="53"/>
                    <a:pt x="52" y="19"/>
                    <a:pt x="94" y="19"/>
                  </a:cubicBezTo>
                  <a:cubicBezTo>
                    <a:pt x="136" y="19"/>
                    <a:pt x="169" y="53"/>
                    <a:pt x="169" y="94"/>
                  </a:cubicBezTo>
                  <a:cubicBezTo>
                    <a:pt x="169" y="136"/>
                    <a:pt x="136" y="169"/>
                    <a:pt x="94" y="169"/>
                  </a:cubicBezTo>
                  <a:close/>
                </a:path>
              </a:pathLst>
            </a:custGeom>
            <a:solidFill>
              <a:srgbClr val="152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iśḻîde">
              <a:extLst>
                <a:ext uri="{FF2B5EF4-FFF2-40B4-BE49-F238E27FC236}">
                  <a16:creationId xmlns:a16="http://schemas.microsoft.com/office/drawing/2014/main" id="{9F7CA6EB-C999-4AD7-AA09-CF64E03AA85D}"/>
                </a:ext>
              </a:extLst>
            </p:cNvPr>
            <p:cNvSpPr/>
            <p:nvPr/>
          </p:nvSpPr>
          <p:spPr bwMode="auto">
            <a:xfrm>
              <a:off x="6786563" y="3935413"/>
              <a:ext cx="612775" cy="612775"/>
            </a:xfrm>
            <a:custGeom>
              <a:avLst/>
              <a:gdLst>
                <a:gd name="T0" fmla="*/ 172 w 184"/>
                <a:gd name="T1" fmla="*/ 92 h 184"/>
                <a:gd name="T2" fmla="*/ 160 w 184"/>
                <a:gd name="T3" fmla="*/ 92 h 184"/>
                <a:gd name="T4" fmla="*/ 140 w 184"/>
                <a:gd name="T5" fmla="*/ 140 h 184"/>
                <a:gd name="T6" fmla="*/ 92 w 184"/>
                <a:gd name="T7" fmla="*/ 160 h 184"/>
                <a:gd name="T8" fmla="*/ 44 w 184"/>
                <a:gd name="T9" fmla="*/ 140 h 184"/>
                <a:gd name="T10" fmla="*/ 24 w 184"/>
                <a:gd name="T11" fmla="*/ 92 h 184"/>
                <a:gd name="T12" fmla="*/ 44 w 184"/>
                <a:gd name="T13" fmla="*/ 44 h 184"/>
                <a:gd name="T14" fmla="*/ 92 w 184"/>
                <a:gd name="T15" fmla="*/ 24 h 184"/>
                <a:gd name="T16" fmla="*/ 140 w 184"/>
                <a:gd name="T17" fmla="*/ 44 h 184"/>
                <a:gd name="T18" fmla="*/ 160 w 184"/>
                <a:gd name="T19" fmla="*/ 92 h 184"/>
                <a:gd name="T20" fmla="*/ 172 w 184"/>
                <a:gd name="T21" fmla="*/ 92 h 184"/>
                <a:gd name="T22" fmla="*/ 184 w 184"/>
                <a:gd name="T23" fmla="*/ 92 h 184"/>
                <a:gd name="T24" fmla="*/ 157 w 184"/>
                <a:gd name="T25" fmla="*/ 27 h 184"/>
                <a:gd name="T26" fmla="*/ 92 w 184"/>
                <a:gd name="T27" fmla="*/ 0 h 184"/>
                <a:gd name="T28" fmla="*/ 27 w 184"/>
                <a:gd name="T29" fmla="*/ 27 h 184"/>
                <a:gd name="T30" fmla="*/ 0 w 184"/>
                <a:gd name="T31" fmla="*/ 92 h 184"/>
                <a:gd name="T32" fmla="*/ 27 w 184"/>
                <a:gd name="T33" fmla="*/ 157 h 184"/>
                <a:gd name="T34" fmla="*/ 92 w 184"/>
                <a:gd name="T35" fmla="*/ 184 h 184"/>
                <a:gd name="T36" fmla="*/ 157 w 184"/>
                <a:gd name="T37" fmla="*/ 157 h 184"/>
                <a:gd name="T38" fmla="*/ 184 w 184"/>
                <a:gd name="T39" fmla="*/ 92 h 184"/>
                <a:gd name="T40" fmla="*/ 172 w 184"/>
                <a:gd name="T41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4" h="184">
                  <a:moveTo>
                    <a:pt x="172" y="92"/>
                  </a:moveTo>
                  <a:cubicBezTo>
                    <a:pt x="160" y="92"/>
                    <a:pt x="160" y="92"/>
                    <a:pt x="160" y="92"/>
                  </a:cubicBezTo>
                  <a:cubicBezTo>
                    <a:pt x="160" y="111"/>
                    <a:pt x="153" y="128"/>
                    <a:pt x="140" y="140"/>
                  </a:cubicBezTo>
                  <a:cubicBezTo>
                    <a:pt x="128" y="152"/>
                    <a:pt x="111" y="160"/>
                    <a:pt x="92" y="160"/>
                  </a:cubicBezTo>
                  <a:cubicBezTo>
                    <a:pt x="73" y="160"/>
                    <a:pt x="56" y="152"/>
                    <a:pt x="44" y="140"/>
                  </a:cubicBezTo>
                  <a:cubicBezTo>
                    <a:pt x="32" y="128"/>
                    <a:pt x="24" y="111"/>
                    <a:pt x="24" y="92"/>
                  </a:cubicBezTo>
                  <a:cubicBezTo>
                    <a:pt x="24" y="73"/>
                    <a:pt x="32" y="56"/>
                    <a:pt x="44" y="44"/>
                  </a:cubicBezTo>
                  <a:cubicBezTo>
                    <a:pt x="56" y="31"/>
                    <a:pt x="73" y="24"/>
                    <a:pt x="92" y="24"/>
                  </a:cubicBezTo>
                  <a:cubicBezTo>
                    <a:pt x="111" y="24"/>
                    <a:pt x="128" y="31"/>
                    <a:pt x="140" y="44"/>
                  </a:cubicBezTo>
                  <a:cubicBezTo>
                    <a:pt x="153" y="56"/>
                    <a:pt x="160" y="73"/>
                    <a:pt x="160" y="92"/>
                  </a:cubicBezTo>
                  <a:cubicBezTo>
                    <a:pt x="172" y="92"/>
                    <a:pt x="172" y="92"/>
                    <a:pt x="172" y="92"/>
                  </a:cubicBezTo>
                  <a:cubicBezTo>
                    <a:pt x="184" y="92"/>
                    <a:pt x="184" y="92"/>
                    <a:pt x="184" y="92"/>
                  </a:cubicBezTo>
                  <a:cubicBezTo>
                    <a:pt x="184" y="66"/>
                    <a:pt x="174" y="43"/>
                    <a:pt x="157" y="27"/>
                  </a:cubicBezTo>
                  <a:cubicBezTo>
                    <a:pt x="141" y="10"/>
                    <a:pt x="117" y="0"/>
                    <a:pt x="92" y="0"/>
                  </a:cubicBezTo>
                  <a:cubicBezTo>
                    <a:pt x="67" y="0"/>
                    <a:pt x="44" y="10"/>
                    <a:pt x="27" y="27"/>
                  </a:cubicBezTo>
                  <a:cubicBezTo>
                    <a:pt x="10" y="43"/>
                    <a:pt x="0" y="66"/>
                    <a:pt x="0" y="92"/>
                  </a:cubicBezTo>
                  <a:cubicBezTo>
                    <a:pt x="0" y="117"/>
                    <a:pt x="10" y="140"/>
                    <a:pt x="27" y="157"/>
                  </a:cubicBezTo>
                  <a:cubicBezTo>
                    <a:pt x="44" y="174"/>
                    <a:pt x="67" y="184"/>
                    <a:pt x="92" y="184"/>
                  </a:cubicBezTo>
                  <a:cubicBezTo>
                    <a:pt x="117" y="184"/>
                    <a:pt x="141" y="174"/>
                    <a:pt x="157" y="157"/>
                  </a:cubicBezTo>
                  <a:cubicBezTo>
                    <a:pt x="174" y="140"/>
                    <a:pt x="184" y="117"/>
                    <a:pt x="184" y="92"/>
                  </a:cubicBezTo>
                  <a:lnTo>
                    <a:pt x="172" y="92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ïş1ïḍê">
              <a:extLst>
                <a:ext uri="{FF2B5EF4-FFF2-40B4-BE49-F238E27FC236}">
                  <a16:creationId xmlns:a16="http://schemas.microsoft.com/office/drawing/2014/main" id="{354FDA21-6852-4C55-95D3-70B598065F06}"/>
                </a:ext>
              </a:extLst>
            </p:cNvPr>
            <p:cNvSpPr/>
            <p:nvPr/>
          </p:nvSpPr>
          <p:spPr bwMode="auto">
            <a:xfrm>
              <a:off x="7078663" y="4083051"/>
              <a:ext cx="117475" cy="261938"/>
            </a:xfrm>
            <a:custGeom>
              <a:avLst/>
              <a:gdLst>
                <a:gd name="T0" fmla="*/ 0 w 35"/>
                <a:gd name="T1" fmla="*/ 4 h 79"/>
                <a:gd name="T2" fmla="*/ 0 w 35"/>
                <a:gd name="T3" fmla="*/ 49 h 79"/>
                <a:gd name="T4" fmla="*/ 28 w 35"/>
                <a:gd name="T5" fmla="*/ 78 h 79"/>
                <a:gd name="T6" fmla="*/ 34 w 35"/>
                <a:gd name="T7" fmla="*/ 78 h 79"/>
                <a:gd name="T8" fmla="*/ 34 w 35"/>
                <a:gd name="T9" fmla="*/ 72 h 79"/>
                <a:gd name="T10" fmla="*/ 8 w 35"/>
                <a:gd name="T11" fmla="*/ 46 h 79"/>
                <a:gd name="T12" fmla="*/ 8 w 35"/>
                <a:gd name="T13" fmla="*/ 4 h 79"/>
                <a:gd name="T14" fmla="*/ 4 w 35"/>
                <a:gd name="T15" fmla="*/ 0 h 79"/>
                <a:gd name="T16" fmla="*/ 0 w 35"/>
                <a:gd name="T17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79">
                  <a:moveTo>
                    <a:pt x="0" y="4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9"/>
                    <a:pt x="32" y="79"/>
                    <a:pt x="34" y="78"/>
                  </a:cubicBezTo>
                  <a:cubicBezTo>
                    <a:pt x="35" y="76"/>
                    <a:pt x="35" y="74"/>
                    <a:pt x="34" y="72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D6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ṩḷiḋè">
              <a:extLst>
                <a:ext uri="{FF2B5EF4-FFF2-40B4-BE49-F238E27FC236}">
                  <a16:creationId xmlns:a16="http://schemas.microsoft.com/office/drawing/2014/main" id="{9D73ACA9-E971-4EFA-ACE7-4471A3C6F58D}"/>
                </a:ext>
              </a:extLst>
            </p:cNvPr>
            <p:cNvSpPr/>
            <p:nvPr/>
          </p:nvSpPr>
          <p:spPr bwMode="auto">
            <a:xfrm>
              <a:off x="5657851" y="4784726"/>
              <a:ext cx="354013" cy="331788"/>
            </a:xfrm>
            <a:custGeom>
              <a:avLst/>
              <a:gdLst>
                <a:gd name="T0" fmla="*/ 53 w 106"/>
                <a:gd name="T1" fmla="*/ 0 h 100"/>
                <a:gd name="T2" fmla="*/ 25 w 106"/>
                <a:gd name="T3" fmla="*/ 66 h 100"/>
                <a:gd name="T4" fmla="*/ 39 w 106"/>
                <a:gd name="T5" fmla="*/ 100 h 100"/>
                <a:gd name="T6" fmla="*/ 53 w 106"/>
                <a:gd name="T7" fmla="*/ 100 h 100"/>
                <a:gd name="T8" fmla="*/ 67 w 106"/>
                <a:gd name="T9" fmla="*/ 100 h 100"/>
                <a:gd name="T10" fmla="*/ 81 w 106"/>
                <a:gd name="T11" fmla="*/ 66 h 100"/>
                <a:gd name="T12" fmla="*/ 53 w 106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00">
                  <a:moveTo>
                    <a:pt x="53" y="0"/>
                  </a:moveTo>
                  <a:cubicBezTo>
                    <a:pt x="19" y="0"/>
                    <a:pt x="0" y="40"/>
                    <a:pt x="25" y="66"/>
                  </a:cubicBezTo>
                  <a:cubicBezTo>
                    <a:pt x="46" y="88"/>
                    <a:pt x="39" y="100"/>
                    <a:pt x="3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100"/>
                    <a:pt x="60" y="88"/>
                    <a:pt x="81" y="66"/>
                  </a:cubicBezTo>
                  <a:cubicBezTo>
                    <a:pt x="106" y="40"/>
                    <a:pt x="87" y="0"/>
                    <a:pt x="53" y="0"/>
                  </a:cubicBezTo>
                  <a:close/>
                </a:path>
              </a:pathLst>
            </a:cu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íṥḷîḓè">
              <a:extLst>
                <a:ext uri="{FF2B5EF4-FFF2-40B4-BE49-F238E27FC236}">
                  <a16:creationId xmlns:a16="http://schemas.microsoft.com/office/drawing/2014/main" id="{526957DA-19A2-4C94-B276-812FB7E0777C}"/>
                </a:ext>
              </a:extLst>
            </p:cNvPr>
            <p:cNvSpPr/>
            <p:nvPr/>
          </p:nvSpPr>
          <p:spPr bwMode="auto">
            <a:xfrm>
              <a:off x="5764213" y="5106988"/>
              <a:ext cx="150813" cy="23813"/>
            </a:xfrm>
            <a:custGeom>
              <a:avLst/>
              <a:gdLst>
                <a:gd name="T0" fmla="*/ 4 w 45"/>
                <a:gd name="T1" fmla="*/ 0 h 7"/>
                <a:gd name="T2" fmla="*/ 41 w 45"/>
                <a:gd name="T3" fmla="*/ 0 h 7"/>
                <a:gd name="T4" fmla="*/ 45 w 45"/>
                <a:gd name="T5" fmla="*/ 4 h 7"/>
                <a:gd name="T6" fmla="*/ 41 w 45"/>
                <a:gd name="T7" fmla="*/ 7 h 7"/>
                <a:gd name="T8" fmla="*/ 4 w 45"/>
                <a:gd name="T9" fmla="*/ 7 h 7"/>
                <a:gd name="T10" fmla="*/ 0 w 45"/>
                <a:gd name="T11" fmla="*/ 4 h 7"/>
                <a:gd name="T12" fmla="*/ 4 w 45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7">
                  <a:moveTo>
                    <a:pt x="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1"/>
                    <a:pt x="45" y="4"/>
                  </a:cubicBezTo>
                  <a:cubicBezTo>
                    <a:pt x="45" y="6"/>
                    <a:pt x="43" y="7"/>
                    <a:pt x="41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ṧḷiḋé">
              <a:extLst>
                <a:ext uri="{FF2B5EF4-FFF2-40B4-BE49-F238E27FC236}">
                  <a16:creationId xmlns:a16="http://schemas.microsoft.com/office/drawing/2014/main" id="{803FC755-435A-4C0B-ADE8-DC662BD45B15}"/>
                </a:ext>
              </a:extLst>
            </p:cNvPr>
            <p:cNvSpPr/>
            <p:nvPr/>
          </p:nvSpPr>
          <p:spPr bwMode="auto">
            <a:xfrm>
              <a:off x="5764213" y="5130801"/>
              <a:ext cx="150813" cy="25400"/>
            </a:xfrm>
            <a:custGeom>
              <a:avLst/>
              <a:gdLst>
                <a:gd name="T0" fmla="*/ 4 w 45"/>
                <a:gd name="T1" fmla="*/ 0 h 8"/>
                <a:gd name="T2" fmla="*/ 41 w 45"/>
                <a:gd name="T3" fmla="*/ 0 h 8"/>
                <a:gd name="T4" fmla="*/ 45 w 45"/>
                <a:gd name="T5" fmla="*/ 4 h 8"/>
                <a:gd name="T6" fmla="*/ 41 w 45"/>
                <a:gd name="T7" fmla="*/ 8 h 8"/>
                <a:gd name="T8" fmla="*/ 4 w 45"/>
                <a:gd name="T9" fmla="*/ 8 h 8"/>
                <a:gd name="T10" fmla="*/ 0 w 45"/>
                <a:gd name="T11" fmla="*/ 4 h 8"/>
                <a:gd name="T12" fmla="*/ 4 w 4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2"/>
                    <a:pt x="45" y="4"/>
                  </a:cubicBezTo>
                  <a:cubicBezTo>
                    <a:pt x="45" y="6"/>
                    <a:pt x="43" y="8"/>
                    <a:pt x="4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íśľïḓè">
              <a:extLst>
                <a:ext uri="{FF2B5EF4-FFF2-40B4-BE49-F238E27FC236}">
                  <a16:creationId xmlns:a16="http://schemas.microsoft.com/office/drawing/2014/main" id="{671D3AC3-C1C1-4DFE-BBCD-BDAB2E7B43EB}"/>
                </a:ext>
              </a:extLst>
            </p:cNvPr>
            <p:cNvSpPr/>
            <p:nvPr/>
          </p:nvSpPr>
          <p:spPr bwMode="auto">
            <a:xfrm>
              <a:off x="5764213" y="5156201"/>
              <a:ext cx="150813" cy="26988"/>
            </a:xfrm>
            <a:custGeom>
              <a:avLst/>
              <a:gdLst>
                <a:gd name="T0" fmla="*/ 4 w 45"/>
                <a:gd name="T1" fmla="*/ 0 h 8"/>
                <a:gd name="T2" fmla="*/ 41 w 45"/>
                <a:gd name="T3" fmla="*/ 0 h 8"/>
                <a:gd name="T4" fmla="*/ 45 w 45"/>
                <a:gd name="T5" fmla="*/ 4 h 8"/>
                <a:gd name="T6" fmla="*/ 41 w 45"/>
                <a:gd name="T7" fmla="*/ 8 h 8"/>
                <a:gd name="T8" fmla="*/ 4 w 45"/>
                <a:gd name="T9" fmla="*/ 8 h 8"/>
                <a:gd name="T10" fmla="*/ 0 w 45"/>
                <a:gd name="T11" fmla="*/ 4 h 8"/>
                <a:gd name="T12" fmla="*/ 4 w 4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8">
                  <a:moveTo>
                    <a:pt x="4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3" y="0"/>
                    <a:pt x="45" y="2"/>
                    <a:pt x="45" y="4"/>
                  </a:cubicBezTo>
                  <a:cubicBezTo>
                    <a:pt x="45" y="6"/>
                    <a:pt x="43" y="8"/>
                    <a:pt x="4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íṧlíďè">
              <a:extLst>
                <a:ext uri="{FF2B5EF4-FFF2-40B4-BE49-F238E27FC236}">
                  <a16:creationId xmlns:a16="http://schemas.microsoft.com/office/drawing/2014/main" id="{BD0B917C-750F-49E1-B4F6-0FBE96AE3DBB}"/>
                </a:ext>
              </a:extLst>
            </p:cNvPr>
            <p:cNvSpPr/>
            <p:nvPr/>
          </p:nvSpPr>
          <p:spPr bwMode="auto">
            <a:xfrm>
              <a:off x="5775326" y="4906963"/>
              <a:ext cx="119063" cy="69850"/>
            </a:xfrm>
            <a:custGeom>
              <a:avLst/>
              <a:gdLst>
                <a:gd name="T0" fmla="*/ 8 w 75"/>
                <a:gd name="T1" fmla="*/ 4 h 44"/>
                <a:gd name="T2" fmla="*/ 8 w 75"/>
                <a:gd name="T3" fmla="*/ 9 h 44"/>
                <a:gd name="T4" fmla="*/ 58 w 75"/>
                <a:gd name="T5" fmla="*/ 9 h 44"/>
                <a:gd name="T6" fmla="*/ 37 w 75"/>
                <a:gd name="T7" fmla="*/ 32 h 44"/>
                <a:gd name="T8" fmla="*/ 12 w 75"/>
                <a:gd name="T9" fmla="*/ 0 h 44"/>
                <a:gd name="T10" fmla="*/ 8 w 75"/>
                <a:gd name="T11" fmla="*/ 4 h 44"/>
                <a:gd name="T12" fmla="*/ 8 w 75"/>
                <a:gd name="T13" fmla="*/ 9 h 44"/>
                <a:gd name="T14" fmla="*/ 8 w 75"/>
                <a:gd name="T15" fmla="*/ 4 h 44"/>
                <a:gd name="T16" fmla="*/ 6 w 75"/>
                <a:gd name="T17" fmla="*/ 6 h 44"/>
                <a:gd name="T18" fmla="*/ 37 w 75"/>
                <a:gd name="T19" fmla="*/ 44 h 44"/>
                <a:gd name="T20" fmla="*/ 75 w 75"/>
                <a:gd name="T21" fmla="*/ 0 h 44"/>
                <a:gd name="T22" fmla="*/ 0 w 75"/>
                <a:gd name="T23" fmla="*/ 0 h 44"/>
                <a:gd name="T24" fmla="*/ 6 w 75"/>
                <a:gd name="T25" fmla="*/ 6 h 44"/>
                <a:gd name="T26" fmla="*/ 8 w 7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44">
                  <a:moveTo>
                    <a:pt x="8" y="4"/>
                  </a:moveTo>
                  <a:lnTo>
                    <a:pt x="8" y="9"/>
                  </a:lnTo>
                  <a:lnTo>
                    <a:pt x="58" y="9"/>
                  </a:lnTo>
                  <a:lnTo>
                    <a:pt x="37" y="32"/>
                  </a:lnTo>
                  <a:lnTo>
                    <a:pt x="12" y="0"/>
                  </a:lnTo>
                  <a:lnTo>
                    <a:pt x="8" y="4"/>
                  </a:lnTo>
                  <a:lnTo>
                    <a:pt x="8" y="9"/>
                  </a:lnTo>
                  <a:lnTo>
                    <a:pt x="8" y="4"/>
                  </a:lnTo>
                  <a:lnTo>
                    <a:pt x="6" y="6"/>
                  </a:lnTo>
                  <a:lnTo>
                    <a:pt x="37" y="44"/>
                  </a:lnTo>
                  <a:lnTo>
                    <a:pt x="75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ŝḻíḑe">
              <a:extLst>
                <a:ext uri="{FF2B5EF4-FFF2-40B4-BE49-F238E27FC236}">
                  <a16:creationId xmlns:a16="http://schemas.microsoft.com/office/drawing/2014/main" id="{BDA6437A-69E1-4D71-B58A-26BD5882BC99}"/>
                </a:ext>
              </a:extLst>
            </p:cNvPr>
            <p:cNvSpPr/>
            <p:nvPr/>
          </p:nvSpPr>
          <p:spPr bwMode="auto">
            <a:xfrm>
              <a:off x="7302501" y="2549526"/>
              <a:ext cx="235642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3300" b="0" i="0" u="none" strike="noStrike" cap="none" normalizeH="0" baseline="0">
                  <a:ln>
                    <a:noFill/>
                  </a:ln>
                  <a:solidFill>
                    <a:srgbClr val="F6E446"/>
                  </a:solidFill>
                  <a:effectLst/>
                  <a:cs typeface="+mn-ea"/>
                  <a:sym typeface="+mn-lt"/>
                </a:rPr>
                <a:t>$</a:t>
              </a:r>
              <a:endParaRPr kumimoji="0" lang="zh-CN" altLang="zh-CN" sz="3300" b="0" i="0" u="none" strike="noStrike" cap="none" normalizeH="0" baseline="0" dirty="0">
                <a:ln>
                  <a:noFill/>
                </a:ln>
                <a:solidFill>
                  <a:srgbClr val="F6E446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81" name="ïṧḻíďé">
              <a:extLst>
                <a:ext uri="{FF2B5EF4-FFF2-40B4-BE49-F238E27FC236}">
                  <a16:creationId xmlns:a16="http://schemas.microsoft.com/office/drawing/2014/main" id="{0CEDB318-C215-4511-A1BF-3B84DB1F5263}"/>
                </a:ext>
              </a:extLst>
            </p:cNvPr>
            <p:cNvSpPr/>
            <p:nvPr/>
          </p:nvSpPr>
          <p:spPr bwMode="auto">
            <a:xfrm>
              <a:off x="4737101" y="4265613"/>
              <a:ext cx="39688" cy="130175"/>
            </a:xfrm>
            <a:prstGeom prst="rect">
              <a:avLst/>
            </a:prstGeom>
            <a:solidFill>
              <a:srgbClr val="F6E4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iṥļíḑè">
              <a:extLst>
                <a:ext uri="{FF2B5EF4-FFF2-40B4-BE49-F238E27FC236}">
                  <a16:creationId xmlns:a16="http://schemas.microsoft.com/office/drawing/2014/main" id="{8492DBA0-B622-486A-8349-78C61463B8B7}"/>
                </a:ext>
              </a:extLst>
            </p:cNvPr>
            <p:cNvSpPr/>
            <p:nvPr/>
          </p:nvSpPr>
          <p:spPr bwMode="auto">
            <a:xfrm>
              <a:off x="4810126" y="4321176"/>
              <a:ext cx="36513" cy="74613"/>
            </a:xfrm>
            <a:prstGeom prst="rect">
              <a:avLst/>
            </a:prstGeom>
            <a:solidFill>
              <a:srgbClr val="D6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îṣḷíḑe">
              <a:extLst>
                <a:ext uri="{FF2B5EF4-FFF2-40B4-BE49-F238E27FC236}">
                  <a16:creationId xmlns:a16="http://schemas.microsoft.com/office/drawing/2014/main" id="{74A97A89-8055-4264-8B2B-3221C50EED78}"/>
                </a:ext>
              </a:extLst>
            </p:cNvPr>
            <p:cNvSpPr/>
            <p:nvPr/>
          </p:nvSpPr>
          <p:spPr bwMode="auto">
            <a:xfrm>
              <a:off x="4879976" y="4178301"/>
              <a:ext cx="36513" cy="217488"/>
            </a:xfrm>
            <a:prstGeom prst="rect">
              <a:avLst/>
            </a:pr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îsḷíďè">
              <a:extLst>
                <a:ext uri="{FF2B5EF4-FFF2-40B4-BE49-F238E27FC236}">
                  <a16:creationId xmlns:a16="http://schemas.microsoft.com/office/drawing/2014/main" id="{AD7CFCEA-CBE4-4B42-BB05-FAB3012F56B9}"/>
                </a:ext>
              </a:extLst>
            </p:cNvPr>
            <p:cNvSpPr/>
            <p:nvPr/>
          </p:nvSpPr>
          <p:spPr bwMode="auto">
            <a:xfrm>
              <a:off x="6553201" y="1192213"/>
              <a:ext cx="215900" cy="258763"/>
            </a:xfrm>
            <a:custGeom>
              <a:avLst/>
              <a:gdLst>
                <a:gd name="T0" fmla="*/ 0 w 65"/>
                <a:gd name="T1" fmla="*/ 64 h 78"/>
                <a:gd name="T2" fmla="*/ 60 w 65"/>
                <a:gd name="T3" fmla="*/ 0 h 78"/>
                <a:gd name="T4" fmla="*/ 60 w 65"/>
                <a:gd name="T5" fmla="*/ 10 h 78"/>
                <a:gd name="T6" fmla="*/ 46 w 65"/>
                <a:gd name="T7" fmla="*/ 32 h 78"/>
                <a:gd name="T8" fmla="*/ 53 w 65"/>
                <a:gd name="T9" fmla="*/ 48 h 78"/>
                <a:gd name="T10" fmla="*/ 20 w 65"/>
                <a:gd name="T11" fmla="*/ 78 h 78"/>
                <a:gd name="T12" fmla="*/ 0 w 65"/>
                <a:gd name="T13" fmla="*/ 6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8">
                  <a:moveTo>
                    <a:pt x="0" y="64"/>
                  </a:moveTo>
                  <a:cubicBezTo>
                    <a:pt x="0" y="64"/>
                    <a:pt x="58" y="0"/>
                    <a:pt x="60" y="0"/>
                  </a:cubicBezTo>
                  <a:cubicBezTo>
                    <a:pt x="61" y="0"/>
                    <a:pt x="65" y="3"/>
                    <a:pt x="60" y="10"/>
                  </a:cubicBezTo>
                  <a:cubicBezTo>
                    <a:pt x="54" y="18"/>
                    <a:pt x="46" y="32"/>
                    <a:pt x="46" y="32"/>
                  </a:cubicBezTo>
                  <a:cubicBezTo>
                    <a:pt x="46" y="32"/>
                    <a:pt x="55" y="43"/>
                    <a:pt x="53" y="48"/>
                  </a:cubicBezTo>
                  <a:cubicBezTo>
                    <a:pt x="51" y="53"/>
                    <a:pt x="20" y="78"/>
                    <a:pt x="20" y="78"/>
                  </a:cubicBezTo>
                  <a:cubicBezTo>
                    <a:pt x="0" y="67"/>
                    <a:pt x="0" y="67"/>
                    <a:pt x="0" y="67"/>
                  </a:cubicBezTo>
                </a:path>
              </a:pathLst>
            </a:custGeom>
            <a:solidFill>
              <a:srgbClr val="FF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işḷide">
              <a:extLst>
                <a:ext uri="{FF2B5EF4-FFF2-40B4-BE49-F238E27FC236}">
                  <a16:creationId xmlns:a16="http://schemas.microsoft.com/office/drawing/2014/main" id="{57C42281-03E0-4EBE-A810-43FE6D798874}"/>
                </a:ext>
              </a:extLst>
            </p:cNvPr>
            <p:cNvSpPr/>
            <p:nvPr/>
          </p:nvSpPr>
          <p:spPr bwMode="auto">
            <a:xfrm>
              <a:off x="6389688" y="3360738"/>
              <a:ext cx="120650" cy="100013"/>
            </a:xfrm>
            <a:custGeom>
              <a:avLst/>
              <a:gdLst>
                <a:gd name="T0" fmla="*/ 0 w 36"/>
                <a:gd name="T1" fmla="*/ 0 h 30"/>
                <a:gd name="T2" fmla="*/ 4 w 36"/>
                <a:gd name="T3" fmla="*/ 25 h 30"/>
                <a:gd name="T4" fmla="*/ 36 w 36"/>
                <a:gd name="T5" fmla="*/ 23 h 30"/>
                <a:gd name="T6" fmla="*/ 35 w 36"/>
                <a:gd name="T7" fmla="*/ 0 h 30"/>
                <a:gd name="T8" fmla="*/ 0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0" y="0"/>
                  </a:moveTo>
                  <a:cubicBezTo>
                    <a:pt x="0" y="0"/>
                    <a:pt x="2" y="24"/>
                    <a:pt x="4" y="25"/>
                  </a:cubicBezTo>
                  <a:cubicBezTo>
                    <a:pt x="5" y="26"/>
                    <a:pt x="29" y="30"/>
                    <a:pt x="36" y="2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6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ṣlîḋè">
              <a:extLst>
                <a:ext uri="{FF2B5EF4-FFF2-40B4-BE49-F238E27FC236}">
                  <a16:creationId xmlns:a16="http://schemas.microsoft.com/office/drawing/2014/main" id="{735ACEBE-8CCE-4AB3-A153-AFD17E8CCD1C}"/>
                </a:ext>
              </a:extLst>
            </p:cNvPr>
            <p:cNvSpPr/>
            <p:nvPr/>
          </p:nvSpPr>
          <p:spPr bwMode="auto">
            <a:xfrm>
              <a:off x="6376988" y="3400426"/>
              <a:ext cx="409575" cy="152400"/>
            </a:xfrm>
            <a:custGeom>
              <a:avLst/>
              <a:gdLst>
                <a:gd name="T0" fmla="*/ 7 w 123"/>
                <a:gd name="T1" fmla="*/ 8 h 46"/>
                <a:gd name="T2" fmla="*/ 0 w 123"/>
                <a:gd name="T3" fmla="*/ 15 h 46"/>
                <a:gd name="T4" fmla="*/ 3 w 123"/>
                <a:gd name="T5" fmla="*/ 43 h 46"/>
                <a:gd name="T6" fmla="*/ 3 w 123"/>
                <a:gd name="T7" fmla="*/ 46 h 46"/>
                <a:gd name="T8" fmla="*/ 66 w 123"/>
                <a:gd name="T9" fmla="*/ 46 h 46"/>
                <a:gd name="T10" fmla="*/ 98 w 123"/>
                <a:gd name="T11" fmla="*/ 40 h 46"/>
                <a:gd name="T12" fmla="*/ 123 w 123"/>
                <a:gd name="T13" fmla="*/ 26 h 46"/>
                <a:gd name="T14" fmla="*/ 98 w 123"/>
                <a:gd name="T15" fmla="*/ 16 h 46"/>
                <a:gd name="T16" fmla="*/ 77 w 123"/>
                <a:gd name="T17" fmla="*/ 22 h 46"/>
                <a:gd name="T18" fmla="*/ 43 w 123"/>
                <a:gd name="T19" fmla="*/ 4 h 46"/>
                <a:gd name="T20" fmla="*/ 35 w 123"/>
                <a:gd name="T21" fmla="*/ 6 h 46"/>
                <a:gd name="T22" fmla="*/ 7 w 123"/>
                <a:gd name="T23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" h="46">
                  <a:moveTo>
                    <a:pt x="7" y="8"/>
                  </a:moveTo>
                  <a:cubicBezTo>
                    <a:pt x="7" y="8"/>
                    <a:pt x="0" y="9"/>
                    <a:pt x="0" y="15"/>
                  </a:cubicBezTo>
                  <a:cubicBezTo>
                    <a:pt x="0" y="20"/>
                    <a:pt x="2" y="37"/>
                    <a:pt x="3" y="43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6"/>
                    <a:pt x="55" y="46"/>
                    <a:pt x="66" y="46"/>
                  </a:cubicBezTo>
                  <a:cubicBezTo>
                    <a:pt x="76" y="45"/>
                    <a:pt x="89" y="44"/>
                    <a:pt x="98" y="40"/>
                  </a:cubicBezTo>
                  <a:cubicBezTo>
                    <a:pt x="106" y="36"/>
                    <a:pt x="123" y="26"/>
                    <a:pt x="123" y="26"/>
                  </a:cubicBezTo>
                  <a:cubicBezTo>
                    <a:pt x="123" y="26"/>
                    <a:pt x="116" y="11"/>
                    <a:pt x="98" y="16"/>
                  </a:cubicBezTo>
                  <a:cubicBezTo>
                    <a:pt x="81" y="22"/>
                    <a:pt x="77" y="22"/>
                    <a:pt x="77" y="22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3" y="4"/>
                    <a:pt x="41" y="0"/>
                    <a:pt x="35" y="6"/>
                  </a:cubicBezTo>
                  <a:cubicBezTo>
                    <a:pt x="30" y="11"/>
                    <a:pt x="18" y="12"/>
                    <a:pt x="7" y="8"/>
                  </a:cubicBezTo>
                  <a:close/>
                </a:path>
              </a:pathLst>
            </a:custGeom>
            <a:solidFill>
              <a:srgbClr val="56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şľïďe">
              <a:extLst>
                <a:ext uri="{FF2B5EF4-FFF2-40B4-BE49-F238E27FC236}">
                  <a16:creationId xmlns:a16="http://schemas.microsoft.com/office/drawing/2014/main" id="{0C8C2A7C-8714-4B85-AB84-21D36AAAEFF7}"/>
                </a:ext>
              </a:extLst>
            </p:cNvPr>
            <p:cNvSpPr/>
            <p:nvPr/>
          </p:nvSpPr>
          <p:spPr bwMode="auto">
            <a:xfrm>
              <a:off x="6386513" y="3476626"/>
              <a:ext cx="409575" cy="106363"/>
            </a:xfrm>
            <a:custGeom>
              <a:avLst/>
              <a:gdLst>
                <a:gd name="T0" fmla="*/ 1 w 123"/>
                <a:gd name="T1" fmla="*/ 32 h 32"/>
                <a:gd name="T2" fmla="*/ 0 w 123"/>
                <a:gd name="T3" fmla="*/ 21 h 32"/>
                <a:gd name="T4" fmla="*/ 80 w 123"/>
                <a:gd name="T5" fmla="*/ 18 h 32"/>
                <a:gd name="T6" fmla="*/ 119 w 123"/>
                <a:gd name="T7" fmla="*/ 2 h 32"/>
                <a:gd name="T8" fmla="*/ 122 w 123"/>
                <a:gd name="T9" fmla="*/ 2 h 32"/>
                <a:gd name="T10" fmla="*/ 122 w 123"/>
                <a:gd name="T11" fmla="*/ 5 h 32"/>
                <a:gd name="T12" fmla="*/ 87 w 123"/>
                <a:gd name="T13" fmla="*/ 21 h 32"/>
                <a:gd name="T14" fmla="*/ 42 w 123"/>
                <a:gd name="T15" fmla="*/ 24 h 32"/>
                <a:gd name="T16" fmla="*/ 41 w 123"/>
                <a:gd name="T17" fmla="*/ 32 h 32"/>
                <a:gd name="T18" fmla="*/ 1 w 123"/>
                <a:gd name="T1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32">
                  <a:moveTo>
                    <a:pt x="1" y="3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65" y="21"/>
                    <a:pt x="80" y="18"/>
                  </a:cubicBezTo>
                  <a:cubicBezTo>
                    <a:pt x="95" y="15"/>
                    <a:pt x="119" y="2"/>
                    <a:pt x="119" y="2"/>
                  </a:cubicBezTo>
                  <a:cubicBezTo>
                    <a:pt x="119" y="2"/>
                    <a:pt x="121" y="0"/>
                    <a:pt x="122" y="2"/>
                  </a:cubicBezTo>
                  <a:cubicBezTo>
                    <a:pt x="123" y="3"/>
                    <a:pt x="122" y="5"/>
                    <a:pt x="122" y="5"/>
                  </a:cubicBezTo>
                  <a:cubicBezTo>
                    <a:pt x="122" y="5"/>
                    <a:pt x="101" y="17"/>
                    <a:pt x="87" y="21"/>
                  </a:cubicBezTo>
                  <a:cubicBezTo>
                    <a:pt x="74" y="24"/>
                    <a:pt x="42" y="24"/>
                    <a:pt x="42" y="24"/>
                  </a:cubicBezTo>
                  <a:cubicBezTo>
                    <a:pt x="41" y="32"/>
                    <a:pt x="41" y="32"/>
                    <a:pt x="41" y="32"/>
                  </a:cubicBezTo>
                  <a:lnTo>
                    <a:pt x="1" y="32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ṧlïḓe">
              <a:extLst>
                <a:ext uri="{FF2B5EF4-FFF2-40B4-BE49-F238E27FC236}">
                  <a16:creationId xmlns:a16="http://schemas.microsoft.com/office/drawing/2014/main" id="{B477C20B-9E0D-428F-AEB7-F7E8009213E9}"/>
                </a:ext>
              </a:extLst>
            </p:cNvPr>
            <p:cNvSpPr/>
            <p:nvPr/>
          </p:nvSpPr>
          <p:spPr bwMode="auto">
            <a:xfrm>
              <a:off x="5764213" y="2592388"/>
              <a:ext cx="752475" cy="795338"/>
            </a:xfrm>
            <a:custGeom>
              <a:avLst/>
              <a:gdLst>
                <a:gd name="T0" fmla="*/ 36 w 226"/>
                <a:gd name="T1" fmla="*/ 7 h 239"/>
                <a:gd name="T2" fmla="*/ 210 w 226"/>
                <a:gd name="T3" fmla="*/ 14 h 239"/>
                <a:gd name="T4" fmla="*/ 226 w 226"/>
                <a:gd name="T5" fmla="*/ 235 h 239"/>
                <a:gd name="T6" fmla="*/ 186 w 226"/>
                <a:gd name="T7" fmla="*/ 239 h 239"/>
                <a:gd name="T8" fmla="*/ 164 w 226"/>
                <a:gd name="T9" fmla="*/ 73 h 239"/>
                <a:gd name="T10" fmla="*/ 17 w 226"/>
                <a:gd name="T11" fmla="*/ 93 h 239"/>
                <a:gd name="T12" fmla="*/ 33 w 226"/>
                <a:gd name="T13" fmla="*/ 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239">
                  <a:moveTo>
                    <a:pt x="36" y="7"/>
                  </a:moveTo>
                  <a:cubicBezTo>
                    <a:pt x="36" y="7"/>
                    <a:pt x="199" y="0"/>
                    <a:pt x="210" y="14"/>
                  </a:cubicBezTo>
                  <a:cubicBezTo>
                    <a:pt x="222" y="28"/>
                    <a:pt x="226" y="235"/>
                    <a:pt x="226" y="235"/>
                  </a:cubicBezTo>
                  <a:cubicBezTo>
                    <a:pt x="186" y="239"/>
                    <a:pt x="186" y="239"/>
                    <a:pt x="186" y="239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64" y="73"/>
                    <a:pt x="34" y="106"/>
                    <a:pt x="17" y="93"/>
                  </a:cubicBezTo>
                  <a:cubicBezTo>
                    <a:pt x="0" y="79"/>
                    <a:pt x="33" y="9"/>
                    <a:pt x="33" y="9"/>
                  </a:cubicBezTo>
                </a:path>
              </a:pathLst>
            </a:custGeom>
            <a:solidFill>
              <a:srgbClr val="152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S1ïďè">
              <a:extLst>
                <a:ext uri="{FF2B5EF4-FFF2-40B4-BE49-F238E27FC236}">
                  <a16:creationId xmlns:a16="http://schemas.microsoft.com/office/drawing/2014/main" id="{923B0AB7-5204-4217-91E0-009A68DC451A}"/>
                </a:ext>
              </a:extLst>
            </p:cNvPr>
            <p:cNvSpPr/>
            <p:nvPr/>
          </p:nvSpPr>
          <p:spPr bwMode="auto">
            <a:xfrm>
              <a:off x="5735638" y="4038601"/>
              <a:ext cx="109538" cy="142875"/>
            </a:xfrm>
            <a:custGeom>
              <a:avLst/>
              <a:gdLst>
                <a:gd name="T0" fmla="*/ 2 w 33"/>
                <a:gd name="T1" fmla="*/ 0 h 43"/>
                <a:gd name="T2" fmla="*/ 33 w 33"/>
                <a:gd name="T3" fmla="*/ 1 h 43"/>
                <a:gd name="T4" fmla="*/ 33 w 33"/>
                <a:gd name="T5" fmla="*/ 36 h 43"/>
                <a:gd name="T6" fmla="*/ 2 w 33"/>
                <a:gd name="T7" fmla="*/ 26 h 43"/>
                <a:gd name="T8" fmla="*/ 2 w 3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3">
                  <a:moveTo>
                    <a:pt x="2" y="0"/>
                  </a:moveTo>
                  <a:cubicBezTo>
                    <a:pt x="33" y="1"/>
                    <a:pt x="33" y="1"/>
                    <a:pt x="33" y="1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26" y="43"/>
                    <a:pt x="3" y="27"/>
                    <a:pt x="2" y="26"/>
                  </a:cubicBezTo>
                  <a:cubicBezTo>
                    <a:pt x="0" y="25"/>
                    <a:pt x="2" y="0"/>
                    <a:pt x="2" y="0"/>
                  </a:cubicBezTo>
                </a:path>
              </a:pathLst>
            </a:custGeom>
            <a:solidFill>
              <a:srgbClr val="D6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íṩḻíḋe">
              <a:extLst>
                <a:ext uri="{FF2B5EF4-FFF2-40B4-BE49-F238E27FC236}">
                  <a16:creationId xmlns:a16="http://schemas.microsoft.com/office/drawing/2014/main" id="{EC34E7CB-41D9-4BEE-96AE-54DCCCE7F970}"/>
                </a:ext>
              </a:extLst>
            </p:cNvPr>
            <p:cNvSpPr/>
            <p:nvPr/>
          </p:nvSpPr>
          <p:spPr bwMode="auto">
            <a:xfrm>
              <a:off x="5702301" y="4125913"/>
              <a:ext cx="401638" cy="176213"/>
            </a:xfrm>
            <a:custGeom>
              <a:avLst/>
              <a:gdLst>
                <a:gd name="T0" fmla="*/ 12 w 121"/>
                <a:gd name="T1" fmla="*/ 0 h 53"/>
                <a:gd name="T2" fmla="*/ 4 w 121"/>
                <a:gd name="T3" fmla="*/ 6 h 53"/>
                <a:gd name="T4" fmla="*/ 1 w 121"/>
                <a:gd name="T5" fmla="*/ 34 h 53"/>
                <a:gd name="T6" fmla="*/ 0 w 121"/>
                <a:gd name="T7" fmla="*/ 37 h 53"/>
                <a:gd name="T8" fmla="*/ 62 w 121"/>
                <a:gd name="T9" fmla="*/ 49 h 53"/>
                <a:gd name="T10" fmla="*/ 94 w 121"/>
                <a:gd name="T11" fmla="*/ 51 h 53"/>
                <a:gd name="T12" fmla="*/ 121 w 121"/>
                <a:gd name="T13" fmla="*/ 43 h 53"/>
                <a:gd name="T14" fmla="*/ 100 w 121"/>
                <a:gd name="T15" fmla="*/ 28 h 53"/>
                <a:gd name="T16" fmla="*/ 78 w 121"/>
                <a:gd name="T17" fmla="*/ 29 h 53"/>
                <a:gd name="T18" fmla="*/ 48 w 121"/>
                <a:gd name="T19" fmla="*/ 4 h 53"/>
                <a:gd name="T20" fmla="*/ 40 w 121"/>
                <a:gd name="T21" fmla="*/ 4 h 53"/>
                <a:gd name="T22" fmla="*/ 12 w 121"/>
                <a:gd name="T2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53">
                  <a:moveTo>
                    <a:pt x="12" y="0"/>
                  </a:moveTo>
                  <a:cubicBezTo>
                    <a:pt x="12" y="0"/>
                    <a:pt x="5" y="0"/>
                    <a:pt x="4" y="6"/>
                  </a:cubicBezTo>
                  <a:cubicBezTo>
                    <a:pt x="3" y="11"/>
                    <a:pt x="1" y="27"/>
                    <a:pt x="1" y="34"/>
                  </a:cubicBezTo>
                  <a:cubicBezTo>
                    <a:pt x="1" y="36"/>
                    <a:pt x="0" y="37"/>
                    <a:pt x="0" y="37"/>
                  </a:cubicBezTo>
                  <a:cubicBezTo>
                    <a:pt x="0" y="37"/>
                    <a:pt x="51" y="48"/>
                    <a:pt x="62" y="49"/>
                  </a:cubicBezTo>
                  <a:cubicBezTo>
                    <a:pt x="72" y="51"/>
                    <a:pt x="85" y="53"/>
                    <a:pt x="94" y="51"/>
                  </a:cubicBezTo>
                  <a:cubicBezTo>
                    <a:pt x="103" y="49"/>
                    <a:pt x="121" y="43"/>
                    <a:pt x="121" y="43"/>
                  </a:cubicBezTo>
                  <a:cubicBezTo>
                    <a:pt x="121" y="43"/>
                    <a:pt x="119" y="26"/>
                    <a:pt x="100" y="28"/>
                  </a:cubicBezTo>
                  <a:cubicBezTo>
                    <a:pt x="81" y="29"/>
                    <a:pt x="78" y="29"/>
                    <a:pt x="78" y="29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7" y="0"/>
                    <a:pt x="40" y="4"/>
                  </a:cubicBezTo>
                  <a:cubicBezTo>
                    <a:pt x="34" y="8"/>
                    <a:pt x="22" y="7"/>
                    <a:pt x="12" y="0"/>
                  </a:cubicBezTo>
                  <a:close/>
                </a:path>
              </a:pathLst>
            </a:custGeom>
            <a:solidFill>
              <a:srgbClr val="56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ṧľîďê">
              <a:extLst>
                <a:ext uri="{FF2B5EF4-FFF2-40B4-BE49-F238E27FC236}">
                  <a16:creationId xmlns:a16="http://schemas.microsoft.com/office/drawing/2014/main" id="{FEEAD905-A65B-437A-BF1E-9627FC97698E}"/>
                </a:ext>
              </a:extLst>
            </p:cNvPr>
            <p:cNvSpPr/>
            <p:nvPr/>
          </p:nvSpPr>
          <p:spPr bwMode="auto">
            <a:xfrm>
              <a:off x="5699126" y="4241801"/>
              <a:ext cx="419100" cy="63500"/>
            </a:xfrm>
            <a:custGeom>
              <a:avLst/>
              <a:gdLst>
                <a:gd name="T0" fmla="*/ 0 w 126"/>
                <a:gd name="T1" fmla="*/ 11 h 19"/>
                <a:gd name="T2" fmla="*/ 2 w 126"/>
                <a:gd name="T3" fmla="*/ 0 h 19"/>
                <a:gd name="T4" fmla="*/ 80 w 126"/>
                <a:gd name="T5" fmla="*/ 14 h 19"/>
                <a:gd name="T6" fmla="*/ 122 w 126"/>
                <a:gd name="T7" fmla="*/ 6 h 19"/>
                <a:gd name="T8" fmla="*/ 125 w 126"/>
                <a:gd name="T9" fmla="*/ 7 h 19"/>
                <a:gd name="T10" fmla="*/ 124 w 126"/>
                <a:gd name="T11" fmla="*/ 10 h 19"/>
                <a:gd name="T12" fmla="*/ 87 w 126"/>
                <a:gd name="T13" fmla="*/ 18 h 19"/>
                <a:gd name="T14" fmla="*/ 42 w 126"/>
                <a:gd name="T15" fmla="*/ 12 h 19"/>
                <a:gd name="T16" fmla="*/ 39 w 126"/>
                <a:gd name="T17" fmla="*/ 19 h 19"/>
                <a:gd name="T18" fmla="*/ 0 w 126"/>
                <a:gd name="T19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" h="19">
                  <a:moveTo>
                    <a:pt x="0" y="1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65" y="13"/>
                    <a:pt x="80" y="14"/>
                  </a:cubicBezTo>
                  <a:cubicBezTo>
                    <a:pt x="95" y="14"/>
                    <a:pt x="122" y="6"/>
                    <a:pt x="122" y="6"/>
                  </a:cubicBezTo>
                  <a:cubicBezTo>
                    <a:pt x="122" y="6"/>
                    <a:pt x="125" y="5"/>
                    <a:pt x="125" y="7"/>
                  </a:cubicBezTo>
                  <a:cubicBezTo>
                    <a:pt x="126" y="8"/>
                    <a:pt x="124" y="10"/>
                    <a:pt x="124" y="10"/>
                  </a:cubicBezTo>
                  <a:cubicBezTo>
                    <a:pt x="124" y="10"/>
                    <a:pt x="101" y="18"/>
                    <a:pt x="87" y="18"/>
                  </a:cubicBezTo>
                  <a:cubicBezTo>
                    <a:pt x="73" y="18"/>
                    <a:pt x="42" y="12"/>
                    <a:pt x="42" y="12"/>
                  </a:cubicBezTo>
                  <a:cubicBezTo>
                    <a:pt x="39" y="19"/>
                    <a:pt x="39" y="19"/>
                    <a:pt x="39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1818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şľíḍé">
              <a:extLst>
                <a:ext uri="{FF2B5EF4-FFF2-40B4-BE49-F238E27FC236}">
                  <a16:creationId xmlns:a16="http://schemas.microsoft.com/office/drawing/2014/main" id="{4B186070-5F14-4BE2-9F02-80A2B72F10CD}"/>
                </a:ext>
              </a:extLst>
            </p:cNvPr>
            <p:cNvSpPr/>
            <p:nvPr/>
          </p:nvSpPr>
          <p:spPr bwMode="auto">
            <a:xfrm>
              <a:off x="5645151" y="2516188"/>
              <a:ext cx="300038" cy="1549400"/>
            </a:xfrm>
            <a:custGeom>
              <a:avLst/>
              <a:gdLst>
                <a:gd name="T0" fmla="*/ 0 w 90"/>
                <a:gd name="T1" fmla="*/ 75 h 466"/>
                <a:gd name="T2" fmla="*/ 21 w 90"/>
                <a:gd name="T3" fmla="*/ 257 h 466"/>
                <a:gd name="T4" fmla="*/ 23 w 90"/>
                <a:gd name="T5" fmla="*/ 466 h 466"/>
                <a:gd name="T6" fmla="*/ 69 w 90"/>
                <a:gd name="T7" fmla="*/ 466 h 466"/>
                <a:gd name="T8" fmla="*/ 86 w 90"/>
                <a:gd name="T9" fmla="*/ 252 h 466"/>
                <a:gd name="T10" fmla="*/ 78 w 90"/>
                <a:gd name="T11" fmla="*/ 28 h 466"/>
                <a:gd name="T12" fmla="*/ 0 w 90"/>
                <a:gd name="T13" fmla="*/ 7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466">
                  <a:moveTo>
                    <a:pt x="0" y="75"/>
                  </a:moveTo>
                  <a:cubicBezTo>
                    <a:pt x="21" y="257"/>
                    <a:pt x="21" y="257"/>
                    <a:pt x="21" y="257"/>
                  </a:cubicBezTo>
                  <a:cubicBezTo>
                    <a:pt x="23" y="466"/>
                    <a:pt x="23" y="466"/>
                    <a:pt x="23" y="466"/>
                  </a:cubicBezTo>
                  <a:cubicBezTo>
                    <a:pt x="69" y="466"/>
                    <a:pt x="69" y="466"/>
                    <a:pt x="69" y="466"/>
                  </a:cubicBezTo>
                  <a:cubicBezTo>
                    <a:pt x="69" y="466"/>
                    <a:pt x="83" y="355"/>
                    <a:pt x="86" y="252"/>
                  </a:cubicBezTo>
                  <a:cubicBezTo>
                    <a:pt x="90" y="153"/>
                    <a:pt x="80" y="41"/>
                    <a:pt x="78" y="28"/>
                  </a:cubicBezTo>
                  <a:cubicBezTo>
                    <a:pt x="75" y="0"/>
                    <a:pt x="0" y="75"/>
                    <a:pt x="0" y="75"/>
                  </a:cubicBezTo>
                  <a:close/>
                </a:path>
              </a:pathLst>
            </a:custGeom>
            <a:solidFill>
              <a:srgbClr val="152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ïŝlîḓe">
              <a:extLst>
                <a:ext uri="{FF2B5EF4-FFF2-40B4-BE49-F238E27FC236}">
                  <a16:creationId xmlns:a16="http://schemas.microsoft.com/office/drawing/2014/main" id="{874FD29F-C8ED-4FFB-9EC5-95574B407B3F}"/>
                </a:ext>
              </a:extLst>
            </p:cNvPr>
            <p:cNvSpPr/>
            <p:nvPr/>
          </p:nvSpPr>
          <p:spPr bwMode="auto">
            <a:xfrm>
              <a:off x="5751513" y="1830388"/>
              <a:ext cx="142875" cy="157163"/>
            </a:xfrm>
            <a:custGeom>
              <a:avLst/>
              <a:gdLst>
                <a:gd name="T0" fmla="*/ 43 w 43"/>
                <a:gd name="T1" fmla="*/ 30 h 47"/>
                <a:gd name="T2" fmla="*/ 3 w 43"/>
                <a:gd name="T3" fmla="*/ 37 h 47"/>
                <a:gd name="T4" fmla="*/ 1 w 43"/>
                <a:gd name="T5" fmla="*/ 21 h 47"/>
                <a:gd name="T6" fmla="*/ 1 w 43"/>
                <a:gd name="T7" fmla="*/ 11 h 47"/>
                <a:gd name="T8" fmla="*/ 0 w 43"/>
                <a:gd name="T9" fmla="*/ 1 h 47"/>
                <a:gd name="T10" fmla="*/ 31 w 43"/>
                <a:gd name="T11" fmla="*/ 0 h 47"/>
                <a:gd name="T12" fmla="*/ 32 w 43"/>
                <a:gd name="T13" fmla="*/ 4 h 47"/>
                <a:gd name="T14" fmla="*/ 34 w 43"/>
                <a:gd name="T15" fmla="*/ 8 h 47"/>
                <a:gd name="T16" fmla="*/ 43 w 43"/>
                <a:gd name="T17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43" y="30"/>
                  </a:moveTo>
                  <a:cubicBezTo>
                    <a:pt x="43" y="30"/>
                    <a:pt x="14" y="47"/>
                    <a:pt x="3" y="37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8"/>
                    <a:pt x="34" y="8"/>
                    <a:pt x="34" y="8"/>
                  </a:cubicBezTo>
                  <a:lnTo>
                    <a:pt x="43" y="30"/>
                  </a:lnTo>
                  <a:close/>
                </a:path>
              </a:pathLst>
            </a:custGeom>
            <a:solidFill>
              <a:srgbClr val="FF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is1íḑe">
              <a:extLst>
                <a:ext uri="{FF2B5EF4-FFF2-40B4-BE49-F238E27FC236}">
                  <a16:creationId xmlns:a16="http://schemas.microsoft.com/office/drawing/2014/main" id="{6B955511-D757-4A03-B164-0E20663AC3D4}"/>
                </a:ext>
              </a:extLst>
            </p:cNvPr>
            <p:cNvSpPr/>
            <p:nvPr/>
          </p:nvSpPr>
          <p:spPr bwMode="auto">
            <a:xfrm>
              <a:off x="5551488" y="1920876"/>
              <a:ext cx="539750" cy="871538"/>
            </a:xfrm>
            <a:custGeom>
              <a:avLst/>
              <a:gdLst>
                <a:gd name="T0" fmla="*/ 137 w 162"/>
                <a:gd name="T1" fmla="*/ 171 h 262"/>
                <a:gd name="T2" fmla="*/ 35 w 162"/>
                <a:gd name="T3" fmla="*/ 235 h 262"/>
                <a:gd name="T4" fmla="*/ 39 w 162"/>
                <a:gd name="T5" fmla="*/ 182 h 262"/>
                <a:gd name="T6" fmla="*/ 2 w 162"/>
                <a:gd name="T7" fmla="*/ 70 h 262"/>
                <a:gd name="T8" fmla="*/ 58 w 162"/>
                <a:gd name="T9" fmla="*/ 12 h 262"/>
                <a:gd name="T10" fmla="*/ 105 w 162"/>
                <a:gd name="T11" fmla="*/ 3 h 262"/>
                <a:gd name="T12" fmla="*/ 118 w 162"/>
                <a:gd name="T13" fmla="*/ 0 h 262"/>
                <a:gd name="T14" fmla="*/ 129 w 162"/>
                <a:gd name="T15" fmla="*/ 11 h 262"/>
                <a:gd name="T16" fmla="*/ 137 w 162"/>
                <a:gd name="T17" fmla="*/ 17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262">
                  <a:moveTo>
                    <a:pt x="137" y="171"/>
                  </a:moveTo>
                  <a:cubicBezTo>
                    <a:pt x="129" y="262"/>
                    <a:pt x="35" y="235"/>
                    <a:pt x="35" y="235"/>
                  </a:cubicBezTo>
                  <a:cubicBezTo>
                    <a:pt x="35" y="235"/>
                    <a:pt x="39" y="199"/>
                    <a:pt x="39" y="182"/>
                  </a:cubicBezTo>
                  <a:cubicBezTo>
                    <a:pt x="39" y="141"/>
                    <a:pt x="4" y="115"/>
                    <a:pt x="2" y="70"/>
                  </a:cubicBezTo>
                  <a:cubicBezTo>
                    <a:pt x="0" y="31"/>
                    <a:pt x="48" y="19"/>
                    <a:pt x="58" y="12"/>
                  </a:cubicBezTo>
                  <a:cubicBezTo>
                    <a:pt x="71" y="13"/>
                    <a:pt x="81" y="14"/>
                    <a:pt x="105" y="3"/>
                  </a:cubicBezTo>
                  <a:cubicBezTo>
                    <a:pt x="108" y="2"/>
                    <a:pt x="116" y="0"/>
                    <a:pt x="118" y="0"/>
                  </a:cubicBezTo>
                  <a:cubicBezTo>
                    <a:pt x="124" y="3"/>
                    <a:pt x="126" y="7"/>
                    <a:pt x="129" y="11"/>
                  </a:cubicBezTo>
                  <a:cubicBezTo>
                    <a:pt x="162" y="56"/>
                    <a:pt x="139" y="138"/>
                    <a:pt x="137" y="171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ŝḷïḋê">
              <a:extLst>
                <a:ext uri="{FF2B5EF4-FFF2-40B4-BE49-F238E27FC236}">
                  <a16:creationId xmlns:a16="http://schemas.microsoft.com/office/drawing/2014/main" id="{9E0A524D-063A-4FB7-905E-079F62BA9E3D}"/>
                </a:ext>
              </a:extLst>
            </p:cNvPr>
            <p:cNvSpPr/>
            <p:nvPr/>
          </p:nvSpPr>
          <p:spPr bwMode="auto">
            <a:xfrm>
              <a:off x="5745163" y="1930401"/>
              <a:ext cx="209550" cy="398463"/>
            </a:xfrm>
            <a:custGeom>
              <a:avLst/>
              <a:gdLst>
                <a:gd name="T0" fmla="*/ 47 w 63"/>
                <a:gd name="T1" fmla="*/ 0 h 120"/>
                <a:gd name="T2" fmla="*/ 62 w 63"/>
                <a:gd name="T3" fmla="*/ 72 h 120"/>
                <a:gd name="T4" fmla="*/ 57 w 63"/>
                <a:gd name="T5" fmla="*/ 120 h 120"/>
                <a:gd name="T6" fmla="*/ 43 w 63"/>
                <a:gd name="T7" fmla="*/ 80 h 120"/>
                <a:gd name="T8" fmla="*/ 43 w 63"/>
                <a:gd name="T9" fmla="*/ 80 h 120"/>
                <a:gd name="T10" fmla="*/ 0 w 63"/>
                <a:gd name="T11" fmla="*/ 9 h 120"/>
                <a:gd name="T12" fmla="*/ 33 w 63"/>
                <a:gd name="T13" fmla="*/ 4 h 120"/>
                <a:gd name="T14" fmla="*/ 34 w 63"/>
                <a:gd name="T15" fmla="*/ 4 h 120"/>
                <a:gd name="T16" fmla="*/ 47 w 63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20">
                  <a:moveTo>
                    <a:pt x="47" y="0"/>
                  </a:moveTo>
                  <a:cubicBezTo>
                    <a:pt x="58" y="27"/>
                    <a:pt x="61" y="52"/>
                    <a:pt x="62" y="72"/>
                  </a:cubicBezTo>
                  <a:cubicBezTo>
                    <a:pt x="63" y="101"/>
                    <a:pt x="57" y="120"/>
                    <a:pt x="57" y="120"/>
                  </a:cubicBezTo>
                  <a:cubicBezTo>
                    <a:pt x="56" y="109"/>
                    <a:pt x="50" y="95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26" y="46"/>
                    <a:pt x="0" y="9"/>
                    <a:pt x="0" y="9"/>
                  </a:cubicBezTo>
                  <a:cubicBezTo>
                    <a:pt x="15" y="8"/>
                    <a:pt x="26" y="6"/>
                    <a:pt x="33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3" y="2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íṩḷíde">
              <a:extLst>
                <a:ext uri="{FF2B5EF4-FFF2-40B4-BE49-F238E27FC236}">
                  <a16:creationId xmlns:a16="http://schemas.microsoft.com/office/drawing/2014/main" id="{96C18033-E2F0-413B-956B-16BC5DD90216}"/>
                </a:ext>
              </a:extLst>
            </p:cNvPr>
            <p:cNvSpPr/>
            <p:nvPr/>
          </p:nvSpPr>
          <p:spPr bwMode="auto">
            <a:xfrm>
              <a:off x="5830888" y="1943101"/>
              <a:ext cx="123825" cy="385763"/>
            </a:xfrm>
            <a:custGeom>
              <a:avLst/>
              <a:gdLst>
                <a:gd name="T0" fmla="*/ 21 w 37"/>
                <a:gd name="T1" fmla="*/ 5 h 116"/>
                <a:gd name="T2" fmla="*/ 20 w 37"/>
                <a:gd name="T3" fmla="*/ 20 h 116"/>
                <a:gd name="T4" fmla="*/ 36 w 37"/>
                <a:gd name="T5" fmla="*/ 68 h 116"/>
                <a:gd name="T6" fmla="*/ 31 w 37"/>
                <a:gd name="T7" fmla="*/ 116 h 116"/>
                <a:gd name="T8" fmla="*/ 17 w 37"/>
                <a:gd name="T9" fmla="*/ 76 h 116"/>
                <a:gd name="T10" fmla="*/ 17 w 37"/>
                <a:gd name="T11" fmla="*/ 76 h 116"/>
                <a:gd name="T12" fmla="*/ 13 w 37"/>
                <a:gd name="T13" fmla="*/ 21 h 116"/>
                <a:gd name="T14" fmla="*/ 0 w 37"/>
                <a:gd name="T15" fmla="*/ 11 h 116"/>
                <a:gd name="T16" fmla="*/ 3 w 37"/>
                <a:gd name="T17" fmla="*/ 9 h 116"/>
                <a:gd name="T18" fmla="*/ 7 w 37"/>
                <a:gd name="T19" fmla="*/ 0 h 116"/>
                <a:gd name="T20" fmla="*/ 8 w 37"/>
                <a:gd name="T21" fmla="*/ 0 h 116"/>
                <a:gd name="T22" fmla="*/ 21 w 37"/>
                <a:gd name="T23" fmla="*/ 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16">
                  <a:moveTo>
                    <a:pt x="21" y="5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7" y="97"/>
                    <a:pt x="31" y="116"/>
                    <a:pt x="31" y="116"/>
                  </a:cubicBezTo>
                  <a:cubicBezTo>
                    <a:pt x="30" y="105"/>
                    <a:pt x="24" y="91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D613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śḻíḓê">
              <a:extLst>
                <a:ext uri="{FF2B5EF4-FFF2-40B4-BE49-F238E27FC236}">
                  <a16:creationId xmlns:a16="http://schemas.microsoft.com/office/drawing/2014/main" id="{D5AA5C53-21C2-450A-B9BE-FB80A3BEE6E9}"/>
                </a:ext>
              </a:extLst>
            </p:cNvPr>
            <p:cNvSpPr/>
            <p:nvPr/>
          </p:nvSpPr>
          <p:spPr bwMode="auto">
            <a:xfrm>
              <a:off x="5741988" y="1917701"/>
              <a:ext cx="112713" cy="88900"/>
            </a:xfrm>
            <a:custGeom>
              <a:avLst/>
              <a:gdLst>
                <a:gd name="T0" fmla="*/ 0 w 34"/>
                <a:gd name="T1" fmla="*/ 13 h 27"/>
                <a:gd name="T2" fmla="*/ 3 w 34"/>
                <a:gd name="T3" fmla="*/ 0 h 27"/>
                <a:gd name="T4" fmla="*/ 34 w 34"/>
                <a:gd name="T5" fmla="*/ 8 h 27"/>
                <a:gd name="T6" fmla="*/ 31 w 34"/>
                <a:gd name="T7" fmla="*/ 27 h 27"/>
                <a:gd name="T8" fmla="*/ 0 w 34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7">
                  <a:moveTo>
                    <a:pt x="0" y="1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1" y="9"/>
                    <a:pt x="34" y="8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13" y="26"/>
                    <a:pt x="0" y="13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śļíďè">
              <a:extLst>
                <a:ext uri="{FF2B5EF4-FFF2-40B4-BE49-F238E27FC236}">
                  <a16:creationId xmlns:a16="http://schemas.microsoft.com/office/drawing/2014/main" id="{4147755A-9160-46AE-94B0-A7726A517858}"/>
                </a:ext>
              </a:extLst>
            </p:cNvPr>
            <p:cNvSpPr/>
            <p:nvPr/>
          </p:nvSpPr>
          <p:spPr bwMode="auto">
            <a:xfrm>
              <a:off x="5854701" y="1900238"/>
              <a:ext cx="63500" cy="76200"/>
            </a:xfrm>
            <a:custGeom>
              <a:avLst/>
              <a:gdLst>
                <a:gd name="T0" fmla="*/ 16 w 19"/>
                <a:gd name="T1" fmla="*/ 23 h 23"/>
                <a:gd name="T2" fmla="*/ 0 w 19"/>
                <a:gd name="T3" fmla="*/ 13 h 23"/>
                <a:gd name="T4" fmla="*/ 10 w 19"/>
                <a:gd name="T5" fmla="*/ 0 h 23"/>
                <a:gd name="T6" fmla="*/ 17 w 19"/>
                <a:gd name="T7" fmla="*/ 7 h 23"/>
                <a:gd name="T8" fmla="*/ 16 w 19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3">
                  <a:moveTo>
                    <a:pt x="16" y="2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9" y="7"/>
                    <a:pt x="10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9" y="15"/>
                    <a:pt x="16" y="23"/>
                  </a:cubicBez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šḷïḍe">
              <a:extLst>
                <a:ext uri="{FF2B5EF4-FFF2-40B4-BE49-F238E27FC236}">
                  <a16:creationId xmlns:a16="http://schemas.microsoft.com/office/drawing/2014/main" id="{909DBCF7-A364-42B6-9B18-20232BC9F24F}"/>
                </a:ext>
              </a:extLst>
            </p:cNvPr>
            <p:cNvSpPr/>
            <p:nvPr/>
          </p:nvSpPr>
          <p:spPr bwMode="auto">
            <a:xfrm>
              <a:off x="5665788" y="2276476"/>
              <a:ext cx="69850" cy="434975"/>
            </a:xfrm>
            <a:custGeom>
              <a:avLst/>
              <a:gdLst>
                <a:gd name="T0" fmla="*/ 0 w 21"/>
                <a:gd name="T1" fmla="*/ 48 h 131"/>
                <a:gd name="T2" fmla="*/ 17 w 21"/>
                <a:gd name="T3" fmla="*/ 0 h 131"/>
                <a:gd name="T4" fmla="*/ 18 w 21"/>
                <a:gd name="T5" fmla="*/ 79 h 131"/>
                <a:gd name="T6" fmla="*/ 9 w 21"/>
                <a:gd name="T7" fmla="*/ 131 h 131"/>
                <a:gd name="T8" fmla="*/ 1 w 21"/>
                <a:gd name="T9" fmla="*/ 130 h 131"/>
                <a:gd name="T10" fmla="*/ 0 w 21"/>
                <a:gd name="T11" fmla="*/ 48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31">
                  <a:moveTo>
                    <a:pt x="0" y="4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21" y="50"/>
                    <a:pt x="18" y="79"/>
                  </a:cubicBezTo>
                  <a:cubicBezTo>
                    <a:pt x="15" y="108"/>
                    <a:pt x="9" y="131"/>
                    <a:pt x="9" y="131"/>
                  </a:cubicBezTo>
                  <a:cubicBezTo>
                    <a:pt x="1" y="130"/>
                    <a:pt x="1" y="130"/>
                    <a:pt x="1" y="130"/>
                  </a:cubicBezTo>
                  <a:cubicBezTo>
                    <a:pt x="1" y="130"/>
                    <a:pt x="8" y="89"/>
                    <a:pt x="0" y="48"/>
                  </a:cubicBezTo>
                  <a:close/>
                </a:path>
              </a:pathLst>
            </a:custGeom>
            <a:solidFill>
              <a:srgbClr val="152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ïṡlíḑe">
              <a:extLst>
                <a:ext uri="{FF2B5EF4-FFF2-40B4-BE49-F238E27FC236}">
                  <a16:creationId xmlns:a16="http://schemas.microsoft.com/office/drawing/2014/main" id="{86884F01-1C85-4D84-8813-E0FC04145DE3}"/>
                </a:ext>
              </a:extLst>
            </p:cNvPr>
            <p:cNvSpPr/>
            <p:nvPr/>
          </p:nvSpPr>
          <p:spPr bwMode="auto">
            <a:xfrm>
              <a:off x="5754688" y="1841501"/>
              <a:ext cx="115888" cy="69850"/>
            </a:xfrm>
            <a:custGeom>
              <a:avLst/>
              <a:gdLst>
                <a:gd name="T0" fmla="*/ 32 w 35"/>
                <a:gd name="T1" fmla="*/ 0 h 21"/>
                <a:gd name="T2" fmla="*/ 33 w 35"/>
                <a:gd name="T3" fmla="*/ 5 h 21"/>
                <a:gd name="T4" fmla="*/ 33 w 35"/>
                <a:gd name="T5" fmla="*/ 5 h 21"/>
                <a:gd name="T6" fmla="*/ 23 w 35"/>
                <a:gd name="T7" fmla="*/ 18 h 21"/>
                <a:gd name="T8" fmla="*/ 0 w 35"/>
                <a:gd name="T9" fmla="*/ 18 h 21"/>
                <a:gd name="T10" fmla="*/ 0 w 35"/>
                <a:gd name="T11" fmla="*/ 8 h 21"/>
                <a:gd name="T12" fmla="*/ 31 w 35"/>
                <a:gd name="T13" fmla="*/ 1 h 21"/>
                <a:gd name="T14" fmla="*/ 32 w 35"/>
                <a:gd name="T1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1">
                  <a:moveTo>
                    <a:pt x="32" y="0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5" y="13"/>
                    <a:pt x="23" y="18"/>
                  </a:cubicBezTo>
                  <a:cubicBezTo>
                    <a:pt x="16" y="21"/>
                    <a:pt x="7" y="19"/>
                    <a:pt x="0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" y="11"/>
                    <a:pt x="26" y="3"/>
                    <a:pt x="31" y="1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C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iṡḷîďe">
              <a:extLst>
                <a:ext uri="{FF2B5EF4-FFF2-40B4-BE49-F238E27FC236}">
                  <a16:creationId xmlns:a16="http://schemas.microsoft.com/office/drawing/2014/main" id="{1F46EBFA-8F5A-4752-B931-FD0D69979B6B}"/>
                </a:ext>
              </a:extLst>
            </p:cNvPr>
            <p:cNvSpPr/>
            <p:nvPr/>
          </p:nvSpPr>
          <p:spPr bwMode="auto">
            <a:xfrm>
              <a:off x="5641976" y="1544638"/>
              <a:ext cx="279400" cy="349250"/>
            </a:xfrm>
            <a:custGeom>
              <a:avLst/>
              <a:gdLst>
                <a:gd name="T0" fmla="*/ 84 w 84"/>
                <a:gd name="T1" fmla="*/ 83 h 105"/>
                <a:gd name="T2" fmla="*/ 36 w 84"/>
                <a:gd name="T3" fmla="*/ 103 h 105"/>
                <a:gd name="T4" fmla="*/ 27 w 84"/>
                <a:gd name="T5" fmla="*/ 95 h 105"/>
                <a:gd name="T6" fmla="*/ 24 w 84"/>
                <a:gd name="T7" fmla="*/ 90 h 105"/>
                <a:gd name="T8" fmla="*/ 4 w 84"/>
                <a:gd name="T9" fmla="*/ 53 h 105"/>
                <a:gd name="T10" fmla="*/ 7 w 84"/>
                <a:gd name="T11" fmla="*/ 23 h 105"/>
                <a:gd name="T12" fmla="*/ 51 w 84"/>
                <a:gd name="T13" fmla="*/ 0 h 105"/>
                <a:gd name="T14" fmla="*/ 61 w 84"/>
                <a:gd name="T15" fmla="*/ 6 h 105"/>
                <a:gd name="T16" fmla="*/ 65 w 84"/>
                <a:gd name="T17" fmla="*/ 18 h 105"/>
                <a:gd name="T18" fmla="*/ 84 w 84"/>
                <a:gd name="T19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105">
                  <a:moveTo>
                    <a:pt x="84" y="83"/>
                  </a:moveTo>
                  <a:cubicBezTo>
                    <a:pt x="83" y="92"/>
                    <a:pt x="45" y="105"/>
                    <a:pt x="36" y="103"/>
                  </a:cubicBezTo>
                  <a:cubicBezTo>
                    <a:pt x="33" y="103"/>
                    <a:pt x="30" y="99"/>
                    <a:pt x="27" y="95"/>
                  </a:cubicBezTo>
                  <a:cubicBezTo>
                    <a:pt x="26" y="94"/>
                    <a:pt x="25" y="92"/>
                    <a:pt x="24" y="90"/>
                  </a:cubicBezTo>
                  <a:cubicBezTo>
                    <a:pt x="16" y="77"/>
                    <a:pt x="4" y="53"/>
                    <a:pt x="4" y="53"/>
                  </a:cubicBezTo>
                  <a:cubicBezTo>
                    <a:pt x="2" y="52"/>
                    <a:pt x="0" y="36"/>
                    <a:pt x="7" y="23"/>
                  </a:cubicBezTo>
                  <a:cubicBezTo>
                    <a:pt x="20" y="15"/>
                    <a:pt x="43" y="3"/>
                    <a:pt x="51" y="0"/>
                  </a:cubicBezTo>
                  <a:cubicBezTo>
                    <a:pt x="55" y="1"/>
                    <a:pt x="59" y="3"/>
                    <a:pt x="61" y="6"/>
                  </a:cubicBezTo>
                  <a:cubicBezTo>
                    <a:pt x="62" y="9"/>
                    <a:pt x="63" y="12"/>
                    <a:pt x="65" y="18"/>
                  </a:cubicBezTo>
                  <a:cubicBezTo>
                    <a:pt x="67" y="37"/>
                    <a:pt x="84" y="75"/>
                    <a:pt x="84" y="83"/>
                  </a:cubicBezTo>
                  <a:close/>
                </a:path>
              </a:pathLst>
            </a:custGeom>
            <a:solidFill>
              <a:srgbClr val="FF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ïṩļiḓè">
              <a:extLst>
                <a:ext uri="{FF2B5EF4-FFF2-40B4-BE49-F238E27FC236}">
                  <a16:creationId xmlns:a16="http://schemas.microsoft.com/office/drawing/2014/main" id="{F741A1A9-98AC-4F39-830B-49DA3D2BCA0C}"/>
                </a:ext>
              </a:extLst>
            </p:cNvPr>
            <p:cNvSpPr/>
            <p:nvPr/>
          </p:nvSpPr>
          <p:spPr bwMode="auto">
            <a:xfrm>
              <a:off x="5867401" y="1677988"/>
              <a:ext cx="53975" cy="79375"/>
            </a:xfrm>
            <a:custGeom>
              <a:avLst/>
              <a:gdLst>
                <a:gd name="T0" fmla="*/ 0 w 16"/>
                <a:gd name="T1" fmla="*/ 0 h 24"/>
                <a:gd name="T2" fmla="*/ 16 w 16"/>
                <a:gd name="T3" fmla="*/ 16 h 24"/>
                <a:gd name="T4" fmla="*/ 2 w 16"/>
                <a:gd name="T5" fmla="*/ 24 h 24"/>
                <a:gd name="T6" fmla="*/ 0 w 1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4">
                  <a:moveTo>
                    <a:pt x="0" y="0"/>
                  </a:moveTo>
                  <a:cubicBezTo>
                    <a:pt x="0" y="0"/>
                    <a:pt x="16" y="14"/>
                    <a:pt x="16" y="16"/>
                  </a:cubicBezTo>
                  <a:cubicBezTo>
                    <a:pt x="16" y="19"/>
                    <a:pt x="2" y="24"/>
                    <a:pt x="2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ṣliḑe">
              <a:extLst>
                <a:ext uri="{FF2B5EF4-FFF2-40B4-BE49-F238E27FC236}">
                  <a16:creationId xmlns:a16="http://schemas.microsoft.com/office/drawing/2014/main" id="{D6000A62-7F21-4246-B8CA-7EA1F677C0E5}"/>
                </a:ext>
              </a:extLst>
            </p:cNvPr>
            <p:cNvSpPr/>
            <p:nvPr/>
          </p:nvSpPr>
          <p:spPr bwMode="auto">
            <a:xfrm>
              <a:off x="5532438" y="2106613"/>
              <a:ext cx="258763" cy="904875"/>
            </a:xfrm>
            <a:custGeom>
              <a:avLst/>
              <a:gdLst>
                <a:gd name="T0" fmla="*/ 8 w 78"/>
                <a:gd name="T1" fmla="*/ 14 h 272"/>
                <a:gd name="T2" fmla="*/ 0 w 78"/>
                <a:gd name="T3" fmla="*/ 101 h 272"/>
                <a:gd name="T4" fmla="*/ 24 w 78"/>
                <a:gd name="T5" fmla="*/ 272 h 272"/>
                <a:gd name="T6" fmla="*/ 59 w 78"/>
                <a:gd name="T7" fmla="*/ 263 h 272"/>
                <a:gd name="T8" fmla="*/ 50 w 78"/>
                <a:gd name="T9" fmla="*/ 131 h 272"/>
                <a:gd name="T10" fmla="*/ 71 w 78"/>
                <a:gd name="T11" fmla="*/ 31 h 272"/>
                <a:gd name="T12" fmla="*/ 8 w 78"/>
                <a:gd name="T13" fmla="*/ 1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272">
                  <a:moveTo>
                    <a:pt x="8" y="14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24" y="272"/>
                    <a:pt x="24" y="272"/>
                    <a:pt x="24" y="272"/>
                  </a:cubicBezTo>
                  <a:cubicBezTo>
                    <a:pt x="59" y="263"/>
                    <a:pt x="59" y="263"/>
                    <a:pt x="59" y="263"/>
                  </a:cubicBezTo>
                  <a:cubicBezTo>
                    <a:pt x="59" y="263"/>
                    <a:pt x="55" y="150"/>
                    <a:pt x="50" y="131"/>
                  </a:cubicBezTo>
                  <a:cubicBezTo>
                    <a:pt x="45" y="112"/>
                    <a:pt x="78" y="45"/>
                    <a:pt x="71" y="31"/>
                  </a:cubicBezTo>
                  <a:cubicBezTo>
                    <a:pt x="64" y="17"/>
                    <a:pt x="18" y="0"/>
                    <a:pt x="8" y="14"/>
                  </a:cubicBez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íṩḷíḑè">
              <a:extLst>
                <a:ext uri="{FF2B5EF4-FFF2-40B4-BE49-F238E27FC236}">
                  <a16:creationId xmlns:a16="http://schemas.microsoft.com/office/drawing/2014/main" id="{F48D6B83-6D20-47DF-85B8-941CEC627ECA}"/>
                </a:ext>
              </a:extLst>
            </p:cNvPr>
            <p:cNvSpPr/>
            <p:nvPr/>
          </p:nvSpPr>
          <p:spPr bwMode="auto">
            <a:xfrm>
              <a:off x="5821363" y="1684338"/>
              <a:ext cx="23813" cy="23813"/>
            </a:xfrm>
            <a:custGeom>
              <a:avLst/>
              <a:gdLst>
                <a:gd name="T0" fmla="*/ 6 w 7"/>
                <a:gd name="T1" fmla="*/ 2 h 7"/>
                <a:gd name="T2" fmla="*/ 5 w 7"/>
                <a:gd name="T3" fmla="*/ 7 h 7"/>
                <a:gd name="T4" fmla="*/ 1 w 7"/>
                <a:gd name="T5" fmla="*/ 5 h 7"/>
                <a:gd name="T6" fmla="*/ 1 w 7"/>
                <a:gd name="T7" fmla="*/ 0 h 7"/>
                <a:gd name="T8" fmla="*/ 6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6" y="2"/>
                  </a:moveTo>
                  <a:cubicBezTo>
                    <a:pt x="7" y="4"/>
                    <a:pt x="6" y="6"/>
                    <a:pt x="5" y="7"/>
                  </a:cubicBezTo>
                  <a:cubicBezTo>
                    <a:pt x="4" y="7"/>
                    <a:pt x="2" y="7"/>
                    <a:pt x="1" y="5"/>
                  </a:cubicBezTo>
                  <a:cubicBezTo>
                    <a:pt x="0" y="3"/>
                    <a:pt x="0" y="1"/>
                    <a:pt x="1" y="0"/>
                  </a:cubicBezTo>
                  <a:cubicBezTo>
                    <a:pt x="3" y="0"/>
                    <a:pt x="5" y="0"/>
                    <a:pt x="6" y="2"/>
                  </a:cubicBezTo>
                  <a:close/>
                </a:path>
              </a:pathLst>
            </a:custGeom>
            <a:solidFill>
              <a:srgbClr val="56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ṣḻîḍé">
              <a:extLst>
                <a:ext uri="{FF2B5EF4-FFF2-40B4-BE49-F238E27FC236}">
                  <a16:creationId xmlns:a16="http://schemas.microsoft.com/office/drawing/2014/main" id="{86C96C41-B773-497C-8C6C-84F755BC917F}"/>
                </a:ext>
              </a:extLst>
            </p:cNvPr>
            <p:cNvSpPr/>
            <p:nvPr/>
          </p:nvSpPr>
          <p:spPr bwMode="auto">
            <a:xfrm>
              <a:off x="5651501" y="2425701"/>
              <a:ext cx="322263" cy="492125"/>
            </a:xfrm>
            <a:custGeom>
              <a:avLst/>
              <a:gdLst>
                <a:gd name="T0" fmla="*/ 97 w 97"/>
                <a:gd name="T1" fmla="*/ 0 h 148"/>
                <a:gd name="T2" fmla="*/ 59 w 97"/>
                <a:gd name="T3" fmla="*/ 139 h 148"/>
                <a:gd name="T4" fmla="*/ 0 w 97"/>
                <a:gd name="T5" fmla="*/ 148 h 148"/>
                <a:gd name="T6" fmla="*/ 25 w 97"/>
                <a:gd name="T7" fmla="*/ 48 h 148"/>
                <a:gd name="T8" fmla="*/ 97 w 97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48">
                  <a:moveTo>
                    <a:pt x="97" y="0"/>
                  </a:moveTo>
                  <a:cubicBezTo>
                    <a:pt x="97" y="0"/>
                    <a:pt x="85" y="110"/>
                    <a:pt x="59" y="13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îṩḷîḋè">
              <a:extLst>
                <a:ext uri="{FF2B5EF4-FFF2-40B4-BE49-F238E27FC236}">
                  <a16:creationId xmlns:a16="http://schemas.microsoft.com/office/drawing/2014/main" id="{24833763-CCB6-4B2D-B4D0-D7CABCB2184B}"/>
                </a:ext>
              </a:extLst>
            </p:cNvPr>
            <p:cNvSpPr/>
            <p:nvPr/>
          </p:nvSpPr>
          <p:spPr bwMode="auto">
            <a:xfrm>
              <a:off x="5894388" y="2339976"/>
              <a:ext cx="163513" cy="371475"/>
            </a:xfrm>
            <a:custGeom>
              <a:avLst/>
              <a:gdLst>
                <a:gd name="T0" fmla="*/ 40 w 49"/>
                <a:gd name="T1" fmla="*/ 0 h 112"/>
                <a:gd name="T2" fmla="*/ 49 w 49"/>
                <a:gd name="T3" fmla="*/ 81 h 112"/>
                <a:gd name="T4" fmla="*/ 12 w 49"/>
                <a:gd name="T5" fmla="*/ 98 h 112"/>
                <a:gd name="T6" fmla="*/ 12 w 49"/>
                <a:gd name="T7" fmla="*/ 96 h 112"/>
                <a:gd name="T8" fmla="*/ 40 w 49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2">
                  <a:moveTo>
                    <a:pt x="40" y="0"/>
                  </a:moveTo>
                  <a:cubicBezTo>
                    <a:pt x="49" y="81"/>
                    <a:pt x="49" y="81"/>
                    <a:pt x="49" y="81"/>
                  </a:cubicBezTo>
                  <a:cubicBezTo>
                    <a:pt x="49" y="81"/>
                    <a:pt x="24" y="84"/>
                    <a:pt x="12" y="98"/>
                  </a:cubicBezTo>
                  <a:cubicBezTo>
                    <a:pt x="0" y="112"/>
                    <a:pt x="12" y="96"/>
                    <a:pt x="12" y="9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$ľîḑè">
              <a:extLst>
                <a:ext uri="{FF2B5EF4-FFF2-40B4-BE49-F238E27FC236}">
                  <a16:creationId xmlns:a16="http://schemas.microsoft.com/office/drawing/2014/main" id="{36E75A95-02BD-4806-BA6C-1E27A3ED4B48}"/>
                </a:ext>
              </a:extLst>
            </p:cNvPr>
            <p:cNvSpPr/>
            <p:nvPr/>
          </p:nvSpPr>
          <p:spPr bwMode="auto">
            <a:xfrm>
              <a:off x="5924551" y="1377951"/>
              <a:ext cx="722313" cy="768350"/>
            </a:xfrm>
            <a:custGeom>
              <a:avLst/>
              <a:gdLst>
                <a:gd name="T0" fmla="*/ 23 w 217"/>
                <a:gd name="T1" fmla="*/ 231 h 231"/>
                <a:gd name="T2" fmla="*/ 126 w 217"/>
                <a:gd name="T3" fmla="*/ 132 h 231"/>
                <a:gd name="T4" fmla="*/ 217 w 217"/>
                <a:gd name="T5" fmla="*/ 21 h 231"/>
                <a:gd name="T6" fmla="*/ 193 w 217"/>
                <a:gd name="T7" fmla="*/ 0 h 231"/>
                <a:gd name="T8" fmla="*/ 0 w 217"/>
                <a:gd name="T9" fmla="*/ 166 h 231"/>
                <a:gd name="T10" fmla="*/ 23 w 217"/>
                <a:gd name="T1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231">
                  <a:moveTo>
                    <a:pt x="23" y="231"/>
                  </a:moveTo>
                  <a:cubicBezTo>
                    <a:pt x="23" y="231"/>
                    <a:pt x="115" y="148"/>
                    <a:pt x="126" y="132"/>
                  </a:cubicBezTo>
                  <a:cubicBezTo>
                    <a:pt x="137" y="117"/>
                    <a:pt x="217" y="21"/>
                    <a:pt x="217" y="2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0" y="166"/>
                    <a:pt x="0" y="166"/>
                    <a:pt x="0" y="166"/>
                  </a:cubicBezTo>
                  <a:lnTo>
                    <a:pt x="23" y="231"/>
                  </a:lnTo>
                  <a:close/>
                </a:path>
              </a:pathLst>
            </a:custGeom>
            <a:solidFill>
              <a:srgbClr val="1D3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îšlíḑê">
              <a:extLst>
                <a:ext uri="{FF2B5EF4-FFF2-40B4-BE49-F238E27FC236}">
                  <a16:creationId xmlns:a16="http://schemas.microsoft.com/office/drawing/2014/main" id="{C644739E-D6C5-4406-9B09-DF93BF48378E}"/>
                </a:ext>
              </a:extLst>
            </p:cNvPr>
            <p:cNvSpPr/>
            <p:nvPr/>
          </p:nvSpPr>
          <p:spPr bwMode="auto">
            <a:xfrm>
              <a:off x="5614988" y="1535113"/>
              <a:ext cx="249238" cy="312738"/>
            </a:xfrm>
            <a:custGeom>
              <a:avLst/>
              <a:gdLst>
                <a:gd name="T0" fmla="*/ 74 w 75"/>
                <a:gd name="T1" fmla="*/ 26 h 94"/>
                <a:gd name="T2" fmla="*/ 61 w 75"/>
                <a:gd name="T3" fmla="*/ 31 h 94"/>
                <a:gd name="T4" fmla="*/ 34 w 75"/>
                <a:gd name="T5" fmla="*/ 43 h 94"/>
                <a:gd name="T6" fmla="*/ 38 w 75"/>
                <a:gd name="T7" fmla="*/ 68 h 94"/>
                <a:gd name="T8" fmla="*/ 35 w 75"/>
                <a:gd name="T9" fmla="*/ 69 h 94"/>
                <a:gd name="T10" fmla="*/ 30 w 75"/>
                <a:gd name="T11" fmla="*/ 62 h 94"/>
                <a:gd name="T12" fmla="*/ 21 w 75"/>
                <a:gd name="T13" fmla="*/ 61 h 94"/>
                <a:gd name="T14" fmla="*/ 27 w 75"/>
                <a:gd name="T15" fmla="*/ 79 h 94"/>
                <a:gd name="T16" fmla="*/ 32 w 75"/>
                <a:gd name="T17" fmla="*/ 79 h 94"/>
                <a:gd name="T18" fmla="*/ 32 w 75"/>
                <a:gd name="T19" fmla="*/ 93 h 94"/>
                <a:gd name="T20" fmla="*/ 32 w 75"/>
                <a:gd name="T21" fmla="*/ 93 h 94"/>
                <a:gd name="T22" fmla="*/ 29 w 75"/>
                <a:gd name="T23" fmla="*/ 94 h 94"/>
                <a:gd name="T24" fmla="*/ 2 w 75"/>
                <a:gd name="T25" fmla="*/ 52 h 94"/>
                <a:gd name="T26" fmla="*/ 4 w 75"/>
                <a:gd name="T27" fmla="*/ 33 h 94"/>
                <a:gd name="T28" fmla="*/ 15 w 75"/>
                <a:gd name="T29" fmla="*/ 26 h 94"/>
                <a:gd name="T30" fmla="*/ 59 w 75"/>
                <a:gd name="T31" fmla="*/ 3 h 94"/>
                <a:gd name="T32" fmla="*/ 62 w 75"/>
                <a:gd name="T33" fmla="*/ 2 h 94"/>
                <a:gd name="T34" fmla="*/ 72 w 75"/>
                <a:gd name="T35" fmla="*/ 7 h 94"/>
                <a:gd name="T36" fmla="*/ 74 w 75"/>
                <a:gd name="T37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94">
                  <a:moveTo>
                    <a:pt x="74" y="26"/>
                  </a:moveTo>
                  <a:cubicBezTo>
                    <a:pt x="74" y="26"/>
                    <a:pt x="67" y="29"/>
                    <a:pt x="61" y="31"/>
                  </a:cubicBezTo>
                  <a:cubicBezTo>
                    <a:pt x="54" y="34"/>
                    <a:pt x="34" y="43"/>
                    <a:pt x="34" y="4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26" y="58"/>
                    <a:pt x="21" y="61"/>
                  </a:cubicBezTo>
                  <a:cubicBezTo>
                    <a:pt x="16" y="64"/>
                    <a:pt x="24" y="78"/>
                    <a:pt x="27" y="79"/>
                  </a:cubicBezTo>
                  <a:cubicBezTo>
                    <a:pt x="30" y="80"/>
                    <a:pt x="32" y="79"/>
                    <a:pt x="32" y="79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31" y="93"/>
                    <a:pt x="30" y="94"/>
                    <a:pt x="29" y="94"/>
                  </a:cubicBezTo>
                  <a:cubicBezTo>
                    <a:pt x="28" y="94"/>
                    <a:pt x="3" y="56"/>
                    <a:pt x="2" y="52"/>
                  </a:cubicBezTo>
                  <a:cubicBezTo>
                    <a:pt x="1" y="48"/>
                    <a:pt x="0" y="37"/>
                    <a:pt x="4" y="33"/>
                  </a:cubicBezTo>
                  <a:cubicBezTo>
                    <a:pt x="5" y="32"/>
                    <a:pt x="9" y="29"/>
                    <a:pt x="15" y="26"/>
                  </a:cubicBezTo>
                  <a:cubicBezTo>
                    <a:pt x="28" y="18"/>
                    <a:pt x="51" y="6"/>
                    <a:pt x="59" y="3"/>
                  </a:cubicBezTo>
                  <a:cubicBezTo>
                    <a:pt x="60" y="3"/>
                    <a:pt x="62" y="2"/>
                    <a:pt x="62" y="2"/>
                  </a:cubicBezTo>
                  <a:cubicBezTo>
                    <a:pt x="68" y="0"/>
                    <a:pt x="70" y="1"/>
                    <a:pt x="72" y="7"/>
                  </a:cubicBezTo>
                  <a:cubicBezTo>
                    <a:pt x="73" y="10"/>
                    <a:pt x="75" y="22"/>
                    <a:pt x="74" y="26"/>
                  </a:cubicBezTo>
                  <a:close/>
                </a:path>
              </a:pathLst>
            </a:custGeom>
            <a:solidFill>
              <a:srgbClr val="56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ïŝḷiďe">
              <a:extLst>
                <a:ext uri="{FF2B5EF4-FFF2-40B4-BE49-F238E27FC236}">
                  <a16:creationId xmlns:a16="http://schemas.microsoft.com/office/drawing/2014/main" id="{B25E42AC-7BF3-40C1-846E-C210064528EA}"/>
                </a:ext>
              </a:extLst>
            </p:cNvPr>
            <p:cNvSpPr/>
            <p:nvPr/>
          </p:nvSpPr>
          <p:spPr bwMode="auto">
            <a:xfrm>
              <a:off x="5548313" y="3011488"/>
              <a:ext cx="285750" cy="127000"/>
            </a:xfrm>
            <a:custGeom>
              <a:avLst/>
              <a:gdLst>
                <a:gd name="T0" fmla="*/ 12 w 86"/>
                <a:gd name="T1" fmla="*/ 38 h 38"/>
                <a:gd name="T2" fmla="*/ 14 w 86"/>
                <a:gd name="T3" fmla="*/ 25 h 38"/>
                <a:gd name="T4" fmla="*/ 17 w 86"/>
                <a:gd name="T5" fmla="*/ 20 h 38"/>
                <a:gd name="T6" fmla="*/ 23 w 86"/>
                <a:gd name="T7" fmla="*/ 17 h 38"/>
                <a:gd name="T8" fmla="*/ 58 w 86"/>
                <a:gd name="T9" fmla="*/ 12 h 38"/>
                <a:gd name="T10" fmla="*/ 59 w 86"/>
                <a:gd name="T11" fmla="*/ 12 h 38"/>
                <a:gd name="T12" fmla="*/ 65 w 86"/>
                <a:gd name="T13" fmla="*/ 14 h 38"/>
                <a:gd name="T14" fmla="*/ 68 w 86"/>
                <a:gd name="T15" fmla="*/ 18 h 38"/>
                <a:gd name="T16" fmla="*/ 75 w 86"/>
                <a:gd name="T17" fmla="*/ 35 h 38"/>
                <a:gd name="T18" fmla="*/ 86 w 86"/>
                <a:gd name="T19" fmla="*/ 30 h 38"/>
                <a:gd name="T20" fmla="*/ 80 w 86"/>
                <a:gd name="T21" fmla="*/ 14 h 38"/>
                <a:gd name="T22" fmla="*/ 71 w 86"/>
                <a:gd name="T23" fmla="*/ 4 h 38"/>
                <a:gd name="T24" fmla="*/ 59 w 86"/>
                <a:gd name="T25" fmla="*/ 0 h 38"/>
                <a:gd name="T26" fmla="*/ 57 w 86"/>
                <a:gd name="T27" fmla="*/ 0 h 38"/>
                <a:gd name="T28" fmla="*/ 21 w 86"/>
                <a:gd name="T29" fmla="*/ 5 h 38"/>
                <a:gd name="T30" fmla="*/ 9 w 86"/>
                <a:gd name="T31" fmla="*/ 11 h 38"/>
                <a:gd name="T32" fmla="*/ 2 w 86"/>
                <a:gd name="T33" fmla="*/ 23 h 38"/>
                <a:gd name="T34" fmla="*/ 0 w 86"/>
                <a:gd name="T35" fmla="*/ 36 h 38"/>
                <a:gd name="T36" fmla="*/ 12 w 86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38">
                  <a:moveTo>
                    <a:pt x="12" y="38"/>
                  </a:moveTo>
                  <a:cubicBezTo>
                    <a:pt x="14" y="25"/>
                    <a:pt x="14" y="25"/>
                    <a:pt x="14" y="25"/>
                  </a:cubicBezTo>
                  <a:cubicBezTo>
                    <a:pt x="14" y="23"/>
                    <a:pt x="15" y="21"/>
                    <a:pt x="17" y="20"/>
                  </a:cubicBezTo>
                  <a:cubicBezTo>
                    <a:pt x="19" y="18"/>
                    <a:pt x="21" y="17"/>
                    <a:pt x="23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1" y="12"/>
                    <a:pt x="63" y="13"/>
                    <a:pt x="65" y="14"/>
                  </a:cubicBezTo>
                  <a:cubicBezTo>
                    <a:pt x="67" y="15"/>
                    <a:pt x="68" y="17"/>
                    <a:pt x="68" y="18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8" y="10"/>
                    <a:pt x="75" y="6"/>
                    <a:pt x="71" y="4"/>
                  </a:cubicBezTo>
                  <a:cubicBezTo>
                    <a:pt x="68" y="2"/>
                    <a:pt x="64" y="0"/>
                    <a:pt x="59" y="0"/>
                  </a:cubicBezTo>
                  <a:cubicBezTo>
                    <a:pt x="59" y="0"/>
                    <a:pt x="58" y="0"/>
                    <a:pt x="57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5"/>
                    <a:pt x="12" y="8"/>
                    <a:pt x="9" y="11"/>
                  </a:cubicBezTo>
                  <a:cubicBezTo>
                    <a:pt x="6" y="14"/>
                    <a:pt x="3" y="18"/>
                    <a:pt x="2" y="2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2" y="38"/>
                    <a:pt x="12" y="38"/>
                    <a:pt x="12" y="38"/>
                  </a:cubicBezTo>
                  <a:close/>
                </a:path>
              </a:pathLst>
            </a:custGeom>
            <a:solidFill>
              <a:srgbClr val="563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ŝḷíḑe">
              <a:extLst>
                <a:ext uri="{FF2B5EF4-FFF2-40B4-BE49-F238E27FC236}">
                  <a16:creationId xmlns:a16="http://schemas.microsoft.com/office/drawing/2014/main" id="{5C7E1AF1-CDE0-4E6F-9915-7CFD80A6BA16}"/>
                </a:ext>
              </a:extLst>
            </p:cNvPr>
            <p:cNvSpPr/>
            <p:nvPr/>
          </p:nvSpPr>
          <p:spPr bwMode="auto">
            <a:xfrm>
              <a:off x="5411788" y="3078163"/>
              <a:ext cx="615950" cy="452438"/>
            </a:xfrm>
            <a:custGeom>
              <a:avLst/>
              <a:gdLst>
                <a:gd name="T0" fmla="*/ 176 w 185"/>
                <a:gd name="T1" fmla="*/ 11 h 136"/>
                <a:gd name="T2" fmla="*/ 184 w 185"/>
                <a:gd name="T3" fmla="*/ 112 h 136"/>
                <a:gd name="T4" fmla="*/ 174 w 185"/>
                <a:gd name="T5" fmla="*/ 124 h 136"/>
                <a:gd name="T6" fmla="*/ 22 w 185"/>
                <a:gd name="T7" fmla="*/ 136 h 136"/>
                <a:gd name="T8" fmla="*/ 10 w 185"/>
                <a:gd name="T9" fmla="*/ 129 h 136"/>
                <a:gd name="T10" fmla="*/ 9 w 185"/>
                <a:gd name="T11" fmla="*/ 125 h 136"/>
                <a:gd name="T12" fmla="*/ 6 w 185"/>
                <a:gd name="T13" fmla="*/ 89 h 136"/>
                <a:gd name="T14" fmla="*/ 0 w 185"/>
                <a:gd name="T15" fmla="*/ 30 h 136"/>
                <a:gd name="T16" fmla="*/ 11 w 185"/>
                <a:gd name="T17" fmla="*/ 17 h 136"/>
                <a:gd name="T18" fmla="*/ 163 w 185"/>
                <a:gd name="T19" fmla="*/ 0 h 136"/>
                <a:gd name="T20" fmla="*/ 165 w 185"/>
                <a:gd name="T21" fmla="*/ 0 h 136"/>
                <a:gd name="T22" fmla="*/ 176 w 185"/>
                <a:gd name="T23" fmla="*/ 1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5" h="136">
                  <a:moveTo>
                    <a:pt x="176" y="11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5" y="118"/>
                    <a:pt x="180" y="124"/>
                    <a:pt x="174" y="124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17" y="136"/>
                    <a:pt x="12" y="133"/>
                    <a:pt x="10" y="129"/>
                  </a:cubicBezTo>
                  <a:cubicBezTo>
                    <a:pt x="9" y="128"/>
                    <a:pt x="9" y="126"/>
                    <a:pt x="9" y="125"/>
                  </a:cubicBezTo>
                  <a:cubicBezTo>
                    <a:pt x="6" y="89"/>
                    <a:pt x="6" y="89"/>
                    <a:pt x="6" y="8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3"/>
                    <a:pt x="5" y="17"/>
                    <a:pt x="11" y="17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4" y="0"/>
                    <a:pt x="165" y="0"/>
                    <a:pt x="165" y="0"/>
                  </a:cubicBezTo>
                  <a:cubicBezTo>
                    <a:pt x="171" y="0"/>
                    <a:pt x="175" y="5"/>
                    <a:pt x="176" y="11"/>
                  </a:cubicBezTo>
                  <a:close/>
                </a:path>
              </a:pathLst>
            </a:custGeom>
            <a:solidFill>
              <a:srgbClr val="452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$1ïḍe">
              <a:extLst>
                <a:ext uri="{FF2B5EF4-FFF2-40B4-BE49-F238E27FC236}">
                  <a16:creationId xmlns:a16="http://schemas.microsoft.com/office/drawing/2014/main" id="{CE7750BE-3F88-4FD1-A2BB-A444DE9BE8DC}"/>
                </a:ext>
              </a:extLst>
            </p:cNvPr>
            <p:cNvSpPr/>
            <p:nvPr/>
          </p:nvSpPr>
          <p:spPr bwMode="auto">
            <a:xfrm>
              <a:off x="5611813" y="2981326"/>
              <a:ext cx="146050" cy="130175"/>
            </a:xfrm>
            <a:custGeom>
              <a:avLst/>
              <a:gdLst>
                <a:gd name="T0" fmla="*/ 0 w 44"/>
                <a:gd name="T1" fmla="*/ 7 h 39"/>
                <a:gd name="T2" fmla="*/ 1 w 44"/>
                <a:gd name="T3" fmla="*/ 24 h 39"/>
                <a:gd name="T4" fmla="*/ 12 w 44"/>
                <a:gd name="T5" fmla="*/ 38 h 39"/>
                <a:gd name="T6" fmla="*/ 39 w 44"/>
                <a:gd name="T7" fmla="*/ 28 h 39"/>
                <a:gd name="T8" fmla="*/ 38 w 44"/>
                <a:gd name="T9" fmla="*/ 10 h 39"/>
                <a:gd name="T10" fmla="*/ 44 w 44"/>
                <a:gd name="T11" fmla="*/ 9 h 39"/>
                <a:gd name="T12" fmla="*/ 35 w 44"/>
                <a:gd name="T13" fmla="*/ 0 h 39"/>
                <a:gd name="T14" fmla="*/ 0 w 44"/>
                <a:gd name="T15" fmla="*/ 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39">
                  <a:moveTo>
                    <a:pt x="0" y="7"/>
                  </a:moveTo>
                  <a:cubicBezTo>
                    <a:pt x="0" y="7"/>
                    <a:pt x="0" y="23"/>
                    <a:pt x="1" y="24"/>
                  </a:cubicBezTo>
                  <a:cubicBezTo>
                    <a:pt x="1" y="25"/>
                    <a:pt x="8" y="37"/>
                    <a:pt x="12" y="38"/>
                  </a:cubicBezTo>
                  <a:cubicBezTo>
                    <a:pt x="16" y="39"/>
                    <a:pt x="38" y="31"/>
                    <a:pt x="39" y="28"/>
                  </a:cubicBezTo>
                  <a:cubicBezTo>
                    <a:pt x="40" y="25"/>
                    <a:pt x="38" y="10"/>
                    <a:pt x="38" y="1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39" y="0"/>
                    <a:pt x="35" y="0"/>
                  </a:cubicBezTo>
                  <a:cubicBezTo>
                    <a:pt x="31" y="1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FD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îṥľïdè">
              <a:extLst>
                <a:ext uri="{FF2B5EF4-FFF2-40B4-BE49-F238E27FC236}">
                  <a16:creationId xmlns:a16="http://schemas.microsoft.com/office/drawing/2014/main" id="{C8B44272-B1E5-4E88-9335-70CE236C6096}"/>
                </a:ext>
              </a:extLst>
            </p:cNvPr>
            <p:cNvSpPr/>
            <p:nvPr/>
          </p:nvSpPr>
          <p:spPr bwMode="auto">
            <a:xfrm>
              <a:off x="5411788" y="3178176"/>
              <a:ext cx="76200" cy="195263"/>
            </a:xfrm>
            <a:custGeom>
              <a:avLst/>
              <a:gdLst>
                <a:gd name="T0" fmla="*/ 0 w 48"/>
                <a:gd name="T1" fmla="*/ 121 h 123"/>
                <a:gd name="T2" fmla="*/ 0 w 48"/>
                <a:gd name="T3" fmla="*/ 0 h 123"/>
                <a:gd name="T4" fmla="*/ 48 w 48"/>
                <a:gd name="T5" fmla="*/ 121 h 123"/>
                <a:gd name="T6" fmla="*/ 0 w 48"/>
                <a:gd name="T7" fmla="*/ 123 h 123"/>
                <a:gd name="T8" fmla="*/ 0 w 48"/>
                <a:gd name="T9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3">
                  <a:moveTo>
                    <a:pt x="0" y="121"/>
                  </a:moveTo>
                  <a:lnTo>
                    <a:pt x="0" y="0"/>
                  </a:lnTo>
                  <a:lnTo>
                    <a:pt x="48" y="121"/>
                  </a:lnTo>
                  <a:lnTo>
                    <a:pt x="0" y="12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4529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şḻíḓé">
              <a:extLst>
                <a:ext uri="{FF2B5EF4-FFF2-40B4-BE49-F238E27FC236}">
                  <a16:creationId xmlns:a16="http://schemas.microsoft.com/office/drawing/2014/main" id="{28505E80-1EDF-413B-99D4-6803E3DB6954}"/>
                </a:ext>
              </a:extLst>
            </p:cNvPr>
            <p:cNvSpPr/>
            <p:nvPr/>
          </p:nvSpPr>
          <p:spPr bwMode="auto">
            <a:xfrm>
              <a:off x="5411788" y="3178176"/>
              <a:ext cx="76200" cy="195263"/>
            </a:xfrm>
            <a:custGeom>
              <a:avLst/>
              <a:gdLst>
                <a:gd name="T0" fmla="*/ 0 w 48"/>
                <a:gd name="T1" fmla="*/ 121 h 123"/>
                <a:gd name="T2" fmla="*/ 0 w 48"/>
                <a:gd name="T3" fmla="*/ 0 h 123"/>
                <a:gd name="T4" fmla="*/ 48 w 48"/>
                <a:gd name="T5" fmla="*/ 121 h 123"/>
                <a:gd name="T6" fmla="*/ 0 w 48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23">
                  <a:moveTo>
                    <a:pt x="0" y="121"/>
                  </a:moveTo>
                  <a:lnTo>
                    <a:pt x="0" y="0"/>
                  </a:lnTo>
                  <a:lnTo>
                    <a:pt x="48" y="121"/>
                  </a:lnTo>
                  <a:lnTo>
                    <a:pt x="0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iŝ1iďé">
              <a:extLst>
                <a:ext uri="{FF2B5EF4-FFF2-40B4-BE49-F238E27FC236}">
                  <a16:creationId xmlns:a16="http://schemas.microsoft.com/office/drawing/2014/main" id="{6CD82FB5-7555-417D-9DC3-895796455D66}"/>
                </a:ext>
              </a:extLst>
            </p:cNvPr>
            <p:cNvSpPr/>
            <p:nvPr/>
          </p:nvSpPr>
          <p:spPr bwMode="auto">
            <a:xfrm>
              <a:off x="5432426" y="3084513"/>
              <a:ext cx="558800" cy="296863"/>
            </a:xfrm>
            <a:custGeom>
              <a:avLst/>
              <a:gdLst>
                <a:gd name="T0" fmla="*/ 0 w 168"/>
                <a:gd name="T1" fmla="*/ 86 h 89"/>
                <a:gd name="T2" fmla="*/ 163 w 168"/>
                <a:gd name="T3" fmla="*/ 76 h 89"/>
                <a:gd name="T4" fmla="*/ 163 w 168"/>
                <a:gd name="T5" fmla="*/ 2 h 89"/>
                <a:gd name="T6" fmla="*/ 168 w 168"/>
                <a:gd name="T7" fmla="*/ 81 h 89"/>
                <a:gd name="T8" fmla="*/ 0 w 168"/>
                <a:gd name="T9" fmla="*/ 89 h 89"/>
                <a:gd name="T10" fmla="*/ 0 w 168"/>
                <a:gd name="T11" fmla="*/ 8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89">
                  <a:moveTo>
                    <a:pt x="0" y="86"/>
                  </a:moveTo>
                  <a:cubicBezTo>
                    <a:pt x="163" y="76"/>
                    <a:pt x="163" y="76"/>
                    <a:pt x="163" y="76"/>
                  </a:cubicBezTo>
                  <a:cubicBezTo>
                    <a:pt x="163" y="76"/>
                    <a:pt x="157" y="0"/>
                    <a:pt x="163" y="2"/>
                  </a:cubicBezTo>
                  <a:cubicBezTo>
                    <a:pt x="163" y="2"/>
                    <a:pt x="163" y="62"/>
                    <a:pt x="168" y="81"/>
                  </a:cubicBezTo>
                  <a:cubicBezTo>
                    <a:pt x="0" y="89"/>
                    <a:pt x="0" y="89"/>
                    <a:pt x="0" y="89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331E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ïṣļîḋé">
              <a:extLst>
                <a:ext uri="{FF2B5EF4-FFF2-40B4-BE49-F238E27FC236}">
                  <a16:creationId xmlns:a16="http://schemas.microsoft.com/office/drawing/2014/main" id="{122646EF-08F2-43BB-82EA-5481333A493B}"/>
                </a:ext>
              </a:extLst>
            </p:cNvPr>
            <p:cNvSpPr/>
            <p:nvPr/>
          </p:nvSpPr>
          <p:spPr bwMode="auto">
            <a:xfrm>
              <a:off x="5675313" y="3333751"/>
              <a:ext cx="46038" cy="66675"/>
            </a:xfrm>
            <a:custGeom>
              <a:avLst/>
              <a:gdLst>
                <a:gd name="T0" fmla="*/ 0 w 14"/>
                <a:gd name="T1" fmla="*/ 2 h 20"/>
                <a:gd name="T2" fmla="*/ 6 w 14"/>
                <a:gd name="T3" fmla="*/ 18 h 20"/>
                <a:gd name="T4" fmla="*/ 13 w 14"/>
                <a:gd name="T5" fmla="*/ 2 h 20"/>
                <a:gd name="T6" fmla="*/ 0 w 14"/>
                <a:gd name="T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0">
                  <a:moveTo>
                    <a:pt x="0" y="2"/>
                  </a:moveTo>
                  <a:cubicBezTo>
                    <a:pt x="0" y="2"/>
                    <a:pt x="1" y="17"/>
                    <a:pt x="6" y="18"/>
                  </a:cubicBezTo>
                  <a:cubicBezTo>
                    <a:pt x="11" y="20"/>
                    <a:pt x="14" y="8"/>
                    <a:pt x="13" y="2"/>
                  </a:cubicBezTo>
                  <a:cubicBezTo>
                    <a:pt x="13" y="2"/>
                    <a:pt x="8" y="0"/>
                    <a:pt x="0" y="2"/>
                  </a:cubicBezTo>
                  <a:close/>
                </a:path>
              </a:pathLst>
            </a:custGeom>
            <a:solidFill>
              <a:srgbClr val="CD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381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12ACFA3-5850-4FBE-8094-1967541EC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53" y="898828"/>
            <a:ext cx="6371849" cy="21369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6EB46C-53C6-410E-ABF1-8D58AAD0DEF5}"/>
              </a:ext>
            </a:extLst>
          </p:cNvPr>
          <p:cNvSpPr/>
          <p:nvPr/>
        </p:nvSpPr>
        <p:spPr>
          <a:xfrm>
            <a:off x="0" y="3035808"/>
            <a:ext cx="12192000" cy="382219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06E106-FDE1-4721-8849-D1CA7850CFAF}"/>
              </a:ext>
            </a:extLst>
          </p:cNvPr>
          <p:cNvGrpSpPr/>
          <p:nvPr/>
        </p:nvGrpSpPr>
        <p:grpSpPr>
          <a:xfrm>
            <a:off x="5967984" y="3479728"/>
            <a:ext cx="3731720" cy="1202001"/>
            <a:chOff x="5967984" y="3479727"/>
            <a:chExt cx="3731720" cy="120200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E7FAFD-8976-407E-BF28-85DEA1B9FCB6}"/>
                </a:ext>
              </a:extLst>
            </p:cNvPr>
            <p:cNvSpPr/>
            <p:nvPr/>
          </p:nvSpPr>
          <p:spPr>
            <a:xfrm>
              <a:off x="5967984" y="3479727"/>
              <a:ext cx="3731720" cy="1202001"/>
            </a:xfrm>
            <a:prstGeom prst="rect">
              <a:avLst/>
            </a:prstGeom>
            <a:noFill/>
            <a:ln w="76200">
              <a:solidFill>
                <a:srgbClr val="1C0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AD87086-5919-4041-93EB-5B5E4B2077EE}"/>
                </a:ext>
              </a:extLst>
            </p:cNvPr>
            <p:cNvSpPr txBox="1"/>
            <p:nvPr/>
          </p:nvSpPr>
          <p:spPr>
            <a:xfrm>
              <a:off x="6405403" y="3658292"/>
              <a:ext cx="2856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The title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20C269B-CF55-4361-8FE3-3EA1B7937705}"/>
              </a:ext>
            </a:extLst>
          </p:cNvPr>
          <p:cNvSpPr/>
          <p:nvPr/>
        </p:nvSpPr>
        <p:spPr>
          <a:xfrm>
            <a:off x="1538913" y="1202892"/>
            <a:ext cx="2594497" cy="1832916"/>
          </a:xfrm>
          <a:prstGeom prst="rect">
            <a:avLst/>
          </a:prstGeom>
          <a:solidFill>
            <a:srgbClr val="004FA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037E92-E271-4EEA-B902-D4DBDC089D36}"/>
              </a:ext>
            </a:extLst>
          </p:cNvPr>
          <p:cNvSpPr txBox="1"/>
          <p:nvPr/>
        </p:nvSpPr>
        <p:spPr>
          <a:xfrm>
            <a:off x="1886065" y="1202892"/>
            <a:ext cx="19071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4</a:t>
            </a:r>
            <a:endParaRPr lang="zh-CN" altLang="en-US" sz="19900" b="1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6" name="ïş1ïḍè">
            <a:extLst>
              <a:ext uri="{FF2B5EF4-FFF2-40B4-BE49-F238E27FC236}">
                <a16:creationId xmlns:a16="http://schemas.microsoft.com/office/drawing/2014/main" id="{84063C6B-8BB2-4300-8DE4-B84C2FEDB7B0}"/>
              </a:ext>
            </a:extLst>
          </p:cNvPr>
          <p:cNvSpPr/>
          <p:nvPr/>
        </p:nvSpPr>
        <p:spPr bwMode="auto">
          <a:xfrm>
            <a:off x="5871229" y="4878773"/>
            <a:ext cx="3949427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Copy paste fonts. Choose the only option to retain text......</a:t>
            </a:r>
          </a:p>
        </p:txBody>
      </p:sp>
    </p:spTree>
    <p:extLst>
      <p:ext uri="{BB962C8B-B14F-4D97-AF65-F5344CB8AC3E}">
        <p14:creationId xmlns:p14="http://schemas.microsoft.com/office/powerpoint/2010/main" val="119378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3D03ED-CDB5-4BE8-875D-25023FED780E}"/>
              </a:ext>
            </a:extLst>
          </p:cNvPr>
          <p:cNvSpPr/>
          <p:nvPr/>
        </p:nvSpPr>
        <p:spPr>
          <a:xfrm>
            <a:off x="2" y="0"/>
            <a:ext cx="559612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453527" cy="646331"/>
            <a:chOff x="7296912" y="1700784"/>
            <a:chExt cx="4453527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4548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E9FAFF84-0490-46B3-A2BE-7292251CBEBC}"/>
              </a:ext>
            </a:extLst>
          </p:cNvPr>
          <p:cNvGrpSpPr/>
          <p:nvPr/>
        </p:nvGrpSpPr>
        <p:grpSpPr>
          <a:xfrm>
            <a:off x="985563" y="2035505"/>
            <a:ext cx="4213491" cy="3925600"/>
            <a:chOff x="985563" y="2035505"/>
            <a:chExt cx="4213490" cy="3925600"/>
          </a:xfrm>
        </p:grpSpPr>
        <p:grpSp>
          <p:nvGrpSpPr>
            <p:cNvPr id="7" name="îŝļidè">
              <a:extLst>
                <a:ext uri="{FF2B5EF4-FFF2-40B4-BE49-F238E27FC236}">
                  <a16:creationId xmlns:a16="http://schemas.microsoft.com/office/drawing/2014/main" id="{EF770FDB-79E3-47A6-AEE1-ADF9B22FBBB7}"/>
                </a:ext>
              </a:extLst>
            </p:cNvPr>
            <p:cNvGrpSpPr/>
            <p:nvPr/>
          </p:nvGrpSpPr>
          <p:grpSpPr>
            <a:xfrm>
              <a:off x="985563" y="2877978"/>
              <a:ext cx="577851" cy="577851"/>
              <a:chOff x="0" y="0"/>
              <a:chExt cx="1155700" cy="1155700"/>
            </a:xfrm>
          </p:grpSpPr>
          <p:sp>
            <p:nvSpPr>
              <p:cNvPr id="41" name="îṣḷiḍè">
                <a:extLst>
                  <a:ext uri="{FF2B5EF4-FFF2-40B4-BE49-F238E27FC236}">
                    <a16:creationId xmlns:a16="http://schemas.microsoft.com/office/drawing/2014/main" id="{2AC9B19D-A6B1-4BD2-B7F9-CF166F2B9313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íŝľiḑe">
                <a:extLst>
                  <a:ext uri="{FF2B5EF4-FFF2-40B4-BE49-F238E27FC236}">
                    <a16:creationId xmlns:a16="http://schemas.microsoft.com/office/drawing/2014/main" id="{0D66AC72-0057-4DFA-81C7-A14F728ADC04}"/>
                  </a:ext>
                </a:extLst>
              </p:cNvPr>
              <p:cNvSpPr/>
              <p:nvPr/>
            </p:nvSpPr>
            <p:spPr>
              <a:xfrm>
                <a:off x="238357" y="219652"/>
                <a:ext cx="716400" cy="716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600" extrusionOk="0">
                    <a:moveTo>
                      <a:pt x="19313" y="4353"/>
                    </a:moveTo>
                    <a:lnTo>
                      <a:pt x="16178" y="7496"/>
                    </a:lnTo>
                    <a:cubicBezTo>
                      <a:pt x="16034" y="7640"/>
                      <a:pt x="15980" y="7851"/>
                      <a:pt x="16036" y="8047"/>
                    </a:cubicBezTo>
                    <a:lnTo>
                      <a:pt x="18732" y="17470"/>
                    </a:lnTo>
                    <a:cubicBezTo>
                      <a:pt x="18788" y="17666"/>
                      <a:pt x="18734" y="17878"/>
                      <a:pt x="18590" y="18022"/>
                    </a:cubicBezTo>
                    <a:lnTo>
                      <a:pt x="17170" y="19445"/>
                    </a:lnTo>
                    <a:cubicBezTo>
                      <a:pt x="17059" y="19556"/>
                      <a:pt x="16916" y="19609"/>
                      <a:pt x="16775" y="19609"/>
                    </a:cubicBezTo>
                    <a:cubicBezTo>
                      <a:pt x="16581" y="19609"/>
                      <a:pt x="16390" y="19510"/>
                      <a:pt x="16285" y="19322"/>
                    </a:cubicBezTo>
                    <a:lnTo>
                      <a:pt x="12375" y="12317"/>
                    </a:lnTo>
                    <a:cubicBezTo>
                      <a:pt x="12271" y="12129"/>
                      <a:pt x="12079" y="12029"/>
                      <a:pt x="11886" y="12029"/>
                    </a:cubicBezTo>
                    <a:cubicBezTo>
                      <a:pt x="11744" y="12029"/>
                      <a:pt x="11602" y="12083"/>
                      <a:pt x="11491" y="12194"/>
                    </a:cubicBezTo>
                    <a:lnTo>
                      <a:pt x="8519" y="15172"/>
                    </a:lnTo>
                    <a:cubicBezTo>
                      <a:pt x="8388" y="15304"/>
                      <a:pt x="8330" y="15492"/>
                      <a:pt x="8365" y="15674"/>
                    </a:cubicBezTo>
                    <a:lnTo>
                      <a:pt x="8996" y="18989"/>
                    </a:lnTo>
                    <a:cubicBezTo>
                      <a:pt x="9031" y="19171"/>
                      <a:pt x="8973" y="19359"/>
                      <a:pt x="8842" y="19491"/>
                    </a:cubicBezTo>
                    <a:lnTo>
                      <a:pt x="8441" y="19893"/>
                    </a:lnTo>
                    <a:cubicBezTo>
                      <a:pt x="8330" y="20004"/>
                      <a:pt x="8187" y="20058"/>
                      <a:pt x="8046" y="20058"/>
                    </a:cubicBezTo>
                    <a:cubicBezTo>
                      <a:pt x="7852" y="20058"/>
                      <a:pt x="7661" y="19958"/>
                      <a:pt x="7556" y="19770"/>
                    </a:cubicBezTo>
                    <a:lnTo>
                      <a:pt x="5577" y="16226"/>
                    </a:lnTo>
                    <a:cubicBezTo>
                      <a:pt x="5526" y="16136"/>
                      <a:pt x="5452" y="16061"/>
                      <a:pt x="5362" y="16010"/>
                    </a:cubicBezTo>
                    <a:lnTo>
                      <a:pt x="1826" y="14027"/>
                    </a:lnTo>
                    <a:cubicBezTo>
                      <a:pt x="1502" y="13845"/>
                      <a:pt x="1441" y="13403"/>
                      <a:pt x="1703" y="13141"/>
                    </a:cubicBezTo>
                    <a:lnTo>
                      <a:pt x="2105" y="12738"/>
                    </a:lnTo>
                    <a:cubicBezTo>
                      <a:pt x="2211" y="12632"/>
                      <a:pt x="2354" y="12574"/>
                      <a:pt x="2501" y="12574"/>
                    </a:cubicBezTo>
                    <a:cubicBezTo>
                      <a:pt x="2536" y="12574"/>
                      <a:pt x="2571" y="12577"/>
                      <a:pt x="2606" y="12584"/>
                    </a:cubicBezTo>
                    <a:lnTo>
                      <a:pt x="5913" y="13216"/>
                    </a:lnTo>
                    <a:cubicBezTo>
                      <a:pt x="5948" y="13223"/>
                      <a:pt x="5983" y="13226"/>
                      <a:pt x="6018" y="13226"/>
                    </a:cubicBezTo>
                    <a:cubicBezTo>
                      <a:pt x="6165" y="13226"/>
                      <a:pt x="6308" y="13168"/>
                      <a:pt x="6414" y="13062"/>
                    </a:cubicBezTo>
                    <a:lnTo>
                      <a:pt x="9385" y="10083"/>
                    </a:lnTo>
                    <a:cubicBezTo>
                      <a:pt x="9648" y="9820"/>
                      <a:pt x="9587" y="9379"/>
                      <a:pt x="9263" y="9197"/>
                    </a:cubicBezTo>
                    <a:lnTo>
                      <a:pt x="2273" y="5278"/>
                    </a:lnTo>
                    <a:cubicBezTo>
                      <a:pt x="1949" y="5097"/>
                      <a:pt x="1888" y="4655"/>
                      <a:pt x="2150" y="4392"/>
                    </a:cubicBezTo>
                    <a:lnTo>
                      <a:pt x="3571" y="2968"/>
                    </a:lnTo>
                    <a:cubicBezTo>
                      <a:pt x="3677" y="2862"/>
                      <a:pt x="3820" y="2804"/>
                      <a:pt x="3966" y="2804"/>
                    </a:cubicBezTo>
                    <a:cubicBezTo>
                      <a:pt x="4018" y="2804"/>
                      <a:pt x="4070" y="2811"/>
                      <a:pt x="4121" y="2826"/>
                    </a:cubicBezTo>
                    <a:lnTo>
                      <a:pt x="13523" y="5528"/>
                    </a:lnTo>
                    <a:cubicBezTo>
                      <a:pt x="13574" y="5543"/>
                      <a:pt x="13625" y="5550"/>
                      <a:pt x="13677" y="5550"/>
                    </a:cubicBezTo>
                    <a:cubicBezTo>
                      <a:pt x="13823" y="5550"/>
                      <a:pt x="13966" y="5493"/>
                      <a:pt x="14073" y="5386"/>
                    </a:cubicBezTo>
                    <a:lnTo>
                      <a:pt x="17208" y="2243"/>
                    </a:lnTo>
                    <a:cubicBezTo>
                      <a:pt x="17593" y="1857"/>
                      <a:pt x="18321" y="1542"/>
                      <a:pt x="18937" y="1542"/>
                    </a:cubicBezTo>
                    <a:cubicBezTo>
                      <a:pt x="19252" y="1542"/>
                      <a:pt x="19538" y="1624"/>
                      <a:pt x="19734" y="1821"/>
                    </a:cubicBezTo>
                    <a:cubicBezTo>
                      <a:pt x="20316" y="2404"/>
                      <a:pt x="19895" y="3770"/>
                      <a:pt x="19313" y="4353"/>
                    </a:cubicBezTo>
                    <a:cubicBezTo>
                      <a:pt x="19313" y="4353"/>
                      <a:pt x="19313" y="4353"/>
                      <a:pt x="19313" y="4353"/>
                    </a:cubicBezTo>
                    <a:close/>
                    <a:moveTo>
                      <a:pt x="20822" y="731"/>
                    </a:moveTo>
                    <a:cubicBezTo>
                      <a:pt x="20557" y="465"/>
                      <a:pt x="20235" y="268"/>
                      <a:pt x="19866" y="145"/>
                    </a:cubicBezTo>
                    <a:cubicBezTo>
                      <a:pt x="19578" y="49"/>
                      <a:pt x="19266" y="0"/>
                      <a:pt x="18937" y="0"/>
                    </a:cubicBezTo>
                    <a:cubicBezTo>
                      <a:pt x="18441" y="0"/>
                      <a:pt x="17909" y="111"/>
                      <a:pt x="17399" y="322"/>
                    </a:cubicBezTo>
                    <a:cubicBezTo>
                      <a:pt x="16897" y="530"/>
                      <a:pt x="16455" y="817"/>
                      <a:pt x="16120" y="1153"/>
                    </a:cubicBezTo>
                    <a:lnTo>
                      <a:pt x="13392" y="3887"/>
                    </a:lnTo>
                    <a:lnTo>
                      <a:pt x="4545" y="1343"/>
                    </a:lnTo>
                    <a:cubicBezTo>
                      <a:pt x="4357" y="1289"/>
                      <a:pt x="4162" y="1262"/>
                      <a:pt x="3966" y="1262"/>
                    </a:cubicBezTo>
                    <a:cubicBezTo>
                      <a:pt x="3691" y="1262"/>
                      <a:pt x="3423" y="1315"/>
                      <a:pt x="3169" y="1420"/>
                    </a:cubicBezTo>
                    <a:cubicBezTo>
                      <a:pt x="2911" y="1526"/>
                      <a:pt x="2680" y="1680"/>
                      <a:pt x="2482" y="1878"/>
                    </a:cubicBezTo>
                    <a:lnTo>
                      <a:pt x="1062" y="3301"/>
                    </a:lnTo>
                    <a:cubicBezTo>
                      <a:pt x="828" y="3536"/>
                      <a:pt x="650" y="3827"/>
                      <a:pt x="549" y="4142"/>
                    </a:cubicBezTo>
                    <a:cubicBezTo>
                      <a:pt x="452" y="4442"/>
                      <a:pt x="424" y="4765"/>
                      <a:pt x="467" y="5077"/>
                    </a:cubicBezTo>
                    <a:cubicBezTo>
                      <a:pt x="511" y="5389"/>
                      <a:pt x="625" y="5693"/>
                      <a:pt x="799" y="5955"/>
                    </a:cubicBezTo>
                    <a:cubicBezTo>
                      <a:pt x="982" y="6230"/>
                      <a:pt x="1232" y="6462"/>
                      <a:pt x="1522" y="6624"/>
                    </a:cubicBezTo>
                    <a:lnTo>
                      <a:pt x="7382" y="9910"/>
                    </a:lnTo>
                    <a:lnTo>
                      <a:pt x="5692" y="11604"/>
                    </a:lnTo>
                    <a:lnTo>
                      <a:pt x="2894" y="11069"/>
                    </a:lnTo>
                    <a:cubicBezTo>
                      <a:pt x="2765" y="11044"/>
                      <a:pt x="2632" y="11031"/>
                      <a:pt x="2501" y="11031"/>
                    </a:cubicBezTo>
                    <a:cubicBezTo>
                      <a:pt x="2225" y="11031"/>
                      <a:pt x="1956" y="11085"/>
                      <a:pt x="1701" y="11190"/>
                    </a:cubicBezTo>
                    <a:cubicBezTo>
                      <a:pt x="1444" y="11296"/>
                      <a:pt x="1213" y="11450"/>
                      <a:pt x="1017" y="11647"/>
                    </a:cubicBezTo>
                    <a:lnTo>
                      <a:pt x="615" y="12050"/>
                    </a:lnTo>
                    <a:cubicBezTo>
                      <a:pt x="380" y="12285"/>
                      <a:pt x="203" y="12576"/>
                      <a:pt x="101" y="12891"/>
                    </a:cubicBezTo>
                    <a:cubicBezTo>
                      <a:pt x="5" y="13191"/>
                      <a:pt x="-23" y="13513"/>
                      <a:pt x="20" y="13826"/>
                    </a:cubicBezTo>
                    <a:cubicBezTo>
                      <a:pt x="63" y="14138"/>
                      <a:pt x="178" y="14441"/>
                      <a:pt x="352" y="14703"/>
                    </a:cubicBezTo>
                    <a:cubicBezTo>
                      <a:pt x="535" y="14979"/>
                      <a:pt x="785" y="15210"/>
                      <a:pt x="1074" y="15373"/>
                    </a:cubicBezTo>
                    <a:lnTo>
                      <a:pt x="4369" y="17221"/>
                    </a:lnTo>
                    <a:lnTo>
                      <a:pt x="6213" y="20524"/>
                    </a:lnTo>
                    <a:cubicBezTo>
                      <a:pt x="6584" y="21188"/>
                      <a:pt x="7286" y="21600"/>
                      <a:pt x="8046" y="21600"/>
                    </a:cubicBezTo>
                    <a:cubicBezTo>
                      <a:pt x="8606" y="21600"/>
                      <a:pt x="9132" y="21381"/>
                      <a:pt x="9529" y="20984"/>
                    </a:cubicBezTo>
                    <a:lnTo>
                      <a:pt x="9930" y="20581"/>
                    </a:lnTo>
                    <a:cubicBezTo>
                      <a:pt x="10422" y="20088"/>
                      <a:pt x="10638" y="19385"/>
                      <a:pt x="10508" y="18700"/>
                    </a:cubicBezTo>
                    <a:lnTo>
                      <a:pt x="9974" y="15896"/>
                    </a:lnTo>
                    <a:lnTo>
                      <a:pt x="11664" y="14201"/>
                    </a:lnTo>
                    <a:lnTo>
                      <a:pt x="14942" y="20075"/>
                    </a:lnTo>
                    <a:cubicBezTo>
                      <a:pt x="15313" y="20739"/>
                      <a:pt x="16015" y="21152"/>
                      <a:pt x="16775" y="21152"/>
                    </a:cubicBezTo>
                    <a:cubicBezTo>
                      <a:pt x="17335" y="21152"/>
                      <a:pt x="17861" y="20933"/>
                      <a:pt x="18258" y="20536"/>
                    </a:cubicBezTo>
                    <a:lnTo>
                      <a:pt x="19678" y="19113"/>
                    </a:lnTo>
                    <a:cubicBezTo>
                      <a:pt x="20217" y="18572"/>
                      <a:pt x="20422" y="17780"/>
                      <a:pt x="20211" y="17045"/>
                    </a:cubicBezTo>
                    <a:lnTo>
                      <a:pt x="17674" y="8178"/>
                    </a:lnTo>
                    <a:lnTo>
                      <a:pt x="20402" y="5443"/>
                    </a:lnTo>
                    <a:cubicBezTo>
                      <a:pt x="20900" y="4943"/>
                      <a:pt x="21298" y="4185"/>
                      <a:pt x="21464" y="3413"/>
                    </a:cubicBezTo>
                    <a:cubicBezTo>
                      <a:pt x="21559" y="2971"/>
                      <a:pt x="21577" y="2546"/>
                      <a:pt x="21517" y="2149"/>
                    </a:cubicBezTo>
                    <a:cubicBezTo>
                      <a:pt x="21432" y="1592"/>
                      <a:pt x="21192" y="1102"/>
                      <a:pt x="20822" y="731"/>
                    </a:cubicBezTo>
                    <a:cubicBezTo>
                      <a:pt x="20822" y="731"/>
                      <a:pt x="20822" y="731"/>
                      <a:pt x="20822" y="7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iSḷïḑe">
              <a:extLst>
                <a:ext uri="{FF2B5EF4-FFF2-40B4-BE49-F238E27FC236}">
                  <a16:creationId xmlns:a16="http://schemas.microsoft.com/office/drawing/2014/main" id="{95E19F60-0317-431D-8788-CE7EF4AC3E32}"/>
                </a:ext>
              </a:extLst>
            </p:cNvPr>
            <p:cNvGrpSpPr/>
            <p:nvPr/>
          </p:nvGrpSpPr>
          <p:grpSpPr>
            <a:xfrm>
              <a:off x="985563" y="2085428"/>
              <a:ext cx="577851" cy="577851"/>
              <a:chOff x="0" y="0"/>
              <a:chExt cx="1155700" cy="1155700"/>
            </a:xfrm>
          </p:grpSpPr>
          <p:sp>
            <p:nvSpPr>
              <p:cNvPr id="39" name="íšļíḋê">
                <a:extLst>
                  <a:ext uri="{FF2B5EF4-FFF2-40B4-BE49-F238E27FC236}">
                    <a16:creationId xmlns:a16="http://schemas.microsoft.com/office/drawing/2014/main" id="{7DF55D4C-0A13-4D26-94A5-D8CEE9A90965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iSḻiḍê">
                <a:extLst>
                  <a:ext uri="{FF2B5EF4-FFF2-40B4-BE49-F238E27FC236}">
                    <a16:creationId xmlns:a16="http://schemas.microsoft.com/office/drawing/2014/main" id="{30CB9E30-07E0-4102-AF3D-FBBBD00972CD}"/>
                  </a:ext>
                </a:extLst>
              </p:cNvPr>
              <p:cNvSpPr/>
              <p:nvPr/>
            </p:nvSpPr>
            <p:spPr>
              <a:xfrm>
                <a:off x="210400" y="252831"/>
                <a:ext cx="772314" cy="62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4" y="0"/>
                    </a:moveTo>
                    <a:cubicBezTo>
                      <a:pt x="912" y="0"/>
                      <a:pt x="0" y="1122"/>
                      <a:pt x="0" y="2491"/>
                    </a:cubicBezTo>
                    <a:lnTo>
                      <a:pt x="0" y="11634"/>
                    </a:lnTo>
                    <a:cubicBezTo>
                      <a:pt x="0" y="13008"/>
                      <a:pt x="912" y="14134"/>
                      <a:pt x="2024" y="14134"/>
                    </a:cubicBezTo>
                    <a:lnTo>
                      <a:pt x="2024" y="16617"/>
                    </a:lnTo>
                    <a:cubicBezTo>
                      <a:pt x="2024" y="17994"/>
                      <a:pt x="2935" y="19109"/>
                      <a:pt x="4049" y="19109"/>
                    </a:cubicBezTo>
                    <a:lnTo>
                      <a:pt x="4822" y="19109"/>
                    </a:lnTo>
                    <a:cubicBezTo>
                      <a:pt x="5125" y="20540"/>
                      <a:pt x="6166" y="21600"/>
                      <a:pt x="7423" y="21600"/>
                    </a:cubicBezTo>
                    <a:cubicBezTo>
                      <a:pt x="8673" y="21600"/>
                      <a:pt x="9726" y="20540"/>
                      <a:pt x="10030" y="19109"/>
                    </a:cubicBezTo>
                    <a:lnTo>
                      <a:pt x="13594" y="19109"/>
                    </a:lnTo>
                    <a:cubicBezTo>
                      <a:pt x="13897" y="20540"/>
                      <a:pt x="14942" y="21600"/>
                      <a:pt x="16202" y="21600"/>
                    </a:cubicBezTo>
                    <a:cubicBezTo>
                      <a:pt x="17449" y="21600"/>
                      <a:pt x="18498" y="20540"/>
                      <a:pt x="18803" y="19109"/>
                    </a:cubicBezTo>
                    <a:lnTo>
                      <a:pt x="19576" y="19109"/>
                    </a:lnTo>
                    <a:cubicBezTo>
                      <a:pt x="20692" y="19109"/>
                      <a:pt x="21600" y="17994"/>
                      <a:pt x="21600" y="16617"/>
                    </a:cubicBezTo>
                    <a:lnTo>
                      <a:pt x="21600" y="11634"/>
                    </a:lnTo>
                    <a:cubicBezTo>
                      <a:pt x="21600" y="11142"/>
                      <a:pt x="21482" y="10663"/>
                      <a:pt x="21259" y="10248"/>
                    </a:cubicBezTo>
                    <a:lnTo>
                      <a:pt x="18554" y="5265"/>
                    </a:lnTo>
                    <a:cubicBezTo>
                      <a:pt x="18182" y="4566"/>
                      <a:pt x="17557" y="4160"/>
                      <a:pt x="16876" y="4160"/>
                    </a:cubicBezTo>
                    <a:lnTo>
                      <a:pt x="14177" y="4160"/>
                    </a:lnTo>
                    <a:lnTo>
                      <a:pt x="14177" y="2491"/>
                    </a:lnTo>
                    <a:cubicBezTo>
                      <a:pt x="14177" y="1122"/>
                      <a:pt x="13265" y="0"/>
                      <a:pt x="12146" y="0"/>
                    </a:cubicBezTo>
                    <a:lnTo>
                      <a:pt x="2024" y="0"/>
                    </a:lnTo>
                    <a:close/>
                    <a:moveTo>
                      <a:pt x="2024" y="1669"/>
                    </a:moveTo>
                    <a:lnTo>
                      <a:pt x="12146" y="1669"/>
                    </a:lnTo>
                    <a:cubicBezTo>
                      <a:pt x="12524" y="1669"/>
                      <a:pt x="12821" y="2034"/>
                      <a:pt x="12821" y="2491"/>
                    </a:cubicBezTo>
                    <a:lnTo>
                      <a:pt x="12821" y="11634"/>
                    </a:lnTo>
                    <a:cubicBezTo>
                      <a:pt x="12821" y="12090"/>
                      <a:pt x="12524" y="12465"/>
                      <a:pt x="12146" y="12465"/>
                    </a:cubicBezTo>
                    <a:cubicBezTo>
                      <a:pt x="12146" y="12465"/>
                      <a:pt x="2024" y="12465"/>
                      <a:pt x="2024" y="12465"/>
                    </a:cubicBezTo>
                    <a:cubicBezTo>
                      <a:pt x="1649" y="12465"/>
                      <a:pt x="1350" y="12090"/>
                      <a:pt x="1350" y="11634"/>
                    </a:cubicBezTo>
                    <a:lnTo>
                      <a:pt x="1350" y="2491"/>
                    </a:lnTo>
                    <a:cubicBezTo>
                      <a:pt x="1350" y="2034"/>
                      <a:pt x="1649" y="1669"/>
                      <a:pt x="2024" y="1669"/>
                    </a:cubicBezTo>
                    <a:close/>
                    <a:moveTo>
                      <a:pt x="14177" y="5821"/>
                    </a:moveTo>
                    <a:lnTo>
                      <a:pt x="16876" y="5821"/>
                    </a:lnTo>
                    <a:cubicBezTo>
                      <a:pt x="17102" y="5821"/>
                      <a:pt x="17311" y="5958"/>
                      <a:pt x="17440" y="6184"/>
                    </a:cubicBezTo>
                    <a:lnTo>
                      <a:pt x="20132" y="11175"/>
                    </a:lnTo>
                    <a:cubicBezTo>
                      <a:pt x="20206" y="11307"/>
                      <a:pt x="20250" y="11475"/>
                      <a:pt x="20250" y="11634"/>
                    </a:cubicBezTo>
                    <a:cubicBezTo>
                      <a:pt x="20250" y="11634"/>
                      <a:pt x="20250" y="16617"/>
                      <a:pt x="20250" y="16617"/>
                    </a:cubicBezTo>
                    <a:cubicBezTo>
                      <a:pt x="20250" y="17074"/>
                      <a:pt x="19946" y="17448"/>
                      <a:pt x="19576" y="17448"/>
                    </a:cubicBezTo>
                    <a:lnTo>
                      <a:pt x="18803" y="17448"/>
                    </a:lnTo>
                    <a:cubicBezTo>
                      <a:pt x="18498" y="16016"/>
                      <a:pt x="17455" y="14956"/>
                      <a:pt x="16202" y="14956"/>
                    </a:cubicBezTo>
                    <a:cubicBezTo>
                      <a:pt x="14942" y="14956"/>
                      <a:pt x="13897" y="16016"/>
                      <a:pt x="13594" y="17448"/>
                    </a:cubicBezTo>
                    <a:lnTo>
                      <a:pt x="10030" y="17448"/>
                    </a:lnTo>
                    <a:cubicBezTo>
                      <a:pt x="9729" y="16016"/>
                      <a:pt x="8678" y="14956"/>
                      <a:pt x="7423" y="14956"/>
                    </a:cubicBezTo>
                    <a:cubicBezTo>
                      <a:pt x="6166" y="14956"/>
                      <a:pt x="5125" y="16016"/>
                      <a:pt x="4822" y="17448"/>
                    </a:cubicBezTo>
                    <a:lnTo>
                      <a:pt x="4049" y="17448"/>
                    </a:lnTo>
                    <a:cubicBezTo>
                      <a:pt x="3676" y="17448"/>
                      <a:pt x="3374" y="17074"/>
                      <a:pt x="3374" y="16617"/>
                    </a:cubicBezTo>
                    <a:lnTo>
                      <a:pt x="3374" y="14134"/>
                    </a:lnTo>
                    <a:lnTo>
                      <a:pt x="12146" y="14134"/>
                    </a:lnTo>
                    <a:cubicBezTo>
                      <a:pt x="13265" y="14134"/>
                      <a:pt x="14177" y="13008"/>
                      <a:pt x="14177" y="11634"/>
                    </a:cubicBezTo>
                    <a:lnTo>
                      <a:pt x="14177" y="5821"/>
                    </a:lnTo>
                    <a:close/>
                    <a:moveTo>
                      <a:pt x="15553" y="6450"/>
                    </a:moveTo>
                    <a:cubicBezTo>
                      <a:pt x="15182" y="6450"/>
                      <a:pt x="14885" y="6824"/>
                      <a:pt x="14885" y="7281"/>
                    </a:cubicBezTo>
                    <a:lnTo>
                      <a:pt x="14885" y="12263"/>
                    </a:lnTo>
                    <a:cubicBezTo>
                      <a:pt x="14885" y="12721"/>
                      <a:pt x="15182" y="13102"/>
                      <a:pt x="15553" y="13102"/>
                    </a:cubicBezTo>
                    <a:lnTo>
                      <a:pt x="18259" y="13102"/>
                    </a:lnTo>
                    <a:cubicBezTo>
                      <a:pt x="18629" y="13102"/>
                      <a:pt x="18934" y="12721"/>
                      <a:pt x="18934" y="12263"/>
                    </a:cubicBezTo>
                    <a:lnTo>
                      <a:pt x="18934" y="11022"/>
                    </a:lnTo>
                    <a:cubicBezTo>
                      <a:pt x="18934" y="10857"/>
                      <a:pt x="18888" y="10694"/>
                      <a:pt x="18816" y="10554"/>
                    </a:cubicBezTo>
                    <a:cubicBezTo>
                      <a:pt x="18816" y="10554"/>
                      <a:pt x="16798" y="6829"/>
                      <a:pt x="16798" y="6829"/>
                    </a:cubicBezTo>
                    <a:cubicBezTo>
                      <a:pt x="16673" y="6592"/>
                      <a:pt x="16460" y="6450"/>
                      <a:pt x="16234" y="6450"/>
                    </a:cubicBezTo>
                    <a:lnTo>
                      <a:pt x="15553" y="6450"/>
                    </a:lnTo>
                    <a:close/>
                    <a:moveTo>
                      <a:pt x="15553" y="7281"/>
                    </a:moveTo>
                    <a:lnTo>
                      <a:pt x="16234" y="7281"/>
                    </a:lnTo>
                    <a:lnTo>
                      <a:pt x="18259" y="11022"/>
                    </a:lnTo>
                    <a:cubicBezTo>
                      <a:pt x="18259" y="11022"/>
                      <a:pt x="18259" y="12263"/>
                      <a:pt x="18259" y="12263"/>
                    </a:cubicBezTo>
                    <a:lnTo>
                      <a:pt x="15553" y="12263"/>
                    </a:lnTo>
                    <a:lnTo>
                      <a:pt x="15553" y="7281"/>
                    </a:lnTo>
                    <a:close/>
                    <a:moveTo>
                      <a:pt x="7423" y="16617"/>
                    </a:moveTo>
                    <a:cubicBezTo>
                      <a:pt x="8167" y="16617"/>
                      <a:pt x="8772" y="17365"/>
                      <a:pt x="8772" y="18278"/>
                    </a:cubicBezTo>
                    <a:cubicBezTo>
                      <a:pt x="8772" y="19191"/>
                      <a:pt x="8167" y="19939"/>
                      <a:pt x="7423" y="19939"/>
                    </a:cubicBezTo>
                    <a:cubicBezTo>
                      <a:pt x="6677" y="19939"/>
                      <a:pt x="6073" y="19191"/>
                      <a:pt x="6073" y="18278"/>
                    </a:cubicBezTo>
                    <a:cubicBezTo>
                      <a:pt x="6073" y="17365"/>
                      <a:pt x="6677" y="16617"/>
                      <a:pt x="7423" y="16617"/>
                    </a:cubicBezTo>
                    <a:close/>
                    <a:moveTo>
                      <a:pt x="16202" y="16617"/>
                    </a:moveTo>
                    <a:cubicBezTo>
                      <a:pt x="16943" y="16617"/>
                      <a:pt x="17551" y="17365"/>
                      <a:pt x="17551" y="18278"/>
                    </a:cubicBezTo>
                    <a:cubicBezTo>
                      <a:pt x="17551" y="19191"/>
                      <a:pt x="16943" y="19939"/>
                      <a:pt x="16202" y="19939"/>
                    </a:cubicBezTo>
                    <a:cubicBezTo>
                      <a:pt x="15454" y="19939"/>
                      <a:pt x="14852" y="19191"/>
                      <a:pt x="14852" y="18278"/>
                    </a:cubicBezTo>
                    <a:cubicBezTo>
                      <a:pt x="14852" y="17365"/>
                      <a:pt x="15454" y="16617"/>
                      <a:pt x="16202" y="166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îSlîḓé">
              <a:extLst>
                <a:ext uri="{FF2B5EF4-FFF2-40B4-BE49-F238E27FC236}">
                  <a16:creationId xmlns:a16="http://schemas.microsoft.com/office/drawing/2014/main" id="{C2095ED2-AE4C-406F-8594-0BB8DA3DCBB9}"/>
                </a:ext>
              </a:extLst>
            </p:cNvPr>
            <p:cNvGrpSpPr/>
            <p:nvPr/>
          </p:nvGrpSpPr>
          <p:grpSpPr>
            <a:xfrm>
              <a:off x="985563" y="4463076"/>
              <a:ext cx="577851" cy="577851"/>
              <a:chOff x="0" y="0"/>
              <a:chExt cx="1155700" cy="1155700"/>
            </a:xfrm>
          </p:grpSpPr>
          <p:sp>
            <p:nvSpPr>
              <p:cNvPr id="37" name="išlídê">
                <a:extLst>
                  <a:ext uri="{FF2B5EF4-FFF2-40B4-BE49-F238E27FC236}">
                    <a16:creationId xmlns:a16="http://schemas.microsoft.com/office/drawing/2014/main" id="{DB02C641-9AD9-4C46-9BE0-6BA6714657B9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îsľïḋè">
                <a:extLst>
                  <a:ext uri="{FF2B5EF4-FFF2-40B4-BE49-F238E27FC236}">
                    <a16:creationId xmlns:a16="http://schemas.microsoft.com/office/drawing/2014/main" id="{C582C253-2ED2-4C17-BA59-E45CD035305D}"/>
                  </a:ext>
                </a:extLst>
              </p:cNvPr>
              <p:cNvSpPr/>
              <p:nvPr/>
            </p:nvSpPr>
            <p:spPr>
              <a:xfrm>
                <a:off x="262400" y="165671"/>
                <a:ext cx="668314" cy="8477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3" y="6729"/>
                    </a:moveTo>
                    <a:cubicBezTo>
                      <a:pt x="17891" y="6790"/>
                      <a:pt x="17842" y="6883"/>
                      <a:pt x="17842" y="6994"/>
                    </a:cubicBezTo>
                    <a:cubicBezTo>
                      <a:pt x="17842" y="7080"/>
                      <a:pt x="17901" y="7139"/>
                      <a:pt x="18015" y="7191"/>
                    </a:cubicBezTo>
                    <a:cubicBezTo>
                      <a:pt x="18122" y="7230"/>
                      <a:pt x="18344" y="7284"/>
                      <a:pt x="18697" y="7352"/>
                    </a:cubicBezTo>
                    <a:cubicBezTo>
                      <a:pt x="19207" y="7434"/>
                      <a:pt x="19552" y="7540"/>
                      <a:pt x="19715" y="7661"/>
                    </a:cubicBezTo>
                    <a:cubicBezTo>
                      <a:pt x="19899" y="7775"/>
                      <a:pt x="19976" y="7963"/>
                      <a:pt x="19976" y="8220"/>
                    </a:cubicBezTo>
                    <a:cubicBezTo>
                      <a:pt x="19976" y="8479"/>
                      <a:pt x="19851" y="8684"/>
                      <a:pt x="19591" y="8842"/>
                    </a:cubicBezTo>
                    <a:cubicBezTo>
                      <a:pt x="19332" y="8993"/>
                      <a:pt x="18985" y="9069"/>
                      <a:pt x="18546" y="9069"/>
                    </a:cubicBezTo>
                    <a:cubicBezTo>
                      <a:pt x="18091" y="9069"/>
                      <a:pt x="17748" y="8987"/>
                      <a:pt x="17505" y="8826"/>
                    </a:cubicBezTo>
                    <a:cubicBezTo>
                      <a:pt x="17256" y="8660"/>
                      <a:pt x="17122" y="8433"/>
                      <a:pt x="17105" y="8130"/>
                    </a:cubicBezTo>
                    <a:lnTo>
                      <a:pt x="17814" y="8130"/>
                    </a:lnTo>
                    <a:cubicBezTo>
                      <a:pt x="17814" y="8283"/>
                      <a:pt x="17879" y="8395"/>
                      <a:pt x="18015" y="8471"/>
                    </a:cubicBezTo>
                    <a:cubicBezTo>
                      <a:pt x="18132" y="8553"/>
                      <a:pt x="18312" y="8592"/>
                      <a:pt x="18546" y="8592"/>
                    </a:cubicBezTo>
                    <a:cubicBezTo>
                      <a:pt x="18773" y="8592"/>
                      <a:pt x="18957" y="8562"/>
                      <a:pt x="19091" y="8501"/>
                    </a:cubicBezTo>
                    <a:cubicBezTo>
                      <a:pt x="19217" y="8442"/>
                      <a:pt x="19283" y="8356"/>
                      <a:pt x="19283" y="8253"/>
                    </a:cubicBezTo>
                    <a:cubicBezTo>
                      <a:pt x="19283" y="8152"/>
                      <a:pt x="19234" y="8078"/>
                      <a:pt x="19148" y="8024"/>
                    </a:cubicBezTo>
                    <a:cubicBezTo>
                      <a:pt x="19054" y="7973"/>
                      <a:pt x="18860" y="7926"/>
                      <a:pt x="18555" y="7874"/>
                    </a:cubicBezTo>
                    <a:cubicBezTo>
                      <a:pt x="18003" y="7775"/>
                      <a:pt x="17623" y="7669"/>
                      <a:pt x="17440" y="7554"/>
                    </a:cubicBezTo>
                    <a:cubicBezTo>
                      <a:pt x="17256" y="7442"/>
                      <a:pt x="17161" y="7268"/>
                      <a:pt x="17161" y="7024"/>
                    </a:cubicBezTo>
                    <a:cubicBezTo>
                      <a:pt x="17161" y="6759"/>
                      <a:pt x="17278" y="6550"/>
                      <a:pt x="17527" y="6388"/>
                    </a:cubicBezTo>
                    <a:cubicBezTo>
                      <a:pt x="17776" y="6230"/>
                      <a:pt x="18103" y="6154"/>
                      <a:pt x="18524" y="6154"/>
                    </a:cubicBezTo>
                    <a:cubicBezTo>
                      <a:pt x="18919" y="6154"/>
                      <a:pt x="19234" y="6230"/>
                      <a:pt x="19487" y="6397"/>
                    </a:cubicBezTo>
                    <a:cubicBezTo>
                      <a:pt x="19737" y="6563"/>
                      <a:pt x="19868" y="6785"/>
                      <a:pt x="19899" y="7063"/>
                    </a:cubicBezTo>
                    <a:lnTo>
                      <a:pt x="19179" y="7063"/>
                    </a:lnTo>
                    <a:cubicBezTo>
                      <a:pt x="19169" y="6926"/>
                      <a:pt x="19091" y="6820"/>
                      <a:pt x="18967" y="6747"/>
                    </a:cubicBezTo>
                    <a:cubicBezTo>
                      <a:pt x="18832" y="6670"/>
                      <a:pt x="18648" y="6631"/>
                      <a:pt x="18437" y="6631"/>
                    </a:cubicBezTo>
                    <a:cubicBezTo>
                      <a:pt x="18257" y="6631"/>
                      <a:pt x="18103" y="6661"/>
                      <a:pt x="18003" y="6729"/>
                    </a:cubicBezTo>
                    <a:cubicBezTo>
                      <a:pt x="18003" y="6729"/>
                      <a:pt x="18003" y="6729"/>
                      <a:pt x="18003" y="6729"/>
                    </a:cubicBezTo>
                    <a:close/>
                    <a:moveTo>
                      <a:pt x="15761" y="7344"/>
                    </a:moveTo>
                    <a:cubicBezTo>
                      <a:pt x="15665" y="7405"/>
                      <a:pt x="15528" y="7434"/>
                      <a:pt x="15338" y="7434"/>
                    </a:cubicBezTo>
                    <a:lnTo>
                      <a:pt x="14490" y="7434"/>
                    </a:lnTo>
                    <a:lnTo>
                      <a:pt x="14490" y="6707"/>
                    </a:lnTo>
                    <a:lnTo>
                      <a:pt x="15366" y="6707"/>
                    </a:lnTo>
                    <a:cubicBezTo>
                      <a:pt x="15549" y="6707"/>
                      <a:pt x="15675" y="6738"/>
                      <a:pt x="15768" y="6798"/>
                    </a:cubicBezTo>
                    <a:cubicBezTo>
                      <a:pt x="15865" y="6857"/>
                      <a:pt x="15902" y="6950"/>
                      <a:pt x="15902" y="7070"/>
                    </a:cubicBezTo>
                    <a:cubicBezTo>
                      <a:pt x="15902" y="7191"/>
                      <a:pt x="15855" y="7284"/>
                      <a:pt x="15761" y="7344"/>
                    </a:cubicBezTo>
                    <a:cubicBezTo>
                      <a:pt x="15761" y="7344"/>
                      <a:pt x="15761" y="7344"/>
                      <a:pt x="15761" y="7344"/>
                    </a:cubicBezTo>
                    <a:close/>
                    <a:moveTo>
                      <a:pt x="16633" y="6994"/>
                    </a:moveTo>
                    <a:cubicBezTo>
                      <a:pt x="16633" y="6769"/>
                      <a:pt x="16526" y="6579"/>
                      <a:pt x="16326" y="6435"/>
                    </a:cubicBezTo>
                    <a:cubicBezTo>
                      <a:pt x="16124" y="6299"/>
                      <a:pt x="15855" y="6230"/>
                      <a:pt x="15518" y="6230"/>
                    </a:cubicBezTo>
                    <a:lnTo>
                      <a:pt x="13751" y="6230"/>
                    </a:lnTo>
                    <a:lnTo>
                      <a:pt x="13751" y="8993"/>
                    </a:lnTo>
                    <a:lnTo>
                      <a:pt x="14490" y="8993"/>
                    </a:lnTo>
                    <a:lnTo>
                      <a:pt x="14490" y="7904"/>
                    </a:lnTo>
                    <a:lnTo>
                      <a:pt x="15210" y="7904"/>
                    </a:lnTo>
                    <a:cubicBezTo>
                      <a:pt x="15432" y="7904"/>
                      <a:pt x="15577" y="7926"/>
                      <a:pt x="15665" y="7980"/>
                    </a:cubicBezTo>
                    <a:cubicBezTo>
                      <a:pt x="15761" y="8032"/>
                      <a:pt x="15800" y="8122"/>
                      <a:pt x="15800" y="8245"/>
                    </a:cubicBezTo>
                    <a:lnTo>
                      <a:pt x="15806" y="8494"/>
                    </a:lnTo>
                    <a:cubicBezTo>
                      <a:pt x="15806" y="8609"/>
                      <a:pt x="15815" y="8706"/>
                      <a:pt x="15837" y="8805"/>
                    </a:cubicBezTo>
                    <a:cubicBezTo>
                      <a:pt x="15855" y="8895"/>
                      <a:pt x="15865" y="8963"/>
                      <a:pt x="15886" y="8987"/>
                    </a:cubicBezTo>
                    <a:lnTo>
                      <a:pt x="16692" y="8987"/>
                    </a:lnTo>
                    <a:lnTo>
                      <a:pt x="16692" y="8919"/>
                    </a:lnTo>
                    <a:cubicBezTo>
                      <a:pt x="16633" y="8895"/>
                      <a:pt x="16585" y="8864"/>
                      <a:pt x="16575" y="8826"/>
                    </a:cubicBezTo>
                    <a:cubicBezTo>
                      <a:pt x="16547" y="8788"/>
                      <a:pt x="16538" y="8720"/>
                      <a:pt x="16526" y="8638"/>
                    </a:cubicBezTo>
                    <a:lnTo>
                      <a:pt x="16519" y="8184"/>
                    </a:lnTo>
                    <a:cubicBezTo>
                      <a:pt x="16508" y="7963"/>
                      <a:pt x="16401" y="7805"/>
                      <a:pt x="16202" y="7707"/>
                    </a:cubicBezTo>
                    <a:cubicBezTo>
                      <a:pt x="16174" y="7691"/>
                      <a:pt x="16135" y="7685"/>
                      <a:pt x="16086" y="7661"/>
                    </a:cubicBezTo>
                    <a:cubicBezTo>
                      <a:pt x="16163" y="7639"/>
                      <a:pt x="16230" y="7609"/>
                      <a:pt x="16298" y="7579"/>
                    </a:cubicBezTo>
                    <a:cubicBezTo>
                      <a:pt x="16519" y="7456"/>
                      <a:pt x="16633" y="7260"/>
                      <a:pt x="16633" y="6994"/>
                    </a:cubicBezTo>
                    <a:cubicBezTo>
                      <a:pt x="16633" y="6994"/>
                      <a:pt x="16633" y="6994"/>
                      <a:pt x="16633" y="6994"/>
                    </a:cubicBezTo>
                    <a:close/>
                    <a:moveTo>
                      <a:pt x="12311" y="8993"/>
                    </a:moveTo>
                    <a:lnTo>
                      <a:pt x="12311" y="7737"/>
                    </a:lnTo>
                    <a:lnTo>
                      <a:pt x="10936" y="7737"/>
                    </a:lnTo>
                    <a:lnTo>
                      <a:pt x="10936" y="8993"/>
                    </a:lnTo>
                    <a:lnTo>
                      <a:pt x="10200" y="8993"/>
                    </a:lnTo>
                    <a:lnTo>
                      <a:pt x="10200" y="6230"/>
                    </a:lnTo>
                    <a:lnTo>
                      <a:pt x="10936" y="6230"/>
                    </a:lnTo>
                    <a:lnTo>
                      <a:pt x="10936" y="7268"/>
                    </a:lnTo>
                    <a:lnTo>
                      <a:pt x="12311" y="7268"/>
                    </a:lnTo>
                    <a:lnTo>
                      <a:pt x="12311" y="6230"/>
                    </a:lnTo>
                    <a:lnTo>
                      <a:pt x="13033" y="6230"/>
                    </a:lnTo>
                    <a:lnTo>
                      <a:pt x="13033" y="8993"/>
                    </a:lnTo>
                    <a:cubicBezTo>
                      <a:pt x="13033" y="8993"/>
                      <a:pt x="12311" y="8993"/>
                      <a:pt x="12311" y="8993"/>
                    </a:cubicBezTo>
                    <a:close/>
                    <a:moveTo>
                      <a:pt x="16086" y="3348"/>
                    </a:moveTo>
                    <a:lnTo>
                      <a:pt x="16135" y="3271"/>
                    </a:lnTo>
                    <a:lnTo>
                      <a:pt x="17787" y="1111"/>
                    </a:lnTo>
                    <a:lnTo>
                      <a:pt x="17787" y="3348"/>
                    </a:lnTo>
                    <a:cubicBezTo>
                      <a:pt x="17787" y="3348"/>
                      <a:pt x="16086" y="3348"/>
                      <a:pt x="16086" y="3348"/>
                    </a:cubicBezTo>
                    <a:close/>
                    <a:moveTo>
                      <a:pt x="17787" y="5367"/>
                    </a:moveTo>
                    <a:lnTo>
                      <a:pt x="19104" y="5367"/>
                    </a:lnTo>
                    <a:lnTo>
                      <a:pt x="19104" y="4180"/>
                    </a:lnTo>
                    <a:lnTo>
                      <a:pt x="19868" y="4180"/>
                    </a:lnTo>
                    <a:lnTo>
                      <a:pt x="19868" y="3348"/>
                    </a:lnTo>
                    <a:lnTo>
                      <a:pt x="19104" y="3348"/>
                    </a:lnTo>
                    <a:lnTo>
                      <a:pt x="19104" y="0"/>
                    </a:lnTo>
                    <a:lnTo>
                      <a:pt x="17613" y="0"/>
                    </a:lnTo>
                    <a:lnTo>
                      <a:pt x="15106" y="3271"/>
                    </a:lnTo>
                    <a:lnTo>
                      <a:pt x="15106" y="4180"/>
                    </a:lnTo>
                    <a:lnTo>
                      <a:pt x="17787" y="4180"/>
                    </a:lnTo>
                    <a:cubicBezTo>
                      <a:pt x="17787" y="4180"/>
                      <a:pt x="17787" y="5367"/>
                      <a:pt x="17787" y="5367"/>
                    </a:cubicBezTo>
                    <a:close/>
                    <a:moveTo>
                      <a:pt x="14415" y="5367"/>
                    </a:moveTo>
                    <a:lnTo>
                      <a:pt x="9776" y="5367"/>
                    </a:lnTo>
                    <a:lnTo>
                      <a:pt x="9776" y="5360"/>
                    </a:lnTo>
                    <a:cubicBezTo>
                      <a:pt x="9776" y="4876"/>
                      <a:pt x="9929" y="4451"/>
                      <a:pt x="10247" y="4095"/>
                    </a:cubicBezTo>
                    <a:cubicBezTo>
                      <a:pt x="10563" y="3746"/>
                      <a:pt x="11159" y="3340"/>
                      <a:pt x="12024" y="2853"/>
                    </a:cubicBezTo>
                    <a:cubicBezTo>
                      <a:pt x="12410" y="2643"/>
                      <a:pt x="12676" y="2443"/>
                      <a:pt x="12841" y="2271"/>
                    </a:cubicBezTo>
                    <a:cubicBezTo>
                      <a:pt x="13003" y="2089"/>
                      <a:pt x="13081" y="1892"/>
                      <a:pt x="13081" y="1674"/>
                    </a:cubicBezTo>
                    <a:cubicBezTo>
                      <a:pt x="13081" y="1440"/>
                      <a:pt x="12995" y="1243"/>
                      <a:pt x="12820" y="1106"/>
                    </a:cubicBezTo>
                    <a:cubicBezTo>
                      <a:pt x="12648" y="954"/>
                      <a:pt x="12416" y="885"/>
                      <a:pt x="12121" y="885"/>
                    </a:cubicBezTo>
                    <a:cubicBezTo>
                      <a:pt x="11824" y="885"/>
                      <a:pt x="11581" y="976"/>
                      <a:pt x="11419" y="1158"/>
                    </a:cubicBezTo>
                    <a:cubicBezTo>
                      <a:pt x="11235" y="1342"/>
                      <a:pt x="11159" y="1590"/>
                      <a:pt x="11169" y="1892"/>
                    </a:cubicBezTo>
                    <a:lnTo>
                      <a:pt x="9863" y="1892"/>
                    </a:lnTo>
                    <a:cubicBezTo>
                      <a:pt x="9842" y="1317"/>
                      <a:pt x="10038" y="855"/>
                      <a:pt x="10449" y="514"/>
                    </a:cubicBezTo>
                    <a:cubicBezTo>
                      <a:pt x="10851" y="175"/>
                      <a:pt x="11419" y="0"/>
                      <a:pt x="12139" y="0"/>
                    </a:cubicBezTo>
                    <a:cubicBezTo>
                      <a:pt x="12801" y="0"/>
                      <a:pt x="13348" y="159"/>
                      <a:pt x="13779" y="470"/>
                    </a:cubicBezTo>
                    <a:cubicBezTo>
                      <a:pt x="14194" y="786"/>
                      <a:pt x="14415" y="1188"/>
                      <a:pt x="14415" y="1679"/>
                    </a:cubicBezTo>
                    <a:cubicBezTo>
                      <a:pt x="14415" y="2089"/>
                      <a:pt x="14290" y="2430"/>
                      <a:pt x="14051" y="2695"/>
                    </a:cubicBezTo>
                    <a:cubicBezTo>
                      <a:pt x="13810" y="2960"/>
                      <a:pt x="13358" y="3263"/>
                      <a:pt x="12697" y="3595"/>
                    </a:cubicBezTo>
                    <a:cubicBezTo>
                      <a:pt x="12080" y="3907"/>
                      <a:pt x="11668" y="4180"/>
                      <a:pt x="11438" y="4429"/>
                    </a:cubicBezTo>
                    <a:lnTo>
                      <a:pt x="11438" y="4437"/>
                    </a:lnTo>
                    <a:lnTo>
                      <a:pt x="14415" y="4437"/>
                    </a:lnTo>
                    <a:cubicBezTo>
                      <a:pt x="14415" y="4437"/>
                      <a:pt x="14415" y="5367"/>
                      <a:pt x="14415" y="5367"/>
                    </a:cubicBezTo>
                    <a:close/>
                    <a:moveTo>
                      <a:pt x="11045" y="20298"/>
                    </a:moveTo>
                    <a:cubicBezTo>
                      <a:pt x="11045" y="21008"/>
                      <a:pt x="10314" y="21600"/>
                      <a:pt x="9403" y="21600"/>
                    </a:cubicBezTo>
                    <a:cubicBezTo>
                      <a:pt x="8489" y="21600"/>
                      <a:pt x="7750" y="21008"/>
                      <a:pt x="7750" y="20298"/>
                    </a:cubicBezTo>
                    <a:cubicBezTo>
                      <a:pt x="7750" y="19577"/>
                      <a:pt x="8489" y="18995"/>
                      <a:pt x="9403" y="18995"/>
                    </a:cubicBezTo>
                    <a:cubicBezTo>
                      <a:pt x="10314" y="18995"/>
                      <a:pt x="11045" y="19577"/>
                      <a:pt x="11045" y="20298"/>
                    </a:cubicBezTo>
                    <a:cubicBezTo>
                      <a:pt x="11045" y="20298"/>
                      <a:pt x="11045" y="20298"/>
                      <a:pt x="11045" y="20298"/>
                    </a:cubicBezTo>
                    <a:close/>
                    <a:moveTo>
                      <a:pt x="5175" y="20298"/>
                    </a:moveTo>
                    <a:cubicBezTo>
                      <a:pt x="5175" y="21008"/>
                      <a:pt x="4448" y="21600"/>
                      <a:pt x="3541" y="21600"/>
                    </a:cubicBezTo>
                    <a:cubicBezTo>
                      <a:pt x="2625" y="21600"/>
                      <a:pt x="1882" y="21008"/>
                      <a:pt x="1882" y="20298"/>
                    </a:cubicBezTo>
                    <a:cubicBezTo>
                      <a:pt x="1882" y="19577"/>
                      <a:pt x="2625" y="18995"/>
                      <a:pt x="3541" y="18995"/>
                    </a:cubicBezTo>
                    <a:cubicBezTo>
                      <a:pt x="4448" y="18995"/>
                      <a:pt x="5175" y="19577"/>
                      <a:pt x="5175" y="20298"/>
                    </a:cubicBezTo>
                    <a:cubicBezTo>
                      <a:pt x="5175" y="20298"/>
                      <a:pt x="5175" y="20298"/>
                      <a:pt x="5175" y="20298"/>
                    </a:cubicBezTo>
                    <a:close/>
                    <a:moveTo>
                      <a:pt x="21600" y="12006"/>
                    </a:moveTo>
                    <a:cubicBezTo>
                      <a:pt x="21600" y="12259"/>
                      <a:pt x="21339" y="12460"/>
                      <a:pt x="21021" y="12460"/>
                    </a:cubicBezTo>
                    <a:lnTo>
                      <a:pt x="16990" y="12460"/>
                    </a:lnTo>
                    <a:lnTo>
                      <a:pt x="13714" y="18359"/>
                    </a:lnTo>
                    <a:cubicBezTo>
                      <a:pt x="13627" y="18526"/>
                      <a:pt x="13417" y="18624"/>
                      <a:pt x="13184" y="18624"/>
                    </a:cubicBezTo>
                    <a:lnTo>
                      <a:pt x="847" y="18624"/>
                    </a:lnTo>
                    <a:cubicBezTo>
                      <a:pt x="523" y="18624"/>
                      <a:pt x="264" y="18428"/>
                      <a:pt x="264" y="18177"/>
                    </a:cubicBezTo>
                    <a:cubicBezTo>
                      <a:pt x="264" y="17928"/>
                      <a:pt x="523" y="17723"/>
                      <a:pt x="847" y="17723"/>
                    </a:cubicBezTo>
                    <a:lnTo>
                      <a:pt x="12810" y="17723"/>
                    </a:lnTo>
                    <a:lnTo>
                      <a:pt x="16086" y="11824"/>
                    </a:lnTo>
                    <a:cubicBezTo>
                      <a:pt x="16174" y="11657"/>
                      <a:pt x="16384" y="11554"/>
                      <a:pt x="16613" y="11554"/>
                    </a:cubicBezTo>
                    <a:lnTo>
                      <a:pt x="21021" y="11554"/>
                    </a:lnTo>
                    <a:cubicBezTo>
                      <a:pt x="21339" y="11554"/>
                      <a:pt x="21600" y="11758"/>
                      <a:pt x="21600" y="12006"/>
                    </a:cubicBezTo>
                    <a:cubicBezTo>
                      <a:pt x="21600" y="12006"/>
                      <a:pt x="21600" y="12006"/>
                      <a:pt x="21600" y="12006"/>
                    </a:cubicBezTo>
                    <a:close/>
                    <a:moveTo>
                      <a:pt x="3650" y="4466"/>
                    </a:moveTo>
                    <a:cubicBezTo>
                      <a:pt x="5034" y="4466"/>
                      <a:pt x="6147" y="5345"/>
                      <a:pt x="6147" y="6435"/>
                    </a:cubicBezTo>
                    <a:lnTo>
                      <a:pt x="6147" y="9675"/>
                    </a:lnTo>
                    <a:lnTo>
                      <a:pt x="1158" y="9675"/>
                    </a:lnTo>
                    <a:lnTo>
                      <a:pt x="1158" y="6435"/>
                    </a:lnTo>
                    <a:cubicBezTo>
                      <a:pt x="1158" y="5345"/>
                      <a:pt x="2273" y="4466"/>
                      <a:pt x="3650" y="4466"/>
                    </a:cubicBezTo>
                    <a:cubicBezTo>
                      <a:pt x="3650" y="4466"/>
                      <a:pt x="3650" y="4466"/>
                      <a:pt x="3650" y="4466"/>
                    </a:cubicBezTo>
                    <a:close/>
                    <a:moveTo>
                      <a:pt x="10936" y="11113"/>
                    </a:moveTo>
                    <a:lnTo>
                      <a:pt x="5982" y="15080"/>
                    </a:lnTo>
                    <a:cubicBezTo>
                      <a:pt x="4963" y="13984"/>
                      <a:pt x="5059" y="12430"/>
                      <a:pt x="6310" y="11431"/>
                    </a:cubicBezTo>
                    <a:cubicBezTo>
                      <a:pt x="6992" y="10888"/>
                      <a:pt x="7903" y="10585"/>
                      <a:pt x="8872" y="10585"/>
                    </a:cubicBezTo>
                    <a:cubicBezTo>
                      <a:pt x="9620" y="10590"/>
                      <a:pt x="10341" y="10772"/>
                      <a:pt x="10936" y="11113"/>
                    </a:cubicBezTo>
                    <a:cubicBezTo>
                      <a:pt x="10936" y="11113"/>
                      <a:pt x="10936" y="11113"/>
                      <a:pt x="10936" y="11113"/>
                    </a:cubicBezTo>
                    <a:close/>
                    <a:moveTo>
                      <a:pt x="11438" y="15405"/>
                    </a:moveTo>
                    <a:cubicBezTo>
                      <a:pt x="10228" y="16366"/>
                      <a:pt x="8201" y="16481"/>
                      <a:pt x="6809" y="15716"/>
                    </a:cubicBezTo>
                    <a:lnTo>
                      <a:pt x="11765" y="11750"/>
                    </a:lnTo>
                    <a:cubicBezTo>
                      <a:pt x="12784" y="12856"/>
                      <a:pt x="12685" y="14398"/>
                      <a:pt x="11438" y="15405"/>
                    </a:cubicBezTo>
                    <a:cubicBezTo>
                      <a:pt x="11438" y="15405"/>
                      <a:pt x="11438" y="15405"/>
                      <a:pt x="11438" y="15405"/>
                    </a:cubicBezTo>
                    <a:close/>
                    <a:moveTo>
                      <a:pt x="1158" y="14082"/>
                    </a:moveTo>
                    <a:lnTo>
                      <a:pt x="1158" y="10585"/>
                    </a:lnTo>
                    <a:lnTo>
                      <a:pt x="5811" y="10585"/>
                    </a:lnTo>
                    <a:cubicBezTo>
                      <a:pt x="5704" y="10652"/>
                      <a:pt x="5590" y="10720"/>
                      <a:pt x="5493" y="10794"/>
                    </a:cubicBezTo>
                    <a:cubicBezTo>
                      <a:pt x="3821" y="12135"/>
                      <a:pt x="3713" y="14218"/>
                      <a:pt x="5109" y="15670"/>
                    </a:cubicBezTo>
                    <a:cubicBezTo>
                      <a:pt x="4686" y="15913"/>
                      <a:pt x="4187" y="16050"/>
                      <a:pt x="3650" y="16050"/>
                    </a:cubicBezTo>
                    <a:cubicBezTo>
                      <a:pt x="2273" y="16050"/>
                      <a:pt x="1158" y="15170"/>
                      <a:pt x="1158" y="14082"/>
                    </a:cubicBezTo>
                    <a:cubicBezTo>
                      <a:pt x="1158" y="14082"/>
                      <a:pt x="1158" y="14082"/>
                      <a:pt x="1158" y="14082"/>
                    </a:cubicBezTo>
                    <a:close/>
                    <a:moveTo>
                      <a:pt x="3650" y="16958"/>
                    </a:moveTo>
                    <a:cubicBezTo>
                      <a:pt x="4485" y="16958"/>
                      <a:pt x="5271" y="16732"/>
                      <a:pt x="5916" y="16323"/>
                    </a:cubicBezTo>
                    <a:cubicBezTo>
                      <a:pt x="6761" y="16852"/>
                      <a:pt x="7778" y="17155"/>
                      <a:pt x="8872" y="17155"/>
                    </a:cubicBezTo>
                    <a:cubicBezTo>
                      <a:pt x="10151" y="17155"/>
                      <a:pt x="11360" y="16761"/>
                      <a:pt x="12252" y="16041"/>
                    </a:cubicBezTo>
                    <a:cubicBezTo>
                      <a:pt x="14088" y="14573"/>
                      <a:pt x="14067" y="12195"/>
                      <a:pt x="12204" y="10750"/>
                    </a:cubicBezTo>
                    <a:cubicBezTo>
                      <a:pt x="11304" y="10059"/>
                      <a:pt x="10123" y="9675"/>
                      <a:pt x="8872" y="9675"/>
                    </a:cubicBezTo>
                    <a:cubicBezTo>
                      <a:pt x="8326" y="9675"/>
                      <a:pt x="7799" y="9764"/>
                      <a:pt x="7297" y="9902"/>
                    </a:cubicBezTo>
                    <a:lnTo>
                      <a:pt x="7297" y="6435"/>
                    </a:lnTo>
                    <a:cubicBezTo>
                      <a:pt x="7297" y="4846"/>
                      <a:pt x="5667" y="3557"/>
                      <a:pt x="3650" y="3557"/>
                    </a:cubicBezTo>
                    <a:cubicBezTo>
                      <a:pt x="1639" y="3557"/>
                      <a:pt x="0" y="4846"/>
                      <a:pt x="0" y="6435"/>
                    </a:cubicBezTo>
                    <a:lnTo>
                      <a:pt x="0" y="14082"/>
                    </a:lnTo>
                    <a:cubicBezTo>
                      <a:pt x="0" y="15670"/>
                      <a:pt x="1639" y="16958"/>
                      <a:pt x="3650" y="16958"/>
                    </a:cubicBezTo>
                    <a:cubicBezTo>
                      <a:pt x="3650" y="16958"/>
                      <a:pt x="3650" y="16958"/>
                      <a:pt x="3650" y="169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iṡḻíḍê">
              <a:extLst>
                <a:ext uri="{FF2B5EF4-FFF2-40B4-BE49-F238E27FC236}">
                  <a16:creationId xmlns:a16="http://schemas.microsoft.com/office/drawing/2014/main" id="{86E3F9ED-266E-4D63-BDFA-16677B9C37F7}"/>
                </a:ext>
              </a:extLst>
            </p:cNvPr>
            <p:cNvGrpSpPr/>
            <p:nvPr/>
          </p:nvGrpSpPr>
          <p:grpSpPr>
            <a:xfrm>
              <a:off x="985563" y="3670527"/>
              <a:ext cx="577851" cy="577851"/>
              <a:chOff x="0" y="0"/>
              <a:chExt cx="1155700" cy="1155700"/>
            </a:xfrm>
          </p:grpSpPr>
          <p:sp>
            <p:nvSpPr>
              <p:cNvPr id="35" name="îṣļîďe">
                <a:extLst>
                  <a:ext uri="{FF2B5EF4-FFF2-40B4-BE49-F238E27FC236}">
                    <a16:creationId xmlns:a16="http://schemas.microsoft.com/office/drawing/2014/main" id="{77884D74-E097-45BE-A902-AFF0B0066BAA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Sliďê">
                <a:extLst>
                  <a:ext uri="{FF2B5EF4-FFF2-40B4-BE49-F238E27FC236}">
                    <a16:creationId xmlns:a16="http://schemas.microsoft.com/office/drawing/2014/main" id="{3BCE8918-3254-4CB8-A8B4-BBCC473F1669}"/>
                  </a:ext>
                </a:extLst>
              </p:cNvPr>
              <p:cNvSpPr/>
              <p:nvPr/>
            </p:nvSpPr>
            <p:spPr>
              <a:xfrm>
                <a:off x="183806" y="229985"/>
                <a:ext cx="825501" cy="650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4687" y="0"/>
                    </a:moveTo>
                    <a:cubicBezTo>
                      <a:pt x="4388" y="0"/>
                      <a:pt x="4151" y="312"/>
                      <a:pt x="4151" y="692"/>
                    </a:cubicBezTo>
                    <a:lnTo>
                      <a:pt x="4151" y="2973"/>
                    </a:lnTo>
                    <a:lnTo>
                      <a:pt x="1922" y="2973"/>
                    </a:lnTo>
                    <a:cubicBezTo>
                      <a:pt x="1624" y="2973"/>
                      <a:pt x="1385" y="3276"/>
                      <a:pt x="1385" y="3655"/>
                    </a:cubicBezTo>
                    <a:lnTo>
                      <a:pt x="1385" y="6952"/>
                    </a:lnTo>
                    <a:lnTo>
                      <a:pt x="539" y="6952"/>
                    </a:lnTo>
                    <a:cubicBezTo>
                      <a:pt x="371" y="6952"/>
                      <a:pt x="218" y="7053"/>
                      <a:pt x="116" y="7221"/>
                    </a:cubicBezTo>
                    <a:cubicBezTo>
                      <a:pt x="13" y="7389"/>
                      <a:pt x="-25" y="7608"/>
                      <a:pt x="17" y="7814"/>
                    </a:cubicBezTo>
                    <a:lnTo>
                      <a:pt x="1844" y="16813"/>
                    </a:lnTo>
                    <a:cubicBezTo>
                      <a:pt x="1891" y="17045"/>
                      <a:pt x="2030" y="17228"/>
                      <a:pt x="2211" y="17298"/>
                    </a:cubicBezTo>
                    <a:cubicBezTo>
                      <a:pt x="2642" y="17465"/>
                      <a:pt x="2944" y="17745"/>
                      <a:pt x="3212" y="17999"/>
                    </a:cubicBezTo>
                    <a:cubicBezTo>
                      <a:pt x="3604" y="18368"/>
                      <a:pt x="3943" y="18690"/>
                      <a:pt x="4652" y="18690"/>
                    </a:cubicBezTo>
                    <a:cubicBezTo>
                      <a:pt x="5361" y="18690"/>
                      <a:pt x="5699" y="18368"/>
                      <a:pt x="6091" y="17999"/>
                    </a:cubicBezTo>
                    <a:cubicBezTo>
                      <a:pt x="6514" y="17600"/>
                      <a:pt x="6994" y="17145"/>
                      <a:pt x="7918" y="17145"/>
                    </a:cubicBezTo>
                    <a:cubicBezTo>
                      <a:pt x="8840" y="17145"/>
                      <a:pt x="9315" y="17600"/>
                      <a:pt x="9738" y="17999"/>
                    </a:cubicBezTo>
                    <a:cubicBezTo>
                      <a:pt x="10130" y="18368"/>
                      <a:pt x="10467" y="18690"/>
                      <a:pt x="11177" y="18690"/>
                    </a:cubicBezTo>
                    <a:cubicBezTo>
                      <a:pt x="11887" y="18690"/>
                      <a:pt x="12231" y="18368"/>
                      <a:pt x="12623" y="17999"/>
                    </a:cubicBezTo>
                    <a:cubicBezTo>
                      <a:pt x="13046" y="17600"/>
                      <a:pt x="13519" y="17145"/>
                      <a:pt x="14443" y="17145"/>
                    </a:cubicBezTo>
                    <a:cubicBezTo>
                      <a:pt x="14876" y="17145"/>
                      <a:pt x="15253" y="17251"/>
                      <a:pt x="15600" y="17460"/>
                    </a:cubicBezTo>
                    <a:cubicBezTo>
                      <a:pt x="15836" y="17602"/>
                      <a:pt x="16125" y="17506"/>
                      <a:pt x="16277" y="17235"/>
                    </a:cubicBezTo>
                    <a:lnTo>
                      <a:pt x="21441" y="8038"/>
                    </a:lnTo>
                    <a:cubicBezTo>
                      <a:pt x="21558" y="7829"/>
                      <a:pt x="21575" y="7558"/>
                      <a:pt x="21483" y="7329"/>
                    </a:cubicBezTo>
                    <a:cubicBezTo>
                      <a:pt x="21390" y="7099"/>
                      <a:pt x="21205" y="6952"/>
                      <a:pt x="21003" y="6952"/>
                    </a:cubicBezTo>
                    <a:lnTo>
                      <a:pt x="16884" y="6952"/>
                    </a:lnTo>
                    <a:lnTo>
                      <a:pt x="15861" y="3422"/>
                    </a:lnTo>
                    <a:cubicBezTo>
                      <a:pt x="15783" y="3152"/>
                      <a:pt x="15579" y="2973"/>
                      <a:pt x="15353" y="2973"/>
                    </a:cubicBezTo>
                    <a:lnTo>
                      <a:pt x="8341" y="2973"/>
                    </a:lnTo>
                    <a:lnTo>
                      <a:pt x="7706" y="476"/>
                    </a:lnTo>
                    <a:cubicBezTo>
                      <a:pt x="7634" y="193"/>
                      <a:pt x="7425" y="0"/>
                      <a:pt x="7191" y="0"/>
                    </a:cubicBezTo>
                    <a:lnTo>
                      <a:pt x="4687" y="0"/>
                    </a:lnTo>
                    <a:close/>
                    <a:moveTo>
                      <a:pt x="5230" y="1374"/>
                    </a:moveTo>
                    <a:cubicBezTo>
                      <a:pt x="5230" y="1374"/>
                      <a:pt x="6803" y="1374"/>
                      <a:pt x="6803" y="1374"/>
                    </a:cubicBezTo>
                    <a:lnTo>
                      <a:pt x="7212" y="2973"/>
                    </a:lnTo>
                    <a:lnTo>
                      <a:pt x="5230" y="2973"/>
                    </a:lnTo>
                    <a:lnTo>
                      <a:pt x="5230" y="1374"/>
                    </a:lnTo>
                    <a:close/>
                    <a:moveTo>
                      <a:pt x="2465" y="4347"/>
                    </a:moveTo>
                    <a:cubicBezTo>
                      <a:pt x="2465" y="4347"/>
                      <a:pt x="4292" y="4347"/>
                      <a:pt x="4292" y="4347"/>
                    </a:cubicBezTo>
                    <a:lnTo>
                      <a:pt x="14979" y="4347"/>
                    </a:lnTo>
                    <a:lnTo>
                      <a:pt x="15734" y="6952"/>
                    </a:lnTo>
                    <a:lnTo>
                      <a:pt x="2465" y="6952"/>
                    </a:lnTo>
                    <a:lnTo>
                      <a:pt x="2465" y="4347"/>
                    </a:lnTo>
                    <a:close/>
                    <a:moveTo>
                      <a:pt x="1237" y="8326"/>
                    </a:moveTo>
                    <a:lnTo>
                      <a:pt x="19952" y="8326"/>
                    </a:lnTo>
                    <a:cubicBezTo>
                      <a:pt x="19952" y="8326"/>
                      <a:pt x="15642" y="16005"/>
                      <a:pt x="15642" y="16005"/>
                    </a:cubicBezTo>
                    <a:cubicBezTo>
                      <a:pt x="15270" y="15852"/>
                      <a:pt x="14871" y="15771"/>
                      <a:pt x="14443" y="15771"/>
                    </a:cubicBezTo>
                    <a:cubicBezTo>
                      <a:pt x="13163" y="15771"/>
                      <a:pt x="12447" y="16447"/>
                      <a:pt x="11974" y="16894"/>
                    </a:cubicBezTo>
                    <a:cubicBezTo>
                      <a:pt x="11633" y="17215"/>
                      <a:pt x="11530" y="17316"/>
                      <a:pt x="11177" y="17316"/>
                    </a:cubicBezTo>
                    <a:cubicBezTo>
                      <a:pt x="10824" y="17316"/>
                      <a:pt x="10721" y="17215"/>
                      <a:pt x="10380" y="16894"/>
                    </a:cubicBezTo>
                    <a:cubicBezTo>
                      <a:pt x="9907" y="16447"/>
                      <a:pt x="9196" y="15771"/>
                      <a:pt x="7918" y="15771"/>
                    </a:cubicBezTo>
                    <a:cubicBezTo>
                      <a:pt x="6638" y="15771"/>
                      <a:pt x="5923" y="16447"/>
                      <a:pt x="5449" y="16894"/>
                    </a:cubicBezTo>
                    <a:cubicBezTo>
                      <a:pt x="5108" y="17215"/>
                      <a:pt x="5004" y="17316"/>
                      <a:pt x="4652" y="17316"/>
                    </a:cubicBezTo>
                    <a:cubicBezTo>
                      <a:pt x="4298" y="17316"/>
                      <a:pt x="4195" y="17215"/>
                      <a:pt x="3854" y="16894"/>
                    </a:cubicBezTo>
                    <a:cubicBezTo>
                      <a:pt x="3601" y="16656"/>
                      <a:pt x="3272" y="16347"/>
                      <a:pt x="2817" y="16112"/>
                    </a:cubicBezTo>
                    <a:lnTo>
                      <a:pt x="1237" y="8326"/>
                    </a:lnTo>
                    <a:close/>
                    <a:moveTo>
                      <a:pt x="1442" y="18681"/>
                    </a:moveTo>
                    <a:cubicBezTo>
                      <a:pt x="1144" y="18681"/>
                      <a:pt x="906" y="18993"/>
                      <a:pt x="906" y="19373"/>
                    </a:cubicBezTo>
                    <a:cubicBezTo>
                      <a:pt x="906" y="19752"/>
                      <a:pt x="1144" y="20055"/>
                      <a:pt x="1442" y="20055"/>
                    </a:cubicBezTo>
                    <a:cubicBezTo>
                      <a:pt x="2365" y="20055"/>
                      <a:pt x="2846" y="20510"/>
                      <a:pt x="3269" y="20908"/>
                    </a:cubicBezTo>
                    <a:cubicBezTo>
                      <a:pt x="3660" y="21278"/>
                      <a:pt x="3999" y="21600"/>
                      <a:pt x="4708" y="21600"/>
                    </a:cubicBezTo>
                    <a:cubicBezTo>
                      <a:pt x="5417" y="21600"/>
                      <a:pt x="5755" y="21278"/>
                      <a:pt x="6147" y="20908"/>
                    </a:cubicBezTo>
                    <a:cubicBezTo>
                      <a:pt x="6570" y="20510"/>
                      <a:pt x="7051" y="20055"/>
                      <a:pt x="7974" y="20055"/>
                    </a:cubicBezTo>
                    <a:cubicBezTo>
                      <a:pt x="8897" y="20055"/>
                      <a:pt x="9378" y="20510"/>
                      <a:pt x="9801" y="20908"/>
                    </a:cubicBezTo>
                    <a:cubicBezTo>
                      <a:pt x="10193" y="21278"/>
                      <a:pt x="10530" y="21600"/>
                      <a:pt x="11240" y="21600"/>
                    </a:cubicBezTo>
                    <a:cubicBezTo>
                      <a:pt x="11949" y="21600"/>
                      <a:pt x="12287" y="21278"/>
                      <a:pt x="12679" y="20908"/>
                    </a:cubicBezTo>
                    <a:cubicBezTo>
                      <a:pt x="13102" y="20510"/>
                      <a:pt x="13577" y="20055"/>
                      <a:pt x="14499" y="20055"/>
                    </a:cubicBezTo>
                    <a:cubicBezTo>
                      <a:pt x="15423" y="20055"/>
                      <a:pt x="15904" y="20510"/>
                      <a:pt x="16326" y="20908"/>
                    </a:cubicBezTo>
                    <a:cubicBezTo>
                      <a:pt x="16718" y="21278"/>
                      <a:pt x="17056" y="21600"/>
                      <a:pt x="17765" y="21600"/>
                    </a:cubicBezTo>
                    <a:cubicBezTo>
                      <a:pt x="18063" y="21600"/>
                      <a:pt x="18309" y="21288"/>
                      <a:pt x="18309" y="20908"/>
                    </a:cubicBezTo>
                    <a:cubicBezTo>
                      <a:pt x="18309" y="20529"/>
                      <a:pt x="18063" y="20226"/>
                      <a:pt x="17765" y="20226"/>
                    </a:cubicBezTo>
                    <a:cubicBezTo>
                      <a:pt x="17412" y="20226"/>
                      <a:pt x="17309" y="20125"/>
                      <a:pt x="16968" y="19804"/>
                    </a:cubicBezTo>
                    <a:cubicBezTo>
                      <a:pt x="16494" y="19357"/>
                      <a:pt x="15779" y="18681"/>
                      <a:pt x="14499" y="18681"/>
                    </a:cubicBezTo>
                    <a:cubicBezTo>
                      <a:pt x="13221" y="18681"/>
                      <a:pt x="12510" y="19357"/>
                      <a:pt x="12037" y="19804"/>
                    </a:cubicBezTo>
                    <a:cubicBezTo>
                      <a:pt x="11697" y="20125"/>
                      <a:pt x="11593" y="20226"/>
                      <a:pt x="11240" y="20226"/>
                    </a:cubicBezTo>
                    <a:cubicBezTo>
                      <a:pt x="10887" y="20226"/>
                      <a:pt x="10785" y="20125"/>
                      <a:pt x="10443" y="19804"/>
                    </a:cubicBezTo>
                    <a:cubicBezTo>
                      <a:pt x="9970" y="19357"/>
                      <a:pt x="9253" y="18681"/>
                      <a:pt x="7974" y="18681"/>
                    </a:cubicBezTo>
                    <a:cubicBezTo>
                      <a:pt x="6695" y="18681"/>
                      <a:pt x="5978" y="19357"/>
                      <a:pt x="5505" y="19804"/>
                    </a:cubicBezTo>
                    <a:cubicBezTo>
                      <a:pt x="5164" y="20125"/>
                      <a:pt x="5061" y="20226"/>
                      <a:pt x="4708" y="20226"/>
                    </a:cubicBezTo>
                    <a:cubicBezTo>
                      <a:pt x="4355" y="20226"/>
                      <a:pt x="4252" y="20125"/>
                      <a:pt x="3911" y="19804"/>
                    </a:cubicBezTo>
                    <a:cubicBezTo>
                      <a:pt x="3438" y="19357"/>
                      <a:pt x="2721" y="18681"/>
                      <a:pt x="1442" y="1868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is1ïḍe">
              <a:extLst>
                <a:ext uri="{FF2B5EF4-FFF2-40B4-BE49-F238E27FC236}">
                  <a16:creationId xmlns:a16="http://schemas.microsoft.com/office/drawing/2014/main" id="{F9CDDF23-7F64-47A3-BD46-0DA06792F652}"/>
                </a:ext>
              </a:extLst>
            </p:cNvPr>
            <p:cNvGrpSpPr/>
            <p:nvPr/>
          </p:nvGrpSpPr>
          <p:grpSpPr>
            <a:xfrm>
              <a:off x="985563" y="5255625"/>
              <a:ext cx="577851" cy="577851"/>
              <a:chOff x="0" y="0"/>
              <a:chExt cx="1155700" cy="1155700"/>
            </a:xfrm>
          </p:grpSpPr>
          <p:sp>
            <p:nvSpPr>
              <p:cNvPr id="33" name="iṥlïḍe">
                <a:extLst>
                  <a:ext uri="{FF2B5EF4-FFF2-40B4-BE49-F238E27FC236}">
                    <a16:creationId xmlns:a16="http://schemas.microsoft.com/office/drawing/2014/main" id="{FA21364C-185F-4CF0-B5AE-28BFD2B82BAB}"/>
                  </a:ext>
                </a:extLst>
              </p:cNvPr>
              <p:cNvSpPr/>
              <p:nvPr/>
            </p:nvSpPr>
            <p:spPr>
              <a:xfrm>
                <a:off x="0" y="0"/>
                <a:ext cx="1155700" cy="1155700"/>
              </a:xfrm>
              <a:prstGeom prst="roundRect">
                <a:avLst>
                  <a:gd name="adj" fmla="val 15000"/>
                </a:avLst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îŝlïďé">
                <a:extLst>
                  <a:ext uri="{FF2B5EF4-FFF2-40B4-BE49-F238E27FC236}">
                    <a16:creationId xmlns:a16="http://schemas.microsoft.com/office/drawing/2014/main" id="{D0AE33C0-E527-4FD0-93C0-226158E4F710}"/>
                  </a:ext>
                </a:extLst>
              </p:cNvPr>
              <p:cNvSpPr/>
              <p:nvPr/>
            </p:nvSpPr>
            <p:spPr>
              <a:xfrm>
                <a:off x="183806" y="275576"/>
                <a:ext cx="825501" cy="573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4416" y="0"/>
                    </a:moveTo>
                    <a:cubicBezTo>
                      <a:pt x="4300" y="0"/>
                      <a:pt x="4188" y="70"/>
                      <a:pt x="4106" y="189"/>
                    </a:cubicBezTo>
                    <a:cubicBezTo>
                      <a:pt x="4023" y="307"/>
                      <a:pt x="3975" y="468"/>
                      <a:pt x="3975" y="636"/>
                    </a:cubicBezTo>
                    <a:lnTo>
                      <a:pt x="3975" y="3704"/>
                    </a:lnTo>
                    <a:cubicBezTo>
                      <a:pt x="3975" y="3874"/>
                      <a:pt x="4022" y="4041"/>
                      <a:pt x="4106" y="4161"/>
                    </a:cubicBezTo>
                    <a:cubicBezTo>
                      <a:pt x="4189" y="4281"/>
                      <a:pt x="4298" y="4340"/>
                      <a:pt x="4416" y="4340"/>
                    </a:cubicBezTo>
                    <a:lnTo>
                      <a:pt x="6549" y="4340"/>
                    </a:lnTo>
                    <a:cubicBezTo>
                      <a:pt x="6666" y="4340"/>
                      <a:pt x="6776" y="4281"/>
                      <a:pt x="6859" y="4161"/>
                    </a:cubicBezTo>
                    <a:cubicBezTo>
                      <a:pt x="6942" y="4041"/>
                      <a:pt x="6990" y="3874"/>
                      <a:pt x="6990" y="3704"/>
                    </a:cubicBezTo>
                    <a:lnTo>
                      <a:pt x="6990" y="636"/>
                    </a:lnTo>
                    <a:cubicBezTo>
                      <a:pt x="6990" y="466"/>
                      <a:pt x="6942" y="309"/>
                      <a:pt x="6859" y="189"/>
                    </a:cubicBezTo>
                    <a:cubicBezTo>
                      <a:pt x="6776" y="69"/>
                      <a:pt x="6666" y="0"/>
                      <a:pt x="6549" y="0"/>
                    </a:cubicBezTo>
                    <a:lnTo>
                      <a:pt x="4416" y="0"/>
                    </a:lnTo>
                    <a:close/>
                    <a:moveTo>
                      <a:pt x="4858" y="1271"/>
                    </a:moveTo>
                    <a:lnTo>
                      <a:pt x="6107" y="1271"/>
                    </a:lnTo>
                    <a:lnTo>
                      <a:pt x="6107" y="3069"/>
                    </a:lnTo>
                    <a:lnTo>
                      <a:pt x="4858" y="3069"/>
                    </a:lnTo>
                    <a:cubicBezTo>
                      <a:pt x="4858" y="3069"/>
                      <a:pt x="4858" y="1271"/>
                      <a:pt x="4858" y="1271"/>
                    </a:cubicBezTo>
                    <a:close/>
                    <a:moveTo>
                      <a:pt x="3174" y="5402"/>
                    </a:moveTo>
                    <a:cubicBezTo>
                      <a:pt x="2762" y="5402"/>
                      <a:pt x="2429" y="5892"/>
                      <a:pt x="2429" y="6485"/>
                    </a:cubicBezTo>
                    <a:lnTo>
                      <a:pt x="2429" y="9554"/>
                    </a:lnTo>
                    <a:cubicBezTo>
                      <a:pt x="2429" y="9721"/>
                      <a:pt x="2478" y="9882"/>
                      <a:pt x="2560" y="10001"/>
                    </a:cubicBezTo>
                    <a:cubicBezTo>
                      <a:pt x="2643" y="10119"/>
                      <a:pt x="2754" y="10189"/>
                      <a:pt x="2871" y="10189"/>
                    </a:cubicBezTo>
                    <a:lnTo>
                      <a:pt x="11165" y="10189"/>
                    </a:lnTo>
                    <a:cubicBezTo>
                      <a:pt x="11318" y="10189"/>
                      <a:pt x="11464" y="10069"/>
                      <a:pt x="11545" y="9881"/>
                    </a:cubicBezTo>
                    <a:cubicBezTo>
                      <a:pt x="11625" y="9694"/>
                      <a:pt x="11628" y="9464"/>
                      <a:pt x="11559" y="9266"/>
                    </a:cubicBezTo>
                    <a:lnTo>
                      <a:pt x="10427" y="5998"/>
                    </a:lnTo>
                    <a:cubicBezTo>
                      <a:pt x="10300" y="5635"/>
                      <a:pt x="10040" y="5402"/>
                      <a:pt x="9757" y="5402"/>
                    </a:cubicBezTo>
                    <a:lnTo>
                      <a:pt x="3174" y="5402"/>
                    </a:lnTo>
                    <a:close/>
                    <a:moveTo>
                      <a:pt x="3312" y="6674"/>
                    </a:moveTo>
                    <a:lnTo>
                      <a:pt x="9675" y="6674"/>
                    </a:lnTo>
                    <a:lnTo>
                      <a:pt x="10454" y="8918"/>
                    </a:lnTo>
                    <a:lnTo>
                      <a:pt x="3312" y="8918"/>
                    </a:lnTo>
                    <a:cubicBezTo>
                      <a:pt x="3312" y="8918"/>
                      <a:pt x="3312" y="6674"/>
                      <a:pt x="3312" y="6674"/>
                    </a:cubicBezTo>
                    <a:close/>
                    <a:moveTo>
                      <a:pt x="745" y="11123"/>
                    </a:moveTo>
                    <a:cubicBezTo>
                      <a:pt x="320" y="11126"/>
                      <a:pt x="0" y="11619"/>
                      <a:pt x="0" y="12195"/>
                    </a:cubicBezTo>
                    <a:cubicBezTo>
                      <a:pt x="0" y="12312"/>
                      <a:pt x="16" y="12433"/>
                      <a:pt x="41" y="12543"/>
                    </a:cubicBezTo>
                    <a:lnTo>
                      <a:pt x="1691" y="19673"/>
                    </a:lnTo>
                    <a:cubicBezTo>
                      <a:pt x="1958" y="20828"/>
                      <a:pt x="2708" y="21600"/>
                      <a:pt x="3554" y="21600"/>
                    </a:cubicBezTo>
                    <a:lnTo>
                      <a:pt x="14236" y="21600"/>
                    </a:lnTo>
                    <a:cubicBezTo>
                      <a:pt x="16616" y="21600"/>
                      <a:pt x="18807" y="19743"/>
                      <a:pt x="19957" y="16744"/>
                    </a:cubicBezTo>
                    <a:lnTo>
                      <a:pt x="21461" y="12821"/>
                    </a:lnTo>
                    <a:cubicBezTo>
                      <a:pt x="21553" y="12636"/>
                      <a:pt x="21600" y="12416"/>
                      <a:pt x="21599" y="12205"/>
                    </a:cubicBezTo>
                    <a:cubicBezTo>
                      <a:pt x="21598" y="11655"/>
                      <a:pt x="21294" y="11127"/>
                      <a:pt x="20854" y="11123"/>
                    </a:cubicBezTo>
                    <a:lnTo>
                      <a:pt x="745" y="11123"/>
                    </a:lnTo>
                    <a:close/>
                    <a:moveTo>
                      <a:pt x="883" y="12394"/>
                    </a:moveTo>
                    <a:lnTo>
                      <a:pt x="20557" y="12394"/>
                    </a:lnTo>
                    <a:cubicBezTo>
                      <a:pt x="20557" y="12394"/>
                      <a:pt x="19129" y="16128"/>
                      <a:pt x="19129" y="16128"/>
                    </a:cubicBezTo>
                    <a:cubicBezTo>
                      <a:pt x="18134" y="18722"/>
                      <a:pt x="16239" y="20329"/>
                      <a:pt x="14181" y="20329"/>
                    </a:cubicBezTo>
                    <a:lnTo>
                      <a:pt x="3499" y="20329"/>
                    </a:lnTo>
                    <a:cubicBezTo>
                      <a:pt x="3033" y="20329"/>
                      <a:pt x="2617" y="19902"/>
                      <a:pt x="2470" y="19266"/>
                    </a:cubicBezTo>
                    <a:lnTo>
                      <a:pt x="883" y="12394"/>
                    </a:lnTo>
                    <a:close/>
                    <a:moveTo>
                      <a:pt x="5272" y="14301"/>
                    </a:moveTo>
                    <a:cubicBezTo>
                      <a:pt x="4798" y="14301"/>
                      <a:pt x="4416" y="14859"/>
                      <a:pt x="4416" y="15542"/>
                    </a:cubicBezTo>
                    <a:cubicBezTo>
                      <a:pt x="4416" y="16225"/>
                      <a:pt x="4798" y="16774"/>
                      <a:pt x="5272" y="16774"/>
                    </a:cubicBezTo>
                    <a:cubicBezTo>
                      <a:pt x="5747" y="16774"/>
                      <a:pt x="6135" y="16225"/>
                      <a:pt x="6135" y="15542"/>
                    </a:cubicBezTo>
                    <a:cubicBezTo>
                      <a:pt x="6135" y="14859"/>
                      <a:pt x="5747" y="14301"/>
                      <a:pt x="5272" y="14301"/>
                    </a:cubicBezTo>
                    <a:close/>
                    <a:moveTo>
                      <a:pt x="8170" y="14301"/>
                    </a:moveTo>
                    <a:cubicBezTo>
                      <a:pt x="7695" y="14301"/>
                      <a:pt x="7308" y="14859"/>
                      <a:pt x="7308" y="15542"/>
                    </a:cubicBezTo>
                    <a:cubicBezTo>
                      <a:pt x="7308" y="16225"/>
                      <a:pt x="7695" y="16774"/>
                      <a:pt x="8170" y="16774"/>
                    </a:cubicBezTo>
                    <a:cubicBezTo>
                      <a:pt x="8645" y="16774"/>
                      <a:pt x="9026" y="16225"/>
                      <a:pt x="9026" y="15542"/>
                    </a:cubicBezTo>
                    <a:cubicBezTo>
                      <a:pt x="9026" y="14859"/>
                      <a:pt x="8645" y="14301"/>
                      <a:pt x="8170" y="14301"/>
                    </a:cubicBezTo>
                    <a:close/>
                    <a:moveTo>
                      <a:pt x="11062" y="14301"/>
                    </a:moveTo>
                    <a:cubicBezTo>
                      <a:pt x="10587" y="14301"/>
                      <a:pt x="10199" y="14859"/>
                      <a:pt x="10199" y="15542"/>
                    </a:cubicBezTo>
                    <a:cubicBezTo>
                      <a:pt x="10199" y="16225"/>
                      <a:pt x="10587" y="16774"/>
                      <a:pt x="11062" y="16774"/>
                    </a:cubicBezTo>
                    <a:cubicBezTo>
                      <a:pt x="11537" y="16774"/>
                      <a:pt x="11917" y="16225"/>
                      <a:pt x="11917" y="15542"/>
                    </a:cubicBezTo>
                    <a:cubicBezTo>
                      <a:pt x="11917" y="14859"/>
                      <a:pt x="11537" y="14301"/>
                      <a:pt x="11062" y="1430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5" name="isļîḑè">
              <a:extLst>
                <a:ext uri="{FF2B5EF4-FFF2-40B4-BE49-F238E27FC236}">
                  <a16:creationId xmlns:a16="http://schemas.microsoft.com/office/drawing/2014/main" id="{2F14FA16-C2D0-4144-A799-E0B7C989ABBB}"/>
                </a:ext>
              </a:extLst>
            </p:cNvPr>
            <p:cNvSpPr/>
            <p:nvPr/>
          </p:nvSpPr>
          <p:spPr>
            <a:xfrm>
              <a:off x="1563413" y="2035505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Add a title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sp>
          <p:nvSpPr>
            <p:cNvPr id="16" name="îṩḷiḑé">
              <a:extLst>
                <a:ext uri="{FF2B5EF4-FFF2-40B4-BE49-F238E27FC236}">
                  <a16:creationId xmlns:a16="http://schemas.microsoft.com/office/drawing/2014/main" id="{22950633-A6DA-46CE-A950-AA6DEA7F51C5}"/>
                </a:ext>
              </a:extLst>
            </p:cNvPr>
            <p:cNvSpPr/>
            <p:nvPr/>
          </p:nvSpPr>
          <p:spPr>
            <a:xfrm>
              <a:off x="1563414" y="2388291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7" name="íṣ1ïḓè">
              <a:extLst>
                <a:ext uri="{FF2B5EF4-FFF2-40B4-BE49-F238E27FC236}">
                  <a16:creationId xmlns:a16="http://schemas.microsoft.com/office/drawing/2014/main" id="{063334CA-029C-4442-BF77-DF19E0168545}"/>
                </a:ext>
              </a:extLst>
            </p:cNvPr>
            <p:cNvSpPr/>
            <p:nvPr/>
          </p:nvSpPr>
          <p:spPr>
            <a:xfrm>
              <a:off x="1563413" y="2811503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Add a title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sp>
          <p:nvSpPr>
            <p:cNvPr id="18" name="îsḻíḋè">
              <a:extLst>
                <a:ext uri="{FF2B5EF4-FFF2-40B4-BE49-F238E27FC236}">
                  <a16:creationId xmlns:a16="http://schemas.microsoft.com/office/drawing/2014/main" id="{EC8C4DAB-0346-4EA1-B777-BED94BF09839}"/>
                </a:ext>
              </a:extLst>
            </p:cNvPr>
            <p:cNvSpPr/>
            <p:nvPr/>
          </p:nvSpPr>
          <p:spPr>
            <a:xfrm>
              <a:off x="1563414" y="3164289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19" name="îŝļiḋè">
              <a:extLst>
                <a:ext uri="{FF2B5EF4-FFF2-40B4-BE49-F238E27FC236}">
                  <a16:creationId xmlns:a16="http://schemas.microsoft.com/office/drawing/2014/main" id="{AA93FE9B-19D5-48A9-B246-9610BC744A14}"/>
                </a:ext>
              </a:extLst>
            </p:cNvPr>
            <p:cNvSpPr/>
            <p:nvPr/>
          </p:nvSpPr>
          <p:spPr>
            <a:xfrm>
              <a:off x="1563413" y="3626856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Add a title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sp>
          <p:nvSpPr>
            <p:cNvPr id="20" name="išļïḍê">
              <a:extLst>
                <a:ext uri="{FF2B5EF4-FFF2-40B4-BE49-F238E27FC236}">
                  <a16:creationId xmlns:a16="http://schemas.microsoft.com/office/drawing/2014/main" id="{8868E1C1-2E76-42D1-A0F9-9730DB80F0AE}"/>
                </a:ext>
              </a:extLst>
            </p:cNvPr>
            <p:cNvSpPr/>
            <p:nvPr/>
          </p:nvSpPr>
          <p:spPr>
            <a:xfrm>
              <a:off x="1563414" y="3979642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1" name="íṧľîḍè">
              <a:extLst>
                <a:ext uri="{FF2B5EF4-FFF2-40B4-BE49-F238E27FC236}">
                  <a16:creationId xmlns:a16="http://schemas.microsoft.com/office/drawing/2014/main" id="{7BDB6798-8906-4D4D-868C-AE424A68924D}"/>
                </a:ext>
              </a:extLst>
            </p:cNvPr>
            <p:cNvSpPr/>
            <p:nvPr/>
          </p:nvSpPr>
          <p:spPr>
            <a:xfrm>
              <a:off x="1563413" y="4422336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Add a title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sp>
          <p:nvSpPr>
            <p:cNvPr id="22" name="íSḻîḍê">
              <a:extLst>
                <a:ext uri="{FF2B5EF4-FFF2-40B4-BE49-F238E27FC236}">
                  <a16:creationId xmlns:a16="http://schemas.microsoft.com/office/drawing/2014/main" id="{CC76EE9B-6C8B-43C9-8116-5F8D37961CDE}"/>
                </a:ext>
              </a:extLst>
            </p:cNvPr>
            <p:cNvSpPr/>
            <p:nvPr/>
          </p:nvSpPr>
          <p:spPr>
            <a:xfrm>
              <a:off x="1563414" y="4775122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  <p:sp>
          <p:nvSpPr>
            <p:cNvPr id="24" name="ïṧḻïḋê">
              <a:extLst>
                <a:ext uri="{FF2B5EF4-FFF2-40B4-BE49-F238E27FC236}">
                  <a16:creationId xmlns:a16="http://schemas.microsoft.com/office/drawing/2014/main" id="{F03F4C64-F803-48FF-B35A-2CEF079423CA}"/>
                </a:ext>
              </a:extLst>
            </p:cNvPr>
            <p:cNvSpPr/>
            <p:nvPr/>
          </p:nvSpPr>
          <p:spPr>
            <a:xfrm>
              <a:off x="1563413" y="5251838"/>
              <a:ext cx="3635639" cy="352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zh-CN" altLang="en-US" sz="1400" b="1" dirty="0">
                  <a:cs typeface="+mn-ea"/>
                  <a:sym typeface="+mn-lt"/>
                </a:rPr>
                <a:t>Add a title</a:t>
              </a:r>
              <a:endParaRPr lang="en-US" altLang="zh-CN" sz="1400" b="1" dirty="0">
                <a:cs typeface="+mn-ea"/>
                <a:sym typeface="+mn-lt"/>
              </a:endParaRPr>
            </a:p>
          </p:txBody>
        </p:sp>
        <p:sp>
          <p:nvSpPr>
            <p:cNvPr id="25" name="îŝḻidê">
              <a:extLst>
                <a:ext uri="{FF2B5EF4-FFF2-40B4-BE49-F238E27FC236}">
                  <a16:creationId xmlns:a16="http://schemas.microsoft.com/office/drawing/2014/main" id="{FFC247DF-B342-4BA9-B05D-4C4B4A29A493}"/>
                </a:ext>
              </a:extLst>
            </p:cNvPr>
            <p:cNvSpPr/>
            <p:nvPr/>
          </p:nvSpPr>
          <p:spPr>
            <a:xfrm>
              <a:off x="1563414" y="5604624"/>
              <a:ext cx="3635639" cy="3564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a16="http://schemas.microsoft.com/office/drawing/2014/main" xmlns:p14="http://schemas.microsoft.com/office/powerpoint/2010/main" xmlns:dgm="http://schemas.openxmlformats.org/drawingml/2006/diagram" xmlns:ma14="http://schemas.microsoft.com/office/mac/drawingml/2011/main" xmlns:lc="http://schemas.openxmlformats.org/drawingml/2006/lockedCanvas" xmlns:mc="http://schemas.openxmlformats.org/markup-compatibility/2006" xmlns:a14="http://schemas.microsoft.com/office/drawing/2010/main" xmlns="" val="1"/>
              </a:ext>
            </a:extLst>
          </p:spPr>
          <p:txBody>
            <a:bodyPr wrap="square" lIns="90000" tIns="46800" rIns="90000" bIns="4680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cs typeface="+mn-ea"/>
                  <a:sym typeface="+mn-lt"/>
                </a:rPr>
                <a:t>Copy paste fonts. Choose the only option to retain text.</a:t>
              </a:r>
            </a:p>
          </p:txBody>
        </p:sp>
      </p:grpSp>
      <p:grpSp>
        <p:nvGrpSpPr>
          <p:cNvPr id="428" name="39f2ee3a-5e9e-4fdd-81a3-2d2d29453a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A5B5A5B-3847-4E9D-B7C8-0FF3A1BE1106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520984" y="1964289"/>
            <a:ext cx="4641851" cy="4292601"/>
            <a:chOff x="3775075" y="1282700"/>
            <a:chExt cx="4641851" cy="4292601"/>
          </a:xfrm>
        </p:grpSpPr>
        <p:sp>
          <p:nvSpPr>
            <p:cNvPr id="429" name="íṧḻîďe">
              <a:extLst>
                <a:ext uri="{FF2B5EF4-FFF2-40B4-BE49-F238E27FC236}">
                  <a16:creationId xmlns:a16="http://schemas.microsoft.com/office/drawing/2014/main" id="{17AE751B-8D5F-4F13-8933-F992F8F380C4}"/>
                </a:ext>
              </a:extLst>
            </p:cNvPr>
            <p:cNvSpPr/>
            <p:nvPr/>
          </p:nvSpPr>
          <p:spPr bwMode="auto">
            <a:xfrm>
              <a:off x="3833813" y="4965700"/>
              <a:ext cx="4478338" cy="12700"/>
            </a:xfrm>
            <a:prstGeom prst="rect">
              <a:avLst/>
            </a:prstGeom>
            <a:solidFill>
              <a:srgbClr val="393E46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0" name="íšľïdê">
              <a:extLst>
                <a:ext uri="{FF2B5EF4-FFF2-40B4-BE49-F238E27FC236}">
                  <a16:creationId xmlns:a16="http://schemas.microsoft.com/office/drawing/2014/main" id="{CF528679-3B83-43D5-BC55-910018ACA1D7}"/>
                </a:ext>
              </a:extLst>
            </p:cNvPr>
            <p:cNvSpPr/>
            <p:nvPr/>
          </p:nvSpPr>
          <p:spPr bwMode="auto">
            <a:xfrm>
              <a:off x="3833813" y="1341438"/>
              <a:ext cx="4583113" cy="278288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1" name="îṡľiḍê">
              <a:extLst>
                <a:ext uri="{FF2B5EF4-FFF2-40B4-BE49-F238E27FC236}">
                  <a16:creationId xmlns:a16="http://schemas.microsoft.com/office/drawing/2014/main" id="{4DD407A9-EB4D-49D0-A9CC-F022B754925B}"/>
                </a:ext>
              </a:extLst>
            </p:cNvPr>
            <p:cNvSpPr/>
            <p:nvPr/>
          </p:nvSpPr>
          <p:spPr bwMode="auto">
            <a:xfrm>
              <a:off x="3805238" y="1312863"/>
              <a:ext cx="4535488" cy="2735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2" name="ï$ľíḍè">
              <a:extLst>
                <a:ext uri="{FF2B5EF4-FFF2-40B4-BE49-F238E27FC236}">
                  <a16:creationId xmlns:a16="http://schemas.microsoft.com/office/drawing/2014/main" id="{4C9F601A-F91E-4C8F-B397-65A6D5A90943}"/>
                </a:ext>
              </a:extLst>
            </p:cNvPr>
            <p:cNvSpPr/>
            <p:nvPr/>
          </p:nvSpPr>
          <p:spPr bwMode="auto">
            <a:xfrm>
              <a:off x="3805238" y="1312863"/>
              <a:ext cx="4535488" cy="273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3" name="ï$ḷiḓe">
              <a:extLst>
                <a:ext uri="{FF2B5EF4-FFF2-40B4-BE49-F238E27FC236}">
                  <a16:creationId xmlns:a16="http://schemas.microsoft.com/office/drawing/2014/main" id="{3726F6F8-89F5-4822-BDC7-04196D1672BF}"/>
                </a:ext>
              </a:extLst>
            </p:cNvPr>
            <p:cNvSpPr/>
            <p:nvPr/>
          </p:nvSpPr>
          <p:spPr bwMode="auto">
            <a:xfrm>
              <a:off x="3775075" y="1282700"/>
              <a:ext cx="4595813" cy="2795588"/>
            </a:xfrm>
            <a:custGeom>
              <a:avLst/>
              <a:gdLst>
                <a:gd name="T0" fmla="*/ 2858 w 2895"/>
                <a:gd name="T1" fmla="*/ 37 h 1761"/>
                <a:gd name="T2" fmla="*/ 2858 w 2895"/>
                <a:gd name="T3" fmla="*/ 1724 h 1761"/>
                <a:gd name="T4" fmla="*/ 37 w 2895"/>
                <a:gd name="T5" fmla="*/ 1724 h 1761"/>
                <a:gd name="T6" fmla="*/ 37 w 2895"/>
                <a:gd name="T7" fmla="*/ 37 h 1761"/>
                <a:gd name="T8" fmla="*/ 2858 w 2895"/>
                <a:gd name="T9" fmla="*/ 37 h 1761"/>
                <a:gd name="T10" fmla="*/ 2895 w 2895"/>
                <a:gd name="T11" fmla="*/ 0 h 1761"/>
                <a:gd name="T12" fmla="*/ 2858 w 2895"/>
                <a:gd name="T13" fmla="*/ 0 h 1761"/>
                <a:gd name="T14" fmla="*/ 37 w 2895"/>
                <a:gd name="T15" fmla="*/ 0 h 1761"/>
                <a:gd name="T16" fmla="*/ 0 w 2895"/>
                <a:gd name="T17" fmla="*/ 0 h 1761"/>
                <a:gd name="T18" fmla="*/ 0 w 2895"/>
                <a:gd name="T19" fmla="*/ 37 h 1761"/>
                <a:gd name="T20" fmla="*/ 0 w 2895"/>
                <a:gd name="T21" fmla="*/ 1724 h 1761"/>
                <a:gd name="T22" fmla="*/ 0 w 2895"/>
                <a:gd name="T23" fmla="*/ 1761 h 1761"/>
                <a:gd name="T24" fmla="*/ 37 w 2895"/>
                <a:gd name="T25" fmla="*/ 1761 h 1761"/>
                <a:gd name="T26" fmla="*/ 2858 w 2895"/>
                <a:gd name="T27" fmla="*/ 1761 h 1761"/>
                <a:gd name="T28" fmla="*/ 2895 w 2895"/>
                <a:gd name="T29" fmla="*/ 1761 h 1761"/>
                <a:gd name="T30" fmla="*/ 2895 w 2895"/>
                <a:gd name="T31" fmla="*/ 1724 h 1761"/>
                <a:gd name="T32" fmla="*/ 2895 w 2895"/>
                <a:gd name="T33" fmla="*/ 37 h 1761"/>
                <a:gd name="T34" fmla="*/ 2895 w 2895"/>
                <a:gd name="T35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5" h="1761">
                  <a:moveTo>
                    <a:pt x="2858" y="37"/>
                  </a:moveTo>
                  <a:lnTo>
                    <a:pt x="2858" y="1724"/>
                  </a:lnTo>
                  <a:lnTo>
                    <a:pt x="37" y="1724"/>
                  </a:lnTo>
                  <a:lnTo>
                    <a:pt x="37" y="37"/>
                  </a:lnTo>
                  <a:lnTo>
                    <a:pt x="2858" y="37"/>
                  </a:lnTo>
                  <a:close/>
                  <a:moveTo>
                    <a:pt x="2895" y="0"/>
                  </a:moveTo>
                  <a:lnTo>
                    <a:pt x="2858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0" y="1724"/>
                  </a:lnTo>
                  <a:lnTo>
                    <a:pt x="0" y="1761"/>
                  </a:lnTo>
                  <a:lnTo>
                    <a:pt x="37" y="1761"/>
                  </a:lnTo>
                  <a:lnTo>
                    <a:pt x="2858" y="1761"/>
                  </a:lnTo>
                  <a:lnTo>
                    <a:pt x="2895" y="1761"/>
                  </a:lnTo>
                  <a:lnTo>
                    <a:pt x="2895" y="1724"/>
                  </a:lnTo>
                  <a:lnTo>
                    <a:pt x="2895" y="37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4" name="iṣľïḍe">
              <a:extLst>
                <a:ext uri="{FF2B5EF4-FFF2-40B4-BE49-F238E27FC236}">
                  <a16:creationId xmlns:a16="http://schemas.microsoft.com/office/drawing/2014/main" id="{D97CF641-5A2F-4BD7-8FC4-D382C0D32E7E}"/>
                </a:ext>
              </a:extLst>
            </p:cNvPr>
            <p:cNvSpPr/>
            <p:nvPr/>
          </p:nvSpPr>
          <p:spPr bwMode="auto">
            <a:xfrm>
              <a:off x="3775075" y="1282700"/>
              <a:ext cx="4595813" cy="2795588"/>
            </a:xfrm>
            <a:custGeom>
              <a:avLst/>
              <a:gdLst>
                <a:gd name="T0" fmla="*/ 2858 w 2895"/>
                <a:gd name="T1" fmla="*/ 37 h 1761"/>
                <a:gd name="T2" fmla="*/ 2858 w 2895"/>
                <a:gd name="T3" fmla="*/ 1724 h 1761"/>
                <a:gd name="T4" fmla="*/ 37 w 2895"/>
                <a:gd name="T5" fmla="*/ 1724 h 1761"/>
                <a:gd name="T6" fmla="*/ 37 w 2895"/>
                <a:gd name="T7" fmla="*/ 37 h 1761"/>
                <a:gd name="T8" fmla="*/ 2858 w 2895"/>
                <a:gd name="T9" fmla="*/ 37 h 1761"/>
                <a:gd name="T10" fmla="*/ 2895 w 2895"/>
                <a:gd name="T11" fmla="*/ 0 h 1761"/>
                <a:gd name="T12" fmla="*/ 2858 w 2895"/>
                <a:gd name="T13" fmla="*/ 0 h 1761"/>
                <a:gd name="T14" fmla="*/ 37 w 2895"/>
                <a:gd name="T15" fmla="*/ 0 h 1761"/>
                <a:gd name="T16" fmla="*/ 0 w 2895"/>
                <a:gd name="T17" fmla="*/ 0 h 1761"/>
                <a:gd name="T18" fmla="*/ 0 w 2895"/>
                <a:gd name="T19" fmla="*/ 37 h 1761"/>
                <a:gd name="T20" fmla="*/ 0 w 2895"/>
                <a:gd name="T21" fmla="*/ 1724 h 1761"/>
                <a:gd name="T22" fmla="*/ 0 w 2895"/>
                <a:gd name="T23" fmla="*/ 1761 h 1761"/>
                <a:gd name="T24" fmla="*/ 37 w 2895"/>
                <a:gd name="T25" fmla="*/ 1761 h 1761"/>
                <a:gd name="T26" fmla="*/ 2858 w 2895"/>
                <a:gd name="T27" fmla="*/ 1761 h 1761"/>
                <a:gd name="T28" fmla="*/ 2895 w 2895"/>
                <a:gd name="T29" fmla="*/ 1761 h 1761"/>
                <a:gd name="T30" fmla="*/ 2895 w 2895"/>
                <a:gd name="T31" fmla="*/ 1724 h 1761"/>
                <a:gd name="T32" fmla="*/ 2895 w 2895"/>
                <a:gd name="T33" fmla="*/ 37 h 1761"/>
                <a:gd name="T34" fmla="*/ 2895 w 2895"/>
                <a:gd name="T35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95" h="1761">
                  <a:moveTo>
                    <a:pt x="2858" y="37"/>
                  </a:moveTo>
                  <a:lnTo>
                    <a:pt x="2858" y="1724"/>
                  </a:lnTo>
                  <a:lnTo>
                    <a:pt x="37" y="1724"/>
                  </a:lnTo>
                  <a:lnTo>
                    <a:pt x="37" y="37"/>
                  </a:lnTo>
                  <a:lnTo>
                    <a:pt x="2858" y="37"/>
                  </a:lnTo>
                  <a:moveTo>
                    <a:pt x="2895" y="0"/>
                  </a:moveTo>
                  <a:lnTo>
                    <a:pt x="2858" y="0"/>
                  </a:lnTo>
                  <a:lnTo>
                    <a:pt x="3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0" y="1724"/>
                  </a:lnTo>
                  <a:lnTo>
                    <a:pt x="0" y="1761"/>
                  </a:lnTo>
                  <a:lnTo>
                    <a:pt x="37" y="1761"/>
                  </a:lnTo>
                  <a:lnTo>
                    <a:pt x="2858" y="1761"/>
                  </a:lnTo>
                  <a:lnTo>
                    <a:pt x="2895" y="1761"/>
                  </a:lnTo>
                  <a:lnTo>
                    <a:pt x="2895" y="1724"/>
                  </a:lnTo>
                  <a:lnTo>
                    <a:pt x="2895" y="37"/>
                  </a:lnTo>
                  <a:lnTo>
                    <a:pt x="289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5" name="ïšlîḍê">
              <a:extLst>
                <a:ext uri="{FF2B5EF4-FFF2-40B4-BE49-F238E27FC236}">
                  <a16:creationId xmlns:a16="http://schemas.microsoft.com/office/drawing/2014/main" id="{FFA95D85-28BD-4B61-8616-9535AC380E11}"/>
                </a:ext>
              </a:extLst>
            </p:cNvPr>
            <p:cNvSpPr/>
            <p:nvPr/>
          </p:nvSpPr>
          <p:spPr bwMode="auto">
            <a:xfrm>
              <a:off x="384492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6" name="íŝḷïdê">
              <a:extLst>
                <a:ext uri="{FF2B5EF4-FFF2-40B4-BE49-F238E27FC236}">
                  <a16:creationId xmlns:a16="http://schemas.microsoft.com/office/drawing/2014/main" id="{BFB8E86B-6E5D-428B-BD5C-E8ED9496C1C4}"/>
                </a:ext>
              </a:extLst>
            </p:cNvPr>
            <p:cNvSpPr/>
            <p:nvPr/>
          </p:nvSpPr>
          <p:spPr bwMode="auto">
            <a:xfrm>
              <a:off x="384492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7" name="isḷïdê">
              <a:extLst>
                <a:ext uri="{FF2B5EF4-FFF2-40B4-BE49-F238E27FC236}">
                  <a16:creationId xmlns:a16="http://schemas.microsoft.com/office/drawing/2014/main" id="{92C837C3-63B8-4546-8990-30CB967BC5B8}"/>
                </a:ext>
              </a:extLst>
            </p:cNvPr>
            <p:cNvSpPr/>
            <p:nvPr/>
          </p:nvSpPr>
          <p:spPr bwMode="auto">
            <a:xfrm>
              <a:off x="416083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8" name="î$ľîḓé">
              <a:extLst>
                <a:ext uri="{FF2B5EF4-FFF2-40B4-BE49-F238E27FC236}">
                  <a16:creationId xmlns:a16="http://schemas.microsoft.com/office/drawing/2014/main" id="{998E4753-B8B5-46C8-A049-ECA8DFF95B6F}"/>
                </a:ext>
              </a:extLst>
            </p:cNvPr>
            <p:cNvSpPr/>
            <p:nvPr/>
          </p:nvSpPr>
          <p:spPr bwMode="auto">
            <a:xfrm>
              <a:off x="416083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9" name="ís1iḓè">
              <a:extLst>
                <a:ext uri="{FF2B5EF4-FFF2-40B4-BE49-F238E27FC236}">
                  <a16:creationId xmlns:a16="http://schemas.microsoft.com/office/drawing/2014/main" id="{39A0965B-7CCE-40AF-9EB8-62CF37C77DBA}"/>
                </a:ext>
              </a:extLst>
            </p:cNvPr>
            <p:cNvSpPr/>
            <p:nvPr/>
          </p:nvSpPr>
          <p:spPr bwMode="auto">
            <a:xfrm>
              <a:off x="447833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0" name="îšḻíḍé">
              <a:extLst>
                <a:ext uri="{FF2B5EF4-FFF2-40B4-BE49-F238E27FC236}">
                  <a16:creationId xmlns:a16="http://schemas.microsoft.com/office/drawing/2014/main" id="{2BAA9379-8362-4662-94E5-43E8CB5BBE0A}"/>
                </a:ext>
              </a:extLst>
            </p:cNvPr>
            <p:cNvSpPr/>
            <p:nvPr/>
          </p:nvSpPr>
          <p:spPr bwMode="auto">
            <a:xfrm>
              <a:off x="447833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1" name="îśḷíḓé">
              <a:extLst>
                <a:ext uri="{FF2B5EF4-FFF2-40B4-BE49-F238E27FC236}">
                  <a16:creationId xmlns:a16="http://schemas.microsoft.com/office/drawing/2014/main" id="{0B5047F0-9A81-4347-922F-F8C9353192B1}"/>
                </a:ext>
              </a:extLst>
            </p:cNvPr>
            <p:cNvSpPr/>
            <p:nvPr/>
          </p:nvSpPr>
          <p:spPr bwMode="auto">
            <a:xfrm>
              <a:off x="3833813" y="395922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2" name="îS1ïdé">
              <a:extLst>
                <a:ext uri="{FF2B5EF4-FFF2-40B4-BE49-F238E27FC236}">
                  <a16:creationId xmlns:a16="http://schemas.microsoft.com/office/drawing/2014/main" id="{A6359F17-D9EC-454C-839E-F16D30F57696}"/>
                </a:ext>
              </a:extLst>
            </p:cNvPr>
            <p:cNvSpPr/>
            <p:nvPr/>
          </p:nvSpPr>
          <p:spPr bwMode="auto">
            <a:xfrm>
              <a:off x="3833813" y="395922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3" name="îśļíde">
              <a:extLst>
                <a:ext uri="{FF2B5EF4-FFF2-40B4-BE49-F238E27FC236}">
                  <a16:creationId xmlns:a16="http://schemas.microsoft.com/office/drawing/2014/main" id="{874DBA5D-6B27-47AF-93A9-0D46DB5844F5}"/>
                </a:ext>
              </a:extLst>
            </p:cNvPr>
            <p:cNvSpPr/>
            <p:nvPr/>
          </p:nvSpPr>
          <p:spPr bwMode="auto">
            <a:xfrm>
              <a:off x="4002088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4" name="îś1îdè">
              <a:extLst>
                <a:ext uri="{FF2B5EF4-FFF2-40B4-BE49-F238E27FC236}">
                  <a16:creationId xmlns:a16="http://schemas.microsoft.com/office/drawing/2014/main" id="{455B54F2-8058-4850-A8BB-E657731612FD}"/>
                </a:ext>
              </a:extLst>
            </p:cNvPr>
            <p:cNvSpPr/>
            <p:nvPr/>
          </p:nvSpPr>
          <p:spPr bwMode="auto">
            <a:xfrm>
              <a:off x="4002088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5" name="ïṡḻiḍe">
              <a:extLst>
                <a:ext uri="{FF2B5EF4-FFF2-40B4-BE49-F238E27FC236}">
                  <a16:creationId xmlns:a16="http://schemas.microsoft.com/office/drawing/2014/main" id="{71500C6D-1933-4A8F-B3EF-669739204D35}"/>
                </a:ext>
              </a:extLst>
            </p:cNvPr>
            <p:cNvSpPr/>
            <p:nvPr/>
          </p:nvSpPr>
          <p:spPr bwMode="auto">
            <a:xfrm>
              <a:off x="4319588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6" name="ïṧḷiḋê">
              <a:extLst>
                <a:ext uri="{FF2B5EF4-FFF2-40B4-BE49-F238E27FC236}">
                  <a16:creationId xmlns:a16="http://schemas.microsoft.com/office/drawing/2014/main" id="{B1C0FFB5-625A-4D46-B61B-44385CFA6B4B}"/>
                </a:ext>
              </a:extLst>
            </p:cNvPr>
            <p:cNvSpPr/>
            <p:nvPr/>
          </p:nvSpPr>
          <p:spPr bwMode="auto">
            <a:xfrm>
              <a:off x="4319588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7" name="i$ľïďé">
              <a:extLst>
                <a:ext uri="{FF2B5EF4-FFF2-40B4-BE49-F238E27FC236}">
                  <a16:creationId xmlns:a16="http://schemas.microsoft.com/office/drawing/2014/main" id="{4C462763-0110-445E-B591-8CB17F4907B8}"/>
                </a:ext>
              </a:extLst>
            </p:cNvPr>
            <p:cNvSpPr/>
            <p:nvPr/>
          </p:nvSpPr>
          <p:spPr bwMode="auto">
            <a:xfrm>
              <a:off x="4637088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8" name="íṣ1íḑè">
              <a:extLst>
                <a:ext uri="{FF2B5EF4-FFF2-40B4-BE49-F238E27FC236}">
                  <a16:creationId xmlns:a16="http://schemas.microsoft.com/office/drawing/2014/main" id="{5B21C123-A2A1-47F7-ABC8-F46E8D4ABD7F}"/>
                </a:ext>
              </a:extLst>
            </p:cNvPr>
            <p:cNvSpPr/>
            <p:nvPr/>
          </p:nvSpPr>
          <p:spPr bwMode="auto">
            <a:xfrm>
              <a:off x="4637088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9" name="ïSḷîḑe">
              <a:extLst>
                <a:ext uri="{FF2B5EF4-FFF2-40B4-BE49-F238E27FC236}">
                  <a16:creationId xmlns:a16="http://schemas.microsoft.com/office/drawing/2014/main" id="{E74637DF-233C-4801-8A13-5AD586F4398E}"/>
                </a:ext>
              </a:extLst>
            </p:cNvPr>
            <p:cNvSpPr/>
            <p:nvPr/>
          </p:nvSpPr>
          <p:spPr bwMode="auto">
            <a:xfrm>
              <a:off x="3844925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0" name="íšlíḑè">
              <a:extLst>
                <a:ext uri="{FF2B5EF4-FFF2-40B4-BE49-F238E27FC236}">
                  <a16:creationId xmlns:a16="http://schemas.microsoft.com/office/drawing/2014/main" id="{B3C335C5-88B0-4E2B-AEEC-C28A90DCC8A0}"/>
                </a:ext>
              </a:extLst>
            </p:cNvPr>
            <p:cNvSpPr/>
            <p:nvPr/>
          </p:nvSpPr>
          <p:spPr bwMode="auto">
            <a:xfrm>
              <a:off x="3844925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1" name="îṥḷïďè">
              <a:extLst>
                <a:ext uri="{FF2B5EF4-FFF2-40B4-BE49-F238E27FC236}">
                  <a16:creationId xmlns:a16="http://schemas.microsoft.com/office/drawing/2014/main" id="{1182E296-38B8-44D0-B07C-86E8B16D80F0}"/>
                </a:ext>
              </a:extLst>
            </p:cNvPr>
            <p:cNvSpPr/>
            <p:nvPr/>
          </p:nvSpPr>
          <p:spPr bwMode="auto">
            <a:xfrm>
              <a:off x="416083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2" name="ïṩḻïḋê">
              <a:extLst>
                <a:ext uri="{FF2B5EF4-FFF2-40B4-BE49-F238E27FC236}">
                  <a16:creationId xmlns:a16="http://schemas.microsoft.com/office/drawing/2014/main" id="{B29282F7-2995-48F8-8A73-4DAA07A9CF21}"/>
                </a:ext>
              </a:extLst>
            </p:cNvPr>
            <p:cNvSpPr/>
            <p:nvPr/>
          </p:nvSpPr>
          <p:spPr bwMode="auto">
            <a:xfrm>
              <a:off x="416083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3" name="ïšľíḋè">
              <a:extLst>
                <a:ext uri="{FF2B5EF4-FFF2-40B4-BE49-F238E27FC236}">
                  <a16:creationId xmlns:a16="http://schemas.microsoft.com/office/drawing/2014/main" id="{2B454FB1-17BD-420F-A935-DC6DB7AA981D}"/>
                </a:ext>
              </a:extLst>
            </p:cNvPr>
            <p:cNvSpPr/>
            <p:nvPr/>
          </p:nvSpPr>
          <p:spPr bwMode="auto">
            <a:xfrm>
              <a:off x="447833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4" name="iṥḷíḋè">
              <a:extLst>
                <a:ext uri="{FF2B5EF4-FFF2-40B4-BE49-F238E27FC236}">
                  <a16:creationId xmlns:a16="http://schemas.microsoft.com/office/drawing/2014/main" id="{C725098B-68D5-4C66-B19F-3C0634BB6D18}"/>
                </a:ext>
              </a:extLst>
            </p:cNvPr>
            <p:cNvSpPr/>
            <p:nvPr/>
          </p:nvSpPr>
          <p:spPr bwMode="auto">
            <a:xfrm>
              <a:off x="447833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5" name="íś1îḑè">
              <a:extLst>
                <a:ext uri="{FF2B5EF4-FFF2-40B4-BE49-F238E27FC236}">
                  <a16:creationId xmlns:a16="http://schemas.microsoft.com/office/drawing/2014/main" id="{F05E64A8-DF7C-40DC-A14F-438DD5BAAB84}"/>
                </a:ext>
              </a:extLst>
            </p:cNvPr>
            <p:cNvSpPr/>
            <p:nvPr/>
          </p:nvSpPr>
          <p:spPr bwMode="auto">
            <a:xfrm>
              <a:off x="4002088" y="3884613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6" name="îṧļïḋè">
              <a:extLst>
                <a:ext uri="{FF2B5EF4-FFF2-40B4-BE49-F238E27FC236}">
                  <a16:creationId xmlns:a16="http://schemas.microsoft.com/office/drawing/2014/main" id="{4F342010-4DDF-4739-8B70-75692996F4F0}"/>
                </a:ext>
              </a:extLst>
            </p:cNvPr>
            <p:cNvSpPr/>
            <p:nvPr/>
          </p:nvSpPr>
          <p:spPr bwMode="auto">
            <a:xfrm>
              <a:off x="4002088" y="3884613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7" name="ïṣḷïḍe">
              <a:extLst>
                <a:ext uri="{FF2B5EF4-FFF2-40B4-BE49-F238E27FC236}">
                  <a16:creationId xmlns:a16="http://schemas.microsoft.com/office/drawing/2014/main" id="{3CBB2ADE-8F75-4BE0-A555-1428BD428010}"/>
                </a:ext>
              </a:extLst>
            </p:cNvPr>
            <p:cNvSpPr/>
            <p:nvPr/>
          </p:nvSpPr>
          <p:spPr bwMode="auto">
            <a:xfrm>
              <a:off x="431958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8" name="îsḷïďê">
              <a:extLst>
                <a:ext uri="{FF2B5EF4-FFF2-40B4-BE49-F238E27FC236}">
                  <a16:creationId xmlns:a16="http://schemas.microsoft.com/office/drawing/2014/main" id="{4CCB2944-7F12-4BD3-952F-5FD770814B99}"/>
                </a:ext>
              </a:extLst>
            </p:cNvPr>
            <p:cNvSpPr/>
            <p:nvPr/>
          </p:nvSpPr>
          <p:spPr bwMode="auto">
            <a:xfrm>
              <a:off x="431958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9" name="îşļïḋe">
              <a:extLst>
                <a:ext uri="{FF2B5EF4-FFF2-40B4-BE49-F238E27FC236}">
                  <a16:creationId xmlns:a16="http://schemas.microsoft.com/office/drawing/2014/main" id="{D875AB00-63CE-4343-B0C7-1F4D80899F41}"/>
                </a:ext>
              </a:extLst>
            </p:cNvPr>
            <p:cNvSpPr/>
            <p:nvPr/>
          </p:nvSpPr>
          <p:spPr bwMode="auto">
            <a:xfrm>
              <a:off x="463708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0" name="îslíḍé">
              <a:extLst>
                <a:ext uri="{FF2B5EF4-FFF2-40B4-BE49-F238E27FC236}">
                  <a16:creationId xmlns:a16="http://schemas.microsoft.com/office/drawing/2014/main" id="{96E0F714-684A-4663-9476-1B8418FB0517}"/>
                </a:ext>
              </a:extLst>
            </p:cNvPr>
            <p:cNvSpPr/>
            <p:nvPr/>
          </p:nvSpPr>
          <p:spPr bwMode="auto">
            <a:xfrm>
              <a:off x="463708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1" name="i$ḷíḋè">
              <a:extLst>
                <a:ext uri="{FF2B5EF4-FFF2-40B4-BE49-F238E27FC236}">
                  <a16:creationId xmlns:a16="http://schemas.microsoft.com/office/drawing/2014/main" id="{BFFB786D-09E4-40A4-906E-C011AECBCB6D}"/>
                </a:ext>
              </a:extLst>
            </p:cNvPr>
            <p:cNvSpPr/>
            <p:nvPr/>
          </p:nvSpPr>
          <p:spPr bwMode="auto">
            <a:xfrm>
              <a:off x="479583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2" name="išļiḑé">
              <a:extLst>
                <a:ext uri="{FF2B5EF4-FFF2-40B4-BE49-F238E27FC236}">
                  <a16:creationId xmlns:a16="http://schemas.microsoft.com/office/drawing/2014/main" id="{44C5DCC2-6645-4847-A252-D80D0D8B2997}"/>
                </a:ext>
              </a:extLst>
            </p:cNvPr>
            <p:cNvSpPr/>
            <p:nvPr/>
          </p:nvSpPr>
          <p:spPr bwMode="auto">
            <a:xfrm>
              <a:off x="479583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3" name="îṡ1îďe">
              <a:extLst>
                <a:ext uri="{FF2B5EF4-FFF2-40B4-BE49-F238E27FC236}">
                  <a16:creationId xmlns:a16="http://schemas.microsoft.com/office/drawing/2014/main" id="{52F7AA2A-A2CD-4379-AB26-7346A056FED2}"/>
                </a:ext>
              </a:extLst>
            </p:cNvPr>
            <p:cNvSpPr/>
            <p:nvPr/>
          </p:nvSpPr>
          <p:spPr bwMode="auto">
            <a:xfrm>
              <a:off x="5111750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4" name="îṥľídé">
              <a:extLst>
                <a:ext uri="{FF2B5EF4-FFF2-40B4-BE49-F238E27FC236}">
                  <a16:creationId xmlns:a16="http://schemas.microsoft.com/office/drawing/2014/main" id="{AD9B115C-6260-4BAF-A180-EBEBA5792936}"/>
                </a:ext>
              </a:extLst>
            </p:cNvPr>
            <p:cNvSpPr/>
            <p:nvPr/>
          </p:nvSpPr>
          <p:spPr bwMode="auto">
            <a:xfrm>
              <a:off x="5111750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5" name="ïṧļîḋe">
              <a:extLst>
                <a:ext uri="{FF2B5EF4-FFF2-40B4-BE49-F238E27FC236}">
                  <a16:creationId xmlns:a16="http://schemas.microsoft.com/office/drawing/2014/main" id="{A3C7A137-71FD-4485-819F-C059204F6073}"/>
                </a:ext>
              </a:extLst>
            </p:cNvPr>
            <p:cNvSpPr/>
            <p:nvPr/>
          </p:nvSpPr>
          <p:spPr bwMode="auto">
            <a:xfrm>
              <a:off x="5429250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6" name="iṥ1iḑè">
              <a:extLst>
                <a:ext uri="{FF2B5EF4-FFF2-40B4-BE49-F238E27FC236}">
                  <a16:creationId xmlns:a16="http://schemas.microsoft.com/office/drawing/2014/main" id="{6A5A4E25-F777-4D7B-8643-C322D7908474}"/>
                </a:ext>
              </a:extLst>
            </p:cNvPr>
            <p:cNvSpPr/>
            <p:nvPr/>
          </p:nvSpPr>
          <p:spPr bwMode="auto">
            <a:xfrm>
              <a:off x="5429250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7" name="íSḻíḑê">
              <a:extLst>
                <a:ext uri="{FF2B5EF4-FFF2-40B4-BE49-F238E27FC236}">
                  <a16:creationId xmlns:a16="http://schemas.microsoft.com/office/drawing/2014/main" id="{938FAD06-A306-42D2-96E5-FF28359AEE36}"/>
                </a:ext>
              </a:extLst>
            </p:cNvPr>
            <p:cNvSpPr/>
            <p:nvPr/>
          </p:nvSpPr>
          <p:spPr bwMode="auto">
            <a:xfrm>
              <a:off x="4719638" y="39592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8" name="iṥľidê">
              <a:extLst>
                <a:ext uri="{FF2B5EF4-FFF2-40B4-BE49-F238E27FC236}">
                  <a16:creationId xmlns:a16="http://schemas.microsoft.com/office/drawing/2014/main" id="{0573C86B-6B25-4DD5-B1EB-3DF373C3E93B}"/>
                </a:ext>
              </a:extLst>
            </p:cNvPr>
            <p:cNvSpPr/>
            <p:nvPr/>
          </p:nvSpPr>
          <p:spPr bwMode="auto">
            <a:xfrm>
              <a:off x="4719638" y="39592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9" name="ïsliďê">
              <a:extLst>
                <a:ext uri="{FF2B5EF4-FFF2-40B4-BE49-F238E27FC236}">
                  <a16:creationId xmlns:a16="http://schemas.microsoft.com/office/drawing/2014/main" id="{BB117C2F-F585-4879-B8DD-7CB980B019F0}"/>
                </a:ext>
              </a:extLst>
            </p:cNvPr>
            <p:cNvSpPr/>
            <p:nvPr/>
          </p:nvSpPr>
          <p:spPr bwMode="auto">
            <a:xfrm>
              <a:off x="4953000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0" name="íṧ1iḑè">
              <a:extLst>
                <a:ext uri="{FF2B5EF4-FFF2-40B4-BE49-F238E27FC236}">
                  <a16:creationId xmlns:a16="http://schemas.microsoft.com/office/drawing/2014/main" id="{820334C8-58AF-4529-9E79-CE8E4756758A}"/>
                </a:ext>
              </a:extLst>
            </p:cNvPr>
            <p:cNvSpPr/>
            <p:nvPr/>
          </p:nvSpPr>
          <p:spPr bwMode="auto">
            <a:xfrm>
              <a:off x="4953000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1" name="ïṣļîde">
              <a:extLst>
                <a:ext uri="{FF2B5EF4-FFF2-40B4-BE49-F238E27FC236}">
                  <a16:creationId xmlns:a16="http://schemas.microsoft.com/office/drawing/2014/main" id="{713FE0C6-822E-4A3E-9B66-EA153C8B82F4}"/>
                </a:ext>
              </a:extLst>
            </p:cNvPr>
            <p:cNvSpPr/>
            <p:nvPr/>
          </p:nvSpPr>
          <p:spPr bwMode="auto">
            <a:xfrm>
              <a:off x="5270500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2" name="íṣḷîḋê">
              <a:extLst>
                <a:ext uri="{FF2B5EF4-FFF2-40B4-BE49-F238E27FC236}">
                  <a16:creationId xmlns:a16="http://schemas.microsoft.com/office/drawing/2014/main" id="{027DD6C0-574B-4C7E-ACDD-662A8F8689B3}"/>
                </a:ext>
              </a:extLst>
            </p:cNvPr>
            <p:cNvSpPr/>
            <p:nvPr/>
          </p:nvSpPr>
          <p:spPr bwMode="auto">
            <a:xfrm>
              <a:off x="5270500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3" name="í$ḻíḋé">
              <a:extLst>
                <a:ext uri="{FF2B5EF4-FFF2-40B4-BE49-F238E27FC236}">
                  <a16:creationId xmlns:a16="http://schemas.microsoft.com/office/drawing/2014/main" id="{AE793F5C-279C-4816-9252-366B2751C0D9}"/>
                </a:ext>
              </a:extLst>
            </p:cNvPr>
            <p:cNvSpPr/>
            <p:nvPr/>
          </p:nvSpPr>
          <p:spPr bwMode="auto">
            <a:xfrm>
              <a:off x="5588000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4" name="íŝḷîḑe">
              <a:extLst>
                <a:ext uri="{FF2B5EF4-FFF2-40B4-BE49-F238E27FC236}">
                  <a16:creationId xmlns:a16="http://schemas.microsoft.com/office/drawing/2014/main" id="{BE8204D5-D947-4BFA-88DF-D9E86805B8C8}"/>
                </a:ext>
              </a:extLst>
            </p:cNvPr>
            <p:cNvSpPr/>
            <p:nvPr/>
          </p:nvSpPr>
          <p:spPr bwMode="auto">
            <a:xfrm>
              <a:off x="5588000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5" name="ïSļiďê">
              <a:extLst>
                <a:ext uri="{FF2B5EF4-FFF2-40B4-BE49-F238E27FC236}">
                  <a16:creationId xmlns:a16="http://schemas.microsoft.com/office/drawing/2014/main" id="{460AC1FA-82BB-487E-B4E4-57B264138667}"/>
                </a:ext>
              </a:extLst>
            </p:cNvPr>
            <p:cNvSpPr/>
            <p:nvPr/>
          </p:nvSpPr>
          <p:spPr bwMode="auto">
            <a:xfrm>
              <a:off x="4719638" y="39592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6" name="iśľíḋe">
              <a:extLst>
                <a:ext uri="{FF2B5EF4-FFF2-40B4-BE49-F238E27FC236}">
                  <a16:creationId xmlns:a16="http://schemas.microsoft.com/office/drawing/2014/main" id="{C032EDB0-45DF-4601-BB61-0466CEBDB40D}"/>
                </a:ext>
              </a:extLst>
            </p:cNvPr>
            <p:cNvSpPr/>
            <p:nvPr/>
          </p:nvSpPr>
          <p:spPr bwMode="auto">
            <a:xfrm>
              <a:off x="4719638" y="39592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7" name="íṥľíḑé">
              <a:extLst>
                <a:ext uri="{FF2B5EF4-FFF2-40B4-BE49-F238E27FC236}">
                  <a16:creationId xmlns:a16="http://schemas.microsoft.com/office/drawing/2014/main" id="{F2BBE260-DB0A-4ABC-8B4E-A924598E7DEA}"/>
                </a:ext>
              </a:extLst>
            </p:cNvPr>
            <p:cNvSpPr/>
            <p:nvPr/>
          </p:nvSpPr>
          <p:spPr bwMode="auto">
            <a:xfrm>
              <a:off x="479583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8" name="iśḻíḓé">
              <a:extLst>
                <a:ext uri="{FF2B5EF4-FFF2-40B4-BE49-F238E27FC236}">
                  <a16:creationId xmlns:a16="http://schemas.microsoft.com/office/drawing/2014/main" id="{A9B29CDC-97C3-4F53-81ED-0C29CB47266F}"/>
                </a:ext>
              </a:extLst>
            </p:cNvPr>
            <p:cNvSpPr/>
            <p:nvPr/>
          </p:nvSpPr>
          <p:spPr bwMode="auto">
            <a:xfrm>
              <a:off x="479583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9" name="iṧļîḓê">
              <a:extLst>
                <a:ext uri="{FF2B5EF4-FFF2-40B4-BE49-F238E27FC236}">
                  <a16:creationId xmlns:a16="http://schemas.microsoft.com/office/drawing/2014/main" id="{15E359B9-69F3-47BA-A2EA-69C465A3D84F}"/>
                </a:ext>
              </a:extLst>
            </p:cNvPr>
            <p:cNvSpPr/>
            <p:nvPr/>
          </p:nvSpPr>
          <p:spPr bwMode="auto">
            <a:xfrm>
              <a:off x="5111750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0" name="îṡḻîḓe">
              <a:extLst>
                <a:ext uri="{FF2B5EF4-FFF2-40B4-BE49-F238E27FC236}">
                  <a16:creationId xmlns:a16="http://schemas.microsoft.com/office/drawing/2014/main" id="{828A605F-343E-4A0A-90A4-2F6763C5A863}"/>
                </a:ext>
              </a:extLst>
            </p:cNvPr>
            <p:cNvSpPr/>
            <p:nvPr/>
          </p:nvSpPr>
          <p:spPr bwMode="auto">
            <a:xfrm>
              <a:off x="5111750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1" name="íṡḷïḑê">
              <a:extLst>
                <a:ext uri="{FF2B5EF4-FFF2-40B4-BE49-F238E27FC236}">
                  <a16:creationId xmlns:a16="http://schemas.microsoft.com/office/drawing/2014/main" id="{AC1CC8BE-595F-4B88-8378-89BBD6282D4B}"/>
                </a:ext>
              </a:extLst>
            </p:cNvPr>
            <p:cNvSpPr/>
            <p:nvPr/>
          </p:nvSpPr>
          <p:spPr bwMode="auto">
            <a:xfrm>
              <a:off x="5429250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2" name="íšḻïdé">
              <a:extLst>
                <a:ext uri="{FF2B5EF4-FFF2-40B4-BE49-F238E27FC236}">
                  <a16:creationId xmlns:a16="http://schemas.microsoft.com/office/drawing/2014/main" id="{DABE5ADC-162E-42C8-9274-A285AF7C9572}"/>
                </a:ext>
              </a:extLst>
            </p:cNvPr>
            <p:cNvSpPr/>
            <p:nvPr/>
          </p:nvSpPr>
          <p:spPr bwMode="auto">
            <a:xfrm>
              <a:off x="5429250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3" name="iş1iḑè">
              <a:extLst>
                <a:ext uri="{FF2B5EF4-FFF2-40B4-BE49-F238E27FC236}">
                  <a16:creationId xmlns:a16="http://schemas.microsoft.com/office/drawing/2014/main" id="{C2E9354F-44EA-4AD1-88CF-4D7F18017A62}"/>
                </a:ext>
              </a:extLst>
            </p:cNvPr>
            <p:cNvSpPr/>
            <p:nvPr/>
          </p:nvSpPr>
          <p:spPr bwMode="auto">
            <a:xfrm>
              <a:off x="4953000" y="3884613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4" name="iṥľïďe">
              <a:extLst>
                <a:ext uri="{FF2B5EF4-FFF2-40B4-BE49-F238E27FC236}">
                  <a16:creationId xmlns:a16="http://schemas.microsoft.com/office/drawing/2014/main" id="{4AFE437F-7970-47EE-A2ED-387EBF66F4B5}"/>
                </a:ext>
              </a:extLst>
            </p:cNvPr>
            <p:cNvSpPr/>
            <p:nvPr/>
          </p:nvSpPr>
          <p:spPr bwMode="auto">
            <a:xfrm>
              <a:off x="4953000" y="3884613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5" name="íṥľîḓê">
              <a:extLst>
                <a:ext uri="{FF2B5EF4-FFF2-40B4-BE49-F238E27FC236}">
                  <a16:creationId xmlns:a16="http://schemas.microsoft.com/office/drawing/2014/main" id="{04CAEBDA-DC37-4F0A-A4D1-E1AE0CCC482C}"/>
                </a:ext>
              </a:extLst>
            </p:cNvPr>
            <p:cNvSpPr/>
            <p:nvPr/>
          </p:nvSpPr>
          <p:spPr bwMode="auto">
            <a:xfrm>
              <a:off x="5270500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6" name="iŝḷíďe">
              <a:extLst>
                <a:ext uri="{FF2B5EF4-FFF2-40B4-BE49-F238E27FC236}">
                  <a16:creationId xmlns:a16="http://schemas.microsoft.com/office/drawing/2014/main" id="{4CDD6DFC-BAEB-4C23-93F9-181A2EDB7BF5}"/>
                </a:ext>
              </a:extLst>
            </p:cNvPr>
            <p:cNvSpPr/>
            <p:nvPr/>
          </p:nvSpPr>
          <p:spPr bwMode="auto">
            <a:xfrm>
              <a:off x="5270500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7" name="ïsḷiḓê">
              <a:extLst>
                <a:ext uri="{FF2B5EF4-FFF2-40B4-BE49-F238E27FC236}">
                  <a16:creationId xmlns:a16="http://schemas.microsoft.com/office/drawing/2014/main" id="{D2864B46-5F52-4355-A825-60C627F295AC}"/>
                </a:ext>
              </a:extLst>
            </p:cNvPr>
            <p:cNvSpPr/>
            <p:nvPr/>
          </p:nvSpPr>
          <p:spPr bwMode="auto">
            <a:xfrm>
              <a:off x="5588000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8" name="ïśḷïḑê">
              <a:extLst>
                <a:ext uri="{FF2B5EF4-FFF2-40B4-BE49-F238E27FC236}">
                  <a16:creationId xmlns:a16="http://schemas.microsoft.com/office/drawing/2014/main" id="{ACFBBD20-048F-47A5-B55B-CB2975AEC800}"/>
                </a:ext>
              </a:extLst>
            </p:cNvPr>
            <p:cNvSpPr/>
            <p:nvPr/>
          </p:nvSpPr>
          <p:spPr bwMode="auto">
            <a:xfrm>
              <a:off x="5588000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9" name="ïṣḷîḍè">
              <a:extLst>
                <a:ext uri="{FF2B5EF4-FFF2-40B4-BE49-F238E27FC236}">
                  <a16:creationId xmlns:a16="http://schemas.microsoft.com/office/drawing/2014/main" id="{2D0A57A9-5D6B-46CE-985F-CA5DEECB24E7}"/>
                </a:ext>
              </a:extLst>
            </p:cNvPr>
            <p:cNvSpPr/>
            <p:nvPr/>
          </p:nvSpPr>
          <p:spPr bwMode="auto">
            <a:xfrm>
              <a:off x="5746750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0" name="îṩľîḓê">
              <a:extLst>
                <a:ext uri="{FF2B5EF4-FFF2-40B4-BE49-F238E27FC236}">
                  <a16:creationId xmlns:a16="http://schemas.microsoft.com/office/drawing/2014/main" id="{7143F12F-BC1E-4479-8153-812D8661E248}"/>
                </a:ext>
              </a:extLst>
            </p:cNvPr>
            <p:cNvSpPr/>
            <p:nvPr/>
          </p:nvSpPr>
          <p:spPr bwMode="auto">
            <a:xfrm>
              <a:off x="5746750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1" name="íşlïḓè">
              <a:extLst>
                <a:ext uri="{FF2B5EF4-FFF2-40B4-BE49-F238E27FC236}">
                  <a16:creationId xmlns:a16="http://schemas.microsoft.com/office/drawing/2014/main" id="{B4281E57-278A-4419-8AF2-E715E83B1439}"/>
                </a:ext>
              </a:extLst>
            </p:cNvPr>
            <p:cNvSpPr/>
            <p:nvPr/>
          </p:nvSpPr>
          <p:spPr bwMode="auto">
            <a:xfrm>
              <a:off x="6062663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2" name="iṥ1ïḍè">
              <a:extLst>
                <a:ext uri="{FF2B5EF4-FFF2-40B4-BE49-F238E27FC236}">
                  <a16:creationId xmlns:a16="http://schemas.microsoft.com/office/drawing/2014/main" id="{618CE54F-AE42-4A46-8331-F6F48A752542}"/>
                </a:ext>
              </a:extLst>
            </p:cNvPr>
            <p:cNvSpPr/>
            <p:nvPr/>
          </p:nvSpPr>
          <p:spPr bwMode="auto">
            <a:xfrm>
              <a:off x="6062663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3" name="îsḷîḋé">
              <a:extLst>
                <a:ext uri="{FF2B5EF4-FFF2-40B4-BE49-F238E27FC236}">
                  <a16:creationId xmlns:a16="http://schemas.microsoft.com/office/drawing/2014/main" id="{F9E045D3-F867-4DF9-9047-F978CFA934B9}"/>
                </a:ext>
              </a:extLst>
            </p:cNvPr>
            <p:cNvSpPr/>
            <p:nvPr/>
          </p:nvSpPr>
          <p:spPr bwMode="auto">
            <a:xfrm>
              <a:off x="6380163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4" name="íṡ1îḓe">
              <a:extLst>
                <a:ext uri="{FF2B5EF4-FFF2-40B4-BE49-F238E27FC236}">
                  <a16:creationId xmlns:a16="http://schemas.microsoft.com/office/drawing/2014/main" id="{D34AB841-6DB2-4128-8675-A3DD3811A5A9}"/>
                </a:ext>
              </a:extLst>
            </p:cNvPr>
            <p:cNvSpPr/>
            <p:nvPr/>
          </p:nvSpPr>
          <p:spPr bwMode="auto">
            <a:xfrm>
              <a:off x="6380163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5" name="iṡlíḓè">
              <a:extLst>
                <a:ext uri="{FF2B5EF4-FFF2-40B4-BE49-F238E27FC236}">
                  <a16:creationId xmlns:a16="http://schemas.microsoft.com/office/drawing/2014/main" id="{17B62EF6-AE87-4E95-BEE6-2EE9762614D8}"/>
                </a:ext>
              </a:extLst>
            </p:cNvPr>
            <p:cNvSpPr/>
            <p:nvPr/>
          </p:nvSpPr>
          <p:spPr bwMode="auto">
            <a:xfrm>
              <a:off x="5670550" y="39592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6" name="ïSľïḑê">
              <a:extLst>
                <a:ext uri="{FF2B5EF4-FFF2-40B4-BE49-F238E27FC236}">
                  <a16:creationId xmlns:a16="http://schemas.microsoft.com/office/drawing/2014/main" id="{8416AF63-25C9-42B8-8430-FF250E2910E5}"/>
                </a:ext>
              </a:extLst>
            </p:cNvPr>
            <p:cNvSpPr/>
            <p:nvPr/>
          </p:nvSpPr>
          <p:spPr bwMode="auto">
            <a:xfrm>
              <a:off x="5670550" y="39592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7" name="îṧļíďe">
              <a:extLst>
                <a:ext uri="{FF2B5EF4-FFF2-40B4-BE49-F238E27FC236}">
                  <a16:creationId xmlns:a16="http://schemas.microsoft.com/office/drawing/2014/main" id="{BFD9606D-6F5E-4455-983E-DFEDF0DB95FA}"/>
                </a:ext>
              </a:extLst>
            </p:cNvPr>
            <p:cNvSpPr/>
            <p:nvPr/>
          </p:nvSpPr>
          <p:spPr bwMode="auto">
            <a:xfrm>
              <a:off x="5903913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8" name="ïšlídè">
              <a:extLst>
                <a:ext uri="{FF2B5EF4-FFF2-40B4-BE49-F238E27FC236}">
                  <a16:creationId xmlns:a16="http://schemas.microsoft.com/office/drawing/2014/main" id="{13FE5685-387D-4B2C-9381-0A290AE8CBD8}"/>
                </a:ext>
              </a:extLst>
            </p:cNvPr>
            <p:cNvSpPr/>
            <p:nvPr/>
          </p:nvSpPr>
          <p:spPr bwMode="auto">
            <a:xfrm>
              <a:off x="5903913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9" name="îslîḍè">
              <a:extLst>
                <a:ext uri="{FF2B5EF4-FFF2-40B4-BE49-F238E27FC236}">
                  <a16:creationId xmlns:a16="http://schemas.microsoft.com/office/drawing/2014/main" id="{090C19AE-1350-48C4-A59E-F47354937BDC}"/>
                </a:ext>
              </a:extLst>
            </p:cNvPr>
            <p:cNvSpPr/>
            <p:nvPr/>
          </p:nvSpPr>
          <p:spPr bwMode="auto">
            <a:xfrm>
              <a:off x="6221413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0" name="ïṧliḓè">
              <a:extLst>
                <a:ext uri="{FF2B5EF4-FFF2-40B4-BE49-F238E27FC236}">
                  <a16:creationId xmlns:a16="http://schemas.microsoft.com/office/drawing/2014/main" id="{BC4C3B05-2B7F-4355-98F1-D8937D567F34}"/>
                </a:ext>
              </a:extLst>
            </p:cNvPr>
            <p:cNvSpPr/>
            <p:nvPr/>
          </p:nvSpPr>
          <p:spPr bwMode="auto">
            <a:xfrm>
              <a:off x="6221413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1" name="iṥḷîdè">
              <a:extLst>
                <a:ext uri="{FF2B5EF4-FFF2-40B4-BE49-F238E27FC236}">
                  <a16:creationId xmlns:a16="http://schemas.microsoft.com/office/drawing/2014/main" id="{082F848E-767E-4930-A48D-0C6CE1A73E1F}"/>
                </a:ext>
              </a:extLst>
            </p:cNvPr>
            <p:cNvSpPr/>
            <p:nvPr/>
          </p:nvSpPr>
          <p:spPr bwMode="auto">
            <a:xfrm>
              <a:off x="6538913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2" name="iṧļïďè">
              <a:extLst>
                <a:ext uri="{FF2B5EF4-FFF2-40B4-BE49-F238E27FC236}">
                  <a16:creationId xmlns:a16="http://schemas.microsoft.com/office/drawing/2014/main" id="{EC0CCCAA-884D-4CB8-AC76-5EC6C49E4A19}"/>
                </a:ext>
              </a:extLst>
            </p:cNvPr>
            <p:cNvSpPr/>
            <p:nvPr/>
          </p:nvSpPr>
          <p:spPr bwMode="auto">
            <a:xfrm>
              <a:off x="6538913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3" name="iSļiďê">
              <a:extLst>
                <a:ext uri="{FF2B5EF4-FFF2-40B4-BE49-F238E27FC236}">
                  <a16:creationId xmlns:a16="http://schemas.microsoft.com/office/drawing/2014/main" id="{F26603E2-D366-4CA0-AEBA-4A7BE83393B0}"/>
                </a:ext>
              </a:extLst>
            </p:cNvPr>
            <p:cNvSpPr/>
            <p:nvPr/>
          </p:nvSpPr>
          <p:spPr bwMode="auto">
            <a:xfrm>
              <a:off x="5670550" y="39592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4" name="ïšľïďé">
              <a:extLst>
                <a:ext uri="{FF2B5EF4-FFF2-40B4-BE49-F238E27FC236}">
                  <a16:creationId xmlns:a16="http://schemas.microsoft.com/office/drawing/2014/main" id="{D3AE172A-4DA6-42B1-AC0A-CAA270F61A73}"/>
                </a:ext>
              </a:extLst>
            </p:cNvPr>
            <p:cNvSpPr/>
            <p:nvPr/>
          </p:nvSpPr>
          <p:spPr bwMode="auto">
            <a:xfrm>
              <a:off x="5670550" y="39592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5" name="i$ļiďê">
              <a:extLst>
                <a:ext uri="{FF2B5EF4-FFF2-40B4-BE49-F238E27FC236}">
                  <a16:creationId xmlns:a16="http://schemas.microsoft.com/office/drawing/2014/main" id="{8C6DF5E4-2BAA-43DA-977B-437591800DC8}"/>
                </a:ext>
              </a:extLst>
            </p:cNvPr>
            <p:cNvSpPr/>
            <p:nvPr/>
          </p:nvSpPr>
          <p:spPr bwMode="auto">
            <a:xfrm>
              <a:off x="5746750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6" name="îṥ1iḋè">
              <a:extLst>
                <a:ext uri="{FF2B5EF4-FFF2-40B4-BE49-F238E27FC236}">
                  <a16:creationId xmlns:a16="http://schemas.microsoft.com/office/drawing/2014/main" id="{1B874E6E-7DAB-43EA-AC57-A95CEE4B284F}"/>
                </a:ext>
              </a:extLst>
            </p:cNvPr>
            <p:cNvSpPr/>
            <p:nvPr/>
          </p:nvSpPr>
          <p:spPr bwMode="auto">
            <a:xfrm>
              <a:off x="5746750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7" name="i$ḻïḋè">
              <a:extLst>
                <a:ext uri="{FF2B5EF4-FFF2-40B4-BE49-F238E27FC236}">
                  <a16:creationId xmlns:a16="http://schemas.microsoft.com/office/drawing/2014/main" id="{6E64B61F-E887-4481-B3F1-563E1D3AAC9B}"/>
                </a:ext>
              </a:extLst>
            </p:cNvPr>
            <p:cNvSpPr/>
            <p:nvPr/>
          </p:nvSpPr>
          <p:spPr bwMode="auto">
            <a:xfrm>
              <a:off x="6062663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8" name="ïŝlïḑè">
              <a:extLst>
                <a:ext uri="{FF2B5EF4-FFF2-40B4-BE49-F238E27FC236}">
                  <a16:creationId xmlns:a16="http://schemas.microsoft.com/office/drawing/2014/main" id="{D7015482-4ED3-4DC2-BB4D-A2EEA61CE020}"/>
                </a:ext>
              </a:extLst>
            </p:cNvPr>
            <p:cNvSpPr/>
            <p:nvPr/>
          </p:nvSpPr>
          <p:spPr bwMode="auto">
            <a:xfrm>
              <a:off x="6062663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9" name="ïşḻíḋê">
              <a:extLst>
                <a:ext uri="{FF2B5EF4-FFF2-40B4-BE49-F238E27FC236}">
                  <a16:creationId xmlns:a16="http://schemas.microsoft.com/office/drawing/2014/main" id="{A08B8608-A78F-4428-88C1-CC6F0FFC417F}"/>
                </a:ext>
              </a:extLst>
            </p:cNvPr>
            <p:cNvSpPr/>
            <p:nvPr/>
          </p:nvSpPr>
          <p:spPr bwMode="auto">
            <a:xfrm>
              <a:off x="6380163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0" name="ïsḷiḍê">
              <a:extLst>
                <a:ext uri="{FF2B5EF4-FFF2-40B4-BE49-F238E27FC236}">
                  <a16:creationId xmlns:a16="http://schemas.microsoft.com/office/drawing/2014/main" id="{909B371A-348D-45BC-AF3A-B0F1092CF295}"/>
                </a:ext>
              </a:extLst>
            </p:cNvPr>
            <p:cNvSpPr/>
            <p:nvPr/>
          </p:nvSpPr>
          <p:spPr bwMode="auto">
            <a:xfrm>
              <a:off x="6380163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1" name="îšḻîḍè">
              <a:extLst>
                <a:ext uri="{FF2B5EF4-FFF2-40B4-BE49-F238E27FC236}">
                  <a16:creationId xmlns:a16="http://schemas.microsoft.com/office/drawing/2014/main" id="{EBAE7885-5ECD-4167-829C-92A9E129C502}"/>
                </a:ext>
              </a:extLst>
            </p:cNvPr>
            <p:cNvSpPr/>
            <p:nvPr/>
          </p:nvSpPr>
          <p:spPr bwMode="auto">
            <a:xfrm>
              <a:off x="5903913" y="3884613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2" name="íšḻíḓé">
              <a:extLst>
                <a:ext uri="{FF2B5EF4-FFF2-40B4-BE49-F238E27FC236}">
                  <a16:creationId xmlns:a16="http://schemas.microsoft.com/office/drawing/2014/main" id="{F60217C6-A816-4820-BF0C-1DAEBCCF7991}"/>
                </a:ext>
              </a:extLst>
            </p:cNvPr>
            <p:cNvSpPr/>
            <p:nvPr/>
          </p:nvSpPr>
          <p:spPr bwMode="auto">
            <a:xfrm>
              <a:off x="5903913" y="3884613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3" name="işļiḋe">
              <a:extLst>
                <a:ext uri="{FF2B5EF4-FFF2-40B4-BE49-F238E27FC236}">
                  <a16:creationId xmlns:a16="http://schemas.microsoft.com/office/drawing/2014/main" id="{2BD3411C-F38C-4CEE-87ED-C07950576734}"/>
                </a:ext>
              </a:extLst>
            </p:cNvPr>
            <p:cNvSpPr/>
            <p:nvPr/>
          </p:nvSpPr>
          <p:spPr bwMode="auto">
            <a:xfrm>
              <a:off x="6221413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4" name="îṡļíḍê">
              <a:extLst>
                <a:ext uri="{FF2B5EF4-FFF2-40B4-BE49-F238E27FC236}">
                  <a16:creationId xmlns:a16="http://schemas.microsoft.com/office/drawing/2014/main" id="{32F5520D-1256-4E29-8E98-D095B3387F91}"/>
                </a:ext>
              </a:extLst>
            </p:cNvPr>
            <p:cNvSpPr/>
            <p:nvPr/>
          </p:nvSpPr>
          <p:spPr bwMode="auto">
            <a:xfrm>
              <a:off x="6221413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5" name="ï$líḋe">
              <a:extLst>
                <a:ext uri="{FF2B5EF4-FFF2-40B4-BE49-F238E27FC236}">
                  <a16:creationId xmlns:a16="http://schemas.microsoft.com/office/drawing/2014/main" id="{E940B0A9-3232-4760-8F0B-8DF65399A75B}"/>
                </a:ext>
              </a:extLst>
            </p:cNvPr>
            <p:cNvSpPr/>
            <p:nvPr/>
          </p:nvSpPr>
          <p:spPr bwMode="auto">
            <a:xfrm>
              <a:off x="6538913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6" name="îsḻiḋè">
              <a:extLst>
                <a:ext uri="{FF2B5EF4-FFF2-40B4-BE49-F238E27FC236}">
                  <a16:creationId xmlns:a16="http://schemas.microsoft.com/office/drawing/2014/main" id="{BDDCE939-5259-4FCD-B1DA-A05AF1DF365C}"/>
                </a:ext>
              </a:extLst>
            </p:cNvPr>
            <p:cNvSpPr/>
            <p:nvPr/>
          </p:nvSpPr>
          <p:spPr bwMode="auto">
            <a:xfrm>
              <a:off x="6538913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7" name="ísľîḑé">
              <a:extLst>
                <a:ext uri="{FF2B5EF4-FFF2-40B4-BE49-F238E27FC236}">
                  <a16:creationId xmlns:a16="http://schemas.microsoft.com/office/drawing/2014/main" id="{6F313892-5117-40FF-8C79-017120615DFA}"/>
                </a:ext>
              </a:extLst>
            </p:cNvPr>
            <p:cNvSpPr/>
            <p:nvPr/>
          </p:nvSpPr>
          <p:spPr bwMode="auto">
            <a:xfrm>
              <a:off x="6697663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8" name="íṩ1iḋè">
              <a:extLst>
                <a:ext uri="{FF2B5EF4-FFF2-40B4-BE49-F238E27FC236}">
                  <a16:creationId xmlns:a16="http://schemas.microsoft.com/office/drawing/2014/main" id="{5B45616C-7BF0-47CA-949B-107BEFFFEC89}"/>
                </a:ext>
              </a:extLst>
            </p:cNvPr>
            <p:cNvSpPr/>
            <p:nvPr/>
          </p:nvSpPr>
          <p:spPr bwMode="auto">
            <a:xfrm>
              <a:off x="6697663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9" name="išḻîḑê">
              <a:extLst>
                <a:ext uri="{FF2B5EF4-FFF2-40B4-BE49-F238E27FC236}">
                  <a16:creationId xmlns:a16="http://schemas.microsoft.com/office/drawing/2014/main" id="{7B73C3F6-B326-4280-AA16-BA89DE8B316B}"/>
                </a:ext>
              </a:extLst>
            </p:cNvPr>
            <p:cNvSpPr/>
            <p:nvPr/>
          </p:nvSpPr>
          <p:spPr bwMode="auto">
            <a:xfrm>
              <a:off x="701357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0" name="iśļïḓe">
              <a:extLst>
                <a:ext uri="{FF2B5EF4-FFF2-40B4-BE49-F238E27FC236}">
                  <a16:creationId xmlns:a16="http://schemas.microsoft.com/office/drawing/2014/main" id="{3EE37C34-9BDD-4C4D-8B3B-2CB40636221C}"/>
                </a:ext>
              </a:extLst>
            </p:cNvPr>
            <p:cNvSpPr/>
            <p:nvPr/>
          </p:nvSpPr>
          <p:spPr bwMode="auto">
            <a:xfrm>
              <a:off x="701357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1" name="iSļïḓé">
              <a:extLst>
                <a:ext uri="{FF2B5EF4-FFF2-40B4-BE49-F238E27FC236}">
                  <a16:creationId xmlns:a16="http://schemas.microsoft.com/office/drawing/2014/main" id="{F3CA78A9-D024-4F1F-997A-CFAC73DF64DD}"/>
                </a:ext>
              </a:extLst>
            </p:cNvPr>
            <p:cNvSpPr/>
            <p:nvPr/>
          </p:nvSpPr>
          <p:spPr bwMode="auto">
            <a:xfrm>
              <a:off x="733107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2" name="îSļiḓe">
              <a:extLst>
                <a:ext uri="{FF2B5EF4-FFF2-40B4-BE49-F238E27FC236}">
                  <a16:creationId xmlns:a16="http://schemas.microsoft.com/office/drawing/2014/main" id="{1D8B090B-6739-46A9-B8A2-480979D725F5}"/>
                </a:ext>
              </a:extLst>
            </p:cNvPr>
            <p:cNvSpPr/>
            <p:nvPr/>
          </p:nvSpPr>
          <p:spPr bwMode="auto">
            <a:xfrm>
              <a:off x="733107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3" name="ïṧḻïďê">
              <a:extLst>
                <a:ext uri="{FF2B5EF4-FFF2-40B4-BE49-F238E27FC236}">
                  <a16:creationId xmlns:a16="http://schemas.microsoft.com/office/drawing/2014/main" id="{DB80E3F2-D855-433F-9F76-C330B194AB95}"/>
                </a:ext>
              </a:extLst>
            </p:cNvPr>
            <p:cNvSpPr/>
            <p:nvPr/>
          </p:nvSpPr>
          <p:spPr bwMode="auto">
            <a:xfrm>
              <a:off x="6621463" y="39592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4" name="ïŝḻïdè">
              <a:extLst>
                <a:ext uri="{FF2B5EF4-FFF2-40B4-BE49-F238E27FC236}">
                  <a16:creationId xmlns:a16="http://schemas.microsoft.com/office/drawing/2014/main" id="{8EA623EF-CD80-4C67-A341-B8ECC3AA63A4}"/>
                </a:ext>
              </a:extLst>
            </p:cNvPr>
            <p:cNvSpPr/>
            <p:nvPr/>
          </p:nvSpPr>
          <p:spPr bwMode="auto">
            <a:xfrm>
              <a:off x="6621463" y="39592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5" name="işļïḓê">
              <a:extLst>
                <a:ext uri="{FF2B5EF4-FFF2-40B4-BE49-F238E27FC236}">
                  <a16:creationId xmlns:a16="http://schemas.microsoft.com/office/drawing/2014/main" id="{8B0E879A-DBCF-4A31-8860-5C46291D757A}"/>
                </a:ext>
              </a:extLst>
            </p:cNvPr>
            <p:cNvSpPr/>
            <p:nvPr/>
          </p:nvSpPr>
          <p:spPr bwMode="auto">
            <a:xfrm>
              <a:off x="6854825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6" name="ïṡľiḑè">
              <a:extLst>
                <a:ext uri="{FF2B5EF4-FFF2-40B4-BE49-F238E27FC236}">
                  <a16:creationId xmlns:a16="http://schemas.microsoft.com/office/drawing/2014/main" id="{8E8A2DFC-7DB7-434F-B8F3-7D2799D038A4}"/>
                </a:ext>
              </a:extLst>
            </p:cNvPr>
            <p:cNvSpPr/>
            <p:nvPr/>
          </p:nvSpPr>
          <p:spPr bwMode="auto">
            <a:xfrm>
              <a:off x="6854825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7" name="iṣḷîḍè">
              <a:extLst>
                <a:ext uri="{FF2B5EF4-FFF2-40B4-BE49-F238E27FC236}">
                  <a16:creationId xmlns:a16="http://schemas.microsoft.com/office/drawing/2014/main" id="{62BBC995-BDC4-4A9D-BAE3-FC99DCA1049F}"/>
                </a:ext>
              </a:extLst>
            </p:cNvPr>
            <p:cNvSpPr/>
            <p:nvPr/>
          </p:nvSpPr>
          <p:spPr bwMode="auto">
            <a:xfrm>
              <a:off x="7172325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8" name="îşlïḓê">
              <a:extLst>
                <a:ext uri="{FF2B5EF4-FFF2-40B4-BE49-F238E27FC236}">
                  <a16:creationId xmlns:a16="http://schemas.microsoft.com/office/drawing/2014/main" id="{29311DC0-EF41-4AE0-ADB6-0E0F1C7B4605}"/>
                </a:ext>
              </a:extLst>
            </p:cNvPr>
            <p:cNvSpPr/>
            <p:nvPr/>
          </p:nvSpPr>
          <p:spPr bwMode="auto">
            <a:xfrm>
              <a:off x="7172325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9" name="iśľîḋê">
              <a:extLst>
                <a:ext uri="{FF2B5EF4-FFF2-40B4-BE49-F238E27FC236}">
                  <a16:creationId xmlns:a16="http://schemas.microsoft.com/office/drawing/2014/main" id="{B6D6025A-65F9-4CCA-8D3C-D8C69A4814D2}"/>
                </a:ext>
              </a:extLst>
            </p:cNvPr>
            <p:cNvSpPr/>
            <p:nvPr/>
          </p:nvSpPr>
          <p:spPr bwMode="auto">
            <a:xfrm>
              <a:off x="7489825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0" name="í$ḻíḓê">
              <a:extLst>
                <a:ext uri="{FF2B5EF4-FFF2-40B4-BE49-F238E27FC236}">
                  <a16:creationId xmlns:a16="http://schemas.microsoft.com/office/drawing/2014/main" id="{8C457177-9C37-404E-8CC2-5D1803900242}"/>
                </a:ext>
              </a:extLst>
            </p:cNvPr>
            <p:cNvSpPr/>
            <p:nvPr/>
          </p:nvSpPr>
          <p:spPr bwMode="auto">
            <a:xfrm>
              <a:off x="7489825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1" name="iṧlîḋè">
              <a:extLst>
                <a:ext uri="{FF2B5EF4-FFF2-40B4-BE49-F238E27FC236}">
                  <a16:creationId xmlns:a16="http://schemas.microsoft.com/office/drawing/2014/main" id="{2E2639A2-3F81-4C9D-82C2-450CBD1781C4}"/>
                </a:ext>
              </a:extLst>
            </p:cNvPr>
            <p:cNvSpPr/>
            <p:nvPr/>
          </p:nvSpPr>
          <p:spPr bwMode="auto">
            <a:xfrm>
              <a:off x="6621463" y="39592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2" name="îṣlíḓe">
              <a:extLst>
                <a:ext uri="{FF2B5EF4-FFF2-40B4-BE49-F238E27FC236}">
                  <a16:creationId xmlns:a16="http://schemas.microsoft.com/office/drawing/2014/main" id="{E4055A1B-A44E-4A7A-A0CE-AEF9741FB40F}"/>
                </a:ext>
              </a:extLst>
            </p:cNvPr>
            <p:cNvSpPr/>
            <p:nvPr/>
          </p:nvSpPr>
          <p:spPr bwMode="auto">
            <a:xfrm>
              <a:off x="6621463" y="39592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3" name="i$lîḋe">
              <a:extLst>
                <a:ext uri="{FF2B5EF4-FFF2-40B4-BE49-F238E27FC236}">
                  <a16:creationId xmlns:a16="http://schemas.microsoft.com/office/drawing/2014/main" id="{959D5830-6DC3-4D41-ADC3-BB604BD5E4F0}"/>
                </a:ext>
              </a:extLst>
            </p:cNvPr>
            <p:cNvSpPr/>
            <p:nvPr/>
          </p:nvSpPr>
          <p:spPr bwMode="auto">
            <a:xfrm>
              <a:off x="6697663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4" name="i$lîďè">
              <a:extLst>
                <a:ext uri="{FF2B5EF4-FFF2-40B4-BE49-F238E27FC236}">
                  <a16:creationId xmlns:a16="http://schemas.microsoft.com/office/drawing/2014/main" id="{BCF58418-F0FB-4A54-9F2A-CB3ED3082418}"/>
                </a:ext>
              </a:extLst>
            </p:cNvPr>
            <p:cNvSpPr/>
            <p:nvPr/>
          </p:nvSpPr>
          <p:spPr bwMode="auto">
            <a:xfrm>
              <a:off x="6697663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5" name="îślíďè">
              <a:extLst>
                <a:ext uri="{FF2B5EF4-FFF2-40B4-BE49-F238E27FC236}">
                  <a16:creationId xmlns:a16="http://schemas.microsoft.com/office/drawing/2014/main" id="{F578A82E-2CBF-4F9D-A7DB-D76DE6D4FCA8}"/>
                </a:ext>
              </a:extLst>
            </p:cNvPr>
            <p:cNvSpPr/>
            <p:nvPr/>
          </p:nvSpPr>
          <p:spPr bwMode="auto">
            <a:xfrm>
              <a:off x="7013575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6" name="îšḻïḍé">
              <a:extLst>
                <a:ext uri="{FF2B5EF4-FFF2-40B4-BE49-F238E27FC236}">
                  <a16:creationId xmlns:a16="http://schemas.microsoft.com/office/drawing/2014/main" id="{0F24D6CC-63CC-43B7-81A8-F5B54561F158}"/>
                </a:ext>
              </a:extLst>
            </p:cNvPr>
            <p:cNvSpPr/>
            <p:nvPr/>
          </p:nvSpPr>
          <p:spPr bwMode="auto">
            <a:xfrm>
              <a:off x="7013575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7" name="işḷïḋe">
              <a:extLst>
                <a:ext uri="{FF2B5EF4-FFF2-40B4-BE49-F238E27FC236}">
                  <a16:creationId xmlns:a16="http://schemas.microsoft.com/office/drawing/2014/main" id="{571D3096-E888-4ED7-993A-D951BC4CB538}"/>
                </a:ext>
              </a:extLst>
            </p:cNvPr>
            <p:cNvSpPr/>
            <p:nvPr/>
          </p:nvSpPr>
          <p:spPr bwMode="auto">
            <a:xfrm>
              <a:off x="7331075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8" name="îṣļíḍê">
              <a:extLst>
                <a:ext uri="{FF2B5EF4-FFF2-40B4-BE49-F238E27FC236}">
                  <a16:creationId xmlns:a16="http://schemas.microsoft.com/office/drawing/2014/main" id="{D15DD937-86C3-45BD-81B6-30E80F3191F4}"/>
                </a:ext>
              </a:extLst>
            </p:cNvPr>
            <p:cNvSpPr/>
            <p:nvPr/>
          </p:nvSpPr>
          <p:spPr bwMode="auto">
            <a:xfrm>
              <a:off x="7331075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9" name="ïṣḻïdé">
              <a:extLst>
                <a:ext uri="{FF2B5EF4-FFF2-40B4-BE49-F238E27FC236}">
                  <a16:creationId xmlns:a16="http://schemas.microsoft.com/office/drawing/2014/main" id="{9F924747-AE39-45CA-A94F-F46E75936623}"/>
                </a:ext>
              </a:extLst>
            </p:cNvPr>
            <p:cNvSpPr/>
            <p:nvPr/>
          </p:nvSpPr>
          <p:spPr bwMode="auto">
            <a:xfrm>
              <a:off x="6854825" y="3884613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0" name="îṩḻîdê">
              <a:extLst>
                <a:ext uri="{FF2B5EF4-FFF2-40B4-BE49-F238E27FC236}">
                  <a16:creationId xmlns:a16="http://schemas.microsoft.com/office/drawing/2014/main" id="{11A1ECF2-07B8-4786-839B-0C821B71F73C}"/>
                </a:ext>
              </a:extLst>
            </p:cNvPr>
            <p:cNvSpPr/>
            <p:nvPr/>
          </p:nvSpPr>
          <p:spPr bwMode="auto">
            <a:xfrm>
              <a:off x="6854825" y="3884613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1" name="i$ļïďê">
              <a:extLst>
                <a:ext uri="{FF2B5EF4-FFF2-40B4-BE49-F238E27FC236}">
                  <a16:creationId xmlns:a16="http://schemas.microsoft.com/office/drawing/2014/main" id="{E47C8440-54B4-4ECD-B14C-1C3B439E9DC0}"/>
                </a:ext>
              </a:extLst>
            </p:cNvPr>
            <p:cNvSpPr/>
            <p:nvPr/>
          </p:nvSpPr>
          <p:spPr bwMode="auto">
            <a:xfrm>
              <a:off x="7172325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2" name="í$ḻîḑè">
              <a:extLst>
                <a:ext uri="{FF2B5EF4-FFF2-40B4-BE49-F238E27FC236}">
                  <a16:creationId xmlns:a16="http://schemas.microsoft.com/office/drawing/2014/main" id="{431A80BF-3769-4533-B9E6-E09A31D2BDAF}"/>
                </a:ext>
              </a:extLst>
            </p:cNvPr>
            <p:cNvSpPr/>
            <p:nvPr/>
          </p:nvSpPr>
          <p:spPr bwMode="auto">
            <a:xfrm>
              <a:off x="7172325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3" name="í$ḻidè">
              <a:extLst>
                <a:ext uri="{FF2B5EF4-FFF2-40B4-BE49-F238E27FC236}">
                  <a16:creationId xmlns:a16="http://schemas.microsoft.com/office/drawing/2014/main" id="{DBD7ACAC-5221-4A8C-9F6E-F7642384873E}"/>
                </a:ext>
              </a:extLst>
            </p:cNvPr>
            <p:cNvSpPr/>
            <p:nvPr/>
          </p:nvSpPr>
          <p:spPr bwMode="auto">
            <a:xfrm>
              <a:off x="7489825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4" name="ïśḻiḓè">
              <a:extLst>
                <a:ext uri="{FF2B5EF4-FFF2-40B4-BE49-F238E27FC236}">
                  <a16:creationId xmlns:a16="http://schemas.microsoft.com/office/drawing/2014/main" id="{51890FAB-8007-480A-9FA6-D9B1E107FEE2}"/>
                </a:ext>
              </a:extLst>
            </p:cNvPr>
            <p:cNvSpPr/>
            <p:nvPr/>
          </p:nvSpPr>
          <p:spPr bwMode="auto">
            <a:xfrm>
              <a:off x="7489825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5" name="íṣḷíḍê">
              <a:extLst>
                <a:ext uri="{FF2B5EF4-FFF2-40B4-BE49-F238E27FC236}">
                  <a16:creationId xmlns:a16="http://schemas.microsoft.com/office/drawing/2014/main" id="{3195AE9C-1313-4E1B-98D3-78A42F79C00A}"/>
                </a:ext>
              </a:extLst>
            </p:cNvPr>
            <p:cNvSpPr/>
            <p:nvPr/>
          </p:nvSpPr>
          <p:spPr bwMode="auto">
            <a:xfrm>
              <a:off x="764857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6" name="ïṡḻîḓe">
              <a:extLst>
                <a:ext uri="{FF2B5EF4-FFF2-40B4-BE49-F238E27FC236}">
                  <a16:creationId xmlns:a16="http://schemas.microsoft.com/office/drawing/2014/main" id="{8F2BEE2E-DA2B-4BA3-AECE-86660D42A274}"/>
                </a:ext>
              </a:extLst>
            </p:cNvPr>
            <p:cNvSpPr/>
            <p:nvPr/>
          </p:nvSpPr>
          <p:spPr bwMode="auto">
            <a:xfrm>
              <a:off x="7648575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7" name="íṧḷîďè">
              <a:extLst>
                <a:ext uri="{FF2B5EF4-FFF2-40B4-BE49-F238E27FC236}">
                  <a16:creationId xmlns:a16="http://schemas.microsoft.com/office/drawing/2014/main" id="{2B4F1194-1FDD-433B-A572-7DF28DC43227}"/>
                </a:ext>
              </a:extLst>
            </p:cNvPr>
            <p:cNvSpPr/>
            <p:nvPr/>
          </p:nvSpPr>
          <p:spPr bwMode="auto">
            <a:xfrm>
              <a:off x="796448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8" name="iś1îḍê">
              <a:extLst>
                <a:ext uri="{FF2B5EF4-FFF2-40B4-BE49-F238E27FC236}">
                  <a16:creationId xmlns:a16="http://schemas.microsoft.com/office/drawing/2014/main" id="{98B6B852-53F4-40D1-8F0A-4AD162F1C21F}"/>
                </a:ext>
              </a:extLst>
            </p:cNvPr>
            <p:cNvSpPr/>
            <p:nvPr/>
          </p:nvSpPr>
          <p:spPr bwMode="auto">
            <a:xfrm>
              <a:off x="796448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9" name="îṥľîḓê">
              <a:extLst>
                <a:ext uri="{FF2B5EF4-FFF2-40B4-BE49-F238E27FC236}">
                  <a16:creationId xmlns:a16="http://schemas.microsoft.com/office/drawing/2014/main" id="{C417628B-FB49-4067-BDDD-A1846EBAE9BA}"/>
                </a:ext>
              </a:extLst>
            </p:cNvPr>
            <p:cNvSpPr/>
            <p:nvPr/>
          </p:nvSpPr>
          <p:spPr bwMode="auto">
            <a:xfrm>
              <a:off x="828198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0" name="işľíḍe">
              <a:extLst>
                <a:ext uri="{FF2B5EF4-FFF2-40B4-BE49-F238E27FC236}">
                  <a16:creationId xmlns:a16="http://schemas.microsoft.com/office/drawing/2014/main" id="{6FE5ABF7-24E3-4953-8D12-BBFF25CB46BE}"/>
                </a:ext>
              </a:extLst>
            </p:cNvPr>
            <p:cNvSpPr/>
            <p:nvPr/>
          </p:nvSpPr>
          <p:spPr bwMode="auto">
            <a:xfrm>
              <a:off x="8281988" y="3884613"/>
              <a:ext cx="6350" cy="134938"/>
            </a:xfrm>
            <a:custGeom>
              <a:avLst/>
              <a:gdLst>
                <a:gd name="T0" fmla="*/ 4 w 4"/>
                <a:gd name="T1" fmla="*/ 51 h 85"/>
                <a:gd name="T2" fmla="*/ 0 w 4"/>
                <a:gd name="T3" fmla="*/ 51 h 85"/>
                <a:gd name="T4" fmla="*/ 0 w 4"/>
                <a:gd name="T5" fmla="*/ 85 h 85"/>
                <a:gd name="T6" fmla="*/ 4 w 4"/>
                <a:gd name="T7" fmla="*/ 85 h 85"/>
                <a:gd name="T8" fmla="*/ 4 w 4"/>
                <a:gd name="T9" fmla="*/ 51 h 85"/>
                <a:gd name="T10" fmla="*/ 0 w 4"/>
                <a:gd name="T11" fmla="*/ 0 h 85"/>
                <a:gd name="T12" fmla="*/ 0 w 4"/>
                <a:gd name="T13" fmla="*/ 0 h 85"/>
                <a:gd name="T14" fmla="*/ 0 w 4"/>
                <a:gd name="T15" fmla="*/ 47 h 85"/>
                <a:gd name="T16" fmla="*/ 4 w 4"/>
                <a:gd name="T17" fmla="*/ 47 h 85"/>
                <a:gd name="T18" fmla="*/ 4 w 4"/>
                <a:gd name="T19" fmla="*/ 2 h 85"/>
                <a:gd name="T20" fmla="*/ 0 w 4"/>
                <a:gd name="T21" fmla="*/ 2 h 85"/>
                <a:gd name="T22" fmla="*/ 0 w 4"/>
                <a:gd name="T2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85">
                  <a:moveTo>
                    <a:pt x="4" y="51"/>
                  </a:move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1" name="išḷïḓe">
              <a:extLst>
                <a:ext uri="{FF2B5EF4-FFF2-40B4-BE49-F238E27FC236}">
                  <a16:creationId xmlns:a16="http://schemas.microsoft.com/office/drawing/2014/main" id="{FCB48C4F-7B38-4C58-9F9B-3EA4D29420E8}"/>
                </a:ext>
              </a:extLst>
            </p:cNvPr>
            <p:cNvSpPr/>
            <p:nvPr/>
          </p:nvSpPr>
          <p:spPr bwMode="auto">
            <a:xfrm>
              <a:off x="8129588" y="395922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2" name="íṧľïḑè">
              <a:extLst>
                <a:ext uri="{FF2B5EF4-FFF2-40B4-BE49-F238E27FC236}">
                  <a16:creationId xmlns:a16="http://schemas.microsoft.com/office/drawing/2014/main" id="{576D3EF2-A650-47E6-A12E-DFCC63910E25}"/>
                </a:ext>
              </a:extLst>
            </p:cNvPr>
            <p:cNvSpPr/>
            <p:nvPr/>
          </p:nvSpPr>
          <p:spPr bwMode="auto">
            <a:xfrm>
              <a:off x="8129588" y="395922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3" name="î$lîdè">
              <a:extLst>
                <a:ext uri="{FF2B5EF4-FFF2-40B4-BE49-F238E27FC236}">
                  <a16:creationId xmlns:a16="http://schemas.microsoft.com/office/drawing/2014/main" id="{89A79F80-9614-4839-A548-ACD589AFD6C3}"/>
                </a:ext>
              </a:extLst>
            </p:cNvPr>
            <p:cNvSpPr/>
            <p:nvPr/>
          </p:nvSpPr>
          <p:spPr bwMode="auto">
            <a:xfrm>
              <a:off x="7572375" y="395922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4" name="işlïďê">
              <a:extLst>
                <a:ext uri="{FF2B5EF4-FFF2-40B4-BE49-F238E27FC236}">
                  <a16:creationId xmlns:a16="http://schemas.microsoft.com/office/drawing/2014/main" id="{C8ECE380-13D8-43C0-BCA7-EE3023564EC4}"/>
                </a:ext>
              </a:extLst>
            </p:cNvPr>
            <p:cNvSpPr/>
            <p:nvPr/>
          </p:nvSpPr>
          <p:spPr bwMode="auto">
            <a:xfrm>
              <a:off x="7572375" y="395922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5" name="î$ļïḑê">
              <a:extLst>
                <a:ext uri="{FF2B5EF4-FFF2-40B4-BE49-F238E27FC236}">
                  <a16:creationId xmlns:a16="http://schemas.microsoft.com/office/drawing/2014/main" id="{C37DB2D2-BF3E-4625-BE37-6C1C535BC2FD}"/>
                </a:ext>
              </a:extLst>
            </p:cNvPr>
            <p:cNvSpPr/>
            <p:nvPr/>
          </p:nvSpPr>
          <p:spPr bwMode="auto">
            <a:xfrm>
              <a:off x="7805738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6" name="îsľíḍe">
              <a:extLst>
                <a:ext uri="{FF2B5EF4-FFF2-40B4-BE49-F238E27FC236}">
                  <a16:creationId xmlns:a16="http://schemas.microsoft.com/office/drawing/2014/main" id="{8B394DB4-9A56-4E53-A8AC-8EDC538345C3}"/>
                </a:ext>
              </a:extLst>
            </p:cNvPr>
            <p:cNvSpPr/>
            <p:nvPr/>
          </p:nvSpPr>
          <p:spPr bwMode="auto">
            <a:xfrm>
              <a:off x="7805738" y="3884613"/>
              <a:ext cx="7938" cy="134938"/>
            </a:xfrm>
            <a:custGeom>
              <a:avLst/>
              <a:gdLst>
                <a:gd name="T0" fmla="*/ 0 w 5"/>
                <a:gd name="T1" fmla="*/ 0 h 85"/>
                <a:gd name="T2" fmla="*/ 0 w 5"/>
                <a:gd name="T3" fmla="*/ 0 h 85"/>
                <a:gd name="T4" fmla="*/ 0 w 5"/>
                <a:gd name="T5" fmla="*/ 47 h 85"/>
                <a:gd name="T6" fmla="*/ 0 w 5"/>
                <a:gd name="T7" fmla="*/ 51 h 85"/>
                <a:gd name="T8" fmla="*/ 0 w 5"/>
                <a:gd name="T9" fmla="*/ 85 h 85"/>
                <a:gd name="T10" fmla="*/ 5 w 5"/>
                <a:gd name="T11" fmla="*/ 85 h 85"/>
                <a:gd name="T12" fmla="*/ 5 w 5"/>
                <a:gd name="T13" fmla="*/ 51 h 85"/>
                <a:gd name="T14" fmla="*/ 5 w 5"/>
                <a:gd name="T15" fmla="*/ 47 h 85"/>
                <a:gd name="T16" fmla="*/ 5 w 5"/>
                <a:gd name="T17" fmla="*/ 2 h 85"/>
                <a:gd name="T18" fmla="*/ 0 w 5"/>
                <a:gd name="T19" fmla="*/ 2 h 85"/>
                <a:gd name="T20" fmla="*/ 0 w 5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5" y="85"/>
                  </a:lnTo>
                  <a:lnTo>
                    <a:pt x="5" y="51"/>
                  </a:lnTo>
                  <a:lnTo>
                    <a:pt x="5" y="47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7" name="í$ļidé">
              <a:extLst>
                <a:ext uri="{FF2B5EF4-FFF2-40B4-BE49-F238E27FC236}">
                  <a16:creationId xmlns:a16="http://schemas.microsoft.com/office/drawing/2014/main" id="{5C78F841-252F-466B-8E11-BEEF87452588}"/>
                </a:ext>
              </a:extLst>
            </p:cNvPr>
            <p:cNvSpPr/>
            <p:nvPr/>
          </p:nvSpPr>
          <p:spPr bwMode="auto">
            <a:xfrm>
              <a:off x="8123238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8" name="íŝḻidé">
              <a:extLst>
                <a:ext uri="{FF2B5EF4-FFF2-40B4-BE49-F238E27FC236}">
                  <a16:creationId xmlns:a16="http://schemas.microsoft.com/office/drawing/2014/main" id="{37CC07BD-E0A4-45A6-8811-E1E1E6E4DCB0}"/>
                </a:ext>
              </a:extLst>
            </p:cNvPr>
            <p:cNvSpPr/>
            <p:nvPr/>
          </p:nvSpPr>
          <p:spPr bwMode="auto">
            <a:xfrm>
              <a:off x="8123238" y="3884613"/>
              <a:ext cx="6350" cy="134938"/>
            </a:xfrm>
            <a:custGeom>
              <a:avLst/>
              <a:gdLst>
                <a:gd name="T0" fmla="*/ 0 w 4"/>
                <a:gd name="T1" fmla="*/ 0 h 85"/>
                <a:gd name="T2" fmla="*/ 0 w 4"/>
                <a:gd name="T3" fmla="*/ 0 h 85"/>
                <a:gd name="T4" fmla="*/ 0 w 4"/>
                <a:gd name="T5" fmla="*/ 47 h 85"/>
                <a:gd name="T6" fmla="*/ 0 w 4"/>
                <a:gd name="T7" fmla="*/ 51 h 85"/>
                <a:gd name="T8" fmla="*/ 0 w 4"/>
                <a:gd name="T9" fmla="*/ 85 h 85"/>
                <a:gd name="T10" fmla="*/ 4 w 4"/>
                <a:gd name="T11" fmla="*/ 85 h 85"/>
                <a:gd name="T12" fmla="*/ 4 w 4"/>
                <a:gd name="T13" fmla="*/ 51 h 85"/>
                <a:gd name="T14" fmla="*/ 4 w 4"/>
                <a:gd name="T15" fmla="*/ 47 h 85"/>
                <a:gd name="T16" fmla="*/ 4 w 4"/>
                <a:gd name="T17" fmla="*/ 2 h 85"/>
                <a:gd name="T18" fmla="*/ 0 w 4"/>
                <a:gd name="T19" fmla="*/ 2 h 85"/>
                <a:gd name="T20" fmla="*/ 0 w 4"/>
                <a:gd name="T2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5">
                  <a:moveTo>
                    <a:pt x="0" y="0"/>
                  </a:moveTo>
                  <a:lnTo>
                    <a:pt x="0" y="0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85"/>
                  </a:lnTo>
                  <a:lnTo>
                    <a:pt x="4" y="85"/>
                  </a:lnTo>
                  <a:lnTo>
                    <a:pt x="4" y="51"/>
                  </a:lnTo>
                  <a:lnTo>
                    <a:pt x="4" y="47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9" name="îṥḷiḋè">
              <a:extLst>
                <a:ext uri="{FF2B5EF4-FFF2-40B4-BE49-F238E27FC236}">
                  <a16:creationId xmlns:a16="http://schemas.microsoft.com/office/drawing/2014/main" id="{1BD79D44-55B5-4759-BEB8-53F6373A5290}"/>
                </a:ext>
              </a:extLst>
            </p:cNvPr>
            <p:cNvSpPr/>
            <p:nvPr/>
          </p:nvSpPr>
          <p:spPr bwMode="auto">
            <a:xfrm>
              <a:off x="7572375" y="39592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0" name="ïṩḻïḋé">
              <a:extLst>
                <a:ext uri="{FF2B5EF4-FFF2-40B4-BE49-F238E27FC236}">
                  <a16:creationId xmlns:a16="http://schemas.microsoft.com/office/drawing/2014/main" id="{819FF534-F8B3-4D5D-ACFC-E8213D908EDE}"/>
                </a:ext>
              </a:extLst>
            </p:cNvPr>
            <p:cNvSpPr/>
            <p:nvPr/>
          </p:nvSpPr>
          <p:spPr bwMode="auto">
            <a:xfrm>
              <a:off x="7572375" y="39592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1" name="îṥlîḋè">
              <a:extLst>
                <a:ext uri="{FF2B5EF4-FFF2-40B4-BE49-F238E27FC236}">
                  <a16:creationId xmlns:a16="http://schemas.microsoft.com/office/drawing/2014/main" id="{ED1D6FF8-66AC-4FC0-9A7B-D5AE07EA5122}"/>
                </a:ext>
              </a:extLst>
            </p:cNvPr>
            <p:cNvSpPr/>
            <p:nvPr/>
          </p:nvSpPr>
          <p:spPr bwMode="auto">
            <a:xfrm>
              <a:off x="7648575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2" name="ïSḷidê">
              <a:extLst>
                <a:ext uri="{FF2B5EF4-FFF2-40B4-BE49-F238E27FC236}">
                  <a16:creationId xmlns:a16="http://schemas.microsoft.com/office/drawing/2014/main" id="{F8E11A4A-7149-4177-85D0-CBE78EC79F30}"/>
                </a:ext>
              </a:extLst>
            </p:cNvPr>
            <p:cNvSpPr/>
            <p:nvPr/>
          </p:nvSpPr>
          <p:spPr bwMode="auto">
            <a:xfrm>
              <a:off x="7648575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3" name="ïSḻîḍe">
              <a:extLst>
                <a:ext uri="{FF2B5EF4-FFF2-40B4-BE49-F238E27FC236}">
                  <a16:creationId xmlns:a16="http://schemas.microsoft.com/office/drawing/2014/main" id="{69D15C2D-543F-4036-8407-0F87B67AE538}"/>
                </a:ext>
              </a:extLst>
            </p:cNvPr>
            <p:cNvSpPr/>
            <p:nvPr/>
          </p:nvSpPr>
          <p:spPr bwMode="auto">
            <a:xfrm>
              <a:off x="796448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4" name="ïṥ1iḍê">
              <a:extLst>
                <a:ext uri="{FF2B5EF4-FFF2-40B4-BE49-F238E27FC236}">
                  <a16:creationId xmlns:a16="http://schemas.microsoft.com/office/drawing/2014/main" id="{64F0631F-64F4-4CB2-9DEF-021107F03B81}"/>
                </a:ext>
              </a:extLst>
            </p:cNvPr>
            <p:cNvSpPr/>
            <p:nvPr/>
          </p:nvSpPr>
          <p:spPr bwMode="auto">
            <a:xfrm>
              <a:off x="796448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5" name="iṥḻïḍe">
              <a:extLst>
                <a:ext uri="{FF2B5EF4-FFF2-40B4-BE49-F238E27FC236}">
                  <a16:creationId xmlns:a16="http://schemas.microsoft.com/office/drawing/2014/main" id="{35974B42-2546-4FC7-925F-CDB62141EEBE}"/>
                </a:ext>
              </a:extLst>
            </p:cNvPr>
            <p:cNvSpPr/>
            <p:nvPr/>
          </p:nvSpPr>
          <p:spPr bwMode="auto">
            <a:xfrm>
              <a:off x="828198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6" name="iṥḻiḑé">
              <a:extLst>
                <a:ext uri="{FF2B5EF4-FFF2-40B4-BE49-F238E27FC236}">
                  <a16:creationId xmlns:a16="http://schemas.microsoft.com/office/drawing/2014/main" id="{7F39453F-F203-4CDA-8754-21C65EFE18B9}"/>
                </a:ext>
              </a:extLst>
            </p:cNvPr>
            <p:cNvSpPr/>
            <p:nvPr/>
          </p:nvSpPr>
          <p:spPr bwMode="auto">
            <a:xfrm>
              <a:off x="828198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7" name="íŝľíde">
              <a:extLst>
                <a:ext uri="{FF2B5EF4-FFF2-40B4-BE49-F238E27FC236}">
                  <a16:creationId xmlns:a16="http://schemas.microsoft.com/office/drawing/2014/main" id="{F90A7E49-39B1-4302-BD3A-ECDA625DA031}"/>
                </a:ext>
              </a:extLst>
            </p:cNvPr>
            <p:cNvSpPr/>
            <p:nvPr/>
          </p:nvSpPr>
          <p:spPr bwMode="auto">
            <a:xfrm>
              <a:off x="7805738" y="3884613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8" name="ïṩľïḋe">
              <a:extLst>
                <a:ext uri="{FF2B5EF4-FFF2-40B4-BE49-F238E27FC236}">
                  <a16:creationId xmlns:a16="http://schemas.microsoft.com/office/drawing/2014/main" id="{26D06785-8491-438F-8340-0871DE1B6993}"/>
                </a:ext>
              </a:extLst>
            </p:cNvPr>
            <p:cNvSpPr/>
            <p:nvPr/>
          </p:nvSpPr>
          <p:spPr bwMode="auto">
            <a:xfrm>
              <a:off x="7805738" y="3884613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9" name="îṡ1ïdê">
              <a:extLst>
                <a:ext uri="{FF2B5EF4-FFF2-40B4-BE49-F238E27FC236}">
                  <a16:creationId xmlns:a16="http://schemas.microsoft.com/office/drawing/2014/main" id="{56B99004-13BC-49B5-9156-5275901E0B8D}"/>
                </a:ext>
              </a:extLst>
            </p:cNvPr>
            <p:cNvSpPr/>
            <p:nvPr/>
          </p:nvSpPr>
          <p:spPr bwMode="auto">
            <a:xfrm>
              <a:off x="8123238" y="3884613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0" name="íṥ1íḑé">
              <a:extLst>
                <a:ext uri="{FF2B5EF4-FFF2-40B4-BE49-F238E27FC236}">
                  <a16:creationId xmlns:a16="http://schemas.microsoft.com/office/drawing/2014/main" id="{7C3A2F5D-064C-48BD-92A9-F1251C5E4F6C}"/>
                </a:ext>
              </a:extLst>
            </p:cNvPr>
            <p:cNvSpPr/>
            <p:nvPr/>
          </p:nvSpPr>
          <p:spPr bwMode="auto">
            <a:xfrm>
              <a:off x="8123238" y="3884613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1" name="îšļïďé">
              <a:extLst>
                <a:ext uri="{FF2B5EF4-FFF2-40B4-BE49-F238E27FC236}">
                  <a16:creationId xmlns:a16="http://schemas.microsoft.com/office/drawing/2014/main" id="{BFC35DC5-0F49-4957-8F13-8D97DD066A75}"/>
                </a:ext>
              </a:extLst>
            </p:cNvPr>
            <p:cNvSpPr/>
            <p:nvPr/>
          </p:nvSpPr>
          <p:spPr bwMode="auto">
            <a:xfrm>
              <a:off x="3844925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2" name="išļíḋé">
              <a:extLst>
                <a:ext uri="{FF2B5EF4-FFF2-40B4-BE49-F238E27FC236}">
                  <a16:creationId xmlns:a16="http://schemas.microsoft.com/office/drawing/2014/main" id="{8FD286F6-C1EC-4CC1-8FB8-1DF52B4A72E5}"/>
                </a:ext>
              </a:extLst>
            </p:cNvPr>
            <p:cNvSpPr/>
            <p:nvPr/>
          </p:nvSpPr>
          <p:spPr bwMode="auto">
            <a:xfrm>
              <a:off x="3844925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3" name="îṩľiḋê">
              <a:extLst>
                <a:ext uri="{FF2B5EF4-FFF2-40B4-BE49-F238E27FC236}">
                  <a16:creationId xmlns:a16="http://schemas.microsoft.com/office/drawing/2014/main" id="{FC1C757E-3464-4319-9A32-C4D8E70C8D6F}"/>
                </a:ext>
              </a:extLst>
            </p:cNvPr>
            <p:cNvSpPr/>
            <p:nvPr/>
          </p:nvSpPr>
          <p:spPr bwMode="auto">
            <a:xfrm>
              <a:off x="416083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4" name="îslîḍe">
              <a:extLst>
                <a:ext uri="{FF2B5EF4-FFF2-40B4-BE49-F238E27FC236}">
                  <a16:creationId xmlns:a16="http://schemas.microsoft.com/office/drawing/2014/main" id="{6AC86078-F6EF-4EDD-94D8-C7BC3FF53C5E}"/>
                </a:ext>
              </a:extLst>
            </p:cNvPr>
            <p:cNvSpPr/>
            <p:nvPr/>
          </p:nvSpPr>
          <p:spPr bwMode="auto">
            <a:xfrm>
              <a:off x="416083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5" name="ïṡļiḑê">
              <a:extLst>
                <a:ext uri="{FF2B5EF4-FFF2-40B4-BE49-F238E27FC236}">
                  <a16:creationId xmlns:a16="http://schemas.microsoft.com/office/drawing/2014/main" id="{6E28504E-73D9-41C0-B6A6-E9EBED3464EA}"/>
                </a:ext>
              </a:extLst>
            </p:cNvPr>
            <p:cNvSpPr/>
            <p:nvPr/>
          </p:nvSpPr>
          <p:spPr bwMode="auto">
            <a:xfrm>
              <a:off x="447833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6" name="ís1îďe">
              <a:extLst>
                <a:ext uri="{FF2B5EF4-FFF2-40B4-BE49-F238E27FC236}">
                  <a16:creationId xmlns:a16="http://schemas.microsoft.com/office/drawing/2014/main" id="{6D55D2E4-2488-476F-8CF9-28E670928EFD}"/>
                </a:ext>
              </a:extLst>
            </p:cNvPr>
            <p:cNvSpPr/>
            <p:nvPr/>
          </p:nvSpPr>
          <p:spPr bwMode="auto">
            <a:xfrm>
              <a:off x="447833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7" name="íSľïḓè">
              <a:extLst>
                <a:ext uri="{FF2B5EF4-FFF2-40B4-BE49-F238E27FC236}">
                  <a16:creationId xmlns:a16="http://schemas.microsoft.com/office/drawing/2014/main" id="{358D7F1E-2460-4627-A712-F65A403D2598}"/>
                </a:ext>
              </a:extLst>
            </p:cNvPr>
            <p:cNvSpPr/>
            <p:nvPr/>
          </p:nvSpPr>
          <p:spPr bwMode="auto">
            <a:xfrm>
              <a:off x="3833813" y="380206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8" name="î$lídé">
              <a:extLst>
                <a:ext uri="{FF2B5EF4-FFF2-40B4-BE49-F238E27FC236}">
                  <a16:creationId xmlns:a16="http://schemas.microsoft.com/office/drawing/2014/main" id="{946269C8-58A5-4FB0-8609-E7AB36D8D550}"/>
                </a:ext>
              </a:extLst>
            </p:cNvPr>
            <p:cNvSpPr/>
            <p:nvPr/>
          </p:nvSpPr>
          <p:spPr bwMode="auto">
            <a:xfrm>
              <a:off x="3833813" y="380206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9" name="íṡliḓè">
              <a:extLst>
                <a:ext uri="{FF2B5EF4-FFF2-40B4-BE49-F238E27FC236}">
                  <a16:creationId xmlns:a16="http://schemas.microsoft.com/office/drawing/2014/main" id="{95368A71-EF3E-4FA5-84BE-D5EDE7FB16DF}"/>
                </a:ext>
              </a:extLst>
            </p:cNvPr>
            <p:cNvSpPr/>
            <p:nvPr/>
          </p:nvSpPr>
          <p:spPr bwMode="auto">
            <a:xfrm>
              <a:off x="3833813" y="348456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0" name="íşľîḓé">
              <a:extLst>
                <a:ext uri="{FF2B5EF4-FFF2-40B4-BE49-F238E27FC236}">
                  <a16:creationId xmlns:a16="http://schemas.microsoft.com/office/drawing/2014/main" id="{4E65EC8A-543E-4A47-9948-D9B47DC32A90}"/>
                </a:ext>
              </a:extLst>
            </p:cNvPr>
            <p:cNvSpPr/>
            <p:nvPr/>
          </p:nvSpPr>
          <p:spPr bwMode="auto">
            <a:xfrm>
              <a:off x="3833813" y="348456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1" name="işlîďe">
              <a:extLst>
                <a:ext uri="{FF2B5EF4-FFF2-40B4-BE49-F238E27FC236}">
                  <a16:creationId xmlns:a16="http://schemas.microsoft.com/office/drawing/2014/main" id="{1C62BDB1-DB20-40DC-85BA-083B46740FF4}"/>
                </a:ext>
              </a:extLst>
            </p:cNvPr>
            <p:cNvSpPr/>
            <p:nvPr/>
          </p:nvSpPr>
          <p:spPr bwMode="auto">
            <a:xfrm>
              <a:off x="3833813" y="3168650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2" name="îşļiḓe">
              <a:extLst>
                <a:ext uri="{FF2B5EF4-FFF2-40B4-BE49-F238E27FC236}">
                  <a16:creationId xmlns:a16="http://schemas.microsoft.com/office/drawing/2014/main" id="{260F5338-7FA1-4F03-9563-D90FE0A957DB}"/>
                </a:ext>
              </a:extLst>
            </p:cNvPr>
            <p:cNvSpPr/>
            <p:nvPr/>
          </p:nvSpPr>
          <p:spPr bwMode="auto">
            <a:xfrm>
              <a:off x="3833813" y="3168650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3" name="íṣľiďe">
              <a:extLst>
                <a:ext uri="{FF2B5EF4-FFF2-40B4-BE49-F238E27FC236}">
                  <a16:creationId xmlns:a16="http://schemas.microsoft.com/office/drawing/2014/main" id="{3F2BF6F2-4918-47E6-ADFA-725FCE0EF9CA}"/>
                </a:ext>
              </a:extLst>
            </p:cNvPr>
            <p:cNvSpPr/>
            <p:nvPr/>
          </p:nvSpPr>
          <p:spPr bwMode="auto">
            <a:xfrm>
              <a:off x="3833813" y="364331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4" name="ïṥlïḓe">
              <a:extLst>
                <a:ext uri="{FF2B5EF4-FFF2-40B4-BE49-F238E27FC236}">
                  <a16:creationId xmlns:a16="http://schemas.microsoft.com/office/drawing/2014/main" id="{CCD59A5D-FF9E-4087-BD8C-4C6A128A0F3F}"/>
                </a:ext>
              </a:extLst>
            </p:cNvPr>
            <p:cNvSpPr/>
            <p:nvPr/>
          </p:nvSpPr>
          <p:spPr bwMode="auto">
            <a:xfrm>
              <a:off x="3833813" y="364331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5" name="î$ľîḍê">
              <a:extLst>
                <a:ext uri="{FF2B5EF4-FFF2-40B4-BE49-F238E27FC236}">
                  <a16:creationId xmlns:a16="http://schemas.microsoft.com/office/drawing/2014/main" id="{B3C9AD7A-D77F-485A-B29A-389728F3700A}"/>
                </a:ext>
              </a:extLst>
            </p:cNvPr>
            <p:cNvSpPr/>
            <p:nvPr/>
          </p:nvSpPr>
          <p:spPr bwMode="auto">
            <a:xfrm>
              <a:off x="3833813" y="3327400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6" name="ïşlïḓê">
              <a:extLst>
                <a:ext uri="{FF2B5EF4-FFF2-40B4-BE49-F238E27FC236}">
                  <a16:creationId xmlns:a16="http://schemas.microsoft.com/office/drawing/2014/main" id="{6A9FF843-0E84-4D9F-BCAF-028408B83EA4}"/>
                </a:ext>
              </a:extLst>
            </p:cNvPr>
            <p:cNvSpPr/>
            <p:nvPr/>
          </p:nvSpPr>
          <p:spPr bwMode="auto">
            <a:xfrm>
              <a:off x="3833813" y="3327400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7" name="iSliďe">
              <a:extLst>
                <a:ext uri="{FF2B5EF4-FFF2-40B4-BE49-F238E27FC236}">
                  <a16:creationId xmlns:a16="http://schemas.microsoft.com/office/drawing/2014/main" id="{8166A238-ED07-4B00-9456-760DB5C93BC8}"/>
                </a:ext>
              </a:extLst>
            </p:cNvPr>
            <p:cNvSpPr/>
            <p:nvPr/>
          </p:nvSpPr>
          <p:spPr bwMode="auto">
            <a:xfrm>
              <a:off x="3833813" y="3009900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8" name="i$ḷiḓe">
              <a:extLst>
                <a:ext uri="{FF2B5EF4-FFF2-40B4-BE49-F238E27FC236}">
                  <a16:creationId xmlns:a16="http://schemas.microsoft.com/office/drawing/2014/main" id="{BE8200AA-ABAD-4337-B88F-14961052D419}"/>
                </a:ext>
              </a:extLst>
            </p:cNvPr>
            <p:cNvSpPr/>
            <p:nvPr/>
          </p:nvSpPr>
          <p:spPr bwMode="auto">
            <a:xfrm>
              <a:off x="3833813" y="3009900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9" name="iṡḻiḑè">
              <a:extLst>
                <a:ext uri="{FF2B5EF4-FFF2-40B4-BE49-F238E27FC236}">
                  <a16:creationId xmlns:a16="http://schemas.microsoft.com/office/drawing/2014/main" id="{81BF76E2-B765-4CB2-BB34-3A25923F8679}"/>
                </a:ext>
              </a:extLst>
            </p:cNvPr>
            <p:cNvSpPr/>
            <p:nvPr/>
          </p:nvSpPr>
          <p:spPr bwMode="auto">
            <a:xfrm>
              <a:off x="4002088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0" name="í$liďé">
              <a:extLst>
                <a:ext uri="{FF2B5EF4-FFF2-40B4-BE49-F238E27FC236}">
                  <a16:creationId xmlns:a16="http://schemas.microsoft.com/office/drawing/2014/main" id="{E48C20E1-1D97-4432-B8A7-B8D1E77B475E}"/>
                </a:ext>
              </a:extLst>
            </p:cNvPr>
            <p:cNvSpPr/>
            <p:nvPr/>
          </p:nvSpPr>
          <p:spPr bwMode="auto">
            <a:xfrm>
              <a:off x="4002088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1" name="îšļîḍé">
              <a:extLst>
                <a:ext uri="{FF2B5EF4-FFF2-40B4-BE49-F238E27FC236}">
                  <a16:creationId xmlns:a16="http://schemas.microsoft.com/office/drawing/2014/main" id="{8357DF1C-5044-4E82-9F90-CE61BBAD5110}"/>
                </a:ext>
              </a:extLst>
            </p:cNvPr>
            <p:cNvSpPr/>
            <p:nvPr/>
          </p:nvSpPr>
          <p:spPr bwMode="auto">
            <a:xfrm>
              <a:off x="4319588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2" name="iŝḻíďê">
              <a:extLst>
                <a:ext uri="{FF2B5EF4-FFF2-40B4-BE49-F238E27FC236}">
                  <a16:creationId xmlns:a16="http://schemas.microsoft.com/office/drawing/2014/main" id="{00BA34A0-7CA3-46CE-9290-2992CB600A92}"/>
                </a:ext>
              </a:extLst>
            </p:cNvPr>
            <p:cNvSpPr/>
            <p:nvPr/>
          </p:nvSpPr>
          <p:spPr bwMode="auto">
            <a:xfrm>
              <a:off x="4319588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3" name="ïŝļïďè">
              <a:extLst>
                <a:ext uri="{FF2B5EF4-FFF2-40B4-BE49-F238E27FC236}">
                  <a16:creationId xmlns:a16="http://schemas.microsoft.com/office/drawing/2014/main" id="{06922986-2B2E-4CFF-A3A5-810F02C0AC8A}"/>
                </a:ext>
              </a:extLst>
            </p:cNvPr>
            <p:cNvSpPr/>
            <p:nvPr/>
          </p:nvSpPr>
          <p:spPr bwMode="auto">
            <a:xfrm>
              <a:off x="4637088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4" name="îṣľíḍê">
              <a:extLst>
                <a:ext uri="{FF2B5EF4-FFF2-40B4-BE49-F238E27FC236}">
                  <a16:creationId xmlns:a16="http://schemas.microsoft.com/office/drawing/2014/main" id="{0452B11B-8198-4179-91F6-8A7C816EECFC}"/>
                </a:ext>
              </a:extLst>
            </p:cNvPr>
            <p:cNvSpPr/>
            <p:nvPr/>
          </p:nvSpPr>
          <p:spPr bwMode="auto">
            <a:xfrm>
              <a:off x="4637088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5" name="ïṥlïḋé">
              <a:extLst>
                <a:ext uri="{FF2B5EF4-FFF2-40B4-BE49-F238E27FC236}">
                  <a16:creationId xmlns:a16="http://schemas.microsoft.com/office/drawing/2014/main" id="{9CDDF358-B4EF-4D1D-A515-5CD584557480}"/>
                </a:ext>
              </a:extLst>
            </p:cNvPr>
            <p:cNvSpPr/>
            <p:nvPr/>
          </p:nvSpPr>
          <p:spPr bwMode="auto">
            <a:xfrm>
              <a:off x="3844925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6" name="îSlîḍê">
              <a:extLst>
                <a:ext uri="{FF2B5EF4-FFF2-40B4-BE49-F238E27FC236}">
                  <a16:creationId xmlns:a16="http://schemas.microsoft.com/office/drawing/2014/main" id="{C9ED8F51-2DB8-4C5D-8DF2-1AD5995C9423}"/>
                </a:ext>
              </a:extLst>
            </p:cNvPr>
            <p:cNvSpPr/>
            <p:nvPr/>
          </p:nvSpPr>
          <p:spPr bwMode="auto">
            <a:xfrm>
              <a:off x="3844925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7" name="îśḻïde">
              <a:extLst>
                <a:ext uri="{FF2B5EF4-FFF2-40B4-BE49-F238E27FC236}">
                  <a16:creationId xmlns:a16="http://schemas.microsoft.com/office/drawing/2014/main" id="{787C8522-563F-4DB8-ACF9-C501BC690242}"/>
                </a:ext>
              </a:extLst>
            </p:cNvPr>
            <p:cNvSpPr/>
            <p:nvPr/>
          </p:nvSpPr>
          <p:spPr bwMode="auto">
            <a:xfrm>
              <a:off x="416083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8" name="iṣľiḋê">
              <a:extLst>
                <a:ext uri="{FF2B5EF4-FFF2-40B4-BE49-F238E27FC236}">
                  <a16:creationId xmlns:a16="http://schemas.microsoft.com/office/drawing/2014/main" id="{594036B4-5F75-4BA5-8E50-37DAE4007ACE}"/>
                </a:ext>
              </a:extLst>
            </p:cNvPr>
            <p:cNvSpPr/>
            <p:nvPr/>
          </p:nvSpPr>
          <p:spPr bwMode="auto">
            <a:xfrm>
              <a:off x="416083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9" name="îṩlïḍe">
              <a:extLst>
                <a:ext uri="{FF2B5EF4-FFF2-40B4-BE49-F238E27FC236}">
                  <a16:creationId xmlns:a16="http://schemas.microsoft.com/office/drawing/2014/main" id="{31FC4F84-52B9-4284-9919-CA2B4386BEE1}"/>
                </a:ext>
              </a:extLst>
            </p:cNvPr>
            <p:cNvSpPr/>
            <p:nvPr/>
          </p:nvSpPr>
          <p:spPr bwMode="auto">
            <a:xfrm>
              <a:off x="447833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0" name="íṡľîďê">
              <a:extLst>
                <a:ext uri="{FF2B5EF4-FFF2-40B4-BE49-F238E27FC236}">
                  <a16:creationId xmlns:a16="http://schemas.microsoft.com/office/drawing/2014/main" id="{BD5E3C99-E342-4C06-9CC4-DA4D23F96081}"/>
                </a:ext>
              </a:extLst>
            </p:cNvPr>
            <p:cNvSpPr/>
            <p:nvPr/>
          </p:nvSpPr>
          <p:spPr bwMode="auto">
            <a:xfrm>
              <a:off x="447833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1" name="ísľíďê">
              <a:extLst>
                <a:ext uri="{FF2B5EF4-FFF2-40B4-BE49-F238E27FC236}">
                  <a16:creationId xmlns:a16="http://schemas.microsoft.com/office/drawing/2014/main" id="{1D723D10-5087-4517-A9AB-95929F252D3F}"/>
                </a:ext>
              </a:extLst>
            </p:cNvPr>
            <p:cNvSpPr/>
            <p:nvPr/>
          </p:nvSpPr>
          <p:spPr bwMode="auto">
            <a:xfrm>
              <a:off x="4002088" y="2933700"/>
              <a:ext cx="7938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2" name="îślîḍé">
              <a:extLst>
                <a:ext uri="{FF2B5EF4-FFF2-40B4-BE49-F238E27FC236}">
                  <a16:creationId xmlns:a16="http://schemas.microsoft.com/office/drawing/2014/main" id="{2E991E69-8285-424A-856E-0DDDFEF051FC}"/>
                </a:ext>
              </a:extLst>
            </p:cNvPr>
            <p:cNvSpPr/>
            <p:nvPr/>
          </p:nvSpPr>
          <p:spPr bwMode="auto">
            <a:xfrm>
              <a:off x="4002088" y="2933700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3" name="îṣļídê">
              <a:extLst>
                <a:ext uri="{FF2B5EF4-FFF2-40B4-BE49-F238E27FC236}">
                  <a16:creationId xmlns:a16="http://schemas.microsoft.com/office/drawing/2014/main" id="{98C05AEC-AF1F-451E-806A-B5CE361CE50E}"/>
                </a:ext>
              </a:extLst>
            </p:cNvPr>
            <p:cNvSpPr/>
            <p:nvPr/>
          </p:nvSpPr>
          <p:spPr bwMode="auto">
            <a:xfrm>
              <a:off x="431958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4" name="îṧlíḋê">
              <a:extLst>
                <a:ext uri="{FF2B5EF4-FFF2-40B4-BE49-F238E27FC236}">
                  <a16:creationId xmlns:a16="http://schemas.microsoft.com/office/drawing/2014/main" id="{2DA70544-3EC2-4043-A638-5069B82DD8BC}"/>
                </a:ext>
              </a:extLst>
            </p:cNvPr>
            <p:cNvSpPr/>
            <p:nvPr/>
          </p:nvSpPr>
          <p:spPr bwMode="auto">
            <a:xfrm>
              <a:off x="431958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5" name="íṧļïḍe">
              <a:extLst>
                <a:ext uri="{FF2B5EF4-FFF2-40B4-BE49-F238E27FC236}">
                  <a16:creationId xmlns:a16="http://schemas.microsoft.com/office/drawing/2014/main" id="{5111B61F-7DF6-4163-99D2-9EAFE6074B81}"/>
                </a:ext>
              </a:extLst>
            </p:cNvPr>
            <p:cNvSpPr/>
            <p:nvPr/>
          </p:nvSpPr>
          <p:spPr bwMode="auto">
            <a:xfrm>
              <a:off x="463708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6" name="îşľiḍê">
              <a:extLst>
                <a:ext uri="{FF2B5EF4-FFF2-40B4-BE49-F238E27FC236}">
                  <a16:creationId xmlns:a16="http://schemas.microsoft.com/office/drawing/2014/main" id="{0D22444A-A52A-4779-BEA7-A2537FFAE499}"/>
                </a:ext>
              </a:extLst>
            </p:cNvPr>
            <p:cNvSpPr/>
            <p:nvPr/>
          </p:nvSpPr>
          <p:spPr bwMode="auto">
            <a:xfrm>
              <a:off x="463708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7" name="îšḷîḋe">
              <a:extLst>
                <a:ext uri="{FF2B5EF4-FFF2-40B4-BE49-F238E27FC236}">
                  <a16:creationId xmlns:a16="http://schemas.microsoft.com/office/drawing/2014/main" id="{966FC3AF-E7A2-4D33-B652-537129CC9428}"/>
                </a:ext>
              </a:extLst>
            </p:cNvPr>
            <p:cNvSpPr/>
            <p:nvPr/>
          </p:nvSpPr>
          <p:spPr bwMode="auto">
            <a:xfrm>
              <a:off x="479583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8" name="îS1îḋê">
              <a:extLst>
                <a:ext uri="{FF2B5EF4-FFF2-40B4-BE49-F238E27FC236}">
                  <a16:creationId xmlns:a16="http://schemas.microsoft.com/office/drawing/2014/main" id="{1CBB0E45-F34B-46B6-AF77-45BEC40F32EB}"/>
                </a:ext>
              </a:extLst>
            </p:cNvPr>
            <p:cNvSpPr/>
            <p:nvPr/>
          </p:nvSpPr>
          <p:spPr bwMode="auto">
            <a:xfrm>
              <a:off x="479583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9" name="îšlîde">
              <a:extLst>
                <a:ext uri="{FF2B5EF4-FFF2-40B4-BE49-F238E27FC236}">
                  <a16:creationId xmlns:a16="http://schemas.microsoft.com/office/drawing/2014/main" id="{33D1316A-3033-4204-AAB5-65EEACB99CBB}"/>
                </a:ext>
              </a:extLst>
            </p:cNvPr>
            <p:cNvSpPr/>
            <p:nvPr/>
          </p:nvSpPr>
          <p:spPr bwMode="auto">
            <a:xfrm>
              <a:off x="5111750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0" name="îSḻîďe">
              <a:extLst>
                <a:ext uri="{FF2B5EF4-FFF2-40B4-BE49-F238E27FC236}">
                  <a16:creationId xmlns:a16="http://schemas.microsoft.com/office/drawing/2014/main" id="{584EEDED-5984-4CC6-A663-EE762C6CA73F}"/>
                </a:ext>
              </a:extLst>
            </p:cNvPr>
            <p:cNvSpPr/>
            <p:nvPr/>
          </p:nvSpPr>
          <p:spPr bwMode="auto">
            <a:xfrm>
              <a:off x="5111750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1" name="íṧḻidè">
              <a:extLst>
                <a:ext uri="{FF2B5EF4-FFF2-40B4-BE49-F238E27FC236}">
                  <a16:creationId xmlns:a16="http://schemas.microsoft.com/office/drawing/2014/main" id="{983345E4-58DF-4797-BF11-B4690DD6C1C9}"/>
                </a:ext>
              </a:extLst>
            </p:cNvPr>
            <p:cNvSpPr/>
            <p:nvPr/>
          </p:nvSpPr>
          <p:spPr bwMode="auto">
            <a:xfrm>
              <a:off x="5429250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2" name="iṩlîḓe">
              <a:extLst>
                <a:ext uri="{FF2B5EF4-FFF2-40B4-BE49-F238E27FC236}">
                  <a16:creationId xmlns:a16="http://schemas.microsoft.com/office/drawing/2014/main" id="{CAC7BA7D-4DA9-43BA-8B9E-2960C9BCE71B}"/>
                </a:ext>
              </a:extLst>
            </p:cNvPr>
            <p:cNvSpPr/>
            <p:nvPr/>
          </p:nvSpPr>
          <p:spPr bwMode="auto">
            <a:xfrm>
              <a:off x="5429250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3" name="iSľiḓe">
              <a:extLst>
                <a:ext uri="{FF2B5EF4-FFF2-40B4-BE49-F238E27FC236}">
                  <a16:creationId xmlns:a16="http://schemas.microsoft.com/office/drawing/2014/main" id="{A2C62368-10BA-4A05-BCA8-6C009EA3A84B}"/>
                </a:ext>
              </a:extLst>
            </p:cNvPr>
            <p:cNvSpPr/>
            <p:nvPr/>
          </p:nvSpPr>
          <p:spPr bwMode="auto">
            <a:xfrm>
              <a:off x="4719638" y="38020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4" name="ïṣļïḋé">
              <a:extLst>
                <a:ext uri="{FF2B5EF4-FFF2-40B4-BE49-F238E27FC236}">
                  <a16:creationId xmlns:a16="http://schemas.microsoft.com/office/drawing/2014/main" id="{DCCD3A70-904C-4D3D-B3D8-B1A9E761137A}"/>
                </a:ext>
              </a:extLst>
            </p:cNvPr>
            <p:cNvSpPr/>
            <p:nvPr/>
          </p:nvSpPr>
          <p:spPr bwMode="auto">
            <a:xfrm>
              <a:off x="4719638" y="38020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5" name="ïSḻíḑè">
              <a:extLst>
                <a:ext uri="{FF2B5EF4-FFF2-40B4-BE49-F238E27FC236}">
                  <a16:creationId xmlns:a16="http://schemas.microsoft.com/office/drawing/2014/main" id="{389972B8-88D5-4EA8-80A9-10EE47EF63DE}"/>
                </a:ext>
              </a:extLst>
            </p:cNvPr>
            <p:cNvSpPr/>
            <p:nvPr/>
          </p:nvSpPr>
          <p:spPr bwMode="auto">
            <a:xfrm>
              <a:off x="4719638" y="34845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6" name="isḻîdé">
              <a:extLst>
                <a:ext uri="{FF2B5EF4-FFF2-40B4-BE49-F238E27FC236}">
                  <a16:creationId xmlns:a16="http://schemas.microsoft.com/office/drawing/2014/main" id="{255E5D95-B41A-461B-A5DA-C89038032302}"/>
                </a:ext>
              </a:extLst>
            </p:cNvPr>
            <p:cNvSpPr/>
            <p:nvPr/>
          </p:nvSpPr>
          <p:spPr bwMode="auto">
            <a:xfrm>
              <a:off x="4719638" y="34845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7" name="iṥḻîḑé">
              <a:extLst>
                <a:ext uri="{FF2B5EF4-FFF2-40B4-BE49-F238E27FC236}">
                  <a16:creationId xmlns:a16="http://schemas.microsoft.com/office/drawing/2014/main" id="{F4BB059A-0AE3-45CF-BC9C-83765D4CFD55}"/>
                </a:ext>
              </a:extLst>
            </p:cNvPr>
            <p:cNvSpPr/>
            <p:nvPr/>
          </p:nvSpPr>
          <p:spPr bwMode="auto">
            <a:xfrm>
              <a:off x="4719638" y="316865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8" name="îS1iḍe">
              <a:extLst>
                <a:ext uri="{FF2B5EF4-FFF2-40B4-BE49-F238E27FC236}">
                  <a16:creationId xmlns:a16="http://schemas.microsoft.com/office/drawing/2014/main" id="{189E2249-D8F5-495A-A861-9B84E8974A17}"/>
                </a:ext>
              </a:extLst>
            </p:cNvPr>
            <p:cNvSpPr/>
            <p:nvPr/>
          </p:nvSpPr>
          <p:spPr bwMode="auto">
            <a:xfrm>
              <a:off x="4719638" y="316865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9" name="îślîḓè">
              <a:extLst>
                <a:ext uri="{FF2B5EF4-FFF2-40B4-BE49-F238E27FC236}">
                  <a16:creationId xmlns:a16="http://schemas.microsoft.com/office/drawing/2014/main" id="{4B718F9A-5AB7-4189-B8F1-4FE56D01D686}"/>
                </a:ext>
              </a:extLst>
            </p:cNvPr>
            <p:cNvSpPr/>
            <p:nvPr/>
          </p:nvSpPr>
          <p:spPr bwMode="auto">
            <a:xfrm>
              <a:off x="4719638" y="36433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0" name="íṣļíḋe">
              <a:extLst>
                <a:ext uri="{FF2B5EF4-FFF2-40B4-BE49-F238E27FC236}">
                  <a16:creationId xmlns:a16="http://schemas.microsoft.com/office/drawing/2014/main" id="{1271014F-5AE3-43AC-945F-F9A4D9FA33D0}"/>
                </a:ext>
              </a:extLst>
            </p:cNvPr>
            <p:cNvSpPr/>
            <p:nvPr/>
          </p:nvSpPr>
          <p:spPr bwMode="auto">
            <a:xfrm>
              <a:off x="4719638" y="36433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1" name="îṣḻîḑé">
              <a:extLst>
                <a:ext uri="{FF2B5EF4-FFF2-40B4-BE49-F238E27FC236}">
                  <a16:creationId xmlns:a16="http://schemas.microsoft.com/office/drawing/2014/main" id="{3DE0B196-0D61-431B-B848-89603110C1D2}"/>
                </a:ext>
              </a:extLst>
            </p:cNvPr>
            <p:cNvSpPr/>
            <p:nvPr/>
          </p:nvSpPr>
          <p:spPr bwMode="auto">
            <a:xfrm>
              <a:off x="4719638" y="33274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2" name="íṡḻïdè">
              <a:extLst>
                <a:ext uri="{FF2B5EF4-FFF2-40B4-BE49-F238E27FC236}">
                  <a16:creationId xmlns:a16="http://schemas.microsoft.com/office/drawing/2014/main" id="{4C642877-8F65-42DD-AB3D-5FC41AC5AFD8}"/>
                </a:ext>
              </a:extLst>
            </p:cNvPr>
            <p:cNvSpPr/>
            <p:nvPr/>
          </p:nvSpPr>
          <p:spPr bwMode="auto">
            <a:xfrm>
              <a:off x="4719638" y="33274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3" name="ísḻïdè">
              <a:extLst>
                <a:ext uri="{FF2B5EF4-FFF2-40B4-BE49-F238E27FC236}">
                  <a16:creationId xmlns:a16="http://schemas.microsoft.com/office/drawing/2014/main" id="{5BF997B2-41CE-4CBC-B314-A1ED9BF4053E}"/>
                </a:ext>
              </a:extLst>
            </p:cNvPr>
            <p:cNvSpPr/>
            <p:nvPr/>
          </p:nvSpPr>
          <p:spPr bwMode="auto">
            <a:xfrm>
              <a:off x="4719638" y="30099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4" name="íṧļïďè">
              <a:extLst>
                <a:ext uri="{FF2B5EF4-FFF2-40B4-BE49-F238E27FC236}">
                  <a16:creationId xmlns:a16="http://schemas.microsoft.com/office/drawing/2014/main" id="{1F6FF843-A7DB-471B-83D0-BB9E4662AFAC}"/>
                </a:ext>
              </a:extLst>
            </p:cNvPr>
            <p:cNvSpPr/>
            <p:nvPr/>
          </p:nvSpPr>
          <p:spPr bwMode="auto">
            <a:xfrm>
              <a:off x="4719638" y="30099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5" name="iṩľîḋé">
              <a:extLst>
                <a:ext uri="{FF2B5EF4-FFF2-40B4-BE49-F238E27FC236}">
                  <a16:creationId xmlns:a16="http://schemas.microsoft.com/office/drawing/2014/main" id="{44EEF099-473B-4784-A943-26EFD14DA6BE}"/>
                </a:ext>
              </a:extLst>
            </p:cNvPr>
            <p:cNvSpPr/>
            <p:nvPr/>
          </p:nvSpPr>
          <p:spPr bwMode="auto">
            <a:xfrm>
              <a:off x="4953000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6" name="iṣlïdê">
              <a:extLst>
                <a:ext uri="{FF2B5EF4-FFF2-40B4-BE49-F238E27FC236}">
                  <a16:creationId xmlns:a16="http://schemas.microsoft.com/office/drawing/2014/main" id="{93903A97-CCB6-494D-A615-F2C36995A20F}"/>
                </a:ext>
              </a:extLst>
            </p:cNvPr>
            <p:cNvSpPr/>
            <p:nvPr/>
          </p:nvSpPr>
          <p:spPr bwMode="auto">
            <a:xfrm>
              <a:off x="4953000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7" name="ïšľíḓe">
              <a:extLst>
                <a:ext uri="{FF2B5EF4-FFF2-40B4-BE49-F238E27FC236}">
                  <a16:creationId xmlns:a16="http://schemas.microsoft.com/office/drawing/2014/main" id="{5873475E-2F66-4424-BF7B-3498D5F97345}"/>
                </a:ext>
              </a:extLst>
            </p:cNvPr>
            <p:cNvSpPr/>
            <p:nvPr/>
          </p:nvSpPr>
          <p:spPr bwMode="auto">
            <a:xfrm>
              <a:off x="5270501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8" name="iṣ1ïḍé">
              <a:extLst>
                <a:ext uri="{FF2B5EF4-FFF2-40B4-BE49-F238E27FC236}">
                  <a16:creationId xmlns:a16="http://schemas.microsoft.com/office/drawing/2014/main" id="{10F08DE3-A358-4E84-A0C2-4FCF2A210C7F}"/>
                </a:ext>
              </a:extLst>
            </p:cNvPr>
            <p:cNvSpPr/>
            <p:nvPr/>
          </p:nvSpPr>
          <p:spPr bwMode="auto">
            <a:xfrm>
              <a:off x="5270501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9" name="íṥľiďé">
              <a:extLst>
                <a:ext uri="{FF2B5EF4-FFF2-40B4-BE49-F238E27FC236}">
                  <a16:creationId xmlns:a16="http://schemas.microsoft.com/office/drawing/2014/main" id="{670E2361-B635-425A-AA33-4801D9AC242B}"/>
                </a:ext>
              </a:extLst>
            </p:cNvPr>
            <p:cNvSpPr/>
            <p:nvPr/>
          </p:nvSpPr>
          <p:spPr bwMode="auto">
            <a:xfrm>
              <a:off x="5588001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0" name="íṧḷîḑe">
              <a:extLst>
                <a:ext uri="{FF2B5EF4-FFF2-40B4-BE49-F238E27FC236}">
                  <a16:creationId xmlns:a16="http://schemas.microsoft.com/office/drawing/2014/main" id="{35B0A6D2-869E-4E07-BEB7-F5BBA3FB598B}"/>
                </a:ext>
              </a:extLst>
            </p:cNvPr>
            <p:cNvSpPr/>
            <p:nvPr/>
          </p:nvSpPr>
          <p:spPr bwMode="auto">
            <a:xfrm>
              <a:off x="5588001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1" name="íŝlíďé">
              <a:extLst>
                <a:ext uri="{FF2B5EF4-FFF2-40B4-BE49-F238E27FC236}">
                  <a16:creationId xmlns:a16="http://schemas.microsoft.com/office/drawing/2014/main" id="{A71FD6E8-F5FF-455D-B06C-544742B98779}"/>
                </a:ext>
              </a:extLst>
            </p:cNvPr>
            <p:cNvSpPr/>
            <p:nvPr/>
          </p:nvSpPr>
          <p:spPr bwMode="auto">
            <a:xfrm>
              <a:off x="4719638" y="38020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2" name="iśḻïde">
              <a:extLst>
                <a:ext uri="{FF2B5EF4-FFF2-40B4-BE49-F238E27FC236}">
                  <a16:creationId xmlns:a16="http://schemas.microsoft.com/office/drawing/2014/main" id="{01731BBD-6472-4112-910F-8834AE67E11B}"/>
                </a:ext>
              </a:extLst>
            </p:cNvPr>
            <p:cNvSpPr/>
            <p:nvPr/>
          </p:nvSpPr>
          <p:spPr bwMode="auto">
            <a:xfrm>
              <a:off x="4719638" y="38020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3" name="ïsḻîḑè">
              <a:extLst>
                <a:ext uri="{FF2B5EF4-FFF2-40B4-BE49-F238E27FC236}">
                  <a16:creationId xmlns:a16="http://schemas.microsoft.com/office/drawing/2014/main" id="{68CCEA4A-233A-405E-A5B9-A03CF1F8BBB2}"/>
                </a:ext>
              </a:extLst>
            </p:cNvPr>
            <p:cNvSpPr/>
            <p:nvPr/>
          </p:nvSpPr>
          <p:spPr bwMode="auto">
            <a:xfrm>
              <a:off x="4719638" y="34845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4" name="i$1ïdé">
              <a:extLst>
                <a:ext uri="{FF2B5EF4-FFF2-40B4-BE49-F238E27FC236}">
                  <a16:creationId xmlns:a16="http://schemas.microsoft.com/office/drawing/2014/main" id="{83C20B1A-0886-4B1D-92D8-0FAC1165F1BD}"/>
                </a:ext>
              </a:extLst>
            </p:cNvPr>
            <p:cNvSpPr/>
            <p:nvPr/>
          </p:nvSpPr>
          <p:spPr bwMode="auto">
            <a:xfrm>
              <a:off x="4719638" y="34845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5" name="iṧļîḑè">
              <a:extLst>
                <a:ext uri="{FF2B5EF4-FFF2-40B4-BE49-F238E27FC236}">
                  <a16:creationId xmlns:a16="http://schemas.microsoft.com/office/drawing/2014/main" id="{01804E6D-DE58-4B1C-8A17-E4813D17B6AE}"/>
                </a:ext>
              </a:extLst>
            </p:cNvPr>
            <p:cNvSpPr/>
            <p:nvPr/>
          </p:nvSpPr>
          <p:spPr bwMode="auto">
            <a:xfrm>
              <a:off x="4719638" y="316865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6" name="iśľíde">
              <a:extLst>
                <a:ext uri="{FF2B5EF4-FFF2-40B4-BE49-F238E27FC236}">
                  <a16:creationId xmlns:a16="http://schemas.microsoft.com/office/drawing/2014/main" id="{6300F433-F12C-4013-A939-1052E1474164}"/>
                </a:ext>
              </a:extLst>
            </p:cNvPr>
            <p:cNvSpPr/>
            <p:nvPr/>
          </p:nvSpPr>
          <p:spPr bwMode="auto">
            <a:xfrm>
              <a:off x="4719638" y="316865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7" name="ïšḷîďe">
              <a:extLst>
                <a:ext uri="{FF2B5EF4-FFF2-40B4-BE49-F238E27FC236}">
                  <a16:creationId xmlns:a16="http://schemas.microsoft.com/office/drawing/2014/main" id="{D3D51C4D-6431-426F-9CE0-0FD0562AA1CD}"/>
                </a:ext>
              </a:extLst>
            </p:cNvPr>
            <p:cNvSpPr/>
            <p:nvPr/>
          </p:nvSpPr>
          <p:spPr bwMode="auto">
            <a:xfrm>
              <a:off x="4719638" y="36433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8" name="îṩľíḍê">
              <a:extLst>
                <a:ext uri="{FF2B5EF4-FFF2-40B4-BE49-F238E27FC236}">
                  <a16:creationId xmlns:a16="http://schemas.microsoft.com/office/drawing/2014/main" id="{276BA4A4-31F4-48E4-AC78-EB13954FD514}"/>
                </a:ext>
              </a:extLst>
            </p:cNvPr>
            <p:cNvSpPr/>
            <p:nvPr/>
          </p:nvSpPr>
          <p:spPr bwMode="auto">
            <a:xfrm>
              <a:off x="4719638" y="36433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9" name="îşlíḍè">
              <a:extLst>
                <a:ext uri="{FF2B5EF4-FFF2-40B4-BE49-F238E27FC236}">
                  <a16:creationId xmlns:a16="http://schemas.microsoft.com/office/drawing/2014/main" id="{6D2A429F-887C-4FA9-8738-4E73B3B4E48E}"/>
                </a:ext>
              </a:extLst>
            </p:cNvPr>
            <p:cNvSpPr/>
            <p:nvPr/>
          </p:nvSpPr>
          <p:spPr bwMode="auto">
            <a:xfrm>
              <a:off x="4719638" y="33274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0" name="iṥļíḋe">
              <a:extLst>
                <a:ext uri="{FF2B5EF4-FFF2-40B4-BE49-F238E27FC236}">
                  <a16:creationId xmlns:a16="http://schemas.microsoft.com/office/drawing/2014/main" id="{35DE8060-DF79-43C7-BFF6-E7C3FA7CFD37}"/>
                </a:ext>
              </a:extLst>
            </p:cNvPr>
            <p:cNvSpPr/>
            <p:nvPr/>
          </p:nvSpPr>
          <p:spPr bwMode="auto">
            <a:xfrm>
              <a:off x="4719638" y="33274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1" name="ïśḷîḓê">
              <a:extLst>
                <a:ext uri="{FF2B5EF4-FFF2-40B4-BE49-F238E27FC236}">
                  <a16:creationId xmlns:a16="http://schemas.microsoft.com/office/drawing/2014/main" id="{F7B62322-A97D-4B08-B1FA-398EDB810086}"/>
                </a:ext>
              </a:extLst>
            </p:cNvPr>
            <p:cNvSpPr/>
            <p:nvPr/>
          </p:nvSpPr>
          <p:spPr bwMode="auto">
            <a:xfrm>
              <a:off x="4719638" y="30099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2" name="ïṥ1ïḑé">
              <a:extLst>
                <a:ext uri="{FF2B5EF4-FFF2-40B4-BE49-F238E27FC236}">
                  <a16:creationId xmlns:a16="http://schemas.microsoft.com/office/drawing/2014/main" id="{80E25A11-EAC5-456D-8391-8E4B2DABB071}"/>
                </a:ext>
              </a:extLst>
            </p:cNvPr>
            <p:cNvSpPr/>
            <p:nvPr/>
          </p:nvSpPr>
          <p:spPr bwMode="auto">
            <a:xfrm>
              <a:off x="4719638" y="30099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3" name="îṥlidé">
              <a:extLst>
                <a:ext uri="{FF2B5EF4-FFF2-40B4-BE49-F238E27FC236}">
                  <a16:creationId xmlns:a16="http://schemas.microsoft.com/office/drawing/2014/main" id="{7D1CD290-369F-4ECB-8E7C-7134FA18CFC0}"/>
                </a:ext>
              </a:extLst>
            </p:cNvPr>
            <p:cNvSpPr/>
            <p:nvPr/>
          </p:nvSpPr>
          <p:spPr bwMode="auto">
            <a:xfrm>
              <a:off x="479583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4" name="iṧľïdé">
              <a:extLst>
                <a:ext uri="{FF2B5EF4-FFF2-40B4-BE49-F238E27FC236}">
                  <a16:creationId xmlns:a16="http://schemas.microsoft.com/office/drawing/2014/main" id="{AF18CEF6-4162-4208-A34F-60D9FDE0838B}"/>
                </a:ext>
              </a:extLst>
            </p:cNvPr>
            <p:cNvSpPr/>
            <p:nvPr/>
          </p:nvSpPr>
          <p:spPr bwMode="auto">
            <a:xfrm>
              <a:off x="479583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5" name="iŝḻiḋé">
              <a:extLst>
                <a:ext uri="{FF2B5EF4-FFF2-40B4-BE49-F238E27FC236}">
                  <a16:creationId xmlns:a16="http://schemas.microsoft.com/office/drawing/2014/main" id="{1A8A2D27-FBAE-4622-9215-9C0609D50D45}"/>
                </a:ext>
              </a:extLst>
            </p:cNvPr>
            <p:cNvSpPr/>
            <p:nvPr/>
          </p:nvSpPr>
          <p:spPr bwMode="auto">
            <a:xfrm>
              <a:off x="5111751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6" name="îṡļîḓé">
              <a:extLst>
                <a:ext uri="{FF2B5EF4-FFF2-40B4-BE49-F238E27FC236}">
                  <a16:creationId xmlns:a16="http://schemas.microsoft.com/office/drawing/2014/main" id="{4E1EDBDC-83A0-4034-A700-9739254734C6}"/>
                </a:ext>
              </a:extLst>
            </p:cNvPr>
            <p:cNvSpPr/>
            <p:nvPr/>
          </p:nvSpPr>
          <p:spPr bwMode="auto">
            <a:xfrm>
              <a:off x="5111751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7" name="íSḷîḍê">
              <a:extLst>
                <a:ext uri="{FF2B5EF4-FFF2-40B4-BE49-F238E27FC236}">
                  <a16:creationId xmlns:a16="http://schemas.microsoft.com/office/drawing/2014/main" id="{EF4A7BD8-77D7-4E1D-9A97-52DF14818F94}"/>
                </a:ext>
              </a:extLst>
            </p:cNvPr>
            <p:cNvSpPr/>
            <p:nvPr/>
          </p:nvSpPr>
          <p:spPr bwMode="auto">
            <a:xfrm>
              <a:off x="5429251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8" name="ïṧlîďê">
              <a:extLst>
                <a:ext uri="{FF2B5EF4-FFF2-40B4-BE49-F238E27FC236}">
                  <a16:creationId xmlns:a16="http://schemas.microsoft.com/office/drawing/2014/main" id="{985A33E8-4EFA-4FF3-A116-241F96401812}"/>
                </a:ext>
              </a:extLst>
            </p:cNvPr>
            <p:cNvSpPr/>
            <p:nvPr/>
          </p:nvSpPr>
          <p:spPr bwMode="auto">
            <a:xfrm>
              <a:off x="5429251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9" name="iSľïḋé">
              <a:extLst>
                <a:ext uri="{FF2B5EF4-FFF2-40B4-BE49-F238E27FC236}">
                  <a16:creationId xmlns:a16="http://schemas.microsoft.com/office/drawing/2014/main" id="{EC5FCCEA-A16F-481B-9C5C-2A30883C4144}"/>
                </a:ext>
              </a:extLst>
            </p:cNvPr>
            <p:cNvSpPr/>
            <p:nvPr/>
          </p:nvSpPr>
          <p:spPr bwMode="auto">
            <a:xfrm>
              <a:off x="4953001" y="2933700"/>
              <a:ext cx="7938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0" name="îsliḑê">
              <a:extLst>
                <a:ext uri="{FF2B5EF4-FFF2-40B4-BE49-F238E27FC236}">
                  <a16:creationId xmlns:a16="http://schemas.microsoft.com/office/drawing/2014/main" id="{87310A22-BE87-4C80-946D-1F80E6CEBA13}"/>
                </a:ext>
              </a:extLst>
            </p:cNvPr>
            <p:cNvSpPr/>
            <p:nvPr/>
          </p:nvSpPr>
          <p:spPr bwMode="auto">
            <a:xfrm>
              <a:off x="4953001" y="2933700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1" name="ïṧlíḋe">
              <a:extLst>
                <a:ext uri="{FF2B5EF4-FFF2-40B4-BE49-F238E27FC236}">
                  <a16:creationId xmlns:a16="http://schemas.microsoft.com/office/drawing/2014/main" id="{84B10B6C-5275-4084-9AE8-681B433E4E13}"/>
                </a:ext>
              </a:extLst>
            </p:cNvPr>
            <p:cNvSpPr/>
            <p:nvPr/>
          </p:nvSpPr>
          <p:spPr bwMode="auto">
            <a:xfrm>
              <a:off x="5270501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2" name="ïšḻîḓe">
              <a:extLst>
                <a:ext uri="{FF2B5EF4-FFF2-40B4-BE49-F238E27FC236}">
                  <a16:creationId xmlns:a16="http://schemas.microsoft.com/office/drawing/2014/main" id="{1C5BDB3F-B97C-4AC8-AF34-C86A1EDE2CA5}"/>
                </a:ext>
              </a:extLst>
            </p:cNvPr>
            <p:cNvSpPr/>
            <p:nvPr/>
          </p:nvSpPr>
          <p:spPr bwMode="auto">
            <a:xfrm>
              <a:off x="5270501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3" name="iṥľîďè">
              <a:extLst>
                <a:ext uri="{FF2B5EF4-FFF2-40B4-BE49-F238E27FC236}">
                  <a16:creationId xmlns:a16="http://schemas.microsoft.com/office/drawing/2014/main" id="{EFA79D3A-D50A-4F5E-B3CD-6A0259937571}"/>
                </a:ext>
              </a:extLst>
            </p:cNvPr>
            <p:cNvSpPr/>
            <p:nvPr/>
          </p:nvSpPr>
          <p:spPr bwMode="auto">
            <a:xfrm>
              <a:off x="5588001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4" name="íṩḷiďe">
              <a:extLst>
                <a:ext uri="{FF2B5EF4-FFF2-40B4-BE49-F238E27FC236}">
                  <a16:creationId xmlns:a16="http://schemas.microsoft.com/office/drawing/2014/main" id="{0153A274-E48D-499B-A40B-64493D288283}"/>
                </a:ext>
              </a:extLst>
            </p:cNvPr>
            <p:cNvSpPr/>
            <p:nvPr/>
          </p:nvSpPr>
          <p:spPr bwMode="auto">
            <a:xfrm>
              <a:off x="5588001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5" name="iṧ1idé">
              <a:extLst>
                <a:ext uri="{FF2B5EF4-FFF2-40B4-BE49-F238E27FC236}">
                  <a16:creationId xmlns:a16="http://schemas.microsoft.com/office/drawing/2014/main" id="{F846A71D-4BA1-4F24-9440-224B937D9205}"/>
                </a:ext>
              </a:extLst>
            </p:cNvPr>
            <p:cNvSpPr/>
            <p:nvPr/>
          </p:nvSpPr>
          <p:spPr bwMode="auto">
            <a:xfrm>
              <a:off x="5746751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6" name="í$ļîḓé">
              <a:extLst>
                <a:ext uri="{FF2B5EF4-FFF2-40B4-BE49-F238E27FC236}">
                  <a16:creationId xmlns:a16="http://schemas.microsoft.com/office/drawing/2014/main" id="{13E232F6-0127-4474-8406-B01539920745}"/>
                </a:ext>
              </a:extLst>
            </p:cNvPr>
            <p:cNvSpPr/>
            <p:nvPr/>
          </p:nvSpPr>
          <p:spPr bwMode="auto">
            <a:xfrm>
              <a:off x="5746751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7" name="îṡļiḓe">
              <a:extLst>
                <a:ext uri="{FF2B5EF4-FFF2-40B4-BE49-F238E27FC236}">
                  <a16:creationId xmlns:a16="http://schemas.microsoft.com/office/drawing/2014/main" id="{64901E64-68D7-4100-91A2-0FBCDFF69B05}"/>
                </a:ext>
              </a:extLst>
            </p:cNvPr>
            <p:cNvSpPr/>
            <p:nvPr/>
          </p:nvSpPr>
          <p:spPr bwMode="auto">
            <a:xfrm>
              <a:off x="6062663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8" name="ïṩľíḓé">
              <a:extLst>
                <a:ext uri="{FF2B5EF4-FFF2-40B4-BE49-F238E27FC236}">
                  <a16:creationId xmlns:a16="http://schemas.microsoft.com/office/drawing/2014/main" id="{43D683DE-0E7D-4DA4-B369-15F59FA9BD29}"/>
                </a:ext>
              </a:extLst>
            </p:cNvPr>
            <p:cNvSpPr/>
            <p:nvPr/>
          </p:nvSpPr>
          <p:spPr bwMode="auto">
            <a:xfrm>
              <a:off x="6062663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9" name="iSlïḓe">
              <a:extLst>
                <a:ext uri="{FF2B5EF4-FFF2-40B4-BE49-F238E27FC236}">
                  <a16:creationId xmlns:a16="http://schemas.microsoft.com/office/drawing/2014/main" id="{2D01ABCA-18BA-4117-8305-FBB7E98E4FB3}"/>
                </a:ext>
              </a:extLst>
            </p:cNvPr>
            <p:cNvSpPr/>
            <p:nvPr/>
          </p:nvSpPr>
          <p:spPr bwMode="auto">
            <a:xfrm>
              <a:off x="6380163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0" name="išḷiḍè">
              <a:extLst>
                <a:ext uri="{FF2B5EF4-FFF2-40B4-BE49-F238E27FC236}">
                  <a16:creationId xmlns:a16="http://schemas.microsoft.com/office/drawing/2014/main" id="{CAE49231-EA82-45E4-B4D8-889627016629}"/>
                </a:ext>
              </a:extLst>
            </p:cNvPr>
            <p:cNvSpPr/>
            <p:nvPr/>
          </p:nvSpPr>
          <p:spPr bwMode="auto">
            <a:xfrm>
              <a:off x="6380163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1" name="išḻíḋè">
              <a:extLst>
                <a:ext uri="{FF2B5EF4-FFF2-40B4-BE49-F238E27FC236}">
                  <a16:creationId xmlns:a16="http://schemas.microsoft.com/office/drawing/2014/main" id="{238EA942-168B-45DD-9962-E3D96D455672}"/>
                </a:ext>
              </a:extLst>
            </p:cNvPr>
            <p:cNvSpPr/>
            <p:nvPr/>
          </p:nvSpPr>
          <p:spPr bwMode="auto">
            <a:xfrm>
              <a:off x="5670551" y="38020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2" name="îṡḷîdé">
              <a:extLst>
                <a:ext uri="{FF2B5EF4-FFF2-40B4-BE49-F238E27FC236}">
                  <a16:creationId xmlns:a16="http://schemas.microsoft.com/office/drawing/2014/main" id="{E7EE3A3A-7BA1-4EB6-934C-FCBC13F032CC}"/>
                </a:ext>
              </a:extLst>
            </p:cNvPr>
            <p:cNvSpPr/>
            <p:nvPr/>
          </p:nvSpPr>
          <p:spPr bwMode="auto">
            <a:xfrm>
              <a:off x="5670551" y="38020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3" name="îśḷîdè">
              <a:extLst>
                <a:ext uri="{FF2B5EF4-FFF2-40B4-BE49-F238E27FC236}">
                  <a16:creationId xmlns:a16="http://schemas.microsoft.com/office/drawing/2014/main" id="{096835D9-BA02-4CB4-A92A-09814FB785EA}"/>
                </a:ext>
              </a:extLst>
            </p:cNvPr>
            <p:cNvSpPr/>
            <p:nvPr/>
          </p:nvSpPr>
          <p:spPr bwMode="auto">
            <a:xfrm>
              <a:off x="5670551" y="34845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4" name="ïṧḻíďê">
              <a:extLst>
                <a:ext uri="{FF2B5EF4-FFF2-40B4-BE49-F238E27FC236}">
                  <a16:creationId xmlns:a16="http://schemas.microsoft.com/office/drawing/2014/main" id="{78700BA9-F557-411C-95EC-4EE4551E4657}"/>
                </a:ext>
              </a:extLst>
            </p:cNvPr>
            <p:cNvSpPr/>
            <p:nvPr/>
          </p:nvSpPr>
          <p:spPr bwMode="auto">
            <a:xfrm>
              <a:off x="5670551" y="34845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5" name="íṩľíḍê">
              <a:extLst>
                <a:ext uri="{FF2B5EF4-FFF2-40B4-BE49-F238E27FC236}">
                  <a16:creationId xmlns:a16="http://schemas.microsoft.com/office/drawing/2014/main" id="{BB8D542D-033E-4673-86FC-1AAFCECCAB92}"/>
                </a:ext>
              </a:extLst>
            </p:cNvPr>
            <p:cNvSpPr/>
            <p:nvPr/>
          </p:nvSpPr>
          <p:spPr bwMode="auto">
            <a:xfrm>
              <a:off x="5670551" y="316865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6" name="ïṩ1iďê">
              <a:extLst>
                <a:ext uri="{FF2B5EF4-FFF2-40B4-BE49-F238E27FC236}">
                  <a16:creationId xmlns:a16="http://schemas.microsoft.com/office/drawing/2014/main" id="{EC38B2C8-88C0-4F51-864E-ED5502625679}"/>
                </a:ext>
              </a:extLst>
            </p:cNvPr>
            <p:cNvSpPr/>
            <p:nvPr/>
          </p:nvSpPr>
          <p:spPr bwMode="auto">
            <a:xfrm>
              <a:off x="5670551" y="316865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7" name="íŝlïḓè">
              <a:extLst>
                <a:ext uri="{FF2B5EF4-FFF2-40B4-BE49-F238E27FC236}">
                  <a16:creationId xmlns:a16="http://schemas.microsoft.com/office/drawing/2014/main" id="{62FD100E-79D8-4657-BF8F-B28648C2F2EA}"/>
                </a:ext>
              </a:extLst>
            </p:cNvPr>
            <p:cNvSpPr/>
            <p:nvPr/>
          </p:nvSpPr>
          <p:spPr bwMode="auto">
            <a:xfrm>
              <a:off x="5670551" y="36433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8" name="ïṩḻîḋé">
              <a:extLst>
                <a:ext uri="{FF2B5EF4-FFF2-40B4-BE49-F238E27FC236}">
                  <a16:creationId xmlns:a16="http://schemas.microsoft.com/office/drawing/2014/main" id="{CE655023-78FF-40F5-AC23-3ECF11B3AB3B}"/>
                </a:ext>
              </a:extLst>
            </p:cNvPr>
            <p:cNvSpPr/>
            <p:nvPr/>
          </p:nvSpPr>
          <p:spPr bwMode="auto">
            <a:xfrm>
              <a:off x="5670551" y="36433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9" name="íṣḻídé">
              <a:extLst>
                <a:ext uri="{FF2B5EF4-FFF2-40B4-BE49-F238E27FC236}">
                  <a16:creationId xmlns:a16="http://schemas.microsoft.com/office/drawing/2014/main" id="{52B75A5D-332E-422E-831F-3DEC32226D85}"/>
                </a:ext>
              </a:extLst>
            </p:cNvPr>
            <p:cNvSpPr/>
            <p:nvPr/>
          </p:nvSpPr>
          <p:spPr bwMode="auto">
            <a:xfrm>
              <a:off x="5670551" y="33274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0" name="íŝḻïďé">
              <a:extLst>
                <a:ext uri="{FF2B5EF4-FFF2-40B4-BE49-F238E27FC236}">
                  <a16:creationId xmlns:a16="http://schemas.microsoft.com/office/drawing/2014/main" id="{219EAF0C-CD70-4FE4-9149-1606E625123F}"/>
                </a:ext>
              </a:extLst>
            </p:cNvPr>
            <p:cNvSpPr/>
            <p:nvPr/>
          </p:nvSpPr>
          <p:spPr bwMode="auto">
            <a:xfrm>
              <a:off x="5670551" y="33274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1" name="isḻïďé">
              <a:extLst>
                <a:ext uri="{FF2B5EF4-FFF2-40B4-BE49-F238E27FC236}">
                  <a16:creationId xmlns:a16="http://schemas.microsoft.com/office/drawing/2014/main" id="{2A49358D-2ADF-47B4-80A5-701ABCE142B0}"/>
                </a:ext>
              </a:extLst>
            </p:cNvPr>
            <p:cNvSpPr/>
            <p:nvPr/>
          </p:nvSpPr>
          <p:spPr bwMode="auto">
            <a:xfrm>
              <a:off x="5670551" y="30099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2" name="îṥlïḍè">
              <a:extLst>
                <a:ext uri="{FF2B5EF4-FFF2-40B4-BE49-F238E27FC236}">
                  <a16:creationId xmlns:a16="http://schemas.microsoft.com/office/drawing/2014/main" id="{5EB87F45-27B9-44FD-B928-78367B668973}"/>
                </a:ext>
              </a:extLst>
            </p:cNvPr>
            <p:cNvSpPr/>
            <p:nvPr/>
          </p:nvSpPr>
          <p:spPr bwMode="auto">
            <a:xfrm>
              <a:off x="5670551" y="30099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3" name="iSḻîḍé">
              <a:extLst>
                <a:ext uri="{FF2B5EF4-FFF2-40B4-BE49-F238E27FC236}">
                  <a16:creationId xmlns:a16="http://schemas.microsoft.com/office/drawing/2014/main" id="{FC666FB9-1778-4E9C-A52B-0EA571A405AF}"/>
                </a:ext>
              </a:extLst>
            </p:cNvPr>
            <p:cNvSpPr/>
            <p:nvPr/>
          </p:nvSpPr>
          <p:spPr bwMode="auto">
            <a:xfrm>
              <a:off x="5903913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4" name="iŝlïdê">
              <a:extLst>
                <a:ext uri="{FF2B5EF4-FFF2-40B4-BE49-F238E27FC236}">
                  <a16:creationId xmlns:a16="http://schemas.microsoft.com/office/drawing/2014/main" id="{D46F2B59-7771-4D64-AEDE-07C86A2EF695}"/>
                </a:ext>
              </a:extLst>
            </p:cNvPr>
            <p:cNvSpPr/>
            <p:nvPr/>
          </p:nvSpPr>
          <p:spPr bwMode="auto">
            <a:xfrm>
              <a:off x="5903913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5" name="ïṩľíḓè">
              <a:extLst>
                <a:ext uri="{FF2B5EF4-FFF2-40B4-BE49-F238E27FC236}">
                  <a16:creationId xmlns:a16="http://schemas.microsoft.com/office/drawing/2014/main" id="{EC2857A3-371C-48D0-89F6-3CDDDBF43224}"/>
                </a:ext>
              </a:extLst>
            </p:cNvPr>
            <p:cNvSpPr/>
            <p:nvPr/>
          </p:nvSpPr>
          <p:spPr bwMode="auto">
            <a:xfrm>
              <a:off x="6221413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6" name="ïṩḷîḓé">
              <a:extLst>
                <a:ext uri="{FF2B5EF4-FFF2-40B4-BE49-F238E27FC236}">
                  <a16:creationId xmlns:a16="http://schemas.microsoft.com/office/drawing/2014/main" id="{AB3CA3FC-DBA2-469A-ABC6-73833F027771}"/>
                </a:ext>
              </a:extLst>
            </p:cNvPr>
            <p:cNvSpPr/>
            <p:nvPr/>
          </p:nvSpPr>
          <p:spPr bwMode="auto">
            <a:xfrm>
              <a:off x="6221413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7" name="îSļíḋé">
              <a:extLst>
                <a:ext uri="{FF2B5EF4-FFF2-40B4-BE49-F238E27FC236}">
                  <a16:creationId xmlns:a16="http://schemas.microsoft.com/office/drawing/2014/main" id="{4420A59F-AA9F-406D-A37D-714DFC9105EA}"/>
                </a:ext>
              </a:extLst>
            </p:cNvPr>
            <p:cNvSpPr/>
            <p:nvPr/>
          </p:nvSpPr>
          <p:spPr bwMode="auto">
            <a:xfrm>
              <a:off x="6538913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8" name="iṩlîḋe">
              <a:extLst>
                <a:ext uri="{FF2B5EF4-FFF2-40B4-BE49-F238E27FC236}">
                  <a16:creationId xmlns:a16="http://schemas.microsoft.com/office/drawing/2014/main" id="{81C250CD-9F24-47E7-9988-93D2630FB0A9}"/>
                </a:ext>
              </a:extLst>
            </p:cNvPr>
            <p:cNvSpPr/>
            <p:nvPr/>
          </p:nvSpPr>
          <p:spPr bwMode="auto">
            <a:xfrm>
              <a:off x="6538913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9" name="îşlíḓe">
              <a:extLst>
                <a:ext uri="{FF2B5EF4-FFF2-40B4-BE49-F238E27FC236}">
                  <a16:creationId xmlns:a16="http://schemas.microsoft.com/office/drawing/2014/main" id="{BD590AB3-995D-416A-A02D-F8F3EB79C7F4}"/>
                </a:ext>
              </a:extLst>
            </p:cNvPr>
            <p:cNvSpPr/>
            <p:nvPr/>
          </p:nvSpPr>
          <p:spPr bwMode="auto">
            <a:xfrm>
              <a:off x="5670551" y="38020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0" name="îś1iďè">
              <a:extLst>
                <a:ext uri="{FF2B5EF4-FFF2-40B4-BE49-F238E27FC236}">
                  <a16:creationId xmlns:a16="http://schemas.microsoft.com/office/drawing/2014/main" id="{53F1B835-E040-47EB-A9D5-396BCEF6459B}"/>
                </a:ext>
              </a:extLst>
            </p:cNvPr>
            <p:cNvSpPr/>
            <p:nvPr/>
          </p:nvSpPr>
          <p:spPr bwMode="auto">
            <a:xfrm>
              <a:off x="5670551" y="38020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1" name="ísḻiďê">
              <a:extLst>
                <a:ext uri="{FF2B5EF4-FFF2-40B4-BE49-F238E27FC236}">
                  <a16:creationId xmlns:a16="http://schemas.microsoft.com/office/drawing/2014/main" id="{F9322D0A-BBB7-4C4D-A7C5-5B10CD475F0B}"/>
                </a:ext>
              </a:extLst>
            </p:cNvPr>
            <p:cNvSpPr/>
            <p:nvPr/>
          </p:nvSpPr>
          <p:spPr bwMode="auto">
            <a:xfrm>
              <a:off x="5670551" y="34845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2" name="îṥlídè">
              <a:extLst>
                <a:ext uri="{FF2B5EF4-FFF2-40B4-BE49-F238E27FC236}">
                  <a16:creationId xmlns:a16="http://schemas.microsoft.com/office/drawing/2014/main" id="{DCAB159B-0B70-4EC1-BDB6-228716366771}"/>
                </a:ext>
              </a:extLst>
            </p:cNvPr>
            <p:cNvSpPr/>
            <p:nvPr/>
          </p:nvSpPr>
          <p:spPr bwMode="auto">
            <a:xfrm>
              <a:off x="5670551" y="34845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3" name="ïŝľíḑé">
              <a:extLst>
                <a:ext uri="{FF2B5EF4-FFF2-40B4-BE49-F238E27FC236}">
                  <a16:creationId xmlns:a16="http://schemas.microsoft.com/office/drawing/2014/main" id="{2256F530-CF60-4C73-9DBD-3FC672DCEF7D}"/>
                </a:ext>
              </a:extLst>
            </p:cNvPr>
            <p:cNvSpPr/>
            <p:nvPr/>
          </p:nvSpPr>
          <p:spPr bwMode="auto">
            <a:xfrm>
              <a:off x="5670551" y="316865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4" name="îṩliḓê">
              <a:extLst>
                <a:ext uri="{FF2B5EF4-FFF2-40B4-BE49-F238E27FC236}">
                  <a16:creationId xmlns:a16="http://schemas.microsoft.com/office/drawing/2014/main" id="{1DCB670A-F38A-455B-B321-DCB62E5A367D}"/>
                </a:ext>
              </a:extLst>
            </p:cNvPr>
            <p:cNvSpPr/>
            <p:nvPr/>
          </p:nvSpPr>
          <p:spPr bwMode="auto">
            <a:xfrm>
              <a:off x="5670551" y="316865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5" name="iṥļîdè">
              <a:extLst>
                <a:ext uri="{FF2B5EF4-FFF2-40B4-BE49-F238E27FC236}">
                  <a16:creationId xmlns:a16="http://schemas.microsoft.com/office/drawing/2014/main" id="{5507F706-71F9-4F02-81A7-27E4741665D6}"/>
                </a:ext>
              </a:extLst>
            </p:cNvPr>
            <p:cNvSpPr/>
            <p:nvPr/>
          </p:nvSpPr>
          <p:spPr bwMode="auto">
            <a:xfrm>
              <a:off x="5670551" y="36433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6" name="îṥ1ide">
              <a:extLst>
                <a:ext uri="{FF2B5EF4-FFF2-40B4-BE49-F238E27FC236}">
                  <a16:creationId xmlns:a16="http://schemas.microsoft.com/office/drawing/2014/main" id="{B7A2B4B8-C551-40F9-93A4-2830E96EDEA8}"/>
                </a:ext>
              </a:extLst>
            </p:cNvPr>
            <p:cNvSpPr/>
            <p:nvPr/>
          </p:nvSpPr>
          <p:spPr bwMode="auto">
            <a:xfrm>
              <a:off x="5670551" y="36433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7" name="ïsļíďé">
              <a:extLst>
                <a:ext uri="{FF2B5EF4-FFF2-40B4-BE49-F238E27FC236}">
                  <a16:creationId xmlns:a16="http://schemas.microsoft.com/office/drawing/2014/main" id="{675DE199-1D1A-4734-9A11-883262CEC866}"/>
                </a:ext>
              </a:extLst>
            </p:cNvPr>
            <p:cNvSpPr/>
            <p:nvPr/>
          </p:nvSpPr>
          <p:spPr bwMode="auto">
            <a:xfrm>
              <a:off x="5670551" y="33274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8" name="ïṡḻïḍe">
              <a:extLst>
                <a:ext uri="{FF2B5EF4-FFF2-40B4-BE49-F238E27FC236}">
                  <a16:creationId xmlns:a16="http://schemas.microsoft.com/office/drawing/2014/main" id="{6131D058-782A-4D4D-B7F2-DDD65B549282}"/>
                </a:ext>
              </a:extLst>
            </p:cNvPr>
            <p:cNvSpPr/>
            <p:nvPr/>
          </p:nvSpPr>
          <p:spPr bwMode="auto">
            <a:xfrm>
              <a:off x="5670551" y="33274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9" name="îSḷíḍé">
              <a:extLst>
                <a:ext uri="{FF2B5EF4-FFF2-40B4-BE49-F238E27FC236}">
                  <a16:creationId xmlns:a16="http://schemas.microsoft.com/office/drawing/2014/main" id="{4801835A-397A-45AF-8ACD-A6BB56ACC3E0}"/>
                </a:ext>
              </a:extLst>
            </p:cNvPr>
            <p:cNvSpPr/>
            <p:nvPr/>
          </p:nvSpPr>
          <p:spPr bwMode="auto">
            <a:xfrm>
              <a:off x="5670551" y="30099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0" name="iSliďè">
              <a:extLst>
                <a:ext uri="{FF2B5EF4-FFF2-40B4-BE49-F238E27FC236}">
                  <a16:creationId xmlns:a16="http://schemas.microsoft.com/office/drawing/2014/main" id="{033E865B-D17E-458A-967A-749987FED909}"/>
                </a:ext>
              </a:extLst>
            </p:cNvPr>
            <p:cNvSpPr/>
            <p:nvPr/>
          </p:nvSpPr>
          <p:spPr bwMode="auto">
            <a:xfrm>
              <a:off x="5670551" y="30099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1" name="íşľïḑè">
              <a:extLst>
                <a:ext uri="{FF2B5EF4-FFF2-40B4-BE49-F238E27FC236}">
                  <a16:creationId xmlns:a16="http://schemas.microsoft.com/office/drawing/2014/main" id="{7C1CB579-1CD4-4781-BD41-354497BABD33}"/>
                </a:ext>
              </a:extLst>
            </p:cNvPr>
            <p:cNvSpPr/>
            <p:nvPr/>
          </p:nvSpPr>
          <p:spPr bwMode="auto">
            <a:xfrm>
              <a:off x="5746751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2" name="íŝļíḑè">
              <a:extLst>
                <a:ext uri="{FF2B5EF4-FFF2-40B4-BE49-F238E27FC236}">
                  <a16:creationId xmlns:a16="http://schemas.microsoft.com/office/drawing/2014/main" id="{AE063669-5D5C-447F-BE8E-09A3CD20F978}"/>
                </a:ext>
              </a:extLst>
            </p:cNvPr>
            <p:cNvSpPr/>
            <p:nvPr/>
          </p:nvSpPr>
          <p:spPr bwMode="auto">
            <a:xfrm>
              <a:off x="5746751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3" name="i$ľîḍè">
              <a:extLst>
                <a:ext uri="{FF2B5EF4-FFF2-40B4-BE49-F238E27FC236}">
                  <a16:creationId xmlns:a16="http://schemas.microsoft.com/office/drawing/2014/main" id="{C8C4FE78-FB45-4872-9235-1F1838519DA9}"/>
                </a:ext>
              </a:extLst>
            </p:cNvPr>
            <p:cNvSpPr/>
            <p:nvPr/>
          </p:nvSpPr>
          <p:spPr bwMode="auto">
            <a:xfrm>
              <a:off x="6062663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4" name="ïś1îďe">
              <a:extLst>
                <a:ext uri="{FF2B5EF4-FFF2-40B4-BE49-F238E27FC236}">
                  <a16:creationId xmlns:a16="http://schemas.microsoft.com/office/drawing/2014/main" id="{E1EF7C32-994B-44A9-9005-3DD28AE60FF9}"/>
                </a:ext>
              </a:extLst>
            </p:cNvPr>
            <p:cNvSpPr/>
            <p:nvPr/>
          </p:nvSpPr>
          <p:spPr bwMode="auto">
            <a:xfrm>
              <a:off x="6062663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5" name="îś1îde">
              <a:extLst>
                <a:ext uri="{FF2B5EF4-FFF2-40B4-BE49-F238E27FC236}">
                  <a16:creationId xmlns:a16="http://schemas.microsoft.com/office/drawing/2014/main" id="{8A72256C-9BE0-448D-8D01-77EC95A8BD32}"/>
                </a:ext>
              </a:extLst>
            </p:cNvPr>
            <p:cNvSpPr/>
            <p:nvPr/>
          </p:nvSpPr>
          <p:spPr bwMode="auto">
            <a:xfrm>
              <a:off x="6380163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6" name="ïŝ1ide">
              <a:extLst>
                <a:ext uri="{FF2B5EF4-FFF2-40B4-BE49-F238E27FC236}">
                  <a16:creationId xmlns:a16="http://schemas.microsoft.com/office/drawing/2014/main" id="{D935E203-09A6-4BE8-8E0F-283DB34CA8ED}"/>
                </a:ext>
              </a:extLst>
            </p:cNvPr>
            <p:cNvSpPr/>
            <p:nvPr/>
          </p:nvSpPr>
          <p:spPr bwMode="auto">
            <a:xfrm>
              <a:off x="6380163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7" name="išḷíḍé">
              <a:extLst>
                <a:ext uri="{FF2B5EF4-FFF2-40B4-BE49-F238E27FC236}">
                  <a16:creationId xmlns:a16="http://schemas.microsoft.com/office/drawing/2014/main" id="{551A3465-7B47-4E9D-B752-54A239E81DAC}"/>
                </a:ext>
              </a:extLst>
            </p:cNvPr>
            <p:cNvSpPr/>
            <p:nvPr/>
          </p:nvSpPr>
          <p:spPr bwMode="auto">
            <a:xfrm>
              <a:off x="5903913" y="2933700"/>
              <a:ext cx="7938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8" name="íṡľiḋe">
              <a:extLst>
                <a:ext uri="{FF2B5EF4-FFF2-40B4-BE49-F238E27FC236}">
                  <a16:creationId xmlns:a16="http://schemas.microsoft.com/office/drawing/2014/main" id="{E8C65039-6F26-4CBD-81E5-04BE96940028}"/>
                </a:ext>
              </a:extLst>
            </p:cNvPr>
            <p:cNvSpPr/>
            <p:nvPr/>
          </p:nvSpPr>
          <p:spPr bwMode="auto">
            <a:xfrm>
              <a:off x="5903913" y="2933700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9" name="iṡļïḋé">
              <a:extLst>
                <a:ext uri="{FF2B5EF4-FFF2-40B4-BE49-F238E27FC236}">
                  <a16:creationId xmlns:a16="http://schemas.microsoft.com/office/drawing/2014/main" id="{8BC7E51E-47B2-453C-8A62-EEDAE85FC98E}"/>
                </a:ext>
              </a:extLst>
            </p:cNvPr>
            <p:cNvSpPr/>
            <p:nvPr/>
          </p:nvSpPr>
          <p:spPr bwMode="auto">
            <a:xfrm>
              <a:off x="6221413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0" name="iṧ1íḋè">
              <a:extLst>
                <a:ext uri="{FF2B5EF4-FFF2-40B4-BE49-F238E27FC236}">
                  <a16:creationId xmlns:a16="http://schemas.microsoft.com/office/drawing/2014/main" id="{1B13C6AE-FD55-447E-BF77-E73B63FCC6D4}"/>
                </a:ext>
              </a:extLst>
            </p:cNvPr>
            <p:cNvSpPr/>
            <p:nvPr/>
          </p:nvSpPr>
          <p:spPr bwMode="auto">
            <a:xfrm>
              <a:off x="6221413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1" name="íšļîḑê">
              <a:extLst>
                <a:ext uri="{FF2B5EF4-FFF2-40B4-BE49-F238E27FC236}">
                  <a16:creationId xmlns:a16="http://schemas.microsoft.com/office/drawing/2014/main" id="{AEBA69D6-D4B8-45CC-ACFB-49802AA5FF15}"/>
                </a:ext>
              </a:extLst>
            </p:cNvPr>
            <p:cNvSpPr/>
            <p:nvPr/>
          </p:nvSpPr>
          <p:spPr bwMode="auto">
            <a:xfrm>
              <a:off x="6538913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2" name="íSlíḑé">
              <a:extLst>
                <a:ext uri="{FF2B5EF4-FFF2-40B4-BE49-F238E27FC236}">
                  <a16:creationId xmlns:a16="http://schemas.microsoft.com/office/drawing/2014/main" id="{2A26AA88-23A4-4DCC-90AB-986CA1F7DF4A}"/>
                </a:ext>
              </a:extLst>
            </p:cNvPr>
            <p:cNvSpPr/>
            <p:nvPr/>
          </p:nvSpPr>
          <p:spPr bwMode="auto">
            <a:xfrm>
              <a:off x="6538913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3" name="îṩḻídè">
              <a:extLst>
                <a:ext uri="{FF2B5EF4-FFF2-40B4-BE49-F238E27FC236}">
                  <a16:creationId xmlns:a16="http://schemas.microsoft.com/office/drawing/2014/main" id="{592CBE6D-493A-49F9-97CD-CE1DE151C6CB}"/>
                </a:ext>
              </a:extLst>
            </p:cNvPr>
            <p:cNvSpPr/>
            <p:nvPr/>
          </p:nvSpPr>
          <p:spPr bwMode="auto">
            <a:xfrm>
              <a:off x="6697663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4" name="îṥ1ïḍê">
              <a:extLst>
                <a:ext uri="{FF2B5EF4-FFF2-40B4-BE49-F238E27FC236}">
                  <a16:creationId xmlns:a16="http://schemas.microsoft.com/office/drawing/2014/main" id="{D799E415-4D77-42FB-9524-44525664ABD4}"/>
                </a:ext>
              </a:extLst>
            </p:cNvPr>
            <p:cNvSpPr/>
            <p:nvPr/>
          </p:nvSpPr>
          <p:spPr bwMode="auto">
            <a:xfrm>
              <a:off x="6697663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5" name="íşľíďè">
              <a:extLst>
                <a:ext uri="{FF2B5EF4-FFF2-40B4-BE49-F238E27FC236}">
                  <a16:creationId xmlns:a16="http://schemas.microsoft.com/office/drawing/2014/main" id="{DCF7D701-662E-4FA6-A8FC-2F8AB4F106EC}"/>
                </a:ext>
              </a:extLst>
            </p:cNvPr>
            <p:cNvSpPr/>
            <p:nvPr/>
          </p:nvSpPr>
          <p:spPr bwMode="auto">
            <a:xfrm>
              <a:off x="7013576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6" name="ïŝḷíďè">
              <a:extLst>
                <a:ext uri="{FF2B5EF4-FFF2-40B4-BE49-F238E27FC236}">
                  <a16:creationId xmlns:a16="http://schemas.microsoft.com/office/drawing/2014/main" id="{0A64BF04-4F57-4BFF-84B3-2358F002CD65}"/>
                </a:ext>
              </a:extLst>
            </p:cNvPr>
            <p:cNvSpPr/>
            <p:nvPr/>
          </p:nvSpPr>
          <p:spPr bwMode="auto">
            <a:xfrm>
              <a:off x="7013576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7" name="işḷíďe">
              <a:extLst>
                <a:ext uri="{FF2B5EF4-FFF2-40B4-BE49-F238E27FC236}">
                  <a16:creationId xmlns:a16="http://schemas.microsoft.com/office/drawing/2014/main" id="{A87ABC7D-456D-4708-AEDE-D082E9DE6F4C}"/>
                </a:ext>
              </a:extLst>
            </p:cNvPr>
            <p:cNvSpPr/>
            <p:nvPr/>
          </p:nvSpPr>
          <p:spPr bwMode="auto">
            <a:xfrm>
              <a:off x="7331076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8" name="iṥḷiḋê">
              <a:extLst>
                <a:ext uri="{FF2B5EF4-FFF2-40B4-BE49-F238E27FC236}">
                  <a16:creationId xmlns:a16="http://schemas.microsoft.com/office/drawing/2014/main" id="{4DD6FD90-B923-4D39-93DD-1A8DB952B7A7}"/>
                </a:ext>
              </a:extLst>
            </p:cNvPr>
            <p:cNvSpPr/>
            <p:nvPr/>
          </p:nvSpPr>
          <p:spPr bwMode="auto">
            <a:xfrm>
              <a:off x="7331076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9" name="ïṧḷîḓé">
              <a:extLst>
                <a:ext uri="{FF2B5EF4-FFF2-40B4-BE49-F238E27FC236}">
                  <a16:creationId xmlns:a16="http://schemas.microsoft.com/office/drawing/2014/main" id="{038C9B07-B653-461E-8336-B3FF97E1BD4A}"/>
                </a:ext>
              </a:extLst>
            </p:cNvPr>
            <p:cNvSpPr/>
            <p:nvPr/>
          </p:nvSpPr>
          <p:spPr bwMode="auto">
            <a:xfrm>
              <a:off x="6621463" y="38020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0" name="iṥľïdé">
              <a:extLst>
                <a:ext uri="{FF2B5EF4-FFF2-40B4-BE49-F238E27FC236}">
                  <a16:creationId xmlns:a16="http://schemas.microsoft.com/office/drawing/2014/main" id="{EDFDFDDB-00EB-4F62-970C-DA0FAA4CF9E8}"/>
                </a:ext>
              </a:extLst>
            </p:cNvPr>
            <p:cNvSpPr/>
            <p:nvPr/>
          </p:nvSpPr>
          <p:spPr bwMode="auto">
            <a:xfrm>
              <a:off x="6621463" y="38020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1" name="íş1ïḑê">
              <a:extLst>
                <a:ext uri="{FF2B5EF4-FFF2-40B4-BE49-F238E27FC236}">
                  <a16:creationId xmlns:a16="http://schemas.microsoft.com/office/drawing/2014/main" id="{3506FBD6-23B0-4517-B140-11F31A428D0D}"/>
                </a:ext>
              </a:extLst>
            </p:cNvPr>
            <p:cNvSpPr/>
            <p:nvPr/>
          </p:nvSpPr>
          <p:spPr bwMode="auto">
            <a:xfrm>
              <a:off x="6621463" y="34845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2" name="ï$ľíḋe">
              <a:extLst>
                <a:ext uri="{FF2B5EF4-FFF2-40B4-BE49-F238E27FC236}">
                  <a16:creationId xmlns:a16="http://schemas.microsoft.com/office/drawing/2014/main" id="{5A4921F1-C7C8-4C0E-9B71-4559B1A8A6A6}"/>
                </a:ext>
              </a:extLst>
            </p:cNvPr>
            <p:cNvSpPr/>
            <p:nvPr/>
          </p:nvSpPr>
          <p:spPr bwMode="auto">
            <a:xfrm>
              <a:off x="6621463" y="34845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3" name="îśḷïďê">
              <a:extLst>
                <a:ext uri="{FF2B5EF4-FFF2-40B4-BE49-F238E27FC236}">
                  <a16:creationId xmlns:a16="http://schemas.microsoft.com/office/drawing/2014/main" id="{A7795ED0-1C0F-41BC-9F38-8E22F2D43E2B}"/>
                </a:ext>
              </a:extLst>
            </p:cNvPr>
            <p:cNvSpPr/>
            <p:nvPr/>
          </p:nvSpPr>
          <p:spPr bwMode="auto">
            <a:xfrm>
              <a:off x="6621463" y="316865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4" name="iṩḷîḑe">
              <a:extLst>
                <a:ext uri="{FF2B5EF4-FFF2-40B4-BE49-F238E27FC236}">
                  <a16:creationId xmlns:a16="http://schemas.microsoft.com/office/drawing/2014/main" id="{C70BC73C-7C7F-4F07-8BEE-130F0609371D}"/>
                </a:ext>
              </a:extLst>
            </p:cNvPr>
            <p:cNvSpPr/>
            <p:nvPr/>
          </p:nvSpPr>
          <p:spPr bwMode="auto">
            <a:xfrm>
              <a:off x="6621463" y="316865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5" name="îśḻiḋè">
              <a:extLst>
                <a:ext uri="{FF2B5EF4-FFF2-40B4-BE49-F238E27FC236}">
                  <a16:creationId xmlns:a16="http://schemas.microsoft.com/office/drawing/2014/main" id="{F24CA571-5CB8-400E-B7AB-183F141EBD33}"/>
                </a:ext>
              </a:extLst>
            </p:cNvPr>
            <p:cNvSpPr/>
            <p:nvPr/>
          </p:nvSpPr>
          <p:spPr bwMode="auto">
            <a:xfrm>
              <a:off x="6621463" y="36433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6" name="iṡḻiďê">
              <a:extLst>
                <a:ext uri="{FF2B5EF4-FFF2-40B4-BE49-F238E27FC236}">
                  <a16:creationId xmlns:a16="http://schemas.microsoft.com/office/drawing/2014/main" id="{E62ADC53-D589-4C69-AEAD-F581D7FE728A}"/>
                </a:ext>
              </a:extLst>
            </p:cNvPr>
            <p:cNvSpPr/>
            <p:nvPr/>
          </p:nvSpPr>
          <p:spPr bwMode="auto">
            <a:xfrm>
              <a:off x="6621463" y="36433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7" name="i$1ïdê">
              <a:extLst>
                <a:ext uri="{FF2B5EF4-FFF2-40B4-BE49-F238E27FC236}">
                  <a16:creationId xmlns:a16="http://schemas.microsoft.com/office/drawing/2014/main" id="{8EF0B690-91B8-480B-83F0-B8193F6E4E5A}"/>
                </a:ext>
              </a:extLst>
            </p:cNvPr>
            <p:cNvSpPr/>
            <p:nvPr/>
          </p:nvSpPr>
          <p:spPr bwMode="auto">
            <a:xfrm>
              <a:off x="6621463" y="33274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8" name="íṩļîďè">
              <a:extLst>
                <a:ext uri="{FF2B5EF4-FFF2-40B4-BE49-F238E27FC236}">
                  <a16:creationId xmlns:a16="http://schemas.microsoft.com/office/drawing/2014/main" id="{A0D2EC96-098F-4874-B6D2-20B702AA2E01}"/>
                </a:ext>
              </a:extLst>
            </p:cNvPr>
            <p:cNvSpPr/>
            <p:nvPr/>
          </p:nvSpPr>
          <p:spPr bwMode="auto">
            <a:xfrm>
              <a:off x="6621463" y="33274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9" name="ïśḷíḓé">
              <a:extLst>
                <a:ext uri="{FF2B5EF4-FFF2-40B4-BE49-F238E27FC236}">
                  <a16:creationId xmlns:a16="http://schemas.microsoft.com/office/drawing/2014/main" id="{D15D2688-0BE5-4A8B-868F-4ECA2534E2D5}"/>
                </a:ext>
              </a:extLst>
            </p:cNvPr>
            <p:cNvSpPr/>
            <p:nvPr/>
          </p:nvSpPr>
          <p:spPr bwMode="auto">
            <a:xfrm>
              <a:off x="6621463" y="30099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0" name="ïšľiḋe">
              <a:extLst>
                <a:ext uri="{FF2B5EF4-FFF2-40B4-BE49-F238E27FC236}">
                  <a16:creationId xmlns:a16="http://schemas.microsoft.com/office/drawing/2014/main" id="{5F9EABC1-B4B7-4409-851F-A3AAC3319CD9}"/>
                </a:ext>
              </a:extLst>
            </p:cNvPr>
            <p:cNvSpPr/>
            <p:nvPr/>
          </p:nvSpPr>
          <p:spPr bwMode="auto">
            <a:xfrm>
              <a:off x="6621463" y="3009900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1" name="ïšḻiḋê">
              <a:extLst>
                <a:ext uri="{FF2B5EF4-FFF2-40B4-BE49-F238E27FC236}">
                  <a16:creationId xmlns:a16="http://schemas.microsoft.com/office/drawing/2014/main" id="{DB0120D4-AD84-4B74-9238-DA56A358C8A7}"/>
                </a:ext>
              </a:extLst>
            </p:cNvPr>
            <p:cNvSpPr/>
            <p:nvPr/>
          </p:nvSpPr>
          <p:spPr bwMode="auto">
            <a:xfrm>
              <a:off x="6854826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2" name="iṣľîḓé">
              <a:extLst>
                <a:ext uri="{FF2B5EF4-FFF2-40B4-BE49-F238E27FC236}">
                  <a16:creationId xmlns:a16="http://schemas.microsoft.com/office/drawing/2014/main" id="{2D124FFD-D3EC-44CB-8EEF-A15CA904DBF2}"/>
                </a:ext>
              </a:extLst>
            </p:cNvPr>
            <p:cNvSpPr/>
            <p:nvPr/>
          </p:nvSpPr>
          <p:spPr bwMode="auto">
            <a:xfrm>
              <a:off x="6854826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3" name="ï$lïḋe">
              <a:extLst>
                <a:ext uri="{FF2B5EF4-FFF2-40B4-BE49-F238E27FC236}">
                  <a16:creationId xmlns:a16="http://schemas.microsoft.com/office/drawing/2014/main" id="{B662656E-C432-4476-8A33-7FC0E0770D79}"/>
                </a:ext>
              </a:extLst>
            </p:cNvPr>
            <p:cNvSpPr/>
            <p:nvPr/>
          </p:nvSpPr>
          <p:spPr bwMode="auto">
            <a:xfrm>
              <a:off x="7172326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4" name="îšľíde">
              <a:extLst>
                <a:ext uri="{FF2B5EF4-FFF2-40B4-BE49-F238E27FC236}">
                  <a16:creationId xmlns:a16="http://schemas.microsoft.com/office/drawing/2014/main" id="{420E0C14-AB6B-41A3-9B42-718CDDF9092F}"/>
                </a:ext>
              </a:extLst>
            </p:cNvPr>
            <p:cNvSpPr/>
            <p:nvPr/>
          </p:nvSpPr>
          <p:spPr bwMode="auto">
            <a:xfrm>
              <a:off x="7172326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5" name="îṣļíḋe">
              <a:extLst>
                <a:ext uri="{FF2B5EF4-FFF2-40B4-BE49-F238E27FC236}">
                  <a16:creationId xmlns:a16="http://schemas.microsoft.com/office/drawing/2014/main" id="{A4AF15B8-1246-45D4-B92A-133A678D46C8}"/>
                </a:ext>
              </a:extLst>
            </p:cNvPr>
            <p:cNvSpPr/>
            <p:nvPr/>
          </p:nvSpPr>
          <p:spPr bwMode="auto">
            <a:xfrm>
              <a:off x="7489826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6" name="îSḻïďè">
              <a:extLst>
                <a:ext uri="{FF2B5EF4-FFF2-40B4-BE49-F238E27FC236}">
                  <a16:creationId xmlns:a16="http://schemas.microsoft.com/office/drawing/2014/main" id="{9E883ED9-E107-4A3D-AF17-E5C38BE4B28B}"/>
                </a:ext>
              </a:extLst>
            </p:cNvPr>
            <p:cNvSpPr/>
            <p:nvPr/>
          </p:nvSpPr>
          <p:spPr bwMode="auto">
            <a:xfrm>
              <a:off x="7489826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7" name="iṡ1îḑè">
              <a:extLst>
                <a:ext uri="{FF2B5EF4-FFF2-40B4-BE49-F238E27FC236}">
                  <a16:creationId xmlns:a16="http://schemas.microsoft.com/office/drawing/2014/main" id="{8C10ABE8-3AF1-459D-BF92-A49F3B055C6F}"/>
                </a:ext>
              </a:extLst>
            </p:cNvPr>
            <p:cNvSpPr/>
            <p:nvPr/>
          </p:nvSpPr>
          <p:spPr bwMode="auto">
            <a:xfrm>
              <a:off x="6621463" y="38020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8" name="i$ľiḑé">
              <a:extLst>
                <a:ext uri="{FF2B5EF4-FFF2-40B4-BE49-F238E27FC236}">
                  <a16:creationId xmlns:a16="http://schemas.microsoft.com/office/drawing/2014/main" id="{4A49164F-2F68-4F57-9BF4-2EA4B5672EDE}"/>
                </a:ext>
              </a:extLst>
            </p:cNvPr>
            <p:cNvSpPr/>
            <p:nvPr/>
          </p:nvSpPr>
          <p:spPr bwMode="auto">
            <a:xfrm>
              <a:off x="6621463" y="38020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9" name="ísḷiḑè">
              <a:extLst>
                <a:ext uri="{FF2B5EF4-FFF2-40B4-BE49-F238E27FC236}">
                  <a16:creationId xmlns:a16="http://schemas.microsoft.com/office/drawing/2014/main" id="{9A73534B-39C4-4926-B6BB-BEA5B798BAD8}"/>
                </a:ext>
              </a:extLst>
            </p:cNvPr>
            <p:cNvSpPr/>
            <p:nvPr/>
          </p:nvSpPr>
          <p:spPr bwMode="auto">
            <a:xfrm>
              <a:off x="6621463" y="34845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0" name="ïṥḻïḋé">
              <a:extLst>
                <a:ext uri="{FF2B5EF4-FFF2-40B4-BE49-F238E27FC236}">
                  <a16:creationId xmlns:a16="http://schemas.microsoft.com/office/drawing/2014/main" id="{6056514B-1F8F-4DEE-B726-F6D5328AA8DC}"/>
                </a:ext>
              </a:extLst>
            </p:cNvPr>
            <p:cNvSpPr/>
            <p:nvPr/>
          </p:nvSpPr>
          <p:spPr bwMode="auto">
            <a:xfrm>
              <a:off x="6621463" y="34845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1" name="íšľídê">
              <a:extLst>
                <a:ext uri="{FF2B5EF4-FFF2-40B4-BE49-F238E27FC236}">
                  <a16:creationId xmlns:a16="http://schemas.microsoft.com/office/drawing/2014/main" id="{A5BE4FBD-9BB4-4CDB-B87F-A8B68D095EF2}"/>
                </a:ext>
              </a:extLst>
            </p:cNvPr>
            <p:cNvSpPr/>
            <p:nvPr/>
          </p:nvSpPr>
          <p:spPr bwMode="auto">
            <a:xfrm>
              <a:off x="6621463" y="316865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2" name="ïsliḓê">
              <a:extLst>
                <a:ext uri="{FF2B5EF4-FFF2-40B4-BE49-F238E27FC236}">
                  <a16:creationId xmlns:a16="http://schemas.microsoft.com/office/drawing/2014/main" id="{FBFA55AB-47D9-496B-8836-446A3BA6FA68}"/>
                </a:ext>
              </a:extLst>
            </p:cNvPr>
            <p:cNvSpPr/>
            <p:nvPr/>
          </p:nvSpPr>
          <p:spPr bwMode="auto">
            <a:xfrm>
              <a:off x="6621463" y="316865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3" name="išľiḋê">
              <a:extLst>
                <a:ext uri="{FF2B5EF4-FFF2-40B4-BE49-F238E27FC236}">
                  <a16:creationId xmlns:a16="http://schemas.microsoft.com/office/drawing/2014/main" id="{5766FA21-22A5-4158-8A07-8676CBE082ED}"/>
                </a:ext>
              </a:extLst>
            </p:cNvPr>
            <p:cNvSpPr/>
            <p:nvPr/>
          </p:nvSpPr>
          <p:spPr bwMode="auto">
            <a:xfrm>
              <a:off x="6621463" y="36433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4" name="îṣ1iďe">
              <a:extLst>
                <a:ext uri="{FF2B5EF4-FFF2-40B4-BE49-F238E27FC236}">
                  <a16:creationId xmlns:a16="http://schemas.microsoft.com/office/drawing/2014/main" id="{32C6DC06-F667-4E85-880D-5FFDD0955D6F}"/>
                </a:ext>
              </a:extLst>
            </p:cNvPr>
            <p:cNvSpPr/>
            <p:nvPr/>
          </p:nvSpPr>
          <p:spPr bwMode="auto">
            <a:xfrm>
              <a:off x="6621463" y="36433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5" name="íṩľíďè">
              <a:extLst>
                <a:ext uri="{FF2B5EF4-FFF2-40B4-BE49-F238E27FC236}">
                  <a16:creationId xmlns:a16="http://schemas.microsoft.com/office/drawing/2014/main" id="{ACC0CD54-47F4-4EFC-A932-5C51B93B6D64}"/>
                </a:ext>
              </a:extLst>
            </p:cNvPr>
            <p:cNvSpPr/>
            <p:nvPr/>
          </p:nvSpPr>
          <p:spPr bwMode="auto">
            <a:xfrm>
              <a:off x="6621463" y="33274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6" name="í$1íḋé">
              <a:extLst>
                <a:ext uri="{FF2B5EF4-FFF2-40B4-BE49-F238E27FC236}">
                  <a16:creationId xmlns:a16="http://schemas.microsoft.com/office/drawing/2014/main" id="{8832CA75-512F-4FD2-A0A9-919533955282}"/>
                </a:ext>
              </a:extLst>
            </p:cNvPr>
            <p:cNvSpPr/>
            <p:nvPr/>
          </p:nvSpPr>
          <p:spPr bwMode="auto">
            <a:xfrm>
              <a:off x="6621463" y="33274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7" name="ïš1îḋè">
              <a:extLst>
                <a:ext uri="{FF2B5EF4-FFF2-40B4-BE49-F238E27FC236}">
                  <a16:creationId xmlns:a16="http://schemas.microsoft.com/office/drawing/2014/main" id="{C3369EA6-1921-4ECC-BCF4-AA3FFA20307F}"/>
                </a:ext>
              </a:extLst>
            </p:cNvPr>
            <p:cNvSpPr/>
            <p:nvPr/>
          </p:nvSpPr>
          <p:spPr bwMode="auto">
            <a:xfrm>
              <a:off x="6621463" y="30099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8" name="í$ľïdé">
              <a:extLst>
                <a:ext uri="{FF2B5EF4-FFF2-40B4-BE49-F238E27FC236}">
                  <a16:creationId xmlns:a16="http://schemas.microsoft.com/office/drawing/2014/main" id="{DF397CA9-47D7-42E1-A88F-EB7D5929DCC1}"/>
                </a:ext>
              </a:extLst>
            </p:cNvPr>
            <p:cNvSpPr/>
            <p:nvPr/>
          </p:nvSpPr>
          <p:spPr bwMode="auto">
            <a:xfrm>
              <a:off x="6621463" y="30099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9" name="iṣliḍé">
              <a:extLst>
                <a:ext uri="{FF2B5EF4-FFF2-40B4-BE49-F238E27FC236}">
                  <a16:creationId xmlns:a16="http://schemas.microsoft.com/office/drawing/2014/main" id="{3A42EF70-254B-4612-995A-6827A5027C51}"/>
                </a:ext>
              </a:extLst>
            </p:cNvPr>
            <p:cNvSpPr/>
            <p:nvPr/>
          </p:nvSpPr>
          <p:spPr bwMode="auto">
            <a:xfrm>
              <a:off x="6697663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0" name="îśḻíďé">
              <a:extLst>
                <a:ext uri="{FF2B5EF4-FFF2-40B4-BE49-F238E27FC236}">
                  <a16:creationId xmlns:a16="http://schemas.microsoft.com/office/drawing/2014/main" id="{979A4C74-1221-43A4-9044-96272DA360E0}"/>
                </a:ext>
              </a:extLst>
            </p:cNvPr>
            <p:cNvSpPr/>
            <p:nvPr/>
          </p:nvSpPr>
          <p:spPr bwMode="auto">
            <a:xfrm>
              <a:off x="6697663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1" name="íślïḑè">
              <a:extLst>
                <a:ext uri="{FF2B5EF4-FFF2-40B4-BE49-F238E27FC236}">
                  <a16:creationId xmlns:a16="http://schemas.microsoft.com/office/drawing/2014/main" id="{5211E2EA-3459-4B80-8F49-93C84E7935F1}"/>
                </a:ext>
              </a:extLst>
            </p:cNvPr>
            <p:cNvSpPr/>
            <p:nvPr/>
          </p:nvSpPr>
          <p:spPr bwMode="auto">
            <a:xfrm>
              <a:off x="7013576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2" name="îŝļîḍè">
              <a:extLst>
                <a:ext uri="{FF2B5EF4-FFF2-40B4-BE49-F238E27FC236}">
                  <a16:creationId xmlns:a16="http://schemas.microsoft.com/office/drawing/2014/main" id="{B03BC891-7A1A-44E4-A4FF-F53BC0C04720}"/>
                </a:ext>
              </a:extLst>
            </p:cNvPr>
            <p:cNvSpPr/>
            <p:nvPr/>
          </p:nvSpPr>
          <p:spPr bwMode="auto">
            <a:xfrm>
              <a:off x="7013576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3" name="îṧľîḓé">
              <a:extLst>
                <a:ext uri="{FF2B5EF4-FFF2-40B4-BE49-F238E27FC236}">
                  <a16:creationId xmlns:a16="http://schemas.microsoft.com/office/drawing/2014/main" id="{99AA654E-87D0-434F-A6FF-E7B9DEA82F28}"/>
                </a:ext>
              </a:extLst>
            </p:cNvPr>
            <p:cNvSpPr/>
            <p:nvPr/>
          </p:nvSpPr>
          <p:spPr bwMode="auto">
            <a:xfrm>
              <a:off x="7331076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4" name="îṡľïḍè">
              <a:extLst>
                <a:ext uri="{FF2B5EF4-FFF2-40B4-BE49-F238E27FC236}">
                  <a16:creationId xmlns:a16="http://schemas.microsoft.com/office/drawing/2014/main" id="{5F2E7B0F-C3E4-4789-B014-2BDABBB373BF}"/>
                </a:ext>
              </a:extLst>
            </p:cNvPr>
            <p:cNvSpPr/>
            <p:nvPr/>
          </p:nvSpPr>
          <p:spPr bwMode="auto">
            <a:xfrm>
              <a:off x="7331076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5" name="iśḻîḑe">
              <a:extLst>
                <a:ext uri="{FF2B5EF4-FFF2-40B4-BE49-F238E27FC236}">
                  <a16:creationId xmlns:a16="http://schemas.microsoft.com/office/drawing/2014/main" id="{2376D554-D2F4-484D-A29C-359D620ED7DD}"/>
                </a:ext>
              </a:extLst>
            </p:cNvPr>
            <p:cNvSpPr/>
            <p:nvPr/>
          </p:nvSpPr>
          <p:spPr bwMode="auto">
            <a:xfrm>
              <a:off x="6854826" y="2933700"/>
              <a:ext cx="7938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6" name="ïṡḻíḍê">
              <a:extLst>
                <a:ext uri="{FF2B5EF4-FFF2-40B4-BE49-F238E27FC236}">
                  <a16:creationId xmlns:a16="http://schemas.microsoft.com/office/drawing/2014/main" id="{1CC41F75-9D97-4BBE-9D1D-A2636974DE1F}"/>
                </a:ext>
              </a:extLst>
            </p:cNvPr>
            <p:cNvSpPr/>
            <p:nvPr/>
          </p:nvSpPr>
          <p:spPr bwMode="auto">
            <a:xfrm>
              <a:off x="6854826" y="2933700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7" name="iśļiḍè">
              <a:extLst>
                <a:ext uri="{FF2B5EF4-FFF2-40B4-BE49-F238E27FC236}">
                  <a16:creationId xmlns:a16="http://schemas.microsoft.com/office/drawing/2014/main" id="{8002A2E3-24F8-4349-8DC8-896148F57B4C}"/>
                </a:ext>
              </a:extLst>
            </p:cNvPr>
            <p:cNvSpPr/>
            <p:nvPr/>
          </p:nvSpPr>
          <p:spPr bwMode="auto">
            <a:xfrm>
              <a:off x="7172326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8" name="iślïḍé">
              <a:extLst>
                <a:ext uri="{FF2B5EF4-FFF2-40B4-BE49-F238E27FC236}">
                  <a16:creationId xmlns:a16="http://schemas.microsoft.com/office/drawing/2014/main" id="{F4038292-2A10-4228-BDA6-80BA7239E872}"/>
                </a:ext>
              </a:extLst>
            </p:cNvPr>
            <p:cNvSpPr/>
            <p:nvPr/>
          </p:nvSpPr>
          <p:spPr bwMode="auto">
            <a:xfrm>
              <a:off x="7172326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9" name="iSļiďé">
              <a:extLst>
                <a:ext uri="{FF2B5EF4-FFF2-40B4-BE49-F238E27FC236}">
                  <a16:creationId xmlns:a16="http://schemas.microsoft.com/office/drawing/2014/main" id="{6D004CC8-0F4E-462A-B301-9246EC70DE84}"/>
                </a:ext>
              </a:extLst>
            </p:cNvPr>
            <p:cNvSpPr/>
            <p:nvPr/>
          </p:nvSpPr>
          <p:spPr bwMode="auto">
            <a:xfrm>
              <a:off x="7489826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0" name="íṩḻïďè">
              <a:extLst>
                <a:ext uri="{FF2B5EF4-FFF2-40B4-BE49-F238E27FC236}">
                  <a16:creationId xmlns:a16="http://schemas.microsoft.com/office/drawing/2014/main" id="{2E7A7BDD-E738-4B66-B91B-1EA28EEE4B74}"/>
                </a:ext>
              </a:extLst>
            </p:cNvPr>
            <p:cNvSpPr/>
            <p:nvPr/>
          </p:nvSpPr>
          <p:spPr bwMode="auto">
            <a:xfrm>
              <a:off x="7489826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1" name="îs1îďê">
              <a:extLst>
                <a:ext uri="{FF2B5EF4-FFF2-40B4-BE49-F238E27FC236}">
                  <a16:creationId xmlns:a16="http://schemas.microsoft.com/office/drawing/2014/main" id="{BC684594-DC35-4BB7-8075-8506D85B6C1D}"/>
                </a:ext>
              </a:extLst>
            </p:cNvPr>
            <p:cNvSpPr/>
            <p:nvPr/>
          </p:nvSpPr>
          <p:spPr bwMode="auto">
            <a:xfrm>
              <a:off x="7648576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2" name="îṡlíḍè">
              <a:extLst>
                <a:ext uri="{FF2B5EF4-FFF2-40B4-BE49-F238E27FC236}">
                  <a16:creationId xmlns:a16="http://schemas.microsoft.com/office/drawing/2014/main" id="{0D60D76E-4C1A-49D2-9BCE-6297600FA9A6}"/>
                </a:ext>
              </a:extLst>
            </p:cNvPr>
            <p:cNvSpPr/>
            <p:nvPr/>
          </p:nvSpPr>
          <p:spPr bwMode="auto">
            <a:xfrm>
              <a:off x="7648576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3" name="iṥḻïḓe">
              <a:extLst>
                <a:ext uri="{FF2B5EF4-FFF2-40B4-BE49-F238E27FC236}">
                  <a16:creationId xmlns:a16="http://schemas.microsoft.com/office/drawing/2014/main" id="{F0AEC474-D54E-4E22-85AA-653AB7EBE64B}"/>
                </a:ext>
              </a:extLst>
            </p:cNvPr>
            <p:cNvSpPr/>
            <p:nvPr/>
          </p:nvSpPr>
          <p:spPr bwMode="auto">
            <a:xfrm>
              <a:off x="796448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4" name="iṡḻíḋé">
              <a:extLst>
                <a:ext uri="{FF2B5EF4-FFF2-40B4-BE49-F238E27FC236}">
                  <a16:creationId xmlns:a16="http://schemas.microsoft.com/office/drawing/2014/main" id="{B66AD2A1-5F92-40E4-A3AA-1F054121D1D5}"/>
                </a:ext>
              </a:extLst>
            </p:cNvPr>
            <p:cNvSpPr/>
            <p:nvPr/>
          </p:nvSpPr>
          <p:spPr bwMode="auto">
            <a:xfrm>
              <a:off x="796448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5" name="îṣļiďe">
              <a:extLst>
                <a:ext uri="{FF2B5EF4-FFF2-40B4-BE49-F238E27FC236}">
                  <a16:creationId xmlns:a16="http://schemas.microsoft.com/office/drawing/2014/main" id="{30FBD726-C487-48C3-942C-DF5C5C50141A}"/>
                </a:ext>
              </a:extLst>
            </p:cNvPr>
            <p:cNvSpPr/>
            <p:nvPr/>
          </p:nvSpPr>
          <p:spPr bwMode="auto">
            <a:xfrm>
              <a:off x="828198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6" name="iṡľiḍe">
              <a:extLst>
                <a:ext uri="{FF2B5EF4-FFF2-40B4-BE49-F238E27FC236}">
                  <a16:creationId xmlns:a16="http://schemas.microsoft.com/office/drawing/2014/main" id="{D9E2C9E6-B3AA-429F-A647-83D0A5797E6F}"/>
                </a:ext>
              </a:extLst>
            </p:cNvPr>
            <p:cNvSpPr/>
            <p:nvPr/>
          </p:nvSpPr>
          <p:spPr bwMode="auto">
            <a:xfrm>
              <a:off x="8281988" y="2933700"/>
              <a:ext cx="6350" cy="950913"/>
            </a:xfrm>
            <a:custGeom>
              <a:avLst/>
              <a:gdLst>
                <a:gd name="T0" fmla="*/ 4 w 4"/>
                <a:gd name="T1" fmla="*/ 551 h 599"/>
                <a:gd name="T2" fmla="*/ 0 w 4"/>
                <a:gd name="T3" fmla="*/ 551 h 599"/>
                <a:gd name="T4" fmla="*/ 0 w 4"/>
                <a:gd name="T5" fmla="*/ 597 h 599"/>
                <a:gd name="T6" fmla="*/ 0 w 4"/>
                <a:gd name="T7" fmla="*/ 599 h 599"/>
                <a:gd name="T8" fmla="*/ 4 w 4"/>
                <a:gd name="T9" fmla="*/ 599 h 599"/>
                <a:gd name="T10" fmla="*/ 4 w 4"/>
                <a:gd name="T11" fmla="*/ 551 h 599"/>
                <a:gd name="T12" fmla="*/ 4 w 4"/>
                <a:gd name="T13" fmla="*/ 451 h 599"/>
                <a:gd name="T14" fmla="*/ 0 w 4"/>
                <a:gd name="T15" fmla="*/ 451 h 599"/>
                <a:gd name="T16" fmla="*/ 0 w 4"/>
                <a:gd name="T17" fmla="*/ 547 h 599"/>
                <a:gd name="T18" fmla="*/ 4 w 4"/>
                <a:gd name="T19" fmla="*/ 547 h 599"/>
                <a:gd name="T20" fmla="*/ 4 w 4"/>
                <a:gd name="T21" fmla="*/ 451 h 599"/>
                <a:gd name="T22" fmla="*/ 4 w 4"/>
                <a:gd name="T23" fmla="*/ 351 h 599"/>
                <a:gd name="T24" fmla="*/ 0 w 4"/>
                <a:gd name="T25" fmla="*/ 351 h 599"/>
                <a:gd name="T26" fmla="*/ 0 w 4"/>
                <a:gd name="T27" fmla="*/ 447 h 599"/>
                <a:gd name="T28" fmla="*/ 4 w 4"/>
                <a:gd name="T29" fmla="*/ 447 h 599"/>
                <a:gd name="T30" fmla="*/ 4 w 4"/>
                <a:gd name="T31" fmla="*/ 351 h 599"/>
                <a:gd name="T32" fmla="*/ 4 w 4"/>
                <a:gd name="T33" fmla="*/ 252 h 599"/>
                <a:gd name="T34" fmla="*/ 0 w 4"/>
                <a:gd name="T35" fmla="*/ 252 h 599"/>
                <a:gd name="T36" fmla="*/ 0 w 4"/>
                <a:gd name="T37" fmla="*/ 347 h 599"/>
                <a:gd name="T38" fmla="*/ 4 w 4"/>
                <a:gd name="T39" fmla="*/ 347 h 599"/>
                <a:gd name="T40" fmla="*/ 4 w 4"/>
                <a:gd name="T41" fmla="*/ 252 h 599"/>
                <a:gd name="T42" fmla="*/ 4 w 4"/>
                <a:gd name="T43" fmla="*/ 152 h 599"/>
                <a:gd name="T44" fmla="*/ 0 w 4"/>
                <a:gd name="T45" fmla="*/ 152 h 599"/>
                <a:gd name="T46" fmla="*/ 0 w 4"/>
                <a:gd name="T47" fmla="*/ 248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52 h 599"/>
                <a:gd name="T54" fmla="*/ 0 w 4"/>
                <a:gd name="T55" fmla="*/ 52 h 599"/>
                <a:gd name="T56" fmla="*/ 0 w 4"/>
                <a:gd name="T57" fmla="*/ 148 h 599"/>
                <a:gd name="T58" fmla="*/ 4 w 4"/>
                <a:gd name="T59" fmla="*/ 148 h 599"/>
                <a:gd name="T60" fmla="*/ 4 w 4"/>
                <a:gd name="T61" fmla="*/ 52 h 599"/>
                <a:gd name="T62" fmla="*/ 0 w 4"/>
                <a:gd name="T63" fmla="*/ 0 h 599"/>
                <a:gd name="T64" fmla="*/ 0 w 4"/>
                <a:gd name="T65" fmla="*/ 0 h 599"/>
                <a:gd name="T66" fmla="*/ 0 w 4"/>
                <a:gd name="T67" fmla="*/ 48 h 599"/>
                <a:gd name="T68" fmla="*/ 4 w 4"/>
                <a:gd name="T69" fmla="*/ 48 h 599"/>
                <a:gd name="T70" fmla="*/ 4 w 4"/>
                <a:gd name="T71" fmla="*/ 3 h 599"/>
                <a:gd name="T72" fmla="*/ 0 w 4"/>
                <a:gd name="T73" fmla="*/ 3 h 599"/>
                <a:gd name="T74" fmla="*/ 0 w 4"/>
                <a:gd name="T7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9">
                  <a:moveTo>
                    <a:pt x="4" y="551"/>
                  </a:move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7" name="íṥľíde">
              <a:extLst>
                <a:ext uri="{FF2B5EF4-FFF2-40B4-BE49-F238E27FC236}">
                  <a16:creationId xmlns:a16="http://schemas.microsoft.com/office/drawing/2014/main" id="{F17C683E-B5DD-40E3-95D7-903041E7E713}"/>
                </a:ext>
              </a:extLst>
            </p:cNvPr>
            <p:cNvSpPr/>
            <p:nvPr/>
          </p:nvSpPr>
          <p:spPr bwMode="auto">
            <a:xfrm>
              <a:off x="8129588" y="380206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8" name="iŝḷiďè">
              <a:extLst>
                <a:ext uri="{FF2B5EF4-FFF2-40B4-BE49-F238E27FC236}">
                  <a16:creationId xmlns:a16="http://schemas.microsoft.com/office/drawing/2014/main" id="{D200EF87-CC29-4538-9DC2-7ACD86C42652}"/>
                </a:ext>
              </a:extLst>
            </p:cNvPr>
            <p:cNvSpPr/>
            <p:nvPr/>
          </p:nvSpPr>
          <p:spPr bwMode="auto">
            <a:xfrm>
              <a:off x="8129588" y="380206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9" name="îṩḷïḓè">
              <a:extLst>
                <a:ext uri="{FF2B5EF4-FFF2-40B4-BE49-F238E27FC236}">
                  <a16:creationId xmlns:a16="http://schemas.microsoft.com/office/drawing/2014/main" id="{DDBDB240-C23B-4A77-A65A-CDE51EA91BF9}"/>
                </a:ext>
              </a:extLst>
            </p:cNvPr>
            <p:cNvSpPr/>
            <p:nvPr/>
          </p:nvSpPr>
          <p:spPr bwMode="auto">
            <a:xfrm>
              <a:off x="7572376" y="380206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0" name="íśḷídè">
              <a:extLst>
                <a:ext uri="{FF2B5EF4-FFF2-40B4-BE49-F238E27FC236}">
                  <a16:creationId xmlns:a16="http://schemas.microsoft.com/office/drawing/2014/main" id="{057FB53F-DBA2-4A2A-BFDA-DEF84695C19C}"/>
                </a:ext>
              </a:extLst>
            </p:cNvPr>
            <p:cNvSpPr/>
            <p:nvPr/>
          </p:nvSpPr>
          <p:spPr bwMode="auto">
            <a:xfrm>
              <a:off x="7572376" y="380206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1" name="íṩľíḍe">
              <a:extLst>
                <a:ext uri="{FF2B5EF4-FFF2-40B4-BE49-F238E27FC236}">
                  <a16:creationId xmlns:a16="http://schemas.microsoft.com/office/drawing/2014/main" id="{CF231B07-024A-4B4E-9255-05BD5C346919}"/>
                </a:ext>
              </a:extLst>
            </p:cNvPr>
            <p:cNvSpPr/>
            <p:nvPr/>
          </p:nvSpPr>
          <p:spPr bwMode="auto">
            <a:xfrm>
              <a:off x="8129588" y="348456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2" name="iş1ïḑe">
              <a:extLst>
                <a:ext uri="{FF2B5EF4-FFF2-40B4-BE49-F238E27FC236}">
                  <a16:creationId xmlns:a16="http://schemas.microsoft.com/office/drawing/2014/main" id="{2D117494-AAF3-43E2-B49D-22CA7FBE0DE3}"/>
                </a:ext>
              </a:extLst>
            </p:cNvPr>
            <p:cNvSpPr/>
            <p:nvPr/>
          </p:nvSpPr>
          <p:spPr bwMode="auto">
            <a:xfrm>
              <a:off x="8129588" y="348456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3" name="ïšlïdé">
              <a:extLst>
                <a:ext uri="{FF2B5EF4-FFF2-40B4-BE49-F238E27FC236}">
                  <a16:creationId xmlns:a16="http://schemas.microsoft.com/office/drawing/2014/main" id="{994406B5-FE93-4E2A-99BB-1FF27BB5E3D2}"/>
                </a:ext>
              </a:extLst>
            </p:cNvPr>
            <p:cNvSpPr/>
            <p:nvPr/>
          </p:nvSpPr>
          <p:spPr bwMode="auto">
            <a:xfrm>
              <a:off x="7572376" y="348456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4" name="ïṩḷiḑé">
              <a:extLst>
                <a:ext uri="{FF2B5EF4-FFF2-40B4-BE49-F238E27FC236}">
                  <a16:creationId xmlns:a16="http://schemas.microsoft.com/office/drawing/2014/main" id="{63387155-03D1-4025-8EE2-7919E56CB22E}"/>
                </a:ext>
              </a:extLst>
            </p:cNvPr>
            <p:cNvSpPr/>
            <p:nvPr/>
          </p:nvSpPr>
          <p:spPr bwMode="auto">
            <a:xfrm>
              <a:off x="7572376" y="348456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5" name="íśļïḓe">
              <a:extLst>
                <a:ext uri="{FF2B5EF4-FFF2-40B4-BE49-F238E27FC236}">
                  <a16:creationId xmlns:a16="http://schemas.microsoft.com/office/drawing/2014/main" id="{55F90CBA-FAA1-4553-9E09-337FDC9A45B0}"/>
                </a:ext>
              </a:extLst>
            </p:cNvPr>
            <p:cNvSpPr/>
            <p:nvPr/>
          </p:nvSpPr>
          <p:spPr bwMode="auto">
            <a:xfrm>
              <a:off x="8129588" y="3168650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6" name="íšļiḓé">
              <a:extLst>
                <a:ext uri="{FF2B5EF4-FFF2-40B4-BE49-F238E27FC236}">
                  <a16:creationId xmlns:a16="http://schemas.microsoft.com/office/drawing/2014/main" id="{59D79D55-550C-4EDA-9101-E7DD94BFE759}"/>
                </a:ext>
              </a:extLst>
            </p:cNvPr>
            <p:cNvSpPr/>
            <p:nvPr/>
          </p:nvSpPr>
          <p:spPr bwMode="auto">
            <a:xfrm>
              <a:off x="8129588" y="3168650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7" name="îşlîde">
              <a:extLst>
                <a:ext uri="{FF2B5EF4-FFF2-40B4-BE49-F238E27FC236}">
                  <a16:creationId xmlns:a16="http://schemas.microsoft.com/office/drawing/2014/main" id="{E8496525-4ECC-4469-8125-68240CFD8A75}"/>
                </a:ext>
              </a:extLst>
            </p:cNvPr>
            <p:cNvSpPr/>
            <p:nvPr/>
          </p:nvSpPr>
          <p:spPr bwMode="auto">
            <a:xfrm>
              <a:off x="7572376" y="3168650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8" name="išḷîdê">
              <a:extLst>
                <a:ext uri="{FF2B5EF4-FFF2-40B4-BE49-F238E27FC236}">
                  <a16:creationId xmlns:a16="http://schemas.microsoft.com/office/drawing/2014/main" id="{B4165151-76B4-49B8-B160-E38133D749CD}"/>
                </a:ext>
              </a:extLst>
            </p:cNvPr>
            <p:cNvSpPr/>
            <p:nvPr/>
          </p:nvSpPr>
          <p:spPr bwMode="auto">
            <a:xfrm>
              <a:off x="7572376" y="3168650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9" name="íṣliḑé">
              <a:extLst>
                <a:ext uri="{FF2B5EF4-FFF2-40B4-BE49-F238E27FC236}">
                  <a16:creationId xmlns:a16="http://schemas.microsoft.com/office/drawing/2014/main" id="{07BA458D-436E-445E-85A4-718D13E0D1F7}"/>
                </a:ext>
              </a:extLst>
            </p:cNvPr>
            <p:cNvSpPr/>
            <p:nvPr/>
          </p:nvSpPr>
          <p:spPr bwMode="auto">
            <a:xfrm>
              <a:off x="8129588" y="364331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0" name="î$ḻïďe">
              <a:extLst>
                <a:ext uri="{FF2B5EF4-FFF2-40B4-BE49-F238E27FC236}">
                  <a16:creationId xmlns:a16="http://schemas.microsoft.com/office/drawing/2014/main" id="{F2C90B15-1459-455A-8EAB-3D6BD2B01F01}"/>
                </a:ext>
              </a:extLst>
            </p:cNvPr>
            <p:cNvSpPr/>
            <p:nvPr/>
          </p:nvSpPr>
          <p:spPr bwMode="auto">
            <a:xfrm>
              <a:off x="8129588" y="364331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1" name="íSlïḍê">
              <a:extLst>
                <a:ext uri="{FF2B5EF4-FFF2-40B4-BE49-F238E27FC236}">
                  <a16:creationId xmlns:a16="http://schemas.microsoft.com/office/drawing/2014/main" id="{D63C45F4-FEFB-4BA8-B0C4-F9F928D3A492}"/>
                </a:ext>
              </a:extLst>
            </p:cNvPr>
            <p:cNvSpPr/>
            <p:nvPr/>
          </p:nvSpPr>
          <p:spPr bwMode="auto">
            <a:xfrm>
              <a:off x="7572376" y="364331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2" name="îŝ1îde">
              <a:extLst>
                <a:ext uri="{FF2B5EF4-FFF2-40B4-BE49-F238E27FC236}">
                  <a16:creationId xmlns:a16="http://schemas.microsoft.com/office/drawing/2014/main" id="{33F3477F-7059-4E3D-8E42-A15FFD02BE1F}"/>
                </a:ext>
              </a:extLst>
            </p:cNvPr>
            <p:cNvSpPr/>
            <p:nvPr/>
          </p:nvSpPr>
          <p:spPr bwMode="auto">
            <a:xfrm>
              <a:off x="7572376" y="364331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3" name="íśľîďé">
              <a:extLst>
                <a:ext uri="{FF2B5EF4-FFF2-40B4-BE49-F238E27FC236}">
                  <a16:creationId xmlns:a16="http://schemas.microsoft.com/office/drawing/2014/main" id="{575756F9-76F8-45F1-96E3-705A4058C78C}"/>
                </a:ext>
              </a:extLst>
            </p:cNvPr>
            <p:cNvSpPr/>
            <p:nvPr/>
          </p:nvSpPr>
          <p:spPr bwMode="auto">
            <a:xfrm>
              <a:off x="8129588" y="3327400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4" name="îšlîḓe">
              <a:extLst>
                <a:ext uri="{FF2B5EF4-FFF2-40B4-BE49-F238E27FC236}">
                  <a16:creationId xmlns:a16="http://schemas.microsoft.com/office/drawing/2014/main" id="{42C31629-B510-40F7-ADAD-3602E7D01F14}"/>
                </a:ext>
              </a:extLst>
            </p:cNvPr>
            <p:cNvSpPr/>
            <p:nvPr/>
          </p:nvSpPr>
          <p:spPr bwMode="auto">
            <a:xfrm>
              <a:off x="8129588" y="3327400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5" name="ïsliḍé">
              <a:extLst>
                <a:ext uri="{FF2B5EF4-FFF2-40B4-BE49-F238E27FC236}">
                  <a16:creationId xmlns:a16="http://schemas.microsoft.com/office/drawing/2014/main" id="{20F3AFB9-4B3E-4734-A872-BAD27CD0B58D}"/>
                </a:ext>
              </a:extLst>
            </p:cNvPr>
            <p:cNvSpPr/>
            <p:nvPr/>
          </p:nvSpPr>
          <p:spPr bwMode="auto">
            <a:xfrm>
              <a:off x="7572376" y="3327400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6" name="ïš1iḋê">
              <a:extLst>
                <a:ext uri="{FF2B5EF4-FFF2-40B4-BE49-F238E27FC236}">
                  <a16:creationId xmlns:a16="http://schemas.microsoft.com/office/drawing/2014/main" id="{FA249573-0A33-4696-B822-56D3C41C7B44}"/>
                </a:ext>
              </a:extLst>
            </p:cNvPr>
            <p:cNvSpPr/>
            <p:nvPr/>
          </p:nvSpPr>
          <p:spPr bwMode="auto">
            <a:xfrm>
              <a:off x="7572376" y="3327400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7" name="ïśļiďè">
              <a:extLst>
                <a:ext uri="{FF2B5EF4-FFF2-40B4-BE49-F238E27FC236}">
                  <a16:creationId xmlns:a16="http://schemas.microsoft.com/office/drawing/2014/main" id="{57ACF8A5-7130-4383-B071-51C165A95A29}"/>
                </a:ext>
              </a:extLst>
            </p:cNvPr>
            <p:cNvSpPr/>
            <p:nvPr/>
          </p:nvSpPr>
          <p:spPr bwMode="auto">
            <a:xfrm>
              <a:off x="8129588" y="3009900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8" name="ïṧľiďè">
              <a:extLst>
                <a:ext uri="{FF2B5EF4-FFF2-40B4-BE49-F238E27FC236}">
                  <a16:creationId xmlns:a16="http://schemas.microsoft.com/office/drawing/2014/main" id="{FFC0D5DF-3971-49A5-9CB7-8CC11E57BF47}"/>
                </a:ext>
              </a:extLst>
            </p:cNvPr>
            <p:cNvSpPr/>
            <p:nvPr/>
          </p:nvSpPr>
          <p:spPr bwMode="auto">
            <a:xfrm>
              <a:off x="8129588" y="3009900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9" name="išlíde">
              <a:extLst>
                <a:ext uri="{FF2B5EF4-FFF2-40B4-BE49-F238E27FC236}">
                  <a16:creationId xmlns:a16="http://schemas.microsoft.com/office/drawing/2014/main" id="{FA9871DB-997C-4BC1-ABBA-D58B082F0F65}"/>
                </a:ext>
              </a:extLst>
            </p:cNvPr>
            <p:cNvSpPr/>
            <p:nvPr/>
          </p:nvSpPr>
          <p:spPr bwMode="auto">
            <a:xfrm>
              <a:off x="7572376" y="3009900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0" name="ïŝľide">
              <a:extLst>
                <a:ext uri="{FF2B5EF4-FFF2-40B4-BE49-F238E27FC236}">
                  <a16:creationId xmlns:a16="http://schemas.microsoft.com/office/drawing/2014/main" id="{73268133-570A-4B9E-B115-0F4B72D13EEF}"/>
                </a:ext>
              </a:extLst>
            </p:cNvPr>
            <p:cNvSpPr/>
            <p:nvPr/>
          </p:nvSpPr>
          <p:spPr bwMode="auto">
            <a:xfrm>
              <a:off x="7572376" y="3009900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1" name="íṣlíḓè">
              <a:extLst>
                <a:ext uri="{FF2B5EF4-FFF2-40B4-BE49-F238E27FC236}">
                  <a16:creationId xmlns:a16="http://schemas.microsoft.com/office/drawing/2014/main" id="{98447B69-291C-4DB9-A52F-10FCC05598AE}"/>
                </a:ext>
              </a:extLst>
            </p:cNvPr>
            <p:cNvSpPr/>
            <p:nvPr/>
          </p:nvSpPr>
          <p:spPr bwMode="auto">
            <a:xfrm>
              <a:off x="7805738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2" name="iś1îďé">
              <a:extLst>
                <a:ext uri="{FF2B5EF4-FFF2-40B4-BE49-F238E27FC236}">
                  <a16:creationId xmlns:a16="http://schemas.microsoft.com/office/drawing/2014/main" id="{973BDD55-1704-4C31-9F34-13B6E82EFF7F}"/>
                </a:ext>
              </a:extLst>
            </p:cNvPr>
            <p:cNvSpPr/>
            <p:nvPr/>
          </p:nvSpPr>
          <p:spPr bwMode="auto">
            <a:xfrm>
              <a:off x="7805738" y="2933700"/>
              <a:ext cx="7938" cy="950913"/>
            </a:xfrm>
            <a:custGeom>
              <a:avLst/>
              <a:gdLst>
                <a:gd name="T0" fmla="*/ 0 w 5"/>
                <a:gd name="T1" fmla="*/ 0 h 599"/>
                <a:gd name="T2" fmla="*/ 0 w 5"/>
                <a:gd name="T3" fmla="*/ 0 h 599"/>
                <a:gd name="T4" fmla="*/ 0 w 5"/>
                <a:gd name="T5" fmla="*/ 48 h 599"/>
                <a:gd name="T6" fmla="*/ 0 w 5"/>
                <a:gd name="T7" fmla="*/ 52 h 599"/>
                <a:gd name="T8" fmla="*/ 0 w 5"/>
                <a:gd name="T9" fmla="*/ 148 h 599"/>
                <a:gd name="T10" fmla="*/ 0 w 5"/>
                <a:gd name="T11" fmla="*/ 152 h 599"/>
                <a:gd name="T12" fmla="*/ 0 w 5"/>
                <a:gd name="T13" fmla="*/ 248 h 599"/>
                <a:gd name="T14" fmla="*/ 0 w 5"/>
                <a:gd name="T15" fmla="*/ 252 h 599"/>
                <a:gd name="T16" fmla="*/ 0 w 5"/>
                <a:gd name="T17" fmla="*/ 347 h 599"/>
                <a:gd name="T18" fmla="*/ 0 w 5"/>
                <a:gd name="T19" fmla="*/ 351 h 599"/>
                <a:gd name="T20" fmla="*/ 0 w 5"/>
                <a:gd name="T21" fmla="*/ 447 h 599"/>
                <a:gd name="T22" fmla="*/ 0 w 5"/>
                <a:gd name="T23" fmla="*/ 451 h 599"/>
                <a:gd name="T24" fmla="*/ 0 w 5"/>
                <a:gd name="T25" fmla="*/ 547 h 599"/>
                <a:gd name="T26" fmla="*/ 0 w 5"/>
                <a:gd name="T27" fmla="*/ 551 h 599"/>
                <a:gd name="T28" fmla="*/ 0 w 5"/>
                <a:gd name="T29" fmla="*/ 597 h 599"/>
                <a:gd name="T30" fmla="*/ 0 w 5"/>
                <a:gd name="T31" fmla="*/ 599 h 599"/>
                <a:gd name="T32" fmla="*/ 5 w 5"/>
                <a:gd name="T33" fmla="*/ 599 h 599"/>
                <a:gd name="T34" fmla="*/ 5 w 5"/>
                <a:gd name="T35" fmla="*/ 551 h 599"/>
                <a:gd name="T36" fmla="*/ 5 w 5"/>
                <a:gd name="T37" fmla="*/ 547 h 599"/>
                <a:gd name="T38" fmla="*/ 5 w 5"/>
                <a:gd name="T39" fmla="*/ 451 h 599"/>
                <a:gd name="T40" fmla="*/ 5 w 5"/>
                <a:gd name="T41" fmla="*/ 447 h 599"/>
                <a:gd name="T42" fmla="*/ 5 w 5"/>
                <a:gd name="T43" fmla="*/ 351 h 599"/>
                <a:gd name="T44" fmla="*/ 5 w 5"/>
                <a:gd name="T45" fmla="*/ 347 h 599"/>
                <a:gd name="T46" fmla="*/ 5 w 5"/>
                <a:gd name="T47" fmla="*/ 252 h 599"/>
                <a:gd name="T48" fmla="*/ 5 w 5"/>
                <a:gd name="T49" fmla="*/ 248 h 599"/>
                <a:gd name="T50" fmla="*/ 5 w 5"/>
                <a:gd name="T51" fmla="*/ 152 h 599"/>
                <a:gd name="T52" fmla="*/ 5 w 5"/>
                <a:gd name="T53" fmla="*/ 148 h 599"/>
                <a:gd name="T54" fmla="*/ 5 w 5"/>
                <a:gd name="T55" fmla="*/ 52 h 599"/>
                <a:gd name="T56" fmla="*/ 5 w 5"/>
                <a:gd name="T57" fmla="*/ 48 h 599"/>
                <a:gd name="T58" fmla="*/ 5 w 5"/>
                <a:gd name="T59" fmla="*/ 3 h 599"/>
                <a:gd name="T60" fmla="*/ 0 w 5"/>
                <a:gd name="T61" fmla="*/ 3 h 599"/>
                <a:gd name="T62" fmla="*/ 0 w 5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5" y="599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3" name="iṣḻïďê">
              <a:extLst>
                <a:ext uri="{FF2B5EF4-FFF2-40B4-BE49-F238E27FC236}">
                  <a16:creationId xmlns:a16="http://schemas.microsoft.com/office/drawing/2014/main" id="{B777F24E-76AD-42F7-AFF4-16AB2E645185}"/>
                </a:ext>
              </a:extLst>
            </p:cNvPr>
            <p:cNvSpPr/>
            <p:nvPr/>
          </p:nvSpPr>
          <p:spPr bwMode="auto">
            <a:xfrm>
              <a:off x="8123238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4" name="îşliďé">
              <a:extLst>
                <a:ext uri="{FF2B5EF4-FFF2-40B4-BE49-F238E27FC236}">
                  <a16:creationId xmlns:a16="http://schemas.microsoft.com/office/drawing/2014/main" id="{03B483AA-72D9-4AD6-B1A8-F982AE5424D5}"/>
                </a:ext>
              </a:extLst>
            </p:cNvPr>
            <p:cNvSpPr/>
            <p:nvPr/>
          </p:nvSpPr>
          <p:spPr bwMode="auto">
            <a:xfrm>
              <a:off x="8123238" y="2933700"/>
              <a:ext cx="6350" cy="950913"/>
            </a:xfrm>
            <a:custGeom>
              <a:avLst/>
              <a:gdLst>
                <a:gd name="T0" fmla="*/ 0 w 4"/>
                <a:gd name="T1" fmla="*/ 0 h 599"/>
                <a:gd name="T2" fmla="*/ 0 w 4"/>
                <a:gd name="T3" fmla="*/ 0 h 599"/>
                <a:gd name="T4" fmla="*/ 0 w 4"/>
                <a:gd name="T5" fmla="*/ 48 h 599"/>
                <a:gd name="T6" fmla="*/ 0 w 4"/>
                <a:gd name="T7" fmla="*/ 52 h 599"/>
                <a:gd name="T8" fmla="*/ 0 w 4"/>
                <a:gd name="T9" fmla="*/ 148 h 599"/>
                <a:gd name="T10" fmla="*/ 0 w 4"/>
                <a:gd name="T11" fmla="*/ 152 h 599"/>
                <a:gd name="T12" fmla="*/ 0 w 4"/>
                <a:gd name="T13" fmla="*/ 248 h 599"/>
                <a:gd name="T14" fmla="*/ 0 w 4"/>
                <a:gd name="T15" fmla="*/ 252 h 599"/>
                <a:gd name="T16" fmla="*/ 0 w 4"/>
                <a:gd name="T17" fmla="*/ 347 h 599"/>
                <a:gd name="T18" fmla="*/ 0 w 4"/>
                <a:gd name="T19" fmla="*/ 351 h 599"/>
                <a:gd name="T20" fmla="*/ 0 w 4"/>
                <a:gd name="T21" fmla="*/ 447 h 599"/>
                <a:gd name="T22" fmla="*/ 0 w 4"/>
                <a:gd name="T23" fmla="*/ 451 h 599"/>
                <a:gd name="T24" fmla="*/ 0 w 4"/>
                <a:gd name="T25" fmla="*/ 547 h 599"/>
                <a:gd name="T26" fmla="*/ 0 w 4"/>
                <a:gd name="T27" fmla="*/ 551 h 599"/>
                <a:gd name="T28" fmla="*/ 0 w 4"/>
                <a:gd name="T29" fmla="*/ 597 h 599"/>
                <a:gd name="T30" fmla="*/ 0 w 4"/>
                <a:gd name="T31" fmla="*/ 599 h 599"/>
                <a:gd name="T32" fmla="*/ 4 w 4"/>
                <a:gd name="T33" fmla="*/ 599 h 599"/>
                <a:gd name="T34" fmla="*/ 4 w 4"/>
                <a:gd name="T35" fmla="*/ 551 h 599"/>
                <a:gd name="T36" fmla="*/ 4 w 4"/>
                <a:gd name="T37" fmla="*/ 547 h 599"/>
                <a:gd name="T38" fmla="*/ 4 w 4"/>
                <a:gd name="T39" fmla="*/ 451 h 599"/>
                <a:gd name="T40" fmla="*/ 4 w 4"/>
                <a:gd name="T41" fmla="*/ 447 h 599"/>
                <a:gd name="T42" fmla="*/ 4 w 4"/>
                <a:gd name="T43" fmla="*/ 351 h 599"/>
                <a:gd name="T44" fmla="*/ 4 w 4"/>
                <a:gd name="T45" fmla="*/ 347 h 599"/>
                <a:gd name="T46" fmla="*/ 4 w 4"/>
                <a:gd name="T47" fmla="*/ 252 h 599"/>
                <a:gd name="T48" fmla="*/ 4 w 4"/>
                <a:gd name="T49" fmla="*/ 248 h 599"/>
                <a:gd name="T50" fmla="*/ 4 w 4"/>
                <a:gd name="T51" fmla="*/ 152 h 599"/>
                <a:gd name="T52" fmla="*/ 4 w 4"/>
                <a:gd name="T53" fmla="*/ 148 h 599"/>
                <a:gd name="T54" fmla="*/ 4 w 4"/>
                <a:gd name="T55" fmla="*/ 52 h 599"/>
                <a:gd name="T56" fmla="*/ 4 w 4"/>
                <a:gd name="T57" fmla="*/ 48 h 599"/>
                <a:gd name="T58" fmla="*/ 4 w 4"/>
                <a:gd name="T59" fmla="*/ 3 h 599"/>
                <a:gd name="T60" fmla="*/ 0 w 4"/>
                <a:gd name="T61" fmla="*/ 3 h 599"/>
                <a:gd name="T62" fmla="*/ 0 w 4"/>
                <a:gd name="T6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9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4" y="599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5" name="íṩḷïdé">
              <a:extLst>
                <a:ext uri="{FF2B5EF4-FFF2-40B4-BE49-F238E27FC236}">
                  <a16:creationId xmlns:a16="http://schemas.microsoft.com/office/drawing/2014/main" id="{3A9AC288-199D-4FCA-AAEC-5B4AF0B0D85A}"/>
                </a:ext>
              </a:extLst>
            </p:cNvPr>
            <p:cNvSpPr/>
            <p:nvPr/>
          </p:nvSpPr>
          <p:spPr bwMode="auto">
            <a:xfrm>
              <a:off x="7572376" y="38020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6" name="îṧlíḑe">
              <a:extLst>
                <a:ext uri="{FF2B5EF4-FFF2-40B4-BE49-F238E27FC236}">
                  <a16:creationId xmlns:a16="http://schemas.microsoft.com/office/drawing/2014/main" id="{E30CCF32-CB19-462E-97FF-6A6B22935F88}"/>
                </a:ext>
              </a:extLst>
            </p:cNvPr>
            <p:cNvSpPr/>
            <p:nvPr/>
          </p:nvSpPr>
          <p:spPr bwMode="auto">
            <a:xfrm>
              <a:off x="7572376" y="38020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7" name="iṩ1iďé">
              <a:extLst>
                <a:ext uri="{FF2B5EF4-FFF2-40B4-BE49-F238E27FC236}">
                  <a16:creationId xmlns:a16="http://schemas.microsoft.com/office/drawing/2014/main" id="{B38EA59B-896F-47A6-95F3-1B80D12947FC}"/>
                </a:ext>
              </a:extLst>
            </p:cNvPr>
            <p:cNvSpPr/>
            <p:nvPr/>
          </p:nvSpPr>
          <p:spPr bwMode="auto">
            <a:xfrm>
              <a:off x="7572376" y="34845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8" name="iṥ1îḋè">
              <a:extLst>
                <a:ext uri="{FF2B5EF4-FFF2-40B4-BE49-F238E27FC236}">
                  <a16:creationId xmlns:a16="http://schemas.microsoft.com/office/drawing/2014/main" id="{85046FFE-ED3C-42E6-8616-074A3B5623D1}"/>
                </a:ext>
              </a:extLst>
            </p:cNvPr>
            <p:cNvSpPr/>
            <p:nvPr/>
          </p:nvSpPr>
          <p:spPr bwMode="auto">
            <a:xfrm>
              <a:off x="7572376" y="34845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9" name="iSḷíḋe">
              <a:extLst>
                <a:ext uri="{FF2B5EF4-FFF2-40B4-BE49-F238E27FC236}">
                  <a16:creationId xmlns:a16="http://schemas.microsoft.com/office/drawing/2014/main" id="{65C6894A-504F-4A1E-BCBF-C2B8D6F3033A}"/>
                </a:ext>
              </a:extLst>
            </p:cNvPr>
            <p:cNvSpPr/>
            <p:nvPr/>
          </p:nvSpPr>
          <p:spPr bwMode="auto">
            <a:xfrm>
              <a:off x="7572376" y="316865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0" name="ïṡļîdè">
              <a:extLst>
                <a:ext uri="{FF2B5EF4-FFF2-40B4-BE49-F238E27FC236}">
                  <a16:creationId xmlns:a16="http://schemas.microsoft.com/office/drawing/2014/main" id="{62B5E6FD-CB79-44B0-9FDE-D2F56618FF64}"/>
                </a:ext>
              </a:extLst>
            </p:cNvPr>
            <p:cNvSpPr/>
            <p:nvPr/>
          </p:nvSpPr>
          <p:spPr bwMode="auto">
            <a:xfrm>
              <a:off x="7572376" y="316865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1" name="î$líďe">
              <a:extLst>
                <a:ext uri="{FF2B5EF4-FFF2-40B4-BE49-F238E27FC236}">
                  <a16:creationId xmlns:a16="http://schemas.microsoft.com/office/drawing/2014/main" id="{3A27CABC-3E12-4F38-9955-ED45BCB4D083}"/>
                </a:ext>
              </a:extLst>
            </p:cNvPr>
            <p:cNvSpPr/>
            <p:nvPr/>
          </p:nvSpPr>
          <p:spPr bwMode="auto">
            <a:xfrm>
              <a:off x="7572376" y="36433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2" name="íṧ1ïḓè">
              <a:extLst>
                <a:ext uri="{FF2B5EF4-FFF2-40B4-BE49-F238E27FC236}">
                  <a16:creationId xmlns:a16="http://schemas.microsoft.com/office/drawing/2014/main" id="{26CEC3C5-A7F9-4895-9036-0FDD16A69713}"/>
                </a:ext>
              </a:extLst>
            </p:cNvPr>
            <p:cNvSpPr/>
            <p:nvPr/>
          </p:nvSpPr>
          <p:spPr bwMode="auto">
            <a:xfrm>
              <a:off x="7572376" y="36433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3" name="ïṣ1îďè">
              <a:extLst>
                <a:ext uri="{FF2B5EF4-FFF2-40B4-BE49-F238E27FC236}">
                  <a16:creationId xmlns:a16="http://schemas.microsoft.com/office/drawing/2014/main" id="{F34122CF-78BA-4BA6-B13E-F7AD250923D2}"/>
                </a:ext>
              </a:extLst>
            </p:cNvPr>
            <p:cNvSpPr/>
            <p:nvPr/>
          </p:nvSpPr>
          <p:spPr bwMode="auto">
            <a:xfrm>
              <a:off x="7572376" y="33274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4" name="îṣliḓe">
              <a:extLst>
                <a:ext uri="{FF2B5EF4-FFF2-40B4-BE49-F238E27FC236}">
                  <a16:creationId xmlns:a16="http://schemas.microsoft.com/office/drawing/2014/main" id="{8040E7F4-9275-4BDF-909F-E984D584FB9C}"/>
                </a:ext>
              </a:extLst>
            </p:cNvPr>
            <p:cNvSpPr/>
            <p:nvPr/>
          </p:nvSpPr>
          <p:spPr bwMode="auto">
            <a:xfrm>
              <a:off x="7572376" y="33274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5" name="îsļiḋè">
              <a:extLst>
                <a:ext uri="{FF2B5EF4-FFF2-40B4-BE49-F238E27FC236}">
                  <a16:creationId xmlns:a16="http://schemas.microsoft.com/office/drawing/2014/main" id="{0F4ED861-2E70-45E8-8DB5-D2A672EFE0EB}"/>
                </a:ext>
              </a:extLst>
            </p:cNvPr>
            <p:cNvSpPr/>
            <p:nvPr/>
          </p:nvSpPr>
          <p:spPr bwMode="auto">
            <a:xfrm>
              <a:off x="7572376" y="3009900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6" name="îṩlïḑé">
              <a:extLst>
                <a:ext uri="{FF2B5EF4-FFF2-40B4-BE49-F238E27FC236}">
                  <a16:creationId xmlns:a16="http://schemas.microsoft.com/office/drawing/2014/main" id="{A3C304EA-3112-4543-9630-950564225BCF}"/>
                </a:ext>
              </a:extLst>
            </p:cNvPr>
            <p:cNvSpPr/>
            <p:nvPr/>
          </p:nvSpPr>
          <p:spPr bwMode="auto">
            <a:xfrm>
              <a:off x="7572376" y="3009900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7" name="íŝļiḋè">
              <a:extLst>
                <a:ext uri="{FF2B5EF4-FFF2-40B4-BE49-F238E27FC236}">
                  <a16:creationId xmlns:a16="http://schemas.microsoft.com/office/drawing/2014/main" id="{FF7D373D-ADD2-4696-8D2D-B41D65A41B8A}"/>
                </a:ext>
              </a:extLst>
            </p:cNvPr>
            <p:cNvSpPr/>
            <p:nvPr/>
          </p:nvSpPr>
          <p:spPr bwMode="auto">
            <a:xfrm>
              <a:off x="7648576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8" name="íślíḑé">
              <a:extLst>
                <a:ext uri="{FF2B5EF4-FFF2-40B4-BE49-F238E27FC236}">
                  <a16:creationId xmlns:a16="http://schemas.microsoft.com/office/drawing/2014/main" id="{F7E833E7-16AA-4F2E-A9F3-E4BFE24448DE}"/>
                </a:ext>
              </a:extLst>
            </p:cNvPr>
            <p:cNvSpPr/>
            <p:nvPr/>
          </p:nvSpPr>
          <p:spPr bwMode="auto">
            <a:xfrm>
              <a:off x="7648576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9" name="iṡļidè">
              <a:extLst>
                <a:ext uri="{FF2B5EF4-FFF2-40B4-BE49-F238E27FC236}">
                  <a16:creationId xmlns:a16="http://schemas.microsoft.com/office/drawing/2014/main" id="{EB288134-BF65-4814-8F60-2B59FC77E06B}"/>
                </a:ext>
              </a:extLst>
            </p:cNvPr>
            <p:cNvSpPr/>
            <p:nvPr/>
          </p:nvSpPr>
          <p:spPr bwMode="auto">
            <a:xfrm>
              <a:off x="796448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0" name="ïṡľiḓê">
              <a:extLst>
                <a:ext uri="{FF2B5EF4-FFF2-40B4-BE49-F238E27FC236}">
                  <a16:creationId xmlns:a16="http://schemas.microsoft.com/office/drawing/2014/main" id="{B3CE3B9B-2419-4427-B206-1DE8576204E1}"/>
                </a:ext>
              </a:extLst>
            </p:cNvPr>
            <p:cNvSpPr/>
            <p:nvPr/>
          </p:nvSpPr>
          <p:spPr bwMode="auto">
            <a:xfrm>
              <a:off x="796448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1" name="íśľïḋè">
              <a:extLst>
                <a:ext uri="{FF2B5EF4-FFF2-40B4-BE49-F238E27FC236}">
                  <a16:creationId xmlns:a16="http://schemas.microsoft.com/office/drawing/2014/main" id="{076BD0E6-3134-4BB5-86B4-11DF9C624FEB}"/>
                </a:ext>
              </a:extLst>
            </p:cNvPr>
            <p:cNvSpPr/>
            <p:nvPr/>
          </p:nvSpPr>
          <p:spPr bwMode="auto">
            <a:xfrm>
              <a:off x="828198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2" name="iS1íḋe">
              <a:extLst>
                <a:ext uri="{FF2B5EF4-FFF2-40B4-BE49-F238E27FC236}">
                  <a16:creationId xmlns:a16="http://schemas.microsoft.com/office/drawing/2014/main" id="{2EE3FE3C-4396-492A-8543-C8AC784F1FE7}"/>
                </a:ext>
              </a:extLst>
            </p:cNvPr>
            <p:cNvSpPr/>
            <p:nvPr/>
          </p:nvSpPr>
          <p:spPr bwMode="auto">
            <a:xfrm>
              <a:off x="828198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3" name="ïṩľïḓè">
              <a:extLst>
                <a:ext uri="{FF2B5EF4-FFF2-40B4-BE49-F238E27FC236}">
                  <a16:creationId xmlns:a16="http://schemas.microsoft.com/office/drawing/2014/main" id="{3034BFD7-7749-4285-B138-889A862EC0ED}"/>
                </a:ext>
              </a:extLst>
            </p:cNvPr>
            <p:cNvSpPr/>
            <p:nvPr/>
          </p:nvSpPr>
          <p:spPr bwMode="auto">
            <a:xfrm>
              <a:off x="7805738" y="2933700"/>
              <a:ext cx="7938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4" name="ïśľïdê">
              <a:extLst>
                <a:ext uri="{FF2B5EF4-FFF2-40B4-BE49-F238E27FC236}">
                  <a16:creationId xmlns:a16="http://schemas.microsoft.com/office/drawing/2014/main" id="{52B8E198-33E4-4E87-BBF4-861ADA08CA25}"/>
                </a:ext>
              </a:extLst>
            </p:cNvPr>
            <p:cNvSpPr/>
            <p:nvPr/>
          </p:nvSpPr>
          <p:spPr bwMode="auto">
            <a:xfrm>
              <a:off x="7805738" y="2933700"/>
              <a:ext cx="7938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5" name="îṡlïḓe">
              <a:extLst>
                <a:ext uri="{FF2B5EF4-FFF2-40B4-BE49-F238E27FC236}">
                  <a16:creationId xmlns:a16="http://schemas.microsoft.com/office/drawing/2014/main" id="{F224EE7F-CA97-435C-BAA3-0573917299BE}"/>
                </a:ext>
              </a:extLst>
            </p:cNvPr>
            <p:cNvSpPr/>
            <p:nvPr/>
          </p:nvSpPr>
          <p:spPr bwMode="auto">
            <a:xfrm>
              <a:off x="8123238" y="2933700"/>
              <a:ext cx="6350" cy="4763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6" name="iśḻîḑê">
              <a:extLst>
                <a:ext uri="{FF2B5EF4-FFF2-40B4-BE49-F238E27FC236}">
                  <a16:creationId xmlns:a16="http://schemas.microsoft.com/office/drawing/2014/main" id="{878F387F-5D3E-44BC-B24E-F9EB54AA488F}"/>
                </a:ext>
              </a:extLst>
            </p:cNvPr>
            <p:cNvSpPr/>
            <p:nvPr/>
          </p:nvSpPr>
          <p:spPr bwMode="auto">
            <a:xfrm>
              <a:off x="8123238" y="2933700"/>
              <a:ext cx="6350" cy="4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7" name="ïŝ1ïḍé">
              <a:extLst>
                <a:ext uri="{FF2B5EF4-FFF2-40B4-BE49-F238E27FC236}">
                  <a16:creationId xmlns:a16="http://schemas.microsoft.com/office/drawing/2014/main" id="{C941CC85-D744-4C4D-A472-95D1EDC52BBA}"/>
                </a:ext>
              </a:extLst>
            </p:cNvPr>
            <p:cNvSpPr/>
            <p:nvPr/>
          </p:nvSpPr>
          <p:spPr bwMode="auto">
            <a:xfrm>
              <a:off x="3844926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8" name="îṣ1íḋé">
              <a:extLst>
                <a:ext uri="{FF2B5EF4-FFF2-40B4-BE49-F238E27FC236}">
                  <a16:creationId xmlns:a16="http://schemas.microsoft.com/office/drawing/2014/main" id="{4FD18F16-076A-4CD3-8522-DAC37F1D509A}"/>
                </a:ext>
              </a:extLst>
            </p:cNvPr>
            <p:cNvSpPr/>
            <p:nvPr/>
          </p:nvSpPr>
          <p:spPr bwMode="auto">
            <a:xfrm>
              <a:off x="3844926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9" name="isḷïḍè">
              <a:extLst>
                <a:ext uri="{FF2B5EF4-FFF2-40B4-BE49-F238E27FC236}">
                  <a16:creationId xmlns:a16="http://schemas.microsoft.com/office/drawing/2014/main" id="{67765203-1FF9-468E-963C-8CCF40F2B46A}"/>
                </a:ext>
              </a:extLst>
            </p:cNvPr>
            <p:cNvSpPr/>
            <p:nvPr/>
          </p:nvSpPr>
          <p:spPr bwMode="auto">
            <a:xfrm>
              <a:off x="416083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0" name="íṣ1ídê">
              <a:extLst>
                <a:ext uri="{FF2B5EF4-FFF2-40B4-BE49-F238E27FC236}">
                  <a16:creationId xmlns:a16="http://schemas.microsoft.com/office/drawing/2014/main" id="{5DF7D42F-E19C-4883-BBD0-E99C464EA248}"/>
                </a:ext>
              </a:extLst>
            </p:cNvPr>
            <p:cNvSpPr/>
            <p:nvPr/>
          </p:nvSpPr>
          <p:spPr bwMode="auto">
            <a:xfrm>
              <a:off x="416083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1" name="ïśliḋê">
              <a:extLst>
                <a:ext uri="{FF2B5EF4-FFF2-40B4-BE49-F238E27FC236}">
                  <a16:creationId xmlns:a16="http://schemas.microsoft.com/office/drawing/2014/main" id="{ACA482A1-51C6-48FC-9013-BB026262EB6F}"/>
                </a:ext>
              </a:extLst>
            </p:cNvPr>
            <p:cNvSpPr/>
            <p:nvPr/>
          </p:nvSpPr>
          <p:spPr bwMode="auto">
            <a:xfrm>
              <a:off x="447833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2" name="i$ḻîďê">
              <a:extLst>
                <a:ext uri="{FF2B5EF4-FFF2-40B4-BE49-F238E27FC236}">
                  <a16:creationId xmlns:a16="http://schemas.microsoft.com/office/drawing/2014/main" id="{289FEA90-85DA-42FD-B1CC-5F7AAD4AE0D9}"/>
                </a:ext>
              </a:extLst>
            </p:cNvPr>
            <p:cNvSpPr/>
            <p:nvPr/>
          </p:nvSpPr>
          <p:spPr bwMode="auto">
            <a:xfrm>
              <a:off x="447833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3" name="íṧḻïḍé">
              <a:extLst>
                <a:ext uri="{FF2B5EF4-FFF2-40B4-BE49-F238E27FC236}">
                  <a16:creationId xmlns:a16="http://schemas.microsoft.com/office/drawing/2014/main" id="{F3E7A1C9-9B97-4029-8F91-278C7A2B9E87}"/>
                </a:ext>
              </a:extLst>
            </p:cNvPr>
            <p:cNvSpPr/>
            <p:nvPr/>
          </p:nvSpPr>
          <p:spPr bwMode="auto">
            <a:xfrm>
              <a:off x="3833813" y="2852738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4" name="ïś1îḓé">
              <a:extLst>
                <a:ext uri="{FF2B5EF4-FFF2-40B4-BE49-F238E27FC236}">
                  <a16:creationId xmlns:a16="http://schemas.microsoft.com/office/drawing/2014/main" id="{2298DA31-1E5F-4458-9046-E47091991967}"/>
                </a:ext>
              </a:extLst>
            </p:cNvPr>
            <p:cNvSpPr/>
            <p:nvPr/>
          </p:nvSpPr>
          <p:spPr bwMode="auto">
            <a:xfrm>
              <a:off x="3833813" y="2852738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5" name="íśḻîḋê">
              <a:extLst>
                <a:ext uri="{FF2B5EF4-FFF2-40B4-BE49-F238E27FC236}">
                  <a16:creationId xmlns:a16="http://schemas.microsoft.com/office/drawing/2014/main" id="{8260D5CC-BC6E-4BFF-9B04-3CE4CFA41FCE}"/>
                </a:ext>
              </a:extLst>
            </p:cNvPr>
            <p:cNvSpPr/>
            <p:nvPr/>
          </p:nvSpPr>
          <p:spPr bwMode="auto">
            <a:xfrm>
              <a:off x="3833813" y="2535238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6" name="ïṩḷíďe">
              <a:extLst>
                <a:ext uri="{FF2B5EF4-FFF2-40B4-BE49-F238E27FC236}">
                  <a16:creationId xmlns:a16="http://schemas.microsoft.com/office/drawing/2014/main" id="{36877E92-4B7B-4A1E-8A7F-13A7C07798AF}"/>
                </a:ext>
              </a:extLst>
            </p:cNvPr>
            <p:cNvSpPr/>
            <p:nvPr/>
          </p:nvSpPr>
          <p:spPr bwMode="auto">
            <a:xfrm>
              <a:off x="3833813" y="2535238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7" name="íṥľíḋe">
              <a:extLst>
                <a:ext uri="{FF2B5EF4-FFF2-40B4-BE49-F238E27FC236}">
                  <a16:creationId xmlns:a16="http://schemas.microsoft.com/office/drawing/2014/main" id="{81CB3FC4-CC64-41CF-82F3-51D12DDFCFA3}"/>
                </a:ext>
              </a:extLst>
            </p:cNvPr>
            <p:cNvSpPr/>
            <p:nvPr/>
          </p:nvSpPr>
          <p:spPr bwMode="auto">
            <a:xfrm>
              <a:off x="3833813" y="221932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8" name="îṩlîḑé">
              <a:extLst>
                <a:ext uri="{FF2B5EF4-FFF2-40B4-BE49-F238E27FC236}">
                  <a16:creationId xmlns:a16="http://schemas.microsoft.com/office/drawing/2014/main" id="{447FDB73-6C25-4C03-AB33-23ABD8BD63F3}"/>
                </a:ext>
              </a:extLst>
            </p:cNvPr>
            <p:cNvSpPr/>
            <p:nvPr/>
          </p:nvSpPr>
          <p:spPr bwMode="auto">
            <a:xfrm>
              <a:off x="3833813" y="221932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9" name="îṥlîḓé">
              <a:extLst>
                <a:ext uri="{FF2B5EF4-FFF2-40B4-BE49-F238E27FC236}">
                  <a16:creationId xmlns:a16="http://schemas.microsoft.com/office/drawing/2014/main" id="{869D814E-71E6-41E2-88D3-3AF0F1870019}"/>
                </a:ext>
              </a:extLst>
            </p:cNvPr>
            <p:cNvSpPr/>
            <p:nvPr/>
          </p:nvSpPr>
          <p:spPr bwMode="auto">
            <a:xfrm>
              <a:off x="3833813" y="2693988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0" name="ïṡľîḑê">
              <a:extLst>
                <a:ext uri="{FF2B5EF4-FFF2-40B4-BE49-F238E27FC236}">
                  <a16:creationId xmlns:a16="http://schemas.microsoft.com/office/drawing/2014/main" id="{0D8BB54F-5D26-437F-A72D-3031F17DD349}"/>
                </a:ext>
              </a:extLst>
            </p:cNvPr>
            <p:cNvSpPr/>
            <p:nvPr/>
          </p:nvSpPr>
          <p:spPr bwMode="auto">
            <a:xfrm>
              <a:off x="3833813" y="2693988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1" name="iṣḻiḓè">
              <a:extLst>
                <a:ext uri="{FF2B5EF4-FFF2-40B4-BE49-F238E27FC236}">
                  <a16:creationId xmlns:a16="http://schemas.microsoft.com/office/drawing/2014/main" id="{0F72EC82-FD8A-4A5D-BD8E-42A1A798F788}"/>
                </a:ext>
              </a:extLst>
            </p:cNvPr>
            <p:cNvSpPr/>
            <p:nvPr/>
          </p:nvSpPr>
          <p:spPr bwMode="auto">
            <a:xfrm>
              <a:off x="3833813" y="237807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2" name="íSḻïḑê">
              <a:extLst>
                <a:ext uri="{FF2B5EF4-FFF2-40B4-BE49-F238E27FC236}">
                  <a16:creationId xmlns:a16="http://schemas.microsoft.com/office/drawing/2014/main" id="{69B0F38E-7F00-40FB-B24E-4CE3F9A373D0}"/>
                </a:ext>
              </a:extLst>
            </p:cNvPr>
            <p:cNvSpPr/>
            <p:nvPr/>
          </p:nvSpPr>
          <p:spPr bwMode="auto">
            <a:xfrm>
              <a:off x="3833813" y="237807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3" name="iṥ1ïďè">
              <a:extLst>
                <a:ext uri="{FF2B5EF4-FFF2-40B4-BE49-F238E27FC236}">
                  <a16:creationId xmlns:a16="http://schemas.microsoft.com/office/drawing/2014/main" id="{220B5F69-6A11-46F5-9B62-2041100BEDA9}"/>
                </a:ext>
              </a:extLst>
            </p:cNvPr>
            <p:cNvSpPr/>
            <p:nvPr/>
          </p:nvSpPr>
          <p:spPr bwMode="auto">
            <a:xfrm>
              <a:off x="3833813" y="206057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4" name="íŝḷíďê">
              <a:extLst>
                <a:ext uri="{FF2B5EF4-FFF2-40B4-BE49-F238E27FC236}">
                  <a16:creationId xmlns:a16="http://schemas.microsoft.com/office/drawing/2014/main" id="{DBBD8CDC-B6F6-4019-913A-839FF7659277}"/>
                </a:ext>
              </a:extLst>
            </p:cNvPr>
            <p:cNvSpPr/>
            <p:nvPr/>
          </p:nvSpPr>
          <p:spPr bwMode="auto">
            <a:xfrm>
              <a:off x="3833813" y="2060575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5" name="î$ḷïḑé">
              <a:extLst>
                <a:ext uri="{FF2B5EF4-FFF2-40B4-BE49-F238E27FC236}">
                  <a16:creationId xmlns:a16="http://schemas.microsoft.com/office/drawing/2014/main" id="{E67EB909-47B1-481D-84E1-2A4CA3C77CE3}"/>
                </a:ext>
              </a:extLst>
            </p:cNvPr>
            <p:cNvSpPr/>
            <p:nvPr/>
          </p:nvSpPr>
          <p:spPr bwMode="auto">
            <a:xfrm>
              <a:off x="4002088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6" name="îṧḻîḋé">
              <a:extLst>
                <a:ext uri="{FF2B5EF4-FFF2-40B4-BE49-F238E27FC236}">
                  <a16:creationId xmlns:a16="http://schemas.microsoft.com/office/drawing/2014/main" id="{9BBD7B0A-0DD6-4338-A634-D630723A553D}"/>
                </a:ext>
              </a:extLst>
            </p:cNvPr>
            <p:cNvSpPr/>
            <p:nvPr/>
          </p:nvSpPr>
          <p:spPr bwMode="auto">
            <a:xfrm>
              <a:off x="4002088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7" name="iŝḷîḍè">
              <a:extLst>
                <a:ext uri="{FF2B5EF4-FFF2-40B4-BE49-F238E27FC236}">
                  <a16:creationId xmlns:a16="http://schemas.microsoft.com/office/drawing/2014/main" id="{851C67B0-F015-4788-8BE2-AC04F65421FD}"/>
                </a:ext>
              </a:extLst>
            </p:cNvPr>
            <p:cNvSpPr/>
            <p:nvPr/>
          </p:nvSpPr>
          <p:spPr bwMode="auto">
            <a:xfrm>
              <a:off x="4319588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8" name="îŝḻíḑe">
              <a:extLst>
                <a:ext uri="{FF2B5EF4-FFF2-40B4-BE49-F238E27FC236}">
                  <a16:creationId xmlns:a16="http://schemas.microsoft.com/office/drawing/2014/main" id="{2447A233-44E4-4DC5-9AEF-9F791F6E3F70}"/>
                </a:ext>
              </a:extLst>
            </p:cNvPr>
            <p:cNvSpPr/>
            <p:nvPr/>
          </p:nvSpPr>
          <p:spPr bwMode="auto">
            <a:xfrm>
              <a:off x="4319588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9" name="îṧľidê">
              <a:extLst>
                <a:ext uri="{FF2B5EF4-FFF2-40B4-BE49-F238E27FC236}">
                  <a16:creationId xmlns:a16="http://schemas.microsoft.com/office/drawing/2014/main" id="{271CB1E8-96BE-4349-A464-E4F64CBE1C5F}"/>
                </a:ext>
              </a:extLst>
            </p:cNvPr>
            <p:cNvSpPr/>
            <p:nvPr/>
          </p:nvSpPr>
          <p:spPr bwMode="auto">
            <a:xfrm>
              <a:off x="4637088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0" name="iŝļiḍé">
              <a:extLst>
                <a:ext uri="{FF2B5EF4-FFF2-40B4-BE49-F238E27FC236}">
                  <a16:creationId xmlns:a16="http://schemas.microsoft.com/office/drawing/2014/main" id="{15B51083-D336-48E1-B2EB-6F4B9388CDC9}"/>
                </a:ext>
              </a:extLst>
            </p:cNvPr>
            <p:cNvSpPr/>
            <p:nvPr/>
          </p:nvSpPr>
          <p:spPr bwMode="auto">
            <a:xfrm>
              <a:off x="4637088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1" name="ïśļidê">
              <a:extLst>
                <a:ext uri="{FF2B5EF4-FFF2-40B4-BE49-F238E27FC236}">
                  <a16:creationId xmlns:a16="http://schemas.microsoft.com/office/drawing/2014/main" id="{3CD31DF6-DA30-42E4-BF03-ED2A779A2A61}"/>
                </a:ext>
              </a:extLst>
            </p:cNvPr>
            <p:cNvSpPr/>
            <p:nvPr/>
          </p:nvSpPr>
          <p:spPr bwMode="auto">
            <a:xfrm>
              <a:off x="3844925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2" name="ïṩľíḓè">
              <a:extLst>
                <a:ext uri="{FF2B5EF4-FFF2-40B4-BE49-F238E27FC236}">
                  <a16:creationId xmlns:a16="http://schemas.microsoft.com/office/drawing/2014/main" id="{DEE17E82-0F9C-4D40-B43B-7D90A5EE8B1C}"/>
                </a:ext>
              </a:extLst>
            </p:cNvPr>
            <p:cNvSpPr/>
            <p:nvPr/>
          </p:nvSpPr>
          <p:spPr bwMode="auto">
            <a:xfrm>
              <a:off x="3844925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3" name="îṧlíḑè">
              <a:extLst>
                <a:ext uri="{FF2B5EF4-FFF2-40B4-BE49-F238E27FC236}">
                  <a16:creationId xmlns:a16="http://schemas.microsoft.com/office/drawing/2014/main" id="{85EAD638-25DA-46ED-ADFB-E4E6AE543E50}"/>
                </a:ext>
              </a:extLst>
            </p:cNvPr>
            <p:cNvSpPr/>
            <p:nvPr/>
          </p:nvSpPr>
          <p:spPr bwMode="auto">
            <a:xfrm>
              <a:off x="4160838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4" name="ï$ļîḋê">
              <a:extLst>
                <a:ext uri="{FF2B5EF4-FFF2-40B4-BE49-F238E27FC236}">
                  <a16:creationId xmlns:a16="http://schemas.microsoft.com/office/drawing/2014/main" id="{8ADEAA7E-F6C3-4596-98B5-4720E0DF1706}"/>
                </a:ext>
              </a:extLst>
            </p:cNvPr>
            <p:cNvSpPr/>
            <p:nvPr/>
          </p:nvSpPr>
          <p:spPr bwMode="auto">
            <a:xfrm>
              <a:off x="4160838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5" name="iṥḷiḍè">
              <a:extLst>
                <a:ext uri="{FF2B5EF4-FFF2-40B4-BE49-F238E27FC236}">
                  <a16:creationId xmlns:a16="http://schemas.microsoft.com/office/drawing/2014/main" id="{80E69EC1-6297-4333-8062-764FCE1D7854}"/>
                </a:ext>
              </a:extLst>
            </p:cNvPr>
            <p:cNvSpPr/>
            <p:nvPr/>
          </p:nvSpPr>
          <p:spPr bwMode="auto">
            <a:xfrm>
              <a:off x="4478338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6" name="ïSliďe">
              <a:extLst>
                <a:ext uri="{FF2B5EF4-FFF2-40B4-BE49-F238E27FC236}">
                  <a16:creationId xmlns:a16="http://schemas.microsoft.com/office/drawing/2014/main" id="{F2BAB2DA-A3E6-481F-A20F-416568DD56C9}"/>
                </a:ext>
              </a:extLst>
            </p:cNvPr>
            <p:cNvSpPr/>
            <p:nvPr/>
          </p:nvSpPr>
          <p:spPr bwMode="auto">
            <a:xfrm>
              <a:off x="4478338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7" name="ïṩļiḑe">
              <a:extLst>
                <a:ext uri="{FF2B5EF4-FFF2-40B4-BE49-F238E27FC236}">
                  <a16:creationId xmlns:a16="http://schemas.microsoft.com/office/drawing/2014/main" id="{8D340CC0-F1B2-4635-9E95-45B1011A8907}"/>
                </a:ext>
              </a:extLst>
            </p:cNvPr>
            <p:cNvSpPr/>
            <p:nvPr/>
          </p:nvSpPr>
          <p:spPr bwMode="auto">
            <a:xfrm>
              <a:off x="4002088" y="1984375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8" name="ïṡḻiḑè">
              <a:extLst>
                <a:ext uri="{FF2B5EF4-FFF2-40B4-BE49-F238E27FC236}">
                  <a16:creationId xmlns:a16="http://schemas.microsoft.com/office/drawing/2014/main" id="{F5055875-47AF-4FE8-BD4A-F96E922DE19A}"/>
                </a:ext>
              </a:extLst>
            </p:cNvPr>
            <p:cNvSpPr/>
            <p:nvPr/>
          </p:nvSpPr>
          <p:spPr bwMode="auto">
            <a:xfrm>
              <a:off x="4002088" y="1984375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9" name="îṧ1íḍe">
              <a:extLst>
                <a:ext uri="{FF2B5EF4-FFF2-40B4-BE49-F238E27FC236}">
                  <a16:creationId xmlns:a16="http://schemas.microsoft.com/office/drawing/2014/main" id="{C195C5FE-F753-40AB-958D-5444CF395AB7}"/>
                </a:ext>
              </a:extLst>
            </p:cNvPr>
            <p:cNvSpPr/>
            <p:nvPr/>
          </p:nvSpPr>
          <p:spPr bwMode="auto">
            <a:xfrm>
              <a:off x="4319588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0" name="ïs1ïdé">
              <a:extLst>
                <a:ext uri="{FF2B5EF4-FFF2-40B4-BE49-F238E27FC236}">
                  <a16:creationId xmlns:a16="http://schemas.microsoft.com/office/drawing/2014/main" id="{A348BBC7-794B-4D6A-896F-92D8AF1A5596}"/>
                </a:ext>
              </a:extLst>
            </p:cNvPr>
            <p:cNvSpPr/>
            <p:nvPr/>
          </p:nvSpPr>
          <p:spPr bwMode="auto">
            <a:xfrm>
              <a:off x="4319588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1" name="išḻïḍê">
              <a:extLst>
                <a:ext uri="{FF2B5EF4-FFF2-40B4-BE49-F238E27FC236}">
                  <a16:creationId xmlns:a16="http://schemas.microsoft.com/office/drawing/2014/main" id="{FD379A63-71C4-4C48-96E8-8E1485428AD3}"/>
                </a:ext>
              </a:extLst>
            </p:cNvPr>
            <p:cNvSpPr/>
            <p:nvPr/>
          </p:nvSpPr>
          <p:spPr bwMode="auto">
            <a:xfrm>
              <a:off x="4637088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2" name="ïśḷiḋe">
              <a:extLst>
                <a:ext uri="{FF2B5EF4-FFF2-40B4-BE49-F238E27FC236}">
                  <a16:creationId xmlns:a16="http://schemas.microsoft.com/office/drawing/2014/main" id="{1921E3F3-C204-469D-A29E-95358906E5DE}"/>
                </a:ext>
              </a:extLst>
            </p:cNvPr>
            <p:cNvSpPr/>
            <p:nvPr/>
          </p:nvSpPr>
          <p:spPr bwMode="auto">
            <a:xfrm>
              <a:off x="4637088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3" name="ïṥļîďê">
              <a:extLst>
                <a:ext uri="{FF2B5EF4-FFF2-40B4-BE49-F238E27FC236}">
                  <a16:creationId xmlns:a16="http://schemas.microsoft.com/office/drawing/2014/main" id="{66E6561E-6118-40A8-B29D-DB5140A1F5B5}"/>
                </a:ext>
              </a:extLst>
            </p:cNvPr>
            <p:cNvSpPr/>
            <p:nvPr/>
          </p:nvSpPr>
          <p:spPr bwMode="auto">
            <a:xfrm>
              <a:off x="479583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4" name="ïSḻíḍé">
              <a:extLst>
                <a:ext uri="{FF2B5EF4-FFF2-40B4-BE49-F238E27FC236}">
                  <a16:creationId xmlns:a16="http://schemas.microsoft.com/office/drawing/2014/main" id="{F4665C68-74C9-41DF-8755-B813E28FA516}"/>
                </a:ext>
              </a:extLst>
            </p:cNvPr>
            <p:cNvSpPr/>
            <p:nvPr/>
          </p:nvSpPr>
          <p:spPr bwMode="auto">
            <a:xfrm>
              <a:off x="479583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5" name="íṣḷiḍê">
              <a:extLst>
                <a:ext uri="{FF2B5EF4-FFF2-40B4-BE49-F238E27FC236}">
                  <a16:creationId xmlns:a16="http://schemas.microsoft.com/office/drawing/2014/main" id="{A9FC5ED0-EB08-4D46-A81E-D6746348A41E}"/>
                </a:ext>
              </a:extLst>
            </p:cNvPr>
            <p:cNvSpPr/>
            <p:nvPr/>
          </p:nvSpPr>
          <p:spPr bwMode="auto">
            <a:xfrm>
              <a:off x="5111750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6" name="ï$ľïdé">
              <a:extLst>
                <a:ext uri="{FF2B5EF4-FFF2-40B4-BE49-F238E27FC236}">
                  <a16:creationId xmlns:a16="http://schemas.microsoft.com/office/drawing/2014/main" id="{EA446344-D88E-4CFA-9260-D5AA5C435C01}"/>
                </a:ext>
              </a:extLst>
            </p:cNvPr>
            <p:cNvSpPr/>
            <p:nvPr/>
          </p:nvSpPr>
          <p:spPr bwMode="auto">
            <a:xfrm>
              <a:off x="5111750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7" name="iş1iḋe">
              <a:extLst>
                <a:ext uri="{FF2B5EF4-FFF2-40B4-BE49-F238E27FC236}">
                  <a16:creationId xmlns:a16="http://schemas.microsoft.com/office/drawing/2014/main" id="{53D7F50A-8B07-4137-B808-37364C8885DE}"/>
                </a:ext>
              </a:extLst>
            </p:cNvPr>
            <p:cNvSpPr/>
            <p:nvPr/>
          </p:nvSpPr>
          <p:spPr bwMode="auto">
            <a:xfrm>
              <a:off x="5429250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8" name="îṡļiḑê">
              <a:extLst>
                <a:ext uri="{FF2B5EF4-FFF2-40B4-BE49-F238E27FC236}">
                  <a16:creationId xmlns:a16="http://schemas.microsoft.com/office/drawing/2014/main" id="{3B81CDED-63E1-403D-8022-CA4EB8F38EF8}"/>
                </a:ext>
              </a:extLst>
            </p:cNvPr>
            <p:cNvSpPr/>
            <p:nvPr/>
          </p:nvSpPr>
          <p:spPr bwMode="auto">
            <a:xfrm>
              <a:off x="5429250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9" name="îṡlíďê">
              <a:extLst>
                <a:ext uri="{FF2B5EF4-FFF2-40B4-BE49-F238E27FC236}">
                  <a16:creationId xmlns:a16="http://schemas.microsoft.com/office/drawing/2014/main" id="{BD6D13FC-61BA-4600-BA28-789AFE4C8244}"/>
                </a:ext>
              </a:extLst>
            </p:cNvPr>
            <p:cNvSpPr/>
            <p:nvPr/>
          </p:nvSpPr>
          <p:spPr bwMode="auto">
            <a:xfrm>
              <a:off x="4719638" y="28527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0" name="îṧľíḑé">
              <a:extLst>
                <a:ext uri="{FF2B5EF4-FFF2-40B4-BE49-F238E27FC236}">
                  <a16:creationId xmlns:a16="http://schemas.microsoft.com/office/drawing/2014/main" id="{A986E1DF-2890-4E50-AF63-AD7A6E3CEA07}"/>
                </a:ext>
              </a:extLst>
            </p:cNvPr>
            <p:cNvSpPr/>
            <p:nvPr/>
          </p:nvSpPr>
          <p:spPr bwMode="auto">
            <a:xfrm>
              <a:off x="4719638" y="28527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1" name="işḻïḋe">
              <a:extLst>
                <a:ext uri="{FF2B5EF4-FFF2-40B4-BE49-F238E27FC236}">
                  <a16:creationId xmlns:a16="http://schemas.microsoft.com/office/drawing/2014/main" id="{0C1AE937-E954-4314-A923-0A87D5882159}"/>
                </a:ext>
              </a:extLst>
            </p:cNvPr>
            <p:cNvSpPr/>
            <p:nvPr/>
          </p:nvSpPr>
          <p:spPr bwMode="auto">
            <a:xfrm>
              <a:off x="4719638" y="25352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2" name="îšľïḍê">
              <a:extLst>
                <a:ext uri="{FF2B5EF4-FFF2-40B4-BE49-F238E27FC236}">
                  <a16:creationId xmlns:a16="http://schemas.microsoft.com/office/drawing/2014/main" id="{9818CAB2-2868-46D7-886E-61447A759E0F}"/>
                </a:ext>
              </a:extLst>
            </p:cNvPr>
            <p:cNvSpPr/>
            <p:nvPr/>
          </p:nvSpPr>
          <p:spPr bwMode="auto">
            <a:xfrm>
              <a:off x="4719638" y="25352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3" name="ïṣḻïḓe">
              <a:extLst>
                <a:ext uri="{FF2B5EF4-FFF2-40B4-BE49-F238E27FC236}">
                  <a16:creationId xmlns:a16="http://schemas.microsoft.com/office/drawing/2014/main" id="{515887B8-891A-4A40-87BB-B2283C7845F5}"/>
                </a:ext>
              </a:extLst>
            </p:cNvPr>
            <p:cNvSpPr/>
            <p:nvPr/>
          </p:nvSpPr>
          <p:spPr bwMode="auto">
            <a:xfrm>
              <a:off x="4719638" y="22193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4" name="i$1ïḍê">
              <a:extLst>
                <a:ext uri="{FF2B5EF4-FFF2-40B4-BE49-F238E27FC236}">
                  <a16:creationId xmlns:a16="http://schemas.microsoft.com/office/drawing/2014/main" id="{56F3DB61-7F0E-4441-B5DF-D5FB9D0ED1B9}"/>
                </a:ext>
              </a:extLst>
            </p:cNvPr>
            <p:cNvSpPr/>
            <p:nvPr/>
          </p:nvSpPr>
          <p:spPr bwMode="auto">
            <a:xfrm>
              <a:off x="4719638" y="22193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5" name="îŝlîḋè">
              <a:extLst>
                <a:ext uri="{FF2B5EF4-FFF2-40B4-BE49-F238E27FC236}">
                  <a16:creationId xmlns:a16="http://schemas.microsoft.com/office/drawing/2014/main" id="{CB9EE617-370E-443D-9433-03EE1848CF86}"/>
                </a:ext>
              </a:extLst>
            </p:cNvPr>
            <p:cNvSpPr/>
            <p:nvPr/>
          </p:nvSpPr>
          <p:spPr bwMode="auto">
            <a:xfrm>
              <a:off x="4719638" y="269398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6" name="išľíde">
              <a:extLst>
                <a:ext uri="{FF2B5EF4-FFF2-40B4-BE49-F238E27FC236}">
                  <a16:creationId xmlns:a16="http://schemas.microsoft.com/office/drawing/2014/main" id="{6F798EE8-0D65-4AE5-87BA-B775E973D7EF}"/>
                </a:ext>
              </a:extLst>
            </p:cNvPr>
            <p:cNvSpPr/>
            <p:nvPr/>
          </p:nvSpPr>
          <p:spPr bwMode="auto">
            <a:xfrm>
              <a:off x="4719638" y="269398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7" name="íṥ1íḍé">
              <a:extLst>
                <a:ext uri="{FF2B5EF4-FFF2-40B4-BE49-F238E27FC236}">
                  <a16:creationId xmlns:a16="http://schemas.microsoft.com/office/drawing/2014/main" id="{941B6EE1-213A-4068-AA1F-F9373701BB19}"/>
                </a:ext>
              </a:extLst>
            </p:cNvPr>
            <p:cNvSpPr/>
            <p:nvPr/>
          </p:nvSpPr>
          <p:spPr bwMode="auto">
            <a:xfrm>
              <a:off x="4719638" y="23780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8" name="íṣ1íḍè">
              <a:extLst>
                <a:ext uri="{FF2B5EF4-FFF2-40B4-BE49-F238E27FC236}">
                  <a16:creationId xmlns:a16="http://schemas.microsoft.com/office/drawing/2014/main" id="{A1EA3D7D-7D43-41FA-BBEB-4CB1925A9D9A}"/>
                </a:ext>
              </a:extLst>
            </p:cNvPr>
            <p:cNvSpPr/>
            <p:nvPr/>
          </p:nvSpPr>
          <p:spPr bwMode="auto">
            <a:xfrm>
              <a:off x="4719638" y="23780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9" name="išḻídè">
              <a:extLst>
                <a:ext uri="{FF2B5EF4-FFF2-40B4-BE49-F238E27FC236}">
                  <a16:creationId xmlns:a16="http://schemas.microsoft.com/office/drawing/2014/main" id="{7AD55D48-93D1-4A4E-BA67-870FBBC4CC8B}"/>
                </a:ext>
              </a:extLst>
            </p:cNvPr>
            <p:cNvSpPr/>
            <p:nvPr/>
          </p:nvSpPr>
          <p:spPr bwMode="auto">
            <a:xfrm>
              <a:off x="4719638" y="20605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0" name="î$ľïḍé">
              <a:extLst>
                <a:ext uri="{FF2B5EF4-FFF2-40B4-BE49-F238E27FC236}">
                  <a16:creationId xmlns:a16="http://schemas.microsoft.com/office/drawing/2014/main" id="{5DBD1206-2A0E-4766-9C43-CBF14E2E8D85}"/>
                </a:ext>
              </a:extLst>
            </p:cNvPr>
            <p:cNvSpPr/>
            <p:nvPr/>
          </p:nvSpPr>
          <p:spPr bwMode="auto">
            <a:xfrm>
              <a:off x="4719638" y="20605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1" name="ïsļiḓè">
              <a:extLst>
                <a:ext uri="{FF2B5EF4-FFF2-40B4-BE49-F238E27FC236}">
                  <a16:creationId xmlns:a16="http://schemas.microsoft.com/office/drawing/2014/main" id="{F4566B7A-E750-44ED-9AA8-8040D98FA5F7}"/>
                </a:ext>
              </a:extLst>
            </p:cNvPr>
            <p:cNvSpPr/>
            <p:nvPr/>
          </p:nvSpPr>
          <p:spPr bwMode="auto">
            <a:xfrm>
              <a:off x="4953000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2" name="îṥľîḍe">
              <a:extLst>
                <a:ext uri="{FF2B5EF4-FFF2-40B4-BE49-F238E27FC236}">
                  <a16:creationId xmlns:a16="http://schemas.microsoft.com/office/drawing/2014/main" id="{55A9E7C8-7506-490F-9901-16377973E9B7}"/>
                </a:ext>
              </a:extLst>
            </p:cNvPr>
            <p:cNvSpPr/>
            <p:nvPr/>
          </p:nvSpPr>
          <p:spPr bwMode="auto">
            <a:xfrm>
              <a:off x="4953000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3" name="iŝḷíḑê">
              <a:extLst>
                <a:ext uri="{FF2B5EF4-FFF2-40B4-BE49-F238E27FC236}">
                  <a16:creationId xmlns:a16="http://schemas.microsoft.com/office/drawing/2014/main" id="{03EB2314-FF3F-4950-80CA-DAD40714A4E5}"/>
                </a:ext>
              </a:extLst>
            </p:cNvPr>
            <p:cNvSpPr/>
            <p:nvPr/>
          </p:nvSpPr>
          <p:spPr bwMode="auto">
            <a:xfrm>
              <a:off x="5270500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4" name="ï$lïḍè">
              <a:extLst>
                <a:ext uri="{FF2B5EF4-FFF2-40B4-BE49-F238E27FC236}">
                  <a16:creationId xmlns:a16="http://schemas.microsoft.com/office/drawing/2014/main" id="{65422402-1409-4A73-BFB3-27BEB0A99126}"/>
                </a:ext>
              </a:extLst>
            </p:cNvPr>
            <p:cNvSpPr/>
            <p:nvPr/>
          </p:nvSpPr>
          <p:spPr bwMode="auto">
            <a:xfrm>
              <a:off x="5270500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5" name="íšḷiḑê">
              <a:extLst>
                <a:ext uri="{FF2B5EF4-FFF2-40B4-BE49-F238E27FC236}">
                  <a16:creationId xmlns:a16="http://schemas.microsoft.com/office/drawing/2014/main" id="{CF5F569D-2217-4AC4-B604-659468DAE61B}"/>
                </a:ext>
              </a:extLst>
            </p:cNvPr>
            <p:cNvSpPr/>
            <p:nvPr/>
          </p:nvSpPr>
          <p:spPr bwMode="auto">
            <a:xfrm>
              <a:off x="5588000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6" name="ïś1íḑè">
              <a:extLst>
                <a:ext uri="{FF2B5EF4-FFF2-40B4-BE49-F238E27FC236}">
                  <a16:creationId xmlns:a16="http://schemas.microsoft.com/office/drawing/2014/main" id="{6D10D7AF-2260-41AE-8E7E-33C61AD4425B}"/>
                </a:ext>
              </a:extLst>
            </p:cNvPr>
            <p:cNvSpPr/>
            <p:nvPr/>
          </p:nvSpPr>
          <p:spPr bwMode="auto">
            <a:xfrm>
              <a:off x="5588000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7" name="i$ḻîḓê">
              <a:extLst>
                <a:ext uri="{FF2B5EF4-FFF2-40B4-BE49-F238E27FC236}">
                  <a16:creationId xmlns:a16="http://schemas.microsoft.com/office/drawing/2014/main" id="{D68C654D-7CA8-4F90-87E4-7E9F47464072}"/>
                </a:ext>
              </a:extLst>
            </p:cNvPr>
            <p:cNvSpPr/>
            <p:nvPr/>
          </p:nvSpPr>
          <p:spPr bwMode="auto">
            <a:xfrm>
              <a:off x="4719638" y="28527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8" name="ïṩľïḋè">
              <a:extLst>
                <a:ext uri="{FF2B5EF4-FFF2-40B4-BE49-F238E27FC236}">
                  <a16:creationId xmlns:a16="http://schemas.microsoft.com/office/drawing/2014/main" id="{66612D24-2DD9-46C6-B54C-A40F1F9765DD}"/>
                </a:ext>
              </a:extLst>
            </p:cNvPr>
            <p:cNvSpPr/>
            <p:nvPr/>
          </p:nvSpPr>
          <p:spPr bwMode="auto">
            <a:xfrm>
              <a:off x="4719638" y="28527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9" name="îśļîdè">
              <a:extLst>
                <a:ext uri="{FF2B5EF4-FFF2-40B4-BE49-F238E27FC236}">
                  <a16:creationId xmlns:a16="http://schemas.microsoft.com/office/drawing/2014/main" id="{0FB0758B-B2D2-4DE7-9122-76F7E375E9EB}"/>
                </a:ext>
              </a:extLst>
            </p:cNvPr>
            <p:cNvSpPr/>
            <p:nvPr/>
          </p:nvSpPr>
          <p:spPr bwMode="auto">
            <a:xfrm>
              <a:off x="4719638" y="25352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0" name="íşļiḓê">
              <a:extLst>
                <a:ext uri="{FF2B5EF4-FFF2-40B4-BE49-F238E27FC236}">
                  <a16:creationId xmlns:a16="http://schemas.microsoft.com/office/drawing/2014/main" id="{9DBC2CFE-B9C6-4ACC-822E-EEB82E6E37D2}"/>
                </a:ext>
              </a:extLst>
            </p:cNvPr>
            <p:cNvSpPr/>
            <p:nvPr/>
          </p:nvSpPr>
          <p:spPr bwMode="auto">
            <a:xfrm>
              <a:off x="4719638" y="25352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1" name="îṩḻîďe">
              <a:extLst>
                <a:ext uri="{FF2B5EF4-FFF2-40B4-BE49-F238E27FC236}">
                  <a16:creationId xmlns:a16="http://schemas.microsoft.com/office/drawing/2014/main" id="{A18EC299-FBCA-4240-B30B-90C65FBBCFA6}"/>
                </a:ext>
              </a:extLst>
            </p:cNvPr>
            <p:cNvSpPr/>
            <p:nvPr/>
          </p:nvSpPr>
          <p:spPr bwMode="auto">
            <a:xfrm>
              <a:off x="4719638" y="22193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2" name="iṣlídè">
              <a:extLst>
                <a:ext uri="{FF2B5EF4-FFF2-40B4-BE49-F238E27FC236}">
                  <a16:creationId xmlns:a16="http://schemas.microsoft.com/office/drawing/2014/main" id="{DCBF1FBF-E16E-4682-BFF8-9A2BC73D02F9}"/>
                </a:ext>
              </a:extLst>
            </p:cNvPr>
            <p:cNvSpPr/>
            <p:nvPr/>
          </p:nvSpPr>
          <p:spPr bwMode="auto">
            <a:xfrm>
              <a:off x="4719638" y="22193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3" name="iṡľíďê">
              <a:extLst>
                <a:ext uri="{FF2B5EF4-FFF2-40B4-BE49-F238E27FC236}">
                  <a16:creationId xmlns:a16="http://schemas.microsoft.com/office/drawing/2014/main" id="{0FDC159C-AA8D-48C5-81D3-A987AB59BFCA}"/>
                </a:ext>
              </a:extLst>
            </p:cNvPr>
            <p:cNvSpPr/>
            <p:nvPr/>
          </p:nvSpPr>
          <p:spPr bwMode="auto">
            <a:xfrm>
              <a:off x="4719638" y="269398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4" name="iṥļíḑè">
              <a:extLst>
                <a:ext uri="{FF2B5EF4-FFF2-40B4-BE49-F238E27FC236}">
                  <a16:creationId xmlns:a16="http://schemas.microsoft.com/office/drawing/2014/main" id="{60E05F43-B25A-4392-8039-AE798D600CC0}"/>
                </a:ext>
              </a:extLst>
            </p:cNvPr>
            <p:cNvSpPr/>
            <p:nvPr/>
          </p:nvSpPr>
          <p:spPr bwMode="auto">
            <a:xfrm>
              <a:off x="4719638" y="269398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5" name="í$lïdé">
              <a:extLst>
                <a:ext uri="{FF2B5EF4-FFF2-40B4-BE49-F238E27FC236}">
                  <a16:creationId xmlns:a16="http://schemas.microsoft.com/office/drawing/2014/main" id="{3E81A177-CF21-4F9B-AF22-CCD80B52879E}"/>
                </a:ext>
              </a:extLst>
            </p:cNvPr>
            <p:cNvSpPr/>
            <p:nvPr/>
          </p:nvSpPr>
          <p:spPr bwMode="auto">
            <a:xfrm>
              <a:off x="4719638" y="237807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6" name="îSľïďè">
              <a:extLst>
                <a:ext uri="{FF2B5EF4-FFF2-40B4-BE49-F238E27FC236}">
                  <a16:creationId xmlns:a16="http://schemas.microsoft.com/office/drawing/2014/main" id="{D9F0CE77-E45C-421D-89EC-A1B7D733918C}"/>
                </a:ext>
              </a:extLst>
            </p:cNvPr>
            <p:cNvSpPr/>
            <p:nvPr/>
          </p:nvSpPr>
          <p:spPr bwMode="auto">
            <a:xfrm>
              <a:off x="4719638" y="237807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7" name="iṡļiḓé">
              <a:extLst>
                <a:ext uri="{FF2B5EF4-FFF2-40B4-BE49-F238E27FC236}">
                  <a16:creationId xmlns:a16="http://schemas.microsoft.com/office/drawing/2014/main" id="{A40603C2-3295-4C05-938E-329A4E98F2CC}"/>
                </a:ext>
              </a:extLst>
            </p:cNvPr>
            <p:cNvSpPr/>
            <p:nvPr/>
          </p:nvSpPr>
          <p:spPr bwMode="auto">
            <a:xfrm>
              <a:off x="4719638" y="206057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8" name="islíḑé">
              <a:extLst>
                <a:ext uri="{FF2B5EF4-FFF2-40B4-BE49-F238E27FC236}">
                  <a16:creationId xmlns:a16="http://schemas.microsoft.com/office/drawing/2014/main" id="{2E02F86B-54A6-46EB-90DB-DEFB02AA15ED}"/>
                </a:ext>
              </a:extLst>
            </p:cNvPr>
            <p:cNvSpPr/>
            <p:nvPr/>
          </p:nvSpPr>
          <p:spPr bwMode="auto">
            <a:xfrm>
              <a:off x="4719638" y="206057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9" name="ïsḻîde">
              <a:extLst>
                <a:ext uri="{FF2B5EF4-FFF2-40B4-BE49-F238E27FC236}">
                  <a16:creationId xmlns:a16="http://schemas.microsoft.com/office/drawing/2014/main" id="{28B1CFCA-45A0-4844-A9B7-E8C13EB37B5E}"/>
                </a:ext>
              </a:extLst>
            </p:cNvPr>
            <p:cNvSpPr/>
            <p:nvPr/>
          </p:nvSpPr>
          <p:spPr bwMode="auto">
            <a:xfrm>
              <a:off x="4795838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0" name="íṡḻîḋé">
              <a:extLst>
                <a:ext uri="{FF2B5EF4-FFF2-40B4-BE49-F238E27FC236}">
                  <a16:creationId xmlns:a16="http://schemas.microsoft.com/office/drawing/2014/main" id="{03306B8A-C6CC-4767-8B20-33A4904310E6}"/>
                </a:ext>
              </a:extLst>
            </p:cNvPr>
            <p:cNvSpPr/>
            <p:nvPr/>
          </p:nvSpPr>
          <p:spPr bwMode="auto">
            <a:xfrm>
              <a:off x="4795838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1" name="ïśļîḓe">
              <a:extLst>
                <a:ext uri="{FF2B5EF4-FFF2-40B4-BE49-F238E27FC236}">
                  <a16:creationId xmlns:a16="http://schemas.microsoft.com/office/drawing/2014/main" id="{3C3EFD09-23A0-432D-968F-51484F99DBEF}"/>
                </a:ext>
              </a:extLst>
            </p:cNvPr>
            <p:cNvSpPr/>
            <p:nvPr/>
          </p:nvSpPr>
          <p:spPr bwMode="auto">
            <a:xfrm>
              <a:off x="5111750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2" name="ïSļïḋé">
              <a:extLst>
                <a:ext uri="{FF2B5EF4-FFF2-40B4-BE49-F238E27FC236}">
                  <a16:creationId xmlns:a16="http://schemas.microsoft.com/office/drawing/2014/main" id="{C5F70142-CA54-494A-9699-16FAC88543D7}"/>
                </a:ext>
              </a:extLst>
            </p:cNvPr>
            <p:cNvSpPr/>
            <p:nvPr/>
          </p:nvSpPr>
          <p:spPr bwMode="auto">
            <a:xfrm>
              <a:off x="5111750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3" name="íṧḻïdè">
              <a:extLst>
                <a:ext uri="{FF2B5EF4-FFF2-40B4-BE49-F238E27FC236}">
                  <a16:creationId xmlns:a16="http://schemas.microsoft.com/office/drawing/2014/main" id="{0C4BC305-3F70-4670-B19C-D1683ED84BD2}"/>
                </a:ext>
              </a:extLst>
            </p:cNvPr>
            <p:cNvSpPr/>
            <p:nvPr/>
          </p:nvSpPr>
          <p:spPr bwMode="auto">
            <a:xfrm>
              <a:off x="5429250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4" name="işļîďê">
              <a:extLst>
                <a:ext uri="{FF2B5EF4-FFF2-40B4-BE49-F238E27FC236}">
                  <a16:creationId xmlns:a16="http://schemas.microsoft.com/office/drawing/2014/main" id="{93C9ECD0-3B75-4A63-9753-FEC4A5481069}"/>
                </a:ext>
              </a:extLst>
            </p:cNvPr>
            <p:cNvSpPr/>
            <p:nvPr/>
          </p:nvSpPr>
          <p:spPr bwMode="auto">
            <a:xfrm>
              <a:off x="5429250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5" name="îSḻiḓè">
              <a:extLst>
                <a:ext uri="{FF2B5EF4-FFF2-40B4-BE49-F238E27FC236}">
                  <a16:creationId xmlns:a16="http://schemas.microsoft.com/office/drawing/2014/main" id="{69755481-A4C0-493E-A180-4860B5893AC9}"/>
                </a:ext>
              </a:extLst>
            </p:cNvPr>
            <p:cNvSpPr/>
            <p:nvPr/>
          </p:nvSpPr>
          <p:spPr bwMode="auto">
            <a:xfrm>
              <a:off x="4953000" y="1984375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6" name="îṥlïḍè">
              <a:extLst>
                <a:ext uri="{FF2B5EF4-FFF2-40B4-BE49-F238E27FC236}">
                  <a16:creationId xmlns:a16="http://schemas.microsoft.com/office/drawing/2014/main" id="{706933D7-AF44-49D6-904E-3221E928CBD4}"/>
                </a:ext>
              </a:extLst>
            </p:cNvPr>
            <p:cNvSpPr/>
            <p:nvPr/>
          </p:nvSpPr>
          <p:spPr bwMode="auto">
            <a:xfrm>
              <a:off x="4953000" y="1984375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7" name="iŝľiḍè">
              <a:extLst>
                <a:ext uri="{FF2B5EF4-FFF2-40B4-BE49-F238E27FC236}">
                  <a16:creationId xmlns:a16="http://schemas.microsoft.com/office/drawing/2014/main" id="{DC209353-FDD5-4D80-B010-7E1677D77E8F}"/>
                </a:ext>
              </a:extLst>
            </p:cNvPr>
            <p:cNvSpPr/>
            <p:nvPr/>
          </p:nvSpPr>
          <p:spPr bwMode="auto">
            <a:xfrm>
              <a:off x="5270500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8" name="işḻíḋè">
              <a:extLst>
                <a:ext uri="{FF2B5EF4-FFF2-40B4-BE49-F238E27FC236}">
                  <a16:creationId xmlns:a16="http://schemas.microsoft.com/office/drawing/2014/main" id="{89C9BE98-DBA1-49BF-80E1-B31442571B57}"/>
                </a:ext>
              </a:extLst>
            </p:cNvPr>
            <p:cNvSpPr/>
            <p:nvPr/>
          </p:nvSpPr>
          <p:spPr bwMode="auto">
            <a:xfrm>
              <a:off x="5270500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9" name="íṡlíḍe">
              <a:extLst>
                <a:ext uri="{FF2B5EF4-FFF2-40B4-BE49-F238E27FC236}">
                  <a16:creationId xmlns:a16="http://schemas.microsoft.com/office/drawing/2014/main" id="{68857546-12D5-4305-AD28-AC5D95FBC5BF}"/>
                </a:ext>
              </a:extLst>
            </p:cNvPr>
            <p:cNvSpPr/>
            <p:nvPr/>
          </p:nvSpPr>
          <p:spPr bwMode="auto">
            <a:xfrm>
              <a:off x="5588000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0" name="ï$ľîďé">
              <a:extLst>
                <a:ext uri="{FF2B5EF4-FFF2-40B4-BE49-F238E27FC236}">
                  <a16:creationId xmlns:a16="http://schemas.microsoft.com/office/drawing/2014/main" id="{4BF56F7D-E37F-4322-A419-AEF35A2C0F43}"/>
                </a:ext>
              </a:extLst>
            </p:cNvPr>
            <p:cNvSpPr/>
            <p:nvPr/>
          </p:nvSpPr>
          <p:spPr bwMode="auto">
            <a:xfrm>
              <a:off x="5588000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1" name="iŝľiḍé">
              <a:extLst>
                <a:ext uri="{FF2B5EF4-FFF2-40B4-BE49-F238E27FC236}">
                  <a16:creationId xmlns:a16="http://schemas.microsoft.com/office/drawing/2014/main" id="{7280C5C9-C877-43B4-A0F4-DD7D4D945D4B}"/>
                </a:ext>
              </a:extLst>
            </p:cNvPr>
            <p:cNvSpPr/>
            <p:nvPr/>
          </p:nvSpPr>
          <p:spPr bwMode="auto">
            <a:xfrm>
              <a:off x="5746750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2" name="íṩľíḓè">
              <a:extLst>
                <a:ext uri="{FF2B5EF4-FFF2-40B4-BE49-F238E27FC236}">
                  <a16:creationId xmlns:a16="http://schemas.microsoft.com/office/drawing/2014/main" id="{DB327037-3505-4764-B780-0581AF076DCB}"/>
                </a:ext>
              </a:extLst>
            </p:cNvPr>
            <p:cNvSpPr/>
            <p:nvPr/>
          </p:nvSpPr>
          <p:spPr bwMode="auto">
            <a:xfrm>
              <a:off x="5746750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3" name="isļiḑê">
              <a:extLst>
                <a:ext uri="{FF2B5EF4-FFF2-40B4-BE49-F238E27FC236}">
                  <a16:creationId xmlns:a16="http://schemas.microsoft.com/office/drawing/2014/main" id="{D151956E-F43E-4586-8CB3-3A33AF142322}"/>
                </a:ext>
              </a:extLst>
            </p:cNvPr>
            <p:cNvSpPr/>
            <p:nvPr/>
          </p:nvSpPr>
          <p:spPr bwMode="auto">
            <a:xfrm>
              <a:off x="6062663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4" name="i$ḷîḓè">
              <a:extLst>
                <a:ext uri="{FF2B5EF4-FFF2-40B4-BE49-F238E27FC236}">
                  <a16:creationId xmlns:a16="http://schemas.microsoft.com/office/drawing/2014/main" id="{9F662E35-E4ED-4DE1-B229-76EDE6BA296F}"/>
                </a:ext>
              </a:extLst>
            </p:cNvPr>
            <p:cNvSpPr/>
            <p:nvPr/>
          </p:nvSpPr>
          <p:spPr bwMode="auto">
            <a:xfrm>
              <a:off x="6062663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5" name="is1ïďe">
              <a:extLst>
                <a:ext uri="{FF2B5EF4-FFF2-40B4-BE49-F238E27FC236}">
                  <a16:creationId xmlns:a16="http://schemas.microsoft.com/office/drawing/2014/main" id="{5E489DCF-BBA2-47B0-A4DC-6A01899D4CB3}"/>
                </a:ext>
              </a:extLst>
            </p:cNvPr>
            <p:cNvSpPr/>
            <p:nvPr/>
          </p:nvSpPr>
          <p:spPr bwMode="auto">
            <a:xfrm>
              <a:off x="6380163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6" name="iṥḷïḓé">
              <a:extLst>
                <a:ext uri="{FF2B5EF4-FFF2-40B4-BE49-F238E27FC236}">
                  <a16:creationId xmlns:a16="http://schemas.microsoft.com/office/drawing/2014/main" id="{E9850090-8C51-43D2-9950-C59108112A97}"/>
                </a:ext>
              </a:extLst>
            </p:cNvPr>
            <p:cNvSpPr/>
            <p:nvPr/>
          </p:nvSpPr>
          <p:spPr bwMode="auto">
            <a:xfrm>
              <a:off x="6380163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7" name="işļiďê">
              <a:extLst>
                <a:ext uri="{FF2B5EF4-FFF2-40B4-BE49-F238E27FC236}">
                  <a16:creationId xmlns:a16="http://schemas.microsoft.com/office/drawing/2014/main" id="{9C5C0417-592B-4243-95BF-D8633A8F3551}"/>
                </a:ext>
              </a:extLst>
            </p:cNvPr>
            <p:cNvSpPr/>
            <p:nvPr/>
          </p:nvSpPr>
          <p:spPr bwMode="auto">
            <a:xfrm>
              <a:off x="5670550" y="28527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8" name="ïšļïḍè">
              <a:extLst>
                <a:ext uri="{FF2B5EF4-FFF2-40B4-BE49-F238E27FC236}">
                  <a16:creationId xmlns:a16="http://schemas.microsoft.com/office/drawing/2014/main" id="{1E8CBFFD-F23F-45BC-8B1F-45A810B1C6D1}"/>
                </a:ext>
              </a:extLst>
            </p:cNvPr>
            <p:cNvSpPr/>
            <p:nvPr/>
          </p:nvSpPr>
          <p:spPr bwMode="auto">
            <a:xfrm>
              <a:off x="5670550" y="28527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9" name="îṧļíḑé">
              <a:extLst>
                <a:ext uri="{FF2B5EF4-FFF2-40B4-BE49-F238E27FC236}">
                  <a16:creationId xmlns:a16="http://schemas.microsoft.com/office/drawing/2014/main" id="{668EFED3-AF89-4DB5-B3D1-2459382CD42E}"/>
                </a:ext>
              </a:extLst>
            </p:cNvPr>
            <p:cNvSpPr/>
            <p:nvPr/>
          </p:nvSpPr>
          <p:spPr bwMode="auto">
            <a:xfrm>
              <a:off x="5670550" y="25352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0" name="ïŝḻiďè">
              <a:extLst>
                <a:ext uri="{FF2B5EF4-FFF2-40B4-BE49-F238E27FC236}">
                  <a16:creationId xmlns:a16="http://schemas.microsoft.com/office/drawing/2014/main" id="{ACCA84AC-6846-4549-BE86-5553CDCB2A19}"/>
                </a:ext>
              </a:extLst>
            </p:cNvPr>
            <p:cNvSpPr/>
            <p:nvPr/>
          </p:nvSpPr>
          <p:spPr bwMode="auto">
            <a:xfrm>
              <a:off x="5670550" y="25352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1" name="îṩľiḍe">
              <a:extLst>
                <a:ext uri="{FF2B5EF4-FFF2-40B4-BE49-F238E27FC236}">
                  <a16:creationId xmlns:a16="http://schemas.microsoft.com/office/drawing/2014/main" id="{C4689DC9-B682-4DCB-8926-F80758151A35}"/>
                </a:ext>
              </a:extLst>
            </p:cNvPr>
            <p:cNvSpPr/>
            <p:nvPr/>
          </p:nvSpPr>
          <p:spPr bwMode="auto">
            <a:xfrm>
              <a:off x="5670550" y="22193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2" name="îslïdé">
              <a:extLst>
                <a:ext uri="{FF2B5EF4-FFF2-40B4-BE49-F238E27FC236}">
                  <a16:creationId xmlns:a16="http://schemas.microsoft.com/office/drawing/2014/main" id="{60AC0C6E-E6AC-469F-8B10-B1F4198575D2}"/>
                </a:ext>
              </a:extLst>
            </p:cNvPr>
            <p:cNvSpPr/>
            <p:nvPr/>
          </p:nvSpPr>
          <p:spPr bwMode="auto">
            <a:xfrm>
              <a:off x="5670550" y="22193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3" name="íšliḑê">
              <a:extLst>
                <a:ext uri="{FF2B5EF4-FFF2-40B4-BE49-F238E27FC236}">
                  <a16:creationId xmlns:a16="http://schemas.microsoft.com/office/drawing/2014/main" id="{94398F29-4617-41B8-B3A8-F2D14CF73E1A}"/>
                </a:ext>
              </a:extLst>
            </p:cNvPr>
            <p:cNvSpPr/>
            <p:nvPr/>
          </p:nvSpPr>
          <p:spPr bwMode="auto">
            <a:xfrm>
              <a:off x="5670550" y="269398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4" name="ïṡḷïḋe">
              <a:extLst>
                <a:ext uri="{FF2B5EF4-FFF2-40B4-BE49-F238E27FC236}">
                  <a16:creationId xmlns:a16="http://schemas.microsoft.com/office/drawing/2014/main" id="{67B52F60-FEFF-47CD-A267-870DF4EBE580}"/>
                </a:ext>
              </a:extLst>
            </p:cNvPr>
            <p:cNvSpPr/>
            <p:nvPr/>
          </p:nvSpPr>
          <p:spPr bwMode="auto">
            <a:xfrm>
              <a:off x="5670550" y="269398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5" name="îṣ1ide">
              <a:extLst>
                <a:ext uri="{FF2B5EF4-FFF2-40B4-BE49-F238E27FC236}">
                  <a16:creationId xmlns:a16="http://schemas.microsoft.com/office/drawing/2014/main" id="{72F97EB0-DA9B-4EF8-BDE9-CC364B0796DE}"/>
                </a:ext>
              </a:extLst>
            </p:cNvPr>
            <p:cNvSpPr/>
            <p:nvPr/>
          </p:nvSpPr>
          <p:spPr bwMode="auto">
            <a:xfrm>
              <a:off x="5670550" y="23780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6" name="îS1iḓé">
              <a:extLst>
                <a:ext uri="{FF2B5EF4-FFF2-40B4-BE49-F238E27FC236}">
                  <a16:creationId xmlns:a16="http://schemas.microsoft.com/office/drawing/2014/main" id="{C6C84D0A-59DD-460B-B4C9-FD47C2D358CD}"/>
                </a:ext>
              </a:extLst>
            </p:cNvPr>
            <p:cNvSpPr/>
            <p:nvPr/>
          </p:nvSpPr>
          <p:spPr bwMode="auto">
            <a:xfrm>
              <a:off x="5670550" y="23780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7" name="íŝľíḋè">
              <a:extLst>
                <a:ext uri="{FF2B5EF4-FFF2-40B4-BE49-F238E27FC236}">
                  <a16:creationId xmlns:a16="http://schemas.microsoft.com/office/drawing/2014/main" id="{333EEA7E-AD3F-4F72-82E7-BD316579A95B}"/>
                </a:ext>
              </a:extLst>
            </p:cNvPr>
            <p:cNvSpPr/>
            <p:nvPr/>
          </p:nvSpPr>
          <p:spPr bwMode="auto">
            <a:xfrm>
              <a:off x="5670550" y="20605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8" name="iṧḷïďé">
              <a:extLst>
                <a:ext uri="{FF2B5EF4-FFF2-40B4-BE49-F238E27FC236}">
                  <a16:creationId xmlns:a16="http://schemas.microsoft.com/office/drawing/2014/main" id="{BCC2DE4F-4E2F-4005-A7E4-AF2334E228F4}"/>
                </a:ext>
              </a:extLst>
            </p:cNvPr>
            <p:cNvSpPr/>
            <p:nvPr/>
          </p:nvSpPr>
          <p:spPr bwMode="auto">
            <a:xfrm>
              <a:off x="5670550" y="20605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9" name="íṧlïḋé">
              <a:extLst>
                <a:ext uri="{FF2B5EF4-FFF2-40B4-BE49-F238E27FC236}">
                  <a16:creationId xmlns:a16="http://schemas.microsoft.com/office/drawing/2014/main" id="{06DAC54A-B473-4E6B-871F-47A5DB127119}"/>
                </a:ext>
              </a:extLst>
            </p:cNvPr>
            <p:cNvSpPr/>
            <p:nvPr/>
          </p:nvSpPr>
          <p:spPr bwMode="auto">
            <a:xfrm>
              <a:off x="5903913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0" name="îŝ1íḑê">
              <a:extLst>
                <a:ext uri="{FF2B5EF4-FFF2-40B4-BE49-F238E27FC236}">
                  <a16:creationId xmlns:a16="http://schemas.microsoft.com/office/drawing/2014/main" id="{34A81BD7-7759-4994-A120-A2335B986456}"/>
                </a:ext>
              </a:extLst>
            </p:cNvPr>
            <p:cNvSpPr/>
            <p:nvPr/>
          </p:nvSpPr>
          <p:spPr bwMode="auto">
            <a:xfrm>
              <a:off x="5903913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1" name="iṣ1ide">
              <a:extLst>
                <a:ext uri="{FF2B5EF4-FFF2-40B4-BE49-F238E27FC236}">
                  <a16:creationId xmlns:a16="http://schemas.microsoft.com/office/drawing/2014/main" id="{F8A78B9D-CE63-45D6-8A97-004DE795B546}"/>
                </a:ext>
              </a:extLst>
            </p:cNvPr>
            <p:cNvSpPr/>
            <p:nvPr/>
          </p:nvSpPr>
          <p:spPr bwMode="auto">
            <a:xfrm>
              <a:off x="6221413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2" name="îślîḓê">
              <a:extLst>
                <a:ext uri="{FF2B5EF4-FFF2-40B4-BE49-F238E27FC236}">
                  <a16:creationId xmlns:a16="http://schemas.microsoft.com/office/drawing/2014/main" id="{83A3DFB8-A667-405B-A489-23C972566414}"/>
                </a:ext>
              </a:extLst>
            </p:cNvPr>
            <p:cNvSpPr/>
            <p:nvPr/>
          </p:nvSpPr>
          <p:spPr bwMode="auto">
            <a:xfrm>
              <a:off x="6221413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3" name="îṩ1íḓé">
              <a:extLst>
                <a:ext uri="{FF2B5EF4-FFF2-40B4-BE49-F238E27FC236}">
                  <a16:creationId xmlns:a16="http://schemas.microsoft.com/office/drawing/2014/main" id="{2F242DE4-AB41-4698-8956-A31D2EE2DF65}"/>
                </a:ext>
              </a:extLst>
            </p:cNvPr>
            <p:cNvSpPr/>
            <p:nvPr/>
          </p:nvSpPr>
          <p:spPr bwMode="auto">
            <a:xfrm>
              <a:off x="6538913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4" name="íṧļíḑè">
              <a:extLst>
                <a:ext uri="{FF2B5EF4-FFF2-40B4-BE49-F238E27FC236}">
                  <a16:creationId xmlns:a16="http://schemas.microsoft.com/office/drawing/2014/main" id="{BC133D05-E5DF-412C-8289-AA4E872C2CAA}"/>
                </a:ext>
              </a:extLst>
            </p:cNvPr>
            <p:cNvSpPr/>
            <p:nvPr/>
          </p:nvSpPr>
          <p:spPr bwMode="auto">
            <a:xfrm>
              <a:off x="6538913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5" name="ïṧḷîḍê">
              <a:extLst>
                <a:ext uri="{FF2B5EF4-FFF2-40B4-BE49-F238E27FC236}">
                  <a16:creationId xmlns:a16="http://schemas.microsoft.com/office/drawing/2014/main" id="{7DE4C8DC-A891-4177-895E-3DFB0F1148FE}"/>
                </a:ext>
              </a:extLst>
            </p:cNvPr>
            <p:cNvSpPr/>
            <p:nvPr/>
          </p:nvSpPr>
          <p:spPr bwMode="auto">
            <a:xfrm>
              <a:off x="5670550" y="28527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6" name="íş1ídé">
              <a:extLst>
                <a:ext uri="{FF2B5EF4-FFF2-40B4-BE49-F238E27FC236}">
                  <a16:creationId xmlns:a16="http://schemas.microsoft.com/office/drawing/2014/main" id="{E64AE6BD-7134-47F1-B695-C0F42C982A3F}"/>
                </a:ext>
              </a:extLst>
            </p:cNvPr>
            <p:cNvSpPr/>
            <p:nvPr/>
          </p:nvSpPr>
          <p:spPr bwMode="auto">
            <a:xfrm>
              <a:off x="5670550" y="28527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7" name="iṧļîḋé">
              <a:extLst>
                <a:ext uri="{FF2B5EF4-FFF2-40B4-BE49-F238E27FC236}">
                  <a16:creationId xmlns:a16="http://schemas.microsoft.com/office/drawing/2014/main" id="{8B24FC70-553B-4FDC-BAD6-ED547CF3C6D3}"/>
                </a:ext>
              </a:extLst>
            </p:cNvPr>
            <p:cNvSpPr/>
            <p:nvPr/>
          </p:nvSpPr>
          <p:spPr bwMode="auto">
            <a:xfrm>
              <a:off x="5670550" y="25352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8" name="íṧ1íḋê">
              <a:extLst>
                <a:ext uri="{FF2B5EF4-FFF2-40B4-BE49-F238E27FC236}">
                  <a16:creationId xmlns:a16="http://schemas.microsoft.com/office/drawing/2014/main" id="{121C37D3-98F6-468E-AF77-5A8B4243E0A8}"/>
                </a:ext>
              </a:extLst>
            </p:cNvPr>
            <p:cNvSpPr/>
            <p:nvPr/>
          </p:nvSpPr>
          <p:spPr bwMode="auto">
            <a:xfrm>
              <a:off x="5670550" y="25352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9" name="íśḻîďê">
              <a:extLst>
                <a:ext uri="{FF2B5EF4-FFF2-40B4-BE49-F238E27FC236}">
                  <a16:creationId xmlns:a16="http://schemas.microsoft.com/office/drawing/2014/main" id="{312B06C7-4E3B-4F6F-B474-79B0B8E43817}"/>
                </a:ext>
              </a:extLst>
            </p:cNvPr>
            <p:cNvSpPr/>
            <p:nvPr/>
          </p:nvSpPr>
          <p:spPr bwMode="auto">
            <a:xfrm>
              <a:off x="5670550" y="22193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0" name="íṧ1ïḋè">
              <a:extLst>
                <a:ext uri="{FF2B5EF4-FFF2-40B4-BE49-F238E27FC236}">
                  <a16:creationId xmlns:a16="http://schemas.microsoft.com/office/drawing/2014/main" id="{F77FBB67-77C0-4747-9EE8-0DF199A64D7B}"/>
                </a:ext>
              </a:extLst>
            </p:cNvPr>
            <p:cNvSpPr/>
            <p:nvPr/>
          </p:nvSpPr>
          <p:spPr bwMode="auto">
            <a:xfrm>
              <a:off x="5670550" y="22193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1" name="ísḻiḋé">
              <a:extLst>
                <a:ext uri="{FF2B5EF4-FFF2-40B4-BE49-F238E27FC236}">
                  <a16:creationId xmlns:a16="http://schemas.microsoft.com/office/drawing/2014/main" id="{F9E0F88F-5967-45E1-BE0B-5497FE199450}"/>
                </a:ext>
              </a:extLst>
            </p:cNvPr>
            <p:cNvSpPr/>
            <p:nvPr/>
          </p:nvSpPr>
          <p:spPr bwMode="auto">
            <a:xfrm>
              <a:off x="5670550" y="269398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2" name="îsľîḋê">
              <a:extLst>
                <a:ext uri="{FF2B5EF4-FFF2-40B4-BE49-F238E27FC236}">
                  <a16:creationId xmlns:a16="http://schemas.microsoft.com/office/drawing/2014/main" id="{CE2B982F-396B-4780-9C66-FF21DEE50B61}"/>
                </a:ext>
              </a:extLst>
            </p:cNvPr>
            <p:cNvSpPr/>
            <p:nvPr/>
          </p:nvSpPr>
          <p:spPr bwMode="auto">
            <a:xfrm>
              <a:off x="5670550" y="269398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3" name="ïṧļïďê">
              <a:extLst>
                <a:ext uri="{FF2B5EF4-FFF2-40B4-BE49-F238E27FC236}">
                  <a16:creationId xmlns:a16="http://schemas.microsoft.com/office/drawing/2014/main" id="{8D76E390-FA77-487B-8F55-C7361743F6F3}"/>
                </a:ext>
              </a:extLst>
            </p:cNvPr>
            <p:cNvSpPr/>
            <p:nvPr/>
          </p:nvSpPr>
          <p:spPr bwMode="auto">
            <a:xfrm>
              <a:off x="5670550" y="237807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4" name="iṥľïde">
              <a:extLst>
                <a:ext uri="{FF2B5EF4-FFF2-40B4-BE49-F238E27FC236}">
                  <a16:creationId xmlns:a16="http://schemas.microsoft.com/office/drawing/2014/main" id="{09237A8C-8827-49EA-AE27-D04045ACE61D}"/>
                </a:ext>
              </a:extLst>
            </p:cNvPr>
            <p:cNvSpPr/>
            <p:nvPr/>
          </p:nvSpPr>
          <p:spPr bwMode="auto">
            <a:xfrm>
              <a:off x="5670550" y="237807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5" name="iṧ1íḋè">
              <a:extLst>
                <a:ext uri="{FF2B5EF4-FFF2-40B4-BE49-F238E27FC236}">
                  <a16:creationId xmlns:a16="http://schemas.microsoft.com/office/drawing/2014/main" id="{8B72C5BE-995A-48AA-85DB-A276D4435D87}"/>
                </a:ext>
              </a:extLst>
            </p:cNvPr>
            <p:cNvSpPr/>
            <p:nvPr/>
          </p:nvSpPr>
          <p:spPr bwMode="auto">
            <a:xfrm>
              <a:off x="5670550" y="206057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6" name="íśľiḋe">
              <a:extLst>
                <a:ext uri="{FF2B5EF4-FFF2-40B4-BE49-F238E27FC236}">
                  <a16:creationId xmlns:a16="http://schemas.microsoft.com/office/drawing/2014/main" id="{BEA5233A-01E4-484B-8460-1BF4A1B98578}"/>
                </a:ext>
              </a:extLst>
            </p:cNvPr>
            <p:cNvSpPr/>
            <p:nvPr/>
          </p:nvSpPr>
          <p:spPr bwMode="auto">
            <a:xfrm>
              <a:off x="5670550" y="206057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7" name="ïśľíḑe">
              <a:extLst>
                <a:ext uri="{FF2B5EF4-FFF2-40B4-BE49-F238E27FC236}">
                  <a16:creationId xmlns:a16="http://schemas.microsoft.com/office/drawing/2014/main" id="{E854F67B-AEEE-478B-862C-7426BC45C9DA}"/>
                </a:ext>
              </a:extLst>
            </p:cNvPr>
            <p:cNvSpPr/>
            <p:nvPr/>
          </p:nvSpPr>
          <p:spPr bwMode="auto">
            <a:xfrm>
              <a:off x="5746750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8" name="íṧḻïḓe">
              <a:extLst>
                <a:ext uri="{FF2B5EF4-FFF2-40B4-BE49-F238E27FC236}">
                  <a16:creationId xmlns:a16="http://schemas.microsoft.com/office/drawing/2014/main" id="{6D13CBCB-E2F5-40BF-B7F8-9B7840EAE192}"/>
                </a:ext>
              </a:extLst>
            </p:cNvPr>
            <p:cNvSpPr/>
            <p:nvPr/>
          </p:nvSpPr>
          <p:spPr bwMode="auto">
            <a:xfrm>
              <a:off x="5746750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9" name="íṡḻíḑé">
              <a:extLst>
                <a:ext uri="{FF2B5EF4-FFF2-40B4-BE49-F238E27FC236}">
                  <a16:creationId xmlns:a16="http://schemas.microsoft.com/office/drawing/2014/main" id="{8EDB00DE-10D9-49ED-8615-6CF3BF7AAB90}"/>
                </a:ext>
              </a:extLst>
            </p:cNvPr>
            <p:cNvSpPr/>
            <p:nvPr/>
          </p:nvSpPr>
          <p:spPr bwMode="auto">
            <a:xfrm>
              <a:off x="6062663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0" name="ïṡḻîḋé">
              <a:extLst>
                <a:ext uri="{FF2B5EF4-FFF2-40B4-BE49-F238E27FC236}">
                  <a16:creationId xmlns:a16="http://schemas.microsoft.com/office/drawing/2014/main" id="{831F6857-6EB8-4EE6-A764-1A828D2A7EAA}"/>
                </a:ext>
              </a:extLst>
            </p:cNvPr>
            <p:cNvSpPr/>
            <p:nvPr/>
          </p:nvSpPr>
          <p:spPr bwMode="auto">
            <a:xfrm>
              <a:off x="6062663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1" name="îṩḻiḋê">
              <a:extLst>
                <a:ext uri="{FF2B5EF4-FFF2-40B4-BE49-F238E27FC236}">
                  <a16:creationId xmlns:a16="http://schemas.microsoft.com/office/drawing/2014/main" id="{911E9332-679A-434C-B02C-07CCAC4F462F}"/>
                </a:ext>
              </a:extLst>
            </p:cNvPr>
            <p:cNvSpPr/>
            <p:nvPr/>
          </p:nvSpPr>
          <p:spPr bwMode="auto">
            <a:xfrm>
              <a:off x="6380163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2" name="îŝļídé">
              <a:extLst>
                <a:ext uri="{FF2B5EF4-FFF2-40B4-BE49-F238E27FC236}">
                  <a16:creationId xmlns:a16="http://schemas.microsoft.com/office/drawing/2014/main" id="{FD83B4E1-8973-44C2-97FE-904959F230ED}"/>
                </a:ext>
              </a:extLst>
            </p:cNvPr>
            <p:cNvSpPr/>
            <p:nvPr/>
          </p:nvSpPr>
          <p:spPr bwMode="auto">
            <a:xfrm>
              <a:off x="6380163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3" name="íş1íḑè">
              <a:extLst>
                <a:ext uri="{FF2B5EF4-FFF2-40B4-BE49-F238E27FC236}">
                  <a16:creationId xmlns:a16="http://schemas.microsoft.com/office/drawing/2014/main" id="{EE01A5A8-9696-40FE-9B4E-F60FF8589B64}"/>
                </a:ext>
              </a:extLst>
            </p:cNvPr>
            <p:cNvSpPr/>
            <p:nvPr/>
          </p:nvSpPr>
          <p:spPr bwMode="auto">
            <a:xfrm>
              <a:off x="5903913" y="1984375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4" name="is1iďê">
              <a:extLst>
                <a:ext uri="{FF2B5EF4-FFF2-40B4-BE49-F238E27FC236}">
                  <a16:creationId xmlns:a16="http://schemas.microsoft.com/office/drawing/2014/main" id="{3E61C88D-A42A-4696-A8D0-1CD8FD8B04E2}"/>
                </a:ext>
              </a:extLst>
            </p:cNvPr>
            <p:cNvSpPr/>
            <p:nvPr/>
          </p:nvSpPr>
          <p:spPr bwMode="auto">
            <a:xfrm>
              <a:off x="5903913" y="1984375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5" name="í$ḷîḍê">
              <a:extLst>
                <a:ext uri="{FF2B5EF4-FFF2-40B4-BE49-F238E27FC236}">
                  <a16:creationId xmlns:a16="http://schemas.microsoft.com/office/drawing/2014/main" id="{CF895BEA-C36B-49F4-9A78-8CBC7E404C6F}"/>
                </a:ext>
              </a:extLst>
            </p:cNvPr>
            <p:cNvSpPr/>
            <p:nvPr/>
          </p:nvSpPr>
          <p:spPr bwMode="auto">
            <a:xfrm>
              <a:off x="6221413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6" name="i$1ïḓe">
              <a:extLst>
                <a:ext uri="{FF2B5EF4-FFF2-40B4-BE49-F238E27FC236}">
                  <a16:creationId xmlns:a16="http://schemas.microsoft.com/office/drawing/2014/main" id="{2DB1C3DE-22D6-4CE6-8A0E-2244714FB2E2}"/>
                </a:ext>
              </a:extLst>
            </p:cNvPr>
            <p:cNvSpPr/>
            <p:nvPr/>
          </p:nvSpPr>
          <p:spPr bwMode="auto">
            <a:xfrm>
              <a:off x="6221413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7" name="íśļiḍê">
              <a:extLst>
                <a:ext uri="{FF2B5EF4-FFF2-40B4-BE49-F238E27FC236}">
                  <a16:creationId xmlns:a16="http://schemas.microsoft.com/office/drawing/2014/main" id="{AB5E7CD0-DE5C-45A1-8D6D-272F689D0BBF}"/>
                </a:ext>
              </a:extLst>
            </p:cNvPr>
            <p:cNvSpPr/>
            <p:nvPr/>
          </p:nvSpPr>
          <p:spPr bwMode="auto">
            <a:xfrm>
              <a:off x="6538913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8" name="îšľiďé">
              <a:extLst>
                <a:ext uri="{FF2B5EF4-FFF2-40B4-BE49-F238E27FC236}">
                  <a16:creationId xmlns:a16="http://schemas.microsoft.com/office/drawing/2014/main" id="{2ACE0FB2-953C-4191-8787-1D32C17458A3}"/>
                </a:ext>
              </a:extLst>
            </p:cNvPr>
            <p:cNvSpPr/>
            <p:nvPr/>
          </p:nvSpPr>
          <p:spPr bwMode="auto">
            <a:xfrm>
              <a:off x="6538913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9" name="îṣḷîḍe">
              <a:extLst>
                <a:ext uri="{FF2B5EF4-FFF2-40B4-BE49-F238E27FC236}">
                  <a16:creationId xmlns:a16="http://schemas.microsoft.com/office/drawing/2014/main" id="{9C9FA676-490C-40CF-9D20-A795E2259AC7}"/>
                </a:ext>
              </a:extLst>
            </p:cNvPr>
            <p:cNvSpPr/>
            <p:nvPr/>
          </p:nvSpPr>
          <p:spPr bwMode="auto">
            <a:xfrm>
              <a:off x="6697663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0" name="íṥľiḓe">
              <a:extLst>
                <a:ext uri="{FF2B5EF4-FFF2-40B4-BE49-F238E27FC236}">
                  <a16:creationId xmlns:a16="http://schemas.microsoft.com/office/drawing/2014/main" id="{D8640206-D342-47BF-B742-8C5BE1D4C46B}"/>
                </a:ext>
              </a:extLst>
            </p:cNvPr>
            <p:cNvSpPr/>
            <p:nvPr/>
          </p:nvSpPr>
          <p:spPr bwMode="auto">
            <a:xfrm>
              <a:off x="6697663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1" name="iṧlîḋê">
              <a:extLst>
                <a:ext uri="{FF2B5EF4-FFF2-40B4-BE49-F238E27FC236}">
                  <a16:creationId xmlns:a16="http://schemas.microsoft.com/office/drawing/2014/main" id="{D381523A-D46F-456A-AFD4-DAC320DBCF06}"/>
                </a:ext>
              </a:extLst>
            </p:cNvPr>
            <p:cNvSpPr/>
            <p:nvPr/>
          </p:nvSpPr>
          <p:spPr bwMode="auto">
            <a:xfrm>
              <a:off x="7013575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2" name="îṡlïdè">
              <a:extLst>
                <a:ext uri="{FF2B5EF4-FFF2-40B4-BE49-F238E27FC236}">
                  <a16:creationId xmlns:a16="http://schemas.microsoft.com/office/drawing/2014/main" id="{41006E27-A4A5-4529-972A-4672D358A436}"/>
                </a:ext>
              </a:extLst>
            </p:cNvPr>
            <p:cNvSpPr/>
            <p:nvPr/>
          </p:nvSpPr>
          <p:spPr bwMode="auto">
            <a:xfrm>
              <a:off x="7013575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3" name="ïsļiḑe">
              <a:extLst>
                <a:ext uri="{FF2B5EF4-FFF2-40B4-BE49-F238E27FC236}">
                  <a16:creationId xmlns:a16="http://schemas.microsoft.com/office/drawing/2014/main" id="{5D56D8B6-892F-465B-9961-3EC18E7FA521}"/>
                </a:ext>
              </a:extLst>
            </p:cNvPr>
            <p:cNvSpPr/>
            <p:nvPr/>
          </p:nvSpPr>
          <p:spPr bwMode="auto">
            <a:xfrm>
              <a:off x="7331075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4" name="í$lidê">
              <a:extLst>
                <a:ext uri="{FF2B5EF4-FFF2-40B4-BE49-F238E27FC236}">
                  <a16:creationId xmlns:a16="http://schemas.microsoft.com/office/drawing/2014/main" id="{F8982625-9467-4637-AE64-27BCCB6C1FF7}"/>
                </a:ext>
              </a:extLst>
            </p:cNvPr>
            <p:cNvSpPr/>
            <p:nvPr/>
          </p:nvSpPr>
          <p:spPr bwMode="auto">
            <a:xfrm>
              <a:off x="7331075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5" name="iṥḷïḍe">
              <a:extLst>
                <a:ext uri="{FF2B5EF4-FFF2-40B4-BE49-F238E27FC236}">
                  <a16:creationId xmlns:a16="http://schemas.microsoft.com/office/drawing/2014/main" id="{09D56AF4-E818-4DBF-AD58-5DC3470D5921}"/>
                </a:ext>
              </a:extLst>
            </p:cNvPr>
            <p:cNvSpPr/>
            <p:nvPr/>
          </p:nvSpPr>
          <p:spPr bwMode="auto">
            <a:xfrm>
              <a:off x="6621463" y="28527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6" name="îsļîďé">
              <a:extLst>
                <a:ext uri="{FF2B5EF4-FFF2-40B4-BE49-F238E27FC236}">
                  <a16:creationId xmlns:a16="http://schemas.microsoft.com/office/drawing/2014/main" id="{1385DD61-0254-4072-B823-D445E8468DD1}"/>
                </a:ext>
              </a:extLst>
            </p:cNvPr>
            <p:cNvSpPr/>
            <p:nvPr/>
          </p:nvSpPr>
          <p:spPr bwMode="auto">
            <a:xfrm>
              <a:off x="6621463" y="28527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7" name="îşļîḑé">
              <a:extLst>
                <a:ext uri="{FF2B5EF4-FFF2-40B4-BE49-F238E27FC236}">
                  <a16:creationId xmlns:a16="http://schemas.microsoft.com/office/drawing/2014/main" id="{D7B3E7A1-6858-468B-A22C-6E97BC95ABD9}"/>
                </a:ext>
              </a:extLst>
            </p:cNvPr>
            <p:cNvSpPr/>
            <p:nvPr/>
          </p:nvSpPr>
          <p:spPr bwMode="auto">
            <a:xfrm>
              <a:off x="6621463" y="25352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8" name="íṧļíḓè">
              <a:extLst>
                <a:ext uri="{FF2B5EF4-FFF2-40B4-BE49-F238E27FC236}">
                  <a16:creationId xmlns:a16="http://schemas.microsoft.com/office/drawing/2014/main" id="{F9B91AC4-70E8-47D5-B9CD-2B13344C86DD}"/>
                </a:ext>
              </a:extLst>
            </p:cNvPr>
            <p:cNvSpPr/>
            <p:nvPr/>
          </p:nvSpPr>
          <p:spPr bwMode="auto">
            <a:xfrm>
              <a:off x="6621463" y="253523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9" name="íṡḻíḓè">
              <a:extLst>
                <a:ext uri="{FF2B5EF4-FFF2-40B4-BE49-F238E27FC236}">
                  <a16:creationId xmlns:a16="http://schemas.microsoft.com/office/drawing/2014/main" id="{1CF0C8A8-FFA0-4EA6-A685-395A29112306}"/>
                </a:ext>
              </a:extLst>
            </p:cNvPr>
            <p:cNvSpPr/>
            <p:nvPr/>
          </p:nvSpPr>
          <p:spPr bwMode="auto">
            <a:xfrm>
              <a:off x="6621463" y="22193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0" name="ïsḷîḍê">
              <a:extLst>
                <a:ext uri="{FF2B5EF4-FFF2-40B4-BE49-F238E27FC236}">
                  <a16:creationId xmlns:a16="http://schemas.microsoft.com/office/drawing/2014/main" id="{76C57D3A-21BF-4012-AE27-1BEFAAA10BDA}"/>
                </a:ext>
              </a:extLst>
            </p:cNvPr>
            <p:cNvSpPr/>
            <p:nvPr/>
          </p:nvSpPr>
          <p:spPr bwMode="auto">
            <a:xfrm>
              <a:off x="6621463" y="221932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1" name="iṥḻiḋê">
              <a:extLst>
                <a:ext uri="{FF2B5EF4-FFF2-40B4-BE49-F238E27FC236}">
                  <a16:creationId xmlns:a16="http://schemas.microsoft.com/office/drawing/2014/main" id="{56D1F98D-9DDE-4C73-A413-30F71F4E6960}"/>
                </a:ext>
              </a:extLst>
            </p:cNvPr>
            <p:cNvSpPr/>
            <p:nvPr/>
          </p:nvSpPr>
          <p:spPr bwMode="auto">
            <a:xfrm>
              <a:off x="6621463" y="269398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2" name="î$lïḍé">
              <a:extLst>
                <a:ext uri="{FF2B5EF4-FFF2-40B4-BE49-F238E27FC236}">
                  <a16:creationId xmlns:a16="http://schemas.microsoft.com/office/drawing/2014/main" id="{91B85B8A-A50F-4BCE-A903-CFE9C6DCD2F4}"/>
                </a:ext>
              </a:extLst>
            </p:cNvPr>
            <p:cNvSpPr/>
            <p:nvPr/>
          </p:nvSpPr>
          <p:spPr bwMode="auto">
            <a:xfrm>
              <a:off x="6621463" y="2693988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3" name="îṧļîḑe">
              <a:extLst>
                <a:ext uri="{FF2B5EF4-FFF2-40B4-BE49-F238E27FC236}">
                  <a16:creationId xmlns:a16="http://schemas.microsoft.com/office/drawing/2014/main" id="{1F25C07D-A249-48A4-A14F-39783070D9D7}"/>
                </a:ext>
              </a:extLst>
            </p:cNvPr>
            <p:cNvSpPr/>
            <p:nvPr/>
          </p:nvSpPr>
          <p:spPr bwMode="auto">
            <a:xfrm>
              <a:off x="6621463" y="23780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4" name="iŝḷíḑe">
              <a:extLst>
                <a:ext uri="{FF2B5EF4-FFF2-40B4-BE49-F238E27FC236}">
                  <a16:creationId xmlns:a16="http://schemas.microsoft.com/office/drawing/2014/main" id="{0B6EC6C4-B86C-468E-BC86-A510DB04880A}"/>
                </a:ext>
              </a:extLst>
            </p:cNvPr>
            <p:cNvSpPr/>
            <p:nvPr/>
          </p:nvSpPr>
          <p:spPr bwMode="auto">
            <a:xfrm>
              <a:off x="6621463" y="23780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5" name="iśliḓé">
              <a:extLst>
                <a:ext uri="{FF2B5EF4-FFF2-40B4-BE49-F238E27FC236}">
                  <a16:creationId xmlns:a16="http://schemas.microsoft.com/office/drawing/2014/main" id="{B5246C15-E50A-4C41-9E4E-27F66CFCFF5D}"/>
                </a:ext>
              </a:extLst>
            </p:cNvPr>
            <p:cNvSpPr/>
            <p:nvPr/>
          </p:nvSpPr>
          <p:spPr bwMode="auto">
            <a:xfrm>
              <a:off x="6621463" y="20605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6" name="ïsļîḍe">
              <a:extLst>
                <a:ext uri="{FF2B5EF4-FFF2-40B4-BE49-F238E27FC236}">
                  <a16:creationId xmlns:a16="http://schemas.microsoft.com/office/drawing/2014/main" id="{04F7AB0E-5D80-44C7-AD54-A6DBD874C958}"/>
                </a:ext>
              </a:extLst>
            </p:cNvPr>
            <p:cNvSpPr/>
            <p:nvPr/>
          </p:nvSpPr>
          <p:spPr bwMode="auto">
            <a:xfrm>
              <a:off x="6621463" y="2060575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7" name="ïśļîḓé">
              <a:extLst>
                <a:ext uri="{FF2B5EF4-FFF2-40B4-BE49-F238E27FC236}">
                  <a16:creationId xmlns:a16="http://schemas.microsoft.com/office/drawing/2014/main" id="{14DBBB97-5D51-47B2-81FC-561DD5853BB9}"/>
                </a:ext>
              </a:extLst>
            </p:cNvPr>
            <p:cNvSpPr/>
            <p:nvPr/>
          </p:nvSpPr>
          <p:spPr bwMode="auto">
            <a:xfrm>
              <a:off x="6854825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8" name="iṩḻíḓê">
              <a:extLst>
                <a:ext uri="{FF2B5EF4-FFF2-40B4-BE49-F238E27FC236}">
                  <a16:creationId xmlns:a16="http://schemas.microsoft.com/office/drawing/2014/main" id="{5F9EE5D2-38AC-46BA-A096-0539BEEF9408}"/>
                </a:ext>
              </a:extLst>
            </p:cNvPr>
            <p:cNvSpPr/>
            <p:nvPr/>
          </p:nvSpPr>
          <p:spPr bwMode="auto">
            <a:xfrm>
              <a:off x="6854825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9" name="ïśľîḋé">
              <a:extLst>
                <a:ext uri="{FF2B5EF4-FFF2-40B4-BE49-F238E27FC236}">
                  <a16:creationId xmlns:a16="http://schemas.microsoft.com/office/drawing/2014/main" id="{2674F7E1-F6E1-44DC-AC86-AA7C2F3846AD}"/>
                </a:ext>
              </a:extLst>
            </p:cNvPr>
            <p:cNvSpPr/>
            <p:nvPr/>
          </p:nvSpPr>
          <p:spPr bwMode="auto">
            <a:xfrm>
              <a:off x="7172325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0" name="iŝ1îďê">
              <a:extLst>
                <a:ext uri="{FF2B5EF4-FFF2-40B4-BE49-F238E27FC236}">
                  <a16:creationId xmlns:a16="http://schemas.microsoft.com/office/drawing/2014/main" id="{0F9C3E02-A548-41F2-990F-6356C4EE5AF6}"/>
                </a:ext>
              </a:extLst>
            </p:cNvPr>
            <p:cNvSpPr/>
            <p:nvPr/>
          </p:nvSpPr>
          <p:spPr bwMode="auto">
            <a:xfrm>
              <a:off x="7172325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1" name="îṥľîdè">
              <a:extLst>
                <a:ext uri="{FF2B5EF4-FFF2-40B4-BE49-F238E27FC236}">
                  <a16:creationId xmlns:a16="http://schemas.microsoft.com/office/drawing/2014/main" id="{2F652E8A-6E56-49FD-82F2-9956E2FCE03A}"/>
                </a:ext>
              </a:extLst>
            </p:cNvPr>
            <p:cNvSpPr/>
            <p:nvPr/>
          </p:nvSpPr>
          <p:spPr bwMode="auto">
            <a:xfrm>
              <a:off x="7489825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2" name="išľíḓè">
              <a:extLst>
                <a:ext uri="{FF2B5EF4-FFF2-40B4-BE49-F238E27FC236}">
                  <a16:creationId xmlns:a16="http://schemas.microsoft.com/office/drawing/2014/main" id="{736272AF-6561-44D0-9C16-1469F7E46976}"/>
                </a:ext>
              </a:extLst>
            </p:cNvPr>
            <p:cNvSpPr/>
            <p:nvPr/>
          </p:nvSpPr>
          <p:spPr bwMode="auto">
            <a:xfrm>
              <a:off x="7489825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3" name="îṥḻiḍe">
              <a:extLst>
                <a:ext uri="{FF2B5EF4-FFF2-40B4-BE49-F238E27FC236}">
                  <a16:creationId xmlns:a16="http://schemas.microsoft.com/office/drawing/2014/main" id="{3D5D1511-63C9-420A-AC1F-0E12D2A8B9E8}"/>
                </a:ext>
              </a:extLst>
            </p:cNvPr>
            <p:cNvSpPr/>
            <p:nvPr/>
          </p:nvSpPr>
          <p:spPr bwMode="auto">
            <a:xfrm>
              <a:off x="6621463" y="28527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4" name="íŝļíḋè">
              <a:extLst>
                <a:ext uri="{FF2B5EF4-FFF2-40B4-BE49-F238E27FC236}">
                  <a16:creationId xmlns:a16="http://schemas.microsoft.com/office/drawing/2014/main" id="{A109B65D-F1AD-4AD8-9F6A-A9238508876A}"/>
                </a:ext>
              </a:extLst>
            </p:cNvPr>
            <p:cNvSpPr/>
            <p:nvPr/>
          </p:nvSpPr>
          <p:spPr bwMode="auto">
            <a:xfrm>
              <a:off x="6621463" y="28527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5" name="íśḷïḑê">
              <a:extLst>
                <a:ext uri="{FF2B5EF4-FFF2-40B4-BE49-F238E27FC236}">
                  <a16:creationId xmlns:a16="http://schemas.microsoft.com/office/drawing/2014/main" id="{8E36AB38-97AB-45A6-A469-99848885D322}"/>
                </a:ext>
              </a:extLst>
            </p:cNvPr>
            <p:cNvSpPr/>
            <p:nvPr/>
          </p:nvSpPr>
          <p:spPr bwMode="auto">
            <a:xfrm>
              <a:off x="6621463" y="25352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6" name="iSlîde">
              <a:extLst>
                <a:ext uri="{FF2B5EF4-FFF2-40B4-BE49-F238E27FC236}">
                  <a16:creationId xmlns:a16="http://schemas.microsoft.com/office/drawing/2014/main" id="{D16DE851-620C-419A-89E6-D04796B4C898}"/>
                </a:ext>
              </a:extLst>
            </p:cNvPr>
            <p:cNvSpPr/>
            <p:nvPr/>
          </p:nvSpPr>
          <p:spPr bwMode="auto">
            <a:xfrm>
              <a:off x="6621463" y="25352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7" name="iṩľîḋê">
              <a:extLst>
                <a:ext uri="{FF2B5EF4-FFF2-40B4-BE49-F238E27FC236}">
                  <a16:creationId xmlns:a16="http://schemas.microsoft.com/office/drawing/2014/main" id="{2FF10A94-33B5-4DBB-8230-8B022B832930}"/>
                </a:ext>
              </a:extLst>
            </p:cNvPr>
            <p:cNvSpPr/>
            <p:nvPr/>
          </p:nvSpPr>
          <p:spPr bwMode="auto">
            <a:xfrm>
              <a:off x="6621463" y="22193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8" name="îṥľiďê">
              <a:extLst>
                <a:ext uri="{FF2B5EF4-FFF2-40B4-BE49-F238E27FC236}">
                  <a16:creationId xmlns:a16="http://schemas.microsoft.com/office/drawing/2014/main" id="{A4AB216C-6FEC-42AC-A9D3-2601163D73A3}"/>
                </a:ext>
              </a:extLst>
            </p:cNvPr>
            <p:cNvSpPr/>
            <p:nvPr/>
          </p:nvSpPr>
          <p:spPr bwMode="auto">
            <a:xfrm>
              <a:off x="6621463" y="22193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9" name="ïSľïḍe">
              <a:extLst>
                <a:ext uri="{FF2B5EF4-FFF2-40B4-BE49-F238E27FC236}">
                  <a16:creationId xmlns:a16="http://schemas.microsoft.com/office/drawing/2014/main" id="{3CE35FE1-C717-4154-A9AF-AFDBAC6E3F5D}"/>
                </a:ext>
              </a:extLst>
            </p:cNvPr>
            <p:cNvSpPr/>
            <p:nvPr/>
          </p:nvSpPr>
          <p:spPr bwMode="auto">
            <a:xfrm>
              <a:off x="6621463" y="269398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0" name="í$ľïḋê">
              <a:extLst>
                <a:ext uri="{FF2B5EF4-FFF2-40B4-BE49-F238E27FC236}">
                  <a16:creationId xmlns:a16="http://schemas.microsoft.com/office/drawing/2014/main" id="{7AF0C5B9-8871-4D3F-AED8-BE00956408C6}"/>
                </a:ext>
              </a:extLst>
            </p:cNvPr>
            <p:cNvSpPr/>
            <p:nvPr/>
          </p:nvSpPr>
          <p:spPr bwMode="auto">
            <a:xfrm>
              <a:off x="6621463" y="269398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1" name="î$lîḍê">
              <a:extLst>
                <a:ext uri="{FF2B5EF4-FFF2-40B4-BE49-F238E27FC236}">
                  <a16:creationId xmlns:a16="http://schemas.microsoft.com/office/drawing/2014/main" id="{77FE29C8-8DA7-4FF1-AED5-22FF258B3580}"/>
                </a:ext>
              </a:extLst>
            </p:cNvPr>
            <p:cNvSpPr/>
            <p:nvPr/>
          </p:nvSpPr>
          <p:spPr bwMode="auto">
            <a:xfrm>
              <a:off x="6621463" y="237807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2" name="isľîďê">
              <a:extLst>
                <a:ext uri="{FF2B5EF4-FFF2-40B4-BE49-F238E27FC236}">
                  <a16:creationId xmlns:a16="http://schemas.microsoft.com/office/drawing/2014/main" id="{3BB8BED6-A53A-4A02-A828-5539CB25C8ED}"/>
                </a:ext>
              </a:extLst>
            </p:cNvPr>
            <p:cNvSpPr/>
            <p:nvPr/>
          </p:nvSpPr>
          <p:spPr bwMode="auto">
            <a:xfrm>
              <a:off x="6621463" y="237807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3" name="îṧľïḓé">
              <a:extLst>
                <a:ext uri="{FF2B5EF4-FFF2-40B4-BE49-F238E27FC236}">
                  <a16:creationId xmlns:a16="http://schemas.microsoft.com/office/drawing/2014/main" id="{BA2DDCC7-4E4D-4A6F-8770-7161BB987A28}"/>
                </a:ext>
              </a:extLst>
            </p:cNvPr>
            <p:cNvSpPr/>
            <p:nvPr/>
          </p:nvSpPr>
          <p:spPr bwMode="auto">
            <a:xfrm>
              <a:off x="6621463" y="206057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4" name="i$ľïdé">
              <a:extLst>
                <a:ext uri="{FF2B5EF4-FFF2-40B4-BE49-F238E27FC236}">
                  <a16:creationId xmlns:a16="http://schemas.microsoft.com/office/drawing/2014/main" id="{8BCC88AE-D5B7-4402-B30D-938BD9411A7D}"/>
                </a:ext>
              </a:extLst>
            </p:cNvPr>
            <p:cNvSpPr/>
            <p:nvPr/>
          </p:nvSpPr>
          <p:spPr bwMode="auto">
            <a:xfrm>
              <a:off x="6621463" y="206057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5" name="ísļidê">
              <a:extLst>
                <a:ext uri="{FF2B5EF4-FFF2-40B4-BE49-F238E27FC236}">
                  <a16:creationId xmlns:a16="http://schemas.microsoft.com/office/drawing/2014/main" id="{307B9173-684E-4315-9350-D28ECB30074F}"/>
                </a:ext>
              </a:extLst>
            </p:cNvPr>
            <p:cNvSpPr/>
            <p:nvPr/>
          </p:nvSpPr>
          <p:spPr bwMode="auto">
            <a:xfrm>
              <a:off x="6697663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6" name="ïslîďe">
              <a:extLst>
                <a:ext uri="{FF2B5EF4-FFF2-40B4-BE49-F238E27FC236}">
                  <a16:creationId xmlns:a16="http://schemas.microsoft.com/office/drawing/2014/main" id="{57E01329-A1C8-4738-AF4D-81C203E2521F}"/>
                </a:ext>
              </a:extLst>
            </p:cNvPr>
            <p:cNvSpPr/>
            <p:nvPr/>
          </p:nvSpPr>
          <p:spPr bwMode="auto">
            <a:xfrm>
              <a:off x="6697663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7" name="îş1îdê">
              <a:extLst>
                <a:ext uri="{FF2B5EF4-FFF2-40B4-BE49-F238E27FC236}">
                  <a16:creationId xmlns:a16="http://schemas.microsoft.com/office/drawing/2014/main" id="{9B751C11-6DC6-414C-9AA6-48244BB1CD7B}"/>
                </a:ext>
              </a:extLst>
            </p:cNvPr>
            <p:cNvSpPr/>
            <p:nvPr/>
          </p:nvSpPr>
          <p:spPr bwMode="auto">
            <a:xfrm>
              <a:off x="7013575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8" name="ís1íḋé">
              <a:extLst>
                <a:ext uri="{FF2B5EF4-FFF2-40B4-BE49-F238E27FC236}">
                  <a16:creationId xmlns:a16="http://schemas.microsoft.com/office/drawing/2014/main" id="{CD968178-D209-467C-9E33-19AC9B90671C}"/>
                </a:ext>
              </a:extLst>
            </p:cNvPr>
            <p:cNvSpPr/>
            <p:nvPr/>
          </p:nvSpPr>
          <p:spPr bwMode="auto">
            <a:xfrm>
              <a:off x="7013575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9" name="ïṣľîďe">
              <a:extLst>
                <a:ext uri="{FF2B5EF4-FFF2-40B4-BE49-F238E27FC236}">
                  <a16:creationId xmlns:a16="http://schemas.microsoft.com/office/drawing/2014/main" id="{1BB6E43D-4488-41D6-9ADD-766DA62D0FFA}"/>
                </a:ext>
              </a:extLst>
            </p:cNvPr>
            <p:cNvSpPr/>
            <p:nvPr/>
          </p:nvSpPr>
          <p:spPr bwMode="auto">
            <a:xfrm>
              <a:off x="7331075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0" name="íṣlïḋe">
              <a:extLst>
                <a:ext uri="{FF2B5EF4-FFF2-40B4-BE49-F238E27FC236}">
                  <a16:creationId xmlns:a16="http://schemas.microsoft.com/office/drawing/2014/main" id="{E695DF47-ACCC-4892-8DBD-DB00B479BAEF}"/>
                </a:ext>
              </a:extLst>
            </p:cNvPr>
            <p:cNvSpPr/>
            <p:nvPr/>
          </p:nvSpPr>
          <p:spPr bwMode="auto">
            <a:xfrm>
              <a:off x="7331075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1" name="iSḻíďê">
              <a:extLst>
                <a:ext uri="{FF2B5EF4-FFF2-40B4-BE49-F238E27FC236}">
                  <a16:creationId xmlns:a16="http://schemas.microsoft.com/office/drawing/2014/main" id="{B62C5BA8-3A26-46D8-9019-3F2ADCE8E254}"/>
                </a:ext>
              </a:extLst>
            </p:cNvPr>
            <p:cNvSpPr/>
            <p:nvPr/>
          </p:nvSpPr>
          <p:spPr bwMode="auto">
            <a:xfrm>
              <a:off x="6854825" y="1984375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2" name="îsḻíḋê">
              <a:extLst>
                <a:ext uri="{FF2B5EF4-FFF2-40B4-BE49-F238E27FC236}">
                  <a16:creationId xmlns:a16="http://schemas.microsoft.com/office/drawing/2014/main" id="{D2C88409-7CE8-4C86-B773-E724FCA36099}"/>
                </a:ext>
              </a:extLst>
            </p:cNvPr>
            <p:cNvSpPr/>
            <p:nvPr/>
          </p:nvSpPr>
          <p:spPr bwMode="auto">
            <a:xfrm>
              <a:off x="6854825" y="1984375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3" name="îślîḑê">
              <a:extLst>
                <a:ext uri="{FF2B5EF4-FFF2-40B4-BE49-F238E27FC236}">
                  <a16:creationId xmlns:a16="http://schemas.microsoft.com/office/drawing/2014/main" id="{B7B43BED-6599-4017-9861-C7451662E600}"/>
                </a:ext>
              </a:extLst>
            </p:cNvPr>
            <p:cNvSpPr/>
            <p:nvPr/>
          </p:nvSpPr>
          <p:spPr bwMode="auto">
            <a:xfrm>
              <a:off x="7172325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4" name="íşḻïḋè">
              <a:extLst>
                <a:ext uri="{FF2B5EF4-FFF2-40B4-BE49-F238E27FC236}">
                  <a16:creationId xmlns:a16="http://schemas.microsoft.com/office/drawing/2014/main" id="{0724EEB2-ED70-4C88-AB13-BB8FDABBC046}"/>
                </a:ext>
              </a:extLst>
            </p:cNvPr>
            <p:cNvSpPr/>
            <p:nvPr/>
          </p:nvSpPr>
          <p:spPr bwMode="auto">
            <a:xfrm>
              <a:off x="7172325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5" name="îsliḋè">
              <a:extLst>
                <a:ext uri="{FF2B5EF4-FFF2-40B4-BE49-F238E27FC236}">
                  <a16:creationId xmlns:a16="http://schemas.microsoft.com/office/drawing/2014/main" id="{44109877-E6AE-4C7F-92A9-A78D9ACE9AA3}"/>
                </a:ext>
              </a:extLst>
            </p:cNvPr>
            <p:cNvSpPr/>
            <p:nvPr/>
          </p:nvSpPr>
          <p:spPr bwMode="auto">
            <a:xfrm>
              <a:off x="7489825" y="1984375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6" name="ïŝḷïḑê">
              <a:extLst>
                <a:ext uri="{FF2B5EF4-FFF2-40B4-BE49-F238E27FC236}">
                  <a16:creationId xmlns:a16="http://schemas.microsoft.com/office/drawing/2014/main" id="{4F89B743-B52D-4219-9705-5C53C391229C}"/>
                </a:ext>
              </a:extLst>
            </p:cNvPr>
            <p:cNvSpPr/>
            <p:nvPr/>
          </p:nvSpPr>
          <p:spPr bwMode="auto">
            <a:xfrm>
              <a:off x="7489825" y="1984375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7" name="ïşlíḓe">
              <a:extLst>
                <a:ext uri="{FF2B5EF4-FFF2-40B4-BE49-F238E27FC236}">
                  <a16:creationId xmlns:a16="http://schemas.microsoft.com/office/drawing/2014/main" id="{41B41F80-551A-4A2D-95DE-1306489F4F39}"/>
                </a:ext>
              </a:extLst>
            </p:cNvPr>
            <p:cNvSpPr/>
            <p:nvPr/>
          </p:nvSpPr>
          <p:spPr bwMode="auto">
            <a:xfrm>
              <a:off x="7648575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8" name="ïṩľîdé">
              <a:extLst>
                <a:ext uri="{FF2B5EF4-FFF2-40B4-BE49-F238E27FC236}">
                  <a16:creationId xmlns:a16="http://schemas.microsoft.com/office/drawing/2014/main" id="{618202DF-AFEF-4EE6-AD29-E35077C1D284}"/>
                </a:ext>
              </a:extLst>
            </p:cNvPr>
            <p:cNvSpPr/>
            <p:nvPr/>
          </p:nvSpPr>
          <p:spPr bwMode="auto">
            <a:xfrm>
              <a:off x="7648575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9" name="ïš1íḍè">
              <a:extLst>
                <a:ext uri="{FF2B5EF4-FFF2-40B4-BE49-F238E27FC236}">
                  <a16:creationId xmlns:a16="http://schemas.microsoft.com/office/drawing/2014/main" id="{502B7415-E811-4698-A9EC-03DA0DA1C1A9}"/>
                </a:ext>
              </a:extLst>
            </p:cNvPr>
            <p:cNvSpPr/>
            <p:nvPr/>
          </p:nvSpPr>
          <p:spPr bwMode="auto">
            <a:xfrm>
              <a:off x="796448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0" name="iśḷíďé">
              <a:extLst>
                <a:ext uri="{FF2B5EF4-FFF2-40B4-BE49-F238E27FC236}">
                  <a16:creationId xmlns:a16="http://schemas.microsoft.com/office/drawing/2014/main" id="{5D5C5DDB-1584-4348-83FB-32F615990336}"/>
                </a:ext>
              </a:extLst>
            </p:cNvPr>
            <p:cNvSpPr/>
            <p:nvPr/>
          </p:nvSpPr>
          <p:spPr bwMode="auto">
            <a:xfrm>
              <a:off x="796448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1" name="îṣḻîḍé">
              <a:extLst>
                <a:ext uri="{FF2B5EF4-FFF2-40B4-BE49-F238E27FC236}">
                  <a16:creationId xmlns:a16="http://schemas.microsoft.com/office/drawing/2014/main" id="{B3E65F2B-6523-41F6-8F2D-120706280C1A}"/>
                </a:ext>
              </a:extLst>
            </p:cNvPr>
            <p:cNvSpPr/>
            <p:nvPr/>
          </p:nvSpPr>
          <p:spPr bwMode="auto">
            <a:xfrm>
              <a:off x="828198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close/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close/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close/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close/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close/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2" name="iṣḷiḓé">
              <a:extLst>
                <a:ext uri="{FF2B5EF4-FFF2-40B4-BE49-F238E27FC236}">
                  <a16:creationId xmlns:a16="http://schemas.microsoft.com/office/drawing/2014/main" id="{5730C8B2-086D-4BF1-8BBC-1EBDB21CA143}"/>
                </a:ext>
              </a:extLst>
            </p:cNvPr>
            <p:cNvSpPr/>
            <p:nvPr/>
          </p:nvSpPr>
          <p:spPr bwMode="auto">
            <a:xfrm>
              <a:off x="8281988" y="1984375"/>
              <a:ext cx="6350" cy="949325"/>
            </a:xfrm>
            <a:custGeom>
              <a:avLst/>
              <a:gdLst>
                <a:gd name="T0" fmla="*/ 4 w 4"/>
                <a:gd name="T1" fmla="*/ 551 h 598"/>
                <a:gd name="T2" fmla="*/ 0 w 4"/>
                <a:gd name="T3" fmla="*/ 551 h 598"/>
                <a:gd name="T4" fmla="*/ 0 w 4"/>
                <a:gd name="T5" fmla="*/ 596 h 598"/>
                <a:gd name="T6" fmla="*/ 0 w 4"/>
                <a:gd name="T7" fmla="*/ 598 h 598"/>
                <a:gd name="T8" fmla="*/ 4 w 4"/>
                <a:gd name="T9" fmla="*/ 598 h 598"/>
                <a:gd name="T10" fmla="*/ 4 w 4"/>
                <a:gd name="T11" fmla="*/ 551 h 598"/>
                <a:gd name="T12" fmla="*/ 4 w 4"/>
                <a:gd name="T13" fmla="*/ 451 h 598"/>
                <a:gd name="T14" fmla="*/ 0 w 4"/>
                <a:gd name="T15" fmla="*/ 451 h 598"/>
                <a:gd name="T16" fmla="*/ 0 w 4"/>
                <a:gd name="T17" fmla="*/ 547 h 598"/>
                <a:gd name="T18" fmla="*/ 4 w 4"/>
                <a:gd name="T19" fmla="*/ 547 h 598"/>
                <a:gd name="T20" fmla="*/ 4 w 4"/>
                <a:gd name="T21" fmla="*/ 451 h 598"/>
                <a:gd name="T22" fmla="*/ 4 w 4"/>
                <a:gd name="T23" fmla="*/ 351 h 598"/>
                <a:gd name="T24" fmla="*/ 0 w 4"/>
                <a:gd name="T25" fmla="*/ 351 h 598"/>
                <a:gd name="T26" fmla="*/ 0 w 4"/>
                <a:gd name="T27" fmla="*/ 447 h 598"/>
                <a:gd name="T28" fmla="*/ 4 w 4"/>
                <a:gd name="T29" fmla="*/ 447 h 598"/>
                <a:gd name="T30" fmla="*/ 4 w 4"/>
                <a:gd name="T31" fmla="*/ 351 h 598"/>
                <a:gd name="T32" fmla="*/ 4 w 4"/>
                <a:gd name="T33" fmla="*/ 252 h 598"/>
                <a:gd name="T34" fmla="*/ 0 w 4"/>
                <a:gd name="T35" fmla="*/ 252 h 598"/>
                <a:gd name="T36" fmla="*/ 0 w 4"/>
                <a:gd name="T37" fmla="*/ 347 h 598"/>
                <a:gd name="T38" fmla="*/ 4 w 4"/>
                <a:gd name="T39" fmla="*/ 347 h 598"/>
                <a:gd name="T40" fmla="*/ 4 w 4"/>
                <a:gd name="T41" fmla="*/ 252 h 598"/>
                <a:gd name="T42" fmla="*/ 4 w 4"/>
                <a:gd name="T43" fmla="*/ 152 h 598"/>
                <a:gd name="T44" fmla="*/ 0 w 4"/>
                <a:gd name="T45" fmla="*/ 152 h 598"/>
                <a:gd name="T46" fmla="*/ 0 w 4"/>
                <a:gd name="T47" fmla="*/ 248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52 h 598"/>
                <a:gd name="T54" fmla="*/ 0 w 4"/>
                <a:gd name="T55" fmla="*/ 52 h 598"/>
                <a:gd name="T56" fmla="*/ 0 w 4"/>
                <a:gd name="T57" fmla="*/ 148 h 598"/>
                <a:gd name="T58" fmla="*/ 4 w 4"/>
                <a:gd name="T59" fmla="*/ 148 h 598"/>
                <a:gd name="T60" fmla="*/ 4 w 4"/>
                <a:gd name="T61" fmla="*/ 52 h 598"/>
                <a:gd name="T62" fmla="*/ 0 w 4"/>
                <a:gd name="T63" fmla="*/ 0 h 598"/>
                <a:gd name="T64" fmla="*/ 0 w 4"/>
                <a:gd name="T65" fmla="*/ 0 h 598"/>
                <a:gd name="T66" fmla="*/ 0 w 4"/>
                <a:gd name="T67" fmla="*/ 48 h 598"/>
                <a:gd name="T68" fmla="*/ 4 w 4"/>
                <a:gd name="T69" fmla="*/ 48 h 598"/>
                <a:gd name="T70" fmla="*/ 4 w 4"/>
                <a:gd name="T71" fmla="*/ 2 h 598"/>
                <a:gd name="T72" fmla="*/ 0 w 4"/>
                <a:gd name="T73" fmla="*/ 2 h 598"/>
                <a:gd name="T74" fmla="*/ 0 w 4"/>
                <a:gd name="T75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" h="598">
                  <a:moveTo>
                    <a:pt x="4" y="551"/>
                  </a:move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moveTo>
                    <a:pt x="4" y="451"/>
                  </a:moveTo>
                  <a:lnTo>
                    <a:pt x="0" y="451"/>
                  </a:lnTo>
                  <a:lnTo>
                    <a:pt x="0" y="547"/>
                  </a:lnTo>
                  <a:lnTo>
                    <a:pt x="4" y="547"/>
                  </a:lnTo>
                  <a:lnTo>
                    <a:pt x="4" y="451"/>
                  </a:lnTo>
                  <a:moveTo>
                    <a:pt x="4" y="351"/>
                  </a:moveTo>
                  <a:lnTo>
                    <a:pt x="0" y="351"/>
                  </a:lnTo>
                  <a:lnTo>
                    <a:pt x="0" y="447"/>
                  </a:lnTo>
                  <a:lnTo>
                    <a:pt x="4" y="447"/>
                  </a:lnTo>
                  <a:lnTo>
                    <a:pt x="4" y="351"/>
                  </a:lnTo>
                  <a:moveTo>
                    <a:pt x="4" y="252"/>
                  </a:moveTo>
                  <a:lnTo>
                    <a:pt x="0" y="252"/>
                  </a:lnTo>
                  <a:lnTo>
                    <a:pt x="0" y="347"/>
                  </a:lnTo>
                  <a:lnTo>
                    <a:pt x="4" y="347"/>
                  </a:lnTo>
                  <a:lnTo>
                    <a:pt x="4" y="252"/>
                  </a:lnTo>
                  <a:moveTo>
                    <a:pt x="4" y="152"/>
                  </a:moveTo>
                  <a:lnTo>
                    <a:pt x="0" y="152"/>
                  </a:lnTo>
                  <a:lnTo>
                    <a:pt x="0" y="248"/>
                  </a:lnTo>
                  <a:lnTo>
                    <a:pt x="4" y="248"/>
                  </a:lnTo>
                  <a:lnTo>
                    <a:pt x="4" y="152"/>
                  </a:lnTo>
                  <a:moveTo>
                    <a:pt x="4" y="52"/>
                  </a:moveTo>
                  <a:lnTo>
                    <a:pt x="0" y="52"/>
                  </a:lnTo>
                  <a:lnTo>
                    <a:pt x="0" y="148"/>
                  </a:lnTo>
                  <a:lnTo>
                    <a:pt x="4" y="148"/>
                  </a:lnTo>
                  <a:lnTo>
                    <a:pt x="4" y="52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3" name="îSlïdê">
              <a:extLst>
                <a:ext uri="{FF2B5EF4-FFF2-40B4-BE49-F238E27FC236}">
                  <a16:creationId xmlns:a16="http://schemas.microsoft.com/office/drawing/2014/main" id="{FE3CD607-651B-4BBD-B732-024F565BDEB4}"/>
                </a:ext>
              </a:extLst>
            </p:cNvPr>
            <p:cNvSpPr/>
            <p:nvPr/>
          </p:nvSpPr>
          <p:spPr bwMode="auto">
            <a:xfrm>
              <a:off x="8129588" y="2852738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4" name="işḻîdè">
              <a:extLst>
                <a:ext uri="{FF2B5EF4-FFF2-40B4-BE49-F238E27FC236}">
                  <a16:creationId xmlns:a16="http://schemas.microsoft.com/office/drawing/2014/main" id="{6261E86C-6662-4456-A583-76C90F54CAA1}"/>
                </a:ext>
              </a:extLst>
            </p:cNvPr>
            <p:cNvSpPr/>
            <p:nvPr/>
          </p:nvSpPr>
          <p:spPr bwMode="auto">
            <a:xfrm>
              <a:off x="8129588" y="2852738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5" name="iṣlíḓè">
              <a:extLst>
                <a:ext uri="{FF2B5EF4-FFF2-40B4-BE49-F238E27FC236}">
                  <a16:creationId xmlns:a16="http://schemas.microsoft.com/office/drawing/2014/main" id="{602C44D1-5079-4D52-8121-4DF86E78500D}"/>
                </a:ext>
              </a:extLst>
            </p:cNvPr>
            <p:cNvSpPr/>
            <p:nvPr/>
          </p:nvSpPr>
          <p:spPr bwMode="auto">
            <a:xfrm>
              <a:off x="7572375" y="2852738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6" name="iṡḻíḓe">
              <a:extLst>
                <a:ext uri="{FF2B5EF4-FFF2-40B4-BE49-F238E27FC236}">
                  <a16:creationId xmlns:a16="http://schemas.microsoft.com/office/drawing/2014/main" id="{B2EED550-6836-43D3-AEA8-C78D04DC9D78}"/>
                </a:ext>
              </a:extLst>
            </p:cNvPr>
            <p:cNvSpPr/>
            <p:nvPr/>
          </p:nvSpPr>
          <p:spPr bwMode="auto">
            <a:xfrm>
              <a:off x="7572375" y="2852738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7" name="i$ḻïḍé">
              <a:extLst>
                <a:ext uri="{FF2B5EF4-FFF2-40B4-BE49-F238E27FC236}">
                  <a16:creationId xmlns:a16="http://schemas.microsoft.com/office/drawing/2014/main" id="{07F39479-467C-4B5B-99FF-DAA58AC55CA6}"/>
                </a:ext>
              </a:extLst>
            </p:cNvPr>
            <p:cNvSpPr/>
            <p:nvPr/>
          </p:nvSpPr>
          <p:spPr bwMode="auto">
            <a:xfrm>
              <a:off x="8129588" y="2535238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8" name="ïṧlíḑè">
              <a:extLst>
                <a:ext uri="{FF2B5EF4-FFF2-40B4-BE49-F238E27FC236}">
                  <a16:creationId xmlns:a16="http://schemas.microsoft.com/office/drawing/2014/main" id="{36B4B4A6-91D9-462E-91BD-C1652BD808EE}"/>
                </a:ext>
              </a:extLst>
            </p:cNvPr>
            <p:cNvSpPr/>
            <p:nvPr/>
          </p:nvSpPr>
          <p:spPr bwMode="auto">
            <a:xfrm>
              <a:off x="8129588" y="2535238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9" name="iśliḍê">
              <a:extLst>
                <a:ext uri="{FF2B5EF4-FFF2-40B4-BE49-F238E27FC236}">
                  <a16:creationId xmlns:a16="http://schemas.microsoft.com/office/drawing/2014/main" id="{44E5AAB2-8800-4428-8463-26DCA6853E19}"/>
                </a:ext>
              </a:extLst>
            </p:cNvPr>
            <p:cNvSpPr/>
            <p:nvPr/>
          </p:nvSpPr>
          <p:spPr bwMode="auto">
            <a:xfrm>
              <a:off x="7572375" y="2535238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0" name="ïSļîḍê">
              <a:extLst>
                <a:ext uri="{FF2B5EF4-FFF2-40B4-BE49-F238E27FC236}">
                  <a16:creationId xmlns:a16="http://schemas.microsoft.com/office/drawing/2014/main" id="{BC1A91C7-50D9-4936-AB9C-407BD941D1EA}"/>
                </a:ext>
              </a:extLst>
            </p:cNvPr>
            <p:cNvSpPr/>
            <p:nvPr/>
          </p:nvSpPr>
          <p:spPr bwMode="auto">
            <a:xfrm>
              <a:off x="7572375" y="2535238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1" name="íŝḻîdè">
              <a:extLst>
                <a:ext uri="{FF2B5EF4-FFF2-40B4-BE49-F238E27FC236}">
                  <a16:creationId xmlns:a16="http://schemas.microsoft.com/office/drawing/2014/main" id="{DCD3D0AD-92BD-4E0C-9E76-CE50A8CADE25}"/>
                </a:ext>
              </a:extLst>
            </p:cNvPr>
            <p:cNvSpPr/>
            <p:nvPr/>
          </p:nvSpPr>
          <p:spPr bwMode="auto">
            <a:xfrm>
              <a:off x="8129588" y="221932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2" name="îśliḓê">
              <a:extLst>
                <a:ext uri="{FF2B5EF4-FFF2-40B4-BE49-F238E27FC236}">
                  <a16:creationId xmlns:a16="http://schemas.microsoft.com/office/drawing/2014/main" id="{1E0B4C4E-A971-4200-938E-BE1EA3D501B0}"/>
                </a:ext>
              </a:extLst>
            </p:cNvPr>
            <p:cNvSpPr/>
            <p:nvPr/>
          </p:nvSpPr>
          <p:spPr bwMode="auto">
            <a:xfrm>
              <a:off x="8129588" y="221932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3" name="ïṡļíḓè">
              <a:extLst>
                <a:ext uri="{FF2B5EF4-FFF2-40B4-BE49-F238E27FC236}">
                  <a16:creationId xmlns:a16="http://schemas.microsoft.com/office/drawing/2014/main" id="{5ED980C8-1C04-4E5E-9875-77379A34191D}"/>
                </a:ext>
              </a:extLst>
            </p:cNvPr>
            <p:cNvSpPr/>
            <p:nvPr/>
          </p:nvSpPr>
          <p:spPr bwMode="auto">
            <a:xfrm>
              <a:off x="7572375" y="221932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4" name="iŝ1ïḍè">
              <a:extLst>
                <a:ext uri="{FF2B5EF4-FFF2-40B4-BE49-F238E27FC236}">
                  <a16:creationId xmlns:a16="http://schemas.microsoft.com/office/drawing/2014/main" id="{7F0EBF5C-0382-4FB5-B80A-41B976630447}"/>
                </a:ext>
              </a:extLst>
            </p:cNvPr>
            <p:cNvSpPr/>
            <p:nvPr/>
          </p:nvSpPr>
          <p:spPr bwMode="auto">
            <a:xfrm>
              <a:off x="7572375" y="221932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5" name="isḻiḓé">
              <a:extLst>
                <a:ext uri="{FF2B5EF4-FFF2-40B4-BE49-F238E27FC236}">
                  <a16:creationId xmlns:a16="http://schemas.microsoft.com/office/drawing/2014/main" id="{A6EB386A-4AA6-4578-8196-CA534847163E}"/>
                </a:ext>
              </a:extLst>
            </p:cNvPr>
            <p:cNvSpPr/>
            <p:nvPr/>
          </p:nvSpPr>
          <p:spPr bwMode="auto">
            <a:xfrm>
              <a:off x="8129588" y="2693988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6" name="îṣḷiḍé">
              <a:extLst>
                <a:ext uri="{FF2B5EF4-FFF2-40B4-BE49-F238E27FC236}">
                  <a16:creationId xmlns:a16="http://schemas.microsoft.com/office/drawing/2014/main" id="{0A424E16-9BAE-4E0D-AF96-C830D30C317A}"/>
                </a:ext>
              </a:extLst>
            </p:cNvPr>
            <p:cNvSpPr/>
            <p:nvPr/>
          </p:nvSpPr>
          <p:spPr bwMode="auto">
            <a:xfrm>
              <a:off x="8129588" y="2693988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7" name="îśḷïḓè">
              <a:extLst>
                <a:ext uri="{FF2B5EF4-FFF2-40B4-BE49-F238E27FC236}">
                  <a16:creationId xmlns:a16="http://schemas.microsoft.com/office/drawing/2014/main" id="{51BE1E3D-5315-4068-AFB9-83F50AE3061B}"/>
                </a:ext>
              </a:extLst>
            </p:cNvPr>
            <p:cNvSpPr/>
            <p:nvPr/>
          </p:nvSpPr>
          <p:spPr bwMode="auto">
            <a:xfrm>
              <a:off x="7572375" y="2693988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8" name="iSļíḋe">
              <a:extLst>
                <a:ext uri="{FF2B5EF4-FFF2-40B4-BE49-F238E27FC236}">
                  <a16:creationId xmlns:a16="http://schemas.microsoft.com/office/drawing/2014/main" id="{9B267ADC-3AF3-4424-87F0-E8F1D286B621}"/>
                </a:ext>
              </a:extLst>
            </p:cNvPr>
            <p:cNvSpPr/>
            <p:nvPr/>
          </p:nvSpPr>
          <p:spPr bwMode="auto">
            <a:xfrm>
              <a:off x="7572375" y="2693988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9" name="íṡľiḋé">
              <a:extLst>
                <a:ext uri="{FF2B5EF4-FFF2-40B4-BE49-F238E27FC236}">
                  <a16:creationId xmlns:a16="http://schemas.microsoft.com/office/drawing/2014/main" id="{A625974A-1CF7-48C1-BAF4-D714D54B5AA6}"/>
                </a:ext>
              </a:extLst>
            </p:cNvPr>
            <p:cNvSpPr/>
            <p:nvPr/>
          </p:nvSpPr>
          <p:spPr bwMode="auto">
            <a:xfrm>
              <a:off x="8129588" y="237807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0" name="ïṩlîḍê">
              <a:extLst>
                <a:ext uri="{FF2B5EF4-FFF2-40B4-BE49-F238E27FC236}">
                  <a16:creationId xmlns:a16="http://schemas.microsoft.com/office/drawing/2014/main" id="{90A86971-C233-44C2-A1A8-743737E1CD5E}"/>
                </a:ext>
              </a:extLst>
            </p:cNvPr>
            <p:cNvSpPr/>
            <p:nvPr/>
          </p:nvSpPr>
          <p:spPr bwMode="auto">
            <a:xfrm>
              <a:off x="8129588" y="237807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1" name="íŝļîḍe">
              <a:extLst>
                <a:ext uri="{FF2B5EF4-FFF2-40B4-BE49-F238E27FC236}">
                  <a16:creationId xmlns:a16="http://schemas.microsoft.com/office/drawing/2014/main" id="{93B13CDE-869E-4CFC-8FCE-2A170B136FEF}"/>
                </a:ext>
              </a:extLst>
            </p:cNvPr>
            <p:cNvSpPr/>
            <p:nvPr/>
          </p:nvSpPr>
          <p:spPr bwMode="auto">
            <a:xfrm>
              <a:off x="7572375" y="237807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2" name="iŝḻïḓè">
              <a:extLst>
                <a:ext uri="{FF2B5EF4-FFF2-40B4-BE49-F238E27FC236}">
                  <a16:creationId xmlns:a16="http://schemas.microsoft.com/office/drawing/2014/main" id="{F2846F15-A41B-42F0-A457-0B4538AF80AE}"/>
                </a:ext>
              </a:extLst>
            </p:cNvPr>
            <p:cNvSpPr/>
            <p:nvPr/>
          </p:nvSpPr>
          <p:spPr bwMode="auto">
            <a:xfrm>
              <a:off x="7572375" y="237807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3" name="îṡḻïḓè">
              <a:extLst>
                <a:ext uri="{FF2B5EF4-FFF2-40B4-BE49-F238E27FC236}">
                  <a16:creationId xmlns:a16="http://schemas.microsoft.com/office/drawing/2014/main" id="{A0798F8E-AA1C-4E10-8815-8C2134D7454B}"/>
                </a:ext>
              </a:extLst>
            </p:cNvPr>
            <p:cNvSpPr/>
            <p:nvPr/>
          </p:nvSpPr>
          <p:spPr bwMode="auto">
            <a:xfrm>
              <a:off x="8129588" y="206057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4" name="ïṣḻïḑè">
              <a:extLst>
                <a:ext uri="{FF2B5EF4-FFF2-40B4-BE49-F238E27FC236}">
                  <a16:creationId xmlns:a16="http://schemas.microsoft.com/office/drawing/2014/main" id="{C95CD228-A576-448E-ABD6-FC61F33057F0}"/>
                </a:ext>
              </a:extLst>
            </p:cNvPr>
            <p:cNvSpPr/>
            <p:nvPr/>
          </p:nvSpPr>
          <p:spPr bwMode="auto">
            <a:xfrm>
              <a:off x="8129588" y="2060575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5" name="íṥliḍe">
              <a:extLst>
                <a:ext uri="{FF2B5EF4-FFF2-40B4-BE49-F238E27FC236}">
                  <a16:creationId xmlns:a16="http://schemas.microsoft.com/office/drawing/2014/main" id="{AEA72EB3-0775-4993-A006-5A1CDE49B726}"/>
                </a:ext>
              </a:extLst>
            </p:cNvPr>
            <p:cNvSpPr/>
            <p:nvPr/>
          </p:nvSpPr>
          <p:spPr bwMode="auto">
            <a:xfrm>
              <a:off x="7572375" y="206057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6" name="íSḷïḑe">
              <a:extLst>
                <a:ext uri="{FF2B5EF4-FFF2-40B4-BE49-F238E27FC236}">
                  <a16:creationId xmlns:a16="http://schemas.microsoft.com/office/drawing/2014/main" id="{76EAC2AE-BDF8-4D53-85BE-E784633D24EE}"/>
                </a:ext>
              </a:extLst>
            </p:cNvPr>
            <p:cNvSpPr/>
            <p:nvPr/>
          </p:nvSpPr>
          <p:spPr bwMode="auto">
            <a:xfrm>
              <a:off x="7572375" y="2060575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7" name="îṩḷíḍé">
              <a:extLst>
                <a:ext uri="{FF2B5EF4-FFF2-40B4-BE49-F238E27FC236}">
                  <a16:creationId xmlns:a16="http://schemas.microsoft.com/office/drawing/2014/main" id="{7CF80F5B-D81F-4BD0-BEB1-267EB6CA7B63}"/>
                </a:ext>
              </a:extLst>
            </p:cNvPr>
            <p:cNvSpPr/>
            <p:nvPr/>
          </p:nvSpPr>
          <p:spPr bwMode="auto">
            <a:xfrm>
              <a:off x="7805738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8" name="iṩļiḑê">
              <a:extLst>
                <a:ext uri="{FF2B5EF4-FFF2-40B4-BE49-F238E27FC236}">
                  <a16:creationId xmlns:a16="http://schemas.microsoft.com/office/drawing/2014/main" id="{EFB34020-E8BC-42FA-85F7-8E70CFC325D4}"/>
                </a:ext>
              </a:extLst>
            </p:cNvPr>
            <p:cNvSpPr/>
            <p:nvPr/>
          </p:nvSpPr>
          <p:spPr bwMode="auto">
            <a:xfrm>
              <a:off x="7805738" y="1984375"/>
              <a:ext cx="7938" cy="949325"/>
            </a:xfrm>
            <a:custGeom>
              <a:avLst/>
              <a:gdLst>
                <a:gd name="T0" fmla="*/ 0 w 5"/>
                <a:gd name="T1" fmla="*/ 0 h 598"/>
                <a:gd name="T2" fmla="*/ 0 w 5"/>
                <a:gd name="T3" fmla="*/ 0 h 598"/>
                <a:gd name="T4" fmla="*/ 0 w 5"/>
                <a:gd name="T5" fmla="*/ 48 h 598"/>
                <a:gd name="T6" fmla="*/ 0 w 5"/>
                <a:gd name="T7" fmla="*/ 52 h 598"/>
                <a:gd name="T8" fmla="*/ 0 w 5"/>
                <a:gd name="T9" fmla="*/ 148 h 598"/>
                <a:gd name="T10" fmla="*/ 0 w 5"/>
                <a:gd name="T11" fmla="*/ 152 h 598"/>
                <a:gd name="T12" fmla="*/ 0 w 5"/>
                <a:gd name="T13" fmla="*/ 248 h 598"/>
                <a:gd name="T14" fmla="*/ 0 w 5"/>
                <a:gd name="T15" fmla="*/ 252 h 598"/>
                <a:gd name="T16" fmla="*/ 0 w 5"/>
                <a:gd name="T17" fmla="*/ 347 h 598"/>
                <a:gd name="T18" fmla="*/ 0 w 5"/>
                <a:gd name="T19" fmla="*/ 351 h 598"/>
                <a:gd name="T20" fmla="*/ 0 w 5"/>
                <a:gd name="T21" fmla="*/ 447 h 598"/>
                <a:gd name="T22" fmla="*/ 0 w 5"/>
                <a:gd name="T23" fmla="*/ 451 h 598"/>
                <a:gd name="T24" fmla="*/ 0 w 5"/>
                <a:gd name="T25" fmla="*/ 547 h 598"/>
                <a:gd name="T26" fmla="*/ 0 w 5"/>
                <a:gd name="T27" fmla="*/ 551 h 598"/>
                <a:gd name="T28" fmla="*/ 0 w 5"/>
                <a:gd name="T29" fmla="*/ 596 h 598"/>
                <a:gd name="T30" fmla="*/ 0 w 5"/>
                <a:gd name="T31" fmla="*/ 598 h 598"/>
                <a:gd name="T32" fmla="*/ 5 w 5"/>
                <a:gd name="T33" fmla="*/ 598 h 598"/>
                <a:gd name="T34" fmla="*/ 5 w 5"/>
                <a:gd name="T35" fmla="*/ 551 h 598"/>
                <a:gd name="T36" fmla="*/ 5 w 5"/>
                <a:gd name="T37" fmla="*/ 547 h 598"/>
                <a:gd name="T38" fmla="*/ 5 w 5"/>
                <a:gd name="T39" fmla="*/ 451 h 598"/>
                <a:gd name="T40" fmla="*/ 5 w 5"/>
                <a:gd name="T41" fmla="*/ 447 h 598"/>
                <a:gd name="T42" fmla="*/ 5 w 5"/>
                <a:gd name="T43" fmla="*/ 351 h 598"/>
                <a:gd name="T44" fmla="*/ 5 w 5"/>
                <a:gd name="T45" fmla="*/ 347 h 598"/>
                <a:gd name="T46" fmla="*/ 5 w 5"/>
                <a:gd name="T47" fmla="*/ 252 h 598"/>
                <a:gd name="T48" fmla="*/ 5 w 5"/>
                <a:gd name="T49" fmla="*/ 248 h 598"/>
                <a:gd name="T50" fmla="*/ 5 w 5"/>
                <a:gd name="T51" fmla="*/ 152 h 598"/>
                <a:gd name="T52" fmla="*/ 5 w 5"/>
                <a:gd name="T53" fmla="*/ 148 h 598"/>
                <a:gd name="T54" fmla="*/ 5 w 5"/>
                <a:gd name="T55" fmla="*/ 52 h 598"/>
                <a:gd name="T56" fmla="*/ 5 w 5"/>
                <a:gd name="T57" fmla="*/ 48 h 598"/>
                <a:gd name="T58" fmla="*/ 5 w 5"/>
                <a:gd name="T59" fmla="*/ 2 h 598"/>
                <a:gd name="T60" fmla="*/ 0 w 5"/>
                <a:gd name="T61" fmla="*/ 2 h 598"/>
                <a:gd name="T62" fmla="*/ 0 w 5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5" y="598"/>
                  </a:lnTo>
                  <a:lnTo>
                    <a:pt x="5" y="551"/>
                  </a:lnTo>
                  <a:lnTo>
                    <a:pt x="5" y="547"/>
                  </a:lnTo>
                  <a:lnTo>
                    <a:pt x="5" y="451"/>
                  </a:lnTo>
                  <a:lnTo>
                    <a:pt x="5" y="447"/>
                  </a:lnTo>
                  <a:lnTo>
                    <a:pt x="5" y="351"/>
                  </a:lnTo>
                  <a:lnTo>
                    <a:pt x="5" y="347"/>
                  </a:lnTo>
                  <a:lnTo>
                    <a:pt x="5" y="252"/>
                  </a:lnTo>
                  <a:lnTo>
                    <a:pt x="5" y="248"/>
                  </a:lnTo>
                  <a:lnTo>
                    <a:pt x="5" y="152"/>
                  </a:lnTo>
                  <a:lnTo>
                    <a:pt x="5" y="148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9" name="îşļïḓê">
              <a:extLst>
                <a:ext uri="{FF2B5EF4-FFF2-40B4-BE49-F238E27FC236}">
                  <a16:creationId xmlns:a16="http://schemas.microsoft.com/office/drawing/2014/main" id="{795D773D-778D-479A-ABFD-B07622CA6474}"/>
                </a:ext>
              </a:extLst>
            </p:cNvPr>
            <p:cNvSpPr/>
            <p:nvPr/>
          </p:nvSpPr>
          <p:spPr bwMode="auto">
            <a:xfrm>
              <a:off x="8123238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0" name="ïṡ1íḍê">
              <a:extLst>
                <a:ext uri="{FF2B5EF4-FFF2-40B4-BE49-F238E27FC236}">
                  <a16:creationId xmlns:a16="http://schemas.microsoft.com/office/drawing/2014/main" id="{1B866B94-D120-448A-B971-7AB7C25D4C38}"/>
                </a:ext>
              </a:extLst>
            </p:cNvPr>
            <p:cNvSpPr/>
            <p:nvPr/>
          </p:nvSpPr>
          <p:spPr bwMode="auto">
            <a:xfrm>
              <a:off x="8123238" y="1984375"/>
              <a:ext cx="6350" cy="949325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48 h 598"/>
                <a:gd name="T6" fmla="*/ 0 w 4"/>
                <a:gd name="T7" fmla="*/ 52 h 598"/>
                <a:gd name="T8" fmla="*/ 0 w 4"/>
                <a:gd name="T9" fmla="*/ 148 h 598"/>
                <a:gd name="T10" fmla="*/ 0 w 4"/>
                <a:gd name="T11" fmla="*/ 152 h 598"/>
                <a:gd name="T12" fmla="*/ 0 w 4"/>
                <a:gd name="T13" fmla="*/ 248 h 598"/>
                <a:gd name="T14" fmla="*/ 0 w 4"/>
                <a:gd name="T15" fmla="*/ 252 h 598"/>
                <a:gd name="T16" fmla="*/ 0 w 4"/>
                <a:gd name="T17" fmla="*/ 347 h 598"/>
                <a:gd name="T18" fmla="*/ 0 w 4"/>
                <a:gd name="T19" fmla="*/ 351 h 598"/>
                <a:gd name="T20" fmla="*/ 0 w 4"/>
                <a:gd name="T21" fmla="*/ 447 h 598"/>
                <a:gd name="T22" fmla="*/ 0 w 4"/>
                <a:gd name="T23" fmla="*/ 451 h 598"/>
                <a:gd name="T24" fmla="*/ 0 w 4"/>
                <a:gd name="T25" fmla="*/ 547 h 598"/>
                <a:gd name="T26" fmla="*/ 0 w 4"/>
                <a:gd name="T27" fmla="*/ 551 h 598"/>
                <a:gd name="T28" fmla="*/ 0 w 4"/>
                <a:gd name="T29" fmla="*/ 596 h 598"/>
                <a:gd name="T30" fmla="*/ 0 w 4"/>
                <a:gd name="T31" fmla="*/ 598 h 598"/>
                <a:gd name="T32" fmla="*/ 4 w 4"/>
                <a:gd name="T33" fmla="*/ 598 h 598"/>
                <a:gd name="T34" fmla="*/ 4 w 4"/>
                <a:gd name="T35" fmla="*/ 551 h 598"/>
                <a:gd name="T36" fmla="*/ 4 w 4"/>
                <a:gd name="T37" fmla="*/ 547 h 598"/>
                <a:gd name="T38" fmla="*/ 4 w 4"/>
                <a:gd name="T39" fmla="*/ 451 h 598"/>
                <a:gd name="T40" fmla="*/ 4 w 4"/>
                <a:gd name="T41" fmla="*/ 447 h 598"/>
                <a:gd name="T42" fmla="*/ 4 w 4"/>
                <a:gd name="T43" fmla="*/ 351 h 598"/>
                <a:gd name="T44" fmla="*/ 4 w 4"/>
                <a:gd name="T45" fmla="*/ 347 h 598"/>
                <a:gd name="T46" fmla="*/ 4 w 4"/>
                <a:gd name="T47" fmla="*/ 252 h 598"/>
                <a:gd name="T48" fmla="*/ 4 w 4"/>
                <a:gd name="T49" fmla="*/ 248 h 598"/>
                <a:gd name="T50" fmla="*/ 4 w 4"/>
                <a:gd name="T51" fmla="*/ 152 h 598"/>
                <a:gd name="T52" fmla="*/ 4 w 4"/>
                <a:gd name="T53" fmla="*/ 148 h 598"/>
                <a:gd name="T54" fmla="*/ 4 w 4"/>
                <a:gd name="T55" fmla="*/ 52 h 598"/>
                <a:gd name="T56" fmla="*/ 4 w 4"/>
                <a:gd name="T57" fmla="*/ 48 h 598"/>
                <a:gd name="T58" fmla="*/ 4 w 4"/>
                <a:gd name="T59" fmla="*/ 2 h 598"/>
                <a:gd name="T60" fmla="*/ 0 w 4"/>
                <a:gd name="T61" fmla="*/ 2 h 598"/>
                <a:gd name="T62" fmla="*/ 0 w 4"/>
                <a:gd name="T63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0" y="248"/>
                  </a:lnTo>
                  <a:lnTo>
                    <a:pt x="0" y="252"/>
                  </a:lnTo>
                  <a:lnTo>
                    <a:pt x="0" y="347"/>
                  </a:lnTo>
                  <a:lnTo>
                    <a:pt x="0" y="351"/>
                  </a:lnTo>
                  <a:lnTo>
                    <a:pt x="0" y="447"/>
                  </a:lnTo>
                  <a:lnTo>
                    <a:pt x="0" y="451"/>
                  </a:lnTo>
                  <a:lnTo>
                    <a:pt x="0" y="547"/>
                  </a:lnTo>
                  <a:lnTo>
                    <a:pt x="0" y="551"/>
                  </a:lnTo>
                  <a:lnTo>
                    <a:pt x="0" y="596"/>
                  </a:lnTo>
                  <a:lnTo>
                    <a:pt x="0" y="598"/>
                  </a:lnTo>
                  <a:lnTo>
                    <a:pt x="4" y="598"/>
                  </a:lnTo>
                  <a:lnTo>
                    <a:pt x="4" y="551"/>
                  </a:lnTo>
                  <a:lnTo>
                    <a:pt x="4" y="547"/>
                  </a:lnTo>
                  <a:lnTo>
                    <a:pt x="4" y="451"/>
                  </a:lnTo>
                  <a:lnTo>
                    <a:pt x="4" y="447"/>
                  </a:lnTo>
                  <a:lnTo>
                    <a:pt x="4" y="351"/>
                  </a:lnTo>
                  <a:lnTo>
                    <a:pt x="4" y="347"/>
                  </a:lnTo>
                  <a:lnTo>
                    <a:pt x="4" y="252"/>
                  </a:lnTo>
                  <a:lnTo>
                    <a:pt x="4" y="248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1" name="ïšlïḍê">
              <a:extLst>
                <a:ext uri="{FF2B5EF4-FFF2-40B4-BE49-F238E27FC236}">
                  <a16:creationId xmlns:a16="http://schemas.microsoft.com/office/drawing/2014/main" id="{CE6C8FC8-FECE-4F96-ACE3-3C36C202E490}"/>
                </a:ext>
              </a:extLst>
            </p:cNvPr>
            <p:cNvSpPr/>
            <p:nvPr/>
          </p:nvSpPr>
          <p:spPr bwMode="auto">
            <a:xfrm>
              <a:off x="7572375" y="28527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2" name="îṧḷïdè">
              <a:extLst>
                <a:ext uri="{FF2B5EF4-FFF2-40B4-BE49-F238E27FC236}">
                  <a16:creationId xmlns:a16="http://schemas.microsoft.com/office/drawing/2014/main" id="{72E02E63-7EBB-4324-948E-4102F6F163D4}"/>
                </a:ext>
              </a:extLst>
            </p:cNvPr>
            <p:cNvSpPr/>
            <p:nvPr/>
          </p:nvSpPr>
          <p:spPr bwMode="auto">
            <a:xfrm>
              <a:off x="7572375" y="28527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3" name="îślíḓe">
              <a:extLst>
                <a:ext uri="{FF2B5EF4-FFF2-40B4-BE49-F238E27FC236}">
                  <a16:creationId xmlns:a16="http://schemas.microsoft.com/office/drawing/2014/main" id="{42B1C671-D7D6-49EA-8B76-33A75054F114}"/>
                </a:ext>
              </a:extLst>
            </p:cNvPr>
            <p:cNvSpPr/>
            <p:nvPr/>
          </p:nvSpPr>
          <p:spPr bwMode="auto">
            <a:xfrm>
              <a:off x="7572375" y="253523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4" name="ïśḻíḍè">
              <a:extLst>
                <a:ext uri="{FF2B5EF4-FFF2-40B4-BE49-F238E27FC236}">
                  <a16:creationId xmlns:a16="http://schemas.microsoft.com/office/drawing/2014/main" id="{5CF91E32-FE0B-4CC0-861E-1D3AD633CF79}"/>
                </a:ext>
              </a:extLst>
            </p:cNvPr>
            <p:cNvSpPr/>
            <p:nvPr/>
          </p:nvSpPr>
          <p:spPr bwMode="auto">
            <a:xfrm>
              <a:off x="7572375" y="253523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5" name="íṩlïďe">
              <a:extLst>
                <a:ext uri="{FF2B5EF4-FFF2-40B4-BE49-F238E27FC236}">
                  <a16:creationId xmlns:a16="http://schemas.microsoft.com/office/drawing/2014/main" id="{467089DF-D0A9-4DF4-B4EF-F4486481AAD0}"/>
                </a:ext>
              </a:extLst>
            </p:cNvPr>
            <p:cNvSpPr/>
            <p:nvPr/>
          </p:nvSpPr>
          <p:spPr bwMode="auto">
            <a:xfrm>
              <a:off x="7572375" y="2219325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6" name="iṡ1ïḓè">
              <a:extLst>
                <a:ext uri="{FF2B5EF4-FFF2-40B4-BE49-F238E27FC236}">
                  <a16:creationId xmlns:a16="http://schemas.microsoft.com/office/drawing/2014/main" id="{47CCEE1D-2006-4E02-AB1C-C6C04FB3FBF6}"/>
                </a:ext>
              </a:extLst>
            </p:cNvPr>
            <p:cNvSpPr/>
            <p:nvPr/>
          </p:nvSpPr>
          <p:spPr bwMode="auto">
            <a:xfrm>
              <a:off x="7572375" y="2219325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7" name="iṡḻïḍê">
              <a:extLst>
                <a:ext uri="{FF2B5EF4-FFF2-40B4-BE49-F238E27FC236}">
                  <a16:creationId xmlns:a16="http://schemas.microsoft.com/office/drawing/2014/main" id="{8C5BA697-5CCC-4310-B0BA-96CFFAB19F74}"/>
                </a:ext>
              </a:extLst>
            </p:cNvPr>
            <p:cNvSpPr/>
            <p:nvPr/>
          </p:nvSpPr>
          <p:spPr bwMode="auto">
            <a:xfrm>
              <a:off x="7572376" y="2693988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8" name="iṧḷíḋè">
              <a:extLst>
                <a:ext uri="{FF2B5EF4-FFF2-40B4-BE49-F238E27FC236}">
                  <a16:creationId xmlns:a16="http://schemas.microsoft.com/office/drawing/2014/main" id="{C629B338-34B8-46FF-B173-4BF8DD4A1D20}"/>
                </a:ext>
              </a:extLst>
            </p:cNvPr>
            <p:cNvSpPr/>
            <p:nvPr/>
          </p:nvSpPr>
          <p:spPr bwMode="auto">
            <a:xfrm>
              <a:off x="7572376" y="2693988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9" name="îṥļïḑe">
              <a:extLst>
                <a:ext uri="{FF2B5EF4-FFF2-40B4-BE49-F238E27FC236}">
                  <a16:creationId xmlns:a16="http://schemas.microsoft.com/office/drawing/2014/main" id="{91F87FC1-C878-4DD1-BD83-AF286F0ACF84}"/>
                </a:ext>
              </a:extLst>
            </p:cNvPr>
            <p:cNvSpPr/>
            <p:nvPr/>
          </p:nvSpPr>
          <p:spPr bwMode="auto">
            <a:xfrm>
              <a:off x="7572376" y="2378076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0" name="ïṡľïḍe">
              <a:extLst>
                <a:ext uri="{FF2B5EF4-FFF2-40B4-BE49-F238E27FC236}">
                  <a16:creationId xmlns:a16="http://schemas.microsoft.com/office/drawing/2014/main" id="{BBD24A3F-C073-4BD6-B452-2BA7956D0911}"/>
                </a:ext>
              </a:extLst>
            </p:cNvPr>
            <p:cNvSpPr/>
            <p:nvPr/>
          </p:nvSpPr>
          <p:spPr bwMode="auto">
            <a:xfrm>
              <a:off x="7572376" y="2378076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1" name="îṥḷîḓê">
              <a:extLst>
                <a:ext uri="{FF2B5EF4-FFF2-40B4-BE49-F238E27FC236}">
                  <a16:creationId xmlns:a16="http://schemas.microsoft.com/office/drawing/2014/main" id="{E94BE2C3-BD0E-48E1-AE63-7C5AE149C4CC}"/>
                </a:ext>
              </a:extLst>
            </p:cNvPr>
            <p:cNvSpPr/>
            <p:nvPr/>
          </p:nvSpPr>
          <p:spPr bwMode="auto">
            <a:xfrm>
              <a:off x="7572376" y="2060576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2" name="iṧļïdè">
              <a:extLst>
                <a:ext uri="{FF2B5EF4-FFF2-40B4-BE49-F238E27FC236}">
                  <a16:creationId xmlns:a16="http://schemas.microsoft.com/office/drawing/2014/main" id="{AE9BB03A-37B5-4636-934D-97D565373E58}"/>
                </a:ext>
              </a:extLst>
            </p:cNvPr>
            <p:cNvSpPr/>
            <p:nvPr/>
          </p:nvSpPr>
          <p:spPr bwMode="auto">
            <a:xfrm>
              <a:off x="7572376" y="2060576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3" name="íşḷiḋé">
              <a:extLst>
                <a:ext uri="{FF2B5EF4-FFF2-40B4-BE49-F238E27FC236}">
                  <a16:creationId xmlns:a16="http://schemas.microsoft.com/office/drawing/2014/main" id="{08F87574-529E-44BD-AE85-0A07940333EC}"/>
                </a:ext>
              </a:extLst>
            </p:cNvPr>
            <p:cNvSpPr/>
            <p:nvPr/>
          </p:nvSpPr>
          <p:spPr bwMode="auto">
            <a:xfrm>
              <a:off x="7648576" y="1984376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4" name="îS1ïḍè">
              <a:extLst>
                <a:ext uri="{FF2B5EF4-FFF2-40B4-BE49-F238E27FC236}">
                  <a16:creationId xmlns:a16="http://schemas.microsoft.com/office/drawing/2014/main" id="{A53E4ECC-5596-4729-9E01-F9DCA5B5F650}"/>
                </a:ext>
              </a:extLst>
            </p:cNvPr>
            <p:cNvSpPr/>
            <p:nvPr/>
          </p:nvSpPr>
          <p:spPr bwMode="auto">
            <a:xfrm>
              <a:off x="7648576" y="1984376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5" name="îśḻïďè">
              <a:extLst>
                <a:ext uri="{FF2B5EF4-FFF2-40B4-BE49-F238E27FC236}">
                  <a16:creationId xmlns:a16="http://schemas.microsoft.com/office/drawing/2014/main" id="{281229BE-FF4E-4DB6-B43A-6411F08790EF}"/>
                </a:ext>
              </a:extLst>
            </p:cNvPr>
            <p:cNvSpPr/>
            <p:nvPr/>
          </p:nvSpPr>
          <p:spPr bwMode="auto">
            <a:xfrm>
              <a:off x="7964488" y="1984376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6" name="ïś1ïḋê">
              <a:extLst>
                <a:ext uri="{FF2B5EF4-FFF2-40B4-BE49-F238E27FC236}">
                  <a16:creationId xmlns:a16="http://schemas.microsoft.com/office/drawing/2014/main" id="{1D300813-EB7C-44C4-B3CC-006439A19D8B}"/>
                </a:ext>
              </a:extLst>
            </p:cNvPr>
            <p:cNvSpPr/>
            <p:nvPr/>
          </p:nvSpPr>
          <p:spPr bwMode="auto">
            <a:xfrm>
              <a:off x="7964488" y="1984376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7" name="ïṥ1idé">
              <a:extLst>
                <a:ext uri="{FF2B5EF4-FFF2-40B4-BE49-F238E27FC236}">
                  <a16:creationId xmlns:a16="http://schemas.microsoft.com/office/drawing/2014/main" id="{4E20AC5F-4B8C-4188-9178-6A0A36CC841B}"/>
                </a:ext>
              </a:extLst>
            </p:cNvPr>
            <p:cNvSpPr/>
            <p:nvPr/>
          </p:nvSpPr>
          <p:spPr bwMode="auto">
            <a:xfrm>
              <a:off x="8281988" y="1984376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8" name="ïṣľiḑé">
              <a:extLst>
                <a:ext uri="{FF2B5EF4-FFF2-40B4-BE49-F238E27FC236}">
                  <a16:creationId xmlns:a16="http://schemas.microsoft.com/office/drawing/2014/main" id="{CAB388CF-30D1-4DAA-A60B-60A0FFB25D49}"/>
                </a:ext>
              </a:extLst>
            </p:cNvPr>
            <p:cNvSpPr/>
            <p:nvPr/>
          </p:nvSpPr>
          <p:spPr bwMode="auto">
            <a:xfrm>
              <a:off x="8281988" y="1984376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9" name="íṣlïḋè">
              <a:extLst>
                <a:ext uri="{FF2B5EF4-FFF2-40B4-BE49-F238E27FC236}">
                  <a16:creationId xmlns:a16="http://schemas.microsoft.com/office/drawing/2014/main" id="{FF056C1B-1F57-437F-A0F6-B0E9431B60B1}"/>
                </a:ext>
              </a:extLst>
            </p:cNvPr>
            <p:cNvSpPr/>
            <p:nvPr/>
          </p:nvSpPr>
          <p:spPr bwMode="auto">
            <a:xfrm>
              <a:off x="7805738" y="1984376"/>
              <a:ext cx="7938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0" name="ïŝ1ídè">
              <a:extLst>
                <a:ext uri="{FF2B5EF4-FFF2-40B4-BE49-F238E27FC236}">
                  <a16:creationId xmlns:a16="http://schemas.microsoft.com/office/drawing/2014/main" id="{28ED334F-0272-4C68-B073-0309B40617FB}"/>
                </a:ext>
              </a:extLst>
            </p:cNvPr>
            <p:cNvSpPr/>
            <p:nvPr/>
          </p:nvSpPr>
          <p:spPr bwMode="auto">
            <a:xfrm>
              <a:off x="7805738" y="1984376"/>
              <a:ext cx="7938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1" name="ïśḷíďê">
              <a:extLst>
                <a:ext uri="{FF2B5EF4-FFF2-40B4-BE49-F238E27FC236}">
                  <a16:creationId xmlns:a16="http://schemas.microsoft.com/office/drawing/2014/main" id="{A1B42040-D6DD-4C21-B989-A6AD97C7A41F}"/>
                </a:ext>
              </a:extLst>
            </p:cNvPr>
            <p:cNvSpPr/>
            <p:nvPr/>
          </p:nvSpPr>
          <p:spPr bwMode="auto">
            <a:xfrm>
              <a:off x="8123238" y="1984376"/>
              <a:ext cx="6350" cy="317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2" name="íṡḷïḋé">
              <a:extLst>
                <a:ext uri="{FF2B5EF4-FFF2-40B4-BE49-F238E27FC236}">
                  <a16:creationId xmlns:a16="http://schemas.microsoft.com/office/drawing/2014/main" id="{36DA27A8-D9DE-4ECB-9FFA-F3D77616A743}"/>
                </a:ext>
              </a:extLst>
            </p:cNvPr>
            <p:cNvSpPr/>
            <p:nvPr/>
          </p:nvSpPr>
          <p:spPr bwMode="auto">
            <a:xfrm>
              <a:off x="8123238" y="1984376"/>
              <a:ext cx="6350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3" name="îṣḻîďê">
              <a:extLst>
                <a:ext uri="{FF2B5EF4-FFF2-40B4-BE49-F238E27FC236}">
                  <a16:creationId xmlns:a16="http://schemas.microsoft.com/office/drawing/2014/main" id="{DBE05D31-92B1-4238-9AF7-C22097FC30E5}"/>
                </a:ext>
              </a:extLst>
            </p:cNvPr>
            <p:cNvSpPr/>
            <p:nvPr/>
          </p:nvSpPr>
          <p:spPr bwMode="auto">
            <a:xfrm>
              <a:off x="3844926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4" name="ïṡḷíḑè">
              <a:extLst>
                <a:ext uri="{FF2B5EF4-FFF2-40B4-BE49-F238E27FC236}">
                  <a16:creationId xmlns:a16="http://schemas.microsoft.com/office/drawing/2014/main" id="{4CE285A1-616C-416C-BC8A-67B7C98742A6}"/>
                </a:ext>
              </a:extLst>
            </p:cNvPr>
            <p:cNvSpPr/>
            <p:nvPr/>
          </p:nvSpPr>
          <p:spPr bwMode="auto">
            <a:xfrm>
              <a:off x="3844926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5" name="iS1îdé">
              <a:extLst>
                <a:ext uri="{FF2B5EF4-FFF2-40B4-BE49-F238E27FC236}">
                  <a16:creationId xmlns:a16="http://schemas.microsoft.com/office/drawing/2014/main" id="{75E17845-0DB7-4DCF-8865-5515F61066C5}"/>
                </a:ext>
              </a:extLst>
            </p:cNvPr>
            <p:cNvSpPr/>
            <p:nvPr/>
          </p:nvSpPr>
          <p:spPr bwMode="auto">
            <a:xfrm>
              <a:off x="384492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6" name="ïṥļîdê">
              <a:extLst>
                <a:ext uri="{FF2B5EF4-FFF2-40B4-BE49-F238E27FC236}">
                  <a16:creationId xmlns:a16="http://schemas.microsoft.com/office/drawing/2014/main" id="{79591ED5-E544-4DF0-BA20-1E654DC40E9A}"/>
                </a:ext>
              </a:extLst>
            </p:cNvPr>
            <p:cNvSpPr/>
            <p:nvPr/>
          </p:nvSpPr>
          <p:spPr bwMode="auto">
            <a:xfrm>
              <a:off x="384492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7" name="ïṥḷîḓe">
              <a:extLst>
                <a:ext uri="{FF2B5EF4-FFF2-40B4-BE49-F238E27FC236}">
                  <a16:creationId xmlns:a16="http://schemas.microsoft.com/office/drawing/2014/main" id="{38D2B5FF-4802-4C5A-A2FD-6A943E671393}"/>
                </a:ext>
              </a:extLst>
            </p:cNvPr>
            <p:cNvSpPr/>
            <p:nvPr/>
          </p:nvSpPr>
          <p:spPr bwMode="auto">
            <a:xfrm>
              <a:off x="4160838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8" name="ïṩľîḋé">
              <a:extLst>
                <a:ext uri="{FF2B5EF4-FFF2-40B4-BE49-F238E27FC236}">
                  <a16:creationId xmlns:a16="http://schemas.microsoft.com/office/drawing/2014/main" id="{EFC3E3D7-943B-4400-AAC9-4F25A6092463}"/>
                </a:ext>
              </a:extLst>
            </p:cNvPr>
            <p:cNvSpPr/>
            <p:nvPr/>
          </p:nvSpPr>
          <p:spPr bwMode="auto">
            <a:xfrm>
              <a:off x="4160838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9" name="íśḻiḍé">
              <a:extLst>
                <a:ext uri="{FF2B5EF4-FFF2-40B4-BE49-F238E27FC236}">
                  <a16:creationId xmlns:a16="http://schemas.microsoft.com/office/drawing/2014/main" id="{B089CAE8-C46B-4FF0-AEE7-802EC556B894}"/>
                </a:ext>
              </a:extLst>
            </p:cNvPr>
            <p:cNvSpPr/>
            <p:nvPr/>
          </p:nvSpPr>
          <p:spPr bwMode="auto">
            <a:xfrm>
              <a:off x="416083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0" name="îṥļíḋê">
              <a:extLst>
                <a:ext uri="{FF2B5EF4-FFF2-40B4-BE49-F238E27FC236}">
                  <a16:creationId xmlns:a16="http://schemas.microsoft.com/office/drawing/2014/main" id="{4F9B99EE-A5FC-4131-8CD2-B417474D6CCA}"/>
                </a:ext>
              </a:extLst>
            </p:cNvPr>
            <p:cNvSpPr/>
            <p:nvPr/>
          </p:nvSpPr>
          <p:spPr bwMode="auto">
            <a:xfrm>
              <a:off x="416083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1" name="ïŝlidê">
              <a:extLst>
                <a:ext uri="{FF2B5EF4-FFF2-40B4-BE49-F238E27FC236}">
                  <a16:creationId xmlns:a16="http://schemas.microsoft.com/office/drawing/2014/main" id="{159786E7-14C3-4DBE-8627-916D528D7695}"/>
                </a:ext>
              </a:extLst>
            </p:cNvPr>
            <p:cNvSpPr/>
            <p:nvPr/>
          </p:nvSpPr>
          <p:spPr bwMode="auto">
            <a:xfrm>
              <a:off x="4478338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2" name="işľiďè">
              <a:extLst>
                <a:ext uri="{FF2B5EF4-FFF2-40B4-BE49-F238E27FC236}">
                  <a16:creationId xmlns:a16="http://schemas.microsoft.com/office/drawing/2014/main" id="{E81B7EF7-A44B-4874-BE52-548091015AAF}"/>
                </a:ext>
              </a:extLst>
            </p:cNvPr>
            <p:cNvSpPr/>
            <p:nvPr/>
          </p:nvSpPr>
          <p:spPr bwMode="auto">
            <a:xfrm>
              <a:off x="4478338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3" name="iṡļîḑe">
              <a:extLst>
                <a:ext uri="{FF2B5EF4-FFF2-40B4-BE49-F238E27FC236}">
                  <a16:creationId xmlns:a16="http://schemas.microsoft.com/office/drawing/2014/main" id="{AB7DEABB-AF90-43C1-84B9-92AFE1262D24}"/>
                </a:ext>
              </a:extLst>
            </p:cNvPr>
            <p:cNvSpPr/>
            <p:nvPr/>
          </p:nvSpPr>
          <p:spPr bwMode="auto">
            <a:xfrm>
              <a:off x="447833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4" name="iṩḷíḍê">
              <a:extLst>
                <a:ext uri="{FF2B5EF4-FFF2-40B4-BE49-F238E27FC236}">
                  <a16:creationId xmlns:a16="http://schemas.microsoft.com/office/drawing/2014/main" id="{FDDFA46B-D901-4A60-A9CE-25E5467FAE66}"/>
                </a:ext>
              </a:extLst>
            </p:cNvPr>
            <p:cNvSpPr/>
            <p:nvPr/>
          </p:nvSpPr>
          <p:spPr bwMode="auto">
            <a:xfrm>
              <a:off x="447833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5" name="îṣ1ïďé">
              <a:extLst>
                <a:ext uri="{FF2B5EF4-FFF2-40B4-BE49-F238E27FC236}">
                  <a16:creationId xmlns:a16="http://schemas.microsoft.com/office/drawing/2014/main" id="{49895FE1-5C16-4915-B655-C7F1AABA3C71}"/>
                </a:ext>
              </a:extLst>
            </p:cNvPr>
            <p:cNvSpPr/>
            <p:nvPr/>
          </p:nvSpPr>
          <p:spPr bwMode="auto">
            <a:xfrm>
              <a:off x="3833813" y="1901826"/>
              <a:ext cx="885825" cy="7938"/>
            </a:xfrm>
            <a:custGeom>
              <a:avLst/>
              <a:gdLst>
                <a:gd name="T0" fmla="*/ 106 w 558"/>
                <a:gd name="T1" fmla="*/ 0 h 5"/>
                <a:gd name="T2" fmla="*/ 11 w 558"/>
                <a:gd name="T3" fmla="*/ 0 h 5"/>
                <a:gd name="T4" fmla="*/ 7 w 558"/>
                <a:gd name="T5" fmla="*/ 0 h 5"/>
                <a:gd name="T6" fmla="*/ 0 w 558"/>
                <a:gd name="T7" fmla="*/ 0 h 5"/>
                <a:gd name="T8" fmla="*/ 0 w 558"/>
                <a:gd name="T9" fmla="*/ 5 h 5"/>
                <a:gd name="T10" fmla="*/ 7 w 558"/>
                <a:gd name="T11" fmla="*/ 5 h 5"/>
                <a:gd name="T12" fmla="*/ 11 w 558"/>
                <a:gd name="T13" fmla="*/ 5 h 5"/>
                <a:gd name="T14" fmla="*/ 106 w 558"/>
                <a:gd name="T15" fmla="*/ 5 h 5"/>
                <a:gd name="T16" fmla="*/ 106 w 558"/>
                <a:gd name="T17" fmla="*/ 0 h 5"/>
                <a:gd name="T18" fmla="*/ 306 w 558"/>
                <a:gd name="T19" fmla="*/ 0 h 5"/>
                <a:gd name="T20" fmla="*/ 210 w 558"/>
                <a:gd name="T21" fmla="*/ 0 h 5"/>
                <a:gd name="T22" fmla="*/ 206 w 558"/>
                <a:gd name="T23" fmla="*/ 0 h 5"/>
                <a:gd name="T24" fmla="*/ 111 w 558"/>
                <a:gd name="T25" fmla="*/ 0 h 5"/>
                <a:gd name="T26" fmla="*/ 111 w 558"/>
                <a:gd name="T27" fmla="*/ 5 h 5"/>
                <a:gd name="T28" fmla="*/ 206 w 558"/>
                <a:gd name="T29" fmla="*/ 5 h 5"/>
                <a:gd name="T30" fmla="*/ 210 w 558"/>
                <a:gd name="T31" fmla="*/ 5 h 5"/>
                <a:gd name="T32" fmla="*/ 306 w 558"/>
                <a:gd name="T33" fmla="*/ 5 h 5"/>
                <a:gd name="T34" fmla="*/ 306 w 558"/>
                <a:gd name="T35" fmla="*/ 0 h 5"/>
                <a:gd name="T36" fmla="*/ 506 w 558"/>
                <a:gd name="T37" fmla="*/ 0 h 5"/>
                <a:gd name="T38" fmla="*/ 410 w 558"/>
                <a:gd name="T39" fmla="*/ 0 h 5"/>
                <a:gd name="T40" fmla="*/ 406 w 558"/>
                <a:gd name="T41" fmla="*/ 0 h 5"/>
                <a:gd name="T42" fmla="*/ 310 w 558"/>
                <a:gd name="T43" fmla="*/ 0 h 5"/>
                <a:gd name="T44" fmla="*/ 310 w 558"/>
                <a:gd name="T45" fmla="*/ 5 h 5"/>
                <a:gd name="T46" fmla="*/ 406 w 558"/>
                <a:gd name="T47" fmla="*/ 5 h 5"/>
                <a:gd name="T48" fmla="*/ 410 w 558"/>
                <a:gd name="T49" fmla="*/ 5 h 5"/>
                <a:gd name="T50" fmla="*/ 506 w 558"/>
                <a:gd name="T51" fmla="*/ 5 h 5"/>
                <a:gd name="T52" fmla="*/ 506 w 558"/>
                <a:gd name="T53" fmla="*/ 0 h 5"/>
                <a:gd name="T54" fmla="*/ 558 w 558"/>
                <a:gd name="T55" fmla="*/ 0 h 5"/>
                <a:gd name="T56" fmla="*/ 510 w 558"/>
                <a:gd name="T57" fmla="*/ 0 h 5"/>
                <a:gd name="T58" fmla="*/ 510 w 558"/>
                <a:gd name="T59" fmla="*/ 5 h 5"/>
                <a:gd name="T60" fmla="*/ 556 w 558"/>
                <a:gd name="T61" fmla="*/ 5 h 5"/>
                <a:gd name="T62" fmla="*/ 558 w 558"/>
                <a:gd name="T63" fmla="*/ 5 h 5"/>
                <a:gd name="T64" fmla="*/ 558 w 558"/>
                <a:gd name="T6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5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06" y="5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206" y="5"/>
                  </a:lnTo>
                  <a:lnTo>
                    <a:pt x="210" y="5"/>
                  </a:lnTo>
                  <a:lnTo>
                    <a:pt x="306" y="5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5"/>
                  </a:lnTo>
                  <a:lnTo>
                    <a:pt x="406" y="5"/>
                  </a:lnTo>
                  <a:lnTo>
                    <a:pt x="410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5"/>
                  </a:lnTo>
                  <a:lnTo>
                    <a:pt x="556" y="5"/>
                  </a:lnTo>
                  <a:lnTo>
                    <a:pt x="558" y="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6" name="iṡľïḓe">
              <a:extLst>
                <a:ext uri="{FF2B5EF4-FFF2-40B4-BE49-F238E27FC236}">
                  <a16:creationId xmlns:a16="http://schemas.microsoft.com/office/drawing/2014/main" id="{54465C51-EFC8-4523-A75D-6253765E9E7A}"/>
                </a:ext>
              </a:extLst>
            </p:cNvPr>
            <p:cNvSpPr/>
            <p:nvPr/>
          </p:nvSpPr>
          <p:spPr bwMode="auto">
            <a:xfrm>
              <a:off x="3833813" y="1901826"/>
              <a:ext cx="885825" cy="7938"/>
            </a:xfrm>
            <a:custGeom>
              <a:avLst/>
              <a:gdLst>
                <a:gd name="T0" fmla="*/ 106 w 558"/>
                <a:gd name="T1" fmla="*/ 0 h 5"/>
                <a:gd name="T2" fmla="*/ 11 w 558"/>
                <a:gd name="T3" fmla="*/ 0 h 5"/>
                <a:gd name="T4" fmla="*/ 7 w 558"/>
                <a:gd name="T5" fmla="*/ 0 h 5"/>
                <a:gd name="T6" fmla="*/ 0 w 558"/>
                <a:gd name="T7" fmla="*/ 0 h 5"/>
                <a:gd name="T8" fmla="*/ 0 w 558"/>
                <a:gd name="T9" fmla="*/ 5 h 5"/>
                <a:gd name="T10" fmla="*/ 7 w 558"/>
                <a:gd name="T11" fmla="*/ 5 h 5"/>
                <a:gd name="T12" fmla="*/ 11 w 558"/>
                <a:gd name="T13" fmla="*/ 5 h 5"/>
                <a:gd name="T14" fmla="*/ 106 w 558"/>
                <a:gd name="T15" fmla="*/ 5 h 5"/>
                <a:gd name="T16" fmla="*/ 106 w 558"/>
                <a:gd name="T17" fmla="*/ 0 h 5"/>
                <a:gd name="T18" fmla="*/ 306 w 558"/>
                <a:gd name="T19" fmla="*/ 0 h 5"/>
                <a:gd name="T20" fmla="*/ 210 w 558"/>
                <a:gd name="T21" fmla="*/ 0 h 5"/>
                <a:gd name="T22" fmla="*/ 206 w 558"/>
                <a:gd name="T23" fmla="*/ 0 h 5"/>
                <a:gd name="T24" fmla="*/ 111 w 558"/>
                <a:gd name="T25" fmla="*/ 0 h 5"/>
                <a:gd name="T26" fmla="*/ 111 w 558"/>
                <a:gd name="T27" fmla="*/ 5 h 5"/>
                <a:gd name="T28" fmla="*/ 206 w 558"/>
                <a:gd name="T29" fmla="*/ 5 h 5"/>
                <a:gd name="T30" fmla="*/ 210 w 558"/>
                <a:gd name="T31" fmla="*/ 5 h 5"/>
                <a:gd name="T32" fmla="*/ 306 w 558"/>
                <a:gd name="T33" fmla="*/ 5 h 5"/>
                <a:gd name="T34" fmla="*/ 306 w 558"/>
                <a:gd name="T35" fmla="*/ 0 h 5"/>
                <a:gd name="T36" fmla="*/ 506 w 558"/>
                <a:gd name="T37" fmla="*/ 0 h 5"/>
                <a:gd name="T38" fmla="*/ 410 w 558"/>
                <a:gd name="T39" fmla="*/ 0 h 5"/>
                <a:gd name="T40" fmla="*/ 406 w 558"/>
                <a:gd name="T41" fmla="*/ 0 h 5"/>
                <a:gd name="T42" fmla="*/ 310 w 558"/>
                <a:gd name="T43" fmla="*/ 0 h 5"/>
                <a:gd name="T44" fmla="*/ 310 w 558"/>
                <a:gd name="T45" fmla="*/ 5 h 5"/>
                <a:gd name="T46" fmla="*/ 406 w 558"/>
                <a:gd name="T47" fmla="*/ 5 h 5"/>
                <a:gd name="T48" fmla="*/ 410 w 558"/>
                <a:gd name="T49" fmla="*/ 5 h 5"/>
                <a:gd name="T50" fmla="*/ 506 w 558"/>
                <a:gd name="T51" fmla="*/ 5 h 5"/>
                <a:gd name="T52" fmla="*/ 506 w 558"/>
                <a:gd name="T53" fmla="*/ 0 h 5"/>
                <a:gd name="T54" fmla="*/ 558 w 558"/>
                <a:gd name="T55" fmla="*/ 0 h 5"/>
                <a:gd name="T56" fmla="*/ 510 w 558"/>
                <a:gd name="T57" fmla="*/ 0 h 5"/>
                <a:gd name="T58" fmla="*/ 510 w 558"/>
                <a:gd name="T59" fmla="*/ 5 h 5"/>
                <a:gd name="T60" fmla="*/ 556 w 558"/>
                <a:gd name="T61" fmla="*/ 5 h 5"/>
                <a:gd name="T62" fmla="*/ 558 w 558"/>
                <a:gd name="T63" fmla="*/ 5 h 5"/>
                <a:gd name="T64" fmla="*/ 558 w 558"/>
                <a:gd name="T6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5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06" y="5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206" y="5"/>
                  </a:lnTo>
                  <a:lnTo>
                    <a:pt x="210" y="5"/>
                  </a:lnTo>
                  <a:lnTo>
                    <a:pt x="306" y="5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5"/>
                  </a:lnTo>
                  <a:lnTo>
                    <a:pt x="406" y="5"/>
                  </a:lnTo>
                  <a:lnTo>
                    <a:pt x="410" y="5"/>
                  </a:lnTo>
                  <a:lnTo>
                    <a:pt x="506" y="5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5"/>
                  </a:lnTo>
                  <a:lnTo>
                    <a:pt x="556" y="5"/>
                  </a:lnTo>
                  <a:lnTo>
                    <a:pt x="558" y="5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7" name="ïṣľîḍè">
              <a:extLst>
                <a:ext uri="{FF2B5EF4-FFF2-40B4-BE49-F238E27FC236}">
                  <a16:creationId xmlns:a16="http://schemas.microsoft.com/office/drawing/2014/main" id="{40975725-1004-482D-B53C-C3D062E7E9A2}"/>
                </a:ext>
              </a:extLst>
            </p:cNvPr>
            <p:cNvSpPr/>
            <p:nvPr/>
          </p:nvSpPr>
          <p:spPr bwMode="auto">
            <a:xfrm>
              <a:off x="3833813" y="158591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8" name="iśľîďe">
              <a:extLst>
                <a:ext uri="{FF2B5EF4-FFF2-40B4-BE49-F238E27FC236}">
                  <a16:creationId xmlns:a16="http://schemas.microsoft.com/office/drawing/2014/main" id="{63418658-62C9-4AB1-97BF-68535B52397C}"/>
                </a:ext>
              </a:extLst>
            </p:cNvPr>
            <p:cNvSpPr/>
            <p:nvPr/>
          </p:nvSpPr>
          <p:spPr bwMode="auto">
            <a:xfrm>
              <a:off x="3833813" y="158591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9" name="işḻíḍé">
              <a:extLst>
                <a:ext uri="{FF2B5EF4-FFF2-40B4-BE49-F238E27FC236}">
                  <a16:creationId xmlns:a16="http://schemas.microsoft.com/office/drawing/2014/main" id="{2C109AF1-01B9-4F4F-807A-C78D2AA69D41}"/>
                </a:ext>
              </a:extLst>
            </p:cNvPr>
            <p:cNvSpPr/>
            <p:nvPr/>
          </p:nvSpPr>
          <p:spPr bwMode="auto">
            <a:xfrm>
              <a:off x="3833813" y="174466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0" name="iṩlîḍè">
              <a:extLst>
                <a:ext uri="{FF2B5EF4-FFF2-40B4-BE49-F238E27FC236}">
                  <a16:creationId xmlns:a16="http://schemas.microsoft.com/office/drawing/2014/main" id="{7DC6D03A-15F4-4222-999F-6C876B875575}"/>
                </a:ext>
              </a:extLst>
            </p:cNvPr>
            <p:cNvSpPr/>
            <p:nvPr/>
          </p:nvSpPr>
          <p:spPr bwMode="auto">
            <a:xfrm>
              <a:off x="3833813" y="1744663"/>
              <a:ext cx="885825" cy="6350"/>
            </a:xfrm>
            <a:custGeom>
              <a:avLst/>
              <a:gdLst>
                <a:gd name="T0" fmla="*/ 106 w 558"/>
                <a:gd name="T1" fmla="*/ 0 h 4"/>
                <a:gd name="T2" fmla="*/ 11 w 558"/>
                <a:gd name="T3" fmla="*/ 0 h 4"/>
                <a:gd name="T4" fmla="*/ 7 w 558"/>
                <a:gd name="T5" fmla="*/ 0 h 4"/>
                <a:gd name="T6" fmla="*/ 0 w 558"/>
                <a:gd name="T7" fmla="*/ 0 h 4"/>
                <a:gd name="T8" fmla="*/ 0 w 558"/>
                <a:gd name="T9" fmla="*/ 4 h 4"/>
                <a:gd name="T10" fmla="*/ 7 w 558"/>
                <a:gd name="T11" fmla="*/ 4 h 4"/>
                <a:gd name="T12" fmla="*/ 11 w 558"/>
                <a:gd name="T13" fmla="*/ 4 h 4"/>
                <a:gd name="T14" fmla="*/ 106 w 558"/>
                <a:gd name="T15" fmla="*/ 4 h 4"/>
                <a:gd name="T16" fmla="*/ 106 w 558"/>
                <a:gd name="T17" fmla="*/ 0 h 4"/>
                <a:gd name="T18" fmla="*/ 306 w 558"/>
                <a:gd name="T19" fmla="*/ 0 h 4"/>
                <a:gd name="T20" fmla="*/ 210 w 558"/>
                <a:gd name="T21" fmla="*/ 0 h 4"/>
                <a:gd name="T22" fmla="*/ 206 w 558"/>
                <a:gd name="T23" fmla="*/ 0 h 4"/>
                <a:gd name="T24" fmla="*/ 111 w 558"/>
                <a:gd name="T25" fmla="*/ 0 h 4"/>
                <a:gd name="T26" fmla="*/ 111 w 558"/>
                <a:gd name="T27" fmla="*/ 4 h 4"/>
                <a:gd name="T28" fmla="*/ 206 w 558"/>
                <a:gd name="T29" fmla="*/ 4 h 4"/>
                <a:gd name="T30" fmla="*/ 210 w 558"/>
                <a:gd name="T31" fmla="*/ 4 h 4"/>
                <a:gd name="T32" fmla="*/ 306 w 558"/>
                <a:gd name="T33" fmla="*/ 4 h 4"/>
                <a:gd name="T34" fmla="*/ 306 w 558"/>
                <a:gd name="T35" fmla="*/ 0 h 4"/>
                <a:gd name="T36" fmla="*/ 506 w 558"/>
                <a:gd name="T37" fmla="*/ 0 h 4"/>
                <a:gd name="T38" fmla="*/ 410 w 558"/>
                <a:gd name="T39" fmla="*/ 0 h 4"/>
                <a:gd name="T40" fmla="*/ 406 w 558"/>
                <a:gd name="T41" fmla="*/ 0 h 4"/>
                <a:gd name="T42" fmla="*/ 310 w 558"/>
                <a:gd name="T43" fmla="*/ 0 h 4"/>
                <a:gd name="T44" fmla="*/ 310 w 558"/>
                <a:gd name="T45" fmla="*/ 4 h 4"/>
                <a:gd name="T46" fmla="*/ 406 w 558"/>
                <a:gd name="T47" fmla="*/ 4 h 4"/>
                <a:gd name="T48" fmla="*/ 410 w 558"/>
                <a:gd name="T49" fmla="*/ 4 h 4"/>
                <a:gd name="T50" fmla="*/ 506 w 558"/>
                <a:gd name="T51" fmla="*/ 4 h 4"/>
                <a:gd name="T52" fmla="*/ 506 w 558"/>
                <a:gd name="T53" fmla="*/ 0 h 4"/>
                <a:gd name="T54" fmla="*/ 558 w 558"/>
                <a:gd name="T55" fmla="*/ 0 h 4"/>
                <a:gd name="T56" fmla="*/ 510 w 558"/>
                <a:gd name="T57" fmla="*/ 0 h 4"/>
                <a:gd name="T58" fmla="*/ 510 w 558"/>
                <a:gd name="T59" fmla="*/ 4 h 4"/>
                <a:gd name="T60" fmla="*/ 556 w 558"/>
                <a:gd name="T61" fmla="*/ 4 h 4"/>
                <a:gd name="T62" fmla="*/ 558 w 558"/>
                <a:gd name="T63" fmla="*/ 4 h 4"/>
                <a:gd name="T64" fmla="*/ 558 w 558"/>
                <a:gd name="T6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4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06" y="4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306" y="4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4"/>
                  </a:lnTo>
                  <a:lnTo>
                    <a:pt x="406" y="4"/>
                  </a:lnTo>
                  <a:lnTo>
                    <a:pt x="410" y="4"/>
                  </a:lnTo>
                  <a:lnTo>
                    <a:pt x="506" y="4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4"/>
                  </a:lnTo>
                  <a:lnTo>
                    <a:pt x="556" y="4"/>
                  </a:lnTo>
                  <a:lnTo>
                    <a:pt x="558" y="4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1" name="îs1ïďè">
              <a:extLst>
                <a:ext uri="{FF2B5EF4-FFF2-40B4-BE49-F238E27FC236}">
                  <a16:creationId xmlns:a16="http://schemas.microsoft.com/office/drawing/2014/main" id="{F4A1C655-F26A-4670-835A-3D011ECB6848}"/>
                </a:ext>
              </a:extLst>
            </p:cNvPr>
            <p:cNvSpPr/>
            <p:nvPr/>
          </p:nvSpPr>
          <p:spPr bwMode="auto">
            <a:xfrm>
              <a:off x="3833813" y="1427163"/>
              <a:ext cx="885825" cy="7938"/>
            </a:xfrm>
            <a:custGeom>
              <a:avLst/>
              <a:gdLst>
                <a:gd name="T0" fmla="*/ 106 w 558"/>
                <a:gd name="T1" fmla="*/ 0 h 5"/>
                <a:gd name="T2" fmla="*/ 11 w 558"/>
                <a:gd name="T3" fmla="*/ 0 h 5"/>
                <a:gd name="T4" fmla="*/ 7 w 558"/>
                <a:gd name="T5" fmla="*/ 0 h 5"/>
                <a:gd name="T6" fmla="*/ 0 w 558"/>
                <a:gd name="T7" fmla="*/ 0 h 5"/>
                <a:gd name="T8" fmla="*/ 0 w 558"/>
                <a:gd name="T9" fmla="*/ 5 h 5"/>
                <a:gd name="T10" fmla="*/ 7 w 558"/>
                <a:gd name="T11" fmla="*/ 5 h 5"/>
                <a:gd name="T12" fmla="*/ 11 w 558"/>
                <a:gd name="T13" fmla="*/ 5 h 5"/>
                <a:gd name="T14" fmla="*/ 106 w 558"/>
                <a:gd name="T15" fmla="*/ 5 h 5"/>
                <a:gd name="T16" fmla="*/ 106 w 558"/>
                <a:gd name="T17" fmla="*/ 0 h 5"/>
                <a:gd name="T18" fmla="*/ 306 w 558"/>
                <a:gd name="T19" fmla="*/ 0 h 5"/>
                <a:gd name="T20" fmla="*/ 210 w 558"/>
                <a:gd name="T21" fmla="*/ 0 h 5"/>
                <a:gd name="T22" fmla="*/ 206 w 558"/>
                <a:gd name="T23" fmla="*/ 0 h 5"/>
                <a:gd name="T24" fmla="*/ 111 w 558"/>
                <a:gd name="T25" fmla="*/ 0 h 5"/>
                <a:gd name="T26" fmla="*/ 111 w 558"/>
                <a:gd name="T27" fmla="*/ 5 h 5"/>
                <a:gd name="T28" fmla="*/ 206 w 558"/>
                <a:gd name="T29" fmla="*/ 5 h 5"/>
                <a:gd name="T30" fmla="*/ 210 w 558"/>
                <a:gd name="T31" fmla="*/ 5 h 5"/>
                <a:gd name="T32" fmla="*/ 306 w 558"/>
                <a:gd name="T33" fmla="*/ 5 h 5"/>
                <a:gd name="T34" fmla="*/ 306 w 558"/>
                <a:gd name="T35" fmla="*/ 0 h 5"/>
                <a:gd name="T36" fmla="*/ 506 w 558"/>
                <a:gd name="T37" fmla="*/ 0 h 5"/>
                <a:gd name="T38" fmla="*/ 410 w 558"/>
                <a:gd name="T39" fmla="*/ 0 h 5"/>
                <a:gd name="T40" fmla="*/ 406 w 558"/>
                <a:gd name="T41" fmla="*/ 0 h 5"/>
                <a:gd name="T42" fmla="*/ 310 w 558"/>
                <a:gd name="T43" fmla="*/ 0 h 5"/>
                <a:gd name="T44" fmla="*/ 310 w 558"/>
                <a:gd name="T45" fmla="*/ 5 h 5"/>
                <a:gd name="T46" fmla="*/ 406 w 558"/>
                <a:gd name="T47" fmla="*/ 5 h 5"/>
                <a:gd name="T48" fmla="*/ 410 w 558"/>
                <a:gd name="T49" fmla="*/ 5 h 5"/>
                <a:gd name="T50" fmla="*/ 506 w 558"/>
                <a:gd name="T51" fmla="*/ 5 h 5"/>
                <a:gd name="T52" fmla="*/ 506 w 558"/>
                <a:gd name="T53" fmla="*/ 0 h 5"/>
                <a:gd name="T54" fmla="*/ 558 w 558"/>
                <a:gd name="T55" fmla="*/ 0 h 5"/>
                <a:gd name="T56" fmla="*/ 510 w 558"/>
                <a:gd name="T57" fmla="*/ 0 h 5"/>
                <a:gd name="T58" fmla="*/ 510 w 558"/>
                <a:gd name="T59" fmla="*/ 5 h 5"/>
                <a:gd name="T60" fmla="*/ 556 w 558"/>
                <a:gd name="T61" fmla="*/ 5 h 5"/>
                <a:gd name="T62" fmla="*/ 558 w 558"/>
                <a:gd name="T63" fmla="*/ 5 h 5"/>
                <a:gd name="T64" fmla="*/ 558 w 558"/>
                <a:gd name="T6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5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06" y="5"/>
                  </a:lnTo>
                  <a:lnTo>
                    <a:pt x="106" y="0"/>
                  </a:lnTo>
                  <a:close/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206" y="5"/>
                  </a:lnTo>
                  <a:lnTo>
                    <a:pt x="210" y="5"/>
                  </a:lnTo>
                  <a:lnTo>
                    <a:pt x="306" y="5"/>
                  </a:lnTo>
                  <a:lnTo>
                    <a:pt x="306" y="0"/>
                  </a:lnTo>
                  <a:close/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5"/>
                  </a:lnTo>
                  <a:lnTo>
                    <a:pt x="406" y="5"/>
                  </a:lnTo>
                  <a:lnTo>
                    <a:pt x="410" y="5"/>
                  </a:lnTo>
                  <a:lnTo>
                    <a:pt x="506" y="5"/>
                  </a:lnTo>
                  <a:lnTo>
                    <a:pt x="506" y="0"/>
                  </a:lnTo>
                  <a:close/>
                  <a:moveTo>
                    <a:pt x="558" y="0"/>
                  </a:moveTo>
                  <a:lnTo>
                    <a:pt x="510" y="0"/>
                  </a:lnTo>
                  <a:lnTo>
                    <a:pt x="510" y="5"/>
                  </a:lnTo>
                  <a:lnTo>
                    <a:pt x="556" y="5"/>
                  </a:lnTo>
                  <a:lnTo>
                    <a:pt x="558" y="5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2" name="ïṡļíḓê">
              <a:extLst>
                <a:ext uri="{FF2B5EF4-FFF2-40B4-BE49-F238E27FC236}">
                  <a16:creationId xmlns:a16="http://schemas.microsoft.com/office/drawing/2014/main" id="{69B3E517-FB54-41D2-8929-C77EF8D6EBF3}"/>
                </a:ext>
              </a:extLst>
            </p:cNvPr>
            <p:cNvSpPr/>
            <p:nvPr/>
          </p:nvSpPr>
          <p:spPr bwMode="auto">
            <a:xfrm>
              <a:off x="3833813" y="1427163"/>
              <a:ext cx="885825" cy="7938"/>
            </a:xfrm>
            <a:custGeom>
              <a:avLst/>
              <a:gdLst>
                <a:gd name="T0" fmla="*/ 106 w 558"/>
                <a:gd name="T1" fmla="*/ 0 h 5"/>
                <a:gd name="T2" fmla="*/ 11 w 558"/>
                <a:gd name="T3" fmla="*/ 0 h 5"/>
                <a:gd name="T4" fmla="*/ 7 w 558"/>
                <a:gd name="T5" fmla="*/ 0 h 5"/>
                <a:gd name="T6" fmla="*/ 0 w 558"/>
                <a:gd name="T7" fmla="*/ 0 h 5"/>
                <a:gd name="T8" fmla="*/ 0 w 558"/>
                <a:gd name="T9" fmla="*/ 5 h 5"/>
                <a:gd name="T10" fmla="*/ 7 w 558"/>
                <a:gd name="T11" fmla="*/ 5 h 5"/>
                <a:gd name="T12" fmla="*/ 11 w 558"/>
                <a:gd name="T13" fmla="*/ 5 h 5"/>
                <a:gd name="T14" fmla="*/ 106 w 558"/>
                <a:gd name="T15" fmla="*/ 5 h 5"/>
                <a:gd name="T16" fmla="*/ 106 w 558"/>
                <a:gd name="T17" fmla="*/ 0 h 5"/>
                <a:gd name="T18" fmla="*/ 306 w 558"/>
                <a:gd name="T19" fmla="*/ 0 h 5"/>
                <a:gd name="T20" fmla="*/ 210 w 558"/>
                <a:gd name="T21" fmla="*/ 0 h 5"/>
                <a:gd name="T22" fmla="*/ 206 w 558"/>
                <a:gd name="T23" fmla="*/ 0 h 5"/>
                <a:gd name="T24" fmla="*/ 111 w 558"/>
                <a:gd name="T25" fmla="*/ 0 h 5"/>
                <a:gd name="T26" fmla="*/ 111 w 558"/>
                <a:gd name="T27" fmla="*/ 5 h 5"/>
                <a:gd name="T28" fmla="*/ 206 w 558"/>
                <a:gd name="T29" fmla="*/ 5 h 5"/>
                <a:gd name="T30" fmla="*/ 210 w 558"/>
                <a:gd name="T31" fmla="*/ 5 h 5"/>
                <a:gd name="T32" fmla="*/ 306 w 558"/>
                <a:gd name="T33" fmla="*/ 5 h 5"/>
                <a:gd name="T34" fmla="*/ 306 w 558"/>
                <a:gd name="T35" fmla="*/ 0 h 5"/>
                <a:gd name="T36" fmla="*/ 506 w 558"/>
                <a:gd name="T37" fmla="*/ 0 h 5"/>
                <a:gd name="T38" fmla="*/ 410 w 558"/>
                <a:gd name="T39" fmla="*/ 0 h 5"/>
                <a:gd name="T40" fmla="*/ 406 w 558"/>
                <a:gd name="T41" fmla="*/ 0 h 5"/>
                <a:gd name="T42" fmla="*/ 310 w 558"/>
                <a:gd name="T43" fmla="*/ 0 h 5"/>
                <a:gd name="T44" fmla="*/ 310 w 558"/>
                <a:gd name="T45" fmla="*/ 5 h 5"/>
                <a:gd name="T46" fmla="*/ 406 w 558"/>
                <a:gd name="T47" fmla="*/ 5 h 5"/>
                <a:gd name="T48" fmla="*/ 410 w 558"/>
                <a:gd name="T49" fmla="*/ 5 h 5"/>
                <a:gd name="T50" fmla="*/ 506 w 558"/>
                <a:gd name="T51" fmla="*/ 5 h 5"/>
                <a:gd name="T52" fmla="*/ 506 w 558"/>
                <a:gd name="T53" fmla="*/ 0 h 5"/>
                <a:gd name="T54" fmla="*/ 558 w 558"/>
                <a:gd name="T55" fmla="*/ 0 h 5"/>
                <a:gd name="T56" fmla="*/ 510 w 558"/>
                <a:gd name="T57" fmla="*/ 0 h 5"/>
                <a:gd name="T58" fmla="*/ 510 w 558"/>
                <a:gd name="T59" fmla="*/ 5 h 5"/>
                <a:gd name="T60" fmla="*/ 556 w 558"/>
                <a:gd name="T61" fmla="*/ 5 h 5"/>
                <a:gd name="T62" fmla="*/ 558 w 558"/>
                <a:gd name="T63" fmla="*/ 5 h 5"/>
                <a:gd name="T64" fmla="*/ 558 w 558"/>
                <a:gd name="T6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8" h="5">
                  <a:moveTo>
                    <a:pt x="106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7" y="5"/>
                  </a:lnTo>
                  <a:lnTo>
                    <a:pt x="11" y="5"/>
                  </a:lnTo>
                  <a:lnTo>
                    <a:pt x="106" y="5"/>
                  </a:lnTo>
                  <a:lnTo>
                    <a:pt x="106" y="0"/>
                  </a:lnTo>
                  <a:moveTo>
                    <a:pt x="306" y="0"/>
                  </a:moveTo>
                  <a:lnTo>
                    <a:pt x="210" y="0"/>
                  </a:lnTo>
                  <a:lnTo>
                    <a:pt x="206" y="0"/>
                  </a:lnTo>
                  <a:lnTo>
                    <a:pt x="111" y="0"/>
                  </a:lnTo>
                  <a:lnTo>
                    <a:pt x="111" y="5"/>
                  </a:lnTo>
                  <a:lnTo>
                    <a:pt x="206" y="5"/>
                  </a:lnTo>
                  <a:lnTo>
                    <a:pt x="210" y="5"/>
                  </a:lnTo>
                  <a:lnTo>
                    <a:pt x="306" y="5"/>
                  </a:lnTo>
                  <a:lnTo>
                    <a:pt x="306" y="0"/>
                  </a:lnTo>
                  <a:moveTo>
                    <a:pt x="506" y="0"/>
                  </a:moveTo>
                  <a:lnTo>
                    <a:pt x="410" y="0"/>
                  </a:lnTo>
                  <a:lnTo>
                    <a:pt x="406" y="0"/>
                  </a:lnTo>
                  <a:lnTo>
                    <a:pt x="310" y="0"/>
                  </a:lnTo>
                  <a:lnTo>
                    <a:pt x="310" y="5"/>
                  </a:lnTo>
                  <a:lnTo>
                    <a:pt x="406" y="5"/>
                  </a:lnTo>
                  <a:lnTo>
                    <a:pt x="410" y="5"/>
                  </a:lnTo>
                  <a:lnTo>
                    <a:pt x="506" y="5"/>
                  </a:lnTo>
                  <a:lnTo>
                    <a:pt x="506" y="0"/>
                  </a:lnTo>
                  <a:moveTo>
                    <a:pt x="558" y="0"/>
                  </a:moveTo>
                  <a:lnTo>
                    <a:pt x="510" y="0"/>
                  </a:lnTo>
                  <a:lnTo>
                    <a:pt x="510" y="5"/>
                  </a:lnTo>
                  <a:lnTo>
                    <a:pt x="556" y="5"/>
                  </a:lnTo>
                  <a:lnTo>
                    <a:pt x="558" y="5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3" name="ïṡ1íde">
              <a:extLst>
                <a:ext uri="{FF2B5EF4-FFF2-40B4-BE49-F238E27FC236}">
                  <a16:creationId xmlns:a16="http://schemas.microsoft.com/office/drawing/2014/main" id="{B04D2898-BBF6-4065-9997-96ECFA0E00D7}"/>
                </a:ext>
              </a:extLst>
            </p:cNvPr>
            <p:cNvSpPr/>
            <p:nvPr/>
          </p:nvSpPr>
          <p:spPr bwMode="auto">
            <a:xfrm>
              <a:off x="4002088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4" name="ísļïďê">
              <a:extLst>
                <a:ext uri="{FF2B5EF4-FFF2-40B4-BE49-F238E27FC236}">
                  <a16:creationId xmlns:a16="http://schemas.microsoft.com/office/drawing/2014/main" id="{12FD6157-2787-40D2-B642-84163C4A8AF5}"/>
                </a:ext>
              </a:extLst>
            </p:cNvPr>
            <p:cNvSpPr/>
            <p:nvPr/>
          </p:nvSpPr>
          <p:spPr bwMode="auto">
            <a:xfrm>
              <a:off x="4002088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5" name="îṧḻîḓè">
              <a:extLst>
                <a:ext uri="{FF2B5EF4-FFF2-40B4-BE49-F238E27FC236}">
                  <a16:creationId xmlns:a16="http://schemas.microsoft.com/office/drawing/2014/main" id="{9B5A14C1-BA95-4A19-8529-484D950B22B1}"/>
                </a:ext>
              </a:extLst>
            </p:cNvPr>
            <p:cNvSpPr/>
            <p:nvPr/>
          </p:nvSpPr>
          <p:spPr bwMode="auto">
            <a:xfrm>
              <a:off x="4319588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6" name="ïṡ1ïďè">
              <a:extLst>
                <a:ext uri="{FF2B5EF4-FFF2-40B4-BE49-F238E27FC236}">
                  <a16:creationId xmlns:a16="http://schemas.microsoft.com/office/drawing/2014/main" id="{241B2F4D-B99D-4796-A6F2-CFD774830D97}"/>
                </a:ext>
              </a:extLst>
            </p:cNvPr>
            <p:cNvSpPr/>
            <p:nvPr/>
          </p:nvSpPr>
          <p:spPr bwMode="auto">
            <a:xfrm>
              <a:off x="4319588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7" name="íṩľïḑé">
              <a:extLst>
                <a:ext uri="{FF2B5EF4-FFF2-40B4-BE49-F238E27FC236}">
                  <a16:creationId xmlns:a16="http://schemas.microsoft.com/office/drawing/2014/main" id="{81789A3D-0866-441A-8F8B-1AD6D4A69D47}"/>
                </a:ext>
              </a:extLst>
            </p:cNvPr>
            <p:cNvSpPr/>
            <p:nvPr/>
          </p:nvSpPr>
          <p:spPr bwMode="auto">
            <a:xfrm>
              <a:off x="4637088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8" name="íṣliḑê">
              <a:extLst>
                <a:ext uri="{FF2B5EF4-FFF2-40B4-BE49-F238E27FC236}">
                  <a16:creationId xmlns:a16="http://schemas.microsoft.com/office/drawing/2014/main" id="{1622ED4C-DC46-48E2-AA70-05E1F2859EC3}"/>
                </a:ext>
              </a:extLst>
            </p:cNvPr>
            <p:cNvSpPr/>
            <p:nvPr/>
          </p:nvSpPr>
          <p:spPr bwMode="auto">
            <a:xfrm>
              <a:off x="4637088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9" name="îŝľíḋè">
              <a:extLst>
                <a:ext uri="{FF2B5EF4-FFF2-40B4-BE49-F238E27FC236}">
                  <a16:creationId xmlns:a16="http://schemas.microsoft.com/office/drawing/2014/main" id="{BC08BD49-57AB-433A-A798-52319D5539F6}"/>
                </a:ext>
              </a:extLst>
            </p:cNvPr>
            <p:cNvSpPr/>
            <p:nvPr/>
          </p:nvSpPr>
          <p:spPr bwMode="auto">
            <a:xfrm>
              <a:off x="4795838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0" name="ïŝlide">
              <a:extLst>
                <a:ext uri="{FF2B5EF4-FFF2-40B4-BE49-F238E27FC236}">
                  <a16:creationId xmlns:a16="http://schemas.microsoft.com/office/drawing/2014/main" id="{3B2523AD-83FF-4524-9CAD-302512D72F69}"/>
                </a:ext>
              </a:extLst>
            </p:cNvPr>
            <p:cNvSpPr/>
            <p:nvPr/>
          </p:nvSpPr>
          <p:spPr bwMode="auto">
            <a:xfrm>
              <a:off x="4795838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1" name="îṡḷíḑè">
              <a:extLst>
                <a:ext uri="{FF2B5EF4-FFF2-40B4-BE49-F238E27FC236}">
                  <a16:creationId xmlns:a16="http://schemas.microsoft.com/office/drawing/2014/main" id="{2D4F68D7-97AD-4A52-96A3-40234C065A1C}"/>
                </a:ext>
              </a:extLst>
            </p:cNvPr>
            <p:cNvSpPr/>
            <p:nvPr/>
          </p:nvSpPr>
          <p:spPr bwMode="auto">
            <a:xfrm>
              <a:off x="479583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2" name="îṧļîdé">
              <a:extLst>
                <a:ext uri="{FF2B5EF4-FFF2-40B4-BE49-F238E27FC236}">
                  <a16:creationId xmlns:a16="http://schemas.microsoft.com/office/drawing/2014/main" id="{FBF74A78-A068-4AF5-994F-A1735FD9A445}"/>
                </a:ext>
              </a:extLst>
            </p:cNvPr>
            <p:cNvSpPr/>
            <p:nvPr/>
          </p:nvSpPr>
          <p:spPr bwMode="auto">
            <a:xfrm>
              <a:off x="479583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3" name="îṡļiḍè">
              <a:extLst>
                <a:ext uri="{FF2B5EF4-FFF2-40B4-BE49-F238E27FC236}">
                  <a16:creationId xmlns:a16="http://schemas.microsoft.com/office/drawing/2014/main" id="{53F06CD3-3B1D-4891-A37C-9CC88387459C}"/>
                </a:ext>
              </a:extLst>
            </p:cNvPr>
            <p:cNvSpPr/>
            <p:nvPr/>
          </p:nvSpPr>
          <p:spPr bwMode="auto">
            <a:xfrm>
              <a:off x="5111751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4" name="îṣ1ïďê">
              <a:extLst>
                <a:ext uri="{FF2B5EF4-FFF2-40B4-BE49-F238E27FC236}">
                  <a16:creationId xmlns:a16="http://schemas.microsoft.com/office/drawing/2014/main" id="{D4A07C03-0A6F-4F46-B669-66F18EEBC7BD}"/>
                </a:ext>
              </a:extLst>
            </p:cNvPr>
            <p:cNvSpPr/>
            <p:nvPr/>
          </p:nvSpPr>
          <p:spPr bwMode="auto">
            <a:xfrm>
              <a:off x="5111751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5" name="ïṥ1ïḋe">
              <a:extLst>
                <a:ext uri="{FF2B5EF4-FFF2-40B4-BE49-F238E27FC236}">
                  <a16:creationId xmlns:a16="http://schemas.microsoft.com/office/drawing/2014/main" id="{4FBDDD33-D99C-40F5-9D36-3C36F833BBDC}"/>
                </a:ext>
              </a:extLst>
            </p:cNvPr>
            <p:cNvSpPr/>
            <p:nvPr/>
          </p:nvSpPr>
          <p:spPr bwMode="auto">
            <a:xfrm>
              <a:off x="5111751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6" name="islíḍe">
              <a:extLst>
                <a:ext uri="{FF2B5EF4-FFF2-40B4-BE49-F238E27FC236}">
                  <a16:creationId xmlns:a16="http://schemas.microsoft.com/office/drawing/2014/main" id="{F6F03AAF-1EB5-465E-A073-6980B78201C9}"/>
                </a:ext>
              </a:extLst>
            </p:cNvPr>
            <p:cNvSpPr/>
            <p:nvPr/>
          </p:nvSpPr>
          <p:spPr bwMode="auto">
            <a:xfrm>
              <a:off x="5111751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7" name="ï$ḻïḍê">
              <a:extLst>
                <a:ext uri="{FF2B5EF4-FFF2-40B4-BE49-F238E27FC236}">
                  <a16:creationId xmlns:a16="http://schemas.microsoft.com/office/drawing/2014/main" id="{F1C6744B-2128-4FEC-900D-9D52DA254B1D}"/>
                </a:ext>
              </a:extLst>
            </p:cNvPr>
            <p:cNvSpPr/>
            <p:nvPr/>
          </p:nvSpPr>
          <p:spPr bwMode="auto">
            <a:xfrm>
              <a:off x="5429251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8" name="íSļîḑê">
              <a:extLst>
                <a:ext uri="{FF2B5EF4-FFF2-40B4-BE49-F238E27FC236}">
                  <a16:creationId xmlns:a16="http://schemas.microsoft.com/office/drawing/2014/main" id="{C97070A6-2929-47D2-A8D9-3F7B01909061}"/>
                </a:ext>
              </a:extLst>
            </p:cNvPr>
            <p:cNvSpPr/>
            <p:nvPr/>
          </p:nvSpPr>
          <p:spPr bwMode="auto">
            <a:xfrm>
              <a:off x="5429251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9" name="ïŝlïḍé">
              <a:extLst>
                <a:ext uri="{FF2B5EF4-FFF2-40B4-BE49-F238E27FC236}">
                  <a16:creationId xmlns:a16="http://schemas.microsoft.com/office/drawing/2014/main" id="{80E8FA33-D93B-453D-84C0-74D03A75D64D}"/>
                </a:ext>
              </a:extLst>
            </p:cNvPr>
            <p:cNvSpPr/>
            <p:nvPr/>
          </p:nvSpPr>
          <p:spPr bwMode="auto">
            <a:xfrm>
              <a:off x="5429251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0" name="ïṥľïḍe">
              <a:extLst>
                <a:ext uri="{FF2B5EF4-FFF2-40B4-BE49-F238E27FC236}">
                  <a16:creationId xmlns:a16="http://schemas.microsoft.com/office/drawing/2014/main" id="{7F3F3FA1-0A73-490C-AD72-F6179FCF2AE5}"/>
                </a:ext>
              </a:extLst>
            </p:cNvPr>
            <p:cNvSpPr/>
            <p:nvPr/>
          </p:nvSpPr>
          <p:spPr bwMode="auto">
            <a:xfrm>
              <a:off x="5429251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1" name="íşļíḑê">
              <a:extLst>
                <a:ext uri="{FF2B5EF4-FFF2-40B4-BE49-F238E27FC236}">
                  <a16:creationId xmlns:a16="http://schemas.microsoft.com/office/drawing/2014/main" id="{108ACFD7-AD26-4C7C-9675-DBE84FE769C0}"/>
                </a:ext>
              </a:extLst>
            </p:cNvPr>
            <p:cNvSpPr/>
            <p:nvPr/>
          </p:nvSpPr>
          <p:spPr bwMode="auto">
            <a:xfrm>
              <a:off x="4719638" y="1901826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2" name="íṩḻídè">
              <a:extLst>
                <a:ext uri="{FF2B5EF4-FFF2-40B4-BE49-F238E27FC236}">
                  <a16:creationId xmlns:a16="http://schemas.microsoft.com/office/drawing/2014/main" id="{455A7EE9-E538-454B-919A-6F2E3568357A}"/>
                </a:ext>
              </a:extLst>
            </p:cNvPr>
            <p:cNvSpPr/>
            <p:nvPr/>
          </p:nvSpPr>
          <p:spPr bwMode="auto">
            <a:xfrm>
              <a:off x="4719638" y="1901826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3" name="íşliḑê">
              <a:extLst>
                <a:ext uri="{FF2B5EF4-FFF2-40B4-BE49-F238E27FC236}">
                  <a16:creationId xmlns:a16="http://schemas.microsoft.com/office/drawing/2014/main" id="{BFD6F7AF-6445-43B5-B5EB-3F045D96EEA6}"/>
                </a:ext>
              </a:extLst>
            </p:cNvPr>
            <p:cNvSpPr/>
            <p:nvPr/>
          </p:nvSpPr>
          <p:spPr bwMode="auto">
            <a:xfrm>
              <a:off x="4719638" y="15859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4" name="í$1iďé">
              <a:extLst>
                <a:ext uri="{FF2B5EF4-FFF2-40B4-BE49-F238E27FC236}">
                  <a16:creationId xmlns:a16="http://schemas.microsoft.com/office/drawing/2014/main" id="{833FDF75-BBE3-4738-A8A4-04A5CF81FE98}"/>
                </a:ext>
              </a:extLst>
            </p:cNvPr>
            <p:cNvSpPr/>
            <p:nvPr/>
          </p:nvSpPr>
          <p:spPr bwMode="auto">
            <a:xfrm>
              <a:off x="4719638" y="15859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5" name="ïsḷîḋê">
              <a:extLst>
                <a:ext uri="{FF2B5EF4-FFF2-40B4-BE49-F238E27FC236}">
                  <a16:creationId xmlns:a16="http://schemas.microsoft.com/office/drawing/2014/main" id="{AD2A8D1B-87EB-4707-B254-832D932ED184}"/>
                </a:ext>
              </a:extLst>
            </p:cNvPr>
            <p:cNvSpPr/>
            <p:nvPr/>
          </p:nvSpPr>
          <p:spPr bwMode="auto">
            <a:xfrm>
              <a:off x="4719638" y="17446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6" name="ïsḷïḍè">
              <a:extLst>
                <a:ext uri="{FF2B5EF4-FFF2-40B4-BE49-F238E27FC236}">
                  <a16:creationId xmlns:a16="http://schemas.microsoft.com/office/drawing/2014/main" id="{0BDD7BF9-B47F-4CF4-9C20-1A5E06ACEE42}"/>
                </a:ext>
              </a:extLst>
            </p:cNvPr>
            <p:cNvSpPr/>
            <p:nvPr/>
          </p:nvSpPr>
          <p:spPr bwMode="auto">
            <a:xfrm>
              <a:off x="4719638" y="17446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7" name="íSľîḍe">
              <a:extLst>
                <a:ext uri="{FF2B5EF4-FFF2-40B4-BE49-F238E27FC236}">
                  <a16:creationId xmlns:a16="http://schemas.microsoft.com/office/drawing/2014/main" id="{4198D689-6447-4AF1-96A0-508F5F13BCC9}"/>
                </a:ext>
              </a:extLst>
            </p:cNvPr>
            <p:cNvSpPr/>
            <p:nvPr/>
          </p:nvSpPr>
          <p:spPr bwMode="auto">
            <a:xfrm>
              <a:off x="4719638" y="1427163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8" name="ïṥļïḑè">
              <a:extLst>
                <a:ext uri="{FF2B5EF4-FFF2-40B4-BE49-F238E27FC236}">
                  <a16:creationId xmlns:a16="http://schemas.microsoft.com/office/drawing/2014/main" id="{BC460E7F-5EE2-4FCE-A49E-E04221833F4B}"/>
                </a:ext>
              </a:extLst>
            </p:cNvPr>
            <p:cNvSpPr/>
            <p:nvPr/>
          </p:nvSpPr>
          <p:spPr bwMode="auto">
            <a:xfrm>
              <a:off x="4719638" y="1427163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9" name="íṧḻîḍe">
              <a:extLst>
                <a:ext uri="{FF2B5EF4-FFF2-40B4-BE49-F238E27FC236}">
                  <a16:creationId xmlns:a16="http://schemas.microsoft.com/office/drawing/2014/main" id="{0404A6FB-BFD9-4424-AB0F-A6B9AE504A0A}"/>
                </a:ext>
              </a:extLst>
            </p:cNvPr>
            <p:cNvSpPr/>
            <p:nvPr/>
          </p:nvSpPr>
          <p:spPr bwMode="auto">
            <a:xfrm>
              <a:off x="4953001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0" name="isḻiḑè">
              <a:extLst>
                <a:ext uri="{FF2B5EF4-FFF2-40B4-BE49-F238E27FC236}">
                  <a16:creationId xmlns:a16="http://schemas.microsoft.com/office/drawing/2014/main" id="{0DCC6ABC-E92D-49FA-BA3E-6224359F90E6}"/>
                </a:ext>
              </a:extLst>
            </p:cNvPr>
            <p:cNvSpPr/>
            <p:nvPr/>
          </p:nvSpPr>
          <p:spPr bwMode="auto">
            <a:xfrm>
              <a:off x="4953001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1" name="íṣ1ïḑe">
              <a:extLst>
                <a:ext uri="{FF2B5EF4-FFF2-40B4-BE49-F238E27FC236}">
                  <a16:creationId xmlns:a16="http://schemas.microsoft.com/office/drawing/2014/main" id="{7214DDAF-CBBB-4C6C-92C3-68590EEA3594}"/>
                </a:ext>
              </a:extLst>
            </p:cNvPr>
            <p:cNvSpPr/>
            <p:nvPr/>
          </p:nvSpPr>
          <p:spPr bwMode="auto">
            <a:xfrm>
              <a:off x="5270501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2" name="îṡļïďè">
              <a:extLst>
                <a:ext uri="{FF2B5EF4-FFF2-40B4-BE49-F238E27FC236}">
                  <a16:creationId xmlns:a16="http://schemas.microsoft.com/office/drawing/2014/main" id="{A6CB70A3-FBBD-4683-B36A-D41B0F30B269}"/>
                </a:ext>
              </a:extLst>
            </p:cNvPr>
            <p:cNvSpPr/>
            <p:nvPr/>
          </p:nvSpPr>
          <p:spPr bwMode="auto">
            <a:xfrm>
              <a:off x="5270501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3" name="íṧḻïḋè">
              <a:extLst>
                <a:ext uri="{FF2B5EF4-FFF2-40B4-BE49-F238E27FC236}">
                  <a16:creationId xmlns:a16="http://schemas.microsoft.com/office/drawing/2014/main" id="{34E4B338-9224-4FF3-8A03-D08F36DF9887}"/>
                </a:ext>
              </a:extLst>
            </p:cNvPr>
            <p:cNvSpPr/>
            <p:nvPr/>
          </p:nvSpPr>
          <p:spPr bwMode="auto">
            <a:xfrm>
              <a:off x="5588001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4" name="ïšļiḍé">
              <a:extLst>
                <a:ext uri="{FF2B5EF4-FFF2-40B4-BE49-F238E27FC236}">
                  <a16:creationId xmlns:a16="http://schemas.microsoft.com/office/drawing/2014/main" id="{72AED4DD-25F1-4513-A773-1737C53C5DFB}"/>
                </a:ext>
              </a:extLst>
            </p:cNvPr>
            <p:cNvSpPr/>
            <p:nvPr/>
          </p:nvSpPr>
          <p:spPr bwMode="auto">
            <a:xfrm>
              <a:off x="5588001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5" name="ï$ḷîďè">
              <a:extLst>
                <a:ext uri="{FF2B5EF4-FFF2-40B4-BE49-F238E27FC236}">
                  <a16:creationId xmlns:a16="http://schemas.microsoft.com/office/drawing/2014/main" id="{6FE5DF8C-73FE-48BE-86F9-FC4C8F0A2686}"/>
                </a:ext>
              </a:extLst>
            </p:cNvPr>
            <p:cNvSpPr/>
            <p:nvPr/>
          </p:nvSpPr>
          <p:spPr bwMode="auto">
            <a:xfrm>
              <a:off x="4719638" y="1901826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6" name="íśļïḋé">
              <a:extLst>
                <a:ext uri="{FF2B5EF4-FFF2-40B4-BE49-F238E27FC236}">
                  <a16:creationId xmlns:a16="http://schemas.microsoft.com/office/drawing/2014/main" id="{3E14086C-6297-4310-8109-025E36E9F532}"/>
                </a:ext>
              </a:extLst>
            </p:cNvPr>
            <p:cNvSpPr/>
            <p:nvPr/>
          </p:nvSpPr>
          <p:spPr bwMode="auto">
            <a:xfrm>
              <a:off x="4719638" y="1901826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7" name="ïS1îḍe">
              <a:extLst>
                <a:ext uri="{FF2B5EF4-FFF2-40B4-BE49-F238E27FC236}">
                  <a16:creationId xmlns:a16="http://schemas.microsoft.com/office/drawing/2014/main" id="{CA558CCE-9AA4-4493-8F74-9A6FBB2DF398}"/>
                </a:ext>
              </a:extLst>
            </p:cNvPr>
            <p:cNvSpPr/>
            <p:nvPr/>
          </p:nvSpPr>
          <p:spPr bwMode="auto">
            <a:xfrm>
              <a:off x="4719638" y="15859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8" name="ïṥḻîdé">
              <a:extLst>
                <a:ext uri="{FF2B5EF4-FFF2-40B4-BE49-F238E27FC236}">
                  <a16:creationId xmlns:a16="http://schemas.microsoft.com/office/drawing/2014/main" id="{DDCA3120-61B6-476A-AD43-5BF9C700AC0E}"/>
                </a:ext>
              </a:extLst>
            </p:cNvPr>
            <p:cNvSpPr/>
            <p:nvPr/>
          </p:nvSpPr>
          <p:spPr bwMode="auto">
            <a:xfrm>
              <a:off x="4719638" y="15859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9" name="ísḷîdé">
              <a:extLst>
                <a:ext uri="{FF2B5EF4-FFF2-40B4-BE49-F238E27FC236}">
                  <a16:creationId xmlns:a16="http://schemas.microsoft.com/office/drawing/2014/main" id="{CB7AF828-3F26-4CF5-8FFA-DBB55C504BA5}"/>
                </a:ext>
              </a:extLst>
            </p:cNvPr>
            <p:cNvSpPr/>
            <p:nvPr/>
          </p:nvSpPr>
          <p:spPr bwMode="auto">
            <a:xfrm>
              <a:off x="4719638" y="17446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0" name="ïSlîdè">
              <a:extLst>
                <a:ext uri="{FF2B5EF4-FFF2-40B4-BE49-F238E27FC236}">
                  <a16:creationId xmlns:a16="http://schemas.microsoft.com/office/drawing/2014/main" id="{667AD813-25DE-41EA-9322-BF3B75A0A455}"/>
                </a:ext>
              </a:extLst>
            </p:cNvPr>
            <p:cNvSpPr/>
            <p:nvPr/>
          </p:nvSpPr>
          <p:spPr bwMode="auto">
            <a:xfrm>
              <a:off x="4719638" y="17446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1" name="íşľiḍé">
              <a:extLst>
                <a:ext uri="{FF2B5EF4-FFF2-40B4-BE49-F238E27FC236}">
                  <a16:creationId xmlns:a16="http://schemas.microsoft.com/office/drawing/2014/main" id="{178FDB78-BFA4-4748-BE89-D11FB7A2C6CD}"/>
                </a:ext>
              </a:extLst>
            </p:cNvPr>
            <p:cNvSpPr/>
            <p:nvPr/>
          </p:nvSpPr>
          <p:spPr bwMode="auto">
            <a:xfrm>
              <a:off x="4719638" y="1427163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2" name="ïṥľiďe">
              <a:extLst>
                <a:ext uri="{FF2B5EF4-FFF2-40B4-BE49-F238E27FC236}">
                  <a16:creationId xmlns:a16="http://schemas.microsoft.com/office/drawing/2014/main" id="{6EE57430-139B-4E36-B461-ACCDAFB27C88}"/>
                </a:ext>
              </a:extLst>
            </p:cNvPr>
            <p:cNvSpPr/>
            <p:nvPr/>
          </p:nvSpPr>
          <p:spPr bwMode="auto">
            <a:xfrm>
              <a:off x="4719638" y="1427163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3" name="íṩľíḋê">
              <a:extLst>
                <a:ext uri="{FF2B5EF4-FFF2-40B4-BE49-F238E27FC236}">
                  <a16:creationId xmlns:a16="http://schemas.microsoft.com/office/drawing/2014/main" id="{C1711D11-73DA-41FC-8EB5-4692602AAC8F}"/>
                </a:ext>
              </a:extLst>
            </p:cNvPr>
            <p:cNvSpPr/>
            <p:nvPr/>
          </p:nvSpPr>
          <p:spPr bwMode="auto">
            <a:xfrm>
              <a:off x="5746751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4" name="îṩ1iḋê">
              <a:extLst>
                <a:ext uri="{FF2B5EF4-FFF2-40B4-BE49-F238E27FC236}">
                  <a16:creationId xmlns:a16="http://schemas.microsoft.com/office/drawing/2014/main" id="{4778541B-FDEC-4157-A25F-CAE62F4176E1}"/>
                </a:ext>
              </a:extLst>
            </p:cNvPr>
            <p:cNvSpPr/>
            <p:nvPr/>
          </p:nvSpPr>
          <p:spPr bwMode="auto">
            <a:xfrm>
              <a:off x="5746751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5" name="îšlïďe">
              <a:extLst>
                <a:ext uri="{FF2B5EF4-FFF2-40B4-BE49-F238E27FC236}">
                  <a16:creationId xmlns:a16="http://schemas.microsoft.com/office/drawing/2014/main" id="{D09EB786-18F3-4FB1-8FCB-455F3CE0324D}"/>
                </a:ext>
              </a:extLst>
            </p:cNvPr>
            <p:cNvSpPr/>
            <p:nvPr/>
          </p:nvSpPr>
          <p:spPr bwMode="auto">
            <a:xfrm>
              <a:off x="5746751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6" name="îṡ1îḋè">
              <a:extLst>
                <a:ext uri="{FF2B5EF4-FFF2-40B4-BE49-F238E27FC236}">
                  <a16:creationId xmlns:a16="http://schemas.microsoft.com/office/drawing/2014/main" id="{023D8BA9-35F0-493D-BA43-9487FE9423FA}"/>
                </a:ext>
              </a:extLst>
            </p:cNvPr>
            <p:cNvSpPr/>
            <p:nvPr/>
          </p:nvSpPr>
          <p:spPr bwMode="auto">
            <a:xfrm>
              <a:off x="5746751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7" name="îṧ1iḑé">
              <a:extLst>
                <a:ext uri="{FF2B5EF4-FFF2-40B4-BE49-F238E27FC236}">
                  <a16:creationId xmlns:a16="http://schemas.microsoft.com/office/drawing/2014/main" id="{6A78640D-1F44-40D3-AA16-5DB9C493C0CD}"/>
                </a:ext>
              </a:extLst>
            </p:cNvPr>
            <p:cNvSpPr/>
            <p:nvPr/>
          </p:nvSpPr>
          <p:spPr bwMode="auto">
            <a:xfrm>
              <a:off x="6062663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8" name="i$lîḋé">
              <a:extLst>
                <a:ext uri="{FF2B5EF4-FFF2-40B4-BE49-F238E27FC236}">
                  <a16:creationId xmlns:a16="http://schemas.microsoft.com/office/drawing/2014/main" id="{800DBBFA-25AA-4E22-817C-365B932930B5}"/>
                </a:ext>
              </a:extLst>
            </p:cNvPr>
            <p:cNvSpPr/>
            <p:nvPr/>
          </p:nvSpPr>
          <p:spPr bwMode="auto">
            <a:xfrm>
              <a:off x="6062663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9" name="iṥḷíďé">
              <a:extLst>
                <a:ext uri="{FF2B5EF4-FFF2-40B4-BE49-F238E27FC236}">
                  <a16:creationId xmlns:a16="http://schemas.microsoft.com/office/drawing/2014/main" id="{7E3226CB-3355-4299-86AC-5203FBE40C8B}"/>
                </a:ext>
              </a:extLst>
            </p:cNvPr>
            <p:cNvSpPr/>
            <p:nvPr/>
          </p:nvSpPr>
          <p:spPr bwMode="auto">
            <a:xfrm>
              <a:off x="6062663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0" name="ísḷîḑè">
              <a:extLst>
                <a:ext uri="{FF2B5EF4-FFF2-40B4-BE49-F238E27FC236}">
                  <a16:creationId xmlns:a16="http://schemas.microsoft.com/office/drawing/2014/main" id="{9F7609B7-3023-41DD-8DDC-640998441212}"/>
                </a:ext>
              </a:extLst>
            </p:cNvPr>
            <p:cNvSpPr/>
            <p:nvPr/>
          </p:nvSpPr>
          <p:spPr bwMode="auto">
            <a:xfrm>
              <a:off x="6062663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1" name="íşļíḑé">
              <a:extLst>
                <a:ext uri="{FF2B5EF4-FFF2-40B4-BE49-F238E27FC236}">
                  <a16:creationId xmlns:a16="http://schemas.microsoft.com/office/drawing/2014/main" id="{1DB455BD-67B2-431D-939A-EFBD38956F53}"/>
                </a:ext>
              </a:extLst>
            </p:cNvPr>
            <p:cNvSpPr/>
            <p:nvPr/>
          </p:nvSpPr>
          <p:spPr bwMode="auto">
            <a:xfrm>
              <a:off x="6380163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2" name="iŝliḑè">
              <a:extLst>
                <a:ext uri="{FF2B5EF4-FFF2-40B4-BE49-F238E27FC236}">
                  <a16:creationId xmlns:a16="http://schemas.microsoft.com/office/drawing/2014/main" id="{AC9D260C-4C84-4167-B47E-6C37BE57A2B5}"/>
                </a:ext>
              </a:extLst>
            </p:cNvPr>
            <p:cNvSpPr/>
            <p:nvPr/>
          </p:nvSpPr>
          <p:spPr bwMode="auto">
            <a:xfrm>
              <a:off x="6380163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3" name="ïṩḷídê">
              <a:extLst>
                <a:ext uri="{FF2B5EF4-FFF2-40B4-BE49-F238E27FC236}">
                  <a16:creationId xmlns:a16="http://schemas.microsoft.com/office/drawing/2014/main" id="{690E9C22-BB30-4951-B608-BF3AFD02AB94}"/>
                </a:ext>
              </a:extLst>
            </p:cNvPr>
            <p:cNvSpPr/>
            <p:nvPr/>
          </p:nvSpPr>
          <p:spPr bwMode="auto">
            <a:xfrm>
              <a:off x="6380163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4" name="îşḷîďè">
              <a:extLst>
                <a:ext uri="{FF2B5EF4-FFF2-40B4-BE49-F238E27FC236}">
                  <a16:creationId xmlns:a16="http://schemas.microsoft.com/office/drawing/2014/main" id="{078F8E57-BC6B-47BD-A4D3-93E93333C0F4}"/>
                </a:ext>
              </a:extLst>
            </p:cNvPr>
            <p:cNvSpPr/>
            <p:nvPr/>
          </p:nvSpPr>
          <p:spPr bwMode="auto">
            <a:xfrm>
              <a:off x="6380163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5" name="í$ľíḍe">
              <a:extLst>
                <a:ext uri="{FF2B5EF4-FFF2-40B4-BE49-F238E27FC236}">
                  <a16:creationId xmlns:a16="http://schemas.microsoft.com/office/drawing/2014/main" id="{A5E5BFC6-29DA-41D1-AE90-CF31A27B69FD}"/>
                </a:ext>
              </a:extLst>
            </p:cNvPr>
            <p:cNvSpPr/>
            <p:nvPr/>
          </p:nvSpPr>
          <p:spPr bwMode="auto">
            <a:xfrm>
              <a:off x="5670551" y="1901826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6" name="îs1îďé">
              <a:extLst>
                <a:ext uri="{FF2B5EF4-FFF2-40B4-BE49-F238E27FC236}">
                  <a16:creationId xmlns:a16="http://schemas.microsoft.com/office/drawing/2014/main" id="{C63EC865-54D9-48E4-959E-9D364AFC8869}"/>
                </a:ext>
              </a:extLst>
            </p:cNvPr>
            <p:cNvSpPr/>
            <p:nvPr/>
          </p:nvSpPr>
          <p:spPr bwMode="auto">
            <a:xfrm>
              <a:off x="5670551" y="1901826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7" name="išļîḍè">
              <a:extLst>
                <a:ext uri="{FF2B5EF4-FFF2-40B4-BE49-F238E27FC236}">
                  <a16:creationId xmlns:a16="http://schemas.microsoft.com/office/drawing/2014/main" id="{9E117F14-F6DA-4283-8EBE-FE45C4C13612}"/>
                </a:ext>
              </a:extLst>
            </p:cNvPr>
            <p:cNvSpPr/>
            <p:nvPr/>
          </p:nvSpPr>
          <p:spPr bwMode="auto">
            <a:xfrm>
              <a:off x="5670551" y="15859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8" name="íSḻíḍé">
              <a:extLst>
                <a:ext uri="{FF2B5EF4-FFF2-40B4-BE49-F238E27FC236}">
                  <a16:creationId xmlns:a16="http://schemas.microsoft.com/office/drawing/2014/main" id="{AC58738D-96B3-4818-B493-AA10F3FD2790}"/>
                </a:ext>
              </a:extLst>
            </p:cNvPr>
            <p:cNvSpPr/>
            <p:nvPr/>
          </p:nvSpPr>
          <p:spPr bwMode="auto">
            <a:xfrm>
              <a:off x="5670551" y="15859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9" name="ïṧ1ïdé">
              <a:extLst>
                <a:ext uri="{FF2B5EF4-FFF2-40B4-BE49-F238E27FC236}">
                  <a16:creationId xmlns:a16="http://schemas.microsoft.com/office/drawing/2014/main" id="{8971D144-AA21-4FC9-8803-F4BEFC1354D3}"/>
                </a:ext>
              </a:extLst>
            </p:cNvPr>
            <p:cNvSpPr/>
            <p:nvPr/>
          </p:nvSpPr>
          <p:spPr bwMode="auto">
            <a:xfrm>
              <a:off x="5670551" y="17446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0" name="ïŝ1iďè">
              <a:extLst>
                <a:ext uri="{FF2B5EF4-FFF2-40B4-BE49-F238E27FC236}">
                  <a16:creationId xmlns:a16="http://schemas.microsoft.com/office/drawing/2014/main" id="{4A4AC140-8901-4ED4-8801-C40D3A71675D}"/>
                </a:ext>
              </a:extLst>
            </p:cNvPr>
            <p:cNvSpPr/>
            <p:nvPr/>
          </p:nvSpPr>
          <p:spPr bwMode="auto">
            <a:xfrm>
              <a:off x="5670551" y="17446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1" name="iṧliḍé">
              <a:extLst>
                <a:ext uri="{FF2B5EF4-FFF2-40B4-BE49-F238E27FC236}">
                  <a16:creationId xmlns:a16="http://schemas.microsoft.com/office/drawing/2014/main" id="{925422AC-700C-4B06-9396-3F80456970E2}"/>
                </a:ext>
              </a:extLst>
            </p:cNvPr>
            <p:cNvSpPr/>
            <p:nvPr/>
          </p:nvSpPr>
          <p:spPr bwMode="auto">
            <a:xfrm>
              <a:off x="5670551" y="1427163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2" name="ísļiḍe">
              <a:extLst>
                <a:ext uri="{FF2B5EF4-FFF2-40B4-BE49-F238E27FC236}">
                  <a16:creationId xmlns:a16="http://schemas.microsoft.com/office/drawing/2014/main" id="{2873CDBA-13BA-481C-8EC8-986AA04091EE}"/>
                </a:ext>
              </a:extLst>
            </p:cNvPr>
            <p:cNvSpPr/>
            <p:nvPr/>
          </p:nvSpPr>
          <p:spPr bwMode="auto">
            <a:xfrm>
              <a:off x="5670551" y="1427163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3" name="íšļiḋê">
              <a:extLst>
                <a:ext uri="{FF2B5EF4-FFF2-40B4-BE49-F238E27FC236}">
                  <a16:creationId xmlns:a16="http://schemas.microsoft.com/office/drawing/2014/main" id="{3D7DA57C-E317-4D54-8F30-42AF004CA335}"/>
                </a:ext>
              </a:extLst>
            </p:cNvPr>
            <p:cNvSpPr/>
            <p:nvPr/>
          </p:nvSpPr>
          <p:spPr bwMode="auto">
            <a:xfrm>
              <a:off x="5903913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4" name="îSḷïḓé">
              <a:extLst>
                <a:ext uri="{FF2B5EF4-FFF2-40B4-BE49-F238E27FC236}">
                  <a16:creationId xmlns:a16="http://schemas.microsoft.com/office/drawing/2014/main" id="{7925E493-B1E1-468C-AED3-B8CE1041AB15}"/>
                </a:ext>
              </a:extLst>
            </p:cNvPr>
            <p:cNvSpPr/>
            <p:nvPr/>
          </p:nvSpPr>
          <p:spPr bwMode="auto">
            <a:xfrm>
              <a:off x="5903913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5" name="ïš1íďe">
              <a:extLst>
                <a:ext uri="{FF2B5EF4-FFF2-40B4-BE49-F238E27FC236}">
                  <a16:creationId xmlns:a16="http://schemas.microsoft.com/office/drawing/2014/main" id="{73C1385B-7C2B-4022-9735-7460C4D7158B}"/>
                </a:ext>
              </a:extLst>
            </p:cNvPr>
            <p:cNvSpPr/>
            <p:nvPr/>
          </p:nvSpPr>
          <p:spPr bwMode="auto">
            <a:xfrm>
              <a:off x="6221413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6" name="îşḻiḑé">
              <a:extLst>
                <a:ext uri="{FF2B5EF4-FFF2-40B4-BE49-F238E27FC236}">
                  <a16:creationId xmlns:a16="http://schemas.microsoft.com/office/drawing/2014/main" id="{74ED4BB2-DF71-4102-80DD-62DD5DEA0189}"/>
                </a:ext>
              </a:extLst>
            </p:cNvPr>
            <p:cNvSpPr/>
            <p:nvPr/>
          </p:nvSpPr>
          <p:spPr bwMode="auto">
            <a:xfrm>
              <a:off x="6221413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7" name="í$ļíďè">
              <a:extLst>
                <a:ext uri="{FF2B5EF4-FFF2-40B4-BE49-F238E27FC236}">
                  <a16:creationId xmlns:a16="http://schemas.microsoft.com/office/drawing/2014/main" id="{9FE1FCE5-ACE0-42D2-84E2-AA8DD52069EF}"/>
                </a:ext>
              </a:extLst>
            </p:cNvPr>
            <p:cNvSpPr/>
            <p:nvPr/>
          </p:nvSpPr>
          <p:spPr bwMode="auto">
            <a:xfrm>
              <a:off x="6538913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8" name="ïṥľïḍe">
              <a:extLst>
                <a:ext uri="{FF2B5EF4-FFF2-40B4-BE49-F238E27FC236}">
                  <a16:creationId xmlns:a16="http://schemas.microsoft.com/office/drawing/2014/main" id="{5CDD59FF-F95D-42BA-9D25-DDDEE8A25759}"/>
                </a:ext>
              </a:extLst>
            </p:cNvPr>
            <p:cNvSpPr/>
            <p:nvPr/>
          </p:nvSpPr>
          <p:spPr bwMode="auto">
            <a:xfrm>
              <a:off x="6538913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9" name="iṥľíḑê">
              <a:extLst>
                <a:ext uri="{FF2B5EF4-FFF2-40B4-BE49-F238E27FC236}">
                  <a16:creationId xmlns:a16="http://schemas.microsoft.com/office/drawing/2014/main" id="{672616B5-0DFE-444A-AF9C-83A703112831}"/>
                </a:ext>
              </a:extLst>
            </p:cNvPr>
            <p:cNvSpPr/>
            <p:nvPr/>
          </p:nvSpPr>
          <p:spPr bwMode="auto">
            <a:xfrm>
              <a:off x="5670551" y="1901826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0" name="î$1îḋé">
              <a:extLst>
                <a:ext uri="{FF2B5EF4-FFF2-40B4-BE49-F238E27FC236}">
                  <a16:creationId xmlns:a16="http://schemas.microsoft.com/office/drawing/2014/main" id="{E5636784-BE20-4817-8392-61F79D606942}"/>
                </a:ext>
              </a:extLst>
            </p:cNvPr>
            <p:cNvSpPr/>
            <p:nvPr/>
          </p:nvSpPr>
          <p:spPr bwMode="auto">
            <a:xfrm>
              <a:off x="5670551" y="1901826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1" name="íşlíḓè">
              <a:extLst>
                <a:ext uri="{FF2B5EF4-FFF2-40B4-BE49-F238E27FC236}">
                  <a16:creationId xmlns:a16="http://schemas.microsoft.com/office/drawing/2014/main" id="{AFD46097-AC9C-47EF-9D43-479B8CCA28DE}"/>
                </a:ext>
              </a:extLst>
            </p:cNvPr>
            <p:cNvSpPr/>
            <p:nvPr/>
          </p:nvSpPr>
          <p:spPr bwMode="auto">
            <a:xfrm>
              <a:off x="5670551" y="15859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2" name="i$lïďe">
              <a:extLst>
                <a:ext uri="{FF2B5EF4-FFF2-40B4-BE49-F238E27FC236}">
                  <a16:creationId xmlns:a16="http://schemas.microsoft.com/office/drawing/2014/main" id="{223FC0A4-0A09-40D9-A9B8-8150C7FEC603}"/>
                </a:ext>
              </a:extLst>
            </p:cNvPr>
            <p:cNvSpPr/>
            <p:nvPr/>
          </p:nvSpPr>
          <p:spPr bwMode="auto">
            <a:xfrm>
              <a:off x="5670551" y="15859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3" name="is1íďe">
              <a:extLst>
                <a:ext uri="{FF2B5EF4-FFF2-40B4-BE49-F238E27FC236}">
                  <a16:creationId xmlns:a16="http://schemas.microsoft.com/office/drawing/2014/main" id="{CD8B93A2-C7CD-4A5B-A8AF-64A0DF6BD506}"/>
                </a:ext>
              </a:extLst>
            </p:cNvPr>
            <p:cNvSpPr/>
            <p:nvPr/>
          </p:nvSpPr>
          <p:spPr bwMode="auto">
            <a:xfrm>
              <a:off x="5670551" y="17446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4" name="íşľïdè">
              <a:extLst>
                <a:ext uri="{FF2B5EF4-FFF2-40B4-BE49-F238E27FC236}">
                  <a16:creationId xmlns:a16="http://schemas.microsoft.com/office/drawing/2014/main" id="{D4EDCC1B-8063-436F-A20A-4A5C103A3C9C}"/>
                </a:ext>
              </a:extLst>
            </p:cNvPr>
            <p:cNvSpPr/>
            <p:nvPr/>
          </p:nvSpPr>
          <p:spPr bwMode="auto">
            <a:xfrm>
              <a:off x="5670551" y="17446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5" name="î$ľiḑè">
              <a:extLst>
                <a:ext uri="{FF2B5EF4-FFF2-40B4-BE49-F238E27FC236}">
                  <a16:creationId xmlns:a16="http://schemas.microsoft.com/office/drawing/2014/main" id="{A9F87F1F-BB8C-4A42-A94E-41C9D78D71B1}"/>
                </a:ext>
              </a:extLst>
            </p:cNvPr>
            <p:cNvSpPr/>
            <p:nvPr/>
          </p:nvSpPr>
          <p:spPr bwMode="auto">
            <a:xfrm>
              <a:off x="5670551" y="1427163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6" name="îṧḻiďê">
              <a:extLst>
                <a:ext uri="{FF2B5EF4-FFF2-40B4-BE49-F238E27FC236}">
                  <a16:creationId xmlns:a16="http://schemas.microsoft.com/office/drawing/2014/main" id="{809F98B5-7022-43B7-98BD-425AE15FB781}"/>
                </a:ext>
              </a:extLst>
            </p:cNvPr>
            <p:cNvSpPr/>
            <p:nvPr/>
          </p:nvSpPr>
          <p:spPr bwMode="auto">
            <a:xfrm>
              <a:off x="5670551" y="1427163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7" name="iṥḻïḓe">
              <a:extLst>
                <a:ext uri="{FF2B5EF4-FFF2-40B4-BE49-F238E27FC236}">
                  <a16:creationId xmlns:a16="http://schemas.microsoft.com/office/drawing/2014/main" id="{283C6443-5851-4F2A-A2EB-7DD154E80A81}"/>
                </a:ext>
              </a:extLst>
            </p:cNvPr>
            <p:cNvSpPr/>
            <p:nvPr/>
          </p:nvSpPr>
          <p:spPr bwMode="auto">
            <a:xfrm>
              <a:off x="6697663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8" name="ïśļídè">
              <a:extLst>
                <a:ext uri="{FF2B5EF4-FFF2-40B4-BE49-F238E27FC236}">
                  <a16:creationId xmlns:a16="http://schemas.microsoft.com/office/drawing/2014/main" id="{C2E89C95-732B-4880-997E-01B5A3E53E09}"/>
                </a:ext>
              </a:extLst>
            </p:cNvPr>
            <p:cNvSpPr/>
            <p:nvPr/>
          </p:nvSpPr>
          <p:spPr bwMode="auto">
            <a:xfrm>
              <a:off x="6697663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9" name="ïślïḋè">
              <a:extLst>
                <a:ext uri="{FF2B5EF4-FFF2-40B4-BE49-F238E27FC236}">
                  <a16:creationId xmlns:a16="http://schemas.microsoft.com/office/drawing/2014/main" id="{80DA43C2-C5CE-4517-B8C6-4CA80C3FAD67}"/>
                </a:ext>
              </a:extLst>
            </p:cNvPr>
            <p:cNvSpPr/>
            <p:nvPr/>
          </p:nvSpPr>
          <p:spPr bwMode="auto">
            <a:xfrm>
              <a:off x="6697663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0" name="iṥḷïḓè">
              <a:extLst>
                <a:ext uri="{FF2B5EF4-FFF2-40B4-BE49-F238E27FC236}">
                  <a16:creationId xmlns:a16="http://schemas.microsoft.com/office/drawing/2014/main" id="{DD3B4F92-1507-4F0A-A43B-83C68A5A0153}"/>
                </a:ext>
              </a:extLst>
            </p:cNvPr>
            <p:cNvSpPr/>
            <p:nvPr/>
          </p:nvSpPr>
          <p:spPr bwMode="auto">
            <a:xfrm>
              <a:off x="6697663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1" name="isḷïḍe">
              <a:extLst>
                <a:ext uri="{FF2B5EF4-FFF2-40B4-BE49-F238E27FC236}">
                  <a16:creationId xmlns:a16="http://schemas.microsoft.com/office/drawing/2014/main" id="{4BAFA036-58A4-4B99-95FA-FF315657B860}"/>
                </a:ext>
              </a:extLst>
            </p:cNvPr>
            <p:cNvSpPr/>
            <p:nvPr/>
          </p:nvSpPr>
          <p:spPr bwMode="auto">
            <a:xfrm>
              <a:off x="7013576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2" name="i$liḋè">
              <a:extLst>
                <a:ext uri="{FF2B5EF4-FFF2-40B4-BE49-F238E27FC236}">
                  <a16:creationId xmlns:a16="http://schemas.microsoft.com/office/drawing/2014/main" id="{041A8152-FF89-4F26-9515-F868D10EBF54}"/>
                </a:ext>
              </a:extLst>
            </p:cNvPr>
            <p:cNvSpPr/>
            <p:nvPr/>
          </p:nvSpPr>
          <p:spPr bwMode="auto">
            <a:xfrm>
              <a:off x="7013576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3" name="iṩliďê">
              <a:extLst>
                <a:ext uri="{FF2B5EF4-FFF2-40B4-BE49-F238E27FC236}">
                  <a16:creationId xmlns:a16="http://schemas.microsoft.com/office/drawing/2014/main" id="{2FCA346D-442F-4967-875B-0FCED4F85C55}"/>
                </a:ext>
              </a:extLst>
            </p:cNvPr>
            <p:cNvSpPr/>
            <p:nvPr/>
          </p:nvSpPr>
          <p:spPr bwMode="auto">
            <a:xfrm>
              <a:off x="701357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4" name="î$1iḋe">
              <a:extLst>
                <a:ext uri="{FF2B5EF4-FFF2-40B4-BE49-F238E27FC236}">
                  <a16:creationId xmlns:a16="http://schemas.microsoft.com/office/drawing/2014/main" id="{CE3D1A63-99B6-4F29-AE8A-C840F2D4AFF3}"/>
                </a:ext>
              </a:extLst>
            </p:cNvPr>
            <p:cNvSpPr/>
            <p:nvPr/>
          </p:nvSpPr>
          <p:spPr bwMode="auto">
            <a:xfrm>
              <a:off x="701357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5" name="iṥļîďè">
              <a:extLst>
                <a:ext uri="{FF2B5EF4-FFF2-40B4-BE49-F238E27FC236}">
                  <a16:creationId xmlns:a16="http://schemas.microsoft.com/office/drawing/2014/main" id="{31383168-7A05-4F7C-B3DF-5F89A4A4FE95}"/>
                </a:ext>
              </a:extLst>
            </p:cNvPr>
            <p:cNvSpPr/>
            <p:nvPr/>
          </p:nvSpPr>
          <p:spPr bwMode="auto">
            <a:xfrm>
              <a:off x="7331076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6" name="iSḷíḓé">
              <a:extLst>
                <a:ext uri="{FF2B5EF4-FFF2-40B4-BE49-F238E27FC236}">
                  <a16:creationId xmlns:a16="http://schemas.microsoft.com/office/drawing/2014/main" id="{E99F0A33-8292-488C-B0A4-AEB85466658C}"/>
                </a:ext>
              </a:extLst>
            </p:cNvPr>
            <p:cNvSpPr/>
            <p:nvPr/>
          </p:nvSpPr>
          <p:spPr bwMode="auto">
            <a:xfrm>
              <a:off x="7331076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7" name="îsḻíḍê">
              <a:extLst>
                <a:ext uri="{FF2B5EF4-FFF2-40B4-BE49-F238E27FC236}">
                  <a16:creationId xmlns:a16="http://schemas.microsoft.com/office/drawing/2014/main" id="{4A286884-508D-4D3F-9633-DD98C7C4C0E7}"/>
                </a:ext>
              </a:extLst>
            </p:cNvPr>
            <p:cNvSpPr/>
            <p:nvPr/>
          </p:nvSpPr>
          <p:spPr bwMode="auto">
            <a:xfrm>
              <a:off x="733107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8" name="iŝḻïḓê">
              <a:extLst>
                <a:ext uri="{FF2B5EF4-FFF2-40B4-BE49-F238E27FC236}">
                  <a16:creationId xmlns:a16="http://schemas.microsoft.com/office/drawing/2014/main" id="{9F2FB618-1595-43DF-BC0F-8A2FC49C9D47}"/>
                </a:ext>
              </a:extLst>
            </p:cNvPr>
            <p:cNvSpPr/>
            <p:nvPr/>
          </p:nvSpPr>
          <p:spPr bwMode="auto">
            <a:xfrm>
              <a:off x="733107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9" name="işļïḍé">
              <a:extLst>
                <a:ext uri="{FF2B5EF4-FFF2-40B4-BE49-F238E27FC236}">
                  <a16:creationId xmlns:a16="http://schemas.microsoft.com/office/drawing/2014/main" id="{56CCBBAE-71B1-4569-AD4B-B4D991CE4CFC}"/>
                </a:ext>
              </a:extLst>
            </p:cNvPr>
            <p:cNvSpPr/>
            <p:nvPr/>
          </p:nvSpPr>
          <p:spPr bwMode="auto">
            <a:xfrm>
              <a:off x="6621463" y="1901826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0" name="íSḷíḑê">
              <a:extLst>
                <a:ext uri="{FF2B5EF4-FFF2-40B4-BE49-F238E27FC236}">
                  <a16:creationId xmlns:a16="http://schemas.microsoft.com/office/drawing/2014/main" id="{12650836-243A-4C7F-8583-64C11425F61B}"/>
                </a:ext>
              </a:extLst>
            </p:cNvPr>
            <p:cNvSpPr/>
            <p:nvPr/>
          </p:nvSpPr>
          <p:spPr bwMode="auto">
            <a:xfrm>
              <a:off x="6621463" y="1901826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1" name="îṡlïďè">
              <a:extLst>
                <a:ext uri="{FF2B5EF4-FFF2-40B4-BE49-F238E27FC236}">
                  <a16:creationId xmlns:a16="http://schemas.microsoft.com/office/drawing/2014/main" id="{4E9A8640-53D4-4ADD-A211-8061F4BFEEF3}"/>
                </a:ext>
              </a:extLst>
            </p:cNvPr>
            <p:cNvSpPr/>
            <p:nvPr/>
          </p:nvSpPr>
          <p:spPr bwMode="auto">
            <a:xfrm>
              <a:off x="6621463" y="15859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2" name="îšļîḑê">
              <a:extLst>
                <a:ext uri="{FF2B5EF4-FFF2-40B4-BE49-F238E27FC236}">
                  <a16:creationId xmlns:a16="http://schemas.microsoft.com/office/drawing/2014/main" id="{36F8BE53-06A0-4365-BCB1-72F4E5F23F2D}"/>
                </a:ext>
              </a:extLst>
            </p:cNvPr>
            <p:cNvSpPr/>
            <p:nvPr/>
          </p:nvSpPr>
          <p:spPr bwMode="auto">
            <a:xfrm>
              <a:off x="6621463" y="158591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3" name="ï$ḻiḓé">
              <a:extLst>
                <a:ext uri="{FF2B5EF4-FFF2-40B4-BE49-F238E27FC236}">
                  <a16:creationId xmlns:a16="http://schemas.microsoft.com/office/drawing/2014/main" id="{A51F941F-EA27-4291-A77F-25CA0A944A64}"/>
                </a:ext>
              </a:extLst>
            </p:cNvPr>
            <p:cNvSpPr/>
            <p:nvPr/>
          </p:nvSpPr>
          <p:spPr bwMode="auto">
            <a:xfrm>
              <a:off x="6621463" y="17446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4" name="íṡḻîḑê">
              <a:extLst>
                <a:ext uri="{FF2B5EF4-FFF2-40B4-BE49-F238E27FC236}">
                  <a16:creationId xmlns:a16="http://schemas.microsoft.com/office/drawing/2014/main" id="{AC964456-3180-44AF-A395-B9271499921D}"/>
                </a:ext>
              </a:extLst>
            </p:cNvPr>
            <p:cNvSpPr/>
            <p:nvPr/>
          </p:nvSpPr>
          <p:spPr bwMode="auto">
            <a:xfrm>
              <a:off x="6621463" y="1744663"/>
              <a:ext cx="950913" cy="6350"/>
            </a:xfrm>
            <a:custGeom>
              <a:avLst/>
              <a:gdLst>
                <a:gd name="T0" fmla="*/ 147 w 599"/>
                <a:gd name="T1" fmla="*/ 0 h 4"/>
                <a:gd name="T2" fmla="*/ 52 w 599"/>
                <a:gd name="T3" fmla="*/ 0 h 4"/>
                <a:gd name="T4" fmla="*/ 48 w 599"/>
                <a:gd name="T5" fmla="*/ 0 h 4"/>
                <a:gd name="T6" fmla="*/ 2 w 599"/>
                <a:gd name="T7" fmla="*/ 0 h 4"/>
                <a:gd name="T8" fmla="*/ 2 w 599"/>
                <a:gd name="T9" fmla="*/ 4 h 4"/>
                <a:gd name="T10" fmla="*/ 0 w 599"/>
                <a:gd name="T11" fmla="*/ 4 h 4"/>
                <a:gd name="T12" fmla="*/ 48 w 599"/>
                <a:gd name="T13" fmla="*/ 4 h 4"/>
                <a:gd name="T14" fmla="*/ 52 w 599"/>
                <a:gd name="T15" fmla="*/ 4 h 4"/>
                <a:gd name="T16" fmla="*/ 147 w 599"/>
                <a:gd name="T17" fmla="*/ 4 h 4"/>
                <a:gd name="T18" fmla="*/ 147 w 599"/>
                <a:gd name="T19" fmla="*/ 0 h 4"/>
                <a:gd name="T20" fmla="*/ 347 w 599"/>
                <a:gd name="T21" fmla="*/ 0 h 4"/>
                <a:gd name="T22" fmla="*/ 251 w 599"/>
                <a:gd name="T23" fmla="*/ 0 h 4"/>
                <a:gd name="T24" fmla="*/ 247 w 599"/>
                <a:gd name="T25" fmla="*/ 0 h 4"/>
                <a:gd name="T26" fmla="*/ 152 w 599"/>
                <a:gd name="T27" fmla="*/ 0 h 4"/>
                <a:gd name="T28" fmla="*/ 152 w 599"/>
                <a:gd name="T29" fmla="*/ 4 h 4"/>
                <a:gd name="T30" fmla="*/ 247 w 599"/>
                <a:gd name="T31" fmla="*/ 4 h 4"/>
                <a:gd name="T32" fmla="*/ 251 w 599"/>
                <a:gd name="T33" fmla="*/ 4 h 4"/>
                <a:gd name="T34" fmla="*/ 347 w 599"/>
                <a:gd name="T35" fmla="*/ 4 h 4"/>
                <a:gd name="T36" fmla="*/ 347 w 599"/>
                <a:gd name="T37" fmla="*/ 0 h 4"/>
                <a:gd name="T38" fmla="*/ 547 w 599"/>
                <a:gd name="T39" fmla="*/ 0 h 4"/>
                <a:gd name="T40" fmla="*/ 451 w 599"/>
                <a:gd name="T41" fmla="*/ 0 h 4"/>
                <a:gd name="T42" fmla="*/ 447 w 599"/>
                <a:gd name="T43" fmla="*/ 0 h 4"/>
                <a:gd name="T44" fmla="*/ 351 w 599"/>
                <a:gd name="T45" fmla="*/ 0 h 4"/>
                <a:gd name="T46" fmla="*/ 351 w 599"/>
                <a:gd name="T47" fmla="*/ 4 h 4"/>
                <a:gd name="T48" fmla="*/ 447 w 599"/>
                <a:gd name="T49" fmla="*/ 4 h 4"/>
                <a:gd name="T50" fmla="*/ 451 w 599"/>
                <a:gd name="T51" fmla="*/ 4 h 4"/>
                <a:gd name="T52" fmla="*/ 547 w 599"/>
                <a:gd name="T53" fmla="*/ 4 h 4"/>
                <a:gd name="T54" fmla="*/ 547 w 599"/>
                <a:gd name="T55" fmla="*/ 0 h 4"/>
                <a:gd name="T56" fmla="*/ 599 w 599"/>
                <a:gd name="T57" fmla="*/ 0 h 4"/>
                <a:gd name="T58" fmla="*/ 551 w 599"/>
                <a:gd name="T59" fmla="*/ 0 h 4"/>
                <a:gd name="T60" fmla="*/ 551 w 599"/>
                <a:gd name="T61" fmla="*/ 4 h 4"/>
                <a:gd name="T62" fmla="*/ 597 w 599"/>
                <a:gd name="T63" fmla="*/ 4 h 4"/>
                <a:gd name="T64" fmla="*/ 599 w 599"/>
                <a:gd name="T65" fmla="*/ 4 h 4"/>
                <a:gd name="T66" fmla="*/ 599 w 599"/>
                <a:gd name="T6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4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547" y="4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4"/>
                  </a:lnTo>
                  <a:lnTo>
                    <a:pt x="597" y="4"/>
                  </a:lnTo>
                  <a:lnTo>
                    <a:pt x="599" y="4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5" name="ï$ḷídé">
              <a:extLst>
                <a:ext uri="{FF2B5EF4-FFF2-40B4-BE49-F238E27FC236}">
                  <a16:creationId xmlns:a16="http://schemas.microsoft.com/office/drawing/2014/main" id="{327C79F7-D560-470C-994A-799D54E3624A}"/>
                </a:ext>
              </a:extLst>
            </p:cNvPr>
            <p:cNvSpPr/>
            <p:nvPr/>
          </p:nvSpPr>
          <p:spPr bwMode="auto">
            <a:xfrm>
              <a:off x="6621463" y="1427163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close/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6" name="ïsļiďê">
              <a:extLst>
                <a:ext uri="{FF2B5EF4-FFF2-40B4-BE49-F238E27FC236}">
                  <a16:creationId xmlns:a16="http://schemas.microsoft.com/office/drawing/2014/main" id="{A0B95957-D1EB-4474-AB5D-D8E570407F21}"/>
                </a:ext>
              </a:extLst>
            </p:cNvPr>
            <p:cNvSpPr/>
            <p:nvPr/>
          </p:nvSpPr>
          <p:spPr bwMode="auto">
            <a:xfrm>
              <a:off x="6621463" y="1427163"/>
              <a:ext cx="950913" cy="7938"/>
            </a:xfrm>
            <a:custGeom>
              <a:avLst/>
              <a:gdLst>
                <a:gd name="T0" fmla="*/ 147 w 599"/>
                <a:gd name="T1" fmla="*/ 0 h 5"/>
                <a:gd name="T2" fmla="*/ 52 w 599"/>
                <a:gd name="T3" fmla="*/ 0 h 5"/>
                <a:gd name="T4" fmla="*/ 48 w 599"/>
                <a:gd name="T5" fmla="*/ 0 h 5"/>
                <a:gd name="T6" fmla="*/ 2 w 599"/>
                <a:gd name="T7" fmla="*/ 0 h 5"/>
                <a:gd name="T8" fmla="*/ 2 w 599"/>
                <a:gd name="T9" fmla="*/ 5 h 5"/>
                <a:gd name="T10" fmla="*/ 0 w 599"/>
                <a:gd name="T11" fmla="*/ 5 h 5"/>
                <a:gd name="T12" fmla="*/ 48 w 599"/>
                <a:gd name="T13" fmla="*/ 5 h 5"/>
                <a:gd name="T14" fmla="*/ 52 w 599"/>
                <a:gd name="T15" fmla="*/ 5 h 5"/>
                <a:gd name="T16" fmla="*/ 147 w 599"/>
                <a:gd name="T17" fmla="*/ 5 h 5"/>
                <a:gd name="T18" fmla="*/ 147 w 599"/>
                <a:gd name="T19" fmla="*/ 0 h 5"/>
                <a:gd name="T20" fmla="*/ 347 w 599"/>
                <a:gd name="T21" fmla="*/ 0 h 5"/>
                <a:gd name="T22" fmla="*/ 251 w 599"/>
                <a:gd name="T23" fmla="*/ 0 h 5"/>
                <a:gd name="T24" fmla="*/ 247 w 599"/>
                <a:gd name="T25" fmla="*/ 0 h 5"/>
                <a:gd name="T26" fmla="*/ 152 w 599"/>
                <a:gd name="T27" fmla="*/ 0 h 5"/>
                <a:gd name="T28" fmla="*/ 152 w 599"/>
                <a:gd name="T29" fmla="*/ 5 h 5"/>
                <a:gd name="T30" fmla="*/ 247 w 599"/>
                <a:gd name="T31" fmla="*/ 5 h 5"/>
                <a:gd name="T32" fmla="*/ 251 w 599"/>
                <a:gd name="T33" fmla="*/ 5 h 5"/>
                <a:gd name="T34" fmla="*/ 347 w 599"/>
                <a:gd name="T35" fmla="*/ 5 h 5"/>
                <a:gd name="T36" fmla="*/ 347 w 599"/>
                <a:gd name="T37" fmla="*/ 0 h 5"/>
                <a:gd name="T38" fmla="*/ 547 w 599"/>
                <a:gd name="T39" fmla="*/ 0 h 5"/>
                <a:gd name="T40" fmla="*/ 451 w 599"/>
                <a:gd name="T41" fmla="*/ 0 h 5"/>
                <a:gd name="T42" fmla="*/ 447 w 599"/>
                <a:gd name="T43" fmla="*/ 0 h 5"/>
                <a:gd name="T44" fmla="*/ 351 w 599"/>
                <a:gd name="T45" fmla="*/ 0 h 5"/>
                <a:gd name="T46" fmla="*/ 351 w 599"/>
                <a:gd name="T47" fmla="*/ 5 h 5"/>
                <a:gd name="T48" fmla="*/ 447 w 599"/>
                <a:gd name="T49" fmla="*/ 5 h 5"/>
                <a:gd name="T50" fmla="*/ 451 w 599"/>
                <a:gd name="T51" fmla="*/ 5 h 5"/>
                <a:gd name="T52" fmla="*/ 547 w 599"/>
                <a:gd name="T53" fmla="*/ 5 h 5"/>
                <a:gd name="T54" fmla="*/ 547 w 599"/>
                <a:gd name="T55" fmla="*/ 0 h 5"/>
                <a:gd name="T56" fmla="*/ 599 w 599"/>
                <a:gd name="T57" fmla="*/ 0 h 5"/>
                <a:gd name="T58" fmla="*/ 551 w 599"/>
                <a:gd name="T59" fmla="*/ 0 h 5"/>
                <a:gd name="T60" fmla="*/ 551 w 599"/>
                <a:gd name="T61" fmla="*/ 5 h 5"/>
                <a:gd name="T62" fmla="*/ 597 w 599"/>
                <a:gd name="T63" fmla="*/ 5 h 5"/>
                <a:gd name="T64" fmla="*/ 599 w 599"/>
                <a:gd name="T65" fmla="*/ 5 h 5"/>
                <a:gd name="T66" fmla="*/ 599 w 599"/>
                <a:gd name="T6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moveTo>
                    <a:pt x="547" y="0"/>
                  </a:moveTo>
                  <a:lnTo>
                    <a:pt x="451" y="0"/>
                  </a:lnTo>
                  <a:lnTo>
                    <a:pt x="447" y="0"/>
                  </a:lnTo>
                  <a:lnTo>
                    <a:pt x="351" y="0"/>
                  </a:lnTo>
                  <a:lnTo>
                    <a:pt x="351" y="5"/>
                  </a:lnTo>
                  <a:lnTo>
                    <a:pt x="447" y="5"/>
                  </a:lnTo>
                  <a:lnTo>
                    <a:pt x="451" y="5"/>
                  </a:lnTo>
                  <a:lnTo>
                    <a:pt x="547" y="5"/>
                  </a:lnTo>
                  <a:lnTo>
                    <a:pt x="547" y="0"/>
                  </a:lnTo>
                  <a:moveTo>
                    <a:pt x="599" y="0"/>
                  </a:moveTo>
                  <a:lnTo>
                    <a:pt x="551" y="0"/>
                  </a:lnTo>
                  <a:lnTo>
                    <a:pt x="551" y="5"/>
                  </a:lnTo>
                  <a:lnTo>
                    <a:pt x="597" y="5"/>
                  </a:lnTo>
                  <a:lnTo>
                    <a:pt x="599" y="5"/>
                  </a:lnTo>
                  <a:lnTo>
                    <a:pt x="5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7" name="îṩḷîḋê">
              <a:extLst>
                <a:ext uri="{FF2B5EF4-FFF2-40B4-BE49-F238E27FC236}">
                  <a16:creationId xmlns:a16="http://schemas.microsoft.com/office/drawing/2014/main" id="{60C0A45B-91CB-4F56-A85D-7B2750F8E3C1}"/>
                </a:ext>
              </a:extLst>
            </p:cNvPr>
            <p:cNvSpPr/>
            <p:nvPr/>
          </p:nvSpPr>
          <p:spPr bwMode="auto">
            <a:xfrm>
              <a:off x="6854826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8" name="iṥlîde">
              <a:extLst>
                <a:ext uri="{FF2B5EF4-FFF2-40B4-BE49-F238E27FC236}">
                  <a16:creationId xmlns:a16="http://schemas.microsoft.com/office/drawing/2014/main" id="{3DD13EBB-8EB7-4CBC-9F6E-EFCAC67213B5}"/>
                </a:ext>
              </a:extLst>
            </p:cNvPr>
            <p:cNvSpPr/>
            <p:nvPr/>
          </p:nvSpPr>
          <p:spPr bwMode="auto">
            <a:xfrm>
              <a:off x="6854826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9" name="îsliḋe">
              <a:extLst>
                <a:ext uri="{FF2B5EF4-FFF2-40B4-BE49-F238E27FC236}">
                  <a16:creationId xmlns:a16="http://schemas.microsoft.com/office/drawing/2014/main" id="{933FE614-1EC9-4389-83E3-EDFF4123793B}"/>
                </a:ext>
              </a:extLst>
            </p:cNvPr>
            <p:cNvSpPr/>
            <p:nvPr/>
          </p:nvSpPr>
          <p:spPr bwMode="auto">
            <a:xfrm>
              <a:off x="7172326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0" name="ïšḷíďé">
              <a:extLst>
                <a:ext uri="{FF2B5EF4-FFF2-40B4-BE49-F238E27FC236}">
                  <a16:creationId xmlns:a16="http://schemas.microsoft.com/office/drawing/2014/main" id="{E2AEB557-331A-4982-B319-CA3A813DBDC7}"/>
                </a:ext>
              </a:extLst>
            </p:cNvPr>
            <p:cNvSpPr/>
            <p:nvPr/>
          </p:nvSpPr>
          <p:spPr bwMode="auto">
            <a:xfrm>
              <a:off x="7172326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1" name="îṡḷïḓé">
              <a:extLst>
                <a:ext uri="{FF2B5EF4-FFF2-40B4-BE49-F238E27FC236}">
                  <a16:creationId xmlns:a16="http://schemas.microsoft.com/office/drawing/2014/main" id="{10EFE1F7-3A9D-4675-A823-3D6DFEEB2345}"/>
                </a:ext>
              </a:extLst>
            </p:cNvPr>
            <p:cNvSpPr/>
            <p:nvPr/>
          </p:nvSpPr>
          <p:spPr bwMode="auto">
            <a:xfrm>
              <a:off x="7489826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2" name="iŝľïḑè">
              <a:extLst>
                <a:ext uri="{FF2B5EF4-FFF2-40B4-BE49-F238E27FC236}">
                  <a16:creationId xmlns:a16="http://schemas.microsoft.com/office/drawing/2014/main" id="{BFBDF8E9-7686-4C63-92A4-44CEEBE251BE}"/>
                </a:ext>
              </a:extLst>
            </p:cNvPr>
            <p:cNvSpPr/>
            <p:nvPr/>
          </p:nvSpPr>
          <p:spPr bwMode="auto">
            <a:xfrm>
              <a:off x="7489826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3" name="ïṥlïḑe">
              <a:extLst>
                <a:ext uri="{FF2B5EF4-FFF2-40B4-BE49-F238E27FC236}">
                  <a16:creationId xmlns:a16="http://schemas.microsoft.com/office/drawing/2014/main" id="{29C0EB06-7EB7-4474-8289-663C3E630346}"/>
                </a:ext>
              </a:extLst>
            </p:cNvPr>
            <p:cNvSpPr/>
            <p:nvPr/>
          </p:nvSpPr>
          <p:spPr bwMode="auto">
            <a:xfrm>
              <a:off x="6621463" y="1901826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4" name="îs1îḑê">
              <a:extLst>
                <a:ext uri="{FF2B5EF4-FFF2-40B4-BE49-F238E27FC236}">
                  <a16:creationId xmlns:a16="http://schemas.microsoft.com/office/drawing/2014/main" id="{8166A6FD-80C7-44BE-88A5-586EAABBAEE1}"/>
                </a:ext>
              </a:extLst>
            </p:cNvPr>
            <p:cNvSpPr/>
            <p:nvPr/>
          </p:nvSpPr>
          <p:spPr bwMode="auto">
            <a:xfrm>
              <a:off x="6621463" y="1901826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5" name="íṥḻíḋê">
              <a:extLst>
                <a:ext uri="{FF2B5EF4-FFF2-40B4-BE49-F238E27FC236}">
                  <a16:creationId xmlns:a16="http://schemas.microsoft.com/office/drawing/2014/main" id="{8D0D60FC-D60B-47DB-969D-99D7A48538E8}"/>
                </a:ext>
              </a:extLst>
            </p:cNvPr>
            <p:cNvSpPr/>
            <p:nvPr/>
          </p:nvSpPr>
          <p:spPr bwMode="auto">
            <a:xfrm>
              <a:off x="6621463" y="15859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6" name="i$ļiḋê">
              <a:extLst>
                <a:ext uri="{FF2B5EF4-FFF2-40B4-BE49-F238E27FC236}">
                  <a16:creationId xmlns:a16="http://schemas.microsoft.com/office/drawing/2014/main" id="{C6FF8BAA-9AF0-45EB-886B-C8F455D4A7F3}"/>
                </a:ext>
              </a:extLst>
            </p:cNvPr>
            <p:cNvSpPr/>
            <p:nvPr/>
          </p:nvSpPr>
          <p:spPr bwMode="auto">
            <a:xfrm>
              <a:off x="6621463" y="15859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7" name="iśḷîḑè">
              <a:extLst>
                <a:ext uri="{FF2B5EF4-FFF2-40B4-BE49-F238E27FC236}">
                  <a16:creationId xmlns:a16="http://schemas.microsoft.com/office/drawing/2014/main" id="{C553206B-669C-40CC-A9E1-AB9ECF8DDBC1}"/>
                </a:ext>
              </a:extLst>
            </p:cNvPr>
            <p:cNvSpPr/>
            <p:nvPr/>
          </p:nvSpPr>
          <p:spPr bwMode="auto">
            <a:xfrm>
              <a:off x="6621463" y="17446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8" name="ïṧļïḍé">
              <a:extLst>
                <a:ext uri="{FF2B5EF4-FFF2-40B4-BE49-F238E27FC236}">
                  <a16:creationId xmlns:a16="http://schemas.microsoft.com/office/drawing/2014/main" id="{816332F8-11F6-42FF-BC94-3FFAD4E073F9}"/>
                </a:ext>
              </a:extLst>
            </p:cNvPr>
            <p:cNvSpPr/>
            <p:nvPr/>
          </p:nvSpPr>
          <p:spPr bwMode="auto">
            <a:xfrm>
              <a:off x="6621463" y="17446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9" name="ïşľïḓé">
              <a:extLst>
                <a:ext uri="{FF2B5EF4-FFF2-40B4-BE49-F238E27FC236}">
                  <a16:creationId xmlns:a16="http://schemas.microsoft.com/office/drawing/2014/main" id="{94EBEEAA-D6D9-4968-BA6B-E212E1DC7CEE}"/>
                </a:ext>
              </a:extLst>
            </p:cNvPr>
            <p:cNvSpPr/>
            <p:nvPr/>
          </p:nvSpPr>
          <p:spPr bwMode="auto">
            <a:xfrm>
              <a:off x="6621463" y="1427163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0" name="îşḷïḍè">
              <a:extLst>
                <a:ext uri="{FF2B5EF4-FFF2-40B4-BE49-F238E27FC236}">
                  <a16:creationId xmlns:a16="http://schemas.microsoft.com/office/drawing/2014/main" id="{52C53837-112E-4F95-ADB9-A1061B927308}"/>
                </a:ext>
              </a:extLst>
            </p:cNvPr>
            <p:cNvSpPr/>
            <p:nvPr/>
          </p:nvSpPr>
          <p:spPr bwMode="auto">
            <a:xfrm>
              <a:off x="6621463" y="1427163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1" name="îṧľíḓè">
              <a:extLst>
                <a:ext uri="{FF2B5EF4-FFF2-40B4-BE49-F238E27FC236}">
                  <a16:creationId xmlns:a16="http://schemas.microsoft.com/office/drawing/2014/main" id="{4ABD0A41-0436-4E10-BBC4-CF70E25C9DFC}"/>
                </a:ext>
              </a:extLst>
            </p:cNvPr>
            <p:cNvSpPr/>
            <p:nvPr/>
          </p:nvSpPr>
          <p:spPr bwMode="auto">
            <a:xfrm>
              <a:off x="7648576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2" name="ïŝľíďè">
              <a:extLst>
                <a:ext uri="{FF2B5EF4-FFF2-40B4-BE49-F238E27FC236}">
                  <a16:creationId xmlns:a16="http://schemas.microsoft.com/office/drawing/2014/main" id="{5EFE292C-6562-4165-B6D1-95EE25BF2AFC}"/>
                </a:ext>
              </a:extLst>
            </p:cNvPr>
            <p:cNvSpPr/>
            <p:nvPr/>
          </p:nvSpPr>
          <p:spPr bwMode="auto">
            <a:xfrm>
              <a:off x="7648576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3" name="íšļîḓê">
              <a:extLst>
                <a:ext uri="{FF2B5EF4-FFF2-40B4-BE49-F238E27FC236}">
                  <a16:creationId xmlns:a16="http://schemas.microsoft.com/office/drawing/2014/main" id="{4AD016A3-F02B-4E15-A72B-9AEB1F4BBCA0}"/>
                </a:ext>
              </a:extLst>
            </p:cNvPr>
            <p:cNvSpPr/>
            <p:nvPr/>
          </p:nvSpPr>
          <p:spPr bwMode="auto">
            <a:xfrm>
              <a:off x="764857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4" name="íṥ1íḍe">
              <a:extLst>
                <a:ext uri="{FF2B5EF4-FFF2-40B4-BE49-F238E27FC236}">
                  <a16:creationId xmlns:a16="http://schemas.microsoft.com/office/drawing/2014/main" id="{A0EF4C24-C0FC-4373-A7C1-4C117A9788F9}"/>
                </a:ext>
              </a:extLst>
            </p:cNvPr>
            <p:cNvSpPr/>
            <p:nvPr/>
          </p:nvSpPr>
          <p:spPr bwMode="auto">
            <a:xfrm>
              <a:off x="7648576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5" name="îṡľïḍe">
              <a:extLst>
                <a:ext uri="{FF2B5EF4-FFF2-40B4-BE49-F238E27FC236}">
                  <a16:creationId xmlns:a16="http://schemas.microsoft.com/office/drawing/2014/main" id="{D2185D24-26B1-446E-B0E8-94A008917741}"/>
                </a:ext>
              </a:extLst>
            </p:cNvPr>
            <p:cNvSpPr/>
            <p:nvPr/>
          </p:nvSpPr>
          <p:spPr bwMode="auto">
            <a:xfrm>
              <a:off x="7964488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6" name="iśḻídé">
              <a:extLst>
                <a:ext uri="{FF2B5EF4-FFF2-40B4-BE49-F238E27FC236}">
                  <a16:creationId xmlns:a16="http://schemas.microsoft.com/office/drawing/2014/main" id="{40862EFB-A855-4BB7-86EA-10BCFE71F9E9}"/>
                </a:ext>
              </a:extLst>
            </p:cNvPr>
            <p:cNvSpPr/>
            <p:nvPr/>
          </p:nvSpPr>
          <p:spPr bwMode="auto">
            <a:xfrm>
              <a:off x="7964488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7" name="ïṩ1idê">
              <a:extLst>
                <a:ext uri="{FF2B5EF4-FFF2-40B4-BE49-F238E27FC236}">
                  <a16:creationId xmlns:a16="http://schemas.microsoft.com/office/drawing/2014/main" id="{2EC2164F-1B8D-41A5-AFD9-946358041341}"/>
                </a:ext>
              </a:extLst>
            </p:cNvPr>
            <p:cNvSpPr/>
            <p:nvPr/>
          </p:nvSpPr>
          <p:spPr bwMode="auto">
            <a:xfrm>
              <a:off x="796448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8" name="iṥ1iḍê">
              <a:extLst>
                <a:ext uri="{FF2B5EF4-FFF2-40B4-BE49-F238E27FC236}">
                  <a16:creationId xmlns:a16="http://schemas.microsoft.com/office/drawing/2014/main" id="{A41E4282-6DDE-4AF8-9A64-082F75121C6A}"/>
                </a:ext>
              </a:extLst>
            </p:cNvPr>
            <p:cNvSpPr/>
            <p:nvPr/>
          </p:nvSpPr>
          <p:spPr bwMode="auto">
            <a:xfrm>
              <a:off x="796448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9" name="iSliḍê">
              <a:extLst>
                <a:ext uri="{FF2B5EF4-FFF2-40B4-BE49-F238E27FC236}">
                  <a16:creationId xmlns:a16="http://schemas.microsoft.com/office/drawing/2014/main" id="{A6740A82-F21E-4D01-A404-4DADBC288EB5}"/>
                </a:ext>
              </a:extLst>
            </p:cNvPr>
            <p:cNvSpPr/>
            <p:nvPr/>
          </p:nvSpPr>
          <p:spPr bwMode="auto">
            <a:xfrm>
              <a:off x="8281988" y="1341438"/>
              <a:ext cx="6350" cy="85725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0" name="iṡlíḓè">
              <a:extLst>
                <a:ext uri="{FF2B5EF4-FFF2-40B4-BE49-F238E27FC236}">
                  <a16:creationId xmlns:a16="http://schemas.microsoft.com/office/drawing/2014/main" id="{644E22AE-3390-4188-8C3A-51D2EDB8C7AB}"/>
                </a:ext>
              </a:extLst>
            </p:cNvPr>
            <p:cNvSpPr/>
            <p:nvPr/>
          </p:nvSpPr>
          <p:spPr bwMode="auto">
            <a:xfrm>
              <a:off x="8281988" y="1341438"/>
              <a:ext cx="635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1" name="ïšliḍé">
              <a:extLst>
                <a:ext uri="{FF2B5EF4-FFF2-40B4-BE49-F238E27FC236}">
                  <a16:creationId xmlns:a16="http://schemas.microsoft.com/office/drawing/2014/main" id="{868B7AA2-AE03-4167-9F30-2A563E3094BF}"/>
                </a:ext>
              </a:extLst>
            </p:cNvPr>
            <p:cNvSpPr/>
            <p:nvPr/>
          </p:nvSpPr>
          <p:spPr bwMode="auto">
            <a:xfrm>
              <a:off x="828198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close/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close/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close/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2" name="íşḷïḓè">
              <a:extLst>
                <a:ext uri="{FF2B5EF4-FFF2-40B4-BE49-F238E27FC236}">
                  <a16:creationId xmlns:a16="http://schemas.microsoft.com/office/drawing/2014/main" id="{9F5E903D-FE0F-45C8-B601-83920BF496F4}"/>
                </a:ext>
              </a:extLst>
            </p:cNvPr>
            <p:cNvSpPr/>
            <p:nvPr/>
          </p:nvSpPr>
          <p:spPr bwMode="auto">
            <a:xfrm>
              <a:off x="8281988" y="1435101"/>
              <a:ext cx="6350" cy="549275"/>
            </a:xfrm>
            <a:custGeom>
              <a:avLst/>
              <a:gdLst>
                <a:gd name="T0" fmla="*/ 4 w 4"/>
                <a:gd name="T1" fmla="*/ 299 h 346"/>
                <a:gd name="T2" fmla="*/ 0 w 4"/>
                <a:gd name="T3" fmla="*/ 299 h 346"/>
                <a:gd name="T4" fmla="*/ 0 w 4"/>
                <a:gd name="T5" fmla="*/ 344 h 346"/>
                <a:gd name="T6" fmla="*/ 0 w 4"/>
                <a:gd name="T7" fmla="*/ 346 h 346"/>
                <a:gd name="T8" fmla="*/ 4 w 4"/>
                <a:gd name="T9" fmla="*/ 346 h 346"/>
                <a:gd name="T10" fmla="*/ 4 w 4"/>
                <a:gd name="T11" fmla="*/ 299 h 346"/>
                <a:gd name="T12" fmla="*/ 4 w 4"/>
                <a:gd name="T13" fmla="*/ 199 h 346"/>
                <a:gd name="T14" fmla="*/ 0 w 4"/>
                <a:gd name="T15" fmla="*/ 199 h 346"/>
                <a:gd name="T16" fmla="*/ 0 w 4"/>
                <a:gd name="T17" fmla="*/ 294 h 346"/>
                <a:gd name="T18" fmla="*/ 4 w 4"/>
                <a:gd name="T19" fmla="*/ 294 h 346"/>
                <a:gd name="T20" fmla="*/ 4 w 4"/>
                <a:gd name="T21" fmla="*/ 199 h 346"/>
                <a:gd name="T22" fmla="*/ 4 w 4"/>
                <a:gd name="T23" fmla="*/ 99 h 346"/>
                <a:gd name="T24" fmla="*/ 0 w 4"/>
                <a:gd name="T25" fmla="*/ 99 h 346"/>
                <a:gd name="T26" fmla="*/ 0 w 4"/>
                <a:gd name="T27" fmla="*/ 195 h 346"/>
                <a:gd name="T28" fmla="*/ 4 w 4"/>
                <a:gd name="T29" fmla="*/ 195 h 346"/>
                <a:gd name="T30" fmla="*/ 4 w 4"/>
                <a:gd name="T31" fmla="*/ 99 h 346"/>
                <a:gd name="T32" fmla="*/ 4 w 4"/>
                <a:gd name="T33" fmla="*/ 0 h 346"/>
                <a:gd name="T34" fmla="*/ 0 w 4"/>
                <a:gd name="T35" fmla="*/ 0 h 346"/>
                <a:gd name="T36" fmla="*/ 0 w 4"/>
                <a:gd name="T37" fmla="*/ 95 h 346"/>
                <a:gd name="T38" fmla="*/ 4 w 4"/>
                <a:gd name="T39" fmla="*/ 95 h 346"/>
                <a:gd name="T40" fmla="*/ 4 w 4"/>
                <a:gd name="T41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346">
                  <a:moveTo>
                    <a:pt x="4" y="299"/>
                  </a:moveTo>
                  <a:lnTo>
                    <a:pt x="0" y="299"/>
                  </a:lnTo>
                  <a:lnTo>
                    <a:pt x="0" y="344"/>
                  </a:lnTo>
                  <a:lnTo>
                    <a:pt x="0" y="346"/>
                  </a:lnTo>
                  <a:lnTo>
                    <a:pt x="4" y="346"/>
                  </a:lnTo>
                  <a:lnTo>
                    <a:pt x="4" y="299"/>
                  </a:lnTo>
                  <a:moveTo>
                    <a:pt x="4" y="199"/>
                  </a:moveTo>
                  <a:lnTo>
                    <a:pt x="0" y="199"/>
                  </a:lnTo>
                  <a:lnTo>
                    <a:pt x="0" y="294"/>
                  </a:lnTo>
                  <a:lnTo>
                    <a:pt x="4" y="294"/>
                  </a:lnTo>
                  <a:lnTo>
                    <a:pt x="4" y="199"/>
                  </a:lnTo>
                  <a:moveTo>
                    <a:pt x="4" y="99"/>
                  </a:moveTo>
                  <a:lnTo>
                    <a:pt x="0" y="99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4" y="99"/>
                  </a:lnTo>
                  <a:moveTo>
                    <a:pt x="4" y="0"/>
                  </a:moveTo>
                  <a:lnTo>
                    <a:pt x="0" y="0"/>
                  </a:lnTo>
                  <a:lnTo>
                    <a:pt x="0" y="95"/>
                  </a:lnTo>
                  <a:lnTo>
                    <a:pt x="4" y="95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3" name="î$ľídê">
              <a:extLst>
                <a:ext uri="{FF2B5EF4-FFF2-40B4-BE49-F238E27FC236}">
                  <a16:creationId xmlns:a16="http://schemas.microsoft.com/office/drawing/2014/main" id="{3761B41E-8F51-40BF-92F8-F70865BA14D6}"/>
                </a:ext>
              </a:extLst>
            </p:cNvPr>
            <p:cNvSpPr/>
            <p:nvPr/>
          </p:nvSpPr>
          <p:spPr bwMode="auto">
            <a:xfrm>
              <a:off x="8129588" y="1901826"/>
              <a:ext cx="182563" cy="7938"/>
            </a:xfrm>
            <a:custGeom>
              <a:avLst/>
              <a:gdLst>
                <a:gd name="T0" fmla="*/ 115 w 115"/>
                <a:gd name="T1" fmla="*/ 0 h 5"/>
                <a:gd name="T2" fmla="*/ 100 w 115"/>
                <a:gd name="T3" fmla="*/ 0 h 5"/>
                <a:gd name="T4" fmla="*/ 96 w 115"/>
                <a:gd name="T5" fmla="*/ 0 h 5"/>
                <a:gd name="T6" fmla="*/ 0 w 115"/>
                <a:gd name="T7" fmla="*/ 0 h 5"/>
                <a:gd name="T8" fmla="*/ 0 w 115"/>
                <a:gd name="T9" fmla="*/ 5 h 5"/>
                <a:gd name="T10" fmla="*/ 96 w 115"/>
                <a:gd name="T11" fmla="*/ 5 h 5"/>
                <a:gd name="T12" fmla="*/ 100 w 115"/>
                <a:gd name="T13" fmla="*/ 5 h 5"/>
                <a:gd name="T14" fmla="*/ 115 w 115"/>
                <a:gd name="T15" fmla="*/ 5 h 5"/>
                <a:gd name="T16" fmla="*/ 115 w 11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15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4" name="iṥ1îḓè">
              <a:extLst>
                <a:ext uri="{FF2B5EF4-FFF2-40B4-BE49-F238E27FC236}">
                  <a16:creationId xmlns:a16="http://schemas.microsoft.com/office/drawing/2014/main" id="{FB3BCCE9-41E3-47EA-A6A5-04F6CE5ABAA4}"/>
                </a:ext>
              </a:extLst>
            </p:cNvPr>
            <p:cNvSpPr/>
            <p:nvPr/>
          </p:nvSpPr>
          <p:spPr bwMode="auto">
            <a:xfrm>
              <a:off x="8129588" y="1901826"/>
              <a:ext cx="182563" cy="7938"/>
            </a:xfrm>
            <a:custGeom>
              <a:avLst/>
              <a:gdLst>
                <a:gd name="T0" fmla="*/ 115 w 115"/>
                <a:gd name="T1" fmla="*/ 0 h 5"/>
                <a:gd name="T2" fmla="*/ 100 w 115"/>
                <a:gd name="T3" fmla="*/ 0 h 5"/>
                <a:gd name="T4" fmla="*/ 96 w 115"/>
                <a:gd name="T5" fmla="*/ 0 h 5"/>
                <a:gd name="T6" fmla="*/ 0 w 115"/>
                <a:gd name="T7" fmla="*/ 0 h 5"/>
                <a:gd name="T8" fmla="*/ 0 w 115"/>
                <a:gd name="T9" fmla="*/ 5 h 5"/>
                <a:gd name="T10" fmla="*/ 96 w 115"/>
                <a:gd name="T11" fmla="*/ 5 h 5"/>
                <a:gd name="T12" fmla="*/ 100 w 115"/>
                <a:gd name="T13" fmla="*/ 5 h 5"/>
                <a:gd name="T14" fmla="*/ 115 w 115"/>
                <a:gd name="T15" fmla="*/ 5 h 5"/>
                <a:gd name="T16" fmla="*/ 115 w 11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15" y="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5" name="ïşḻïḋê">
              <a:extLst>
                <a:ext uri="{FF2B5EF4-FFF2-40B4-BE49-F238E27FC236}">
                  <a16:creationId xmlns:a16="http://schemas.microsoft.com/office/drawing/2014/main" id="{8CD29584-EF9B-491F-8E1A-4418CF50927C}"/>
                </a:ext>
              </a:extLst>
            </p:cNvPr>
            <p:cNvSpPr/>
            <p:nvPr/>
          </p:nvSpPr>
          <p:spPr bwMode="auto">
            <a:xfrm>
              <a:off x="7572376" y="1901826"/>
              <a:ext cx="550863" cy="7938"/>
            </a:xfrm>
            <a:custGeom>
              <a:avLst/>
              <a:gdLst>
                <a:gd name="T0" fmla="*/ 147 w 347"/>
                <a:gd name="T1" fmla="*/ 0 h 5"/>
                <a:gd name="T2" fmla="*/ 52 w 347"/>
                <a:gd name="T3" fmla="*/ 0 h 5"/>
                <a:gd name="T4" fmla="*/ 48 w 347"/>
                <a:gd name="T5" fmla="*/ 0 h 5"/>
                <a:gd name="T6" fmla="*/ 2 w 347"/>
                <a:gd name="T7" fmla="*/ 0 h 5"/>
                <a:gd name="T8" fmla="*/ 2 w 347"/>
                <a:gd name="T9" fmla="*/ 5 h 5"/>
                <a:gd name="T10" fmla="*/ 0 w 347"/>
                <a:gd name="T11" fmla="*/ 5 h 5"/>
                <a:gd name="T12" fmla="*/ 48 w 347"/>
                <a:gd name="T13" fmla="*/ 5 h 5"/>
                <a:gd name="T14" fmla="*/ 52 w 347"/>
                <a:gd name="T15" fmla="*/ 5 h 5"/>
                <a:gd name="T16" fmla="*/ 147 w 347"/>
                <a:gd name="T17" fmla="*/ 5 h 5"/>
                <a:gd name="T18" fmla="*/ 147 w 347"/>
                <a:gd name="T19" fmla="*/ 0 h 5"/>
                <a:gd name="T20" fmla="*/ 347 w 347"/>
                <a:gd name="T21" fmla="*/ 0 h 5"/>
                <a:gd name="T22" fmla="*/ 251 w 347"/>
                <a:gd name="T23" fmla="*/ 0 h 5"/>
                <a:gd name="T24" fmla="*/ 247 w 347"/>
                <a:gd name="T25" fmla="*/ 0 h 5"/>
                <a:gd name="T26" fmla="*/ 152 w 347"/>
                <a:gd name="T27" fmla="*/ 0 h 5"/>
                <a:gd name="T28" fmla="*/ 152 w 347"/>
                <a:gd name="T29" fmla="*/ 5 h 5"/>
                <a:gd name="T30" fmla="*/ 247 w 347"/>
                <a:gd name="T31" fmla="*/ 5 h 5"/>
                <a:gd name="T32" fmla="*/ 251 w 347"/>
                <a:gd name="T33" fmla="*/ 5 h 5"/>
                <a:gd name="T34" fmla="*/ 347 w 347"/>
                <a:gd name="T35" fmla="*/ 5 h 5"/>
                <a:gd name="T36" fmla="*/ 347 w 347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6" name="íṣļïḋè">
              <a:extLst>
                <a:ext uri="{FF2B5EF4-FFF2-40B4-BE49-F238E27FC236}">
                  <a16:creationId xmlns:a16="http://schemas.microsoft.com/office/drawing/2014/main" id="{08DD1359-1B29-4605-B4C2-3C9911ACC7A3}"/>
                </a:ext>
              </a:extLst>
            </p:cNvPr>
            <p:cNvSpPr/>
            <p:nvPr/>
          </p:nvSpPr>
          <p:spPr bwMode="auto">
            <a:xfrm>
              <a:off x="7572376" y="1901826"/>
              <a:ext cx="550863" cy="7938"/>
            </a:xfrm>
            <a:custGeom>
              <a:avLst/>
              <a:gdLst>
                <a:gd name="T0" fmla="*/ 147 w 347"/>
                <a:gd name="T1" fmla="*/ 0 h 5"/>
                <a:gd name="T2" fmla="*/ 52 w 347"/>
                <a:gd name="T3" fmla="*/ 0 h 5"/>
                <a:gd name="T4" fmla="*/ 48 w 347"/>
                <a:gd name="T5" fmla="*/ 0 h 5"/>
                <a:gd name="T6" fmla="*/ 2 w 347"/>
                <a:gd name="T7" fmla="*/ 0 h 5"/>
                <a:gd name="T8" fmla="*/ 2 w 347"/>
                <a:gd name="T9" fmla="*/ 5 h 5"/>
                <a:gd name="T10" fmla="*/ 0 w 347"/>
                <a:gd name="T11" fmla="*/ 5 h 5"/>
                <a:gd name="T12" fmla="*/ 48 w 347"/>
                <a:gd name="T13" fmla="*/ 5 h 5"/>
                <a:gd name="T14" fmla="*/ 52 w 347"/>
                <a:gd name="T15" fmla="*/ 5 h 5"/>
                <a:gd name="T16" fmla="*/ 147 w 347"/>
                <a:gd name="T17" fmla="*/ 5 h 5"/>
                <a:gd name="T18" fmla="*/ 147 w 347"/>
                <a:gd name="T19" fmla="*/ 0 h 5"/>
                <a:gd name="T20" fmla="*/ 347 w 347"/>
                <a:gd name="T21" fmla="*/ 0 h 5"/>
                <a:gd name="T22" fmla="*/ 251 w 347"/>
                <a:gd name="T23" fmla="*/ 0 h 5"/>
                <a:gd name="T24" fmla="*/ 247 w 347"/>
                <a:gd name="T25" fmla="*/ 0 h 5"/>
                <a:gd name="T26" fmla="*/ 152 w 347"/>
                <a:gd name="T27" fmla="*/ 0 h 5"/>
                <a:gd name="T28" fmla="*/ 152 w 347"/>
                <a:gd name="T29" fmla="*/ 5 h 5"/>
                <a:gd name="T30" fmla="*/ 247 w 347"/>
                <a:gd name="T31" fmla="*/ 5 h 5"/>
                <a:gd name="T32" fmla="*/ 251 w 347"/>
                <a:gd name="T33" fmla="*/ 5 h 5"/>
                <a:gd name="T34" fmla="*/ 347 w 347"/>
                <a:gd name="T35" fmla="*/ 5 h 5"/>
                <a:gd name="T36" fmla="*/ 347 w 347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7" name="îSlîḓè">
              <a:extLst>
                <a:ext uri="{FF2B5EF4-FFF2-40B4-BE49-F238E27FC236}">
                  <a16:creationId xmlns:a16="http://schemas.microsoft.com/office/drawing/2014/main" id="{59577423-62BF-4D87-945A-AFDA0747D85B}"/>
                </a:ext>
              </a:extLst>
            </p:cNvPr>
            <p:cNvSpPr/>
            <p:nvPr/>
          </p:nvSpPr>
          <p:spPr bwMode="auto">
            <a:xfrm>
              <a:off x="8129588" y="158591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8" name="i$ľïḍe">
              <a:extLst>
                <a:ext uri="{FF2B5EF4-FFF2-40B4-BE49-F238E27FC236}">
                  <a16:creationId xmlns:a16="http://schemas.microsoft.com/office/drawing/2014/main" id="{962EEC33-5DC4-412B-B96A-E856F2E4BC58}"/>
                </a:ext>
              </a:extLst>
            </p:cNvPr>
            <p:cNvSpPr/>
            <p:nvPr/>
          </p:nvSpPr>
          <p:spPr bwMode="auto">
            <a:xfrm>
              <a:off x="8129588" y="158591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9" name="îšlíḋè">
              <a:extLst>
                <a:ext uri="{FF2B5EF4-FFF2-40B4-BE49-F238E27FC236}">
                  <a16:creationId xmlns:a16="http://schemas.microsoft.com/office/drawing/2014/main" id="{8D044FE0-BFF8-416C-A11A-701F0BFD6EB3}"/>
                </a:ext>
              </a:extLst>
            </p:cNvPr>
            <p:cNvSpPr/>
            <p:nvPr/>
          </p:nvSpPr>
          <p:spPr bwMode="auto">
            <a:xfrm>
              <a:off x="7572376" y="158591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0" name="íṡ1ïḋè">
              <a:extLst>
                <a:ext uri="{FF2B5EF4-FFF2-40B4-BE49-F238E27FC236}">
                  <a16:creationId xmlns:a16="http://schemas.microsoft.com/office/drawing/2014/main" id="{A9F8FD9D-EE42-4EBD-A0B8-586A7B20AEEC}"/>
                </a:ext>
              </a:extLst>
            </p:cNvPr>
            <p:cNvSpPr/>
            <p:nvPr/>
          </p:nvSpPr>
          <p:spPr bwMode="auto">
            <a:xfrm>
              <a:off x="7572376" y="158591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1" name="îṩļiḍe">
              <a:extLst>
                <a:ext uri="{FF2B5EF4-FFF2-40B4-BE49-F238E27FC236}">
                  <a16:creationId xmlns:a16="http://schemas.microsoft.com/office/drawing/2014/main" id="{9BB2BC16-7E69-49D9-9E92-667A8914674B}"/>
                </a:ext>
              </a:extLst>
            </p:cNvPr>
            <p:cNvSpPr/>
            <p:nvPr/>
          </p:nvSpPr>
          <p:spPr bwMode="auto">
            <a:xfrm>
              <a:off x="8129588" y="174466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2" name="îṧḻiḓe">
              <a:extLst>
                <a:ext uri="{FF2B5EF4-FFF2-40B4-BE49-F238E27FC236}">
                  <a16:creationId xmlns:a16="http://schemas.microsoft.com/office/drawing/2014/main" id="{78C6E41B-ADC2-434B-AC36-D0593D91CC49}"/>
                </a:ext>
              </a:extLst>
            </p:cNvPr>
            <p:cNvSpPr/>
            <p:nvPr/>
          </p:nvSpPr>
          <p:spPr bwMode="auto">
            <a:xfrm>
              <a:off x="8129588" y="1744663"/>
              <a:ext cx="182563" cy="6350"/>
            </a:xfrm>
            <a:custGeom>
              <a:avLst/>
              <a:gdLst>
                <a:gd name="T0" fmla="*/ 115 w 115"/>
                <a:gd name="T1" fmla="*/ 0 h 4"/>
                <a:gd name="T2" fmla="*/ 100 w 115"/>
                <a:gd name="T3" fmla="*/ 0 h 4"/>
                <a:gd name="T4" fmla="*/ 96 w 115"/>
                <a:gd name="T5" fmla="*/ 0 h 4"/>
                <a:gd name="T6" fmla="*/ 0 w 115"/>
                <a:gd name="T7" fmla="*/ 0 h 4"/>
                <a:gd name="T8" fmla="*/ 0 w 115"/>
                <a:gd name="T9" fmla="*/ 4 h 4"/>
                <a:gd name="T10" fmla="*/ 96 w 115"/>
                <a:gd name="T11" fmla="*/ 4 h 4"/>
                <a:gd name="T12" fmla="*/ 100 w 115"/>
                <a:gd name="T13" fmla="*/ 4 h 4"/>
                <a:gd name="T14" fmla="*/ 115 w 115"/>
                <a:gd name="T15" fmla="*/ 4 h 4"/>
                <a:gd name="T16" fmla="*/ 115 w 115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15" y="4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3" name="îṩḻîḍé">
              <a:extLst>
                <a:ext uri="{FF2B5EF4-FFF2-40B4-BE49-F238E27FC236}">
                  <a16:creationId xmlns:a16="http://schemas.microsoft.com/office/drawing/2014/main" id="{443D2209-C9C1-4566-8D67-0E7361040273}"/>
                </a:ext>
              </a:extLst>
            </p:cNvPr>
            <p:cNvSpPr/>
            <p:nvPr/>
          </p:nvSpPr>
          <p:spPr bwMode="auto">
            <a:xfrm>
              <a:off x="7572376" y="174466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4" name="iSļïḍè">
              <a:extLst>
                <a:ext uri="{FF2B5EF4-FFF2-40B4-BE49-F238E27FC236}">
                  <a16:creationId xmlns:a16="http://schemas.microsoft.com/office/drawing/2014/main" id="{FDBB2EE2-2D38-45EB-B6D0-578DE17923CE}"/>
                </a:ext>
              </a:extLst>
            </p:cNvPr>
            <p:cNvSpPr/>
            <p:nvPr/>
          </p:nvSpPr>
          <p:spPr bwMode="auto">
            <a:xfrm>
              <a:off x="7572376" y="1744663"/>
              <a:ext cx="550863" cy="6350"/>
            </a:xfrm>
            <a:custGeom>
              <a:avLst/>
              <a:gdLst>
                <a:gd name="T0" fmla="*/ 147 w 347"/>
                <a:gd name="T1" fmla="*/ 0 h 4"/>
                <a:gd name="T2" fmla="*/ 52 w 347"/>
                <a:gd name="T3" fmla="*/ 0 h 4"/>
                <a:gd name="T4" fmla="*/ 48 w 347"/>
                <a:gd name="T5" fmla="*/ 0 h 4"/>
                <a:gd name="T6" fmla="*/ 2 w 347"/>
                <a:gd name="T7" fmla="*/ 0 h 4"/>
                <a:gd name="T8" fmla="*/ 2 w 347"/>
                <a:gd name="T9" fmla="*/ 4 h 4"/>
                <a:gd name="T10" fmla="*/ 0 w 347"/>
                <a:gd name="T11" fmla="*/ 4 h 4"/>
                <a:gd name="T12" fmla="*/ 48 w 347"/>
                <a:gd name="T13" fmla="*/ 4 h 4"/>
                <a:gd name="T14" fmla="*/ 52 w 347"/>
                <a:gd name="T15" fmla="*/ 4 h 4"/>
                <a:gd name="T16" fmla="*/ 147 w 347"/>
                <a:gd name="T17" fmla="*/ 4 h 4"/>
                <a:gd name="T18" fmla="*/ 147 w 347"/>
                <a:gd name="T19" fmla="*/ 0 h 4"/>
                <a:gd name="T20" fmla="*/ 347 w 347"/>
                <a:gd name="T21" fmla="*/ 0 h 4"/>
                <a:gd name="T22" fmla="*/ 251 w 347"/>
                <a:gd name="T23" fmla="*/ 0 h 4"/>
                <a:gd name="T24" fmla="*/ 247 w 347"/>
                <a:gd name="T25" fmla="*/ 0 h 4"/>
                <a:gd name="T26" fmla="*/ 152 w 347"/>
                <a:gd name="T27" fmla="*/ 0 h 4"/>
                <a:gd name="T28" fmla="*/ 152 w 347"/>
                <a:gd name="T29" fmla="*/ 4 h 4"/>
                <a:gd name="T30" fmla="*/ 247 w 347"/>
                <a:gd name="T31" fmla="*/ 4 h 4"/>
                <a:gd name="T32" fmla="*/ 251 w 347"/>
                <a:gd name="T33" fmla="*/ 4 h 4"/>
                <a:gd name="T34" fmla="*/ 347 w 347"/>
                <a:gd name="T35" fmla="*/ 4 h 4"/>
                <a:gd name="T36" fmla="*/ 347 w 347"/>
                <a:gd name="T3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4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0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147" y="4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4"/>
                  </a:lnTo>
                  <a:lnTo>
                    <a:pt x="247" y="4"/>
                  </a:lnTo>
                  <a:lnTo>
                    <a:pt x="251" y="4"/>
                  </a:lnTo>
                  <a:lnTo>
                    <a:pt x="347" y="4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5" name="îSľíḑê">
              <a:extLst>
                <a:ext uri="{FF2B5EF4-FFF2-40B4-BE49-F238E27FC236}">
                  <a16:creationId xmlns:a16="http://schemas.microsoft.com/office/drawing/2014/main" id="{8BCA2CA0-4A3D-4F85-A3A8-85474B12A249}"/>
                </a:ext>
              </a:extLst>
            </p:cNvPr>
            <p:cNvSpPr/>
            <p:nvPr/>
          </p:nvSpPr>
          <p:spPr bwMode="auto">
            <a:xfrm>
              <a:off x="8129588" y="1427163"/>
              <a:ext cx="182563" cy="7938"/>
            </a:xfrm>
            <a:custGeom>
              <a:avLst/>
              <a:gdLst>
                <a:gd name="T0" fmla="*/ 115 w 115"/>
                <a:gd name="T1" fmla="*/ 0 h 5"/>
                <a:gd name="T2" fmla="*/ 100 w 115"/>
                <a:gd name="T3" fmla="*/ 0 h 5"/>
                <a:gd name="T4" fmla="*/ 96 w 115"/>
                <a:gd name="T5" fmla="*/ 0 h 5"/>
                <a:gd name="T6" fmla="*/ 0 w 115"/>
                <a:gd name="T7" fmla="*/ 0 h 5"/>
                <a:gd name="T8" fmla="*/ 0 w 115"/>
                <a:gd name="T9" fmla="*/ 5 h 5"/>
                <a:gd name="T10" fmla="*/ 96 w 115"/>
                <a:gd name="T11" fmla="*/ 5 h 5"/>
                <a:gd name="T12" fmla="*/ 100 w 115"/>
                <a:gd name="T13" fmla="*/ 5 h 5"/>
                <a:gd name="T14" fmla="*/ 115 w 115"/>
                <a:gd name="T15" fmla="*/ 5 h 5"/>
                <a:gd name="T16" fmla="*/ 115 w 11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15" y="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6" name="iṣḻïde">
              <a:extLst>
                <a:ext uri="{FF2B5EF4-FFF2-40B4-BE49-F238E27FC236}">
                  <a16:creationId xmlns:a16="http://schemas.microsoft.com/office/drawing/2014/main" id="{C48E5491-8901-4CEB-83A0-D26C4409D1CB}"/>
                </a:ext>
              </a:extLst>
            </p:cNvPr>
            <p:cNvSpPr/>
            <p:nvPr/>
          </p:nvSpPr>
          <p:spPr bwMode="auto">
            <a:xfrm>
              <a:off x="8129588" y="1427163"/>
              <a:ext cx="182563" cy="7938"/>
            </a:xfrm>
            <a:custGeom>
              <a:avLst/>
              <a:gdLst>
                <a:gd name="T0" fmla="*/ 115 w 115"/>
                <a:gd name="T1" fmla="*/ 0 h 5"/>
                <a:gd name="T2" fmla="*/ 100 w 115"/>
                <a:gd name="T3" fmla="*/ 0 h 5"/>
                <a:gd name="T4" fmla="*/ 96 w 115"/>
                <a:gd name="T5" fmla="*/ 0 h 5"/>
                <a:gd name="T6" fmla="*/ 0 w 115"/>
                <a:gd name="T7" fmla="*/ 0 h 5"/>
                <a:gd name="T8" fmla="*/ 0 w 115"/>
                <a:gd name="T9" fmla="*/ 5 h 5"/>
                <a:gd name="T10" fmla="*/ 96 w 115"/>
                <a:gd name="T11" fmla="*/ 5 h 5"/>
                <a:gd name="T12" fmla="*/ 100 w 115"/>
                <a:gd name="T13" fmla="*/ 5 h 5"/>
                <a:gd name="T14" fmla="*/ 115 w 115"/>
                <a:gd name="T15" fmla="*/ 5 h 5"/>
                <a:gd name="T16" fmla="*/ 115 w 11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5">
                  <a:moveTo>
                    <a:pt x="115" y="0"/>
                  </a:moveTo>
                  <a:lnTo>
                    <a:pt x="100" y="0"/>
                  </a:lnTo>
                  <a:lnTo>
                    <a:pt x="9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15" y="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7" name="ïsḷíḋé">
              <a:extLst>
                <a:ext uri="{FF2B5EF4-FFF2-40B4-BE49-F238E27FC236}">
                  <a16:creationId xmlns:a16="http://schemas.microsoft.com/office/drawing/2014/main" id="{FD4965A7-1028-4774-8949-1CF1F91B06C0}"/>
                </a:ext>
              </a:extLst>
            </p:cNvPr>
            <p:cNvSpPr/>
            <p:nvPr/>
          </p:nvSpPr>
          <p:spPr bwMode="auto">
            <a:xfrm>
              <a:off x="7572376" y="1427163"/>
              <a:ext cx="550863" cy="7938"/>
            </a:xfrm>
            <a:custGeom>
              <a:avLst/>
              <a:gdLst>
                <a:gd name="T0" fmla="*/ 147 w 347"/>
                <a:gd name="T1" fmla="*/ 0 h 5"/>
                <a:gd name="T2" fmla="*/ 52 w 347"/>
                <a:gd name="T3" fmla="*/ 0 h 5"/>
                <a:gd name="T4" fmla="*/ 48 w 347"/>
                <a:gd name="T5" fmla="*/ 0 h 5"/>
                <a:gd name="T6" fmla="*/ 2 w 347"/>
                <a:gd name="T7" fmla="*/ 0 h 5"/>
                <a:gd name="T8" fmla="*/ 2 w 347"/>
                <a:gd name="T9" fmla="*/ 5 h 5"/>
                <a:gd name="T10" fmla="*/ 0 w 347"/>
                <a:gd name="T11" fmla="*/ 5 h 5"/>
                <a:gd name="T12" fmla="*/ 48 w 347"/>
                <a:gd name="T13" fmla="*/ 5 h 5"/>
                <a:gd name="T14" fmla="*/ 52 w 347"/>
                <a:gd name="T15" fmla="*/ 5 h 5"/>
                <a:gd name="T16" fmla="*/ 147 w 347"/>
                <a:gd name="T17" fmla="*/ 5 h 5"/>
                <a:gd name="T18" fmla="*/ 147 w 347"/>
                <a:gd name="T19" fmla="*/ 0 h 5"/>
                <a:gd name="T20" fmla="*/ 347 w 347"/>
                <a:gd name="T21" fmla="*/ 0 h 5"/>
                <a:gd name="T22" fmla="*/ 251 w 347"/>
                <a:gd name="T23" fmla="*/ 0 h 5"/>
                <a:gd name="T24" fmla="*/ 247 w 347"/>
                <a:gd name="T25" fmla="*/ 0 h 5"/>
                <a:gd name="T26" fmla="*/ 152 w 347"/>
                <a:gd name="T27" fmla="*/ 0 h 5"/>
                <a:gd name="T28" fmla="*/ 152 w 347"/>
                <a:gd name="T29" fmla="*/ 5 h 5"/>
                <a:gd name="T30" fmla="*/ 247 w 347"/>
                <a:gd name="T31" fmla="*/ 5 h 5"/>
                <a:gd name="T32" fmla="*/ 251 w 347"/>
                <a:gd name="T33" fmla="*/ 5 h 5"/>
                <a:gd name="T34" fmla="*/ 347 w 347"/>
                <a:gd name="T35" fmla="*/ 5 h 5"/>
                <a:gd name="T36" fmla="*/ 347 w 347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close/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8" name="iṩ1iḓê">
              <a:extLst>
                <a:ext uri="{FF2B5EF4-FFF2-40B4-BE49-F238E27FC236}">
                  <a16:creationId xmlns:a16="http://schemas.microsoft.com/office/drawing/2014/main" id="{69548611-ADAD-4DA9-BBD5-A144F1FED97A}"/>
                </a:ext>
              </a:extLst>
            </p:cNvPr>
            <p:cNvSpPr/>
            <p:nvPr/>
          </p:nvSpPr>
          <p:spPr bwMode="auto">
            <a:xfrm>
              <a:off x="7572376" y="1427163"/>
              <a:ext cx="550863" cy="7938"/>
            </a:xfrm>
            <a:custGeom>
              <a:avLst/>
              <a:gdLst>
                <a:gd name="T0" fmla="*/ 147 w 347"/>
                <a:gd name="T1" fmla="*/ 0 h 5"/>
                <a:gd name="T2" fmla="*/ 52 w 347"/>
                <a:gd name="T3" fmla="*/ 0 h 5"/>
                <a:gd name="T4" fmla="*/ 48 w 347"/>
                <a:gd name="T5" fmla="*/ 0 h 5"/>
                <a:gd name="T6" fmla="*/ 2 w 347"/>
                <a:gd name="T7" fmla="*/ 0 h 5"/>
                <a:gd name="T8" fmla="*/ 2 w 347"/>
                <a:gd name="T9" fmla="*/ 5 h 5"/>
                <a:gd name="T10" fmla="*/ 0 w 347"/>
                <a:gd name="T11" fmla="*/ 5 h 5"/>
                <a:gd name="T12" fmla="*/ 48 w 347"/>
                <a:gd name="T13" fmla="*/ 5 h 5"/>
                <a:gd name="T14" fmla="*/ 52 w 347"/>
                <a:gd name="T15" fmla="*/ 5 h 5"/>
                <a:gd name="T16" fmla="*/ 147 w 347"/>
                <a:gd name="T17" fmla="*/ 5 h 5"/>
                <a:gd name="T18" fmla="*/ 147 w 347"/>
                <a:gd name="T19" fmla="*/ 0 h 5"/>
                <a:gd name="T20" fmla="*/ 347 w 347"/>
                <a:gd name="T21" fmla="*/ 0 h 5"/>
                <a:gd name="T22" fmla="*/ 251 w 347"/>
                <a:gd name="T23" fmla="*/ 0 h 5"/>
                <a:gd name="T24" fmla="*/ 247 w 347"/>
                <a:gd name="T25" fmla="*/ 0 h 5"/>
                <a:gd name="T26" fmla="*/ 152 w 347"/>
                <a:gd name="T27" fmla="*/ 0 h 5"/>
                <a:gd name="T28" fmla="*/ 152 w 347"/>
                <a:gd name="T29" fmla="*/ 5 h 5"/>
                <a:gd name="T30" fmla="*/ 247 w 347"/>
                <a:gd name="T31" fmla="*/ 5 h 5"/>
                <a:gd name="T32" fmla="*/ 251 w 347"/>
                <a:gd name="T33" fmla="*/ 5 h 5"/>
                <a:gd name="T34" fmla="*/ 347 w 347"/>
                <a:gd name="T35" fmla="*/ 5 h 5"/>
                <a:gd name="T36" fmla="*/ 347 w 347"/>
                <a:gd name="T3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7" h="5">
                  <a:moveTo>
                    <a:pt x="147" y="0"/>
                  </a:moveTo>
                  <a:lnTo>
                    <a:pt x="52" y="0"/>
                  </a:lnTo>
                  <a:lnTo>
                    <a:pt x="48" y="0"/>
                  </a:lnTo>
                  <a:lnTo>
                    <a:pt x="2" y="0"/>
                  </a:lnTo>
                  <a:lnTo>
                    <a:pt x="2" y="5"/>
                  </a:lnTo>
                  <a:lnTo>
                    <a:pt x="0" y="5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147" y="5"/>
                  </a:lnTo>
                  <a:lnTo>
                    <a:pt x="147" y="0"/>
                  </a:lnTo>
                  <a:moveTo>
                    <a:pt x="347" y="0"/>
                  </a:moveTo>
                  <a:lnTo>
                    <a:pt x="251" y="0"/>
                  </a:lnTo>
                  <a:lnTo>
                    <a:pt x="247" y="0"/>
                  </a:lnTo>
                  <a:lnTo>
                    <a:pt x="152" y="0"/>
                  </a:lnTo>
                  <a:lnTo>
                    <a:pt x="152" y="5"/>
                  </a:lnTo>
                  <a:lnTo>
                    <a:pt x="247" y="5"/>
                  </a:lnTo>
                  <a:lnTo>
                    <a:pt x="251" y="5"/>
                  </a:lnTo>
                  <a:lnTo>
                    <a:pt x="347" y="5"/>
                  </a:lnTo>
                  <a:lnTo>
                    <a:pt x="34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9" name="íŝḻîďe">
              <a:extLst>
                <a:ext uri="{FF2B5EF4-FFF2-40B4-BE49-F238E27FC236}">
                  <a16:creationId xmlns:a16="http://schemas.microsoft.com/office/drawing/2014/main" id="{2CF09B5B-9983-47A3-8B71-4AEA02CA1968}"/>
                </a:ext>
              </a:extLst>
            </p:cNvPr>
            <p:cNvSpPr/>
            <p:nvPr/>
          </p:nvSpPr>
          <p:spPr bwMode="auto">
            <a:xfrm>
              <a:off x="7805738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0" name="ïš1íḍè">
              <a:extLst>
                <a:ext uri="{FF2B5EF4-FFF2-40B4-BE49-F238E27FC236}">
                  <a16:creationId xmlns:a16="http://schemas.microsoft.com/office/drawing/2014/main" id="{9BB3EEA4-5653-49C4-971E-E08003268514}"/>
                </a:ext>
              </a:extLst>
            </p:cNvPr>
            <p:cNvSpPr/>
            <p:nvPr/>
          </p:nvSpPr>
          <p:spPr bwMode="auto">
            <a:xfrm>
              <a:off x="7805738" y="1341438"/>
              <a:ext cx="7938" cy="642938"/>
            </a:xfrm>
            <a:custGeom>
              <a:avLst/>
              <a:gdLst>
                <a:gd name="T0" fmla="*/ 5 w 5"/>
                <a:gd name="T1" fmla="*/ 0 h 405"/>
                <a:gd name="T2" fmla="*/ 0 w 5"/>
                <a:gd name="T3" fmla="*/ 0 h 405"/>
                <a:gd name="T4" fmla="*/ 0 w 5"/>
                <a:gd name="T5" fmla="*/ 54 h 405"/>
                <a:gd name="T6" fmla="*/ 0 w 5"/>
                <a:gd name="T7" fmla="*/ 59 h 405"/>
                <a:gd name="T8" fmla="*/ 0 w 5"/>
                <a:gd name="T9" fmla="*/ 154 h 405"/>
                <a:gd name="T10" fmla="*/ 0 w 5"/>
                <a:gd name="T11" fmla="*/ 158 h 405"/>
                <a:gd name="T12" fmla="*/ 0 w 5"/>
                <a:gd name="T13" fmla="*/ 254 h 405"/>
                <a:gd name="T14" fmla="*/ 0 w 5"/>
                <a:gd name="T15" fmla="*/ 258 h 405"/>
                <a:gd name="T16" fmla="*/ 0 w 5"/>
                <a:gd name="T17" fmla="*/ 353 h 405"/>
                <a:gd name="T18" fmla="*/ 0 w 5"/>
                <a:gd name="T19" fmla="*/ 358 h 405"/>
                <a:gd name="T20" fmla="*/ 0 w 5"/>
                <a:gd name="T21" fmla="*/ 403 h 405"/>
                <a:gd name="T22" fmla="*/ 0 w 5"/>
                <a:gd name="T23" fmla="*/ 405 h 405"/>
                <a:gd name="T24" fmla="*/ 5 w 5"/>
                <a:gd name="T25" fmla="*/ 405 h 405"/>
                <a:gd name="T26" fmla="*/ 5 w 5"/>
                <a:gd name="T27" fmla="*/ 358 h 405"/>
                <a:gd name="T28" fmla="*/ 5 w 5"/>
                <a:gd name="T29" fmla="*/ 353 h 405"/>
                <a:gd name="T30" fmla="*/ 5 w 5"/>
                <a:gd name="T31" fmla="*/ 258 h 405"/>
                <a:gd name="T32" fmla="*/ 5 w 5"/>
                <a:gd name="T33" fmla="*/ 254 h 405"/>
                <a:gd name="T34" fmla="*/ 5 w 5"/>
                <a:gd name="T35" fmla="*/ 158 h 405"/>
                <a:gd name="T36" fmla="*/ 5 w 5"/>
                <a:gd name="T37" fmla="*/ 154 h 405"/>
                <a:gd name="T38" fmla="*/ 5 w 5"/>
                <a:gd name="T39" fmla="*/ 59 h 405"/>
                <a:gd name="T40" fmla="*/ 5 w 5"/>
                <a:gd name="T41" fmla="*/ 54 h 405"/>
                <a:gd name="T42" fmla="*/ 5 w 5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405">
                  <a:moveTo>
                    <a:pt x="5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5" y="405"/>
                  </a:lnTo>
                  <a:lnTo>
                    <a:pt x="5" y="358"/>
                  </a:lnTo>
                  <a:lnTo>
                    <a:pt x="5" y="353"/>
                  </a:lnTo>
                  <a:lnTo>
                    <a:pt x="5" y="258"/>
                  </a:lnTo>
                  <a:lnTo>
                    <a:pt x="5" y="254"/>
                  </a:lnTo>
                  <a:lnTo>
                    <a:pt x="5" y="158"/>
                  </a:lnTo>
                  <a:lnTo>
                    <a:pt x="5" y="154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1" name="îśliďe">
              <a:extLst>
                <a:ext uri="{FF2B5EF4-FFF2-40B4-BE49-F238E27FC236}">
                  <a16:creationId xmlns:a16="http://schemas.microsoft.com/office/drawing/2014/main" id="{14043AB6-B4C6-4AB8-A810-80D201EFB8D1}"/>
                </a:ext>
              </a:extLst>
            </p:cNvPr>
            <p:cNvSpPr/>
            <p:nvPr/>
          </p:nvSpPr>
          <p:spPr bwMode="auto">
            <a:xfrm>
              <a:off x="8123238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2" name="iṧľîḓè">
              <a:extLst>
                <a:ext uri="{FF2B5EF4-FFF2-40B4-BE49-F238E27FC236}">
                  <a16:creationId xmlns:a16="http://schemas.microsoft.com/office/drawing/2014/main" id="{64FC89F7-0467-4DAC-A63E-48FB641C6131}"/>
                </a:ext>
              </a:extLst>
            </p:cNvPr>
            <p:cNvSpPr/>
            <p:nvPr/>
          </p:nvSpPr>
          <p:spPr bwMode="auto">
            <a:xfrm>
              <a:off x="8123238" y="1341438"/>
              <a:ext cx="6350" cy="642938"/>
            </a:xfrm>
            <a:custGeom>
              <a:avLst/>
              <a:gdLst>
                <a:gd name="T0" fmla="*/ 4 w 4"/>
                <a:gd name="T1" fmla="*/ 0 h 405"/>
                <a:gd name="T2" fmla="*/ 0 w 4"/>
                <a:gd name="T3" fmla="*/ 0 h 405"/>
                <a:gd name="T4" fmla="*/ 0 w 4"/>
                <a:gd name="T5" fmla="*/ 54 h 405"/>
                <a:gd name="T6" fmla="*/ 0 w 4"/>
                <a:gd name="T7" fmla="*/ 59 h 405"/>
                <a:gd name="T8" fmla="*/ 0 w 4"/>
                <a:gd name="T9" fmla="*/ 154 h 405"/>
                <a:gd name="T10" fmla="*/ 0 w 4"/>
                <a:gd name="T11" fmla="*/ 158 h 405"/>
                <a:gd name="T12" fmla="*/ 0 w 4"/>
                <a:gd name="T13" fmla="*/ 254 h 405"/>
                <a:gd name="T14" fmla="*/ 0 w 4"/>
                <a:gd name="T15" fmla="*/ 258 h 405"/>
                <a:gd name="T16" fmla="*/ 0 w 4"/>
                <a:gd name="T17" fmla="*/ 353 h 405"/>
                <a:gd name="T18" fmla="*/ 0 w 4"/>
                <a:gd name="T19" fmla="*/ 358 h 405"/>
                <a:gd name="T20" fmla="*/ 0 w 4"/>
                <a:gd name="T21" fmla="*/ 403 h 405"/>
                <a:gd name="T22" fmla="*/ 0 w 4"/>
                <a:gd name="T23" fmla="*/ 405 h 405"/>
                <a:gd name="T24" fmla="*/ 4 w 4"/>
                <a:gd name="T25" fmla="*/ 405 h 405"/>
                <a:gd name="T26" fmla="*/ 4 w 4"/>
                <a:gd name="T27" fmla="*/ 358 h 405"/>
                <a:gd name="T28" fmla="*/ 4 w 4"/>
                <a:gd name="T29" fmla="*/ 353 h 405"/>
                <a:gd name="T30" fmla="*/ 4 w 4"/>
                <a:gd name="T31" fmla="*/ 258 h 405"/>
                <a:gd name="T32" fmla="*/ 4 w 4"/>
                <a:gd name="T33" fmla="*/ 254 h 405"/>
                <a:gd name="T34" fmla="*/ 4 w 4"/>
                <a:gd name="T35" fmla="*/ 158 h 405"/>
                <a:gd name="T36" fmla="*/ 4 w 4"/>
                <a:gd name="T37" fmla="*/ 154 h 405"/>
                <a:gd name="T38" fmla="*/ 4 w 4"/>
                <a:gd name="T39" fmla="*/ 59 h 405"/>
                <a:gd name="T40" fmla="*/ 4 w 4"/>
                <a:gd name="T41" fmla="*/ 54 h 405"/>
                <a:gd name="T42" fmla="*/ 4 w 4"/>
                <a:gd name="T43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405">
                  <a:moveTo>
                    <a:pt x="4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0" y="254"/>
                  </a:lnTo>
                  <a:lnTo>
                    <a:pt x="0" y="258"/>
                  </a:lnTo>
                  <a:lnTo>
                    <a:pt x="0" y="353"/>
                  </a:lnTo>
                  <a:lnTo>
                    <a:pt x="0" y="358"/>
                  </a:lnTo>
                  <a:lnTo>
                    <a:pt x="0" y="403"/>
                  </a:lnTo>
                  <a:lnTo>
                    <a:pt x="0" y="405"/>
                  </a:lnTo>
                  <a:lnTo>
                    <a:pt x="4" y="405"/>
                  </a:lnTo>
                  <a:lnTo>
                    <a:pt x="4" y="358"/>
                  </a:lnTo>
                  <a:lnTo>
                    <a:pt x="4" y="353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3" name="ïŝḷïḑê">
              <a:extLst>
                <a:ext uri="{FF2B5EF4-FFF2-40B4-BE49-F238E27FC236}">
                  <a16:creationId xmlns:a16="http://schemas.microsoft.com/office/drawing/2014/main" id="{C356A674-E0D6-434A-B1F6-38D48896A88D}"/>
                </a:ext>
              </a:extLst>
            </p:cNvPr>
            <p:cNvSpPr/>
            <p:nvPr/>
          </p:nvSpPr>
          <p:spPr bwMode="auto">
            <a:xfrm>
              <a:off x="7572376" y="1901826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4" name="íṡlîďê">
              <a:extLst>
                <a:ext uri="{FF2B5EF4-FFF2-40B4-BE49-F238E27FC236}">
                  <a16:creationId xmlns:a16="http://schemas.microsoft.com/office/drawing/2014/main" id="{48BBEBB3-89CF-48EC-A163-4E550A7122CD}"/>
                </a:ext>
              </a:extLst>
            </p:cNvPr>
            <p:cNvSpPr/>
            <p:nvPr/>
          </p:nvSpPr>
          <p:spPr bwMode="auto">
            <a:xfrm>
              <a:off x="7572376" y="1901826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5" name="ïṣḷîde">
              <a:extLst>
                <a:ext uri="{FF2B5EF4-FFF2-40B4-BE49-F238E27FC236}">
                  <a16:creationId xmlns:a16="http://schemas.microsoft.com/office/drawing/2014/main" id="{C0C15D75-068F-4F6D-AE6E-3883DF055FD1}"/>
                </a:ext>
              </a:extLst>
            </p:cNvPr>
            <p:cNvSpPr/>
            <p:nvPr/>
          </p:nvSpPr>
          <p:spPr bwMode="auto">
            <a:xfrm>
              <a:off x="7572376" y="158591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6" name="iṥļíḑe">
              <a:extLst>
                <a:ext uri="{FF2B5EF4-FFF2-40B4-BE49-F238E27FC236}">
                  <a16:creationId xmlns:a16="http://schemas.microsoft.com/office/drawing/2014/main" id="{FB4CDA8E-4A9D-4892-BD64-DD21B347978E}"/>
                </a:ext>
              </a:extLst>
            </p:cNvPr>
            <p:cNvSpPr/>
            <p:nvPr/>
          </p:nvSpPr>
          <p:spPr bwMode="auto">
            <a:xfrm>
              <a:off x="7572376" y="158591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7" name="íSļïďê">
              <a:extLst>
                <a:ext uri="{FF2B5EF4-FFF2-40B4-BE49-F238E27FC236}">
                  <a16:creationId xmlns:a16="http://schemas.microsoft.com/office/drawing/2014/main" id="{CDF70794-B035-4BD1-A1DA-F4980038830D}"/>
                </a:ext>
              </a:extLst>
            </p:cNvPr>
            <p:cNvSpPr/>
            <p:nvPr/>
          </p:nvSpPr>
          <p:spPr bwMode="auto">
            <a:xfrm>
              <a:off x="7572376" y="1744663"/>
              <a:ext cx="3175" cy="6350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8" name="íṧḻîḓe">
              <a:extLst>
                <a:ext uri="{FF2B5EF4-FFF2-40B4-BE49-F238E27FC236}">
                  <a16:creationId xmlns:a16="http://schemas.microsoft.com/office/drawing/2014/main" id="{AAF67449-A98F-478A-ACBB-F3EA1FEABFD4}"/>
                </a:ext>
              </a:extLst>
            </p:cNvPr>
            <p:cNvSpPr/>
            <p:nvPr/>
          </p:nvSpPr>
          <p:spPr bwMode="auto">
            <a:xfrm>
              <a:off x="7572376" y="1744663"/>
              <a:ext cx="3175" cy="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9" name="íšliďe">
              <a:extLst>
                <a:ext uri="{FF2B5EF4-FFF2-40B4-BE49-F238E27FC236}">
                  <a16:creationId xmlns:a16="http://schemas.microsoft.com/office/drawing/2014/main" id="{60A288F4-9264-4B59-93F9-A925F3A2FADB}"/>
                </a:ext>
              </a:extLst>
            </p:cNvPr>
            <p:cNvSpPr/>
            <p:nvPr/>
          </p:nvSpPr>
          <p:spPr bwMode="auto">
            <a:xfrm>
              <a:off x="7572376" y="1427163"/>
              <a:ext cx="3175" cy="7938"/>
            </a:xfrm>
            <a:prstGeom prst="rect">
              <a:avLst/>
            </a:prstGeom>
            <a:solidFill>
              <a:srgbClr val="ED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0" name="iSlíḋè">
              <a:extLst>
                <a:ext uri="{FF2B5EF4-FFF2-40B4-BE49-F238E27FC236}">
                  <a16:creationId xmlns:a16="http://schemas.microsoft.com/office/drawing/2014/main" id="{F1E80749-F080-4AE6-8ACD-94D567EA01F9}"/>
                </a:ext>
              </a:extLst>
            </p:cNvPr>
            <p:cNvSpPr/>
            <p:nvPr/>
          </p:nvSpPr>
          <p:spPr bwMode="auto">
            <a:xfrm>
              <a:off x="7572376" y="1427163"/>
              <a:ext cx="3175" cy="7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1" name="íṥḷíḑe">
              <a:extLst>
                <a:ext uri="{FF2B5EF4-FFF2-40B4-BE49-F238E27FC236}">
                  <a16:creationId xmlns:a16="http://schemas.microsoft.com/office/drawing/2014/main" id="{41FA5E15-DEDE-4BC7-95AC-452286195450}"/>
                </a:ext>
              </a:extLst>
            </p:cNvPr>
            <p:cNvSpPr/>
            <p:nvPr/>
          </p:nvSpPr>
          <p:spPr bwMode="auto">
            <a:xfrm>
              <a:off x="4283076" y="2219326"/>
              <a:ext cx="3365500" cy="1147763"/>
            </a:xfrm>
            <a:custGeom>
              <a:avLst/>
              <a:gdLst>
                <a:gd name="T0" fmla="*/ 475 w 1019"/>
                <a:gd name="T1" fmla="*/ 97 h 348"/>
                <a:gd name="T2" fmla="*/ 496 w 1019"/>
                <a:gd name="T3" fmla="*/ 160 h 348"/>
                <a:gd name="T4" fmla="*/ 930 w 1019"/>
                <a:gd name="T5" fmla="*/ 32 h 348"/>
                <a:gd name="T6" fmla="*/ 914 w 1019"/>
                <a:gd name="T7" fmla="*/ 0 h 348"/>
                <a:gd name="T8" fmla="*/ 1019 w 1019"/>
                <a:gd name="T9" fmla="*/ 22 h 348"/>
                <a:gd name="T10" fmla="*/ 961 w 1019"/>
                <a:gd name="T11" fmla="*/ 111 h 348"/>
                <a:gd name="T12" fmla="*/ 948 w 1019"/>
                <a:gd name="T13" fmla="*/ 73 h 348"/>
                <a:gd name="T14" fmla="*/ 460 w 1019"/>
                <a:gd name="T15" fmla="*/ 252 h 348"/>
                <a:gd name="T16" fmla="*/ 436 w 1019"/>
                <a:gd name="T17" fmla="*/ 188 h 348"/>
                <a:gd name="T18" fmla="*/ 149 w 1019"/>
                <a:gd name="T19" fmla="*/ 302 h 348"/>
                <a:gd name="T20" fmla="*/ 80 w 1019"/>
                <a:gd name="T21" fmla="*/ 328 h 348"/>
                <a:gd name="T22" fmla="*/ 30 w 1019"/>
                <a:gd name="T23" fmla="*/ 341 h 348"/>
                <a:gd name="T24" fmla="*/ 2 w 1019"/>
                <a:gd name="T25" fmla="*/ 253 h 348"/>
                <a:gd name="T26" fmla="*/ 27 w 1019"/>
                <a:gd name="T27" fmla="*/ 241 h 348"/>
                <a:gd name="T28" fmla="*/ 76 w 1019"/>
                <a:gd name="T29" fmla="*/ 224 h 348"/>
                <a:gd name="T30" fmla="*/ 205 w 1019"/>
                <a:gd name="T31" fmla="*/ 185 h 348"/>
                <a:gd name="T32" fmla="*/ 315 w 1019"/>
                <a:gd name="T33" fmla="*/ 150 h 348"/>
                <a:gd name="T34" fmla="*/ 475 w 1019"/>
                <a:gd name="T35" fmla="*/ 9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9" h="348">
                  <a:moveTo>
                    <a:pt x="475" y="97"/>
                  </a:moveTo>
                  <a:cubicBezTo>
                    <a:pt x="475" y="97"/>
                    <a:pt x="491" y="146"/>
                    <a:pt x="496" y="160"/>
                  </a:cubicBezTo>
                  <a:cubicBezTo>
                    <a:pt x="496" y="160"/>
                    <a:pt x="920" y="40"/>
                    <a:pt x="930" y="32"/>
                  </a:cubicBezTo>
                  <a:cubicBezTo>
                    <a:pt x="930" y="32"/>
                    <a:pt x="917" y="14"/>
                    <a:pt x="914" y="0"/>
                  </a:cubicBezTo>
                  <a:cubicBezTo>
                    <a:pt x="947" y="4"/>
                    <a:pt x="1001" y="17"/>
                    <a:pt x="1019" y="22"/>
                  </a:cubicBezTo>
                  <a:cubicBezTo>
                    <a:pt x="1003" y="53"/>
                    <a:pt x="983" y="83"/>
                    <a:pt x="961" y="111"/>
                  </a:cubicBezTo>
                  <a:cubicBezTo>
                    <a:pt x="956" y="98"/>
                    <a:pt x="952" y="86"/>
                    <a:pt x="948" y="73"/>
                  </a:cubicBezTo>
                  <a:cubicBezTo>
                    <a:pt x="780" y="131"/>
                    <a:pt x="641" y="192"/>
                    <a:pt x="460" y="252"/>
                  </a:cubicBezTo>
                  <a:cubicBezTo>
                    <a:pt x="449" y="226"/>
                    <a:pt x="436" y="188"/>
                    <a:pt x="436" y="188"/>
                  </a:cubicBezTo>
                  <a:cubicBezTo>
                    <a:pt x="349" y="226"/>
                    <a:pt x="238" y="268"/>
                    <a:pt x="149" y="302"/>
                  </a:cubicBezTo>
                  <a:cubicBezTo>
                    <a:pt x="126" y="310"/>
                    <a:pt x="103" y="319"/>
                    <a:pt x="80" y="328"/>
                  </a:cubicBezTo>
                  <a:cubicBezTo>
                    <a:pt x="75" y="330"/>
                    <a:pt x="35" y="348"/>
                    <a:pt x="30" y="341"/>
                  </a:cubicBezTo>
                  <a:cubicBezTo>
                    <a:pt x="18" y="320"/>
                    <a:pt x="0" y="261"/>
                    <a:pt x="2" y="253"/>
                  </a:cubicBezTo>
                  <a:cubicBezTo>
                    <a:pt x="3" y="247"/>
                    <a:pt x="23" y="242"/>
                    <a:pt x="27" y="241"/>
                  </a:cubicBezTo>
                  <a:cubicBezTo>
                    <a:pt x="43" y="234"/>
                    <a:pt x="59" y="229"/>
                    <a:pt x="76" y="224"/>
                  </a:cubicBezTo>
                  <a:cubicBezTo>
                    <a:pt x="119" y="210"/>
                    <a:pt x="162" y="198"/>
                    <a:pt x="205" y="185"/>
                  </a:cubicBezTo>
                  <a:cubicBezTo>
                    <a:pt x="242" y="174"/>
                    <a:pt x="279" y="162"/>
                    <a:pt x="315" y="150"/>
                  </a:cubicBezTo>
                  <a:cubicBezTo>
                    <a:pt x="361" y="136"/>
                    <a:pt x="473" y="98"/>
                    <a:pt x="475" y="97"/>
                  </a:cubicBez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2" name="îṩ1îḍé">
              <a:extLst>
                <a:ext uri="{FF2B5EF4-FFF2-40B4-BE49-F238E27FC236}">
                  <a16:creationId xmlns:a16="http://schemas.microsoft.com/office/drawing/2014/main" id="{768AC0EB-7BAC-4666-83AA-C696C0DD94B1}"/>
                </a:ext>
              </a:extLst>
            </p:cNvPr>
            <p:cNvSpPr/>
            <p:nvPr/>
          </p:nvSpPr>
          <p:spPr bwMode="auto">
            <a:xfrm>
              <a:off x="4148138" y="1585913"/>
              <a:ext cx="755650" cy="95250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3" name="íṡľíḋe">
              <a:extLst>
                <a:ext uri="{FF2B5EF4-FFF2-40B4-BE49-F238E27FC236}">
                  <a16:creationId xmlns:a16="http://schemas.microsoft.com/office/drawing/2014/main" id="{0D45DFF4-9B31-4A0B-B433-48FBD9FA617B}"/>
                </a:ext>
              </a:extLst>
            </p:cNvPr>
            <p:cNvSpPr/>
            <p:nvPr/>
          </p:nvSpPr>
          <p:spPr bwMode="auto">
            <a:xfrm>
              <a:off x="4148138" y="1809751"/>
              <a:ext cx="419100" cy="92075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4" name="ï$ḻîḋe">
              <a:extLst>
                <a:ext uri="{FF2B5EF4-FFF2-40B4-BE49-F238E27FC236}">
                  <a16:creationId xmlns:a16="http://schemas.microsoft.com/office/drawing/2014/main" id="{AFE57B78-6613-4D1E-8D90-A151B274E30E}"/>
                </a:ext>
              </a:extLst>
            </p:cNvPr>
            <p:cNvSpPr/>
            <p:nvPr/>
          </p:nvSpPr>
          <p:spPr bwMode="auto">
            <a:xfrm>
              <a:off x="7862888" y="1809751"/>
              <a:ext cx="211138" cy="92075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5" name="ïṧļíḋé">
              <a:extLst>
                <a:ext uri="{FF2B5EF4-FFF2-40B4-BE49-F238E27FC236}">
                  <a16:creationId xmlns:a16="http://schemas.microsoft.com/office/drawing/2014/main" id="{5F067A02-8CDD-41B7-BC80-145A5093E336}"/>
                </a:ext>
              </a:extLst>
            </p:cNvPr>
            <p:cNvSpPr/>
            <p:nvPr/>
          </p:nvSpPr>
          <p:spPr bwMode="auto">
            <a:xfrm>
              <a:off x="5861051" y="3627438"/>
              <a:ext cx="423863" cy="92075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6" name="î$ḻíḍè">
              <a:extLst>
                <a:ext uri="{FF2B5EF4-FFF2-40B4-BE49-F238E27FC236}">
                  <a16:creationId xmlns:a16="http://schemas.microsoft.com/office/drawing/2014/main" id="{E5FFE1A1-480C-4E0E-B330-3E268C37741B}"/>
                </a:ext>
              </a:extLst>
            </p:cNvPr>
            <p:cNvSpPr/>
            <p:nvPr/>
          </p:nvSpPr>
          <p:spPr bwMode="auto">
            <a:xfrm>
              <a:off x="7162801" y="3205163"/>
              <a:ext cx="125413" cy="82550"/>
            </a:xfrm>
            <a:prstGeom prst="rect">
              <a:avLst/>
            </a:pr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7" name="íSlîdè">
              <a:extLst>
                <a:ext uri="{FF2B5EF4-FFF2-40B4-BE49-F238E27FC236}">
                  <a16:creationId xmlns:a16="http://schemas.microsoft.com/office/drawing/2014/main" id="{C7A5BF8D-9B2F-4C68-AA93-6E6E6E9E3326}"/>
                </a:ext>
              </a:extLst>
            </p:cNvPr>
            <p:cNvSpPr/>
            <p:nvPr/>
          </p:nvSpPr>
          <p:spPr bwMode="auto">
            <a:xfrm>
              <a:off x="6716713" y="2455863"/>
              <a:ext cx="103188" cy="152400"/>
            </a:xfrm>
            <a:custGeom>
              <a:avLst/>
              <a:gdLst>
                <a:gd name="T0" fmla="*/ 8 w 65"/>
                <a:gd name="T1" fmla="*/ 96 h 96"/>
                <a:gd name="T2" fmla="*/ 0 w 65"/>
                <a:gd name="T3" fmla="*/ 59 h 96"/>
                <a:gd name="T4" fmla="*/ 10 w 65"/>
                <a:gd name="T5" fmla="*/ 11 h 96"/>
                <a:gd name="T6" fmla="*/ 42 w 65"/>
                <a:gd name="T7" fmla="*/ 0 h 96"/>
                <a:gd name="T8" fmla="*/ 35 w 65"/>
                <a:gd name="T9" fmla="*/ 44 h 96"/>
                <a:gd name="T10" fmla="*/ 44 w 65"/>
                <a:gd name="T11" fmla="*/ 61 h 96"/>
                <a:gd name="T12" fmla="*/ 50 w 65"/>
                <a:gd name="T13" fmla="*/ 50 h 96"/>
                <a:gd name="T14" fmla="*/ 48 w 65"/>
                <a:gd name="T15" fmla="*/ 32 h 96"/>
                <a:gd name="T16" fmla="*/ 54 w 65"/>
                <a:gd name="T17" fmla="*/ 34 h 96"/>
                <a:gd name="T18" fmla="*/ 65 w 65"/>
                <a:gd name="T19" fmla="*/ 59 h 96"/>
                <a:gd name="T20" fmla="*/ 54 w 65"/>
                <a:gd name="T21" fmla="*/ 96 h 96"/>
                <a:gd name="T22" fmla="*/ 8 w 65"/>
                <a:gd name="T2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96">
                  <a:moveTo>
                    <a:pt x="8" y="96"/>
                  </a:moveTo>
                  <a:lnTo>
                    <a:pt x="0" y="59"/>
                  </a:lnTo>
                  <a:lnTo>
                    <a:pt x="10" y="11"/>
                  </a:lnTo>
                  <a:lnTo>
                    <a:pt x="42" y="0"/>
                  </a:lnTo>
                  <a:lnTo>
                    <a:pt x="35" y="44"/>
                  </a:lnTo>
                  <a:lnTo>
                    <a:pt x="44" y="61"/>
                  </a:lnTo>
                  <a:lnTo>
                    <a:pt x="50" y="50"/>
                  </a:lnTo>
                  <a:lnTo>
                    <a:pt x="48" y="32"/>
                  </a:lnTo>
                  <a:lnTo>
                    <a:pt x="54" y="34"/>
                  </a:lnTo>
                  <a:lnTo>
                    <a:pt x="65" y="59"/>
                  </a:lnTo>
                  <a:lnTo>
                    <a:pt x="54" y="96"/>
                  </a:lnTo>
                  <a:lnTo>
                    <a:pt x="8" y="96"/>
                  </a:ln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8" name="ïŝľîďé">
              <a:extLst>
                <a:ext uri="{FF2B5EF4-FFF2-40B4-BE49-F238E27FC236}">
                  <a16:creationId xmlns:a16="http://schemas.microsoft.com/office/drawing/2014/main" id="{735BFECF-3163-4202-B612-A577699CB084}"/>
                </a:ext>
              </a:extLst>
            </p:cNvPr>
            <p:cNvSpPr/>
            <p:nvPr/>
          </p:nvSpPr>
          <p:spPr bwMode="auto">
            <a:xfrm>
              <a:off x="6657976" y="2406651"/>
              <a:ext cx="187325" cy="161925"/>
            </a:xfrm>
            <a:custGeom>
              <a:avLst/>
              <a:gdLst>
                <a:gd name="T0" fmla="*/ 118 w 118"/>
                <a:gd name="T1" fmla="*/ 77 h 102"/>
                <a:gd name="T2" fmla="*/ 102 w 118"/>
                <a:gd name="T3" fmla="*/ 102 h 102"/>
                <a:gd name="T4" fmla="*/ 0 w 118"/>
                <a:gd name="T5" fmla="*/ 25 h 102"/>
                <a:gd name="T6" fmla="*/ 16 w 118"/>
                <a:gd name="T7" fmla="*/ 0 h 102"/>
                <a:gd name="T8" fmla="*/ 118 w 118"/>
                <a:gd name="T9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02">
                  <a:moveTo>
                    <a:pt x="118" y="77"/>
                  </a:moveTo>
                  <a:lnTo>
                    <a:pt x="102" y="102"/>
                  </a:lnTo>
                  <a:lnTo>
                    <a:pt x="0" y="25"/>
                  </a:lnTo>
                  <a:lnTo>
                    <a:pt x="16" y="0"/>
                  </a:lnTo>
                  <a:lnTo>
                    <a:pt x="118" y="77"/>
                  </a:ln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9" name="ïṧḷiḋê">
              <a:extLst>
                <a:ext uri="{FF2B5EF4-FFF2-40B4-BE49-F238E27FC236}">
                  <a16:creationId xmlns:a16="http://schemas.microsoft.com/office/drawing/2014/main" id="{14AC2F7B-FDC7-4772-8C78-6EF41649B6A8}"/>
                </a:ext>
              </a:extLst>
            </p:cNvPr>
            <p:cNvSpPr/>
            <p:nvPr/>
          </p:nvSpPr>
          <p:spPr bwMode="auto">
            <a:xfrm>
              <a:off x="6819901" y="2528888"/>
              <a:ext cx="46038" cy="42863"/>
            </a:xfrm>
            <a:custGeom>
              <a:avLst/>
              <a:gdLst>
                <a:gd name="T0" fmla="*/ 0 w 29"/>
                <a:gd name="T1" fmla="*/ 25 h 27"/>
                <a:gd name="T2" fmla="*/ 16 w 29"/>
                <a:gd name="T3" fmla="*/ 0 h 27"/>
                <a:gd name="T4" fmla="*/ 29 w 29"/>
                <a:gd name="T5" fmla="*/ 27 h 27"/>
                <a:gd name="T6" fmla="*/ 0 w 29"/>
                <a:gd name="T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0" y="25"/>
                  </a:moveTo>
                  <a:lnTo>
                    <a:pt x="16" y="0"/>
                  </a:lnTo>
                  <a:lnTo>
                    <a:pt x="29" y="27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0" name="íšlíḋê">
              <a:extLst>
                <a:ext uri="{FF2B5EF4-FFF2-40B4-BE49-F238E27FC236}">
                  <a16:creationId xmlns:a16="http://schemas.microsoft.com/office/drawing/2014/main" id="{4EF448F4-B8C8-42C0-B20E-1962185ED0C2}"/>
                </a:ext>
              </a:extLst>
            </p:cNvPr>
            <p:cNvSpPr/>
            <p:nvPr/>
          </p:nvSpPr>
          <p:spPr bwMode="auto">
            <a:xfrm>
              <a:off x="6588126" y="2354263"/>
              <a:ext cx="95250" cy="92075"/>
            </a:xfrm>
            <a:custGeom>
              <a:avLst/>
              <a:gdLst>
                <a:gd name="T0" fmla="*/ 60 w 60"/>
                <a:gd name="T1" fmla="*/ 33 h 58"/>
                <a:gd name="T2" fmla="*/ 44 w 60"/>
                <a:gd name="T3" fmla="*/ 58 h 58"/>
                <a:gd name="T4" fmla="*/ 0 w 60"/>
                <a:gd name="T5" fmla="*/ 23 h 58"/>
                <a:gd name="T6" fmla="*/ 17 w 60"/>
                <a:gd name="T7" fmla="*/ 0 h 58"/>
                <a:gd name="T8" fmla="*/ 60 w 60"/>
                <a:gd name="T9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8">
                  <a:moveTo>
                    <a:pt x="60" y="33"/>
                  </a:moveTo>
                  <a:lnTo>
                    <a:pt x="44" y="58"/>
                  </a:lnTo>
                  <a:lnTo>
                    <a:pt x="0" y="23"/>
                  </a:lnTo>
                  <a:lnTo>
                    <a:pt x="17" y="0"/>
                  </a:lnTo>
                  <a:lnTo>
                    <a:pt x="60" y="33"/>
                  </a:lnTo>
                  <a:close/>
                </a:path>
              </a:pathLst>
            </a:custGeom>
            <a:solidFill>
              <a:srgbClr val="4A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1" name="î$1îďe">
              <a:extLst>
                <a:ext uri="{FF2B5EF4-FFF2-40B4-BE49-F238E27FC236}">
                  <a16:creationId xmlns:a16="http://schemas.microsoft.com/office/drawing/2014/main" id="{836E6015-B5F3-46DC-B096-AB3FE889046C}"/>
                </a:ext>
              </a:extLst>
            </p:cNvPr>
            <p:cNvSpPr/>
            <p:nvPr/>
          </p:nvSpPr>
          <p:spPr bwMode="auto">
            <a:xfrm>
              <a:off x="6769101" y="2506663"/>
              <a:ext cx="50800" cy="101600"/>
            </a:xfrm>
            <a:custGeom>
              <a:avLst/>
              <a:gdLst>
                <a:gd name="T0" fmla="*/ 21 w 32"/>
                <a:gd name="T1" fmla="*/ 2 h 64"/>
                <a:gd name="T2" fmla="*/ 15 w 32"/>
                <a:gd name="T3" fmla="*/ 0 h 64"/>
                <a:gd name="T4" fmla="*/ 17 w 32"/>
                <a:gd name="T5" fmla="*/ 18 h 64"/>
                <a:gd name="T6" fmla="*/ 11 w 32"/>
                <a:gd name="T7" fmla="*/ 29 h 64"/>
                <a:gd name="T8" fmla="*/ 0 w 32"/>
                <a:gd name="T9" fmla="*/ 37 h 64"/>
                <a:gd name="T10" fmla="*/ 21 w 32"/>
                <a:gd name="T11" fmla="*/ 64 h 64"/>
                <a:gd name="T12" fmla="*/ 32 w 32"/>
                <a:gd name="T13" fmla="*/ 27 h 64"/>
                <a:gd name="T14" fmla="*/ 21 w 32"/>
                <a:gd name="T15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64">
                  <a:moveTo>
                    <a:pt x="21" y="2"/>
                  </a:moveTo>
                  <a:lnTo>
                    <a:pt x="15" y="0"/>
                  </a:lnTo>
                  <a:lnTo>
                    <a:pt x="17" y="18"/>
                  </a:lnTo>
                  <a:lnTo>
                    <a:pt x="11" y="29"/>
                  </a:lnTo>
                  <a:lnTo>
                    <a:pt x="0" y="37"/>
                  </a:lnTo>
                  <a:lnTo>
                    <a:pt x="21" y="64"/>
                  </a:lnTo>
                  <a:lnTo>
                    <a:pt x="32" y="27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2" name="îşḻïde">
              <a:extLst>
                <a:ext uri="{FF2B5EF4-FFF2-40B4-BE49-F238E27FC236}">
                  <a16:creationId xmlns:a16="http://schemas.microsoft.com/office/drawing/2014/main" id="{577CE649-C186-4718-BBB5-82FD13ADED21}"/>
                </a:ext>
              </a:extLst>
            </p:cNvPr>
            <p:cNvSpPr/>
            <p:nvPr/>
          </p:nvSpPr>
          <p:spPr bwMode="auto">
            <a:xfrm>
              <a:off x="6888163" y="3230563"/>
              <a:ext cx="730250" cy="946150"/>
            </a:xfrm>
            <a:custGeom>
              <a:avLst/>
              <a:gdLst>
                <a:gd name="T0" fmla="*/ 203 w 221"/>
                <a:gd name="T1" fmla="*/ 274 h 287"/>
                <a:gd name="T2" fmla="*/ 18 w 221"/>
                <a:gd name="T3" fmla="*/ 274 h 287"/>
                <a:gd name="T4" fmla="*/ 10 w 221"/>
                <a:gd name="T5" fmla="*/ 26 h 287"/>
                <a:gd name="T6" fmla="*/ 195 w 221"/>
                <a:gd name="T7" fmla="*/ 24 h 287"/>
                <a:gd name="T8" fmla="*/ 203 w 221"/>
                <a:gd name="T9" fmla="*/ 27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87">
                  <a:moveTo>
                    <a:pt x="203" y="274"/>
                  </a:moveTo>
                  <a:cubicBezTo>
                    <a:pt x="118" y="287"/>
                    <a:pt x="18" y="274"/>
                    <a:pt x="18" y="274"/>
                  </a:cubicBezTo>
                  <a:cubicBezTo>
                    <a:pt x="18" y="274"/>
                    <a:pt x="0" y="28"/>
                    <a:pt x="10" y="26"/>
                  </a:cubicBezTo>
                  <a:cubicBezTo>
                    <a:pt x="108" y="0"/>
                    <a:pt x="195" y="24"/>
                    <a:pt x="195" y="24"/>
                  </a:cubicBezTo>
                  <a:cubicBezTo>
                    <a:pt x="195" y="24"/>
                    <a:pt x="221" y="271"/>
                    <a:pt x="203" y="274"/>
                  </a:cubicBezTo>
                  <a:close/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3" name="iś1îḑé">
              <a:extLst>
                <a:ext uri="{FF2B5EF4-FFF2-40B4-BE49-F238E27FC236}">
                  <a16:creationId xmlns:a16="http://schemas.microsoft.com/office/drawing/2014/main" id="{5649EB44-D386-4A1C-AAD9-6962EB94409A}"/>
                </a:ext>
              </a:extLst>
            </p:cNvPr>
            <p:cNvSpPr/>
            <p:nvPr/>
          </p:nvSpPr>
          <p:spPr bwMode="auto">
            <a:xfrm>
              <a:off x="7731126" y="4068763"/>
              <a:ext cx="95250" cy="144463"/>
            </a:xfrm>
            <a:custGeom>
              <a:avLst/>
              <a:gdLst>
                <a:gd name="T0" fmla="*/ 54 w 60"/>
                <a:gd name="T1" fmla="*/ 0 h 91"/>
                <a:gd name="T2" fmla="*/ 60 w 60"/>
                <a:gd name="T3" fmla="*/ 35 h 91"/>
                <a:gd name="T4" fmla="*/ 49 w 60"/>
                <a:gd name="T5" fmla="*/ 83 h 91"/>
                <a:gd name="T6" fmla="*/ 18 w 60"/>
                <a:gd name="T7" fmla="*/ 91 h 91"/>
                <a:gd name="T8" fmla="*/ 27 w 60"/>
                <a:gd name="T9" fmla="*/ 50 h 91"/>
                <a:gd name="T10" fmla="*/ 18 w 60"/>
                <a:gd name="T11" fmla="*/ 35 h 91"/>
                <a:gd name="T12" fmla="*/ 12 w 60"/>
                <a:gd name="T13" fmla="*/ 43 h 91"/>
                <a:gd name="T14" fmla="*/ 14 w 60"/>
                <a:gd name="T15" fmla="*/ 62 h 91"/>
                <a:gd name="T16" fmla="*/ 8 w 60"/>
                <a:gd name="T17" fmla="*/ 60 h 91"/>
                <a:gd name="T18" fmla="*/ 0 w 60"/>
                <a:gd name="T19" fmla="*/ 35 h 91"/>
                <a:gd name="T20" fmla="*/ 10 w 60"/>
                <a:gd name="T21" fmla="*/ 0 h 91"/>
                <a:gd name="T22" fmla="*/ 54 w 60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91">
                  <a:moveTo>
                    <a:pt x="54" y="0"/>
                  </a:moveTo>
                  <a:lnTo>
                    <a:pt x="60" y="35"/>
                  </a:lnTo>
                  <a:lnTo>
                    <a:pt x="49" y="83"/>
                  </a:lnTo>
                  <a:lnTo>
                    <a:pt x="18" y="91"/>
                  </a:lnTo>
                  <a:lnTo>
                    <a:pt x="27" y="50"/>
                  </a:lnTo>
                  <a:lnTo>
                    <a:pt x="18" y="35"/>
                  </a:lnTo>
                  <a:lnTo>
                    <a:pt x="12" y="43"/>
                  </a:lnTo>
                  <a:lnTo>
                    <a:pt x="14" y="62"/>
                  </a:lnTo>
                  <a:lnTo>
                    <a:pt x="8" y="60"/>
                  </a:lnTo>
                  <a:lnTo>
                    <a:pt x="0" y="35"/>
                  </a:lnTo>
                  <a:lnTo>
                    <a:pt x="1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4" name="îśḻiḑé">
              <a:extLst>
                <a:ext uri="{FF2B5EF4-FFF2-40B4-BE49-F238E27FC236}">
                  <a16:creationId xmlns:a16="http://schemas.microsoft.com/office/drawing/2014/main" id="{C157ADB9-F192-41D1-933B-C311F71FC3CC}"/>
                </a:ext>
              </a:extLst>
            </p:cNvPr>
            <p:cNvSpPr/>
            <p:nvPr/>
          </p:nvSpPr>
          <p:spPr bwMode="auto">
            <a:xfrm>
              <a:off x="6413501" y="5156201"/>
              <a:ext cx="1584325" cy="419100"/>
            </a:xfrm>
            <a:prstGeom prst="ellips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5" name="ïṣḻïdé">
              <a:extLst>
                <a:ext uri="{FF2B5EF4-FFF2-40B4-BE49-F238E27FC236}">
                  <a16:creationId xmlns:a16="http://schemas.microsoft.com/office/drawing/2014/main" id="{29DDA6D1-5050-4E2A-930F-A22B8BC2682D}"/>
                </a:ext>
              </a:extLst>
            </p:cNvPr>
            <p:cNvSpPr/>
            <p:nvPr/>
          </p:nvSpPr>
          <p:spPr bwMode="auto">
            <a:xfrm>
              <a:off x="6862763" y="5232401"/>
              <a:ext cx="263525" cy="193675"/>
            </a:xfrm>
            <a:custGeom>
              <a:avLst/>
              <a:gdLst>
                <a:gd name="T0" fmla="*/ 80 w 80"/>
                <a:gd name="T1" fmla="*/ 48 h 59"/>
                <a:gd name="T2" fmla="*/ 80 w 80"/>
                <a:gd name="T3" fmla="*/ 57 h 59"/>
                <a:gd name="T4" fmla="*/ 78 w 80"/>
                <a:gd name="T5" fmla="*/ 59 h 59"/>
                <a:gd name="T6" fmla="*/ 69 w 80"/>
                <a:gd name="T7" fmla="*/ 59 h 59"/>
                <a:gd name="T8" fmla="*/ 24 w 80"/>
                <a:gd name="T9" fmla="*/ 38 h 59"/>
                <a:gd name="T10" fmla="*/ 0 w 80"/>
                <a:gd name="T11" fmla="*/ 9 h 59"/>
                <a:gd name="T12" fmla="*/ 0 w 80"/>
                <a:gd name="T13" fmla="*/ 3 h 59"/>
                <a:gd name="T14" fmla="*/ 48 w 80"/>
                <a:gd name="T15" fmla="*/ 8 h 59"/>
                <a:gd name="T16" fmla="*/ 74 w 80"/>
                <a:gd name="T17" fmla="*/ 35 h 59"/>
                <a:gd name="T18" fmla="*/ 80 w 80"/>
                <a:gd name="T19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59">
                  <a:moveTo>
                    <a:pt x="80" y="48"/>
                  </a:moveTo>
                  <a:cubicBezTo>
                    <a:pt x="80" y="57"/>
                    <a:pt x="80" y="57"/>
                    <a:pt x="80" y="57"/>
                  </a:cubicBezTo>
                  <a:cubicBezTo>
                    <a:pt x="80" y="58"/>
                    <a:pt x="79" y="59"/>
                    <a:pt x="7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52" y="59"/>
                    <a:pt x="35" y="51"/>
                    <a:pt x="24" y="3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5" y="0"/>
                    <a:pt x="48" y="8"/>
                    <a:pt x="48" y="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8" y="38"/>
                    <a:pt x="80" y="43"/>
                    <a:pt x="8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6" name="íṧḷídê">
              <a:extLst>
                <a:ext uri="{FF2B5EF4-FFF2-40B4-BE49-F238E27FC236}">
                  <a16:creationId xmlns:a16="http://schemas.microsoft.com/office/drawing/2014/main" id="{73666BED-5277-4F32-B3FE-0AA5FF68339C}"/>
                </a:ext>
              </a:extLst>
            </p:cNvPr>
            <p:cNvSpPr/>
            <p:nvPr/>
          </p:nvSpPr>
          <p:spPr bwMode="auto">
            <a:xfrm>
              <a:off x="6862763" y="5199063"/>
              <a:ext cx="263525" cy="204788"/>
            </a:xfrm>
            <a:custGeom>
              <a:avLst/>
              <a:gdLst>
                <a:gd name="T0" fmla="*/ 80 w 80"/>
                <a:gd name="T1" fmla="*/ 50 h 62"/>
                <a:gd name="T2" fmla="*/ 80 w 80"/>
                <a:gd name="T3" fmla="*/ 60 h 62"/>
                <a:gd name="T4" fmla="*/ 78 w 80"/>
                <a:gd name="T5" fmla="*/ 62 h 62"/>
                <a:gd name="T6" fmla="*/ 69 w 80"/>
                <a:gd name="T7" fmla="*/ 62 h 62"/>
                <a:gd name="T8" fmla="*/ 24 w 80"/>
                <a:gd name="T9" fmla="*/ 41 h 62"/>
                <a:gd name="T10" fmla="*/ 0 w 80"/>
                <a:gd name="T11" fmla="*/ 13 h 62"/>
                <a:gd name="T12" fmla="*/ 19 w 80"/>
                <a:gd name="T13" fmla="*/ 3 h 62"/>
                <a:gd name="T14" fmla="*/ 48 w 80"/>
                <a:gd name="T15" fmla="*/ 12 h 62"/>
                <a:gd name="T16" fmla="*/ 75 w 80"/>
                <a:gd name="T17" fmla="*/ 39 h 62"/>
                <a:gd name="T18" fmla="*/ 80 w 80"/>
                <a:gd name="T1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62">
                  <a:moveTo>
                    <a:pt x="80" y="5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0" y="61"/>
                    <a:pt x="79" y="62"/>
                    <a:pt x="78" y="62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52" y="62"/>
                    <a:pt x="35" y="54"/>
                    <a:pt x="24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5" y="5"/>
                    <a:pt x="19" y="3"/>
                  </a:cubicBezTo>
                  <a:cubicBezTo>
                    <a:pt x="33" y="0"/>
                    <a:pt x="48" y="12"/>
                    <a:pt x="48" y="12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8" y="42"/>
                    <a:pt x="80" y="46"/>
                    <a:pt x="80" y="50"/>
                  </a:cubicBezTo>
                  <a:close/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7" name="iṡḷíďê">
              <a:extLst>
                <a:ext uri="{FF2B5EF4-FFF2-40B4-BE49-F238E27FC236}">
                  <a16:creationId xmlns:a16="http://schemas.microsoft.com/office/drawing/2014/main" id="{A6749854-D1C9-4706-9EC9-FF0ED34B3D18}"/>
                </a:ext>
              </a:extLst>
            </p:cNvPr>
            <p:cNvSpPr/>
            <p:nvPr/>
          </p:nvSpPr>
          <p:spPr bwMode="auto">
            <a:xfrm>
              <a:off x="7310438" y="5232400"/>
              <a:ext cx="261938" cy="193675"/>
            </a:xfrm>
            <a:custGeom>
              <a:avLst/>
              <a:gdLst>
                <a:gd name="T0" fmla="*/ 79 w 79"/>
                <a:gd name="T1" fmla="*/ 48 h 59"/>
                <a:gd name="T2" fmla="*/ 79 w 79"/>
                <a:gd name="T3" fmla="*/ 57 h 59"/>
                <a:gd name="T4" fmla="*/ 77 w 79"/>
                <a:gd name="T5" fmla="*/ 59 h 59"/>
                <a:gd name="T6" fmla="*/ 68 w 79"/>
                <a:gd name="T7" fmla="*/ 59 h 59"/>
                <a:gd name="T8" fmla="*/ 24 w 79"/>
                <a:gd name="T9" fmla="*/ 38 h 59"/>
                <a:gd name="T10" fmla="*/ 0 w 79"/>
                <a:gd name="T11" fmla="*/ 9 h 59"/>
                <a:gd name="T12" fmla="*/ 0 w 79"/>
                <a:gd name="T13" fmla="*/ 3 h 59"/>
                <a:gd name="T14" fmla="*/ 48 w 79"/>
                <a:gd name="T15" fmla="*/ 8 h 59"/>
                <a:gd name="T16" fmla="*/ 74 w 79"/>
                <a:gd name="T17" fmla="*/ 35 h 59"/>
                <a:gd name="T18" fmla="*/ 79 w 79"/>
                <a:gd name="T19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79" y="48"/>
                  </a:moveTo>
                  <a:cubicBezTo>
                    <a:pt x="79" y="57"/>
                    <a:pt x="79" y="57"/>
                    <a:pt x="79" y="57"/>
                  </a:cubicBezTo>
                  <a:cubicBezTo>
                    <a:pt x="79" y="58"/>
                    <a:pt x="78" y="59"/>
                    <a:pt x="77" y="59"/>
                  </a:cubicBezTo>
                  <a:cubicBezTo>
                    <a:pt x="68" y="59"/>
                    <a:pt x="68" y="59"/>
                    <a:pt x="68" y="59"/>
                  </a:cubicBezTo>
                  <a:cubicBezTo>
                    <a:pt x="51" y="59"/>
                    <a:pt x="35" y="51"/>
                    <a:pt x="24" y="3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4" y="0"/>
                    <a:pt x="48" y="8"/>
                    <a:pt x="48" y="8"/>
                  </a:cubicBezTo>
                  <a:cubicBezTo>
                    <a:pt x="74" y="35"/>
                    <a:pt x="74" y="35"/>
                    <a:pt x="74" y="35"/>
                  </a:cubicBezTo>
                  <a:cubicBezTo>
                    <a:pt x="77" y="38"/>
                    <a:pt x="79" y="43"/>
                    <a:pt x="79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8" name="îşḷîde">
              <a:extLst>
                <a:ext uri="{FF2B5EF4-FFF2-40B4-BE49-F238E27FC236}">
                  <a16:creationId xmlns:a16="http://schemas.microsoft.com/office/drawing/2014/main" id="{1DDC20D0-0254-4F95-9F11-778D8C1E94A4}"/>
                </a:ext>
              </a:extLst>
            </p:cNvPr>
            <p:cNvSpPr/>
            <p:nvPr/>
          </p:nvSpPr>
          <p:spPr bwMode="auto">
            <a:xfrm>
              <a:off x="7310438" y="5199063"/>
              <a:ext cx="261938" cy="204788"/>
            </a:xfrm>
            <a:custGeom>
              <a:avLst/>
              <a:gdLst>
                <a:gd name="T0" fmla="*/ 79 w 79"/>
                <a:gd name="T1" fmla="*/ 50 h 62"/>
                <a:gd name="T2" fmla="*/ 79 w 79"/>
                <a:gd name="T3" fmla="*/ 60 h 62"/>
                <a:gd name="T4" fmla="*/ 77 w 79"/>
                <a:gd name="T5" fmla="*/ 62 h 62"/>
                <a:gd name="T6" fmla="*/ 68 w 79"/>
                <a:gd name="T7" fmla="*/ 62 h 62"/>
                <a:gd name="T8" fmla="*/ 24 w 79"/>
                <a:gd name="T9" fmla="*/ 41 h 62"/>
                <a:gd name="T10" fmla="*/ 0 w 79"/>
                <a:gd name="T11" fmla="*/ 13 h 62"/>
                <a:gd name="T12" fmla="*/ 18 w 79"/>
                <a:gd name="T13" fmla="*/ 3 h 62"/>
                <a:gd name="T14" fmla="*/ 48 w 79"/>
                <a:gd name="T15" fmla="*/ 12 h 62"/>
                <a:gd name="T16" fmla="*/ 74 w 79"/>
                <a:gd name="T17" fmla="*/ 39 h 62"/>
                <a:gd name="T18" fmla="*/ 79 w 79"/>
                <a:gd name="T1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2">
                  <a:moveTo>
                    <a:pt x="79" y="50"/>
                  </a:moveTo>
                  <a:cubicBezTo>
                    <a:pt x="79" y="60"/>
                    <a:pt x="79" y="60"/>
                    <a:pt x="79" y="60"/>
                  </a:cubicBezTo>
                  <a:cubicBezTo>
                    <a:pt x="79" y="61"/>
                    <a:pt x="78" y="62"/>
                    <a:pt x="77" y="62"/>
                  </a:cubicBezTo>
                  <a:cubicBezTo>
                    <a:pt x="68" y="62"/>
                    <a:pt x="68" y="62"/>
                    <a:pt x="68" y="62"/>
                  </a:cubicBezTo>
                  <a:cubicBezTo>
                    <a:pt x="51" y="62"/>
                    <a:pt x="35" y="54"/>
                    <a:pt x="24" y="4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4" y="5"/>
                    <a:pt x="18" y="3"/>
                  </a:cubicBezTo>
                  <a:cubicBezTo>
                    <a:pt x="32" y="0"/>
                    <a:pt x="48" y="12"/>
                    <a:pt x="48" y="12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7" y="42"/>
                    <a:pt x="79" y="46"/>
                    <a:pt x="79" y="50"/>
                  </a:cubicBezTo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9" name="ïṣlîḓe">
              <a:extLst>
                <a:ext uri="{FF2B5EF4-FFF2-40B4-BE49-F238E27FC236}">
                  <a16:creationId xmlns:a16="http://schemas.microsoft.com/office/drawing/2014/main" id="{83C188F9-5121-41A3-A4CD-0045ECEB3D45}"/>
                </a:ext>
              </a:extLst>
            </p:cNvPr>
            <p:cNvSpPr/>
            <p:nvPr/>
          </p:nvSpPr>
          <p:spPr bwMode="auto">
            <a:xfrm>
              <a:off x="6683375" y="2592388"/>
              <a:ext cx="339725" cy="855663"/>
            </a:xfrm>
            <a:custGeom>
              <a:avLst/>
              <a:gdLst>
                <a:gd name="T0" fmla="*/ 103 w 103"/>
                <a:gd name="T1" fmla="*/ 226 h 260"/>
                <a:gd name="T2" fmla="*/ 100 w 103"/>
                <a:gd name="T3" fmla="*/ 234 h 260"/>
                <a:gd name="T4" fmla="*/ 103 w 103"/>
                <a:gd name="T5" fmla="*/ 226 h 260"/>
                <a:gd name="T6" fmla="*/ 103 w 103"/>
                <a:gd name="T7" fmla="*/ 226 h 260"/>
                <a:gd name="T8" fmla="*/ 100 w 103"/>
                <a:gd name="T9" fmla="*/ 234 h 260"/>
                <a:gd name="T10" fmla="*/ 103 w 103"/>
                <a:gd name="T11" fmla="*/ 226 h 260"/>
                <a:gd name="T12" fmla="*/ 103 w 103"/>
                <a:gd name="T13" fmla="*/ 226 h 260"/>
                <a:gd name="T14" fmla="*/ 89 w 103"/>
                <a:gd name="T15" fmla="*/ 218 h 260"/>
                <a:gd name="T16" fmla="*/ 56 w 103"/>
                <a:gd name="T17" fmla="*/ 175 h 260"/>
                <a:gd name="T18" fmla="*/ 36 w 103"/>
                <a:gd name="T19" fmla="*/ 71 h 260"/>
                <a:gd name="T20" fmla="*/ 41 w 103"/>
                <a:gd name="T21" fmla="*/ 5 h 260"/>
                <a:gd name="T22" fmla="*/ 5 w 103"/>
                <a:gd name="T23" fmla="*/ 0 h 260"/>
                <a:gd name="T24" fmla="*/ 0 w 103"/>
                <a:gd name="T25" fmla="*/ 71 h 260"/>
                <a:gd name="T26" fmla="*/ 13 w 103"/>
                <a:gd name="T27" fmla="*/ 165 h 260"/>
                <a:gd name="T28" fmla="*/ 61 w 103"/>
                <a:gd name="T29" fmla="*/ 241 h 260"/>
                <a:gd name="T30" fmla="*/ 92 w 103"/>
                <a:gd name="T31" fmla="*/ 260 h 260"/>
                <a:gd name="T32" fmla="*/ 103 w 103"/>
                <a:gd name="T33" fmla="*/ 2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260">
                  <a:moveTo>
                    <a:pt x="103" y="226"/>
                  </a:moveTo>
                  <a:cubicBezTo>
                    <a:pt x="100" y="234"/>
                    <a:pt x="100" y="234"/>
                    <a:pt x="100" y="234"/>
                  </a:cubicBezTo>
                  <a:cubicBezTo>
                    <a:pt x="103" y="226"/>
                    <a:pt x="103" y="226"/>
                    <a:pt x="103" y="226"/>
                  </a:cubicBezTo>
                  <a:cubicBezTo>
                    <a:pt x="103" y="226"/>
                    <a:pt x="103" y="226"/>
                    <a:pt x="103" y="226"/>
                  </a:cubicBezTo>
                  <a:cubicBezTo>
                    <a:pt x="100" y="234"/>
                    <a:pt x="100" y="234"/>
                    <a:pt x="100" y="234"/>
                  </a:cubicBezTo>
                  <a:cubicBezTo>
                    <a:pt x="103" y="226"/>
                    <a:pt x="103" y="226"/>
                    <a:pt x="103" y="226"/>
                  </a:cubicBezTo>
                  <a:cubicBezTo>
                    <a:pt x="103" y="226"/>
                    <a:pt x="103" y="226"/>
                    <a:pt x="103" y="226"/>
                  </a:cubicBezTo>
                  <a:cubicBezTo>
                    <a:pt x="101" y="225"/>
                    <a:pt x="96" y="223"/>
                    <a:pt x="89" y="218"/>
                  </a:cubicBezTo>
                  <a:cubicBezTo>
                    <a:pt x="80" y="210"/>
                    <a:pt x="67" y="198"/>
                    <a:pt x="56" y="175"/>
                  </a:cubicBezTo>
                  <a:cubicBezTo>
                    <a:pt x="45" y="152"/>
                    <a:pt x="36" y="119"/>
                    <a:pt x="36" y="71"/>
                  </a:cubicBezTo>
                  <a:cubicBezTo>
                    <a:pt x="36" y="52"/>
                    <a:pt x="38" y="30"/>
                    <a:pt x="41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6"/>
                    <a:pt x="0" y="50"/>
                    <a:pt x="0" y="71"/>
                  </a:cubicBezTo>
                  <a:cubicBezTo>
                    <a:pt x="0" y="109"/>
                    <a:pt x="5" y="140"/>
                    <a:pt x="13" y="165"/>
                  </a:cubicBezTo>
                  <a:cubicBezTo>
                    <a:pt x="25" y="203"/>
                    <a:pt x="44" y="227"/>
                    <a:pt x="61" y="241"/>
                  </a:cubicBezTo>
                  <a:cubicBezTo>
                    <a:pt x="77" y="255"/>
                    <a:pt x="90" y="260"/>
                    <a:pt x="92" y="260"/>
                  </a:cubicBezTo>
                  <a:cubicBezTo>
                    <a:pt x="103" y="226"/>
                    <a:pt x="103" y="226"/>
                    <a:pt x="103" y="226"/>
                  </a:cubicBezTo>
                  <a:close/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0" name="ïṥļîďè">
              <a:extLst>
                <a:ext uri="{FF2B5EF4-FFF2-40B4-BE49-F238E27FC236}">
                  <a16:creationId xmlns:a16="http://schemas.microsoft.com/office/drawing/2014/main" id="{26700B7E-20CD-4DA2-BCC1-9BF6076DA7EA}"/>
                </a:ext>
              </a:extLst>
            </p:cNvPr>
            <p:cNvSpPr/>
            <p:nvPr/>
          </p:nvSpPr>
          <p:spPr bwMode="auto">
            <a:xfrm>
              <a:off x="7453313" y="3309938"/>
              <a:ext cx="403225" cy="784225"/>
            </a:xfrm>
            <a:custGeom>
              <a:avLst/>
              <a:gdLst>
                <a:gd name="T0" fmla="*/ 0 w 122"/>
                <a:gd name="T1" fmla="*/ 29 h 238"/>
                <a:gd name="T2" fmla="*/ 7 w 122"/>
                <a:gd name="T3" fmla="*/ 20 h 238"/>
                <a:gd name="T4" fmla="*/ 0 w 122"/>
                <a:gd name="T5" fmla="*/ 29 h 238"/>
                <a:gd name="T6" fmla="*/ 0 w 122"/>
                <a:gd name="T7" fmla="*/ 29 h 238"/>
                <a:gd name="T8" fmla="*/ 7 w 122"/>
                <a:gd name="T9" fmla="*/ 20 h 238"/>
                <a:gd name="T10" fmla="*/ 0 w 122"/>
                <a:gd name="T11" fmla="*/ 29 h 238"/>
                <a:gd name="T12" fmla="*/ 1 w 122"/>
                <a:gd name="T13" fmla="*/ 29 h 238"/>
                <a:gd name="T14" fmla="*/ 46 w 122"/>
                <a:gd name="T15" fmla="*/ 78 h 238"/>
                <a:gd name="T16" fmla="*/ 74 w 122"/>
                <a:gd name="T17" fmla="*/ 130 h 238"/>
                <a:gd name="T18" fmla="*/ 86 w 122"/>
                <a:gd name="T19" fmla="*/ 195 h 238"/>
                <a:gd name="T20" fmla="*/ 82 w 122"/>
                <a:gd name="T21" fmla="*/ 230 h 238"/>
                <a:gd name="T22" fmla="*/ 117 w 122"/>
                <a:gd name="T23" fmla="*/ 238 h 238"/>
                <a:gd name="T24" fmla="*/ 122 w 122"/>
                <a:gd name="T25" fmla="*/ 195 h 238"/>
                <a:gd name="T26" fmla="*/ 106 w 122"/>
                <a:gd name="T27" fmla="*/ 115 h 238"/>
                <a:gd name="T28" fmla="*/ 54 w 122"/>
                <a:gd name="T29" fmla="*/ 31 h 238"/>
                <a:gd name="T30" fmla="*/ 23 w 122"/>
                <a:gd name="T31" fmla="*/ 0 h 238"/>
                <a:gd name="T32" fmla="*/ 0 w 122"/>
                <a:gd name="T33" fmla="*/ 29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2" h="238">
                  <a:moveTo>
                    <a:pt x="0" y="29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3" y="31"/>
                    <a:pt x="25" y="49"/>
                    <a:pt x="46" y="78"/>
                  </a:cubicBezTo>
                  <a:cubicBezTo>
                    <a:pt x="56" y="93"/>
                    <a:pt x="66" y="111"/>
                    <a:pt x="74" y="130"/>
                  </a:cubicBezTo>
                  <a:cubicBezTo>
                    <a:pt x="81" y="150"/>
                    <a:pt x="86" y="172"/>
                    <a:pt x="86" y="195"/>
                  </a:cubicBezTo>
                  <a:cubicBezTo>
                    <a:pt x="86" y="206"/>
                    <a:pt x="85" y="218"/>
                    <a:pt x="82" y="230"/>
                  </a:cubicBezTo>
                  <a:cubicBezTo>
                    <a:pt x="117" y="238"/>
                    <a:pt x="117" y="238"/>
                    <a:pt x="117" y="238"/>
                  </a:cubicBezTo>
                  <a:cubicBezTo>
                    <a:pt x="121" y="223"/>
                    <a:pt x="122" y="209"/>
                    <a:pt x="122" y="195"/>
                  </a:cubicBezTo>
                  <a:cubicBezTo>
                    <a:pt x="122" y="165"/>
                    <a:pt x="116" y="138"/>
                    <a:pt x="106" y="115"/>
                  </a:cubicBezTo>
                  <a:cubicBezTo>
                    <a:pt x="92" y="79"/>
                    <a:pt x="71" y="51"/>
                    <a:pt x="54" y="31"/>
                  </a:cubicBezTo>
                  <a:cubicBezTo>
                    <a:pt x="37" y="12"/>
                    <a:pt x="23" y="1"/>
                    <a:pt x="23" y="0"/>
                  </a:cubicBezTo>
                  <a:cubicBezTo>
                    <a:pt x="0" y="29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1" name="íšḻíḑè">
              <a:extLst>
                <a:ext uri="{FF2B5EF4-FFF2-40B4-BE49-F238E27FC236}">
                  <a16:creationId xmlns:a16="http://schemas.microsoft.com/office/drawing/2014/main" id="{B22D7E52-683C-4A3A-A632-8EACCF92C11A}"/>
                </a:ext>
              </a:extLst>
            </p:cNvPr>
            <p:cNvSpPr/>
            <p:nvPr/>
          </p:nvSpPr>
          <p:spPr bwMode="auto">
            <a:xfrm>
              <a:off x="6908800" y="4133850"/>
              <a:ext cx="682625" cy="1249363"/>
            </a:xfrm>
            <a:custGeom>
              <a:avLst/>
              <a:gdLst>
                <a:gd name="T0" fmla="*/ 197 w 207"/>
                <a:gd name="T1" fmla="*/ 0 h 379"/>
                <a:gd name="T2" fmla="*/ 189 w 207"/>
                <a:gd name="T3" fmla="*/ 141 h 379"/>
                <a:gd name="T4" fmla="*/ 207 w 207"/>
                <a:gd name="T5" fmla="*/ 373 h 379"/>
                <a:gd name="T6" fmla="*/ 159 w 207"/>
                <a:gd name="T7" fmla="*/ 369 h 379"/>
                <a:gd name="T8" fmla="*/ 129 w 207"/>
                <a:gd name="T9" fmla="*/ 150 h 379"/>
                <a:gd name="T10" fmla="*/ 129 w 207"/>
                <a:gd name="T11" fmla="*/ 57 h 379"/>
                <a:gd name="T12" fmla="*/ 119 w 207"/>
                <a:gd name="T13" fmla="*/ 45 h 379"/>
                <a:gd name="T14" fmla="*/ 73 w 207"/>
                <a:gd name="T15" fmla="*/ 46 h 379"/>
                <a:gd name="T16" fmla="*/ 57 w 207"/>
                <a:gd name="T17" fmla="*/ 164 h 379"/>
                <a:gd name="T18" fmla="*/ 65 w 207"/>
                <a:gd name="T19" fmla="*/ 366 h 379"/>
                <a:gd name="T20" fmla="*/ 21 w 207"/>
                <a:gd name="T21" fmla="*/ 368 h 379"/>
                <a:gd name="T22" fmla="*/ 1 w 207"/>
                <a:gd name="T23" fmla="*/ 156 h 379"/>
                <a:gd name="T24" fmla="*/ 12 w 207"/>
                <a:gd name="T25" fmla="*/ 0 h 379"/>
                <a:gd name="T26" fmla="*/ 197 w 207"/>
                <a:gd name="T2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7" h="379">
                  <a:moveTo>
                    <a:pt x="197" y="0"/>
                  </a:moveTo>
                  <a:cubicBezTo>
                    <a:pt x="197" y="0"/>
                    <a:pt x="191" y="103"/>
                    <a:pt x="189" y="141"/>
                  </a:cubicBezTo>
                  <a:cubicBezTo>
                    <a:pt x="187" y="179"/>
                    <a:pt x="207" y="373"/>
                    <a:pt x="207" y="373"/>
                  </a:cubicBezTo>
                  <a:cubicBezTo>
                    <a:pt x="207" y="373"/>
                    <a:pt x="190" y="378"/>
                    <a:pt x="159" y="369"/>
                  </a:cubicBezTo>
                  <a:cubicBezTo>
                    <a:pt x="158" y="370"/>
                    <a:pt x="128" y="190"/>
                    <a:pt x="129" y="150"/>
                  </a:cubicBezTo>
                  <a:cubicBezTo>
                    <a:pt x="130" y="119"/>
                    <a:pt x="130" y="76"/>
                    <a:pt x="129" y="57"/>
                  </a:cubicBezTo>
                  <a:cubicBezTo>
                    <a:pt x="129" y="51"/>
                    <a:pt x="125" y="46"/>
                    <a:pt x="119" y="45"/>
                  </a:cubicBezTo>
                  <a:cubicBezTo>
                    <a:pt x="104" y="44"/>
                    <a:pt x="78" y="43"/>
                    <a:pt x="73" y="46"/>
                  </a:cubicBezTo>
                  <a:cubicBezTo>
                    <a:pt x="65" y="53"/>
                    <a:pt x="56" y="135"/>
                    <a:pt x="57" y="164"/>
                  </a:cubicBezTo>
                  <a:cubicBezTo>
                    <a:pt x="57" y="200"/>
                    <a:pt x="65" y="366"/>
                    <a:pt x="65" y="366"/>
                  </a:cubicBezTo>
                  <a:cubicBezTo>
                    <a:pt x="65" y="366"/>
                    <a:pt x="60" y="379"/>
                    <a:pt x="21" y="368"/>
                  </a:cubicBezTo>
                  <a:cubicBezTo>
                    <a:pt x="21" y="368"/>
                    <a:pt x="0" y="192"/>
                    <a:pt x="1" y="156"/>
                  </a:cubicBezTo>
                  <a:cubicBezTo>
                    <a:pt x="1" y="120"/>
                    <a:pt x="12" y="0"/>
                    <a:pt x="12" y="0"/>
                  </a:cubicBezTo>
                  <a:cubicBezTo>
                    <a:pt x="197" y="0"/>
                    <a:pt x="197" y="0"/>
                    <a:pt x="197" y="0"/>
                  </a:cubicBezTo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2" name="íṥlíḑe">
              <a:extLst>
                <a:ext uri="{FF2B5EF4-FFF2-40B4-BE49-F238E27FC236}">
                  <a16:creationId xmlns:a16="http://schemas.microsoft.com/office/drawing/2014/main" id="{401F3A97-C621-43A5-A1B9-3057ED8317B2}"/>
                </a:ext>
              </a:extLst>
            </p:cNvPr>
            <p:cNvSpPr/>
            <p:nvPr/>
          </p:nvSpPr>
          <p:spPr bwMode="auto">
            <a:xfrm>
              <a:off x="7142163" y="4279900"/>
              <a:ext cx="136525" cy="19050"/>
            </a:xfrm>
            <a:custGeom>
              <a:avLst/>
              <a:gdLst>
                <a:gd name="T0" fmla="*/ 0 w 41"/>
                <a:gd name="T1" fmla="*/ 6 h 6"/>
                <a:gd name="T2" fmla="*/ 0 w 41"/>
                <a:gd name="T3" fmla="*/ 6 h 6"/>
                <a:gd name="T4" fmla="*/ 0 w 41"/>
                <a:gd name="T5" fmla="*/ 6 h 6"/>
                <a:gd name="T6" fmla="*/ 0 w 41"/>
                <a:gd name="T7" fmla="*/ 6 h 6"/>
                <a:gd name="T8" fmla="*/ 5 w 41"/>
                <a:gd name="T9" fmla="*/ 1 h 6"/>
                <a:gd name="T10" fmla="*/ 2 w 41"/>
                <a:gd name="T11" fmla="*/ 2 h 6"/>
                <a:gd name="T12" fmla="*/ 1 w 41"/>
                <a:gd name="T13" fmla="*/ 4 h 6"/>
                <a:gd name="T14" fmla="*/ 5 w 41"/>
                <a:gd name="T15" fmla="*/ 1 h 6"/>
                <a:gd name="T16" fmla="*/ 20 w 41"/>
                <a:gd name="T17" fmla="*/ 0 h 6"/>
                <a:gd name="T18" fmla="*/ 7 w 41"/>
                <a:gd name="T19" fmla="*/ 1 h 6"/>
                <a:gd name="T20" fmla="*/ 8 w 41"/>
                <a:gd name="T21" fmla="*/ 1 h 6"/>
                <a:gd name="T22" fmla="*/ 20 w 41"/>
                <a:gd name="T23" fmla="*/ 0 h 6"/>
                <a:gd name="T24" fmla="*/ 41 w 41"/>
                <a:gd name="T25" fmla="*/ 1 h 6"/>
                <a:gd name="T26" fmla="*/ 20 w 41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6"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5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2" y="3"/>
                    <a:pt x="2" y="3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moveTo>
                    <a:pt x="20" y="0"/>
                  </a:moveTo>
                  <a:cubicBezTo>
                    <a:pt x="15" y="0"/>
                    <a:pt x="11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7" y="0"/>
                    <a:pt x="34" y="1"/>
                    <a:pt x="41" y="1"/>
                  </a:cubicBezTo>
                  <a:cubicBezTo>
                    <a:pt x="34" y="1"/>
                    <a:pt x="26" y="0"/>
                    <a:pt x="20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3" name="ïṩľïḍé">
              <a:extLst>
                <a:ext uri="{FF2B5EF4-FFF2-40B4-BE49-F238E27FC236}">
                  <a16:creationId xmlns:a16="http://schemas.microsoft.com/office/drawing/2014/main" id="{246B3464-38F2-4C8D-AFBB-6F903B3BABE4}"/>
                </a:ext>
              </a:extLst>
            </p:cNvPr>
            <p:cNvSpPr/>
            <p:nvPr/>
          </p:nvSpPr>
          <p:spPr bwMode="auto">
            <a:xfrm>
              <a:off x="7432675" y="5351463"/>
              <a:ext cx="14288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2" y="0"/>
                    <a:pt x="4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009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4" name="ï$ļïdè">
              <a:extLst>
                <a:ext uri="{FF2B5EF4-FFF2-40B4-BE49-F238E27FC236}">
                  <a16:creationId xmlns:a16="http://schemas.microsoft.com/office/drawing/2014/main" id="{C00F9DD0-C719-4F42-AC32-0F5963C5DF6A}"/>
                </a:ext>
              </a:extLst>
            </p:cNvPr>
            <p:cNvSpPr/>
            <p:nvPr/>
          </p:nvSpPr>
          <p:spPr bwMode="auto">
            <a:xfrm>
              <a:off x="7096125" y="4262438"/>
              <a:ext cx="412750" cy="1101725"/>
            </a:xfrm>
            <a:custGeom>
              <a:avLst/>
              <a:gdLst>
                <a:gd name="T0" fmla="*/ 96 w 125"/>
                <a:gd name="T1" fmla="*/ 0 h 334"/>
                <a:gd name="T2" fmla="*/ 35 w 125"/>
                <a:gd name="T3" fmla="*/ 2 h 334"/>
                <a:gd name="T4" fmla="*/ 0 w 125"/>
                <a:gd name="T5" fmla="*/ 1 h 334"/>
                <a:gd name="T6" fmla="*/ 14 w 125"/>
                <a:gd name="T7" fmla="*/ 11 h 334"/>
                <a:gd name="T8" fmla="*/ 14 w 125"/>
                <a:gd name="T9" fmla="*/ 11 h 334"/>
                <a:gd name="T10" fmla="*/ 15 w 125"/>
                <a:gd name="T11" fmla="*/ 9 h 334"/>
                <a:gd name="T12" fmla="*/ 16 w 125"/>
                <a:gd name="T13" fmla="*/ 7 h 334"/>
                <a:gd name="T14" fmla="*/ 19 w 125"/>
                <a:gd name="T15" fmla="*/ 6 h 334"/>
                <a:gd name="T16" fmla="*/ 21 w 125"/>
                <a:gd name="T17" fmla="*/ 6 h 334"/>
                <a:gd name="T18" fmla="*/ 34 w 125"/>
                <a:gd name="T19" fmla="*/ 5 h 334"/>
                <a:gd name="T20" fmla="*/ 55 w 125"/>
                <a:gd name="T21" fmla="*/ 6 h 334"/>
                <a:gd name="T22" fmla="*/ 62 w 125"/>
                <a:gd name="T23" fmla="*/ 6 h 334"/>
                <a:gd name="T24" fmla="*/ 72 w 125"/>
                <a:gd name="T25" fmla="*/ 18 h 334"/>
                <a:gd name="T26" fmla="*/ 73 w 125"/>
                <a:gd name="T27" fmla="*/ 67 h 334"/>
                <a:gd name="T28" fmla="*/ 72 w 125"/>
                <a:gd name="T29" fmla="*/ 111 h 334"/>
                <a:gd name="T30" fmla="*/ 72 w 125"/>
                <a:gd name="T31" fmla="*/ 113 h 334"/>
                <a:gd name="T32" fmla="*/ 102 w 125"/>
                <a:gd name="T33" fmla="*/ 330 h 334"/>
                <a:gd name="T34" fmla="*/ 102 w 125"/>
                <a:gd name="T35" fmla="*/ 330 h 334"/>
                <a:gd name="T36" fmla="*/ 102 w 125"/>
                <a:gd name="T37" fmla="*/ 330 h 334"/>
                <a:gd name="T38" fmla="*/ 106 w 125"/>
                <a:gd name="T39" fmla="*/ 331 h 334"/>
                <a:gd name="T40" fmla="*/ 125 w 125"/>
                <a:gd name="T41" fmla="*/ 334 h 334"/>
                <a:gd name="T42" fmla="*/ 81 w 125"/>
                <a:gd name="T43" fmla="*/ 137 h 334"/>
                <a:gd name="T44" fmla="*/ 78 w 125"/>
                <a:gd name="T45" fmla="*/ 15 h 334"/>
                <a:gd name="T46" fmla="*/ 96 w 125"/>
                <a:gd name="T4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5" h="334">
                  <a:moveTo>
                    <a:pt x="96" y="0"/>
                  </a:moveTo>
                  <a:cubicBezTo>
                    <a:pt x="96" y="0"/>
                    <a:pt x="70" y="2"/>
                    <a:pt x="35" y="2"/>
                  </a:cubicBezTo>
                  <a:cubicBezTo>
                    <a:pt x="24" y="2"/>
                    <a:pt x="12" y="2"/>
                    <a:pt x="0" y="1"/>
                  </a:cubicBezTo>
                  <a:cubicBezTo>
                    <a:pt x="1" y="1"/>
                    <a:pt x="5" y="9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7" y="7"/>
                    <a:pt x="18" y="7"/>
                    <a:pt x="19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5" y="5"/>
                    <a:pt x="29" y="5"/>
                    <a:pt x="34" y="5"/>
                  </a:cubicBezTo>
                  <a:cubicBezTo>
                    <a:pt x="40" y="5"/>
                    <a:pt x="48" y="6"/>
                    <a:pt x="55" y="6"/>
                  </a:cubicBezTo>
                  <a:cubicBezTo>
                    <a:pt x="57" y="6"/>
                    <a:pt x="60" y="6"/>
                    <a:pt x="62" y="6"/>
                  </a:cubicBezTo>
                  <a:cubicBezTo>
                    <a:pt x="68" y="7"/>
                    <a:pt x="72" y="12"/>
                    <a:pt x="72" y="18"/>
                  </a:cubicBezTo>
                  <a:cubicBezTo>
                    <a:pt x="72" y="29"/>
                    <a:pt x="73" y="47"/>
                    <a:pt x="73" y="67"/>
                  </a:cubicBezTo>
                  <a:cubicBezTo>
                    <a:pt x="73" y="82"/>
                    <a:pt x="72" y="97"/>
                    <a:pt x="72" y="111"/>
                  </a:cubicBezTo>
                  <a:cubicBezTo>
                    <a:pt x="72" y="111"/>
                    <a:pt x="72" y="112"/>
                    <a:pt x="72" y="113"/>
                  </a:cubicBezTo>
                  <a:cubicBezTo>
                    <a:pt x="72" y="158"/>
                    <a:pt x="100" y="330"/>
                    <a:pt x="102" y="330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102" y="330"/>
                    <a:pt x="102" y="330"/>
                    <a:pt x="102" y="330"/>
                  </a:cubicBezTo>
                  <a:cubicBezTo>
                    <a:pt x="103" y="330"/>
                    <a:pt x="104" y="330"/>
                    <a:pt x="106" y="331"/>
                  </a:cubicBezTo>
                  <a:cubicBezTo>
                    <a:pt x="113" y="333"/>
                    <a:pt x="119" y="334"/>
                    <a:pt x="125" y="334"/>
                  </a:cubicBezTo>
                  <a:cubicBezTo>
                    <a:pt x="125" y="334"/>
                    <a:pt x="84" y="191"/>
                    <a:pt x="81" y="137"/>
                  </a:cubicBezTo>
                  <a:cubicBezTo>
                    <a:pt x="77" y="83"/>
                    <a:pt x="76" y="22"/>
                    <a:pt x="78" y="15"/>
                  </a:cubicBezTo>
                  <a:cubicBezTo>
                    <a:pt x="80" y="9"/>
                    <a:pt x="96" y="0"/>
                    <a:pt x="96" y="0"/>
                  </a:cubicBezTo>
                </a:path>
              </a:pathLst>
            </a:custGeom>
            <a:solidFill>
              <a:srgbClr val="333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5" name="íṣḻîḑé">
              <a:extLst>
                <a:ext uri="{FF2B5EF4-FFF2-40B4-BE49-F238E27FC236}">
                  <a16:creationId xmlns:a16="http://schemas.microsoft.com/office/drawing/2014/main" id="{1028D254-23FA-4C75-B431-E3088FAFBF97}"/>
                </a:ext>
              </a:extLst>
            </p:cNvPr>
            <p:cNvSpPr/>
            <p:nvPr/>
          </p:nvSpPr>
          <p:spPr bwMode="auto">
            <a:xfrm>
              <a:off x="7070725" y="3062288"/>
              <a:ext cx="309563" cy="165100"/>
            </a:xfrm>
            <a:custGeom>
              <a:avLst/>
              <a:gdLst>
                <a:gd name="T0" fmla="*/ 0 w 94"/>
                <a:gd name="T1" fmla="*/ 4 h 50"/>
                <a:gd name="T2" fmla="*/ 0 w 94"/>
                <a:gd name="T3" fmla="*/ 5 h 50"/>
                <a:gd name="T4" fmla="*/ 13 w 94"/>
                <a:gd name="T5" fmla="*/ 37 h 50"/>
                <a:gd name="T6" fmla="*/ 43 w 94"/>
                <a:gd name="T7" fmla="*/ 49 h 50"/>
                <a:gd name="T8" fmla="*/ 61 w 94"/>
                <a:gd name="T9" fmla="*/ 49 h 50"/>
                <a:gd name="T10" fmla="*/ 83 w 94"/>
                <a:gd name="T11" fmla="*/ 35 h 50"/>
                <a:gd name="T12" fmla="*/ 94 w 94"/>
                <a:gd name="T13" fmla="*/ 6 h 50"/>
                <a:gd name="T14" fmla="*/ 83 w 94"/>
                <a:gd name="T15" fmla="*/ 1 h 50"/>
                <a:gd name="T16" fmla="*/ 58 w 94"/>
                <a:gd name="T17" fmla="*/ 1 h 50"/>
                <a:gd name="T18" fmla="*/ 0 w 94"/>
                <a:gd name="T1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50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2"/>
                    <a:pt x="10" y="33"/>
                    <a:pt x="13" y="37"/>
                  </a:cubicBezTo>
                  <a:cubicBezTo>
                    <a:pt x="20" y="46"/>
                    <a:pt x="32" y="48"/>
                    <a:pt x="43" y="49"/>
                  </a:cubicBezTo>
                  <a:cubicBezTo>
                    <a:pt x="49" y="49"/>
                    <a:pt x="55" y="50"/>
                    <a:pt x="61" y="49"/>
                  </a:cubicBezTo>
                  <a:cubicBezTo>
                    <a:pt x="69" y="47"/>
                    <a:pt x="77" y="42"/>
                    <a:pt x="83" y="35"/>
                  </a:cubicBezTo>
                  <a:cubicBezTo>
                    <a:pt x="89" y="29"/>
                    <a:pt x="94" y="21"/>
                    <a:pt x="94" y="6"/>
                  </a:cubicBezTo>
                  <a:cubicBezTo>
                    <a:pt x="93" y="2"/>
                    <a:pt x="87" y="1"/>
                    <a:pt x="83" y="1"/>
                  </a:cubicBezTo>
                  <a:cubicBezTo>
                    <a:pt x="73" y="0"/>
                    <a:pt x="68" y="1"/>
                    <a:pt x="58" y="1"/>
                  </a:cubicBezTo>
                  <a:cubicBezTo>
                    <a:pt x="40" y="2"/>
                    <a:pt x="19" y="3"/>
                    <a:pt x="0" y="4"/>
                  </a:cubicBez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6" name="íṩļíďê">
              <a:extLst>
                <a:ext uri="{FF2B5EF4-FFF2-40B4-BE49-F238E27FC236}">
                  <a16:creationId xmlns:a16="http://schemas.microsoft.com/office/drawing/2014/main" id="{DC198F4F-9A2A-4810-BF01-CA1442E0C5D5}"/>
                </a:ext>
              </a:extLst>
            </p:cNvPr>
            <p:cNvSpPr/>
            <p:nvPr/>
          </p:nvSpPr>
          <p:spPr bwMode="auto">
            <a:xfrm>
              <a:off x="6931025" y="2673350"/>
              <a:ext cx="528638" cy="522288"/>
            </a:xfrm>
            <a:custGeom>
              <a:avLst/>
              <a:gdLst>
                <a:gd name="T0" fmla="*/ 49 w 160"/>
                <a:gd name="T1" fmla="*/ 5 h 158"/>
                <a:gd name="T2" fmla="*/ 36 w 160"/>
                <a:gd name="T3" fmla="*/ 10 h 158"/>
                <a:gd name="T4" fmla="*/ 0 w 160"/>
                <a:gd name="T5" fmla="*/ 31 h 158"/>
                <a:gd name="T6" fmla="*/ 14 w 160"/>
                <a:gd name="T7" fmla="*/ 39 h 158"/>
                <a:gd name="T8" fmla="*/ 2 w 160"/>
                <a:gd name="T9" fmla="*/ 44 h 158"/>
                <a:gd name="T10" fmla="*/ 15 w 160"/>
                <a:gd name="T11" fmla="*/ 58 h 158"/>
                <a:gd name="T12" fmla="*/ 60 w 160"/>
                <a:gd name="T13" fmla="*/ 141 h 158"/>
                <a:gd name="T14" fmla="*/ 68 w 160"/>
                <a:gd name="T15" fmla="*/ 136 h 158"/>
                <a:gd name="T16" fmla="*/ 78 w 160"/>
                <a:gd name="T17" fmla="*/ 141 h 158"/>
                <a:gd name="T18" fmla="*/ 95 w 160"/>
                <a:gd name="T19" fmla="*/ 143 h 158"/>
                <a:gd name="T20" fmla="*/ 119 w 160"/>
                <a:gd name="T21" fmla="*/ 142 h 158"/>
                <a:gd name="T22" fmla="*/ 141 w 160"/>
                <a:gd name="T23" fmla="*/ 133 h 158"/>
                <a:gd name="T24" fmla="*/ 158 w 160"/>
                <a:gd name="T25" fmla="*/ 76 h 158"/>
                <a:gd name="T26" fmla="*/ 151 w 160"/>
                <a:gd name="T27" fmla="*/ 22 h 158"/>
                <a:gd name="T28" fmla="*/ 129 w 160"/>
                <a:gd name="T29" fmla="*/ 10 h 158"/>
                <a:gd name="T30" fmla="*/ 108 w 160"/>
                <a:gd name="T31" fmla="*/ 3 h 158"/>
                <a:gd name="T32" fmla="*/ 80 w 160"/>
                <a:gd name="T33" fmla="*/ 0 h 158"/>
                <a:gd name="T34" fmla="*/ 49 w 160"/>
                <a:gd name="T35" fmla="*/ 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0" h="158">
                  <a:moveTo>
                    <a:pt x="49" y="5"/>
                  </a:moveTo>
                  <a:cubicBezTo>
                    <a:pt x="44" y="6"/>
                    <a:pt x="40" y="8"/>
                    <a:pt x="36" y="10"/>
                  </a:cubicBezTo>
                  <a:cubicBezTo>
                    <a:pt x="24" y="16"/>
                    <a:pt x="14" y="27"/>
                    <a:pt x="0" y="31"/>
                  </a:cubicBezTo>
                  <a:cubicBezTo>
                    <a:pt x="2" y="33"/>
                    <a:pt x="6" y="40"/>
                    <a:pt x="14" y="39"/>
                  </a:cubicBezTo>
                  <a:cubicBezTo>
                    <a:pt x="11" y="48"/>
                    <a:pt x="2" y="44"/>
                    <a:pt x="2" y="44"/>
                  </a:cubicBezTo>
                  <a:cubicBezTo>
                    <a:pt x="7" y="56"/>
                    <a:pt x="15" y="58"/>
                    <a:pt x="15" y="58"/>
                  </a:cubicBezTo>
                  <a:cubicBezTo>
                    <a:pt x="15" y="58"/>
                    <a:pt x="31" y="158"/>
                    <a:pt x="60" y="141"/>
                  </a:cubicBezTo>
                  <a:cubicBezTo>
                    <a:pt x="62" y="139"/>
                    <a:pt x="65" y="136"/>
                    <a:pt x="68" y="136"/>
                  </a:cubicBezTo>
                  <a:cubicBezTo>
                    <a:pt x="71" y="136"/>
                    <a:pt x="74" y="139"/>
                    <a:pt x="78" y="141"/>
                  </a:cubicBezTo>
                  <a:cubicBezTo>
                    <a:pt x="84" y="144"/>
                    <a:pt x="89" y="145"/>
                    <a:pt x="95" y="143"/>
                  </a:cubicBezTo>
                  <a:cubicBezTo>
                    <a:pt x="104" y="140"/>
                    <a:pt x="108" y="132"/>
                    <a:pt x="119" y="142"/>
                  </a:cubicBezTo>
                  <a:cubicBezTo>
                    <a:pt x="126" y="149"/>
                    <a:pt x="136" y="139"/>
                    <a:pt x="141" y="133"/>
                  </a:cubicBezTo>
                  <a:cubicBezTo>
                    <a:pt x="152" y="118"/>
                    <a:pt x="156" y="94"/>
                    <a:pt x="158" y="76"/>
                  </a:cubicBezTo>
                  <a:cubicBezTo>
                    <a:pt x="160" y="57"/>
                    <a:pt x="158" y="39"/>
                    <a:pt x="151" y="22"/>
                  </a:cubicBezTo>
                  <a:cubicBezTo>
                    <a:pt x="142" y="2"/>
                    <a:pt x="129" y="10"/>
                    <a:pt x="129" y="10"/>
                  </a:cubicBezTo>
                  <a:cubicBezTo>
                    <a:pt x="129" y="10"/>
                    <a:pt x="114" y="5"/>
                    <a:pt x="108" y="3"/>
                  </a:cubicBezTo>
                  <a:cubicBezTo>
                    <a:pt x="99" y="0"/>
                    <a:pt x="89" y="0"/>
                    <a:pt x="80" y="0"/>
                  </a:cubicBezTo>
                  <a:cubicBezTo>
                    <a:pt x="69" y="0"/>
                    <a:pt x="59" y="2"/>
                    <a:pt x="49" y="5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7" name="ïṡľídé">
              <a:extLst>
                <a:ext uri="{FF2B5EF4-FFF2-40B4-BE49-F238E27FC236}">
                  <a16:creationId xmlns:a16="http://schemas.microsoft.com/office/drawing/2014/main" id="{07D25762-D2CF-493F-B532-D52CB66C80B9}"/>
                </a:ext>
              </a:extLst>
            </p:cNvPr>
            <p:cNvSpPr/>
            <p:nvPr/>
          </p:nvSpPr>
          <p:spPr bwMode="auto">
            <a:xfrm>
              <a:off x="7578725" y="2630488"/>
              <a:ext cx="223838" cy="268288"/>
            </a:xfrm>
            <a:custGeom>
              <a:avLst/>
              <a:gdLst>
                <a:gd name="T0" fmla="*/ 68 w 68"/>
                <a:gd name="T1" fmla="*/ 35 h 81"/>
                <a:gd name="T2" fmla="*/ 32 w 68"/>
                <a:gd name="T3" fmla="*/ 1 h 81"/>
                <a:gd name="T4" fmla="*/ 0 w 68"/>
                <a:gd name="T5" fmla="*/ 35 h 81"/>
                <a:gd name="T6" fmla="*/ 14 w 68"/>
                <a:gd name="T7" fmla="*/ 63 h 81"/>
                <a:gd name="T8" fmla="*/ 22 w 68"/>
                <a:gd name="T9" fmla="*/ 79 h 81"/>
                <a:gd name="T10" fmla="*/ 22 w 68"/>
                <a:gd name="T11" fmla="*/ 81 h 81"/>
                <a:gd name="T12" fmla="*/ 45 w 68"/>
                <a:gd name="T13" fmla="*/ 81 h 81"/>
                <a:gd name="T14" fmla="*/ 45 w 68"/>
                <a:gd name="T15" fmla="*/ 79 h 81"/>
                <a:gd name="T16" fmla="*/ 54 w 68"/>
                <a:gd name="T17" fmla="*/ 63 h 81"/>
                <a:gd name="T18" fmla="*/ 68 w 68"/>
                <a:gd name="T19" fmla="*/ 3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81">
                  <a:moveTo>
                    <a:pt x="68" y="35"/>
                  </a:moveTo>
                  <a:cubicBezTo>
                    <a:pt x="68" y="16"/>
                    <a:pt x="52" y="0"/>
                    <a:pt x="32" y="1"/>
                  </a:cubicBezTo>
                  <a:cubicBezTo>
                    <a:pt x="14" y="2"/>
                    <a:pt x="0" y="17"/>
                    <a:pt x="0" y="35"/>
                  </a:cubicBezTo>
                  <a:cubicBezTo>
                    <a:pt x="0" y="46"/>
                    <a:pt x="5" y="56"/>
                    <a:pt x="14" y="63"/>
                  </a:cubicBezTo>
                  <a:cubicBezTo>
                    <a:pt x="19" y="66"/>
                    <a:pt x="22" y="73"/>
                    <a:pt x="22" y="79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3"/>
                    <a:pt x="48" y="66"/>
                    <a:pt x="54" y="63"/>
                  </a:cubicBezTo>
                  <a:cubicBezTo>
                    <a:pt x="62" y="57"/>
                    <a:pt x="68" y="47"/>
                    <a:pt x="68" y="35"/>
                  </a:cubicBez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8" name="ïṥ1iḓè">
              <a:extLst>
                <a:ext uri="{FF2B5EF4-FFF2-40B4-BE49-F238E27FC236}">
                  <a16:creationId xmlns:a16="http://schemas.microsoft.com/office/drawing/2014/main" id="{46557F97-8E88-4A6D-90D1-E9BAFDD9CCEA}"/>
                </a:ext>
              </a:extLst>
            </p:cNvPr>
            <p:cNvSpPr/>
            <p:nvPr/>
          </p:nvSpPr>
          <p:spPr bwMode="auto">
            <a:xfrm>
              <a:off x="7651750" y="2898775"/>
              <a:ext cx="74613" cy="49213"/>
            </a:xfrm>
            <a:custGeom>
              <a:avLst/>
              <a:gdLst>
                <a:gd name="T0" fmla="*/ 22 w 23"/>
                <a:gd name="T1" fmla="*/ 15 h 15"/>
                <a:gd name="T2" fmla="*/ 2 w 23"/>
                <a:gd name="T3" fmla="*/ 15 h 15"/>
                <a:gd name="T4" fmla="*/ 0 w 23"/>
                <a:gd name="T5" fmla="*/ 13 h 15"/>
                <a:gd name="T6" fmla="*/ 0 w 23"/>
                <a:gd name="T7" fmla="*/ 0 h 15"/>
                <a:gd name="T8" fmla="*/ 23 w 23"/>
                <a:gd name="T9" fmla="*/ 0 h 15"/>
                <a:gd name="T10" fmla="*/ 23 w 23"/>
                <a:gd name="T11" fmla="*/ 13 h 15"/>
                <a:gd name="T12" fmla="*/ 22 w 23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5">
                  <a:moveTo>
                    <a:pt x="22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2" y="15"/>
                    <a:pt x="22" y="15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9" name="îş1ïḓé">
              <a:extLst>
                <a:ext uri="{FF2B5EF4-FFF2-40B4-BE49-F238E27FC236}">
                  <a16:creationId xmlns:a16="http://schemas.microsoft.com/office/drawing/2014/main" id="{38561864-FF97-44A0-AB01-B878A0490045}"/>
                </a:ext>
              </a:extLst>
            </p:cNvPr>
            <p:cNvSpPr/>
            <p:nvPr/>
          </p:nvSpPr>
          <p:spPr bwMode="auto">
            <a:xfrm>
              <a:off x="7664450" y="2947988"/>
              <a:ext cx="52388" cy="15875"/>
            </a:xfrm>
            <a:custGeom>
              <a:avLst/>
              <a:gdLst>
                <a:gd name="T0" fmla="*/ 0 w 16"/>
                <a:gd name="T1" fmla="*/ 0 h 5"/>
                <a:gd name="T2" fmla="*/ 16 w 16"/>
                <a:gd name="T3" fmla="*/ 0 h 5"/>
                <a:gd name="T4" fmla="*/ 8 w 16"/>
                <a:gd name="T5" fmla="*/ 5 h 5"/>
                <a:gd name="T6" fmla="*/ 0 w 16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5">
                  <a:moveTo>
                    <a:pt x="0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4" y="5"/>
                    <a:pt x="8" y="5"/>
                  </a:cubicBezTo>
                  <a:cubicBezTo>
                    <a:pt x="2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A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0" name="ïṩḻîďê">
              <a:extLst>
                <a:ext uri="{FF2B5EF4-FFF2-40B4-BE49-F238E27FC236}">
                  <a16:creationId xmlns:a16="http://schemas.microsoft.com/office/drawing/2014/main" id="{E33CC464-D002-4F77-A44C-7497A6E648FE}"/>
                </a:ext>
              </a:extLst>
            </p:cNvPr>
            <p:cNvSpPr/>
            <p:nvPr/>
          </p:nvSpPr>
          <p:spPr bwMode="auto">
            <a:xfrm>
              <a:off x="7643813" y="2759075"/>
              <a:ext cx="87313" cy="23813"/>
            </a:xfrm>
            <a:custGeom>
              <a:avLst/>
              <a:gdLst>
                <a:gd name="T0" fmla="*/ 0 w 55"/>
                <a:gd name="T1" fmla="*/ 2 h 15"/>
                <a:gd name="T2" fmla="*/ 9 w 55"/>
                <a:gd name="T3" fmla="*/ 15 h 15"/>
                <a:gd name="T4" fmla="*/ 15 w 55"/>
                <a:gd name="T5" fmla="*/ 5 h 15"/>
                <a:gd name="T6" fmla="*/ 21 w 55"/>
                <a:gd name="T7" fmla="*/ 15 h 15"/>
                <a:gd name="T8" fmla="*/ 28 w 55"/>
                <a:gd name="T9" fmla="*/ 5 h 15"/>
                <a:gd name="T10" fmla="*/ 34 w 55"/>
                <a:gd name="T11" fmla="*/ 15 h 15"/>
                <a:gd name="T12" fmla="*/ 40 w 55"/>
                <a:gd name="T13" fmla="*/ 5 h 15"/>
                <a:gd name="T14" fmla="*/ 46 w 55"/>
                <a:gd name="T15" fmla="*/ 15 h 15"/>
                <a:gd name="T16" fmla="*/ 55 w 55"/>
                <a:gd name="T17" fmla="*/ 2 h 15"/>
                <a:gd name="T18" fmla="*/ 52 w 55"/>
                <a:gd name="T19" fmla="*/ 2 h 15"/>
                <a:gd name="T20" fmla="*/ 46 w 55"/>
                <a:gd name="T21" fmla="*/ 11 h 15"/>
                <a:gd name="T22" fmla="*/ 40 w 55"/>
                <a:gd name="T23" fmla="*/ 0 h 15"/>
                <a:gd name="T24" fmla="*/ 34 w 55"/>
                <a:gd name="T25" fmla="*/ 11 h 15"/>
                <a:gd name="T26" fmla="*/ 28 w 55"/>
                <a:gd name="T27" fmla="*/ 0 h 15"/>
                <a:gd name="T28" fmla="*/ 21 w 55"/>
                <a:gd name="T29" fmla="*/ 11 h 15"/>
                <a:gd name="T30" fmla="*/ 15 w 55"/>
                <a:gd name="T31" fmla="*/ 0 h 15"/>
                <a:gd name="T32" fmla="*/ 9 w 55"/>
                <a:gd name="T33" fmla="*/ 11 h 15"/>
                <a:gd name="T34" fmla="*/ 3 w 55"/>
                <a:gd name="T35" fmla="*/ 2 h 15"/>
                <a:gd name="T36" fmla="*/ 0 w 55"/>
                <a:gd name="T37" fmla="*/ 2 h 15"/>
                <a:gd name="T38" fmla="*/ 0 w 55"/>
                <a:gd name="T3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15">
                  <a:moveTo>
                    <a:pt x="0" y="2"/>
                  </a:moveTo>
                  <a:lnTo>
                    <a:pt x="9" y="15"/>
                  </a:lnTo>
                  <a:lnTo>
                    <a:pt x="15" y="5"/>
                  </a:lnTo>
                  <a:lnTo>
                    <a:pt x="21" y="15"/>
                  </a:lnTo>
                  <a:lnTo>
                    <a:pt x="28" y="5"/>
                  </a:lnTo>
                  <a:lnTo>
                    <a:pt x="34" y="15"/>
                  </a:lnTo>
                  <a:lnTo>
                    <a:pt x="40" y="5"/>
                  </a:lnTo>
                  <a:lnTo>
                    <a:pt x="46" y="15"/>
                  </a:lnTo>
                  <a:lnTo>
                    <a:pt x="55" y="2"/>
                  </a:lnTo>
                  <a:lnTo>
                    <a:pt x="52" y="2"/>
                  </a:lnTo>
                  <a:lnTo>
                    <a:pt x="46" y="11"/>
                  </a:lnTo>
                  <a:lnTo>
                    <a:pt x="40" y="0"/>
                  </a:lnTo>
                  <a:lnTo>
                    <a:pt x="34" y="11"/>
                  </a:lnTo>
                  <a:lnTo>
                    <a:pt x="28" y="0"/>
                  </a:lnTo>
                  <a:lnTo>
                    <a:pt x="21" y="11"/>
                  </a:lnTo>
                  <a:lnTo>
                    <a:pt x="15" y="0"/>
                  </a:lnTo>
                  <a:lnTo>
                    <a:pt x="9" y="11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A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1" name="íŝ1îde">
              <a:extLst>
                <a:ext uri="{FF2B5EF4-FFF2-40B4-BE49-F238E27FC236}">
                  <a16:creationId xmlns:a16="http://schemas.microsoft.com/office/drawing/2014/main" id="{717B6146-8D0D-4A9E-9F1D-3E6EF9AA96EC}"/>
                </a:ext>
              </a:extLst>
            </p:cNvPr>
            <p:cNvSpPr/>
            <p:nvPr/>
          </p:nvSpPr>
          <p:spPr bwMode="auto">
            <a:xfrm>
              <a:off x="7643813" y="2762250"/>
              <a:ext cx="90488" cy="149225"/>
            </a:xfrm>
            <a:custGeom>
              <a:avLst/>
              <a:gdLst>
                <a:gd name="T0" fmla="*/ 0 w 27"/>
                <a:gd name="T1" fmla="*/ 1 h 45"/>
                <a:gd name="T2" fmla="*/ 14 w 27"/>
                <a:gd name="T3" fmla="*/ 45 h 45"/>
                <a:gd name="T4" fmla="*/ 26 w 27"/>
                <a:gd name="T5" fmla="*/ 1 h 45"/>
                <a:gd name="T6" fmla="*/ 26 w 27"/>
                <a:gd name="T7" fmla="*/ 0 h 45"/>
                <a:gd name="T8" fmla="*/ 24 w 27"/>
                <a:gd name="T9" fmla="*/ 1 h 45"/>
                <a:gd name="T10" fmla="*/ 14 w 27"/>
                <a:gd name="T11" fmla="*/ 37 h 45"/>
                <a:gd name="T12" fmla="*/ 2 w 27"/>
                <a:gd name="T13" fmla="*/ 1 h 45"/>
                <a:gd name="T14" fmla="*/ 1 w 27"/>
                <a:gd name="T15" fmla="*/ 0 h 45"/>
                <a:gd name="T16" fmla="*/ 0 w 27"/>
                <a:gd name="T17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45">
                  <a:moveTo>
                    <a:pt x="0" y="1"/>
                  </a:moveTo>
                  <a:cubicBezTo>
                    <a:pt x="14" y="45"/>
                    <a:pt x="14" y="45"/>
                    <a:pt x="14" y="45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5" y="0"/>
                    <a:pt x="24" y="0"/>
                    <a:pt x="24" y="1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2" name="îṩľíďe">
              <a:extLst>
                <a:ext uri="{FF2B5EF4-FFF2-40B4-BE49-F238E27FC236}">
                  <a16:creationId xmlns:a16="http://schemas.microsoft.com/office/drawing/2014/main" id="{02454F45-EFC7-4BE0-A16B-11D45FC2AC4A}"/>
                </a:ext>
              </a:extLst>
            </p:cNvPr>
            <p:cNvSpPr/>
            <p:nvPr/>
          </p:nvSpPr>
          <p:spPr bwMode="auto">
            <a:xfrm>
              <a:off x="7680325" y="2532063"/>
              <a:ext cx="14288" cy="76200"/>
            </a:xfrm>
            <a:custGeom>
              <a:avLst/>
              <a:gdLst>
                <a:gd name="T0" fmla="*/ 0 w 4"/>
                <a:gd name="T1" fmla="*/ 2 h 23"/>
                <a:gd name="T2" fmla="*/ 0 w 4"/>
                <a:gd name="T3" fmla="*/ 21 h 23"/>
                <a:gd name="T4" fmla="*/ 2 w 4"/>
                <a:gd name="T5" fmla="*/ 23 h 23"/>
                <a:gd name="T6" fmla="*/ 4 w 4"/>
                <a:gd name="T7" fmla="*/ 21 h 23"/>
                <a:gd name="T8" fmla="*/ 4 w 4"/>
                <a:gd name="T9" fmla="*/ 2 h 23"/>
                <a:gd name="T10" fmla="*/ 2 w 4"/>
                <a:gd name="T11" fmla="*/ 0 h 23"/>
                <a:gd name="T12" fmla="*/ 0 w 4"/>
                <a:gd name="T1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3">
                  <a:moveTo>
                    <a:pt x="0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2" y="23"/>
                  </a:cubicBezTo>
                  <a:cubicBezTo>
                    <a:pt x="3" y="23"/>
                    <a:pt x="4" y="22"/>
                    <a:pt x="4" y="2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3" name="íṩ1ïďè">
              <a:extLst>
                <a:ext uri="{FF2B5EF4-FFF2-40B4-BE49-F238E27FC236}">
                  <a16:creationId xmlns:a16="http://schemas.microsoft.com/office/drawing/2014/main" id="{91730310-5CC0-4F51-B6D6-0760675192EF}"/>
                </a:ext>
              </a:extLst>
            </p:cNvPr>
            <p:cNvSpPr/>
            <p:nvPr/>
          </p:nvSpPr>
          <p:spPr bwMode="auto">
            <a:xfrm>
              <a:off x="7726363" y="2549525"/>
              <a:ext cx="50800" cy="71438"/>
            </a:xfrm>
            <a:custGeom>
              <a:avLst/>
              <a:gdLst>
                <a:gd name="T0" fmla="*/ 10 w 15"/>
                <a:gd name="T1" fmla="*/ 2 h 22"/>
                <a:gd name="T2" fmla="*/ 1 w 15"/>
                <a:gd name="T3" fmla="*/ 18 h 22"/>
                <a:gd name="T4" fmla="*/ 1 w 15"/>
                <a:gd name="T5" fmla="*/ 22 h 22"/>
                <a:gd name="T6" fmla="*/ 5 w 15"/>
                <a:gd name="T7" fmla="*/ 21 h 22"/>
                <a:gd name="T8" fmla="*/ 14 w 15"/>
                <a:gd name="T9" fmla="*/ 4 h 22"/>
                <a:gd name="T10" fmla="*/ 13 w 15"/>
                <a:gd name="T11" fmla="*/ 1 h 22"/>
                <a:gd name="T12" fmla="*/ 10 w 15"/>
                <a:gd name="T1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10" y="2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9"/>
                    <a:pt x="0" y="21"/>
                    <a:pt x="1" y="22"/>
                  </a:cubicBezTo>
                  <a:cubicBezTo>
                    <a:pt x="3" y="22"/>
                    <a:pt x="4" y="22"/>
                    <a:pt x="5" y="2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3"/>
                    <a:pt x="14" y="2"/>
                    <a:pt x="13" y="1"/>
                  </a:cubicBezTo>
                  <a:cubicBezTo>
                    <a:pt x="12" y="0"/>
                    <a:pt x="11" y="1"/>
                    <a:pt x="10" y="2"/>
                  </a:cubicBezTo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4" name="íṡḻîdé">
              <a:extLst>
                <a:ext uri="{FF2B5EF4-FFF2-40B4-BE49-F238E27FC236}">
                  <a16:creationId xmlns:a16="http://schemas.microsoft.com/office/drawing/2014/main" id="{BD416F6C-2AF1-491E-BAC1-206D8E1A2274}"/>
                </a:ext>
              </a:extLst>
            </p:cNvPr>
            <p:cNvSpPr/>
            <p:nvPr/>
          </p:nvSpPr>
          <p:spPr bwMode="auto">
            <a:xfrm>
              <a:off x="7597775" y="2549525"/>
              <a:ext cx="50800" cy="71438"/>
            </a:xfrm>
            <a:custGeom>
              <a:avLst/>
              <a:gdLst>
                <a:gd name="T0" fmla="*/ 1 w 15"/>
                <a:gd name="T1" fmla="*/ 4 h 22"/>
                <a:gd name="T2" fmla="*/ 11 w 15"/>
                <a:gd name="T3" fmla="*/ 21 h 22"/>
                <a:gd name="T4" fmla="*/ 14 w 15"/>
                <a:gd name="T5" fmla="*/ 22 h 22"/>
                <a:gd name="T6" fmla="*/ 15 w 15"/>
                <a:gd name="T7" fmla="*/ 18 h 22"/>
                <a:gd name="T8" fmla="*/ 5 w 15"/>
                <a:gd name="T9" fmla="*/ 2 h 22"/>
                <a:gd name="T10" fmla="*/ 2 w 15"/>
                <a:gd name="T11" fmla="*/ 1 h 22"/>
                <a:gd name="T12" fmla="*/ 1 w 15"/>
                <a:gd name="T13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22">
                  <a:moveTo>
                    <a:pt x="1" y="4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22"/>
                    <a:pt x="13" y="22"/>
                    <a:pt x="14" y="22"/>
                  </a:cubicBezTo>
                  <a:cubicBezTo>
                    <a:pt x="15" y="21"/>
                    <a:pt x="15" y="19"/>
                    <a:pt x="15" y="18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3" y="0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5" name="îṩḷïḑé">
              <a:extLst>
                <a:ext uri="{FF2B5EF4-FFF2-40B4-BE49-F238E27FC236}">
                  <a16:creationId xmlns:a16="http://schemas.microsoft.com/office/drawing/2014/main" id="{2C18E185-F2A0-4595-8DCD-DFD1C680640B}"/>
                </a:ext>
              </a:extLst>
            </p:cNvPr>
            <p:cNvSpPr/>
            <p:nvPr/>
          </p:nvSpPr>
          <p:spPr bwMode="auto">
            <a:xfrm>
              <a:off x="4818063" y="3125788"/>
              <a:ext cx="131763" cy="165100"/>
            </a:xfrm>
            <a:prstGeom prst="rect">
              <a:avLst/>
            </a:pr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6" name="iṩľídè">
              <a:extLst>
                <a:ext uri="{FF2B5EF4-FFF2-40B4-BE49-F238E27FC236}">
                  <a16:creationId xmlns:a16="http://schemas.microsoft.com/office/drawing/2014/main" id="{7ECA948E-95EA-4AEC-96D1-54E188E3359F}"/>
                </a:ext>
              </a:extLst>
            </p:cNvPr>
            <p:cNvSpPr/>
            <p:nvPr/>
          </p:nvSpPr>
          <p:spPr bwMode="auto">
            <a:xfrm>
              <a:off x="5013325" y="2921000"/>
              <a:ext cx="98425" cy="103188"/>
            </a:xfrm>
            <a:custGeom>
              <a:avLst/>
              <a:gdLst>
                <a:gd name="T0" fmla="*/ 2 w 30"/>
                <a:gd name="T1" fmla="*/ 17 h 31"/>
                <a:gd name="T2" fmla="*/ 0 w 30"/>
                <a:gd name="T3" fmla="*/ 17 h 31"/>
                <a:gd name="T4" fmla="*/ 15 w 30"/>
                <a:gd name="T5" fmla="*/ 31 h 31"/>
                <a:gd name="T6" fmla="*/ 16 w 30"/>
                <a:gd name="T7" fmla="*/ 31 h 31"/>
                <a:gd name="T8" fmla="*/ 30 w 30"/>
                <a:gd name="T9" fmla="*/ 16 h 31"/>
                <a:gd name="T10" fmla="*/ 30 w 30"/>
                <a:gd name="T11" fmla="*/ 15 h 31"/>
                <a:gd name="T12" fmla="*/ 30 w 30"/>
                <a:gd name="T13" fmla="*/ 15 h 31"/>
                <a:gd name="T14" fmla="*/ 15 w 30"/>
                <a:gd name="T15" fmla="*/ 0 h 31"/>
                <a:gd name="T16" fmla="*/ 14 w 30"/>
                <a:gd name="T17" fmla="*/ 0 h 31"/>
                <a:gd name="T18" fmla="*/ 0 w 30"/>
                <a:gd name="T19" fmla="*/ 16 h 31"/>
                <a:gd name="T20" fmla="*/ 0 w 30"/>
                <a:gd name="T21" fmla="*/ 17 h 31"/>
                <a:gd name="T22" fmla="*/ 2 w 30"/>
                <a:gd name="T23" fmla="*/ 17 h 31"/>
                <a:gd name="T24" fmla="*/ 4 w 30"/>
                <a:gd name="T25" fmla="*/ 17 h 31"/>
                <a:gd name="T26" fmla="*/ 4 w 30"/>
                <a:gd name="T27" fmla="*/ 16 h 31"/>
                <a:gd name="T28" fmla="*/ 14 w 30"/>
                <a:gd name="T29" fmla="*/ 4 h 31"/>
                <a:gd name="T30" fmla="*/ 15 w 30"/>
                <a:gd name="T31" fmla="*/ 4 h 31"/>
                <a:gd name="T32" fmla="*/ 26 w 30"/>
                <a:gd name="T33" fmla="*/ 15 h 31"/>
                <a:gd name="T34" fmla="*/ 26 w 30"/>
                <a:gd name="T35" fmla="*/ 15 h 31"/>
                <a:gd name="T36" fmla="*/ 26 w 30"/>
                <a:gd name="T37" fmla="*/ 16 h 31"/>
                <a:gd name="T38" fmla="*/ 16 w 30"/>
                <a:gd name="T39" fmla="*/ 27 h 31"/>
                <a:gd name="T40" fmla="*/ 15 w 30"/>
                <a:gd name="T41" fmla="*/ 27 h 31"/>
                <a:gd name="T42" fmla="*/ 4 w 30"/>
                <a:gd name="T43" fmla="*/ 17 h 31"/>
                <a:gd name="T44" fmla="*/ 2 w 30"/>
                <a:gd name="T4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" h="31">
                  <a:moveTo>
                    <a:pt x="2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25"/>
                    <a:pt x="7" y="31"/>
                    <a:pt x="15" y="31"/>
                  </a:cubicBezTo>
                  <a:cubicBezTo>
                    <a:pt x="15" y="31"/>
                    <a:pt x="16" y="31"/>
                    <a:pt x="16" y="31"/>
                  </a:cubicBezTo>
                  <a:cubicBezTo>
                    <a:pt x="24" y="30"/>
                    <a:pt x="30" y="24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6"/>
                    <a:pt x="23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6" y="1"/>
                    <a:pt x="0" y="8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0"/>
                    <a:pt x="8" y="5"/>
                    <a:pt x="14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1" y="4"/>
                    <a:pt x="26" y="9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22"/>
                    <a:pt x="22" y="27"/>
                    <a:pt x="16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9" y="27"/>
                    <a:pt x="4" y="23"/>
                    <a:pt x="4" y="17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7" name="î$ľïḋè">
              <a:extLst>
                <a:ext uri="{FF2B5EF4-FFF2-40B4-BE49-F238E27FC236}">
                  <a16:creationId xmlns:a16="http://schemas.microsoft.com/office/drawing/2014/main" id="{139AEC82-3EA6-4B36-B067-F46A48A33095}"/>
                </a:ext>
              </a:extLst>
            </p:cNvPr>
            <p:cNvSpPr/>
            <p:nvPr/>
          </p:nvSpPr>
          <p:spPr bwMode="auto">
            <a:xfrm>
              <a:off x="5676900" y="2752725"/>
              <a:ext cx="101600" cy="168275"/>
            </a:xfrm>
            <a:custGeom>
              <a:avLst/>
              <a:gdLst>
                <a:gd name="T0" fmla="*/ 50 w 64"/>
                <a:gd name="T1" fmla="*/ 106 h 106"/>
                <a:gd name="T2" fmla="*/ 64 w 64"/>
                <a:gd name="T3" fmla="*/ 58 h 106"/>
                <a:gd name="T4" fmla="*/ 54 w 64"/>
                <a:gd name="T5" fmla="*/ 9 h 106"/>
                <a:gd name="T6" fmla="*/ 23 w 64"/>
                <a:gd name="T7" fmla="*/ 0 h 106"/>
                <a:gd name="T8" fmla="*/ 29 w 64"/>
                <a:gd name="T9" fmla="*/ 42 h 106"/>
                <a:gd name="T10" fmla="*/ 21 w 64"/>
                <a:gd name="T11" fmla="*/ 58 h 106"/>
                <a:gd name="T12" fmla="*/ 12 w 64"/>
                <a:gd name="T13" fmla="*/ 48 h 106"/>
                <a:gd name="T14" fmla="*/ 17 w 64"/>
                <a:gd name="T15" fmla="*/ 29 h 106"/>
                <a:gd name="T16" fmla="*/ 10 w 64"/>
                <a:gd name="T17" fmla="*/ 33 h 106"/>
                <a:gd name="T18" fmla="*/ 0 w 64"/>
                <a:gd name="T19" fmla="*/ 56 h 106"/>
                <a:gd name="T20" fmla="*/ 10 w 64"/>
                <a:gd name="T21" fmla="*/ 94 h 106"/>
                <a:gd name="T22" fmla="*/ 50 w 64"/>
                <a:gd name="T2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06">
                  <a:moveTo>
                    <a:pt x="50" y="106"/>
                  </a:moveTo>
                  <a:lnTo>
                    <a:pt x="64" y="58"/>
                  </a:lnTo>
                  <a:lnTo>
                    <a:pt x="54" y="9"/>
                  </a:lnTo>
                  <a:lnTo>
                    <a:pt x="23" y="0"/>
                  </a:lnTo>
                  <a:lnTo>
                    <a:pt x="29" y="42"/>
                  </a:lnTo>
                  <a:lnTo>
                    <a:pt x="21" y="58"/>
                  </a:lnTo>
                  <a:lnTo>
                    <a:pt x="12" y="48"/>
                  </a:lnTo>
                  <a:lnTo>
                    <a:pt x="17" y="29"/>
                  </a:lnTo>
                  <a:lnTo>
                    <a:pt x="10" y="33"/>
                  </a:lnTo>
                  <a:lnTo>
                    <a:pt x="0" y="56"/>
                  </a:lnTo>
                  <a:lnTo>
                    <a:pt x="10" y="94"/>
                  </a:lnTo>
                  <a:lnTo>
                    <a:pt x="50" y="106"/>
                  </a:ln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8" name="ï$ḻïḍè">
              <a:extLst>
                <a:ext uri="{FF2B5EF4-FFF2-40B4-BE49-F238E27FC236}">
                  <a16:creationId xmlns:a16="http://schemas.microsoft.com/office/drawing/2014/main" id="{11AE3D15-7B1E-4BD8-A8AB-5C7A91B18581}"/>
                </a:ext>
              </a:extLst>
            </p:cNvPr>
            <p:cNvSpPr/>
            <p:nvPr/>
          </p:nvSpPr>
          <p:spPr bwMode="auto">
            <a:xfrm>
              <a:off x="5646738" y="2703513"/>
              <a:ext cx="192088" cy="158750"/>
            </a:xfrm>
            <a:custGeom>
              <a:avLst/>
              <a:gdLst>
                <a:gd name="T0" fmla="*/ 0 w 121"/>
                <a:gd name="T1" fmla="*/ 77 h 100"/>
                <a:gd name="T2" fmla="*/ 19 w 121"/>
                <a:gd name="T3" fmla="*/ 100 h 100"/>
                <a:gd name="T4" fmla="*/ 121 w 121"/>
                <a:gd name="T5" fmla="*/ 23 h 100"/>
                <a:gd name="T6" fmla="*/ 102 w 121"/>
                <a:gd name="T7" fmla="*/ 0 h 100"/>
                <a:gd name="T8" fmla="*/ 0 w 121"/>
                <a:gd name="T9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00">
                  <a:moveTo>
                    <a:pt x="0" y="77"/>
                  </a:moveTo>
                  <a:lnTo>
                    <a:pt x="19" y="100"/>
                  </a:lnTo>
                  <a:lnTo>
                    <a:pt x="121" y="23"/>
                  </a:lnTo>
                  <a:lnTo>
                    <a:pt x="102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9" name="îšľídè">
              <a:extLst>
                <a:ext uri="{FF2B5EF4-FFF2-40B4-BE49-F238E27FC236}">
                  <a16:creationId xmlns:a16="http://schemas.microsoft.com/office/drawing/2014/main" id="{D5838ACA-DD79-419F-B200-5879A434E8DE}"/>
                </a:ext>
              </a:extLst>
            </p:cNvPr>
            <p:cNvSpPr/>
            <p:nvPr/>
          </p:nvSpPr>
          <p:spPr bwMode="auto">
            <a:xfrm>
              <a:off x="5630863" y="2825750"/>
              <a:ext cx="46038" cy="42863"/>
            </a:xfrm>
            <a:custGeom>
              <a:avLst/>
              <a:gdLst>
                <a:gd name="T0" fmla="*/ 29 w 29"/>
                <a:gd name="T1" fmla="*/ 23 h 27"/>
                <a:gd name="T2" fmla="*/ 10 w 29"/>
                <a:gd name="T3" fmla="*/ 0 h 27"/>
                <a:gd name="T4" fmla="*/ 0 w 29"/>
                <a:gd name="T5" fmla="*/ 27 h 27"/>
                <a:gd name="T6" fmla="*/ 29 w 29"/>
                <a:gd name="T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7">
                  <a:moveTo>
                    <a:pt x="29" y="23"/>
                  </a:moveTo>
                  <a:lnTo>
                    <a:pt x="10" y="0"/>
                  </a:lnTo>
                  <a:lnTo>
                    <a:pt x="0" y="2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0" name="iṣļídé">
              <a:extLst>
                <a:ext uri="{FF2B5EF4-FFF2-40B4-BE49-F238E27FC236}">
                  <a16:creationId xmlns:a16="http://schemas.microsoft.com/office/drawing/2014/main" id="{0E3EE714-57FE-4147-8C95-37ECAC97B2A2}"/>
                </a:ext>
              </a:extLst>
            </p:cNvPr>
            <p:cNvSpPr/>
            <p:nvPr/>
          </p:nvSpPr>
          <p:spPr bwMode="auto">
            <a:xfrm>
              <a:off x="5808663" y="2651125"/>
              <a:ext cx="100013" cy="88900"/>
            </a:xfrm>
            <a:custGeom>
              <a:avLst/>
              <a:gdLst>
                <a:gd name="T0" fmla="*/ 0 w 63"/>
                <a:gd name="T1" fmla="*/ 33 h 56"/>
                <a:gd name="T2" fmla="*/ 19 w 63"/>
                <a:gd name="T3" fmla="*/ 56 h 56"/>
                <a:gd name="T4" fmla="*/ 63 w 63"/>
                <a:gd name="T5" fmla="*/ 23 h 56"/>
                <a:gd name="T6" fmla="*/ 46 w 63"/>
                <a:gd name="T7" fmla="*/ 0 h 56"/>
                <a:gd name="T8" fmla="*/ 0 w 63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6">
                  <a:moveTo>
                    <a:pt x="0" y="33"/>
                  </a:moveTo>
                  <a:lnTo>
                    <a:pt x="19" y="56"/>
                  </a:lnTo>
                  <a:lnTo>
                    <a:pt x="63" y="23"/>
                  </a:lnTo>
                  <a:lnTo>
                    <a:pt x="4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4A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1" name="íṧḻïḋè">
              <a:extLst>
                <a:ext uri="{FF2B5EF4-FFF2-40B4-BE49-F238E27FC236}">
                  <a16:creationId xmlns:a16="http://schemas.microsoft.com/office/drawing/2014/main" id="{C24A99EE-DDAF-4DD8-9E92-CA5C0EA5821A}"/>
                </a:ext>
              </a:extLst>
            </p:cNvPr>
            <p:cNvSpPr/>
            <p:nvPr/>
          </p:nvSpPr>
          <p:spPr bwMode="auto">
            <a:xfrm>
              <a:off x="5676900" y="2798763"/>
              <a:ext cx="49213" cy="103188"/>
            </a:xfrm>
            <a:custGeom>
              <a:avLst/>
              <a:gdLst>
                <a:gd name="T0" fmla="*/ 10 w 31"/>
                <a:gd name="T1" fmla="*/ 4 h 65"/>
                <a:gd name="T2" fmla="*/ 17 w 31"/>
                <a:gd name="T3" fmla="*/ 0 h 65"/>
                <a:gd name="T4" fmla="*/ 12 w 31"/>
                <a:gd name="T5" fmla="*/ 19 h 65"/>
                <a:gd name="T6" fmla="*/ 21 w 31"/>
                <a:gd name="T7" fmla="*/ 29 h 65"/>
                <a:gd name="T8" fmla="*/ 31 w 31"/>
                <a:gd name="T9" fmla="*/ 38 h 65"/>
                <a:gd name="T10" fmla="*/ 10 w 31"/>
                <a:gd name="T11" fmla="*/ 65 h 65"/>
                <a:gd name="T12" fmla="*/ 0 w 31"/>
                <a:gd name="T13" fmla="*/ 27 h 65"/>
                <a:gd name="T14" fmla="*/ 10 w 31"/>
                <a:gd name="T15" fmla="*/ 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65">
                  <a:moveTo>
                    <a:pt x="10" y="4"/>
                  </a:moveTo>
                  <a:lnTo>
                    <a:pt x="17" y="0"/>
                  </a:lnTo>
                  <a:lnTo>
                    <a:pt x="12" y="19"/>
                  </a:lnTo>
                  <a:lnTo>
                    <a:pt x="21" y="29"/>
                  </a:lnTo>
                  <a:lnTo>
                    <a:pt x="31" y="38"/>
                  </a:lnTo>
                  <a:lnTo>
                    <a:pt x="10" y="65"/>
                  </a:lnTo>
                  <a:lnTo>
                    <a:pt x="0" y="27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2" name="îşlîḍê">
              <a:extLst>
                <a:ext uri="{FF2B5EF4-FFF2-40B4-BE49-F238E27FC236}">
                  <a16:creationId xmlns:a16="http://schemas.microsoft.com/office/drawing/2014/main" id="{0CEC70E5-EBCE-4CEA-9ABE-BD74FDF5701F}"/>
                </a:ext>
              </a:extLst>
            </p:cNvPr>
            <p:cNvSpPr/>
            <p:nvPr/>
          </p:nvSpPr>
          <p:spPr bwMode="auto">
            <a:xfrm>
              <a:off x="4497388" y="3230563"/>
              <a:ext cx="730250" cy="946150"/>
            </a:xfrm>
            <a:custGeom>
              <a:avLst/>
              <a:gdLst>
                <a:gd name="T0" fmla="*/ 18 w 221"/>
                <a:gd name="T1" fmla="*/ 274 h 287"/>
                <a:gd name="T2" fmla="*/ 203 w 221"/>
                <a:gd name="T3" fmla="*/ 274 h 287"/>
                <a:gd name="T4" fmla="*/ 211 w 221"/>
                <a:gd name="T5" fmla="*/ 26 h 287"/>
                <a:gd name="T6" fmla="*/ 26 w 221"/>
                <a:gd name="T7" fmla="*/ 24 h 287"/>
                <a:gd name="T8" fmla="*/ 18 w 221"/>
                <a:gd name="T9" fmla="*/ 27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87">
                  <a:moveTo>
                    <a:pt x="18" y="274"/>
                  </a:moveTo>
                  <a:cubicBezTo>
                    <a:pt x="103" y="287"/>
                    <a:pt x="203" y="274"/>
                    <a:pt x="203" y="274"/>
                  </a:cubicBezTo>
                  <a:cubicBezTo>
                    <a:pt x="203" y="274"/>
                    <a:pt x="221" y="28"/>
                    <a:pt x="211" y="26"/>
                  </a:cubicBezTo>
                  <a:cubicBezTo>
                    <a:pt x="113" y="0"/>
                    <a:pt x="26" y="24"/>
                    <a:pt x="26" y="24"/>
                  </a:cubicBezTo>
                  <a:cubicBezTo>
                    <a:pt x="26" y="24"/>
                    <a:pt x="0" y="271"/>
                    <a:pt x="18" y="274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3" name="iṥ1îḓê">
              <a:extLst>
                <a:ext uri="{FF2B5EF4-FFF2-40B4-BE49-F238E27FC236}">
                  <a16:creationId xmlns:a16="http://schemas.microsoft.com/office/drawing/2014/main" id="{431AE524-9496-45F2-A6E0-E8B2163456AC}"/>
                </a:ext>
              </a:extLst>
            </p:cNvPr>
            <p:cNvSpPr/>
            <p:nvPr/>
          </p:nvSpPr>
          <p:spPr bwMode="auto">
            <a:xfrm>
              <a:off x="4289425" y="4068763"/>
              <a:ext cx="96838" cy="144463"/>
            </a:xfrm>
            <a:custGeom>
              <a:avLst/>
              <a:gdLst>
                <a:gd name="T0" fmla="*/ 7 w 61"/>
                <a:gd name="T1" fmla="*/ 0 h 91"/>
                <a:gd name="T2" fmla="*/ 0 w 61"/>
                <a:gd name="T3" fmla="*/ 35 h 91"/>
                <a:gd name="T4" fmla="*/ 11 w 61"/>
                <a:gd name="T5" fmla="*/ 83 h 91"/>
                <a:gd name="T6" fmla="*/ 40 w 61"/>
                <a:gd name="T7" fmla="*/ 91 h 91"/>
                <a:gd name="T8" fmla="*/ 34 w 61"/>
                <a:gd name="T9" fmla="*/ 50 h 91"/>
                <a:gd name="T10" fmla="*/ 42 w 61"/>
                <a:gd name="T11" fmla="*/ 35 h 91"/>
                <a:gd name="T12" fmla="*/ 48 w 61"/>
                <a:gd name="T13" fmla="*/ 43 h 91"/>
                <a:gd name="T14" fmla="*/ 46 w 61"/>
                <a:gd name="T15" fmla="*/ 62 h 91"/>
                <a:gd name="T16" fmla="*/ 52 w 61"/>
                <a:gd name="T17" fmla="*/ 60 h 91"/>
                <a:gd name="T18" fmla="*/ 61 w 61"/>
                <a:gd name="T19" fmla="*/ 35 h 91"/>
                <a:gd name="T20" fmla="*/ 50 w 61"/>
                <a:gd name="T21" fmla="*/ 0 h 91"/>
                <a:gd name="T22" fmla="*/ 7 w 61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91">
                  <a:moveTo>
                    <a:pt x="7" y="0"/>
                  </a:moveTo>
                  <a:lnTo>
                    <a:pt x="0" y="35"/>
                  </a:lnTo>
                  <a:lnTo>
                    <a:pt x="11" y="83"/>
                  </a:lnTo>
                  <a:lnTo>
                    <a:pt x="40" y="91"/>
                  </a:lnTo>
                  <a:lnTo>
                    <a:pt x="34" y="50"/>
                  </a:lnTo>
                  <a:lnTo>
                    <a:pt x="42" y="35"/>
                  </a:lnTo>
                  <a:lnTo>
                    <a:pt x="48" y="43"/>
                  </a:lnTo>
                  <a:lnTo>
                    <a:pt x="46" y="62"/>
                  </a:lnTo>
                  <a:lnTo>
                    <a:pt x="52" y="60"/>
                  </a:lnTo>
                  <a:lnTo>
                    <a:pt x="61" y="35"/>
                  </a:lnTo>
                  <a:lnTo>
                    <a:pt x="5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4" name="îŝḻíḋé">
              <a:extLst>
                <a:ext uri="{FF2B5EF4-FFF2-40B4-BE49-F238E27FC236}">
                  <a16:creationId xmlns:a16="http://schemas.microsoft.com/office/drawing/2014/main" id="{8AA71B65-E94B-40F6-A7C2-CBADD00D2646}"/>
                </a:ext>
              </a:extLst>
            </p:cNvPr>
            <p:cNvSpPr/>
            <p:nvPr/>
          </p:nvSpPr>
          <p:spPr bwMode="auto">
            <a:xfrm>
              <a:off x="4068763" y="5156200"/>
              <a:ext cx="1584325" cy="419100"/>
            </a:xfrm>
            <a:prstGeom prst="ellips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5" name="iŝľiḍè">
              <a:extLst>
                <a:ext uri="{FF2B5EF4-FFF2-40B4-BE49-F238E27FC236}">
                  <a16:creationId xmlns:a16="http://schemas.microsoft.com/office/drawing/2014/main" id="{DABC46F1-A7B2-43CB-A9C5-388A930B1FF2}"/>
                </a:ext>
              </a:extLst>
            </p:cNvPr>
            <p:cNvSpPr/>
            <p:nvPr/>
          </p:nvSpPr>
          <p:spPr bwMode="auto">
            <a:xfrm>
              <a:off x="4989513" y="5232400"/>
              <a:ext cx="261938" cy="193675"/>
            </a:xfrm>
            <a:custGeom>
              <a:avLst/>
              <a:gdLst>
                <a:gd name="T0" fmla="*/ 0 w 79"/>
                <a:gd name="T1" fmla="*/ 48 h 59"/>
                <a:gd name="T2" fmla="*/ 0 w 79"/>
                <a:gd name="T3" fmla="*/ 57 h 59"/>
                <a:gd name="T4" fmla="*/ 2 w 79"/>
                <a:gd name="T5" fmla="*/ 59 h 59"/>
                <a:gd name="T6" fmla="*/ 11 w 79"/>
                <a:gd name="T7" fmla="*/ 59 h 59"/>
                <a:gd name="T8" fmla="*/ 56 w 79"/>
                <a:gd name="T9" fmla="*/ 38 h 59"/>
                <a:gd name="T10" fmla="*/ 79 w 79"/>
                <a:gd name="T11" fmla="*/ 9 h 59"/>
                <a:gd name="T12" fmla="*/ 79 w 79"/>
                <a:gd name="T13" fmla="*/ 3 h 59"/>
                <a:gd name="T14" fmla="*/ 31 w 79"/>
                <a:gd name="T15" fmla="*/ 8 h 59"/>
                <a:gd name="T16" fmla="*/ 6 w 79"/>
                <a:gd name="T17" fmla="*/ 35 h 59"/>
                <a:gd name="T18" fmla="*/ 0 w 79"/>
                <a:gd name="T19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0" y="4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1" y="59"/>
                    <a:pt x="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28" y="59"/>
                    <a:pt x="45" y="51"/>
                    <a:pt x="56" y="3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65" y="0"/>
                    <a:pt x="31" y="8"/>
                    <a:pt x="31" y="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8"/>
                    <a:pt x="0" y="43"/>
                    <a:pt x="0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6" name="ïs1ïḑé">
              <a:extLst>
                <a:ext uri="{FF2B5EF4-FFF2-40B4-BE49-F238E27FC236}">
                  <a16:creationId xmlns:a16="http://schemas.microsoft.com/office/drawing/2014/main" id="{65FFAC0C-617A-4627-AE80-F5BB6F63B1B1}"/>
                </a:ext>
              </a:extLst>
            </p:cNvPr>
            <p:cNvSpPr/>
            <p:nvPr/>
          </p:nvSpPr>
          <p:spPr bwMode="auto">
            <a:xfrm>
              <a:off x="4989513" y="5199063"/>
              <a:ext cx="261938" cy="204788"/>
            </a:xfrm>
            <a:custGeom>
              <a:avLst/>
              <a:gdLst>
                <a:gd name="T0" fmla="*/ 0 w 79"/>
                <a:gd name="T1" fmla="*/ 50 h 62"/>
                <a:gd name="T2" fmla="*/ 0 w 79"/>
                <a:gd name="T3" fmla="*/ 60 h 62"/>
                <a:gd name="T4" fmla="*/ 2 w 79"/>
                <a:gd name="T5" fmla="*/ 62 h 62"/>
                <a:gd name="T6" fmla="*/ 11 w 79"/>
                <a:gd name="T7" fmla="*/ 62 h 62"/>
                <a:gd name="T8" fmla="*/ 56 w 79"/>
                <a:gd name="T9" fmla="*/ 41 h 62"/>
                <a:gd name="T10" fmla="*/ 79 w 79"/>
                <a:gd name="T11" fmla="*/ 13 h 62"/>
                <a:gd name="T12" fmla="*/ 61 w 79"/>
                <a:gd name="T13" fmla="*/ 3 h 62"/>
                <a:gd name="T14" fmla="*/ 31 w 79"/>
                <a:gd name="T15" fmla="*/ 12 h 62"/>
                <a:gd name="T16" fmla="*/ 5 w 79"/>
                <a:gd name="T17" fmla="*/ 39 h 62"/>
                <a:gd name="T18" fmla="*/ 0 w 79"/>
                <a:gd name="T1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2">
                  <a:moveTo>
                    <a:pt x="0" y="5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28" y="62"/>
                    <a:pt x="45" y="54"/>
                    <a:pt x="56" y="4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5" y="5"/>
                    <a:pt x="61" y="3"/>
                  </a:cubicBezTo>
                  <a:cubicBezTo>
                    <a:pt x="47" y="0"/>
                    <a:pt x="31" y="12"/>
                    <a:pt x="31" y="1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42"/>
                    <a:pt x="0" y="46"/>
                    <a:pt x="0" y="50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7" name="íşḻíḋé">
              <a:extLst>
                <a:ext uri="{FF2B5EF4-FFF2-40B4-BE49-F238E27FC236}">
                  <a16:creationId xmlns:a16="http://schemas.microsoft.com/office/drawing/2014/main" id="{E9F2BC9D-E0D0-48C8-A498-5E556959CE36}"/>
                </a:ext>
              </a:extLst>
            </p:cNvPr>
            <p:cNvSpPr/>
            <p:nvPr/>
          </p:nvSpPr>
          <p:spPr bwMode="auto">
            <a:xfrm>
              <a:off x="4545013" y="5232400"/>
              <a:ext cx="260350" cy="193675"/>
            </a:xfrm>
            <a:custGeom>
              <a:avLst/>
              <a:gdLst>
                <a:gd name="T0" fmla="*/ 0 w 79"/>
                <a:gd name="T1" fmla="*/ 48 h 59"/>
                <a:gd name="T2" fmla="*/ 0 w 79"/>
                <a:gd name="T3" fmla="*/ 57 h 59"/>
                <a:gd name="T4" fmla="*/ 2 w 79"/>
                <a:gd name="T5" fmla="*/ 59 h 59"/>
                <a:gd name="T6" fmla="*/ 11 w 79"/>
                <a:gd name="T7" fmla="*/ 59 h 59"/>
                <a:gd name="T8" fmla="*/ 55 w 79"/>
                <a:gd name="T9" fmla="*/ 38 h 59"/>
                <a:gd name="T10" fmla="*/ 79 w 79"/>
                <a:gd name="T11" fmla="*/ 9 h 59"/>
                <a:gd name="T12" fmla="*/ 79 w 79"/>
                <a:gd name="T13" fmla="*/ 3 h 59"/>
                <a:gd name="T14" fmla="*/ 31 w 79"/>
                <a:gd name="T15" fmla="*/ 8 h 59"/>
                <a:gd name="T16" fmla="*/ 5 w 79"/>
                <a:gd name="T17" fmla="*/ 35 h 59"/>
                <a:gd name="T18" fmla="*/ 0 w 79"/>
                <a:gd name="T19" fmla="*/ 4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59">
                  <a:moveTo>
                    <a:pt x="0" y="48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1" y="59"/>
                    <a:pt x="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28" y="59"/>
                    <a:pt x="44" y="51"/>
                    <a:pt x="55" y="38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65" y="0"/>
                    <a:pt x="31" y="8"/>
                    <a:pt x="31" y="8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8"/>
                    <a:pt x="0" y="43"/>
                    <a:pt x="0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8" name="išľîḍé">
              <a:extLst>
                <a:ext uri="{FF2B5EF4-FFF2-40B4-BE49-F238E27FC236}">
                  <a16:creationId xmlns:a16="http://schemas.microsoft.com/office/drawing/2014/main" id="{AF7EADE9-01CD-4C10-939B-4217F9C7D5DB}"/>
                </a:ext>
              </a:extLst>
            </p:cNvPr>
            <p:cNvSpPr/>
            <p:nvPr/>
          </p:nvSpPr>
          <p:spPr bwMode="auto">
            <a:xfrm>
              <a:off x="4545013" y="5199063"/>
              <a:ext cx="260350" cy="204788"/>
            </a:xfrm>
            <a:custGeom>
              <a:avLst/>
              <a:gdLst>
                <a:gd name="T0" fmla="*/ 0 w 79"/>
                <a:gd name="T1" fmla="*/ 50 h 62"/>
                <a:gd name="T2" fmla="*/ 0 w 79"/>
                <a:gd name="T3" fmla="*/ 60 h 62"/>
                <a:gd name="T4" fmla="*/ 2 w 79"/>
                <a:gd name="T5" fmla="*/ 62 h 62"/>
                <a:gd name="T6" fmla="*/ 11 w 79"/>
                <a:gd name="T7" fmla="*/ 62 h 62"/>
                <a:gd name="T8" fmla="*/ 55 w 79"/>
                <a:gd name="T9" fmla="*/ 41 h 62"/>
                <a:gd name="T10" fmla="*/ 79 w 79"/>
                <a:gd name="T11" fmla="*/ 13 h 62"/>
                <a:gd name="T12" fmla="*/ 61 w 79"/>
                <a:gd name="T13" fmla="*/ 3 h 62"/>
                <a:gd name="T14" fmla="*/ 31 w 79"/>
                <a:gd name="T15" fmla="*/ 12 h 62"/>
                <a:gd name="T16" fmla="*/ 5 w 79"/>
                <a:gd name="T17" fmla="*/ 39 h 62"/>
                <a:gd name="T18" fmla="*/ 0 w 79"/>
                <a:gd name="T19" fmla="*/ 5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62">
                  <a:moveTo>
                    <a:pt x="0" y="5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28" y="62"/>
                    <a:pt x="44" y="54"/>
                    <a:pt x="55" y="41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5" y="5"/>
                    <a:pt x="61" y="3"/>
                  </a:cubicBezTo>
                  <a:cubicBezTo>
                    <a:pt x="47" y="0"/>
                    <a:pt x="31" y="12"/>
                    <a:pt x="31" y="12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2" y="42"/>
                    <a:pt x="0" y="46"/>
                    <a:pt x="0" y="50"/>
                  </a:cubicBezTo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9" name="íṡḻîḓè">
              <a:extLst>
                <a:ext uri="{FF2B5EF4-FFF2-40B4-BE49-F238E27FC236}">
                  <a16:creationId xmlns:a16="http://schemas.microsoft.com/office/drawing/2014/main" id="{2CCACBCE-54CD-41EE-BEA6-121E10CE0075}"/>
                </a:ext>
              </a:extLst>
            </p:cNvPr>
            <p:cNvSpPr/>
            <p:nvPr/>
          </p:nvSpPr>
          <p:spPr bwMode="auto">
            <a:xfrm>
              <a:off x="5102225" y="2895600"/>
              <a:ext cx="679450" cy="557213"/>
            </a:xfrm>
            <a:custGeom>
              <a:avLst/>
              <a:gdLst>
                <a:gd name="T0" fmla="*/ 5 w 206"/>
                <a:gd name="T1" fmla="*/ 169 h 169"/>
                <a:gd name="T2" fmla="*/ 88 w 206"/>
                <a:gd name="T3" fmla="*/ 141 h 169"/>
                <a:gd name="T4" fmla="*/ 155 w 206"/>
                <a:gd name="T5" fmla="*/ 94 h 169"/>
                <a:gd name="T6" fmla="*/ 206 w 206"/>
                <a:gd name="T7" fmla="*/ 11 h 169"/>
                <a:gd name="T8" fmla="*/ 172 w 206"/>
                <a:gd name="T9" fmla="*/ 0 h 169"/>
                <a:gd name="T10" fmla="*/ 129 w 206"/>
                <a:gd name="T11" fmla="*/ 68 h 169"/>
                <a:gd name="T12" fmla="*/ 44 w 206"/>
                <a:gd name="T13" fmla="*/ 121 h 169"/>
                <a:gd name="T14" fmla="*/ 12 w 206"/>
                <a:gd name="T15" fmla="*/ 131 h 169"/>
                <a:gd name="T16" fmla="*/ 3 w 206"/>
                <a:gd name="T17" fmla="*/ 133 h 169"/>
                <a:gd name="T18" fmla="*/ 0 w 206"/>
                <a:gd name="T19" fmla="*/ 133 h 169"/>
                <a:gd name="T20" fmla="*/ 0 w 206"/>
                <a:gd name="T21" fmla="*/ 133 h 169"/>
                <a:gd name="T22" fmla="*/ 0 w 206"/>
                <a:gd name="T23" fmla="*/ 133 h 169"/>
                <a:gd name="T24" fmla="*/ 1 w 206"/>
                <a:gd name="T25" fmla="*/ 139 h 169"/>
                <a:gd name="T26" fmla="*/ 0 w 206"/>
                <a:gd name="T27" fmla="*/ 133 h 169"/>
                <a:gd name="T28" fmla="*/ 0 w 206"/>
                <a:gd name="T29" fmla="*/ 133 h 169"/>
                <a:gd name="T30" fmla="*/ 1 w 206"/>
                <a:gd name="T31" fmla="*/ 139 h 169"/>
                <a:gd name="T32" fmla="*/ 0 w 206"/>
                <a:gd name="T33" fmla="*/ 133 h 169"/>
                <a:gd name="T34" fmla="*/ 5 w 206"/>
                <a:gd name="T35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169">
                  <a:moveTo>
                    <a:pt x="5" y="169"/>
                  </a:moveTo>
                  <a:cubicBezTo>
                    <a:pt x="6" y="169"/>
                    <a:pt x="44" y="163"/>
                    <a:pt x="88" y="141"/>
                  </a:cubicBezTo>
                  <a:cubicBezTo>
                    <a:pt x="110" y="130"/>
                    <a:pt x="134" y="115"/>
                    <a:pt x="155" y="94"/>
                  </a:cubicBezTo>
                  <a:cubicBezTo>
                    <a:pt x="176" y="72"/>
                    <a:pt x="195" y="45"/>
                    <a:pt x="206" y="11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2" y="28"/>
                    <a:pt x="147" y="50"/>
                    <a:pt x="129" y="68"/>
                  </a:cubicBezTo>
                  <a:cubicBezTo>
                    <a:pt x="103" y="95"/>
                    <a:pt x="70" y="111"/>
                    <a:pt x="44" y="121"/>
                  </a:cubicBezTo>
                  <a:cubicBezTo>
                    <a:pt x="31" y="126"/>
                    <a:pt x="20" y="129"/>
                    <a:pt x="12" y="131"/>
                  </a:cubicBezTo>
                  <a:cubicBezTo>
                    <a:pt x="8" y="132"/>
                    <a:pt x="5" y="132"/>
                    <a:pt x="3" y="133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5" y="169"/>
                    <a:pt x="5" y="169"/>
                    <a:pt x="5" y="169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0" name="îSľiďé">
              <a:extLst>
                <a:ext uri="{FF2B5EF4-FFF2-40B4-BE49-F238E27FC236}">
                  <a16:creationId xmlns:a16="http://schemas.microsoft.com/office/drawing/2014/main" id="{0FCC94D8-848B-4B8C-8397-CB219B85BF8F}"/>
                </a:ext>
              </a:extLst>
            </p:cNvPr>
            <p:cNvSpPr/>
            <p:nvPr/>
          </p:nvSpPr>
          <p:spPr bwMode="auto">
            <a:xfrm>
              <a:off x="4260850" y="3309938"/>
              <a:ext cx="398463" cy="784225"/>
            </a:xfrm>
            <a:custGeom>
              <a:avLst/>
              <a:gdLst>
                <a:gd name="T0" fmla="*/ 99 w 121"/>
                <a:gd name="T1" fmla="*/ 0 h 238"/>
                <a:gd name="T2" fmla="*/ 50 w 121"/>
                <a:gd name="T3" fmla="*/ 54 h 238"/>
                <a:gd name="T4" fmla="*/ 16 w 121"/>
                <a:gd name="T5" fmla="*/ 115 h 238"/>
                <a:gd name="T6" fmla="*/ 0 w 121"/>
                <a:gd name="T7" fmla="*/ 195 h 238"/>
                <a:gd name="T8" fmla="*/ 4 w 121"/>
                <a:gd name="T9" fmla="*/ 238 h 238"/>
                <a:gd name="T10" fmla="*/ 40 w 121"/>
                <a:gd name="T11" fmla="*/ 230 h 238"/>
                <a:gd name="T12" fmla="*/ 36 w 121"/>
                <a:gd name="T13" fmla="*/ 195 h 238"/>
                <a:gd name="T14" fmla="*/ 49 w 121"/>
                <a:gd name="T15" fmla="*/ 128 h 238"/>
                <a:gd name="T16" fmla="*/ 95 w 121"/>
                <a:gd name="T17" fmla="*/ 55 h 238"/>
                <a:gd name="T18" fmla="*/ 114 w 121"/>
                <a:gd name="T19" fmla="*/ 35 h 238"/>
                <a:gd name="T20" fmla="*/ 120 w 121"/>
                <a:gd name="T21" fmla="*/ 30 h 238"/>
                <a:gd name="T22" fmla="*/ 121 w 121"/>
                <a:gd name="T23" fmla="*/ 29 h 238"/>
                <a:gd name="T24" fmla="*/ 121 w 121"/>
                <a:gd name="T25" fmla="*/ 29 h 238"/>
                <a:gd name="T26" fmla="*/ 121 w 121"/>
                <a:gd name="T27" fmla="*/ 29 h 238"/>
                <a:gd name="T28" fmla="*/ 117 w 121"/>
                <a:gd name="T29" fmla="*/ 23 h 238"/>
                <a:gd name="T30" fmla="*/ 121 w 121"/>
                <a:gd name="T31" fmla="*/ 29 h 238"/>
                <a:gd name="T32" fmla="*/ 121 w 121"/>
                <a:gd name="T33" fmla="*/ 29 h 238"/>
                <a:gd name="T34" fmla="*/ 117 w 121"/>
                <a:gd name="T35" fmla="*/ 23 h 238"/>
                <a:gd name="T36" fmla="*/ 121 w 121"/>
                <a:gd name="T37" fmla="*/ 29 h 238"/>
                <a:gd name="T38" fmla="*/ 99 w 121"/>
                <a:gd name="T3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238">
                  <a:moveTo>
                    <a:pt x="99" y="0"/>
                  </a:moveTo>
                  <a:cubicBezTo>
                    <a:pt x="98" y="1"/>
                    <a:pt x="74" y="20"/>
                    <a:pt x="50" y="54"/>
                  </a:cubicBezTo>
                  <a:cubicBezTo>
                    <a:pt x="37" y="70"/>
                    <a:pt x="25" y="91"/>
                    <a:pt x="16" y="115"/>
                  </a:cubicBezTo>
                  <a:cubicBezTo>
                    <a:pt x="6" y="138"/>
                    <a:pt x="0" y="165"/>
                    <a:pt x="0" y="195"/>
                  </a:cubicBezTo>
                  <a:cubicBezTo>
                    <a:pt x="0" y="209"/>
                    <a:pt x="1" y="223"/>
                    <a:pt x="4" y="238"/>
                  </a:cubicBezTo>
                  <a:cubicBezTo>
                    <a:pt x="40" y="230"/>
                    <a:pt x="40" y="230"/>
                    <a:pt x="40" y="230"/>
                  </a:cubicBezTo>
                  <a:cubicBezTo>
                    <a:pt x="37" y="218"/>
                    <a:pt x="36" y="206"/>
                    <a:pt x="36" y="195"/>
                  </a:cubicBezTo>
                  <a:cubicBezTo>
                    <a:pt x="36" y="171"/>
                    <a:pt x="41" y="148"/>
                    <a:pt x="49" y="128"/>
                  </a:cubicBezTo>
                  <a:cubicBezTo>
                    <a:pt x="61" y="97"/>
                    <a:pt x="79" y="72"/>
                    <a:pt x="95" y="55"/>
                  </a:cubicBezTo>
                  <a:cubicBezTo>
                    <a:pt x="102" y="46"/>
                    <a:pt x="109" y="40"/>
                    <a:pt x="114" y="35"/>
                  </a:cubicBezTo>
                  <a:cubicBezTo>
                    <a:pt x="116" y="33"/>
                    <a:pt x="118" y="31"/>
                    <a:pt x="120" y="30"/>
                  </a:cubicBezTo>
                  <a:cubicBezTo>
                    <a:pt x="120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99" y="0"/>
                    <a:pt x="99" y="0"/>
                    <a:pt x="99" y="0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1" name="iṣļïďè">
              <a:extLst>
                <a:ext uri="{FF2B5EF4-FFF2-40B4-BE49-F238E27FC236}">
                  <a16:creationId xmlns:a16="http://schemas.microsoft.com/office/drawing/2014/main" id="{BB74D71F-1B37-4CE5-9081-6BCFA1B83955}"/>
                </a:ext>
              </a:extLst>
            </p:cNvPr>
            <p:cNvSpPr/>
            <p:nvPr/>
          </p:nvSpPr>
          <p:spPr bwMode="auto">
            <a:xfrm>
              <a:off x="4524375" y="4133850"/>
              <a:ext cx="681038" cy="1249363"/>
            </a:xfrm>
            <a:custGeom>
              <a:avLst/>
              <a:gdLst>
                <a:gd name="T0" fmla="*/ 10 w 206"/>
                <a:gd name="T1" fmla="*/ 0 h 379"/>
                <a:gd name="T2" fmla="*/ 18 w 206"/>
                <a:gd name="T3" fmla="*/ 141 h 379"/>
                <a:gd name="T4" fmla="*/ 0 w 206"/>
                <a:gd name="T5" fmla="*/ 373 h 379"/>
                <a:gd name="T6" fmla="*/ 48 w 206"/>
                <a:gd name="T7" fmla="*/ 369 h 379"/>
                <a:gd name="T8" fmla="*/ 78 w 206"/>
                <a:gd name="T9" fmla="*/ 150 h 379"/>
                <a:gd name="T10" fmla="*/ 78 w 206"/>
                <a:gd name="T11" fmla="*/ 57 h 379"/>
                <a:gd name="T12" fmla="*/ 88 w 206"/>
                <a:gd name="T13" fmla="*/ 45 h 379"/>
                <a:gd name="T14" fmla="*/ 134 w 206"/>
                <a:gd name="T15" fmla="*/ 46 h 379"/>
                <a:gd name="T16" fmla="*/ 150 w 206"/>
                <a:gd name="T17" fmla="*/ 164 h 379"/>
                <a:gd name="T18" fmla="*/ 142 w 206"/>
                <a:gd name="T19" fmla="*/ 366 h 379"/>
                <a:gd name="T20" fmla="*/ 186 w 206"/>
                <a:gd name="T21" fmla="*/ 368 h 379"/>
                <a:gd name="T22" fmla="*/ 206 w 206"/>
                <a:gd name="T23" fmla="*/ 156 h 379"/>
                <a:gd name="T24" fmla="*/ 195 w 206"/>
                <a:gd name="T25" fmla="*/ 0 h 379"/>
                <a:gd name="T26" fmla="*/ 10 w 206"/>
                <a:gd name="T27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379">
                  <a:moveTo>
                    <a:pt x="10" y="0"/>
                  </a:moveTo>
                  <a:cubicBezTo>
                    <a:pt x="10" y="0"/>
                    <a:pt x="16" y="103"/>
                    <a:pt x="18" y="141"/>
                  </a:cubicBezTo>
                  <a:cubicBezTo>
                    <a:pt x="20" y="179"/>
                    <a:pt x="0" y="373"/>
                    <a:pt x="0" y="373"/>
                  </a:cubicBezTo>
                  <a:cubicBezTo>
                    <a:pt x="0" y="373"/>
                    <a:pt x="17" y="378"/>
                    <a:pt x="48" y="369"/>
                  </a:cubicBezTo>
                  <a:cubicBezTo>
                    <a:pt x="49" y="370"/>
                    <a:pt x="79" y="190"/>
                    <a:pt x="78" y="150"/>
                  </a:cubicBezTo>
                  <a:cubicBezTo>
                    <a:pt x="77" y="119"/>
                    <a:pt x="77" y="76"/>
                    <a:pt x="78" y="57"/>
                  </a:cubicBezTo>
                  <a:cubicBezTo>
                    <a:pt x="78" y="51"/>
                    <a:pt x="82" y="46"/>
                    <a:pt x="88" y="45"/>
                  </a:cubicBezTo>
                  <a:cubicBezTo>
                    <a:pt x="103" y="44"/>
                    <a:pt x="129" y="43"/>
                    <a:pt x="134" y="46"/>
                  </a:cubicBezTo>
                  <a:cubicBezTo>
                    <a:pt x="142" y="53"/>
                    <a:pt x="151" y="135"/>
                    <a:pt x="150" y="164"/>
                  </a:cubicBezTo>
                  <a:cubicBezTo>
                    <a:pt x="150" y="200"/>
                    <a:pt x="142" y="366"/>
                    <a:pt x="142" y="366"/>
                  </a:cubicBezTo>
                  <a:cubicBezTo>
                    <a:pt x="142" y="366"/>
                    <a:pt x="147" y="379"/>
                    <a:pt x="186" y="368"/>
                  </a:cubicBezTo>
                  <a:cubicBezTo>
                    <a:pt x="186" y="368"/>
                    <a:pt x="206" y="192"/>
                    <a:pt x="206" y="156"/>
                  </a:cubicBezTo>
                  <a:cubicBezTo>
                    <a:pt x="206" y="120"/>
                    <a:pt x="195" y="0"/>
                    <a:pt x="195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2" name="îs1îḋé">
              <a:extLst>
                <a:ext uri="{FF2B5EF4-FFF2-40B4-BE49-F238E27FC236}">
                  <a16:creationId xmlns:a16="http://schemas.microsoft.com/office/drawing/2014/main" id="{4AD96852-B93F-4351-AC10-22934E569001}"/>
                </a:ext>
              </a:extLst>
            </p:cNvPr>
            <p:cNvSpPr/>
            <p:nvPr/>
          </p:nvSpPr>
          <p:spPr bwMode="auto">
            <a:xfrm>
              <a:off x="4841875" y="4279900"/>
              <a:ext cx="131763" cy="19050"/>
            </a:xfrm>
            <a:custGeom>
              <a:avLst/>
              <a:gdLst>
                <a:gd name="T0" fmla="*/ 40 w 40"/>
                <a:gd name="T1" fmla="*/ 6 h 6"/>
                <a:gd name="T2" fmla="*/ 40 w 40"/>
                <a:gd name="T3" fmla="*/ 6 h 6"/>
                <a:gd name="T4" fmla="*/ 40 w 40"/>
                <a:gd name="T5" fmla="*/ 6 h 6"/>
                <a:gd name="T6" fmla="*/ 40 w 40"/>
                <a:gd name="T7" fmla="*/ 6 h 6"/>
                <a:gd name="T8" fmla="*/ 35 w 40"/>
                <a:gd name="T9" fmla="*/ 1 h 6"/>
                <a:gd name="T10" fmla="*/ 39 w 40"/>
                <a:gd name="T11" fmla="*/ 4 h 6"/>
                <a:gd name="T12" fmla="*/ 38 w 40"/>
                <a:gd name="T13" fmla="*/ 2 h 6"/>
                <a:gd name="T14" fmla="*/ 35 w 40"/>
                <a:gd name="T15" fmla="*/ 1 h 6"/>
                <a:gd name="T16" fmla="*/ 20 w 40"/>
                <a:gd name="T17" fmla="*/ 0 h 6"/>
                <a:gd name="T18" fmla="*/ 0 w 40"/>
                <a:gd name="T19" fmla="*/ 1 h 6"/>
                <a:gd name="T20" fmla="*/ 20 w 40"/>
                <a:gd name="T21" fmla="*/ 0 h 6"/>
                <a:gd name="T22" fmla="*/ 32 w 40"/>
                <a:gd name="T23" fmla="*/ 1 h 6"/>
                <a:gd name="T24" fmla="*/ 33 w 40"/>
                <a:gd name="T25" fmla="*/ 1 h 6"/>
                <a:gd name="T26" fmla="*/ 20 w 40"/>
                <a:gd name="T2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6">
                  <a:moveTo>
                    <a:pt x="40" y="6"/>
                  </a:move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6"/>
                    <a:pt x="40" y="6"/>
                    <a:pt x="40" y="6"/>
                  </a:cubicBezTo>
                  <a:moveTo>
                    <a:pt x="35" y="1"/>
                  </a:moveTo>
                  <a:cubicBezTo>
                    <a:pt x="37" y="2"/>
                    <a:pt x="38" y="3"/>
                    <a:pt x="39" y="4"/>
                  </a:cubicBezTo>
                  <a:cubicBezTo>
                    <a:pt x="38" y="3"/>
                    <a:pt x="38" y="3"/>
                    <a:pt x="38" y="2"/>
                  </a:cubicBezTo>
                  <a:cubicBezTo>
                    <a:pt x="37" y="2"/>
                    <a:pt x="36" y="2"/>
                    <a:pt x="35" y="1"/>
                  </a:cubicBezTo>
                  <a:moveTo>
                    <a:pt x="20" y="0"/>
                  </a:moveTo>
                  <a:cubicBezTo>
                    <a:pt x="14" y="0"/>
                    <a:pt x="6" y="0"/>
                    <a:pt x="0" y="1"/>
                  </a:cubicBezTo>
                  <a:cubicBezTo>
                    <a:pt x="6" y="0"/>
                    <a:pt x="14" y="0"/>
                    <a:pt x="20" y="0"/>
                  </a:cubicBezTo>
                  <a:cubicBezTo>
                    <a:pt x="25" y="0"/>
                    <a:pt x="29" y="0"/>
                    <a:pt x="32" y="1"/>
                  </a:cubicBezTo>
                  <a:cubicBezTo>
                    <a:pt x="32" y="1"/>
                    <a:pt x="33" y="1"/>
                    <a:pt x="33" y="1"/>
                  </a:cubicBezTo>
                  <a:cubicBezTo>
                    <a:pt x="29" y="0"/>
                    <a:pt x="25" y="0"/>
                    <a:pt x="20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3" name="i$ļíḋè">
              <a:extLst>
                <a:ext uri="{FF2B5EF4-FFF2-40B4-BE49-F238E27FC236}">
                  <a16:creationId xmlns:a16="http://schemas.microsoft.com/office/drawing/2014/main" id="{AB6FAA64-7EC9-40BA-8C5A-904E62F64C55}"/>
                </a:ext>
              </a:extLst>
            </p:cNvPr>
            <p:cNvSpPr/>
            <p:nvPr/>
          </p:nvSpPr>
          <p:spPr bwMode="auto">
            <a:xfrm>
              <a:off x="4673600" y="5351463"/>
              <a:ext cx="9525" cy="317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3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</a:path>
              </a:pathLst>
            </a:custGeom>
            <a:solidFill>
              <a:srgbClr val="3337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4" name="íślïḑê">
              <a:extLst>
                <a:ext uri="{FF2B5EF4-FFF2-40B4-BE49-F238E27FC236}">
                  <a16:creationId xmlns:a16="http://schemas.microsoft.com/office/drawing/2014/main" id="{4B129562-DFCF-49B5-8DB4-488150BAD0B1}"/>
                </a:ext>
              </a:extLst>
            </p:cNvPr>
            <p:cNvSpPr/>
            <p:nvPr/>
          </p:nvSpPr>
          <p:spPr bwMode="auto">
            <a:xfrm>
              <a:off x="4606925" y="4262438"/>
              <a:ext cx="409575" cy="1101725"/>
            </a:xfrm>
            <a:custGeom>
              <a:avLst/>
              <a:gdLst>
                <a:gd name="T0" fmla="*/ 29 w 124"/>
                <a:gd name="T1" fmla="*/ 0 h 334"/>
                <a:gd name="T2" fmla="*/ 47 w 124"/>
                <a:gd name="T3" fmla="*/ 15 h 334"/>
                <a:gd name="T4" fmla="*/ 44 w 124"/>
                <a:gd name="T5" fmla="*/ 137 h 334"/>
                <a:gd name="T6" fmla="*/ 0 w 124"/>
                <a:gd name="T7" fmla="*/ 334 h 334"/>
                <a:gd name="T8" fmla="*/ 20 w 124"/>
                <a:gd name="T9" fmla="*/ 331 h 334"/>
                <a:gd name="T10" fmla="*/ 23 w 124"/>
                <a:gd name="T11" fmla="*/ 330 h 334"/>
                <a:gd name="T12" fmla="*/ 23 w 124"/>
                <a:gd name="T13" fmla="*/ 330 h 334"/>
                <a:gd name="T14" fmla="*/ 23 w 124"/>
                <a:gd name="T15" fmla="*/ 330 h 334"/>
                <a:gd name="T16" fmla="*/ 53 w 124"/>
                <a:gd name="T17" fmla="*/ 113 h 334"/>
                <a:gd name="T18" fmla="*/ 53 w 124"/>
                <a:gd name="T19" fmla="*/ 111 h 334"/>
                <a:gd name="T20" fmla="*/ 52 w 124"/>
                <a:gd name="T21" fmla="*/ 67 h 334"/>
                <a:gd name="T22" fmla="*/ 53 w 124"/>
                <a:gd name="T23" fmla="*/ 18 h 334"/>
                <a:gd name="T24" fmla="*/ 63 w 124"/>
                <a:gd name="T25" fmla="*/ 6 h 334"/>
                <a:gd name="T26" fmla="*/ 71 w 124"/>
                <a:gd name="T27" fmla="*/ 6 h 334"/>
                <a:gd name="T28" fmla="*/ 91 w 124"/>
                <a:gd name="T29" fmla="*/ 5 h 334"/>
                <a:gd name="T30" fmla="*/ 104 w 124"/>
                <a:gd name="T31" fmla="*/ 6 h 334"/>
                <a:gd name="T32" fmla="*/ 106 w 124"/>
                <a:gd name="T33" fmla="*/ 6 h 334"/>
                <a:gd name="T34" fmla="*/ 109 w 124"/>
                <a:gd name="T35" fmla="*/ 7 h 334"/>
                <a:gd name="T36" fmla="*/ 110 w 124"/>
                <a:gd name="T37" fmla="*/ 9 h 334"/>
                <a:gd name="T38" fmla="*/ 111 w 124"/>
                <a:gd name="T39" fmla="*/ 11 h 334"/>
                <a:gd name="T40" fmla="*/ 111 w 124"/>
                <a:gd name="T41" fmla="*/ 11 h 334"/>
                <a:gd name="T42" fmla="*/ 124 w 124"/>
                <a:gd name="T43" fmla="*/ 1 h 334"/>
                <a:gd name="T44" fmla="*/ 90 w 124"/>
                <a:gd name="T45" fmla="*/ 2 h 334"/>
                <a:gd name="T46" fmla="*/ 29 w 124"/>
                <a:gd name="T4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334">
                  <a:moveTo>
                    <a:pt x="29" y="0"/>
                  </a:moveTo>
                  <a:cubicBezTo>
                    <a:pt x="29" y="0"/>
                    <a:pt x="45" y="9"/>
                    <a:pt x="47" y="15"/>
                  </a:cubicBezTo>
                  <a:cubicBezTo>
                    <a:pt x="48" y="22"/>
                    <a:pt x="47" y="83"/>
                    <a:pt x="44" y="137"/>
                  </a:cubicBezTo>
                  <a:cubicBezTo>
                    <a:pt x="41" y="191"/>
                    <a:pt x="0" y="334"/>
                    <a:pt x="0" y="334"/>
                  </a:cubicBezTo>
                  <a:cubicBezTo>
                    <a:pt x="6" y="334"/>
                    <a:pt x="12" y="333"/>
                    <a:pt x="20" y="331"/>
                  </a:cubicBezTo>
                  <a:cubicBezTo>
                    <a:pt x="21" y="330"/>
                    <a:pt x="22" y="330"/>
                    <a:pt x="23" y="330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3" y="330"/>
                    <a:pt x="23" y="330"/>
                    <a:pt x="23" y="330"/>
                  </a:cubicBezTo>
                  <a:cubicBezTo>
                    <a:pt x="25" y="330"/>
                    <a:pt x="53" y="158"/>
                    <a:pt x="53" y="113"/>
                  </a:cubicBezTo>
                  <a:cubicBezTo>
                    <a:pt x="53" y="112"/>
                    <a:pt x="53" y="111"/>
                    <a:pt x="53" y="111"/>
                  </a:cubicBezTo>
                  <a:cubicBezTo>
                    <a:pt x="52" y="97"/>
                    <a:pt x="52" y="82"/>
                    <a:pt x="52" y="67"/>
                  </a:cubicBezTo>
                  <a:cubicBezTo>
                    <a:pt x="52" y="47"/>
                    <a:pt x="53" y="29"/>
                    <a:pt x="53" y="18"/>
                  </a:cubicBezTo>
                  <a:cubicBezTo>
                    <a:pt x="53" y="12"/>
                    <a:pt x="57" y="7"/>
                    <a:pt x="63" y="6"/>
                  </a:cubicBezTo>
                  <a:cubicBezTo>
                    <a:pt x="66" y="6"/>
                    <a:pt x="68" y="6"/>
                    <a:pt x="71" y="6"/>
                  </a:cubicBezTo>
                  <a:cubicBezTo>
                    <a:pt x="77" y="5"/>
                    <a:pt x="85" y="5"/>
                    <a:pt x="91" y="5"/>
                  </a:cubicBezTo>
                  <a:cubicBezTo>
                    <a:pt x="96" y="5"/>
                    <a:pt x="100" y="5"/>
                    <a:pt x="104" y="6"/>
                  </a:cubicBezTo>
                  <a:cubicBezTo>
                    <a:pt x="105" y="6"/>
                    <a:pt x="105" y="6"/>
                    <a:pt x="106" y="6"/>
                  </a:cubicBezTo>
                  <a:cubicBezTo>
                    <a:pt x="107" y="7"/>
                    <a:pt x="108" y="7"/>
                    <a:pt x="109" y="7"/>
                  </a:cubicBezTo>
                  <a:cubicBezTo>
                    <a:pt x="109" y="8"/>
                    <a:pt x="109" y="8"/>
                    <a:pt x="110" y="9"/>
                  </a:cubicBezTo>
                  <a:cubicBezTo>
                    <a:pt x="111" y="10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20" y="9"/>
                    <a:pt x="124" y="1"/>
                    <a:pt x="124" y="1"/>
                  </a:cubicBezTo>
                  <a:cubicBezTo>
                    <a:pt x="113" y="2"/>
                    <a:pt x="101" y="2"/>
                    <a:pt x="90" y="2"/>
                  </a:cubicBezTo>
                  <a:cubicBezTo>
                    <a:pt x="55" y="2"/>
                    <a:pt x="29" y="0"/>
                    <a:pt x="29" y="0"/>
                  </a:cubicBezTo>
                </a:path>
              </a:pathLst>
            </a:custGeom>
            <a:solidFill>
              <a:srgbClr val="009A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5" name="îsľîḋè">
              <a:extLst>
                <a:ext uri="{FF2B5EF4-FFF2-40B4-BE49-F238E27FC236}">
                  <a16:creationId xmlns:a16="http://schemas.microsoft.com/office/drawing/2014/main" id="{7D50F21E-E775-4D85-B68D-7244437681F8}"/>
                </a:ext>
              </a:extLst>
            </p:cNvPr>
            <p:cNvSpPr/>
            <p:nvPr/>
          </p:nvSpPr>
          <p:spPr bwMode="auto">
            <a:xfrm>
              <a:off x="4725988" y="2805113"/>
              <a:ext cx="363538" cy="422275"/>
            </a:xfrm>
            <a:custGeom>
              <a:avLst/>
              <a:gdLst>
                <a:gd name="T0" fmla="*/ 100 w 110"/>
                <a:gd name="T1" fmla="*/ 108 h 128"/>
                <a:gd name="T2" fmla="*/ 91 w 110"/>
                <a:gd name="T3" fmla="*/ 124 h 128"/>
                <a:gd name="T4" fmla="*/ 80 w 110"/>
                <a:gd name="T5" fmla="*/ 127 h 128"/>
                <a:gd name="T6" fmla="*/ 34 w 110"/>
                <a:gd name="T7" fmla="*/ 127 h 128"/>
                <a:gd name="T8" fmla="*/ 8 w 110"/>
                <a:gd name="T9" fmla="*/ 118 h 128"/>
                <a:gd name="T10" fmla="*/ 3 w 110"/>
                <a:gd name="T11" fmla="*/ 103 h 128"/>
                <a:gd name="T12" fmla="*/ 10 w 110"/>
                <a:gd name="T13" fmla="*/ 29 h 128"/>
                <a:gd name="T14" fmla="*/ 17 w 110"/>
                <a:gd name="T15" fmla="*/ 15 h 128"/>
                <a:gd name="T16" fmla="*/ 28 w 110"/>
                <a:gd name="T17" fmla="*/ 10 h 128"/>
                <a:gd name="T18" fmla="*/ 62 w 110"/>
                <a:gd name="T19" fmla="*/ 3 h 128"/>
                <a:gd name="T20" fmla="*/ 88 w 110"/>
                <a:gd name="T21" fmla="*/ 2 h 128"/>
                <a:gd name="T22" fmla="*/ 107 w 110"/>
                <a:gd name="T23" fmla="*/ 44 h 128"/>
                <a:gd name="T24" fmla="*/ 100 w 110"/>
                <a:gd name="T25" fmla="*/ 10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28">
                  <a:moveTo>
                    <a:pt x="100" y="108"/>
                  </a:moveTo>
                  <a:cubicBezTo>
                    <a:pt x="98" y="114"/>
                    <a:pt x="96" y="121"/>
                    <a:pt x="91" y="124"/>
                  </a:cubicBezTo>
                  <a:cubicBezTo>
                    <a:pt x="88" y="126"/>
                    <a:pt x="84" y="126"/>
                    <a:pt x="80" y="127"/>
                  </a:cubicBezTo>
                  <a:cubicBezTo>
                    <a:pt x="65" y="128"/>
                    <a:pt x="49" y="128"/>
                    <a:pt x="34" y="127"/>
                  </a:cubicBezTo>
                  <a:cubicBezTo>
                    <a:pt x="24" y="127"/>
                    <a:pt x="13" y="125"/>
                    <a:pt x="8" y="118"/>
                  </a:cubicBezTo>
                  <a:cubicBezTo>
                    <a:pt x="5" y="113"/>
                    <a:pt x="4" y="108"/>
                    <a:pt x="3" y="103"/>
                  </a:cubicBezTo>
                  <a:cubicBezTo>
                    <a:pt x="0" y="78"/>
                    <a:pt x="3" y="53"/>
                    <a:pt x="10" y="29"/>
                  </a:cubicBezTo>
                  <a:cubicBezTo>
                    <a:pt x="11" y="24"/>
                    <a:pt x="13" y="18"/>
                    <a:pt x="17" y="15"/>
                  </a:cubicBezTo>
                  <a:cubicBezTo>
                    <a:pt x="20" y="12"/>
                    <a:pt x="24" y="11"/>
                    <a:pt x="28" y="10"/>
                  </a:cubicBezTo>
                  <a:cubicBezTo>
                    <a:pt x="39" y="7"/>
                    <a:pt x="50" y="5"/>
                    <a:pt x="62" y="3"/>
                  </a:cubicBezTo>
                  <a:cubicBezTo>
                    <a:pt x="70" y="1"/>
                    <a:pt x="80" y="0"/>
                    <a:pt x="88" y="2"/>
                  </a:cubicBezTo>
                  <a:cubicBezTo>
                    <a:pt x="110" y="7"/>
                    <a:pt x="107" y="26"/>
                    <a:pt x="107" y="44"/>
                  </a:cubicBezTo>
                  <a:cubicBezTo>
                    <a:pt x="107" y="65"/>
                    <a:pt x="104" y="87"/>
                    <a:pt x="100" y="108"/>
                  </a:cubicBez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6" name="is1íḍé">
              <a:extLst>
                <a:ext uri="{FF2B5EF4-FFF2-40B4-BE49-F238E27FC236}">
                  <a16:creationId xmlns:a16="http://schemas.microsoft.com/office/drawing/2014/main" id="{F629044B-3915-4510-B8D1-FE5F30F27C34}"/>
                </a:ext>
              </a:extLst>
            </p:cNvPr>
            <p:cNvSpPr/>
            <p:nvPr/>
          </p:nvSpPr>
          <p:spPr bwMode="auto">
            <a:xfrm>
              <a:off x="4591050" y="2657475"/>
              <a:ext cx="508000" cy="495300"/>
            </a:xfrm>
            <a:custGeom>
              <a:avLst/>
              <a:gdLst>
                <a:gd name="T0" fmla="*/ 148 w 154"/>
                <a:gd name="T1" fmla="*/ 62 h 150"/>
                <a:gd name="T2" fmla="*/ 142 w 154"/>
                <a:gd name="T3" fmla="*/ 73 h 150"/>
                <a:gd name="T4" fmla="*/ 130 w 154"/>
                <a:gd name="T5" fmla="*/ 72 h 150"/>
                <a:gd name="T6" fmla="*/ 122 w 154"/>
                <a:gd name="T7" fmla="*/ 84 h 150"/>
                <a:gd name="T8" fmla="*/ 107 w 154"/>
                <a:gd name="T9" fmla="*/ 84 h 150"/>
                <a:gd name="T10" fmla="*/ 99 w 154"/>
                <a:gd name="T11" fmla="*/ 83 h 150"/>
                <a:gd name="T12" fmla="*/ 95 w 154"/>
                <a:gd name="T13" fmla="*/ 86 h 150"/>
                <a:gd name="T14" fmla="*/ 95 w 154"/>
                <a:gd name="T15" fmla="*/ 115 h 150"/>
                <a:gd name="T16" fmla="*/ 83 w 154"/>
                <a:gd name="T17" fmla="*/ 128 h 150"/>
                <a:gd name="T18" fmla="*/ 44 w 154"/>
                <a:gd name="T19" fmla="*/ 141 h 150"/>
                <a:gd name="T20" fmla="*/ 26 w 154"/>
                <a:gd name="T21" fmla="*/ 139 h 150"/>
                <a:gd name="T22" fmla="*/ 19 w 154"/>
                <a:gd name="T23" fmla="*/ 135 h 150"/>
                <a:gd name="T24" fmla="*/ 19 w 154"/>
                <a:gd name="T25" fmla="*/ 127 h 150"/>
                <a:gd name="T26" fmla="*/ 8 w 154"/>
                <a:gd name="T27" fmla="*/ 87 h 150"/>
                <a:gd name="T28" fmla="*/ 10 w 154"/>
                <a:gd name="T29" fmla="*/ 83 h 150"/>
                <a:gd name="T30" fmla="*/ 9 w 154"/>
                <a:gd name="T31" fmla="*/ 78 h 150"/>
                <a:gd name="T32" fmla="*/ 9 w 154"/>
                <a:gd name="T33" fmla="*/ 60 h 150"/>
                <a:gd name="T34" fmla="*/ 23 w 154"/>
                <a:gd name="T35" fmla="*/ 50 h 150"/>
                <a:gd name="T36" fmla="*/ 29 w 154"/>
                <a:gd name="T37" fmla="*/ 28 h 150"/>
                <a:gd name="T38" fmla="*/ 49 w 154"/>
                <a:gd name="T39" fmla="*/ 21 h 150"/>
                <a:gd name="T40" fmla="*/ 86 w 154"/>
                <a:gd name="T41" fmla="*/ 4 h 150"/>
                <a:gd name="T42" fmla="*/ 93 w 154"/>
                <a:gd name="T43" fmla="*/ 9 h 150"/>
                <a:gd name="T44" fmla="*/ 110 w 154"/>
                <a:gd name="T45" fmla="*/ 0 h 150"/>
                <a:gd name="T46" fmla="*/ 127 w 154"/>
                <a:gd name="T47" fmla="*/ 5 h 150"/>
                <a:gd name="T48" fmla="*/ 131 w 154"/>
                <a:gd name="T49" fmla="*/ 22 h 150"/>
                <a:gd name="T50" fmla="*/ 154 w 154"/>
                <a:gd name="T51" fmla="*/ 47 h 150"/>
                <a:gd name="T52" fmla="*/ 148 w 154"/>
                <a:gd name="T53" fmla="*/ 6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150">
                  <a:moveTo>
                    <a:pt x="148" y="62"/>
                  </a:moveTo>
                  <a:cubicBezTo>
                    <a:pt x="149" y="68"/>
                    <a:pt x="146" y="71"/>
                    <a:pt x="142" y="73"/>
                  </a:cubicBezTo>
                  <a:cubicBezTo>
                    <a:pt x="138" y="75"/>
                    <a:pt x="133" y="75"/>
                    <a:pt x="130" y="72"/>
                  </a:cubicBezTo>
                  <a:cubicBezTo>
                    <a:pt x="130" y="77"/>
                    <a:pt x="127" y="82"/>
                    <a:pt x="122" y="84"/>
                  </a:cubicBezTo>
                  <a:cubicBezTo>
                    <a:pt x="117" y="86"/>
                    <a:pt x="112" y="85"/>
                    <a:pt x="107" y="84"/>
                  </a:cubicBezTo>
                  <a:cubicBezTo>
                    <a:pt x="104" y="83"/>
                    <a:pt x="101" y="83"/>
                    <a:pt x="99" y="83"/>
                  </a:cubicBezTo>
                  <a:cubicBezTo>
                    <a:pt x="97" y="84"/>
                    <a:pt x="96" y="85"/>
                    <a:pt x="95" y="86"/>
                  </a:cubicBezTo>
                  <a:cubicBezTo>
                    <a:pt x="87" y="93"/>
                    <a:pt x="87" y="108"/>
                    <a:pt x="95" y="115"/>
                  </a:cubicBezTo>
                  <a:cubicBezTo>
                    <a:pt x="95" y="122"/>
                    <a:pt x="89" y="128"/>
                    <a:pt x="83" y="128"/>
                  </a:cubicBezTo>
                  <a:cubicBezTo>
                    <a:pt x="73" y="150"/>
                    <a:pt x="50" y="138"/>
                    <a:pt x="44" y="141"/>
                  </a:cubicBezTo>
                  <a:cubicBezTo>
                    <a:pt x="35" y="147"/>
                    <a:pt x="32" y="141"/>
                    <a:pt x="26" y="139"/>
                  </a:cubicBezTo>
                  <a:cubicBezTo>
                    <a:pt x="23" y="138"/>
                    <a:pt x="21" y="137"/>
                    <a:pt x="19" y="135"/>
                  </a:cubicBezTo>
                  <a:cubicBezTo>
                    <a:pt x="17" y="133"/>
                    <a:pt x="17" y="129"/>
                    <a:pt x="19" y="127"/>
                  </a:cubicBezTo>
                  <a:cubicBezTo>
                    <a:pt x="5" y="119"/>
                    <a:pt x="0" y="100"/>
                    <a:pt x="8" y="87"/>
                  </a:cubicBezTo>
                  <a:cubicBezTo>
                    <a:pt x="9" y="86"/>
                    <a:pt x="9" y="84"/>
                    <a:pt x="10" y="83"/>
                  </a:cubicBezTo>
                  <a:cubicBezTo>
                    <a:pt x="10" y="81"/>
                    <a:pt x="9" y="79"/>
                    <a:pt x="9" y="78"/>
                  </a:cubicBezTo>
                  <a:cubicBezTo>
                    <a:pt x="7" y="72"/>
                    <a:pt x="7" y="66"/>
                    <a:pt x="9" y="60"/>
                  </a:cubicBezTo>
                  <a:cubicBezTo>
                    <a:pt x="11" y="54"/>
                    <a:pt x="17" y="50"/>
                    <a:pt x="23" y="50"/>
                  </a:cubicBezTo>
                  <a:cubicBezTo>
                    <a:pt x="23" y="42"/>
                    <a:pt x="24" y="34"/>
                    <a:pt x="29" y="28"/>
                  </a:cubicBezTo>
                  <a:cubicBezTo>
                    <a:pt x="33" y="22"/>
                    <a:pt x="42" y="18"/>
                    <a:pt x="49" y="21"/>
                  </a:cubicBezTo>
                  <a:cubicBezTo>
                    <a:pt x="57" y="9"/>
                    <a:pt x="72" y="3"/>
                    <a:pt x="86" y="4"/>
                  </a:cubicBezTo>
                  <a:cubicBezTo>
                    <a:pt x="89" y="5"/>
                    <a:pt x="92" y="6"/>
                    <a:pt x="93" y="9"/>
                  </a:cubicBezTo>
                  <a:cubicBezTo>
                    <a:pt x="95" y="2"/>
                    <a:pt x="103" y="0"/>
                    <a:pt x="110" y="0"/>
                  </a:cubicBezTo>
                  <a:cubicBezTo>
                    <a:pt x="116" y="0"/>
                    <a:pt x="123" y="1"/>
                    <a:pt x="127" y="5"/>
                  </a:cubicBezTo>
                  <a:cubicBezTo>
                    <a:pt x="132" y="9"/>
                    <a:pt x="134" y="17"/>
                    <a:pt x="131" y="22"/>
                  </a:cubicBezTo>
                  <a:cubicBezTo>
                    <a:pt x="145" y="12"/>
                    <a:pt x="154" y="37"/>
                    <a:pt x="154" y="47"/>
                  </a:cubicBezTo>
                  <a:cubicBezTo>
                    <a:pt x="154" y="53"/>
                    <a:pt x="154" y="58"/>
                    <a:pt x="148" y="62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7" name="ïś1ide">
              <a:extLst>
                <a:ext uri="{FF2B5EF4-FFF2-40B4-BE49-F238E27FC236}">
                  <a16:creationId xmlns:a16="http://schemas.microsoft.com/office/drawing/2014/main" id="{20E2BBFC-20D8-4417-83C3-07D7DC07CEF1}"/>
                </a:ext>
              </a:extLst>
            </p:cNvPr>
            <p:cNvSpPr/>
            <p:nvPr/>
          </p:nvSpPr>
          <p:spPr bwMode="auto">
            <a:xfrm>
              <a:off x="4845050" y="2924175"/>
              <a:ext cx="269875" cy="52388"/>
            </a:xfrm>
            <a:custGeom>
              <a:avLst/>
              <a:gdLst>
                <a:gd name="T0" fmla="*/ 80 w 82"/>
                <a:gd name="T1" fmla="*/ 12 h 16"/>
                <a:gd name="T2" fmla="*/ 28 w 82"/>
                <a:gd name="T3" fmla="*/ 1 h 16"/>
                <a:gd name="T4" fmla="*/ 23 w 82"/>
                <a:gd name="T5" fmla="*/ 0 h 16"/>
                <a:gd name="T6" fmla="*/ 10 w 82"/>
                <a:gd name="T7" fmla="*/ 4 h 16"/>
                <a:gd name="T8" fmla="*/ 1 w 82"/>
                <a:gd name="T9" fmla="*/ 11 h 16"/>
                <a:gd name="T10" fmla="*/ 0 w 82"/>
                <a:gd name="T11" fmla="*/ 14 h 16"/>
                <a:gd name="T12" fmla="*/ 3 w 82"/>
                <a:gd name="T13" fmla="*/ 14 h 16"/>
                <a:gd name="T14" fmla="*/ 12 w 82"/>
                <a:gd name="T15" fmla="*/ 8 h 16"/>
                <a:gd name="T16" fmla="*/ 23 w 82"/>
                <a:gd name="T17" fmla="*/ 4 h 16"/>
                <a:gd name="T18" fmla="*/ 28 w 82"/>
                <a:gd name="T19" fmla="*/ 5 h 16"/>
                <a:gd name="T20" fmla="*/ 79 w 82"/>
                <a:gd name="T21" fmla="*/ 16 h 16"/>
                <a:gd name="T22" fmla="*/ 81 w 82"/>
                <a:gd name="T23" fmla="*/ 14 h 16"/>
                <a:gd name="T24" fmla="*/ 80 w 82"/>
                <a:gd name="T25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16">
                  <a:moveTo>
                    <a:pt x="80" y="12"/>
                  </a:moveTo>
                  <a:cubicBezTo>
                    <a:pt x="28" y="1"/>
                    <a:pt x="28" y="1"/>
                    <a:pt x="28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19" y="0"/>
                    <a:pt x="14" y="2"/>
                    <a:pt x="10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3"/>
                    <a:pt x="0" y="14"/>
                  </a:cubicBezTo>
                  <a:cubicBezTo>
                    <a:pt x="1" y="14"/>
                    <a:pt x="2" y="15"/>
                    <a:pt x="3" y="14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6" y="5"/>
                    <a:pt x="20" y="4"/>
                    <a:pt x="23" y="4"/>
                  </a:cubicBezTo>
                  <a:cubicBezTo>
                    <a:pt x="25" y="4"/>
                    <a:pt x="26" y="4"/>
                    <a:pt x="28" y="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1" y="15"/>
                    <a:pt x="81" y="14"/>
                  </a:cubicBezTo>
                  <a:cubicBezTo>
                    <a:pt x="82" y="13"/>
                    <a:pt x="81" y="12"/>
                    <a:pt x="80" y="1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8" name="îṧ1iḑé">
              <a:extLst>
                <a:ext uri="{FF2B5EF4-FFF2-40B4-BE49-F238E27FC236}">
                  <a16:creationId xmlns:a16="http://schemas.microsoft.com/office/drawing/2014/main" id="{2C645515-A119-46A0-86F2-4F110375DDFE}"/>
                </a:ext>
              </a:extLst>
            </p:cNvPr>
            <p:cNvSpPr/>
            <p:nvPr/>
          </p:nvSpPr>
          <p:spPr bwMode="auto">
            <a:xfrm>
              <a:off x="4903788" y="2116138"/>
              <a:ext cx="752475" cy="471488"/>
            </a:xfrm>
            <a:custGeom>
              <a:avLst/>
              <a:gdLst>
                <a:gd name="T0" fmla="*/ 207 w 228"/>
                <a:gd name="T1" fmla="*/ 103 h 143"/>
                <a:gd name="T2" fmla="*/ 44 w 228"/>
                <a:gd name="T3" fmla="*/ 103 h 143"/>
                <a:gd name="T4" fmla="*/ 21 w 228"/>
                <a:gd name="T5" fmla="*/ 143 h 143"/>
                <a:gd name="T6" fmla="*/ 21 w 228"/>
                <a:gd name="T7" fmla="*/ 103 h 143"/>
                <a:gd name="T8" fmla="*/ 0 w 228"/>
                <a:gd name="T9" fmla="*/ 82 h 143"/>
                <a:gd name="T10" fmla="*/ 0 w 228"/>
                <a:gd name="T11" fmla="*/ 21 h 143"/>
                <a:gd name="T12" fmla="*/ 21 w 228"/>
                <a:gd name="T13" fmla="*/ 0 h 143"/>
                <a:gd name="T14" fmla="*/ 207 w 228"/>
                <a:gd name="T15" fmla="*/ 0 h 143"/>
                <a:gd name="T16" fmla="*/ 228 w 228"/>
                <a:gd name="T17" fmla="*/ 21 h 143"/>
                <a:gd name="T18" fmla="*/ 228 w 228"/>
                <a:gd name="T19" fmla="*/ 82 h 143"/>
                <a:gd name="T20" fmla="*/ 207 w 228"/>
                <a:gd name="T21" fmla="*/ 10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143">
                  <a:moveTo>
                    <a:pt x="207" y="103"/>
                  </a:moveTo>
                  <a:cubicBezTo>
                    <a:pt x="44" y="103"/>
                    <a:pt x="44" y="103"/>
                    <a:pt x="44" y="103"/>
                  </a:cubicBezTo>
                  <a:cubicBezTo>
                    <a:pt x="21" y="143"/>
                    <a:pt x="21" y="143"/>
                    <a:pt x="21" y="14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0" y="103"/>
                    <a:pt x="0" y="94"/>
                    <a:pt x="0" y="8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19" y="0"/>
                    <a:pt x="228" y="9"/>
                    <a:pt x="228" y="21"/>
                  </a:cubicBezTo>
                  <a:cubicBezTo>
                    <a:pt x="228" y="82"/>
                    <a:pt x="228" y="82"/>
                    <a:pt x="228" y="82"/>
                  </a:cubicBezTo>
                  <a:cubicBezTo>
                    <a:pt x="228" y="94"/>
                    <a:pt x="219" y="103"/>
                    <a:pt x="207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9" name="ïśḷiďé">
              <a:extLst>
                <a:ext uri="{FF2B5EF4-FFF2-40B4-BE49-F238E27FC236}">
                  <a16:creationId xmlns:a16="http://schemas.microsoft.com/office/drawing/2014/main" id="{2E900B83-B1AB-4AF1-B3B4-CD63CC12FBB0}"/>
                </a:ext>
              </a:extLst>
            </p:cNvPr>
            <p:cNvSpPr/>
            <p:nvPr/>
          </p:nvSpPr>
          <p:spPr bwMode="auto">
            <a:xfrm>
              <a:off x="4891088" y="2103438"/>
              <a:ext cx="779463" cy="498475"/>
            </a:xfrm>
            <a:custGeom>
              <a:avLst/>
              <a:gdLst>
                <a:gd name="T0" fmla="*/ 211 w 236"/>
                <a:gd name="T1" fmla="*/ 107 h 151"/>
                <a:gd name="T2" fmla="*/ 211 w 236"/>
                <a:gd name="T3" fmla="*/ 103 h 151"/>
                <a:gd name="T4" fmla="*/ 48 w 236"/>
                <a:gd name="T5" fmla="*/ 103 h 151"/>
                <a:gd name="T6" fmla="*/ 45 w 236"/>
                <a:gd name="T7" fmla="*/ 105 h 151"/>
                <a:gd name="T8" fmla="*/ 29 w 236"/>
                <a:gd name="T9" fmla="*/ 132 h 151"/>
                <a:gd name="T10" fmla="*/ 29 w 236"/>
                <a:gd name="T11" fmla="*/ 107 h 151"/>
                <a:gd name="T12" fmla="*/ 28 w 236"/>
                <a:gd name="T13" fmla="*/ 104 h 151"/>
                <a:gd name="T14" fmla="*/ 25 w 236"/>
                <a:gd name="T15" fmla="*/ 103 h 151"/>
                <a:gd name="T16" fmla="*/ 13 w 236"/>
                <a:gd name="T17" fmla="*/ 98 h 151"/>
                <a:gd name="T18" fmla="*/ 8 w 236"/>
                <a:gd name="T19" fmla="*/ 86 h 151"/>
                <a:gd name="T20" fmla="*/ 8 w 236"/>
                <a:gd name="T21" fmla="*/ 25 h 151"/>
                <a:gd name="T22" fmla="*/ 13 w 236"/>
                <a:gd name="T23" fmla="*/ 13 h 151"/>
                <a:gd name="T24" fmla="*/ 25 w 236"/>
                <a:gd name="T25" fmla="*/ 8 h 151"/>
                <a:gd name="T26" fmla="*/ 211 w 236"/>
                <a:gd name="T27" fmla="*/ 8 h 151"/>
                <a:gd name="T28" fmla="*/ 223 w 236"/>
                <a:gd name="T29" fmla="*/ 13 h 151"/>
                <a:gd name="T30" fmla="*/ 228 w 236"/>
                <a:gd name="T31" fmla="*/ 25 h 151"/>
                <a:gd name="T32" fmla="*/ 228 w 236"/>
                <a:gd name="T33" fmla="*/ 86 h 151"/>
                <a:gd name="T34" fmla="*/ 223 w 236"/>
                <a:gd name="T35" fmla="*/ 98 h 151"/>
                <a:gd name="T36" fmla="*/ 211 w 236"/>
                <a:gd name="T37" fmla="*/ 103 h 151"/>
                <a:gd name="T38" fmla="*/ 211 w 236"/>
                <a:gd name="T39" fmla="*/ 107 h 151"/>
                <a:gd name="T40" fmla="*/ 211 w 236"/>
                <a:gd name="T41" fmla="*/ 111 h 151"/>
                <a:gd name="T42" fmla="*/ 236 w 236"/>
                <a:gd name="T43" fmla="*/ 86 h 151"/>
                <a:gd name="T44" fmla="*/ 236 w 236"/>
                <a:gd name="T45" fmla="*/ 25 h 151"/>
                <a:gd name="T46" fmla="*/ 211 w 236"/>
                <a:gd name="T47" fmla="*/ 0 h 151"/>
                <a:gd name="T48" fmla="*/ 25 w 236"/>
                <a:gd name="T49" fmla="*/ 0 h 151"/>
                <a:gd name="T50" fmla="*/ 0 w 236"/>
                <a:gd name="T51" fmla="*/ 25 h 151"/>
                <a:gd name="T52" fmla="*/ 0 w 236"/>
                <a:gd name="T53" fmla="*/ 86 h 151"/>
                <a:gd name="T54" fmla="*/ 25 w 236"/>
                <a:gd name="T55" fmla="*/ 111 h 151"/>
                <a:gd name="T56" fmla="*/ 25 w 236"/>
                <a:gd name="T57" fmla="*/ 107 h 151"/>
                <a:gd name="T58" fmla="*/ 21 w 236"/>
                <a:gd name="T59" fmla="*/ 107 h 151"/>
                <a:gd name="T60" fmla="*/ 21 w 236"/>
                <a:gd name="T61" fmla="*/ 147 h 151"/>
                <a:gd name="T62" fmla="*/ 24 w 236"/>
                <a:gd name="T63" fmla="*/ 151 h 151"/>
                <a:gd name="T64" fmla="*/ 29 w 236"/>
                <a:gd name="T65" fmla="*/ 149 h 151"/>
                <a:gd name="T66" fmla="*/ 51 w 236"/>
                <a:gd name="T67" fmla="*/ 111 h 151"/>
                <a:gd name="T68" fmla="*/ 211 w 236"/>
                <a:gd name="T69" fmla="*/ 111 h 151"/>
                <a:gd name="T70" fmla="*/ 211 w 236"/>
                <a:gd name="T71" fmla="*/ 10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6" h="151">
                  <a:moveTo>
                    <a:pt x="211" y="107"/>
                  </a:moveTo>
                  <a:cubicBezTo>
                    <a:pt x="211" y="103"/>
                    <a:pt x="211" y="103"/>
                    <a:pt x="211" y="103"/>
                  </a:cubicBezTo>
                  <a:cubicBezTo>
                    <a:pt x="48" y="103"/>
                    <a:pt x="48" y="103"/>
                    <a:pt x="48" y="103"/>
                  </a:cubicBezTo>
                  <a:cubicBezTo>
                    <a:pt x="47" y="103"/>
                    <a:pt x="46" y="104"/>
                    <a:pt x="45" y="105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29" y="105"/>
                    <a:pt x="28" y="104"/>
                  </a:cubicBezTo>
                  <a:cubicBezTo>
                    <a:pt x="27" y="103"/>
                    <a:pt x="26" y="103"/>
                    <a:pt x="25" y="103"/>
                  </a:cubicBezTo>
                  <a:cubicBezTo>
                    <a:pt x="21" y="103"/>
                    <a:pt x="16" y="101"/>
                    <a:pt x="13" y="98"/>
                  </a:cubicBezTo>
                  <a:cubicBezTo>
                    <a:pt x="10" y="95"/>
                    <a:pt x="8" y="91"/>
                    <a:pt x="8" y="8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0"/>
                    <a:pt x="10" y="16"/>
                    <a:pt x="13" y="13"/>
                  </a:cubicBezTo>
                  <a:cubicBezTo>
                    <a:pt x="16" y="10"/>
                    <a:pt x="21" y="8"/>
                    <a:pt x="25" y="8"/>
                  </a:cubicBezTo>
                  <a:cubicBezTo>
                    <a:pt x="211" y="8"/>
                    <a:pt x="211" y="8"/>
                    <a:pt x="211" y="8"/>
                  </a:cubicBezTo>
                  <a:cubicBezTo>
                    <a:pt x="216" y="8"/>
                    <a:pt x="220" y="10"/>
                    <a:pt x="223" y="13"/>
                  </a:cubicBezTo>
                  <a:cubicBezTo>
                    <a:pt x="226" y="16"/>
                    <a:pt x="228" y="20"/>
                    <a:pt x="228" y="25"/>
                  </a:cubicBezTo>
                  <a:cubicBezTo>
                    <a:pt x="228" y="86"/>
                    <a:pt x="228" y="86"/>
                    <a:pt x="228" y="86"/>
                  </a:cubicBezTo>
                  <a:cubicBezTo>
                    <a:pt x="228" y="91"/>
                    <a:pt x="226" y="95"/>
                    <a:pt x="223" y="98"/>
                  </a:cubicBezTo>
                  <a:cubicBezTo>
                    <a:pt x="220" y="101"/>
                    <a:pt x="216" y="103"/>
                    <a:pt x="211" y="103"/>
                  </a:cubicBezTo>
                  <a:cubicBezTo>
                    <a:pt x="211" y="107"/>
                    <a:pt x="211" y="107"/>
                    <a:pt x="211" y="107"/>
                  </a:cubicBezTo>
                  <a:cubicBezTo>
                    <a:pt x="211" y="111"/>
                    <a:pt x="211" y="111"/>
                    <a:pt x="211" y="111"/>
                  </a:cubicBezTo>
                  <a:cubicBezTo>
                    <a:pt x="225" y="111"/>
                    <a:pt x="236" y="100"/>
                    <a:pt x="236" y="86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6" y="11"/>
                    <a:pt x="225" y="0"/>
                    <a:pt x="21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00"/>
                    <a:pt x="12" y="111"/>
                    <a:pt x="25" y="111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9"/>
                    <a:pt x="23" y="150"/>
                    <a:pt x="24" y="151"/>
                  </a:cubicBezTo>
                  <a:cubicBezTo>
                    <a:pt x="26" y="151"/>
                    <a:pt x="28" y="151"/>
                    <a:pt x="29" y="149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211" y="111"/>
                    <a:pt x="211" y="111"/>
                    <a:pt x="211" y="111"/>
                  </a:cubicBezTo>
                  <a:lnTo>
                    <a:pt x="211" y="107"/>
                  </a:lnTo>
                  <a:close/>
                </a:path>
              </a:pathLst>
            </a:custGeom>
            <a:solidFill>
              <a:srgbClr val="00A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0" name="íś1îḋé">
              <a:extLst>
                <a:ext uri="{FF2B5EF4-FFF2-40B4-BE49-F238E27FC236}">
                  <a16:creationId xmlns:a16="http://schemas.microsoft.com/office/drawing/2014/main" id="{5B8CD3E2-3E55-43BF-AF10-494C11269AEA}"/>
                </a:ext>
              </a:extLst>
            </p:cNvPr>
            <p:cNvSpPr/>
            <p:nvPr/>
          </p:nvSpPr>
          <p:spPr bwMode="auto">
            <a:xfrm>
              <a:off x="5205413" y="2298700"/>
              <a:ext cx="15875" cy="19050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3 h 6"/>
                <a:gd name="T4" fmla="*/ 1 w 5"/>
                <a:gd name="T5" fmla="*/ 5 h 6"/>
                <a:gd name="T6" fmla="*/ 3 w 5"/>
                <a:gd name="T7" fmla="*/ 6 h 6"/>
                <a:gd name="T8" fmla="*/ 5 w 5"/>
                <a:gd name="T9" fmla="*/ 5 h 6"/>
                <a:gd name="T10" fmla="*/ 5 w 5"/>
                <a:gd name="T11" fmla="*/ 3 h 6"/>
                <a:gd name="T12" fmla="*/ 5 w 5"/>
                <a:gd name="T13" fmla="*/ 1 h 6"/>
                <a:gd name="T14" fmla="*/ 3 w 5"/>
                <a:gd name="T15" fmla="*/ 0 h 6"/>
                <a:gd name="T16" fmla="*/ 1 w 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6"/>
                    <a:pt x="3" y="6"/>
                  </a:cubicBezTo>
                  <a:cubicBezTo>
                    <a:pt x="3" y="6"/>
                    <a:pt x="4" y="5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1" name="ïšḻîḑe">
              <a:extLst>
                <a:ext uri="{FF2B5EF4-FFF2-40B4-BE49-F238E27FC236}">
                  <a16:creationId xmlns:a16="http://schemas.microsoft.com/office/drawing/2014/main" id="{31E97FCD-9B7C-4BDD-A104-91CC5B006E33}"/>
                </a:ext>
              </a:extLst>
            </p:cNvPr>
            <p:cNvSpPr/>
            <p:nvPr/>
          </p:nvSpPr>
          <p:spPr bwMode="auto">
            <a:xfrm>
              <a:off x="5273675" y="2298700"/>
              <a:ext cx="20638" cy="19050"/>
            </a:xfrm>
            <a:custGeom>
              <a:avLst/>
              <a:gdLst>
                <a:gd name="T0" fmla="*/ 1 w 6"/>
                <a:gd name="T1" fmla="*/ 1 h 6"/>
                <a:gd name="T2" fmla="*/ 0 w 6"/>
                <a:gd name="T3" fmla="*/ 3 h 6"/>
                <a:gd name="T4" fmla="*/ 1 w 6"/>
                <a:gd name="T5" fmla="*/ 5 h 6"/>
                <a:gd name="T6" fmla="*/ 3 w 6"/>
                <a:gd name="T7" fmla="*/ 6 h 6"/>
                <a:gd name="T8" fmla="*/ 5 w 6"/>
                <a:gd name="T9" fmla="*/ 5 h 6"/>
                <a:gd name="T10" fmla="*/ 6 w 6"/>
                <a:gd name="T11" fmla="*/ 3 h 6"/>
                <a:gd name="T12" fmla="*/ 5 w 6"/>
                <a:gd name="T13" fmla="*/ 1 h 6"/>
                <a:gd name="T14" fmla="*/ 3 w 6"/>
                <a:gd name="T15" fmla="*/ 0 h 6"/>
                <a:gd name="T16" fmla="*/ 1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2" name="îṧḷïḍê">
              <a:extLst>
                <a:ext uri="{FF2B5EF4-FFF2-40B4-BE49-F238E27FC236}">
                  <a16:creationId xmlns:a16="http://schemas.microsoft.com/office/drawing/2014/main" id="{8AE0384E-69EC-473D-9924-75C0B18445BB}"/>
                </a:ext>
              </a:extLst>
            </p:cNvPr>
            <p:cNvSpPr/>
            <p:nvPr/>
          </p:nvSpPr>
          <p:spPr bwMode="auto">
            <a:xfrm>
              <a:off x="5346700" y="2298700"/>
              <a:ext cx="19050" cy="19050"/>
            </a:xfrm>
            <a:custGeom>
              <a:avLst/>
              <a:gdLst>
                <a:gd name="T0" fmla="*/ 1 w 6"/>
                <a:gd name="T1" fmla="*/ 1 h 6"/>
                <a:gd name="T2" fmla="*/ 0 w 6"/>
                <a:gd name="T3" fmla="*/ 3 h 6"/>
                <a:gd name="T4" fmla="*/ 1 w 6"/>
                <a:gd name="T5" fmla="*/ 5 h 6"/>
                <a:gd name="T6" fmla="*/ 3 w 6"/>
                <a:gd name="T7" fmla="*/ 6 h 6"/>
                <a:gd name="T8" fmla="*/ 5 w 6"/>
                <a:gd name="T9" fmla="*/ 5 h 6"/>
                <a:gd name="T10" fmla="*/ 6 w 6"/>
                <a:gd name="T11" fmla="*/ 3 h 6"/>
                <a:gd name="T12" fmla="*/ 5 w 6"/>
                <a:gd name="T13" fmla="*/ 1 h 6"/>
                <a:gd name="T14" fmla="*/ 3 w 6"/>
                <a:gd name="T15" fmla="*/ 0 h 6"/>
                <a:gd name="T16" fmla="*/ 1 w 6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ubicBezTo>
                    <a:pt x="2" y="5"/>
                    <a:pt x="2" y="6"/>
                    <a:pt x="3" y="6"/>
                  </a:cubicBezTo>
                  <a:cubicBezTo>
                    <a:pt x="4" y="6"/>
                    <a:pt x="5" y="5"/>
                    <a:pt x="5" y="5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6" y="2"/>
                    <a:pt x="6" y="2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F8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3" name="í$liḋê">
              <a:extLst>
                <a:ext uri="{FF2B5EF4-FFF2-40B4-BE49-F238E27FC236}">
                  <a16:creationId xmlns:a16="http://schemas.microsoft.com/office/drawing/2014/main" id="{E9D1FF16-BE07-4F64-9248-BEFD8889D8F2}"/>
                </a:ext>
              </a:extLst>
            </p:cNvPr>
            <p:cNvSpPr/>
            <p:nvPr/>
          </p:nvSpPr>
          <p:spPr bwMode="auto">
            <a:xfrm>
              <a:off x="5924550" y="4262438"/>
              <a:ext cx="287338" cy="165100"/>
            </a:xfrm>
            <a:custGeom>
              <a:avLst/>
              <a:gdLst>
                <a:gd name="T0" fmla="*/ 80 w 87"/>
                <a:gd name="T1" fmla="*/ 50 h 50"/>
                <a:gd name="T2" fmla="*/ 6 w 87"/>
                <a:gd name="T3" fmla="*/ 50 h 50"/>
                <a:gd name="T4" fmla="*/ 0 w 87"/>
                <a:gd name="T5" fmla="*/ 43 h 50"/>
                <a:gd name="T6" fmla="*/ 0 w 87"/>
                <a:gd name="T7" fmla="*/ 7 h 50"/>
                <a:gd name="T8" fmla="*/ 6 w 87"/>
                <a:gd name="T9" fmla="*/ 0 h 50"/>
                <a:gd name="T10" fmla="*/ 80 w 87"/>
                <a:gd name="T11" fmla="*/ 0 h 50"/>
                <a:gd name="T12" fmla="*/ 87 w 87"/>
                <a:gd name="T13" fmla="*/ 7 h 50"/>
                <a:gd name="T14" fmla="*/ 87 w 87"/>
                <a:gd name="T15" fmla="*/ 43 h 50"/>
                <a:gd name="T16" fmla="*/ 80 w 8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50">
                  <a:moveTo>
                    <a:pt x="80" y="50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3" y="50"/>
                    <a:pt x="0" y="47"/>
                    <a:pt x="0" y="4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4" y="0"/>
                    <a:pt x="87" y="3"/>
                    <a:pt x="87" y="7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7" y="47"/>
                    <a:pt x="84" y="50"/>
                    <a:pt x="80" y="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4" name="ïṡľïďê">
              <a:extLst>
                <a:ext uri="{FF2B5EF4-FFF2-40B4-BE49-F238E27FC236}">
                  <a16:creationId xmlns:a16="http://schemas.microsoft.com/office/drawing/2014/main" id="{E5EABC36-4C92-4459-8ACA-109F4C194202}"/>
                </a:ext>
              </a:extLst>
            </p:cNvPr>
            <p:cNvSpPr/>
            <p:nvPr/>
          </p:nvSpPr>
          <p:spPr bwMode="auto">
            <a:xfrm>
              <a:off x="5961063" y="4302125"/>
              <a:ext cx="85725" cy="85725"/>
            </a:xfrm>
            <a:custGeom>
              <a:avLst/>
              <a:gdLst>
                <a:gd name="T0" fmla="*/ 26 w 26"/>
                <a:gd name="T1" fmla="*/ 13 h 26"/>
                <a:gd name="T2" fmla="*/ 25 w 26"/>
                <a:gd name="T3" fmla="*/ 13 h 26"/>
                <a:gd name="T4" fmla="*/ 13 w 26"/>
                <a:gd name="T5" fmla="*/ 25 h 26"/>
                <a:gd name="T6" fmla="*/ 1 w 26"/>
                <a:gd name="T7" fmla="*/ 13 h 26"/>
                <a:gd name="T8" fmla="*/ 13 w 26"/>
                <a:gd name="T9" fmla="*/ 1 h 26"/>
                <a:gd name="T10" fmla="*/ 25 w 26"/>
                <a:gd name="T11" fmla="*/ 13 h 26"/>
                <a:gd name="T12" fmla="*/ 26 w 26"/>
                <a:gd name="T13" fmla="*/ 13 h 26"/>
                <a:gd name="T14" fmla="*/ 26 w 26"/>
                <a:gd name="T15" fmla="*/ 13 h 26"/>
                <a:gd name="T16" fmla="*/ 13 w 26"/>
                <a:gd name="T17" fmla="*/ 0 h 26"/>
                <a:gd name="T18" fmla="*/ 0 w 26"/>
                <a:gd name="T19" fmla="*/ 13 h 26"/>
                <a:gd name="T20" fmla="*/ 13 w 26"/>
                <a:gd name="T21" fmla="*/ 26 h 26"/>
                <a:gd name="T22" fmla="*/ 26 w 26"/>
                <a:gd name="T2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6">
                  <a:moveTo>
                    <a:pt x="26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20"/>
                    <a:pt x="20" y="25"/>
                    <a:pt x="13" y="25"/>
                  </a:cubicBezTo>
                  <a:cubicBezTo>
                    <a:pt x="7" y="25"/>
                    <a:pt x="1" y="20"/>
                    <a:pt x="1" y="13"/>
                  </a:cubicBezTo>
                  <a:cubicBezTo>
                    <a:pt x="1" y="6"/>
                    <a:pt x="7" y="1"/>
                    <a:pt x="13" y="1"/>
                  </a:cubicBezTo>
                  <a:cubicBezTo>
                    <a:pt x="20" y="1"/>
                    <a:pt x="25" y="6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5" name="îşlíďe">
              <a:extLst>
                <a:ext uri="{FF2B5EF4-FFF2-40B4-BE49-F238E27FC236}">
                  <a16:creationId xmlns:a16="http://schemas.microsoft.com/office/drawing/2014/main" id="{4D682510-8AF6-4F37-BA83-6B852609937F}"/>
                </a:ext>
              </a:extLst>
            </p:cNvPr>
            <p:cNvSpPr/>
            <p:nvPr/>
          </p:nvSpPr>
          <p:spPr bwMode="auto">
            <a:xfrm>
              <a:off x="5991225" y="4325938"/>
              <a:ext cx="28575" cy="12700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6" name="íś1íḋe">
              <a:extLst>
                <a:ext uri="{FF2B5EF4-FFF2-40B4-BE49-F238E27FC236}">
                  <a16:creationId xmlns:a16="http://schemas.microsoft.com/office/drawing/2014/main" id="{6511825F-8F0B-48BE-BEE3-C9C269CD3A1A}"/>
                </a:ext>
              </a:extLst>
            </p:cNvPr>
            <p:cNvSpPr/>
            <p:nvPr/>
          </p:nvSpPr>
          <p:spPr bwMode="auto">
            <a:xfrm>
              <a:off x="5991225" y="4351338"/>
              <a:ext cx="28575" cy="14288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7" name="íşlïḍê">
              <a:extLst>
                <a:ext uri="{FF2B5EF4-FFF2-40B4-BE49-F238E27FC236}">
                  <a16:creationId xmlns:a16="http://schemas.microsoft.com/office/drawing/2014/main" id="{362D156D-D45D-4ADE-A1E2-8E6918A6281E}"/>
                </a:ext>
              </a:extLst>
            </p:cNvPr>
            <p:cNvSpPr/>
            <p:nvPr/>
          </p:nvSpPr>
          <p:spPr bwMode="auto">
            <a:xfrm>
              <a:off x="6089650" y="4302125"/>
              <a:ext cx="85725" cy="85725"/>
            </a:xfrm>
            <a:custGeom>
              <a:avLst/>
              <a:gdLst>
                <a:gd name="T0" fmla="*/ 25 w 26"/>
                <a:gd name="T1" fmla="*/ 13 h 26"/>
                <a:gd name="T2" fmla="*/ 25 w 26"/>
                <a:gd name="T3" fmla="*/ 13 h 26"/>
                <a:gd name="T4" fmla="*/ 13 w 26"/>
                <a:gd name="T5" fmla="*/ 25 h 26"/>
                <a:gd name="T6" fmla="*/ 1 w 26"/>
                <a:gd name="T7" fmla="*/ 13 h 26"/>
                <a:gd name="T8" fmla="*/ 13 w 26"/>
                <a:gd name="T9" fmla="*/ 1 h 26"/>
                <a:gd name="T10" fmla="*/ 25 w 26"/>
                <a:gd name="T11" fmla="*/ 13 h 26"/>
                <a:gd name="T12" fmla="*/ 25 w 26"/>
                <a:gd name="T13" fmla="*/ 13 h 26"/>
                <a:gd name="T14" fmla="*/ 26 w 26"/>
                <a:gd name="T15" fmla="*/ 13 h 26"/>
                <a:gd name="T16" fmla="*/ 13 w 26"/>
                <a:gd name="T17" fmla="*/ 0 h 26"/>
                <a:gd name="T18" fmla="*/ 0 w 26"/>
                <a:gd name="T19" fmla="*/ 13 h 26"/>
                <a:gd name="T20" fmla="*/ 13 w 26"/>
                <a:gd name="T21" fmla="*/ 26 h 26"/>
                <a:gd name="T22" fmla="*/ 26 w 26"/>
                <a:gd name="T23" fmla="*/ 13 h 26"/>
                <a:gd name="T24" fmla="*/ 25 w 26"/>
                <a:gd name="T2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26">
                  <a:moveTo>
                    <a:pt x="25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20"/>
                    <a:pt x="19" y="25"/>
                    <a:pt x="13" y="25"/>
                  </a:cubicBezTo>
                  <a:cubicBezTo>
                    <a:pt x="6" y="25"/>
                    <a:pt x="1" y="20"/>
                    <a:pt x="1" y="13"/>
                  </a:cubicBezTo>
                  <a:cubicBezTo>
                    <a:pt x="1" y="6"/>
                    <a:pt x="6" y="1"/>
                    <a:pt x="13" y="1"/>
                  </a:cubicBezTo>
                  <a:cubicBezTo>
                    <a:pt x="19" y="1"/>
                    <a:pt x="25" y="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20"/>
                    <a:pt x="5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lnTo>
                    <a:pt x="25" y="13"/>
                  </a:lnTo>
                  <a:close/>
                </a:path>
              </a:pathLst>
            </a:cu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8" name="ïšḷïḓé">
              <a:extLst>
                <a:ext uri="{FF2B5EF4-FFF2-40B4-BE49-F238E27FC236}">
                  <a16:creationId xmlns:a16="http://schemas.microsoft.com/office/drawing/2014/main" id="{DCD88276-9A7E-4691-8580-8AE31455D67B}"/>
                </a:ext>
              </a:extLst>
            </p:cNvPr>
            <p:cNvSpPr/>
            <p:nvPr/>
          </p:nvSpPr>
          <p:spPr bwMode="auto">
            <a:xfrm>
              <a:off x="6116638" y="4325938"/>
              <a:ext cx="28575" cy="12700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9" name="í$ḻiḓê">
              <a:extLst>
                <a:ext uri="{FF2B5EF4-FFF2-40B4-BE49-F238E27FC236}">
                  <a16:creationId xmlns:a16="http://schemas.microsoft.com/office/drawing/2014/main" id="{4B84C0D8-C4B8-407B-AFBE-91D39792BCE7}"/>
                </a:ext>
              </a:extLst>
            </p:cNvPr>
            <p:cNvSpPr/>
            <p:nvPr/>
          </p:nvSpPr>
          <p:spPr bwMode="auto">
            <a:xfrm>
              <a:off x="6116638" y="4351338"/>
              <a:ext cx="28575" cy="14288"/>
            </a:xfrm>
            <a:prstGeom prst="rect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0" name="íš1iďé">
              <a:extLst>
                <a:ext uri="{FF2B5EF4-FFF2-40B4-BE49-F238E27FC236}">
                  <a16:creationId xmlns:a16="http://schemas.microsoft.com/office/drawing/2014/main" id="{ABE89CE4-6304-43C4-BC6E-81901FDCB998}"/>
                </a:ext>
              </a:extLst>
            </p:cNvPr>
            <p:cNvSpPr/>
            <p:nvPr/>
          </p:nvSpPr>
          <p:spPr bwMode="auto">
            <a:xfrm>
              <a:off x="5781675" y="5051425"/>
              <a:ext cx="568325" cy="153988"/>
            </a:xfrm>
            <a:prstGeom prst="ellipse">
              <a:avLst/>
            </a:pr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1" name="ï$ḷîḑe">
              <a:extLst>
                <a:ext uri="{FF2B5EF4-FFF2-40B4-BE49-F238E27FC236}">
                  <a16:creationId xmlns:a16="http://schemas.microsoft.com/office/drawing/2014/main" id="{72A6735F-F814-4EF6-B9CE-B3DB0D2FF48A}"/>
                </a:ext>
              </a:extLst>
            </p:cNvPr>
            <p:cNvSpPr/>
            <p:nvPr/>
          </p:nvSpPr>
          <p:spPr bwMode="auto">
            <a:xfrm>
              <a:off x="5802313" y="4702175"/>
              <a:ext cx="528638" cy="138113"/>
            </a:xfrm>
            <a:prstGeom prst="ellipse">
              <a:avLst/>
            </a:prstGeom>
            <a:solidFill>
              <a:srgbClr val="393E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2" name="ïSḻïḓè">
              <a:extLst>
                <a:ext uri="{FF2B5EF4-FFF2-40B4-BE49-F238E27FC236}">
                  <a16:creationId xmlns:a16="http://schemas.microsoft.com/office/drawing/2014/main" id="{F4C48157-7FC8-44FD-B87C-9501F4562B60}"/>
                </a:ext>
              </a:extLst>
            </p:cNvPr>
            <p:cNvSpPr/>
            <p:nvPr/>
          </p:nvSpPr>
          <p:spPr bwMode="auto">
            <a:xfrm>
              <a:off x="5964238" y="4714875"/>
              <a:ext cx="198438" cy="171450"/>
            </a:xfrm>
            <a:custGeom>
              <a:avLst/>
              <a:gdLst>
                <a:gd name="T0" fmla="*/ 8 w 60"/>
                <a:gd name="T1" fmla="*/ 9 h 52"/>
                <a:gd name="T2" fmla="*/ 12 w 60"/>
                <a:gd name="T3" fmla="*/ 21 h 52"/>
                <a:gd name="T4" fmla="*/ 4 w 60"/>
                <a:gd name="T5" fmla="*/ 29 h 52"/>
                <a:gd name="T6" fmla="*/ 1 w 60"/>
                <a:gd name="T7" fmla="*/ 39 h 52"/>
                <a:gd name="T8" fmla="*/ 6 w 60"/>
                <a:gd name="T9" fmla="*/ 45 h 52"/>
                <a:gd name="T10" fmla="*/ 36 w 60"/>
                <a:gd name="T11" fmla="*/ 46 h 52"/>
                <a:gd name="T12" fmla="*/ 39 w 60"/>
                <a:gd name="T13" fmla="*/ 36 h 52"/>
                <a:gd name="T14" fmla="*/ 49 w 60"/>
                <a:gd name="T15" fmla="*/ 32 h 52"/>
                <a:gd name="T16" fmla="*/ 58 w 60"/>
                <a:gd name="T17" fmla="*/ 26 h 52"/>
                <a:gd name="T18" fmla="*/ 55 w 60"/>
                <a:gd name="T19" fmla="*/ 18 h 52"/>
                <a:gd name="T20" fmla="*/ 57 w 60"/>
                <a:gd name="T21" fmla="*/ 10 h 52"/>
                <a:gd name="T22" fmla="*/ 52 w 60"/>
                <a:gd name="T23" fmla="*/ 4 h 52"/>
                <a:gd name="T24" fmla="*/ 46 w 60"/>
                <a:gd name="T25" fmla="*/ 1 h 52"/>
                <a:gd name="T26" fmla="*/ 34 w 60"/>
                <a:gd name="T27" fmla="*/ 5 h 52"/>
                <a:gd name="T28" fmla="*/ 30 w 60"/>
                <a:gd name="T29" fmla="*/ 2 h 52"/>
                <a:gd name="T30" fmla="*/ 23 w 60"/>
                <a:gd name="T31" fmla="*/ 3 h 52"/>
                <a:gd name="T32" fmla="*/ 8 w 60"/>
                <a:gd name="T33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2">
                  <a:moveTo>
                    <a:pt x="8" y="9"/>
                  </a:moveTo>
                  <a:cubicBezTo>
                    <a:pt x="9" y="13"/>
                    <a:pt x="11" y="17"/>
                    <a:pt x="12" y="21"/>
                  </a:cubicBezTo>
                  <a:cubicBezTo>
                    <a:pt x="9" y="23"/>
                    <a:pt x="6" y="26"/>
                    <a:pt x="4" y="29"/>
                  </a:cubicBezTo>
                  <a:cubicBezTo>
                    <a:pt x="1" y="32"/>
                    <a:pt x="0" y="36"/>
                    <a:pt x="1" y="39"/>
                  </a:cubicBezTo>
                  <a:cubicBezTo>
                    <a:pt x="2" y="42"/>
                    <a:pt x="4" y="43"/>
                    <a:pt x="6" y="45"/>
                  </a:cubicBezTo>
                  <a:cubicBezTo>
                    <a:pt x="15" y="51"/>
                    <a:pt x="27" y="52"/>
                    <a:pt x="36" y="46"/>
                  </a:cubicBezTo>
                  <a:cubicBezTo>
                    <a:pt x="35" y="42"/>
                    <a:pt x="37" y="38"/>
                    <a:pt x="39" y="36"/>
                  </a:cubicBezTo>
                  <a:cubicBezTo>
                    <a:pt x="42" y="33"/>
                    <a:pt x="46" y="33"/>
                    <a:pt x="49" y="32"/>
                  </a:cubicBezTo>
                  <a:cubicBezTo>
                    <a:pt x="53" y="31"/>
                    <a:pt x="56" y="29"/>
                    <a:pt x="58" y="26"/>
                  </a:cubicBezTo>
                  <a:cubicBezTo>
                    <a:pt x="60" y="23"/>
                    <a:pt x="58" y="18"/>
                    <a:pt x="55" y="18"/>
                  </a:cubicBezTo>
                  <a:cubicBezTo>
                    <a:pt x="57" y="16"/>
                    <a:pt x="57" y="13"/>
                    <a:pt x="57" y="10"/>
                  </a:cubicBezTo>
                  <a:cubicBezTo>
                    <a:pt x="56" y="8"/>
                    <a:pt x="54" y="6"/>
                    <a:pt x="52" y="4"/>
                  </a:cubicBezTo>
                  <a:cubicBezTo>
                    <a:pt x="50" y="3"/>
                    <a:pt x="49" y="1"/>
                    <a:pt x="46" y="1"/>
                  </a:cubicBezTo>
                  <a:cubicBezTo>
                    <a:pt x="42" y="0"/>
                    <a:pt x="37" y="3"/>
                    <a:pt x="34" y="5"/>
                  </a:cubicBezTo>
                  <a:cubicBezTo>
                    <a:pt x="34" y="5"/>
                    <a:pt x="30" y="2"/>
                    <a:pt x="30" y="2"/>
                  </a:cubicBezTo>
                  <a:cubicBezTo>
                    <a:pt x="28" y="1"/>
                    <a:pt x="26" y="2"/>
                    <a:pt x="23" y="3"/>
                  </a:cubicBezTo>
                  <a:cubicBezTo>
                    <a:pt x="18" y="4"/>
                    <a:pt x="13" y="7"/>
                    <a:pt x="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3" name="îšḻîḋê">
              <a:extLst>
                <a:ext uri="{FF2B5EF4-FFF2-40B4-BE49-F238E27FC236}">
                  <a16:creationId xmlns:a16="http://schemas.microsoft.com/office/drawing/2014/main" id="{A2FA5540-CE2B-4DFB-B1A0-39257574DE82}"/>
                </a:ext>
              </a:extLst>
            </p:cNvPr>
            <p:cNvSpPr/>
            <p:nvPr/>
          </p:nvSpPr>
          <p:spPr bwMode="auto">
            <a:xfrm>
              <a:off x="6010275" y="4757738"/>
              <a:ext cx="115888" cy="82550"/>
            </a:xfrm>
            <a:custGeom>
              <a:avLst/>
              <a:gdLst>
                <a:gd name="T0" fmla="*/ 1 w 35"/>
                <a:gd name="T1" fmla="*/ 0 h 25"/>
                <a:gd name="T2" fmla="*/ 1 w 35"/>
                <a:gd name="T3" fmla="*/ 2 h 25"/>
                <a:gd name="T4" fmla="*/ 1 w 35"/>
                <a:gd name="T5" fmla="*/ 2 h 25"/>
                <a:gd name="T6" fmla="*/ 5 w 35"/>
                <a:gd name="T7" fmla="*/ 9 h 25"/>
                <a:gd name="T8" fmla="*/ 5 w 35"/>
                <a:gd name="T9" fmla="*/ 10 h 25"/>
                <a:gd name="T10" fmla="*/ 0 w 35"/>
                <a:gd name="T11" fmla="*/ 17 h 25"/>
                <a:gd name="T12" fmla="*/ 1 w 35"/>
                <a:gd name="T13" fmla="*/ 24 h 25"/>
                <a:gd name="T14" fmla="*/ 1 w 35"/>
                <a:gd name="T15" fmla="*/ 24 h 25"/>
                <a:gd name="T16" fmla="*/ 3 w 35"/>
                <a:gd name="T17" fmla="*/ 25 h 25"/>
                <a:gd name="T18" fmla="*/ 3 w 35"/>
                <a:gd name="T19" fmla="*/ 25 h 25"/>
                <a:gd name="T20" fmla="*/ 15 w 35"/>
                <a:gd name="T21" fmla="*/ 22 h 25"/>
                <a:gd name="T22" fmla="*/ 20 w 35"/>
                <a:gd name="T23" fmla="*/ 12 h 25"/>
                <a:gd name="T24" fmla="*/ 19 w 35"/>
                <a:gd name="T25" fmla="*/ 13 h 25"/>
                <a:gd name="T26" fmla="*/ 31 w 35"/>
                <a:gd name="T27" fmla="*/ 15 h 25"/>
                <a:gd name="T28" fmla="*/ 35 w 35"/>
                <a:gd name="T29" fmla="*/ 2 h 25"/>
                <a:gd name="T30" fmla="*/ 34 w 35"/>
                <a:gd name="T31" fmla="*/ 1 h 25"/>
                <a:gd name="T32" fmla="*/ 21 w 35"/>
                <a:gd name="T33" fmla="*/ 4 h 25"/>
                <a:gd name="T34" fmla="*/ 20 w 35"/>
                <a:gd name="T35" fmla="*/ 4 h 25"/>
                <a:gd name="T36" fmla="*/ 17 w 35"/>
                <a:gd name="T37" fmla="*/ 1 h 25"/>
                <a:gd name="T38" fmla="*/ 15 w 35"/>
                <a:gd name="T39" fmla="*/ 1 h 25"/>
                <a:gd name="T40" fmla="*/ 13 w 35"/>
                <a:gd name="T41" fmla="*/ 13 h 25"/>
                <a:gd name="T42" fmla="*/ 16 w 35"/>
                <a:gd name="T43" fmla="*/ 1 h 25"/>
                <a:gd name="T44" fmla="*/ 18 w 35"/>
                <a:gd name="T45" fmla="*/ 5 h 25"/>
                <a:gd name="T46" fmla="*/ 20 w 35"/>
                <a:gd name="T47" fmla="*/ 6 h 25"/>
                <a:gd name="T48" fmla="*/ 32 w 35"/>
                <a:gd name="T49" fmla="*/ 2 h 25"/>
                <a:gd name="T50" fmla="*/ 34 w 35"/>
                <a:gd name="T51" fmla="*/ 2 h 25"/>
                <a:gd name="T52" fmla="*/ 29 w 35"/>
                <a:gd name="T53" fmla="*/ 13 h 25"/>
                <a:gd name="T54" fmla="*/ 30 w 35"/>
                <a:gd name="T55" fmla="*/ 12 h 25"/>
                <a:gd name="T56" fmla="*/ 19 w 35"/>
                <a:gd name="T57" fmla="*/ 11 h 25"/>
                <a:gd name="T58" fmla="*/ 14 w 35"/>
                <a:gd name="T59" fmla="*/ 20 h 25"/>
                <a:gd name="T60" fmla="*/ 14 w 35"/>
                <a:gd name="T61" fmla="*/ 20 h 25"/>
                <a:gd name="T62" fmla="*/ 3 w 35"/>
                <a:gd name="T63" fmla="*/ 24 h 25"/>
                <a:gd name="T64" fmla="*/ 2 w 35"/>
                <a:gd name="T65" fmla="*/ 23 h 25"/>
                <a:gd name="T66" fmla="*/ 3 w 35"/>
                <a:gd name="T67" fmla="*/ 24 h 25"/>
                <a:gd name="T68" fmla="*/ 2 w 35"/>
                <a:gd name="T69" fmla="*/ 23 h 25"/>
                <a:gd name="T70" fmla="*/ 2 w 35"/>
                <a:gd name="T71" fmla="*/ 19 h 25"/>
                <a:gd name="T72" fmla="*/ 5 w 35"/>
                <a:gd name="T73" fmla="*/ 12 h 25"/>
                <a:gd name="T74" fmla="*/ 7 w 35"/>
                <a:gd name="T75" fmla="*/ 10 h 25"/>
                <a:gd name="T76" fmla="*/ 6 w 35"/>
                <a:gd name="T77" fmla="*/ 7 h 25"/>
                <a:gd name="T78" fmla="*/ 2 w 35"/>
                <a:gd name="T79" fmla="*/ 2 h 25"/>
                <a:gd name="T80" fmla="*/ 3 w 35"/>
                <a:gd name="T81" fmla="*/ 1 h 25"/>
                <a:gd name="T82" fmla="*/ 2 w 35"/>
                <a:gd name="T83" fmla="*/ 2 h 25"/>
                <a:gd name="T84" fmla="*/ 2 w 35"/>
                <a:gd name="T8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25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4" y="6"/>
                    <a:pt x="5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2" y="12"/>
                    <a:pt x="1" y="14"/>
                    <a:pt x="0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7" y="24"/>
                    <a:pt x="11" y="23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19"/>
                    <a:pt x="19" y="16"/>
                    <a:pt x="20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3" y="14"/>
                    <a:pt x="27" y="14"/>
                    <a:pt x="30" y="14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0"/>
                    <a:pt x="34" y="6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28" y="0"/>
                    <a:pt x="24" y="3"/>
                    <a:pt x="21" y="4"/>
                  </a:cubicBezTo>
                  <a:cubicBezTo>
                    <a:pt x="21" y="4"/>
                    <a:pt x="21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3"/>
                    <a:pt x="18" y="2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3" y="4"/>
                    <a:pt x="11" y="9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9"/>
                    <a:pt x="15" y="5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7" y="4"/>
                    <a:pt x="18" y="5"/>
                  </a:cubicBezTo>
                  <a:cubicBezTo>
                    <a:pt x="18" y="5"/>
                    <a:pt x="19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6"/>
                  </a:cubicBezTo>
                  <a:cubicBezTo>
                    <a:pt x="25" y="4"/>
                    <a:pt x="29" y="2"/>
                    <a:pt x="32" y="2"/>
                  </a:cubicBezTo>
                  <a:cubicBezTo>
                    <a:pt x="32" y="2"/>
                    <a:pt x="33" y="2"/>
                    <a:pt x="34" y="3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5"/>
                    <a:pt x="31" y="9"/>
                    <a:pt x="29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7" y="12"/>
                    <a:pt x="23" y="12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5"/>
                    <a:pt x="16" y="18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1"/>
                    <a:pt x="6" y="22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2" y="22"/>
                    <a:pt x="2" y="20"/>
                    <a:pt x="2" y="19"/>
                  </a:cubicBezTo>
                  <a:cubicBezTo>
                    <a:pt x="2" y="18"/>
                    <a:pt x="2" y="17"/>
                    <a:pt x="2" y="17"/>
                  </a:cubicBezTo>
                  <a:cubicBezTo>
                    <a:pt x="3" y="15"/>
                    <a:pt x="4" y="13"/>
                    <a:pt x="5" y="12"/>
                  </a:cubicBezTo>
                  <a:cubicBezTo>
                    <a:pt x="5" y="12"/>
                    <a:pt x="6" y="11"/>
                    <a:pt x="6" y="11"/>
                  </a:cubicBezTo>
                  <a:cubicBezTo>
                    <a:pt x="7" y="11"/>
                    <a:pt x="7" y="10"/>
                    <a:pt x="7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4" name="iṧlîdé">
              <a:extLst>
                <a:ext uri="{FF2B5EF4-FFF2-40B4-BE49-F238E27FC236}">
                  <a16:creationId xmlns:a16="http://schemas.microsoft.com/office/drawing/2014/main" id="{CCE3777C-1044-4F23-9024-2597185E8D56}"/>
                </a:ext>
              </a:extLst>
            </p:cNvPr>
            <p:cNvSpPr/>
            <p:nvPr/>
          </p:nvSpPr>
          <p:spPr bwMode="auto">
            <a:xfrm>
              <a:off x="5811838" y="4648200"/>
              <a:ext cx="204788" cy="174625"/>
            </a:xfrm>
            <a:custGeom>
              <a:avLst/>
              <a:gdLst>
                <a:gd name="T0" fmla="*/ 12 w 62"/>
                <a:gd name="T1" fmla="*/ 5 h 53"/>
                <a:gd name="T2" fmla="*/ 7 w 62"/>
                <a:gd name="T3" fmla="*/ 15 h 53"/>
                <a:gd name="T4" fmla="*/ 0 w 62"/>
                <a:gd name="T5" fmla="*/ 22 h 53"/>
                <a:gd name="T6" fmla="*/ 11 w 62"/>
                <a:gd name="T7" fmla="*/ 50 h 53"/>
                <a:gd name="T8" fmla="*/ 38 w 62"/>
                <a:gd name="T9" fmla="*/ 53 h 53"/>
                <a:gd name="T10" fmla="*/ 46 w 62"/>
                <a:gd name="T11" fmla="*/ 42 h 53"/>
                <a:gd name="T12" fmla="*/ 49 w 62"/>
                <a:gd name="T13" fmla="*/ 41 h 53"/>
                <a:gd name="T14" fmla="*/ 52 w 62"/>
                <a:gd name="T15" fmla="*/ 38 h 53"/>
                <a:gd name="T16" fmla="*/ 62 w 62"/>
                <a:gd name="T17" fmla="*/ 28 h 53"/>
                <a:gd name="T18" fmla="*/ 57 w 62"/>
                <a:gd name="T19" fmla="*/ 21 h 53"/>
                <a:gd name="T20" fmla="*/ 58 w 62"/>
                <a:gd name="T21" fmla="*/ 11 h 53"/>
                <a:gd name="T22" fmla="*/ 44 w 62"/>
                <a:gd name="T23" fmla="*/ 10 h 53"/>
                <a:gd name="T24" fmla="*/ 41 w 62"/>
                <a:gd name="T25" fmla="*/ 9 h 53"/>
                <a:gd name="T26" fmla="*/ 40 w 62"/>
                <a:gd name="T27" fmla="*/ 5 h 53"/>
                <a:gd name="T28" fmla="*/ 34 w 62"/>
                <a:gd name="T29" fmla="*/ 4 h 53"/>
                <a:gd name="T30" fmla="*/ 25 w 62"/>
                <a:gd name="T31" fmla="*/ 2 h 53"/>
                <a:gd name="T32" fmla="*/ 12 w 62"/>
                <a:gd name="T33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53">
                  <a:moveTo>
                    <a:pt x="12" y="5"/>
                  </a:moveTo>
                  <a:cubicBezTo>
                    <a:pt x="9" y="8"/>
                    <a:pt x="9" y="12"/>
                    <a:pt x="7" y="15"/>
                  </a:cubicBezTo>
                  <a:cubicBezTo>
                    <a:pt x="6" y="19"/>
                    <a:pt x="3" y="22"/>
                    <a:pt x="0" y="22"/>
                  </a:cubicBezTo>
                  <a:cubicBezTo>
                    <a:pt x="6" y="31"/>
                    <a:pt x="9" y="40"/>
                    <a:pt x="11" y="50"/>
                  </a:cubicBezTo>
                  <a:cubicBezTo>
                    <a:pt x="20" y="52"/>
                    <a:pt x="29" y="53"/>
                    <a:pt x="38" y="53"/>
                  </a:cubicBezTo>
                  <a:cubicBezTo>
                    <a:pt x="37" y="48"/>
                    <a:pt x="41" y="44"/>
                    <a:pt x="46" y="42"/>
                  </a:cubicBezTo>
                  <a:cubicBezTo>
                    <a:pt x="47" y="42"/>
                    <a:pt x="48" y="42"/>
                    <a:pt x="49" y="41"/>
                  </a:cubicBezTo>
                  <a:cubicBezTo>
                    <a:pt x="50" y="40"/>
                    <a:pt x="51" y="39"/>
                    <a:pt x="52" y="38"/>
                  </a:cubicBezTo>
                  <a:cubicBezTo>
                    <a:pt x="54" y="34"/>
                    <a:pt x="58" y="30"/>
                    <a:pt x="62" y="28"/>
                  </a:cubicBezTo>
                  <a:cubicBezTo>
                    <a:pt x="59" y="27"/>
                    <a:pt x="57" y="24"/>
                    <a:pt x="57" y="21"/>
                  </a:cubicBezTo>
                  <a:cubicBezTo>
                    <a:pt x="56" y="18"/>
                    <a:pt x="57" y="14"/>
                    <a:pt x="58" y="11"/>
                  </a:cubicBezTo>
                  <a:cubicBezTo>
                    <a:pt x="53" y="11"/>
                    <a:pt x="49" y="10"/>
                    <a:pt x="44" y="10"/>
                  </a:cubicBezTo>
                  <a:cubicBezTo>
                    <a:pt x="43" y="10"/>
                    <a:pt x="42" y="9"/>
                    <a:pt x="41" y="9"/>
                  </a:cubicBezTo>
                  <a:cubicBezTo>
                    <a:pt x="40" y="8"/>
                    <a:pt x="41" y="6"/>
                    <a:pt x="40" y="5"/>
                  </a:cubicBezTo>
                  <a:cubicBezTo>
                    <a:pt x="39" y="3"/>
                    <a:pt x="36" y="4"/>
                    <a:pt x="34" y="4"/>
                  </a:cubicBezTo>
                  <a:cubicBezTo>
                    <a:pt x="30" y="4"/>
                    <a:pt x="28" y="3"/>
                    <a:pt x="25" y="2"/>
                  </a:cubicBezTo>
                  <a:cubicBezTo>
                    <a:pt x="20" y="0"/>
                    <a:pt x="15" y="0"/>
                    <a:pt x="12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5" name="i$ļídè">
              <a:extLst>
                <a:ext uri="{FF2B5EF4-FFF2-40B4-BE49-F238E27FC236}">
                  <a16:creationId xmlns:a16="http://schemas.microsoft.com/office/drawing/2014/main" id="{CD61A743-FE6F-4F73-B9FD-C241C46D410B}"/>
                </a:ext>
              </a:extLst>
            </p:cNvPr>
            <p:cNvSpPr/>
            <p:nvPr/>
          </p:nvSpPr>
          <p:spPr bwMode="auto">
            <a:xfrm>
              <a:off x="5851525" y="4681538"/>
              <a:ext cx="125413" cy="131763"/>
            </a:xfrm>
            <a:custGeom>
              <a:avLst/>
              <a:gdLst>
                <a:gd name="T0" fmla="*/ 7 w 38"/>
                <a:gd name="T1" fmla="*/ 2 h 40"/>
                <a:gd name="T2" fmla="*/ 5 w 38"/>
                <a:gd name="T3" fmla="*/ 3 h 40"/>
                <a:gd name="T4" fmla="*/ 5 w 38"/>
                <a:gd name="T5" fmla="*/ 4 h 40"/>
                <a:gd name="T6" fmla="*/ 4 w 38"/>
                <a:gd name="T7" fmla="*/ 11 h 40"/>
                <a:gd name="T8" fmla="*/ 0 w 38"/>
                <a:gd name="T9" fmla="*/ 16 h 40"/>
                <a:gd name="T10" fmla="*/ 0 w 38"/>
                <a:gd name="T11" fmla="*/ 18 h 40"/>
                <a:gd name="T12" fmla="*/ 0 w 38"/>
                <a:gd name="T13" fmla="*/ 19 h 40"/>
                <a:gd name="T14" fmla="*/ 1 w 38"/>
                <a:gd name="T15" fmla="*/ 19 h 40"/>
                <a:gd name="T16" fmla="*/ 5 w 38"/>
                <a:gd name="T17" fmla="*/ 26 h 40"/>
                <a:gd name="T18" fmla="*/ 12 w 38"/>
                <a:gd name="T19" fmla="*/ 19 h 40"/>
                <a:gd name="T20" fmla="*/ 13 w 38"/>
                <a:gd name="T21" fmla="*/ 15 h 40"/>
                <a:gd name="T22" fmla="*/ 13 w 38"/>
                <a:gd name="T23" fmla="*/ 11 h 40"/>
                <a:gd name="T24" fmla="*/ 13 w 38"/>
                <a:gd name="T25" fmla="*/ 11 h 40"/>
                <a:gd name="T26" fmla="*/ 13 w 38"/>
                <a:gd name="T27" fmla="*/ 11 h 40"/>
                <a:gd name="T28" fmla="*/ 13 w 38"/>
                <a:gd name="T29" fmla="*/ 11 h 40"/>
                <a:gd name="T30" fmla="*/ 14 w 38"/>
                <a:gd name="T31" fmla="*/ 11 h 40"/>
                <a:gd name="T32" fmla="*/ 33 w 38"/>
                <a:gd name="T33" fmla="*/ 8 h 40"/>
                <a:gd name="T34" fmla="*/ 34 w 38"/>
                <a:gd name="T35" fmla="*/ 9 h 40"/>
                <a:gd name="T36" fmla="*/ 37 w 38"/>
                <a:gd name="T37" fmla="*/ 18 h 40"/>
                <a:gd name="T38" fmla="*/ 30 w 38"/>
                <a:gd name="T39" fmla="*/ 19 h 40"/>
                <a:gd name="T40" fmla="*/ 21 w 38"/>
                <a:gd name="T41" fmla="*/ 26 h 40"/>
                <a:gd name="T42" fmla="*/ 15 w 38"/>
                <a:gd name="T43" fmla="*/ 36 h 40"/>
                <a:gd name="T44" fmla="*/ 8 w 38"/>
                <a:gd name="T45" fmla="*/ 37 h 40"/>
                <a:gd name="T46" fmla="*/ 9 w 38"/>
                <a:gd name="T47" fmla="*/ 38 h 40"/>
                <a:gd name="T48" fmla="*/ 17 w 38"/>
                <a:gd name="T49" fmla="*/ 20 h 40"/>
                <a:gd name="T50" fmla="*/ 22 w 38"/>
                <a:gd name="T51" fmla="*/ 18 h 40"/>
                <a:gd name="T52" fmla="*/ 21 w 38"/>
                <a:gd name="T53" fmla="*/ 16 h 40"/>
                <a:gd name="T54" fmla="*/ 12 w 38"/>
                <a:gd name="T55" fmla="*/ 24 h 40"/>
                <a:gd name="T56" fmla="*/ 7 w 38"/>
                <a:gd name="T57" fmla="*/ 38 h 40"/>
                <a:gd name="T58" fmla="*/ 12 w 38"/>
                <a:gd name="T59" fmla="*/ 40 h 40"/>
                <a:gd name="T60" fmla="*/ 19 w 38"/>
                <a:gd name="T61" fmla="*/ 35 h 40"/>
                <a:gd name="T62" fmla="*/ 25 w 38"/>
                <a:gd name="T63" fmla="*/ 24 h 40"/>
                <a:gd name="T64" fmla="*/ 37 w 38"/>
                <a:gd name="T65" fmla="*/ 19 h 40"/>
                <a:gd name="T66" fmla="*/ 38 w 38"/>
                <a:gd name="T67" fmla="*/ 18 h 40"/>
                <a:gd name="T68" fmla="*/ 35 w 38"/>
                <a:gd name="T69" fmla="*/ 7 h 40"/>
                <a:gd name="T70" fmla="*/ 33 w 38"/>
                <a:gd name="T71" fmla="*/ 6 h 40"/>
                <a:gd name="T72" fmla="*/ 12 w 38"/>
                <a:gd name="T73" fmla="*/ 10 h 40"/>
                <a:gd name="T74" fmla="*/ 11 w 38"/>
                <a:gd name="T75" fmla="*/ 11 h 40"/>
                <a:gd name="T76" fmla="*/ 11 w 38"/>
                <a:gd name="T77" fmla="*/ 11 h 40"/>
                <a:gd name="T78" fmla="*/ 11 w 38"/>
                <a:gd name="T79" fmla="*/ 15 h 40"/>
                <a:gd name="T80" fmla="*/ 10 w 38"/>
                <a:gd name="T81" fmla="*/ 17 h 40"/>
                <a:gd name="T82" fmla="*/ 5 w 38"/>
                <a:gd name="T83" fmla="*/ 25 h 40"/>
                <a:gd name="T84" fmla="*/ 2 w 38"/>
                <a:gd name="T85" fmla="*/ 17 h 40"/>
                <a:gd name="T86" fmla="*/ 2 w 38"/>
                <a:gd name="T87" fmla="*/ 18 h 40"/>
                <a:gd name="T88" fmla="*/ 1 w 38"/>
                <a:gd name="T89" fmla="*/ 17 h 40"/>
                <a:gd name="T90" fmla="*/ 1 w 38"/>
                <a:gd name="T91" fmla="*/ 17 h 40"/>
                <a:gd name="T92" fmla="*/ 2 w 38"/>
                <a:gd name="T93" fmla="*/ 17 h 40"/>
                <a:gd name="T94" fmla="*/ 2 w 38"/>
                <a:gd name="T95" fmla="*/ 17 h 40"/>
                <a:gd name="T96" fmla="*/ 2 w 38"/>
                <a:gd name="T97" fmla="*/ 17 h 40"/>
                <a:gd name="T98" fmla="*/ 1 w 38"/>
                <a:gd name="T99" fmla="*/ 17 h 40"/>
                <a:gd name="T100" fmla="*/ 2 w 38"/>
                <a:gd name="T101" fmla="*/ 17 h 40"/>
                <a:gd name="T102" fmla="*/ 6 w 38"/>
                <a:gd name="T103" fmla="*/ 11 h 40"/>
                <a:gd name="T104" fmla="*/ 6 w 38"/>
                <a:gd name="T105" fmla="*/ 5 h 40"/>
                <a:gd name="T106" fmla="*/ 7 w 38"/>
                <a:gd name="T107" fmla="*/ 4 h 40"/>
                <a:gd name="T108" fmla="*/ 7 w 38"/>
                <a:gd name="T109" fmla="*/ 4 h 40"/>
                <a:gd name="T110" fmla="*/ 14 w 38"/>
                <a:gd name="T111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8" h="40">
                  <a:moveTo>
                    <a:pt x="13" y="0"/>
                  </a:moveTo>
                  <a:cubicBezTo>
                    <a:pt x="11" y="1"/>
                    <a:pt x="9" y="1"/>
                    <a:pt x="7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7"/>
                    <a:pt x="4" y="9"/>
                    <a:pt x="4" y="11"/>
                  </a:cubicBezTo>
                  <a:cubicBezTo>
                    <a:pt x="4" y="13"/>
                    <a:pt x="3" y="15"/>
                    <a:pt x="1" y="15"/>
                  </a:cubicBezTo>
                  <a:cubicBezTo>
                    <a:pt x="1" y="15"/>
                    <a:pt x="1" y="16"/>
                    <a:pt x="0" y="16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20"/>
                    <a:pt x="4" y="23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3"/>
                    <a:pt x="10" y="21"/>
                    <a:pt x="12" y="19"/>
                  </a:cubicBezTo>
                  <a:cubicBezTo>
                    <a:pt x="12" y="18"/>
                    <a:pt x="13" y="17"/>
                    <a:pt x="13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4"/>
                    <a:pt x="13" y="12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20" y="9"/>
                    <a:pt x="27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4" y="8"/>
                    <a:pt x="34" y="8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2"/>
                    <a:pt x="35" y="15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8"/>
                    <a:pt x="32" y="18"/>
                    <a:pt x="30" y="19"/>
                  </a:cubicBezTo>
                  <a:cubicBezTo>
                    <a:pt x="27" y="20"/>
                    <a:pt x="25" y="21"/>
                    <a:pt x="23" y="22"/>
                  </a:cubicBezTo>
                  <a:cubicBezTo>
                    <a:pt x="22" y="24"/>
                    <a:pt x="22" y="25"/>
                    <a:pt x="21" y="26"/>
                  </a:cubicBezTo>
                  <a:cubicBezTo>
                    <a:pt x="20" y="29"/>
                    <a:pt x="18" y="31"/>
                    <a:pt x="17" y="34"/>
                  </a:cubicBezTo>
                  <a:cubicBezTo>
                    <a:pt x="17" y="35"/>
                    <a:pt x="16" y="36"/>
                    <a:pt x="15" y="36"/>
                  </a:cubicBezTo>
                  <a:cubicBezTo>
                    <a:pt x="14" y="37"/>
                    <a:pt x="13" y="38"/>
                    <a:pt x="12" y="38"/>
                  </a:cubicBezTo>
                  <a:cubicBezTo>
                    <a:pt x="11" y="38"/>
                    <a:pt x="9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3"/>
                    <a:pt x="12" y="29"/>
                    <a:pt x="14" y="24"/>
                  </a:cubicBezTo>
                  <a:cubicBezTo>
                    <a:pt x="14" y="23"/>
                    <a:pt x="15" y="21"/>
                    <a:pt x="17" y="20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9" y="16"/>
                    <a:pt x="17" y="17"/>
                    <a:pt x="15" y="18"/>
                  </a:cubicBezTo>
                  <a:cubicBezTo>
                    <a:pt x="14" y="20"/>
                    <a:pt x="13" y="22"/>
                    <a:pt x="12" y="24"/>
                  </a:cubicBezTo>
                  <a:cubicBezTo>
                    <a:pt x="10" y="28"/>
                    <a:pt x="8" y="33"/>
                    <a:pt x="7" y="37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9" y="39"/>
                    <a:pt x="10" y="40"/>
                    <a:pt x="12" y="40"/>
                  </a:cubicBezTo>
                  <a:cubicBezTo>
                    <a:pt x="14" y="40"/>
                    <a:pt x="15" y="39"/>
                    <a:pt x="17" y="38"/>
                  </a:cubicBezTo>
                  <a:cubicBezTo>
                    <a:pt x="18" y="37"/>
                    <a:pt x="18" y="36"/>
                    <a:pt x="19" y="35"/>
                  </a:cubicBezTo>
                  <a:cubicBezTo>
                    <a:pt x="20" y="32"/>
                    <a:pt x="21" y="30"/>
                    <a:pt x="23" y="27"/>
                  </a:cubicBezTo>
                  <a:cubicBezTo>
                    <a:pt x="23" y="26"/>
                    <a:pt x="24" y="25"/>
                    <a:pt x="25" y="24"/>
                  </a:cubicBezTo>
                  <a:cubicBezTo>
                    <a:pt x="26" y="22"/>
                    <a:pt x="28" y="22"/>
                    <a:pt x="30" y="21"/>
                  </a:cubicBezTo>
                  <a:cubicBezTo>
                    <a:pt x="33" y="20"/>
                    <a:pt x="35" y="20"/>
                    <a:pt x="37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5"/>
                    <a:pt x="37" y="12"/>
                    <a:pt x="36" y="9"/>
                  </a:cubicBezTo>
                  <a:cubicBezTo>
                    <a:pt x="36" y="8"/>
                    <a:pt x="36" y="8"/>
                    <a:pt x="35" y="7"/>
                  </a:cubicBezTo>
                  <a:cubicBezTo>
                    <a:pt x="35" y="6"/>
                    <a:pt x="34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26" y="7"/>
                    <a:pt x="20" y="7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1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3"/>
                    <a:pt x="11" y="14"/>
                    <a:pt x="11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7"/>
                    <a:pt x="10" y="17"/>
                  </a:cubicBezTo>
                  <a:cubicBezTo>
                    <a:pt x="9" y="20"/>
                    <a:pt x="7" y="22"/>
                    <a:pt x="4" y="24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2"/>
                    <a:pt x="4" y="19"/>
                    <a:pt x="2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6"/>
                    <a:pt x="6" y="13"/>
                    <a:pt x="6" y="11"/>
                  </a:cubicBezTo>
                  <a:cubicBezTo>
                    <a:pt x="6" y="9"/>
                    <a:pt x="6" y="7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3"/>
                    <a:pt x="12" y="3"/>
                    <a:pt x="14" y="2"/>
                  </a:cubicBezTo>
                  <a:cubicBezTo>
                    <a:pt x="13" y="0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6" name="i$1îdè">
              <a:extLst>
                <a:ext uri="{FF2B5EF4-FFF2-40B4-BE49-F238E27FC236}">
                  <a16:creationId xmlns:a16="http://schemas.microsoft.com/office/drawing/2014/main" id="{B5777E12-4993-4455-8044-C0DCAD4F30FA}"/>
                </a:ext>
              </a:extLst>
            </p:cNvPr>
            <p:cNvSpPr/>
            <p:nvPr/>
          </p:nvSpPr>
          <p:spPr bwMode="auto">
            <a:xfrm>
              <a:off x="5961063" y="4573588"/>
              <a:ext cx="198438" cy="171450"/>
            </a:xfrm>
            <a:custGeom>
              <a:avLst/>
              <a:gdLst>
                <a:gd name="T0" fmla="*/ 34 w 60"/>
                <a:gd name="T1" fmla="*/ 0 h 52"/>
                <a:gd name="T2" fmla="*/ 26 w 60"/>
                <a:gd name="T3" fmla="*/ 10 h 52"/>
                <a:gd name="T4" fmla="*/ 15 w 60"/>
                <a:gd name="T5" fmla="*/ 6 h 52"/>
                <a:gd name="T6" fmla="*/ 5 w 60"/>
                <a:gd name="T7" fmla="*/ 9 h 52"/>
                <a:gd name="T8" fmla="*/ 2 w 60"/>
                <a:gd name="T9" fmla="*/ 16 h 52"/>
                <a:gd name="T10" fmla="*/ 15 w 60"/>
                <a:gd name="T11" fmla="*/ 42 h 52"/>
                <a:gd name="T12" fmla="*/ 26 w 60"/>
                <a:gd name="T13" fmla="*/ 41 h 52"/>
                <a:gd name="T14" fmla="*/ 34 w 60"/>
                <a:gd name="T15" fmla="*/ 47 h 52"/>
                <a:gd name="T16" fmla="*/ 43 w 60"/>
                <a:gd name="T17" fmla="*/ 52 h 52"/>
                <a:gd name="T18" fmla="*/ 49 w 60"/>
                <a:gd name="T19" fmla="*/ 46 h 52"/>
                <a:gd name="T20" fmla="*/ 56 w 60"/>
                <a:gd name="T21" fmla="*/ 44 h 52"/>
                <a:gd name="T22" fmla="*/ 60 w 60"/>
                <a:gd name="T23" fmla="*/ 37 h 52"/>
                <a:gd name="T24" fmla="*/ 60 w 60"/>
                <a:gd name="T25" fmla="*/ 30 h 52"/>
                <a:gd name="T26" fmla="*/ 50 w 60"/>
                <a:gd name="T27" fmla="*/ 21 h 52"/>
                <a:gd name="T28" fmla="*/ 51 w 60"/>
                <a:gd name="T29" fmla="*/ 16 h 52"/>
                <a:gd name="T30" fmla="*/ 47 w 60"/>
                <a:gd name="T31" fmla="*/ 11 h 52"/>
                <a:gd name="T32" fmla="*/ 34 w 6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2">
                  <a:moveTo>
                    <a:pt x="34" y="0"/>
                  </a:moveTo>
                  <a:cubicBezTo>
                    <a:pt x="31" y="3"/>
                    <a:pt x="28" y="6"/>
                    <a:pt x="26" y="10"/>
                  </a:cubicBezTo>
                  <a:cubicBezTo>
                    <a:pt x="22" y="8"/>
                    <a:pt x="19" y="6"/>
                    <a:pt x="15" y="6"/>
                  </a:cubicBezTo>
                  <a:cubicBezTo>
                    <a:pt x="11" y="5"/>
                    <a:pt x="7" y="6"/>
                    <a:pt x="5" y="9"/>
                  </a:cubicBezTo>
                  <a:cubicBezTo>
                    <a:pt x="3" y="11"/>
                    <a:pt x="2" y="13"/>
                    <a:pt x="2" y="16"/>
                  </a:cubicBezTo>
                  <a:cubicBezTo>
                    <a:pt x="0" y="26"/>
                    <a:pt x="6" y="37"/>
                    <a:pt x="15" y="42"/>
                  </a:cubicBezTo>
                  <a:cubicBezTo>
                    <a:pt x="18" y="40"/>
                    <a:pt x="22" y="39"/>
                    <a:pt x="26" y="41"/>
                  </a:cubicBezTo>
                  <a:cubicBezTo>
                    <a:pt x="29" y="42"/>
                    <a:pt x="31" y="45"/>
                    <a:pt x="34" y="47"/>
                  </a:cubicBezTo>
                  <a:cubicBezTo>
                    <a:pt x="36" y="50"/>
                    <a:pt x="40" y="52"/>
                    <a:pt x="43" y="52"/>
                  </a:cubicBezTo>
                  <a:cubicBezTo>
                    <a:pt x="47" y="52"/>
                    <a:pt x="50" y="49"/>
                    <a:pt x="49" y="46"/>
                  </a:cubicBezTo>
                  <a:cubicBezTo>
                    <a:pt x="51" y="46"/>
                    <a:pt x="54" y="46"/>
                    <a:pt x="56" y="44"/>
                  </a:cubicBezTo>
                  <a:cubicBezTo>
                    <a:pt x="58" y="42"/>
                    <a:pt x="59" y="39"/>
                    <a:pt x="60" y="37"/>
                  </a:cubicBezTo>
                  <a:cubicBezTo>
                    <a:pt x="60" y="35"/>
                    <a:pt x="60" y="33"/>
                    <a:pt x="60" y="30"/>
                  </a:cubicBezTo>
                  <a:cubicBezTo>
                    <a:pt x="58" y="26"/>
                    <a:pt x="54" y="23"/>
                    <a:pt x="50" y="21"/>
                  </a:cubicBezTo>
                  <a:cubicBezTo>
                    <a:pt x="50" y="22"/>
                    <a:pt x="51" y="17"/>
                    <a:pt x="51" y="16"/>
                  </a:cubicBezTo>
                  <a:cubicBezTo>
                    <a:pt x="50" y="14"/>
                    <a:pt x="49" y="13"/>
                    <a:pt x="47" y="11"/>
                  </a:cubicBezTo>
                  <a:cubicBezTo>
                    <a:pt x="44" y="7"/>
                    <a:pt x="38" y="4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7" name="isľîďé">
              <a:extLst>
                <a:ext uri="{FF2B5EF4-FFF2-40B4-BE49-F238E27FC236}">
                  <a16:creationId xmlns:a16="http://schemas.microsoft.com/office/drawing/2014/main" id="{A46FE88B-7CF6-475E-8118-A645AC802F77}"/>
                </a:ext>
              </a:extLst>
            </p:cNvPr>
            <p:cNvSpPr/>
            <p:nvPr/>
          </p:nvSpPr>
          <p:spPr bwMode="auto">
            <a:xfrm>
              <a:off x="6000750" y="4598988"/>
              <a:ext cx="125413" cy="112713"/>
            </a:xfrm>
            <a:custGeom>
              <a:avLst/>
              <a:gdLst>
                <a:gd name="T0" fmla="*/ 22 w 38"/>
                <a:gd name="T1" fmla="*/ 1 h 34"/>
                <a:gd name="T2" fmla="*/ 20 w 38"/>
                <a:gd name="T3" fmla="*/ 1 h 34"/>
                <a:gd name="T4" fmla="*/ 20 w 38"/>
                <a:gd name="T5" fmla="*/ 2 h 34"/>
                <a:gd name="T6" fmla="*/ 16 w 38"/>
                <a:gd name="T7" fmla="*/ 8 h 34"/>
                <a:gd name="T8" fmla="*/ 15 w 38"/>
                <a:gd name="T9" fmla="*/ 8 h 34"/>
                <a:gd name="T10" fmla="*/ 7 w 38"/>
                <a:gd name="T11" fmla="*/ 8 h 34"/>
                <a:gd name="T12" fmla="*/ 1 w 38"/>
                <a:gd name="T13" fmla="*/ 11 h 34"/>
                <a:gd name="T14" fmla="*/ 0 w 38"/>
                <a:gd name="T15" fmla="*/ 12 h 34"/>
                <a:gd name="T16" fmla="*/ 1 w 38"/>
                <a:gd name="T17" fmla="*/ 14 h 34"/>
                <a:gd name="T18" fmla="*/ 10 w 38"/>
                <a:gd name="T19" fmla="*/ 23 h 34"/>
                <a:gd name="T20" fmla="*/ 10 w 38"/>
                <a:gd name="T21" fmla="*/ 23 h 34"/>
                <a:gd name="T22" fmla="*/ 20 w 38"/>
                <a:gd name="T23" fmla="*/ 23 h 34"/>
                <a:gd name="T24" fmla="*/ 19 w 38"/>
                <a:gd name="T25" fmla="*/ 23 h 34"/>
                <a:gd name="T26" fmla="*/ 24 w 38"/>
                <a:gd name="T27" fmla="*/ 34 h 34"/>
                <a:gd name="T28" fmla="*/ 37 w 38"/>
                <a:gd name="T29" fmla="*/ 31 h 34"/>
                <a:gd name="T30" fmla="*/ 37 w 38"/>
                <a:gd name="T31" fmla="*/ 30 h 34"/>
                <a:gd name="T32" fmla="*/ 28 w 38"/>
                <a:gd name="T33" fmla="*/ 20 h 34"/>
                <a:gd name="T34" fmla="*/ 28 w 38"/>
                <a:gd name="T35" fmla="*/ 19 h 34"/>
                <a:gd name="T36" fmla="*/ 29 w 38"/>
                <a:gd name="T37" fmla="*/ 15 h 34"/>
                <a:gd name="T38" fmla="*/ 28 w 38"/>
                <a:gd name="T39" fmla="*/ 13 h 34"/>
                <a:gd name="T40" fmla="*/ 16 w 38"/>
                <a:gd name="T41" fmla="*/ 15 h 34"/>
                <a:gd name="T42" fmla="*/ 26 w 38"/>
                <a:gd name="T43" fmla="*/ 15 h 34"/>
                <a:gd name="T44" fmla="*/ 28 w 38"/>
                <a:gd name="T45" fmla="*/ 14 h 34"/>
                <a:gd name="T46" fmla="*/ 26 w 38"/>
                <a:gd name="T47" fmla="*/ 18 h 34"/>
                <a:gd name="T48" fmla="*/ 26 w 38"/>
                <a:gd name="T49" fmla="*/ 20 h 34"/>
                <a:gd name="T50" fmla="*/ 32 w 38"/>
                <a:gd name="T51" fmla="*/ 26 h 34"/>
                <a:gd name="T52" fmla="*/ 36 w 38"/>
                <a:gd name="T53" fmla="*/ 30 h 34"/>
                <a:gd name="T54" fmla="*/ 24 w 38"/>
                <a:gd name="T55" fmla="*/ 32 h 34"/>
                <a:gd name="T56" fmla="*/ 25 w 38"/>
                <a:gd name="T57" fmla="*/ 32 h 34"/>
                <a:gd name="T58" fmla="*/ 21 w 38"/>
                <a:gd name="T59" fmla="*/ 21 h 34"/>
                <a:gd name="T60" fmla="*/ 17 w 38"/>
                <a:gd name="T61" fmla="*/ 22 h 34"/>
                <a:gd name="T62" fmla="*/ 10 w 38"/>
                <a:gd name="T63" fmla="*/ 22 h 34"/>
                <a:gd name="T64" fmla="*/ 2 w 38"/>
                <a:gd name="T65" fmla="*/ 12 h 34"/>
                <a:gd name="T66" fmla="*/ 3 w 38"/>
                <a:gd name="T67" fmla="*/ 13 h 34"/>
                <a:gd name="T68" fmla="*/ 1 w 38"/>
                <a:gd name="T69" fmla="*/ 13 h 34"/>
                <a:gd name="T70" fmla="*/ 3 w 38"/>
                <a:gd name="T71" fmla="*/ 13 h 34"/>
                <a:gd name="T72" fmla="*/ 2 w 38"/>
                <a:gd name="T73" fmla="*/ 13 h 34"/>
                <a:gd name="T74" fmla="*/ 11 w 38"/>
                <a:gd name="T75" fmla="*/ 9 h 34"/>
                <a:gd name="T76" fmla="*/ 16 w 38"/>
                <a:gd name="T77" fmla="*/ 10 h 34"/>
                <a:gd name="T78" fmla="*/ 18 w 38"/>
                <a:gd name="T79" fmla="*/ 9 h 34"/>
                <a:gd name="T80" fmla="*/ 21 w 38"/>
                <a:gd name="T81" fmla="*/ 2 h 34"/>
                <a:gd name="T82" fmla="*/ 22 w 38"/>
                <a:gd name="T83" fmla="*/ 2 h 34"/>
                <a:gd name="T84" fmla="*/ 21 w 38"/>
                <a:gd name="T85" fmla="*/ 2 h 34"/>
                <a:gd name="T86" fmla="*/ 23 w 38"/>
                <a:gd name="T87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34">
                  <a:moveTo>
                    <a:pt x="23" y="1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4"/>
                    <a:pt x="18" y="6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5" y="8"/>
                    <a:pt x="15" y="8"/>
                  </a:cubicBezTo>
                  <a:cubicBezTo>
                    <a:pt x="14" y="7"/>
                    <a:pt x="12" y="7"/>
                    <a:pt x="11" y="7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5" y="8"/>
                    <a:pt x="3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4" y="17"/>
                    <a:pt x="7" y="20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2" y="23"/>
                    <a:pt x="15" y="24"/>
                    <a:pt x="17" y="24"/>
                  </a:cubicBezTo>
                  <a:cubicBezTo>
                    <a:pt x="18" y="24"/>
                    <a:pt x="19" y="24"/>
                    <a:pt x="20" y="23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2" y="30"/>
                    <a:pt x="23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8" y="33"/>
                    <a:pt x="33" y="32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7"/>
                    <a:pt x="35" y="26"/>
                    <a:pt x="34" y="24"/>
                  </a:cubicBezTo>
                  <a:cubicBezTo>
                    <a:pt x="32" y="23"/>
                    <a:pt x="30" y="21"/>
                    <a:pt x="28" y="20"/>
                  </a:cubicBezTo>
                  <a:cubicBezTo>
                    <a:pt x="28" y="20"/>
                    <a:pt x="28" y="20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8"/>
                  </a:cubicBezTo>
                  <a:cubicBezTo>
                    <a:pt x="28" y="17"/>
                    <a:pt x="29" y="16"/>
                    <a:pt x="29" y="15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3"/>
                    <a:pt x="27" y="13"/>
                    <a:pt x="26" y="13"/>
                  </a:cubicBezTo>
                  <a:cubicBezTo>
                    <a:pt x="22" y="13"/>
                    <a:pt x="19" y="14"/>
                    <a:pt x="16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9" y="16"/>
                    <a:pt x="22" y="15"/>
                    <a:pt x="26" y="15"/>
                  </a:cubicBezTo>
                  <a:cubicBezTo>
                    <a:pt x="26" y="15"/>
                    <a:pt x="27" y="15"/>
                    <a:pt x="28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5"/>
                    <a:pt x="26" y="16"/>
                    <a:pt x="26" y="18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7" y="21"/>
                    <a:pt x="27" y="22"/>
                  </a:cubicBezTo>
                  <a:cubicBezTo>
                    <a:pt x="29" y="23"/>
                    <a:pt x="31" y="24"/>
                    <a:pt x="32" y="26"/>
                  </a:cubicBezTo>
                  <a:cubicBezTo>
                    <a:pt x="34" y="27"/>
                    <a:pt x="35" y="28"/>
                    <a:pt x="35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2" y="30"/>
                    <a:pt x="28" y="31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4" y="29"/>
                    <a:pt x="23" y="25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2"/>
                    <a:pt x="18" y="22"/>
                    <a:pt x="17" y="22"/>
                  </a:cubicBezTo>
                  <a:cubicBezTo>
                    <a:pt x="15" y="22"/>
                    <a:pt x="13" y="21"/>
                    <a:pt x="10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8" y="18"/>
                    <a:pt x="5" y="15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1"/>
                    <a:pt x="6" y="10"/>
                    <a:pt x="8" y="10"/>
                  </a:cubicBezTo>
                  <a:cubicBezTo>
                    <a:pt x="9" y="9"/>
                    <a:pt x="10" y="9"/>
                    <a:pt x="11" y="9"/>
                  </a:cubicBezTo>
                  <a:cubicBezTo>
                    <a:pt x="12" y="9"/>
                    <a:pt x="13" y="9"/>
                    <a:pt x="14" y="10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9" y="7"/>
                    <a:pt x="21" y="5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8" name="îṩľîḓê">
              <a:extLst>
                <a:ext uri="{FF2B5EF4-FFF2-40B4-BE49-F238E27FC236}">
                  <a16:creationId xmlns:a16="http://schemas.microsoft.com/office/drawing/2014/main" id="{7B8534C5-F9DC-4EB9-B124-454BA0A0E830}"/>
                </a:ext>
              </a:extLst>
            </p:cNvPr>
            <p:cNvSpPr/>
            <p:nvPr/>
          </p:nvSpPr>
          <p:spPr bwMode="auto">
            <a:xfrm>
              <a:off x="6126163" y="4659313"/>
              <a:ext cx="180975" cy="196850"/>
            </a:xfrm>
            <a:custGeom>
              <a:avLst/>
              <a:gdLst>
                <a:gd name="T0" fmla="*/ 14 w 55"/>
                <a:gd name="T1" fmla="*/ 56 h 60"/>
                <a:gd name="T2" fmla="*/ 25 w 55"/>
                <a:gd name="T3" fmla="*/ 55 h 60"/>
                <a:gd name="T4" fmla="*/ 34 w 55"/>
                <a:gd name="T5" fmla="*/ 60 h 60"/>
                <a:gd name="T6" fmla="*/ 55 w 55"/>
                <a:gd name="T7" fmla="*/ 38 h 60"/>
                <a:gd name="T8" fmla="*/ 47 w 55"/>
                <a:gd name="T9" fmla="*/ 12 h 60"/>
                <a:gd name="T10" fmla="*/ 34 w 55"/>
                <a:gd name="T11" fmla="*/ 10 h 60"/>
                <a:gd name="T12" fmla="*/ 31 w 55"/>
                <a:gd name="T13" fmla="*/ 7 h 60"/>
                <a:gd name="T14" fmla="*/ 27 w 55"/>
                <a:gd name="T15" fmla="*/ 6 h 60"/>
                <a:gd name="T16" fmla="*/ 13 w 55"/>
                <a:gd name="T17" fmla="*/ 0 h 60"/>
                <a:gd name="T18" fmla="*/ 9 w 55"/>
                <a:gd name="T19" fmla="*/ 8 h 60"/>
                <a:gd name="T20" fmla="*/ 0 w 55"/>
                <a:gd name="T21" fmla="*/ 11 h 60"/>
                <a:gd name="T22" fmla="*/ 5 w 55"/>
                <a:gd name="T23" fmla="*/ 25 h 60"/>
                <a:gd name="T24" fmla="*/ 5 w 55"/>
                <a:gd name="T25" fmla="*/ 27 h 60"/>
                <a:gd name="T26" fmla="*/ 2 w 55"/>
                <a:gd name="T27" fmla="*/ 30 h 60"/>
                <a:gd name="T28" fmla="*/ 4 w 55"/>
                <a:gd name="T29" fmla="*/ 36 h 60"/>
                <a:gd name="T30" fmla="*/ 5 w 55"/>
                <a:gd name="T31" fmla="*/ 45 h 60"/>
                <a:gd name="T32" fmla="*/ 14 w 55"/>
                <a:gd name="T33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60">
                  <a:moveTo>
                    <a:pt x="14" y="56"/>
                  </a:moveTo>
                  <a:cubicBezTo>
                    <a:pt x="17" y="57"/>
                    <a:pt x="21" y="56"/>
                    <a:pt x="25" y="55"/>
                  </a:cubicBezTo>
                  <a:cubicBezTo>
                    <a:pt x="28" y="55"/>
                    <a:pt x="33" y="56"/>
                    <a:pt x="34" y="60"/>
                  </a:cubicBezTo>
                  <a:cubicBezTo>
                    <a:pt x="39" y="51"/>
                    <a:pt x="47" y="43"/>
                    <a:pt x="55" y="38"/>
                  </a:cubicBezTo>
                  <a:cubicBezTo>
                    <a:pt x="53" y="29"/>
                    <a:pt x="50" y="20"/>
                    <a:pt x="47" y="12"/>
                  </a:cubicBezTo>
                  <a:cubicBezTo>
                    <a:pt x="42" y="14"/>
                    <a:pt x="37" y="13"/>
                    <a:pt x="34" y="10"/>
                  </a:cubicBezTo>
                  <a:cubicBezTo>
                    <a:pt x="33" y="9"/>
                    <a:pt x="32" y="7"/>
                    <a:pt x="31" y="7"/>
                  </a:cubicBezTo>
                  <a:cubicBezTo>
                    <a:pt x="30" y="6"/>
                    <a:pt x="28" y="6"/>
                    <a:pt x="27" y="6"/>
                  </a:cubicBezTo>
                  <a:cubicBezTo>
                    <a:pt x="22" y="5"/>
                    <a:pt x="17" y="3"/>
                    <a:pt x="13" y="0"/>
                  </a:cubicBezTo>
                  <a:cubicBezTo>
                    <a:pt x="14" y="3"/>
                    <a:pt x="12" y="7"/>
                    <a:pt x="9" y="8"/>
                  </a:cubicBezTo>
                  <a:cubicBezTo>
                    <a:pt x="7" y="10"/>
                    <a:pt x="3" y="10"/>
                    <a:pt x="0" y="11"/>
                  </a:cubicBezTo>
                  <a:cubicBezTo>
                    <a:pt x="2" y="16"/>
                    <a:pt x="3" y="20"/>
                    <a:pt x="5" y="25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4" y="28"/>
                    <a:pt x="3" y="29"/>
                    <a:pt x="2" y="30"/>
                  </a:cubicBezTo>
                  <a:cubicBezTo>
                    <a:pt x="1" y="32"/>
                    <a:pt x="3" y="34"/>
                    <a:pt x="4" y="36"/>
                  </a:cubicBezTo>
                  <a:cubicBezTo>
                    <a:pt x="5" y="39"/>
                    <a:pt x="5" y="42"/>
                    <a:pt x="5" y="45"/>
                  </a:cubicBezTo>
                  <a:cubicBezTo>
                    <a:pt x="5" y="51"/>
                    <a:pt x="8" y="54"/>
                    <a:pt x="14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9" name="ïŝḷiďe">
              <a:extLst>
                <a:ext uri="{FF2B5EF4-FFF2-40B4-BE49-F238E27FC236}">
                  <a16:creationId xmlns:a16="http://schemas.microsoft.com/office/drawing/2014/main" id="{A9D3C1F7-C8F8-47A7-9C80-F39DB7ABDE4B}"/>
                </a:ext>
              </a:extLst>
            </p:cNvPr>
            <p:cNvSpPr/>
            <p:nvPr/>
          </p:nvSpPr>
          <p:spPr bwMode="auto">
            <a:xfrm>
              <a:off x="6159500" y="4694238"/>
              <a:ext cx="131763" cy="119063"/>
            </a:xfrm>
            <a:custGeom>
              <a:avLst/>
              <a:gdLst>
                <a:gd name="T0" fmla="*/ 7 w 40"/>
                <a:gd name="T1" fmla="*/ 35 h 36"/>
                <a:gd name="T2" fmla="*/ 9 w 40"/>
                <a:gd name="T3" fmla="*/ 36 h 36"/>
                <a:gd name="T4" fmla="*/ 10 w 40"/>
                <a:gd name="T5" fmla="*/ 36 h 36"/>
                <a:gd name="T6" fmla="*/ 16 w 40"/>
                <a:gd name="T7" fmla="*/ 34 h 36"/>
                <a:gd name="T8" fmla="*/ 21 w 40"/>
                <a:gd name="T9" fmla="*/ 35 h 36"/>
                <a:gd name="T10" fmla="*/ 23 w 40"/>
                <a:gd name="T11" fmla="*/ 36 h 36"/>
                <a:gd name="T12" fmla="*/ 24 w 40"/>
                <a:gd name="T13" fmla="*/ 35 h 36"/>
                <a:gd name="T14" fmla="*/ 25 w 40"/>
                <a:gd name="T15" fmla="*/ 34 h 36"/>
                <a:gd name="T16" fmla="*/ 29 w 40"/>
                <a:gd name="T17" fmla="*/ 28 h 36"/>
                <a:gd name="T18" fmla="*/ 29 w 40"/>
                <a:gd name="T19" fmla="*/ 27 h 36"/>
                <a:gd name="T20" fmla="*/ 18 w 40"/>
                <a:gd name="T21" fmla="*/ 24 h 36"/>
                <a:gd name="T22" fmla="*/ 15 w 40"/>
                <a:gd name="T23" fmla="*/ 25 h 36"/>
                <a:gd name="T24" fmla="*/ 13 w 40"/>
                <a:gd name="T25" fmla="*/ 27 h 36"/>
                <a:gd name="T26" fmla="*/ 13 w 40"/>
                <a:gd name="T27" fmla="*/ 26 h 36"/>
                <a:gd name="T28" fmla="*/ 11 w 40"/>
                <a:gd name="T29" fmla="*/ 26 h 36"/>
                <a:gd name="T30" fmla="*/ 2 w 40"/>
                <a:gd name="T31" fmla="*/ 9 h 36"/>
                <a:gd name="T32" fmla="*/ 2 w 40"/>
                <a:gd name="T33" fmla="*/ 8 h 36"/>
                <a:gd name="T34" fmla="*/ 2 w 40"/>
                <a:gd name="T35" fmla="*/ 8 h 36"/>
                <a:gd name="T36" fmla="*/ 9 w 40"/>
                <a:gd name="T37" fmla="*/ 1 h 36"/>
                <a:gd name="T38" fmla="*/ 13 w 40"/>
                <a:gd name="T39" fmla="*/ 7 h 36"/>
                <a:gd name="T40" fmla="*/ 23 w 40"/>
                <a:gd name="T41" fmla="*/ 13 h 36"/>
                <a:gd name="T42" fmla="*/ 35 w 40"/>
                <a:gd name="T43" fmla="*/ 13 h 36"/>
                <a:gd name="T44" fmla="*/ 38 w 40"/>
                <a:gd name="T45" fmla="*/ 20 h 36"/>
                <a:gd name="T46" fmla="*/ 39 w 40"/>
                <a:gd name="T47" fmla="*/ 19 h 36"/>
                <a:gd name="T48" fmla="*/ 24 w 40"/>
                <a:gd name="T49" fmla="*/ 20 h 36"/>
                <a:gd name="T50" fmla="*/ 15 w 40"/>
                <a:gd name="T51" fmla="*/ 15 h 36"/>
                <a:gd name="T52" fmla="*/ 18 w 40"/>
                <a:gd name="T53" fmla="*/ 21 h 36"/>
                <a:gd name="T54" fmla="*/ 25 w 40"/>
                <a:gd name="T55" fmla="*/ 22 h 36"/>
                <a:gd name="T56" fmla="*/ 40 w 40"/>
                <a:gd name="T57" fmla="*/ 21 h 36"/>
                <a:gd name="T58" fmla="*/ 39 w 40"/>
                <a:gd name="T59" fmla="*/ 15 h 36"/>
                <a:gd name="T60" fmla="*/ 32 w 40"/>
                <a:gd name="T61" fmla="*/ 11 h 36"/>
                <a:gd name="T62" fmla="*/ 19 w 40"/>
                <a:gd name="T63" fmla="*/ 10 h 36"/>
                <a:gd name="T64" fmla="*/ 10 w 40"/>
                <a:gd name="T65" fmla="*/ 1 h 36"/>
                <a:gd name="T66" fmla="*/ 9 w 40"/>
                <a:gd name="T67" fmla="*/ 1 h 36"/>
                <a:gd name="T68" fmla="*/ 0 w 40"/>
                <a:gd name="T69" fmla="*/ 7 h 36"/>
                <a:gd name="T70" fmla="*/ 0 w 40"/>
                <a:gd name="T71" fmla="*/ 8 h 36"/>
                <a:gd name="T72" fmla="*/ 11 w 40"/>
                <a:gd name="T73" fmla="*/ 27 h 36"/>
                <a:gd name="T74" fmla="*/ 12 w 40"/>
                <a:gd name="T75" fmla="*/ 28 h 36"/>
                <a:gd name="T76" fmla="*/ 13 w 40"/>
                <a:gd name="T77" fmla="*/ 28 h 36"/>
                <a:gd name="T78" fmla="*/ 14 w 40"/>
                <a:gd name="T79" fmla="*/ 28 h 36"/>
                <a:gd name="T80" fmla="*/ 18 w 40"/>
                <a:gd name="T81" fmla="*/ 26 h 36"/>
                <a:gd name="T82" fmla="*/ 20 w 40"/>
                <a:gd name="T83" fmla="*/ 26 h 36"/>
                <a:gd name="T84" fmla="*/ 28 w 40"/>
                <a:gd name="T85" fmla="*/ 28 h 36"/>
                <a:gd name="T86" fmla="*/ 23 w 40"/>
                <a:gd name="T87" fmla="*/ 34 h 36"/>
                <a:gd name="T88" fmla="*/ 23 w 40"/>
                <a:gd name="T89" fmla="*/ 33 h 36"/>
                <a:gd name="T90" fmla="*/ 24 w 40"/>
                <a:gd name="T91" fmla="*/ 35 h 36"/>
                <a:gd name="T92" fmla="*/ 23 w 40"/>
                <a:gd name="T93" fmla="*/ 34 h 36"/>
                <a:gd name="T94" fmla="*/ 23 w 40"/>
                <a:gd name="T95" fmla="*/ 34 h 36"/>
                <a:gd name="T96" fmla="*/ 23 w 40"/>
                <a:gd name="T97" fmla="*/ 34 h 36"/>
                <a:gd name="T98" fmla="*/ 23 w 40"/>
                <a:gd name="T99" fmla="*/ 34 h 36"/>
                <a:gd name="T100" fmla="*/ 23 w 40"/>
                <a:gd name="T101" fmla="*/ 34 h 36"/>
                <a:gd name="T102" fmla="*/ 23 w 40"/>
                <a:gd name="T103" fmla="*/ 34 h 36"/>
                <a:gd name="T104" fmla="*/ 19 w 40"/>
                <a:gd name="T105" fmla="*/ 32 h 36"/>
                <a:gd name="T106" fmla="*/ 10 w 40"/>
                <a:gd name="T107" fmla="*/ 34 h 36"/>
                <a:gd name="T108" fmla="*/ 10 w 40"/>
                <a:gd name="T109" fmla="*/ 34 h 36"/>
                <a:gd name="T110" fmla="*/ 9 w 40"/>
                <a:gd name="T111" fmla="*/ 35 h 36"/>
                <a:gd name="T112" fmla="*/ 9 w 40"/>
                <a:gd name="T113" fmla="*/ 34 h 36"/>
                <a:gd name="T114" fmla="*/ 3 w 40"/>
                <a:gd name="T115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" h="36">
                  <a:moveTo>
                    <a:pt x="3" y="31"/>
                  </a:moveTo>
                  <a:cubicBezTo>
                    <a:pt x="4" y="32"/>
                    <a:pt x="6" y="34"/>
                    <a:pt x="7" y="35"/>
                  </a:cubicBezTo>
                  <a:cubicBezTo>
                    <a:pt x="8" y="36"/>
                    <a:pt x="8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3" y="36"/>
                    <a:pt x="14" y="35"/>
                    <a:pt x="16" y="34"/>
                  </a:cubicBezTo>
                  <a:cubicBezTo>
                    <a:pt x="17" y="34"/>
                    <a:pt x="18" y="34"/>
                    <a:pt x="19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3" y="36"/>
                    <a:pt x="23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6" y="32"/>
                    <a:pt x="27" y="30"/>
                    <a:pt x="29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6" y="26"/>
                    <a:pt x="23" y="25"/>
                    <a:pt x="20" y="24"/>
                  </a:cubicBezTo>
                  <a:cubicBezTo>
                    <a:pt x="19" y="24"/>
                    <a:pt x="19" y="24"/>
                    <a:pt x="18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6" y="24"/>
                    <a:pt x="16" y="24"/>
                    <a:pt x="15" y="25"/>
                  </a:cubicBezTo>
                  <a:cubicBezTo>
                    <a:pt x="14" y="25"/>
                    <a:pt x="14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8" y="20"/>
                    <a:pt x="5" y="15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6"/>
                    <a:pt x="7" y="4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0" y="4"/>
                    <a:pt x="11" y="6"/>
                    <a:pt x="13" y="7"/>
                  </a:cubicBezTo>
                  <a:cubicBezTo>
                    <a:pt x="15" y="9"/>
                    <a:pt x="16" y="11"/>
                    <a:pt x="19" y="12"/>
                  </a:cubicBezTo>
                  <a:cubicBezTo>
                    <a:pt x="20" y="12"/>
                    <a:pt x="22" y="12"/>
                    <a:pt x="23" y="13"/>
                  </a:cubicBezTo>
                  <a:cubicBezTo>
                    <a:pt x="26" y="13"/>
                    <a:pt x="29" y="13"/>
                    <a:pt x="32" y="13"/>
                  </a:cubicBezTo>
                  <a:cubicBezTo>
                    <a:pt x="33" y="13"/>
                    <a:pt x="34" y="13"/>
                    <a:pt x="35" y="13"/>
                  </a:cubicBezTo>
                  <a:cubicBezTo>
                    <a:pt x="36" y="14"/>
                    <a:pt x="37" y="15"/>
                    <a:pt x="37" y="16"/>
                  </a:cubicBezTo>
                  <a:cubicBezTo>
                    <a:pt x="38" y="17"/>
                    <a:pt x="38" y="18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4" y="19"/>
                    <a:pt x="29" y="20"/>
                    <a:pt x="25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1" y="20"/>
                    <a:pt x="19" y="19"/>
                  </a:cubicBezTo>
                  <a:cubicBezTo>
                    <a:pt x="17" y="18"/>
                    <a:pt x="16" y="17"/>
                    <a:pt x="15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4" y="18"/>
                    <a:pt x="16" y="20"/>
                    <a:pt x="18" y="21"/>
                  </a:cubicBezTo>
                  <a:cubicBezTo>
                    <a:pt x="20" y="22"/>
                    <a:pt x="22" y="22"/>
                    <a:pt x="24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0" y="22"/>
                    <a:pt x="34" y="21"/>
                    <a:pt x="39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8"/>
                    <a:pt x="40" y="16"/>
                    <a:pt x="39" y="15"/>
                  </a:cubicBezTo>
                  <a:cubicBezTo>
                    <a:pt x="38" y="14"/>
                    <a:pt x="37" y="12"/>
                    <a:pt x="36" y="12"/>
                  </a:cubicBezTo>
                  <a:cubicBezTo>
                    <a:pt x="34" y="11"/>
                    <a:pt x="33" y="11"/>
                    <a:pt x="32" y="11"/>
                  </a:cubicBezTo>
                  <a:cubicBezTo>
                    <a:pt x="29" y="11"/>
                    <a:pt x="26" y="11"/>
                    <a:pt x="23" y="11"/>
                  </a:cubicBezTo>
                  <a:cubicBezTo>
                    <a:pt x="22" y="10"/>
                    <a:pt x="21" y="10"/>
                    <a:pt x="19" y="10"/>
                  </a:cubicBezTo>
                  <a:cubicBezTo>
                    <a:pt x="18" y="9"/>
                    <a:pt x="16" y="8"/>
                    <a:pt x="15" y="6"/>
                  </a:cubicBezTo>
                  <a:cubicBezTo>
                    <a:pt x="13" y="4"/>
                    <a:pt x="12" y="2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2"/>
                    <a:pt x="4" y="4"/>
                    <a:pt x="1" y="6"/>
                  </a:cubicBezTo>
                  <a:cubicBezTo>
                    <a:pt x="1" y="6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3" y="16"/>
                    <a:pt x="7" y="21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6" y="26"/>
                  </a:cubicBezTo>
                  <a:cubicBezTo>
                    <a:pt x="17" y="26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9" y="26"/>
                    <a:pt x="20" y="26"/>
                  </a:cubicBezTo>
                  <a:cubicBezTo>
                    <a:pt x="22" y="27"/>
                    <a:pt x="25" y="27"/>
                    <a:pt x="28" y="29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5" y="29"/>
                    <a:pt x="24" y="31"/>
                    <a:pt x="23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1" y="32"/>
                    <a:pt x="20" y="32"/>
                    <a:pt x="19" y="32"/>
                  </a:cubicBezTo>
                  <a:cubicBezTo>
                    <a:pt x="18" y="32"/>
                    <a:pt x="17" y="32"/>
                    <a:pt x="16" y="32"/>
                  </a:cubicBezTo>
                  <a:cubicBezTo>
                    <a:pt x="14" y="33"/>
                    <a:pt x="12" y="34"/>
                    <a:pt x="10" y="34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7" y="32"/>
                    <a:pt x="6" y="31"/>
                    <a:pt x="4" y="29"/>
                  </a:cubicBezTo>
                  <a:cubicBezTo>
                    <a:pt x="3" y="31"/>
                    <a:pt x="3" y="31"/>
                    <a:pt x="3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0" name="ísliḑè">
              <a:extLst>
                <a:ext uri="{FF2B5EF4-FFF2-40B4-BE49-F238E27FC236}">
                  <a16:creationId xmlns:a16="http://schemas.microsoft.com/office/drawing/2014/main" id="{9A946B37-E072-4AD7-901A-9AD338715DE6}"/>
                </a:ext>
              </a:extLst>
            </p:cNvPr>
            <p:cNvSpPr/>
            <p:nvPr/>
          </p:nvSpPr>
          <p:spPr bwMode="auto">
            <a:xfrm>
              <a:off x="5802313" y="4770438"/>
              <a:ext cx="528638" cy="395288"/>
            </a:xfrm>
            <a:custGeom>
              <a:avLst/>
              <a:gdLst>
                <a:gd name="T0" fmla="*/ 80 w 160"/>
                <a:gd name="T1" fmla="*/ 21 h 120"/>
                <a:gd name="T2" fmla="*/ 0 w 160"/>
                <a:gd name="T3" fmla="*/ 0 h 120"/>
                <a:gd name="T4" fmla="*/ 19 w 160"/>
                <a:gd name="T5" fmla="*/ 104 h 120"/>
                <a:gd name="T6" fmla="*/ 80 w 160"/>
                <a:gd name="T7" fmla="*/ 120 h 120"/>
                <a:gd name="T8" fmla="*/ 142 w 160"/>
                <a:gd name="T9" fmla="*/ 104 h 120"/>
                <a:gd name="T10" fmla="*/ 160 w 160"/>
                <a:gd name="T11" fmla="*/ 0 h 120"/>
                <a:gd name="T12" fmla="*/ 80 w 160"/>
                <a:gd name="T13" fmla="*/ 2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20">
                  <a:moveTo>
                    <a:pt x="80" y="21"/>
                  </a:moveTo>
                  <a:cubicBezTo>
                    <a:pt x="36" y="21"/>
                    <a:pt x="0" y="12"/>
                    <a:pt x="0" y="0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13"/>
                    <a:pt x="46" y="120"/>
                    <a:pt x="80" y="120"/>
                  </a:cubicBezTo>
                  <a:cubicBezTo>
                    <a:pt x="115" y="120"/>
                    <a:pt x="142" y="113"/>
                    <a:pt x="142" y="104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12"/>
                    <a:pt x="125" y="21"/>
                    <a:pt x="80" y="21"/>
                  </a:cubicBezTo>
                  <a:close/>
                </a:path>
              </a:pathLst>
            </a:custGeom>
            <a:solidFill>
              <a:srgbClr val="4A4F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23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dgm="http://schemas.openxmlformats.org/drawingml/2006/diagram" xmlns:ma14="http://schemas.microsoft.com/office/mac/drawingml/2011/main" xmlns:lc="http://schemas.openxmlformats.org/drawingml/2006/lockedCanvas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26EB46C-53C6-410E-ABF1-8D58AAD0DEF5}"/>
              </a:ext>
            </a:extLst>
          </p:cNvPr>
          <p:cNvSpPr/>
          <p:nvPr/>
        </p:nvSpPr>
        <p:spPr>
          <a:xfrm>
            <a:off x="2" y="0"/>
            <a:ext cx="6459071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416B79-CE32-4253-A1C3-A5E4FEF8B7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 flipV="1">
            <a:off x="2" y="1709928"/>
            <a:ext cx="6459071" cy="514807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9E7FAFD-8976-407E-BF28-85DEA1B9FCB6}"/>
              </a:ext>
            </a:extLst>
          </p:cNvPr>
          <p:cNvSpPr/>
          <p:nvPr/>
        </p:nvSpPr>
        <p:spPr>
          <a:xfrm>
            <a:off x="801112" y="998250"/>
            <a:ext cx="4888605" cy="1313626"/>
          </a:xfrm>
          <a:prstGeom prst="rect">
            <a:avLst/>
          </a:prstGeom>
          <a:noFill/>
          <a:ln w="76200">
            <a:solidFill>
              <a:srgbClr val="1C0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84ECDB4-7112-444A-A91F-2361C4DBA88A}"/>
              </a:ext>
            </a:extLst>
          </p:cNvPr>
          <p:cNvSpPr txBox="1"/>
          <p:nvPr/>
        </p:nvSpPr>
        <p:spPr>
          <a:xfrm rot="16200000" flipH="1">
            <a:off x="4111581" y="4324961"/>
            <a:ext cx="3631763" cy="4468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8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800" b="1" i="1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AD87086-5919-4041-93EB-5B5E4B2077EE}"/>
              </a:ext>
            </a:extLst>
          </p:cNvPr>
          <p:cNvSpPr txBox="1"/>
          <p:nvPr/>
        </p:nvSpPr>
        <p:spPr>
          <a:xfrm>
            <a:off x="1029165" y="1211686"/>
            <a:ext cx="4432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CONTENTS</a:t>
            </a:r>
            <a:endParaRPr lang="zh-CN" altLang="en-US" sz="5400" b="1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7706403" y="2226458"/>
            <a:ext cx="4148519" cy="646331"/>
            <a:chOff x="7296912" y="1700784"/>
            <a:chExt cx="4148519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14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5C478FA-CE44-4E6C-B489-54272C4E4C6B}"/>
              </a:ext>
            </a:extLst>
          </p:cNvPr>
          <p:cNvGrpSpPr/>
          <p:nvPr/>
        </p:nvGrpSpPr>
        <p:grpSpPr>
          <a:xfrm>
            <a:off x="7706403" y="3302848"/>
            <a:ext cx="4148519" cy="646331"/>
            <a:chOff x="7296912" y="1700784"/>
            <a:chExt cx="4148519" cy="646331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7BCAB7C-4C41-4C8F-AB67-B150D8DA7A3D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DB92089-46FC-4DB9-84C5-60140909CEE5}"/>
                </a:ext>
              </a:extLst>
            </p:cNvPr>
            <p:cNvSpPr txBox="1"/>
            <p:nvPr/>
          </p:nvSpPr>
          <p:spPr>
            <a:xfrm>
              <a:off x="8295597" y="1700784"/>
              <a:ext cx="314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FB81BDF-0AA2-43FF-889C-6FBF2BAF57FB}"/>
              </a:ext>
            </a:extLst>
          </p:cNvPr>
          <p:cNvGrpSpPr/>
          <p:nvPr/>
        </p:nvGrpSpPr>
        <p:grpSpPr>
          <a:xfrm>
            <a:off x="7706403" y="4379238"/>
            <a:ext cx="4148519" cy="646331"/>
            <a:chOff x="7296912" y="1700784"/>
            <a:chExt cx="4148519" cy="646331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1D2816AA-8AA0-4779-8B95-4A6885650818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3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E6727E6-56D1-4F2F-98E1-A11ED7CCB306}"/>
                </a:ext>
              </a:extLst>
            </p:cNvPr>
            <p:cNvSpPr txBox="1"/>
            <p:nvPr/>
          </p:nvSpPr>
          <p:spPr>
            <a:xfrm>
              <a:off x="8295597" y="1700784"/>
              <a:ext cx="314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A268BE4-8118-45FF-BDC5-053790DA66A3}"/>
              </a:ext>
            </a:extLst>
          </p:cNvPr>
          <p:cNvGrpSpPr/>
          <p:nvPr/>
        </p:nvGrpSpPr>
        <p:grpSpPr>
          <a:xfrm>
            <a:off x="7706403" y="5455627"/>
            <a:ext cx="4148519" cy="646331"/>
            <a:chOff x="7296912" y="1700784"/>
            <a:chExt cx="4148519" cy="646331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2F490D0-AC29-43A1-83AD-3D2964E440D4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9F6E50B-523F-4EB2-B60F-EF3E577645B8}"/>
                </a:ext>
              </a:extLst>
            </p:cNvPr>
            <p:cNvSpPr txBox="1"/>
            <p:nvPr/>
          </p:nvSpPr>
          <p:spPr>
            <a:xfrm>
              <a:off x="8295597" y="1700784"/>
              <a:ext cx="3149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6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矩形 73">
            <a:extLst>
              <a:ext uri="{FF2B5EF4-FFF2-40B4-BE49-F238E27FC236}">
                <a16:creationId xmlns:a16="http://schemas.microsoft.com/office/drawing/2014/main" id="{F2630124-B2D1-4028-AD04-44BD37339D47}"/>
              </a:ext>
            </a:extLst>
          </p:cNvPr>
          <p:cNvSpPr/>
          <p:nvPr/>
        </p:nvSpPr>
        <p:spPr>
          <a:xfrm>
            <a:off x="6261714" y="0"/>
            <a:ext cx="59302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036622" cy="646331"/>
            <a:chOff x="7296912" y="1700784"/>
            <a:chExt cx="5036622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0379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6AEC222-6B61-439F-9DE1-105E08464262}"/>
              </a:ext>
            </a:extLst>
          </p:cNvPr>
          <p:cNvGrpSpPr/>
          <p:nvPr/>
        </p:nvGrpSpPr>
        <p:grpSpPr>
          <a:xfrm>
            <a:off x="7147729" y="2252239"/>
            <a:ext cx="4108323" cy="3431016"/>
            <a:chOff x="7147729" y="2252239"/>
            <a:chExt cx="4108322" cy="3431016"/>
          </a:xfrm>
        </p:grpSpPr>
        <p:grpSp>
          <p:nvGrpSpPr>
            <p:cNvPr id="43" name="iṣlîḓe">
              <a:extLst>
                <a:ext uri="{FF2B5EF4-FFF2-40B4-BE49-F238E27FC236}">
                  <a16:creationId xmlns:a16="http://schemas.microsoft.com/office/drawing/2014/main" id="{34B1D816-1AFE-4CCC-B129-FB9E3881A92E}"/>
                </a:ext>
              </a:extLst>
            </p:cNvPr>
            <p:cNvGrpSpPr/>
            <p:nvPr/>
          </p:nvGrpSpPr>
          <p:grpSpPr>
            <a:xfrm>
              <a:off x="7147729" y="2252239"/>
              <a:ext cx="4040698" cy="1062720"/>
              <a:chOff x="7479790" y="1365407"/>
              <a:chExt cx="4040698" cy="1062720"/>
            </a:xfrm>
          </p:grpSpPr>
          <p:grpSp>
            <p:nvGrpSpPr>
              <p:cNvPr id="44" name="îSļïḍè">
                <a:extLst>
                  <a:ext uri="{FF2B5EF4-FFF2-40B4-BE49-F238E27FC236}">
                    <a16:creationId xmlns:a16="http://schemas.microsoft.com/office/drawing/2014/main" id="{38E43AEC-4438-4BB6-8CF2-B5C55A12E713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48" name="iś1idê">
                  <a:extLst>
                    <a:ext uri="{FF2B5EF4-FFF2-40B4-BE49-F238E27FC236}">
                      <a16:creationId xmlns:a16="http://schemas.microsoft.com/office/drawing/2014/main" id="{A2F8FCF6-335D-4226-81E1-1A4EF39106E0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iṡļîḓè">
                  <a:extLst>
                    <a:ext uri="{FF2B5EF4-FFF2-40B4-BE49-F238E27FC236}">
                      <a16:creationId xmlns:a16="http://schemas.microsoft.com/office/drawing/2014/main" id="{2EE42AB5-5866-4C93-81DF-22092F392EE7}"/>
                    </a:ext>
                  </a:extLst>
                </p:cNvPr>
                <p:cNvSpPr/>
                <p:nvPr/>
              </p:nvSpPr>
              <p:spPr bwMode="auto">
                <a:xfrm>
                  <a:off x="5956802" y="2306549"/>
                  <a:ext cx="288018" cy="292579"/>
                </a:xfrm>
                <a:custGeom>
                  <a:avLst/>
                  <a:gdLst>
                    <a:gd name="connsiteX0" fmla="*/ 149604 w 577154"/>
                    <a:gd name="connsiteY0" fmla="*/ 536234 h 586292"/>
                    <a:gd name="connsiteX1" fmla="*/ 214914 w 577154"/>
                    <a:gd name="connsiteY1" fmla="*/ 562021 h 586292"/>
                    <a:gd name="connsiteX2" fmla="*/ 211877 w 577154"/>
                    <a:gd name="connsiteY2" fmla="*/ 559746 h 586292"/>
                    <a:gd name="connsiteX3" fmla="*/ 202004 w 577154"/>
                    <a:gd name="connsiteY3" fmla="*/ 554437 h 586292"/>
                    <a:gd name="connsiteX4" fmla="*/ 196688 w 577154"/>
                    <a:gd name="connsiteY4" fmla="*/ 551403 h 586292"/>
                    <a:gd name="connsiteX5" fmla="*/ 184537 w 577154"/>
                    <a:gd name="connsiteY5" fmla="*/ 543818 h 586292"/>
                    <a:gd name="connsiteX6" fmla="*/ 177702 w 577154"/>
                    <a:gd name="connsiteY6" fmla="*/ 538509 h 586292"/>
                    <a:gd name="connsiteX7" fmla="*/ 173905 w 577154"/>
                    <a:gd name="connsiteY7" fmla="*/ 536234 h 586292"/>
                    <a:gd name="connsiteX8" fmla="*/ 299943 w 577154"/>
                    <a:gd name="connsiteY8" fmla="*/ 499816 h 586292"/>
                    <a:gd name="connsiteX9" fmla="*/ 318939 w 577154"/>
                    <a:gd name="connsiteY9" fmla="*/ 500576 h 586292"/>
                    <a:gd name="connsiteX10" fmla="*/ 329576 w 577154"/>
                    <a:gd name="connsiteY10" fmla="*/ 511222 h 586292"/>
                    <a:gd name="connsiteX11" fmla="*/ 319698 w 577154"/>
                    <a:gd name="connsiteY11" fmla="*/ 521108 h 586292"/>
                    <a:gd name="connsiteX12" fmla="*/ 318939 w 577154"/>
                    <a:gd name="connsiteY12" fmla="*/ 521108 h 586292"/>
                    <a:gd name="connsiteX13" fmla="*/ 297663 w 577154"/>
                    <a:gd name="connsiteY13" fmla="*/ 519587 h 586292"/>
                    <a:gd name="connsiteX14" fmla="*/ 288545 w 577154"/>
                    <a:gd name="connsiteY14" fmla="*/ 508941 h 586292"/>
                    <a:gd name="connsiteX15" fmla="*/ 299943 w 577154"/>
                    <a:gd name="connsiteY15" fmla="*/ 499816 h 586292"/>
                    <a:gd name="connsiteX16" fmla="*/ 88851 w 577154"/>
                    <a:gd name="connsiteY16" fmla="*/ 485417 h 586292"/>
                    <a:gd name="connsiteX17" fmla="*/ 119987 w 577154"/>
                    <a:gd name="connsiteY17" fmla="*/ 515755 h 586292"/>
                    <a:gd name="connsiteX18" fmla="*/ 150364 w 577154"/>
                    <a:gd name="connsiteY18" fmla="*/ 515755 h 586292"/>
                    <a:gd name="connsiteX19" fmla="*/ 148085 w 577154"/>
                    <a:gd name="connsiteY19" fmla="*/ 513480 h 586292"/>
                    <a:gd name="connsiteX20" fmla="*/ 142010 w 577154"/>
                    <a:gd name="connsiteY20" fmla="*/ 507412 h 586292"/>
                    <a:gd name="connsiteX21" fmla="*/ 136694 w 577154"/>
                    <a:gd name="connsiteY21" fmla="*/ 501344 h 586292"/>
                    <a:gd name="connsiteX22" fmla="*/ 127581 w 577154"/>
                    <a:gd name="connsiteY22" fmla="*/ 489967 h 586292"/>
                    <a:gd name="connsiteX23" fmla="*/ 123784 w 577154"/>
                    <a:gd name="connsiteY23" fmla="*/ 485417 h 586292"/>
                    <a:gd name="connsiteX24" fmla="*/ 399912 w 577154"/>
                    <a:gd name="connsiteY24" fmla="*/ 482256 h 586292"/>
                    <a:gd name="connsiteX25" fmla="*/ 405611 w 577154"/>
                    <a:gd name="connsiteY25" fmla="*/ 486996 h 586292"/>
                    <a:gd name="connsiteX26" fmla="*/ 401812 w 577154"/>
                    <a:gd name="connsiteY26" fmla="*/ 500648 h 586292"/>
                    <a:gd name="connsiteX27" fmla="*/ 382056 w 577154"/>
                    <a:gd name="connsiteY27" fmla="*/ 509750 h 586292"/>
                    <a:gd name="connsiteX28" fmla="*/ 378257 w 577154"/>
                    <a:gd name="connsiteY28" fmla="*/ 510508 h 586292"/>
                    <a:gd name="connsiteX29" fmla="*/ 369139 w 577154"/>
                    <a:gd name="connsiteY29" fmla="*/ 503682 h 586292"/>
                    <a:gd name="connsiteX30" fmla="*/ 375217 w 577154"/>
                    <a:gd name="connsiteY30" fmla="*/ 490789 h 586292"/>
                    <a:gd name="connsiteX31" fmla="*/ 391934 w 577154"/>
                    <a:gd name="connsiteY31" fmla="*/ 483204 h 586292"/>
                    <a:gd name="connsiteX32" fmla="*/ 399912 w 577154"/>
                    <a:gd name="connsiteY32" fmla="*/ 482256 h 586292"/>
                    <a:gd name="connsiteX33" fmla="*/ 229351 w 577154"/>
                    <a:gd name="connsiteY33" fmla="*/ 474063 h 586292"/>
                    <a:gd name="connsiteX34" fmla="*/ 246091 w 577154"/>
                    <a:gd name="connsiteY34" fmla="*/ 483157 h 586292"/>
                    <a:gd name="connsiteX35" fmla="*/ 250656 w 577154"/>
                    <a:gd name="connsiteY35" fmla="*/ 496797 h 586292"/>
                    <a:gd name="connsiteX36" fmla="*/ 241525 w 577154"/>
                    <a:gd name="connsiteY36" fmla="*/ 502101 h 586292"/>
                    <a:gd name="connsiteX37" fmla="*/ 236960 w 577154"/>
                    <a:gd name="connsiteY37" fmla="*/ 501343 h 586292"/>
                    <a:gd name="connsiteX38" fmla="*/ 218698 w 577154"/>
                    <a:gd name="connsiteY38" fmla="*/ 490735 h 586292"/>
                    <a:gd name="connsiteX39" fmla="*/ 215654 w 577154"/>
                    <a:gd name="connsiteY39" fmla="*/ 477094 h 586292"/>
                    <a:gd name="connsiteX40" fmla="*/ 229351 w 577154"/>
                    <a:gd name="connsiteY40" fmla="*/ 474063 h 586292"/>
                    <a:gd name="connsiteX41" fmla="*/ 464745 w 577154"/>
                    <a:gd name="connsiteY41" fmla="*/ 433889 h 586292"/>
                    <a:gd name="connsiteX42" fmla="*/ 466262 w 577154"/>
                    <a:gd name="connsiteY42" fmla="*/ 447550 h 586292"/>
                    <a:gd name="connsiteX43" fmla="*/ 451842 w 577154"/>
                    <a:gd name="connsiteY43" fmla="*/ 463488 h 586292"/>
                    <a:gd name="connsiteX44" fmla="*/ 445012 w 577154"/>
                    <a:gd name="connsiteY44" fmla="*/ 466524 h 586292"/>
                    <a:gd name="connsiteX45" fmla="*/ 438181 w 577154"/>
                    <a:gd name="connsiteY45" fmla="*/ 463488 h 586292"/>
                    <a:gd name="connsiteX46" fmla="*/ 438181 w 577154"/>
                    <a:gd name="connsiteY46" fmla="*/ 449068 h 586292"/>
                    <a:gd name="connsiteX47" fmla="*/ 450324 w 577154"/>
                    <a:gd name="connsiteY47" fmla="*/ 435407 h 586292"/>
                    <a:gd name="connsiteX48" fmla="*/ 464745 w 577154"/>
                    <a:gd name="connsiteY48" fmla="*/ 433889 h 586292"/>
                    <a:gd name="connsiteX49" fmla="*/ 49362 w 577154"/>
                    <a:gd name="connsiteY49" fmla="*/ 424740 h 586292"/>
                    <a:gd name="connsiteX50" fmla="*/ 73663 w 577154"/>
                    <a:gd name="connsiteY50" fmla="*/ 464938 h 586292"/>
                    <a:gd name="connsiteX51" fmla="*/ 109355 w 577154"/>
                    <a:gd name="connsiteY51" fmla="*/ 464938 h 586292"/>
                    <a:gd name="connsiteX52" fmla="*/ 104039 w 577154"/>
                    <a:gd name="connsiteY52" fmla="*/ 456595 h 586292"/>
                    <a:gd name="connsiteX53" fmla="*/ 101761 w 577154"/>
                    <a:gd name="connsiteY53" fmla="*/ 452044 h 586292"/>
                    <a:gd name="connsiteX54" fmla="*/ 94926 w 577154"/>
                    <a:gd name="connsiteY54" fmla="*/ 439909 h 586292"/>
                    <a:gd name="connsiteX55" fmla="*/ 92648 w 577154"/>
                    <a:gd name="connsiteY55" fmla="*/ 435358 h 586292"/>
                    <a:gd name="connsiteX56" fmla="*/ 88092 w 577154"/>
                    <a:gd name="connsiteY56" fmla="*/ 424740 h 586292"/>
                    <a:gd name="connsiteX57" fmla="*/ 161771 w 577154"/>
                    <a:gd name="connsiteY57" fmla="*/ 417898 h 586292"/>
                    <a:gd name="connsiteX58" fmla="*/ 176164 w 577154"/>
                    <a:gd name="connsiteY58" fmla="*/ 420173 h 586292"/>
                    <a:gd name="connsiteX59" fmla="*/ 187527 w 577154"/>
                    <a:gd name="connsiteY59" fmla="*/ 435341 h 586292"/>
                    <a:gd name="connsiteX60" fmla="*/ 186012 w 577154"/>
                    <a:gd name="connsiteY60" fmla="*/ 449750 h 586292"/>
                    <a:gd name="connsiteX61" fmla="*/ 179194 w 577154"/>
                    <a:gd name="connsiteY61" fmla="*/ 452025 h 586292"/>
                    <a:gd name="connsiteX62" fmla="*/ 171619 w 577154"/>
                    <a:gd name="connsiteY62" fmla="*/ 448233 h 586292"/>
                    <a:gd name="connsiteX63" fmla="*/ 159498 w 577154"/>
                    <a:gd name="connsiteY63" fmla="*/ 431549 h 586292"/>
                    <a:gd name="connsiteX64" fmla="*/ 161771 w 577154"/>
                    <a:gd name="connsiteY64" fmla="*/ 417898 h 586292"/>
                    <a:gd name="connsiteX65" fmla="*/ 31136 w 577154"/>
                    <a:gd name="connsiteY65" fmla="*/ 373923 h 586292"/>
                    <a:gd name="connsiteX66" fmla="*/ 41008 w 577154"/>
                    <a:gd name="connsiteY66" fmla="*/ 404261 h 586292"/>
                    <a:gd name="connsiteX67" fmla="*/ 79738 w 577154"/>
                    <a:gd name="connsiteY67" fmla="*/ 404261 h 586292"/>
                    <a:gd name="connsiteX68" fmla="*/ 78979 w 577154"/>
                    <a:gd name="connsiteY68" fmla="*/ 401227 h 586292"/>
                    <a:gd name="connsiteX69" fmla="*/ 77460 w 577154"/>
                    <a:gd name="connsiteY69" fmla="*/ 397435 h 586292"/>
                    <a:gd name="connsiteX70" fmla="*/ 72144 w 577154"/>
                    <a:gd name="connsiteY70" fmla="*/ 379232 h 586292"/>
                    <a:gd name="connsiteX71" fmla="*/ 71385 w 577154"/>
                    <a:gd name="connsiteY71" fmla="*/ 377715 h 586292"/>
                    <a:gd name="connsiteX72" fmla="*/ 70625 w 577154"/>
                    <a:gd name="connsiteY72" fmla="*/ 373923 h 586292"/>
                    <a:gd name="connsiteX73" fmla="*/ 499728 w 577154"/>
                    <a:gd name="connsiteY73" fmla="*/ 361797 h 586292"/>
                    <a:gd name="connsiteX74" fmla="*/ 506554 w 577154"/>
                    <a:gd name="connsiteY74" fmla="*/ 374694 h 586292"/>
                    <a:gd name="connsiteX75" fmla="*/ 498970 w 577154"/>
                    <a:gd name="connsiteY75" fmla="*/ 394418 h 586292"/>
                    <a:gd name="connsiteX76" fmla="*/ 489868 w 577154"/>
                    <a:gd name="connsiteY76" fmla="*/ 400487 h 586292"/>
                    <a:gd name="connsiteX77" fmla="*/ 485318 w 577154"/>
                    <a:gd name="connsiteY77" fmla="*/ 399729 h 586292"/>
                    <a:gd name="connsiteX78" fmla="*/ 480009 w 577154"/>
                    <a:gd name="connsiteY78" fmla="*/ 386073 h 586292"/>
                    <a:gd name="connsiteX79" fmla="*/ 486835 w 577154"/>
                    <a:gd name="connsiteY79" fmla="*/ 367866 h 586292"/>
                    <a:gd name="connsiteX80" fmla="*/ 499728 w 577154"/>
                    <a:gd name="connsiteY80" fmla="*/ 361797 h 586292"/>
                    <a:gd name="connsiteX81" fmla="*/ 132907 w 577154"/>
                    <a:gd name="connsiteY81" fmla="*/ 343643 h 586292"/>
                    <a:gd name="connsiteX82" fmla="*/ 145066 w 577154"/>
                    <a:gd name="connsiteY82" fmla="*/ 350471 h 586292"/>
                    <a:gd name="connsiteX83" fmla="*/ 150385 w 577154"/>
                    <a:gd name="connsiteY83" fmla="*/ 368678 h 586292"/>
                    <a:gd name="connsiteX84" fmla="*/ 144306 w 577154"/>
                    <a:gd name="connsiteY84" fmla="*/ 381575 h 586292"/>
                    <a:gd name="connsiteX85" fmla="*/ 141266 w 577154"/>
                    <a:gd name="connsiteY85" fmla="*/ 382333 h 586292"/>
                    <a:gd name="connsiteX86" fmla="*/ 131388 w 577154"/>
                    <a:gd name="connsiteY86" fmla="*/ 375506 h 586292"/>
                    <a:gd name="connsiteX87" fmla="*/ 125309 w 577154"/>
                    <a:gd name="connsiteY87" fmla="*/ 355781 h 586292"/>
                    <a:gd name="connsiteX88" fmla="*/ 132907 w 577154"/>
                    <a:gd name="connsiteY88" fmla="*/ 343643 h 586292"/>
                    <a:gd name="connsiteX89" fmla="*/ 21263 w 577154"/>
                    <a:gd name="connsiteY89" fmla="*/ 323864 h 586292"/>
                    <a:gd name="connsiteX90" fmla="*/ 25820 w 577154"/>
                    <a:gd name="connsiteY90" fmla="*/ 354203 h 586292"/>
                    <a:gd name="connsiteX91" fmla="*/ 66069 w 577154"/>
                    <a:gd name="connsiteY91" fmla="*/ 354203 h 586292"/>
                    <a:gd name="connsiteX92" fmla="*/ 63031 w 577154"/>
                    <a:gd name="connsiteY92" fmla="*/ 337516 h 586292"/>
                    <a:gd name="connsiteX93" fmla="*/ 63031 w 577154"/>
                    <a:gd name="connsiteY93" fmla="*/ 335999 h 586292"/>
                    <a:gd name="connsiteX94" fmla="*/ 61512 w 577154"/>
                    <a:gd name="connsiteY94" fmla="*/ 323864 h 586292"/>
                    <a:gd name="connsiteX95" fmla="*/ 509625 w 577154"/>
                    <a:gd name="connsiteY95" fmla="*/ 282911 h 586292"/>
                    <a:gd name="connsiteX96" fmla="*/ 519524 w 577154"/>
                    <a:gd name="connsiteY96" fmla="*/ 292773 h 586292"/>
                    <a:gd name="connsiteX97" fmla="*/ 519524 w 577154"/>
                    <a:gd name="connsiteY97" fmla="*/ 293532 h 586292"/>
                    <a:gd name="connsiteX98" fmla="*/ 518763 w 577154"/>
                    <a:gd name="connsiteY98" fmla="*/ 313256 h 586292"/>
                    <a:gd name="connsiteX99" fmla="*/ 508863 w 577154"/>
                    <a:gd name="connsiteY99" fmla="*/ 323118 h 586292"/>
                    <a:gd name="connsiteX100" fmla="*/ 508102 w 577154"/>
                    <a:gd name="connsiteY100" fmla="*/ 322360 h 586292"/>
                    <a:gd name="connsiteX101" fmla="*/ 498964 w 577154"/>
                    <a:gd name="connsiteY101" fmla="*/ 311739 h 586292"/>
                    <a:gd name="connsiteX102" fmla="*/ 498964 w 577154"/>
                    <a:gd name="connsiteY102" fmla="*/ 293532 h 586292"/>
                    <a:gd name="connsiteX103" fmla="*/ 509625 w 577154"/>
                    <a:gd name="connsiteY103" fmla="*/ 282911 h 586292"/>
                    <a:gd name="connsiteX104" fmla="*/ 20504 w 577154"/>
                    <a:gd name="connsiteY104" fmla="*/ 273047 h 586292"/>
                    <a:gd name="connsiteX105" fmla="*/ 19744 w 577154"/>
                    <a:gd name="connsiteY105" fmla="*/ 293525 h 586292"/>
                    <a:gd name="connsiteX106" fmla="*/ 20504 w 577154"/>
                    <a:gd name="connsiteY106" fmla="*/ 303385 h 586292"/>
                    <a:gd name="connsiteX107" fmla="*/ 60753 w 577154"/>
                    <a:gd name="connsiteY107" fmla="*/ 303385 h 586292"/>
                    <a:gd name="connsiteX108" fmla="*/ 60753 w 577154"/>
                    <a:gd name="connsiteY108" fmla="*/ 293525 h 586292"/>
                    <a:gd name="connsiteX109" fmla="*/ 61512 w 577154"/>
                    <a:gd name="connsiteY109" fmla="*/ 273805 h 586292"/>
                    <a:gd name="connsiteX110" fmla="*/ 61512 w 577154"/>
                    <a:gd name="connsiteY110" fmla="*/ 273047 h 586292"/>
                    <a:gd name="connsiteX111" fmla="*/ 129811 w 577154"/>
                    <a:gd name="connsiteY111" fmla="*/ 263173 h 586292"/>
                    <a:gd name="connsiteX112" fmla="*/ 138897 w 577154"/>
                    <a:gd name="connsiteY112" fmla="*/ 274553 h 586292"/>
                    <a:gd name="connsiteX113" fmla="*/ 138140 w 577154"/>
                    <a:gd name="connsiteY113" fmla="*/ 292760 h 586292"/>
                    <a:gd name="connsiteX114" fmla="*/ 138140 w 577154"/>
                    <a:gd name="connsiteY114" fmla="*/ 293518 h 586292"/>
                    <a:gd name="connsiteX115" fmla="*/ 128297 w 577154"/>
                    <a:gd name="connsiteY115" fmla="*/ 303380 h 586292"/>
                    <a:gd name="connsiteX116" fmla="*/ 117697 w 577154"/>
                    <a:gd name="connsiteY116" fmla="*/ 294277 h 586292"/>
                    <a:gd name="connsiteX117" fmla="*/ 117697 w 577154"/>
                    <a:gd name="connsiteY117" fmla="*/ 293518 h 586292"/>
                    <a:gd name="connsiteX118" fmla="*/ 118454 w 577154"/>
                    <a:gd name="connsiteY118" fmla="*/ 273035 h 586292"/>
                    <a:gd name="connsiteX119" fmla="*/ 129811 w 577154"/>
                    <a:gd name="connsiteY119" fmla="*/ 263173 h 586292"/>
                    <a:gd name="connsiteX120" fmla="*/ 28098 w 577154"/>
                    <a:gd name="connsiteY120" fmla="*/ 222230 h 586292"/>
                    <a:gd name="connsiteX121" fmla="*/ 22782 w 577154"/>
                    <a:gd name="connsiteY121" fmla="*/ 252568 h 586292"/>
                    <a:gd name="connsiteX122" fmla="*/ 63031 w 577154"/>
                    <a:gd name="connsiteY122" fmla="*/ 252568 h 586292"/>
                    <a:gd name="connsiteX123" fmla="*/ 63031 w 577154"/>
                    <a:gd name="connsiteY123" fmla="*/ 250293 h 586292"/>
                    <a:gd name="connsiteX124" fmla="*/ 63031 w 577154"/>
                    <a:gd name="connsiteY124" fmla="*/ 249535 h 586292"/>
                    <a:gd name="connsiteX125" fmla="*/ 66828 w 577154"/>
                    <a:gd name="connsiteY125" fmla="*/ 229815 h 586292"/>
                    <a:gd name="connsiteX126" fmla="*/ 67588 w 577154"/>
                    <a:gd name="connsiteY126" fmla="*/ 226022 h 586292"/>
                    <a:gd name="connsiteX127" fmla="*/ 68347 w 577154"/>
                    <a:gd name="connsiteY127" fmla="*/ 222230 h 586292"/>
                    <a:gd name="connsiteX128" fmla="*/ 492894 w 577154"/>
                    <a:gd name="connsiteY128" fmla="*/ 204013 h 586292"/>
                    <a:gd name="connsiteX129" fmla="*/ 505825 w 577154"/>
                    <a:gd name="connsiteY129" fmla="*/ 210836 h 586292"/>
                    <a:gd name="connsiteX130" fmla="*/ 511911 w 577154"/>
                    <a:gd name="connsiteY130" fmla="*/ 230547 h 586292"/>
                    <a:gd name="connsiteX131" fmla="*/ 504304 w 577154"/>
                    <a:gd name="connsiteY131" fmla="*/ 242677 h 586292"/>
                    <a:gd name="connsiteX132" fmla="*/ 502022 w 577154"/>
                    <a:gd name="connsiteY132" fmla="*/ 243435 h 586292"/>
                    <a:gd name="connsiteX133" fmla="*/ 492133 w 577154"/>
                    <a:gd name="connsiteY133" fmla="*/ 235854 h 586292"/>
                    <a:gd name="connsiteX134" fmla="*/ 486809 w 577154"/>
                    <a:gd name="connsiteY134" fmla="*/ 216901 h 586292"/>
                    <a:gd name="connsiteX135" fmla="*/ 492894 w 577154"/>
                    <a:gd name="connsiteY135" fmla="*/ 204013 h 586292"/>
                    <a:gd name="connsiteX136" fmla="*/ 151873 w 577154"/>
                    <a:gd name="connsiteY136" fmla="*/ 186619 h 586292"/>
                    <a:gd name="connsiteX137" fmla="*/ 157203 w 577154"/>
                    <a:gd name="connsiteY137" fmla="*/ 200274 h 586292"/>
                    <a:gd name="connsiteX138" fmla="*/ 150350 w 577154"/>
                    <a:gd name="connsiteY138" fmla="*/ 217723 h 586292"/>
                    <a:gd name="connsiteX139" fmla="*/ 140450 w 577154"/>
                    <a:gd name="connsiteY139" fmla="*/ 224550 h 586292"/>
                    <a:gd name="connsiteX140" fmla="*/ 137404 w 577154"/>
                    <a:gd name="connsiteY140" fmla="*/ 224550 h 586292"/>
                    <a:gd name="connsiteX141" fmla="*/ 131312 w 577154"/>
                    <a:gd name="connsiteY141" fmla="*/ 211654 h 586292"/>
                    <a:gd name="connsiteX142" fmla="*/ 138927 w 577154"/>
                    <a:gd name="connsiteY142" fmla="*/ 191929 h 586292"/>
                    <a:gd name="connsiteX143" fmla="*/ 151873 w 577154"/>
                    <a:gd name="connsiteY143" fmla="*/ 186619 h 586292"/>
                    <a:gd name="connsiteX144" fmla="*/ 218736 w 577154"/>
                    <a:gd name="connsiteY144" fmla="*/ 186536 h 586292"/>
                    <a:gd name="connsiteX145" fmla="*/ 281780 w 577154"/>
                    <a:gd name="connsiteY145" fmla="*/ 186536 h 586292"/>
                    <a:gd name="connsiteX146" fmla="*/ 292414 w 577154"/>
                    <a:gd name="connsiteY146" fmla="*/ 196401 h 586292"/>
                    <a:gd name="connsiteX147" fmla="*/ 281780 w 577154"/>
                    <a:gd name="connsiteY147" fmla="*/ 207024 h 586292"/>
                    <a:gd name="connsiteX148" fmla="*/ 264310 w 577154"/>
                    <a:gd name="connsiteY148" fmla="*/ 207024 h 586292"/>
                    <a:gd name="connsiteX149" fmla="*/ 322037 w 577154"/>
                    <a:gd name="connsiteY149" fmla="*/ 294288 h 586292"/>
                    <a:gd name="connsiteX150" fmla="*/ 379004 w 577154"/>
                    <a:gd name="connsiteY150" fmla="*/ 207024 h 586292"/>
                    <a:gd name="connsiteX151" fmla="*/ 361534 w 577154"/>
                    <a:gd name="connsiteY151" fmla="*/ 207024 h 586292"/>
                    <a:gd name="connsiteX152" fmla="*/ 351659 w 577154"/>
                    <a:gd name="connsiteY152" fmla="*/ 196401 h 586292"/>
                    <a:gd name="connsiteX153" fmla="*/ 361534 w 577154"/>
                    <a:gd name="connsiteY153" fmla="*/ 186536 h 586292"/>
                    <a:gd name="connsiteX154" fmla="*/ 425337 w 577154"/>
                    <a:gd name="connsiteY154" fmla="*/ 186536 h 586292"/>
                    <a:gd name="connsiteX155" fmla="*/ 435211 w 577154"/>
                    <a:gd name="connsiteY155" fmla="*/ 196401 h 586292"/>
                    <a:gd name="connsiteX156" fmla="*/ 425337 w 577154"/>
                    <a:gd name="connsiteY156" fmla="*/ 207024 h 586292"/>
                    <a:gd name="connsiteX157" fmla="*/ 405588 w 577154"/>
                    <a:gd name="connsiteY157" fmla="*/ 207024 h 586292"/>
                    <a:gd name="connsiteX158" fmla="*/ 401031 w 577154"/>
                    <a:gd name="connsiteY158" fmla="*/ 209301 h 586292"/>
                    <a:gd name="connsiteX159" fmla="*/ 337987 w 577154"/>
                    <a:gd name="connsiteY159" fmla="*/ 307947 h 586292"/>
                    <a:gd name="connsiteX160" fmla="*/ 373687 w 577154"/>
                    <a:gd name="connsiteY160" fmla="*/ 307947 h 586292"/>
                    <a:gd name="connsiteX161" fmla="*/ 384321 w 577154"/>
                    <a:gd name="connsiteY161" fmla="*/ 317812 h 586292"/>
                    <a:gd name="connsiteX162" fmla="*/ 373687 w 577154"/>
                    <a:gd name="connsiteY162" fmla="*/ 328435 h 586292"/>
                    <a:gd name="connsiteX163" fmla="*/ 331911 w 577154"/>
                    <a:gd name="connsiteY163" fmla="*/ 328435 h 586292"/>
                    <a:gd name="connsiteX164" fmla="*/ 331911 w 577154"/>
                    <a:gd name="connsiteY164" fmla="*/ 338300 h 586292"/>
                    <a:gd name="connsiteX165" fmla="*/ 373687 w 577154"/>
                    <a:gd name="connsiteY165" fmla="*/ 338300 h 586292"/>
                    <a:gd name="connsiteX166" fmla="*/ 384321 w 577154"/>
                    <a:gd name="connsiteY166" fmla="*/ 348164 h 586292"/>
                    <a:gd name="connsiteX167" fmla="*/ 373687 w 577154"/>
                    <a:gd name="connsiteY167" fmla="*/ 358788 h 586292"/>
                    <a:gd name="connsiteX168" fmla="*/ 331911 w 577154"/>
                    <a:gd name="connsiteY168" fmla="*/ 358788 h 586292"/>
                    <a:gd name="connsiteX169" fmla="*/ 331911 w 577154"/>
                    <a:gd name="connsiteY169" fmla="*/ 399005 h 586292"/>
                    <a:gd name="connsiteX170" fmla="*/ 355457 w 577154"/>
                    <a:gd name="connsiteY170" fmla="*/ 399005 h 586292"/>
                    <a:gd name="connsiteX171" fmla="*/ 365332 w 577154"/>
                    <a:gd name="connsiteY171" fmla="*/ 408870 h 586292"/>
                    <a:gd name="connsiteX172" fmla="*/ 355457 w 577154"/>
                    <a:gd name="connsiteY172" fmla="*/ 419493 h 586292"/>
                    <a:gd name="connsiteX173" fmla="*/ 288616 w 577154"/>
                    <a:gd name="connsiteY173" fmla="*/ 419493 h 586292"/>
                    <a:gd name="connsiteX174" fmla="*/ 278742 w 577154"/>
                    <a:gd name="connsiteY174" fmla="*/ 408870 h 586292"/>
                    <a:gd name="connsiteX175" fmla="*/ 288616 w 577154"/>
                    <a:gd name="connsiteY175" fmla="*/ 399005 h 586292"/>
                    <a:gd name="connsiteX176" fmla="*/ 312162 w 577154"/>
                    <a:gd name="connsiteY176" fmla="*/ 399005 h 586292"/>
                    <a:gd name="connsiteX177" fmla="*/ 312162 w 577154"/>
                    <a:gd name="connsiteY177" fmla="*/ 358788 h 586292"/>
                    <a:gd name="connsiteX178" fmla="*/ 270386 w 577154"/>
                    <a:gd name="connsiteY178" fmla="*/ 358788 h 586292"/>
                    <a:gd name="connsiteX179" fmla="*/ 259752 w 577154"/>
                    <a:gd name="connsiteY179" fmla="*/ 348164 h 586292"/>
                    <a:gd name="connsiteX180" fmla="*/ 270386 w 577154"/>
                    <a:gd name="connsiteY180" fmla="*/ 338300 h 586292"/>
                    <a:gd name="connsiteX181" fmla="*/ 312162 w 577154"/>
                    <a:gd name="connsiteY181" fmla="*/ 338300 h 586292"/>
                    <a:gd name="connsiteX182" fmla="*/ 312162 w 577154"/>
                    <a:gd name="connsiteY182" fmla="*/ 328435 h 586292"/>
                    <a:gd name="connsiteX183" fmla="*/ 270386 w 577154"/>
                    <a:gd name="connsiteY183" fmla="*/ 328435 h 586292"/>
                    <a:gd name="connsiteX184" fmla="*/ 259752 w 577154"/>
                    <a:gd name="connsiteY184" fmla="*/ 317812 h 586292"/>
                    <a:gd name="connsiteX185" fmla="*/ 270386 w 577154"/>
                    <a:gd name="connsiteY185" fmla="*/ 307947 h 586292"/>
                    <a:gd name="connsiteX186" fmla="*/ 305326 w 577154"/>
                    <a:gd name="connsiteY186" fmla="*/ 307947 h 586292"/>
                    <a:gd name="connsiteX187" fmla="*/ 242283 w 577154"/>
                    <a:gd name="connsiteY187" fmla="*/ 209301 h 586292"/>
                    <a:gd name="connsiteX188" fmla="*/ 238485 w 577154"/>
                    <a:gd name="connsiteY188" fmla="*/ 207024 h 586292"/>
                    <a:gd name="connsiteX189" fmla="*/ 218736 w 577154"/>
                    <a:gd name="connsiteY189" fmla="*/ 207024 h 586292"/>
                    <a:gd name="connsiteX190" fmla="*/ 208102 w 577154"/>
                    <a:gd name="connsiteY190" fmla="*/ 196401 h 586292"/>
                    <a:gd name="connsiteX191" fmla="*/ 218736 w 577154"/>
                    <a:gd name="connsiteY191" fmla="*/ 186536 h 586292"/>
                    <a:gd name="connsiteX192" fmla="*/ 44805 w 577154"/>
                    <a:gd name="connsiteY192" fmla="*/ 172171 h 586292"/>
                    <a:gd name="connsiteX193" fmla="*/ 33414 w 577154"/>
                    <a:gd name="connsiteY193" fmla="*/ 202510 h 586292"/>
                    <a:gd name="connsiteX194" fmla="*/ 73663 w 577154"/>
                    <a:gd name="connsiteY194" fmla="*/ 202510 h 586292"/>
                    <a:gd name="connsiteX195" fmla="*/ 77460 w 577154"/>
                    <a:gd name="connsiteY195" fmla="*/ 188858 h 586292"/>
                    <a:gd name="connsiteX196" fmla="*/ 78979 w 577154"/>
                    <a:gd name="connsiteY196" fmla="*/ 185065 h 586292"/>
                    <a:gd name="connsiteX197" fmla="*/ 83535 w 577154"/>
                    <a:gd name="connsiteY197" fmla="*/ 172171 h 586292"/>
                    <a:gd name="connsiteX198" fmla="*/ 451103 w 577154"/>
                    <a:gd name="connsiteY198" fmla="*/ 136487 h 586292"/>
                    <a:gd name="connsiteX199" fmla="*/ 465547 w 577154"/>
                    <a:gd name="connsiteY199" fmla="*/ 138009 h 586292"/>
                    <a:gd name="connsiteX200" fmla="*/ 477709 w 577154"/>
                    <a:gd name="connsiteY200" fmla="*/ 154748 h 586292"/>
                    <a:gd name="connsiteX201" fmla="*/ 475429 w 577154"/>
                    <a:gd name="connsiteY201" fmla="*/ 168444 h 586292"/>
                    <a:gd name="connsiteX202" fmla="*/ 469347 w 577154"/>
                    <a:gd name="connsiteY202" fmla="*/ 169966 h 586292"/>
                    <a:gd name="connsiteX203" fmla="*/ 460986 w 577154"/>
                    <a:gd name="connsiteY203" fmla="*/ 166161 h 586292"/>
                    <a:gd name="connsiteX204" fmla="*/ 449583 w 577154"/>
                    <a:gd name="connsiteY204" fmla="*/ 150183 h 586292"/>
                    <a:gd name="connsiteX205" fmla="*/ 451103 w 577154"/>
                    <a:gd name="connsiteY205" fmla="*/ 136487 h 586292"/>
                    <a:gd name="connsiteX206" fmla="*/ 185242 w 577154"/>
                    <a:gd name="connsiteY206" fmla="*/ 122835 h 586292"/>
                    <a:gd name="connsiteX207" fmla="*/ 199674 w 577154"/>
                    <a:gd name="connsiteY207" fmla="*/ 122835 h 586292"/>
                    <a:gd name="connsiteX208" fmla="*/ 199674 w 577154"/>
                    <a:gd name="connsiteY208" fmla="*/ 137266 h 586292"/>
                    <a:gd name="connsiteX209" fmla="*/ 186762 w 577154"/>
                    <a:gd name="connsiteY209" fmla="*/ 150938 h 586292"/>
                    <a:gd name="connsiteX210" fmla="*/ 179166 w 577154"/>
                    <a:gd name="connsiteY210" fmla="*/ 154736 h 586292"/>
                    <a:gd name="connsiteX211" fmla="*/ 173090 w 577154"/>
                    <a:gd name="connsiteY211" fmla="*/ 152457 h 586292"/>
                    <a:gd name="connsiteX212" fmla="*/ 171571 w 577154"/>
                    <a:gd name="connsiteY212" fmla="*/ 138026 h 586292"/>
                    <a:gd name="connsiteX213" fmla="*/ 185242 w 577154"/>
                    <a:gd name="connsiteY213" fmla="*/ 122835 h 586292"/>
                    <a:gd name="connsiteX214" fmla="*/ 81257 w 577154"/>
                    <a:gd name="connsiteY214" fmla="*/ 111494 h 586292"/>
                    <a:gd name="connsiteX215" fmla="*/ 54677 w 577154"/>
                    <a:gd name="connsiteY215" fmla="*/ 151692 h 586292"/>
                    <a:gd name="connsiteX216" fmla="*/ 92648 w 577154"/>
                    <a:gd name="connsiteY216" fmla="*/ 151692 h 586292"/>
                    <a:gd name="connsiteX217" fmla="*/ 92648 w 577154"/>
                    <a:gd name="connsiteY217" fmla="*/ 150934 h 586292"/>
                    <a:gd name="connsiteX218" fmla="*/ 94926 w 577154"/>
                    <a:gd name="connsiteY218" fmla="*/ 146383 h 586292"/>
                    <a:gd name="connsiteX219" fmla="*/ 101761 w 577154"/>
                    <a:gd name="connsiteY219" fmla="*/ 135006 h 586292"/>
                    <a:gd name="connsiteX220" fmla="*/ 104039 w 577154"/>
                    <a:gd name="connsiteY220" fmla="*/ 130455 h 586292"/>
                    <a:gd name="connsiteX221" fmla="*/ 113152 w 577154"/>
                    <a:gd name="connsiteY221" fmla="*/ 116803 h 586292"/>
                    <a:gd name="connsiteX222" fmla="*/ 116190 w 577154"/>
                    <a:gd name="connsiteY222" fmla="*/ 111494 h 586292"/>
                    <a:gd name="connsiteX223" fmla="*/ 400213 w 577154"/>
                    <a:gd name="connsiteY223" fmla="*/ 85002 h 586292"/>
                    <a:gd name="connsiteX224" fmla="*/ 418420 w 577154"/>
                    <a:gd name="connsiteY224" fmla="*/ 95611 h 586292"/>
                    <a:gd name="connsiteX225" fmla="*/ 421455 w 577154"/>
                    <a:gd name="connsiteY225" fmla="*/ 109251 h 586292"/>
                    <a:gd name="connsiteX226" fmla="*/ 413110 w 577154"/>
                    <a:gd name="connsiteY226" fmla="*/ 113798 h 586292"/>
                    <a:gd name="connsiteX227" fmla="*/ 407800 w 577154"/>
                    <a:gd name="connsiteY227" fmla="*/ 112282 h 586292"/>
                    <a:gd name="connsiteX228" fmla="*/ 391110 w 577154"/>
                    <a:gd name="connsiteY228" fmla="*/ 103189 h 586292"/>
                    <a:gd name="connsiteX229" fmla="*/ 386558 w 577154"/>
                    <a:gd name="connsiteY229" fmla="*/ 89549 h 586292"/>
                    <a:gd name="connsiteX230" fmla="*/ 400213 w 577154"/>
                    <a:gd name="connsiteY230" fmla="*/ 85002 h 586292"/>
                    <a:gd name="connsiteX231" fmla="*/ 255897 w 577154"/>
                    <a:gd name="connsiteY231" fmla="*/ 76571 h 586292"/>
                    <a:gd name="connsiteX232" fmla="*/ 268814 w 577154"/>
                    <a:gd name="connsiteY232" fmla="*/ 82644 h 586292"/>
                    <a:gd name="connsiteX233" fmla="*/ 262735 w 577154"/>
                    <a:gd name="connsiteY233" fmla="*/ 95550 h 586292"/>
                    <a:gd name="connsiteX234" fmla="*/ 245259 w 577154"/>
                    <a:gd name="connsiteY234" fmla="*/ 103141 h 586292"/>
                    <a:gd name="connsiteX235" fmla="*/ 240700 w 577154"/>
                    <a:gd name="connsiteY235" fmla="*/ 104660 h 586292"/>
                    <a:gd name="connsiteX236" fmla="*/ 231582 w 577154"/>
                    <a:gd name="connsiteY236" fmla="*/ 99346 h 586292"/>
                    <a:gd name="connsiteX237" fmla="*/ 236141 w 577154"/>
                    <a:gd name="connsiteY237" fmla="*/ 85681 h 586292"/>
                    <a:gd name="connsiteX238" fmla="*/ 255897 w 577154"/>
                    <a:gd name="connsiteY238" fmla="*/ 76571 h 586292"/>
                    <a:gd name="connsiteX239" fmla="*/ 318232 w 577154"/>
                    <a:gd name="connsiteY239" fmla="*/ 65184 h 586292"/>
                    <a:gd name="connsiteX240" fmla="*/ 318990 w 577154"/>
                    <a:gd name="connsiteY240" fmla="*/ 65184 h 586292"/>
                    <a:gd name="connsiteX241" fmla="*/ 339459 w 577154"/>
                    <a:gd name="connsiteY241" fmla="*/ 66705 h 586292"/>
                    <a:gd name="connsiteX242" fmla="*/ 348556 w 577154"/>
                    <a:gd name="connsiteY242" fmla="*/ 78111 h 586292"/>
                    <a:gd name="connsiteX243" fmla="*/ 337943 w 577154"/>
                    <a:gd name="connsiteY243" fmla="*/ 87237 h 586292"/>
                    <a:gd name="connsiteX244" fmla="*/ 337184 w 577154"/>
                    <a:gd name="connsiteY244" fmla="*/ 86476 h 586292"/>
                    <a:gd name="connsiteX245" fmla="*/ 318990 w 577154"/>
                    <a:gd name="connsiteY245" fmla="*/ 85716 h 586292"/>
                    <a:gd name="connsiteX246" fmla="*/ 308376 w 577154"/>
                    <a:gd name="connsiteY246" fmla="*/ 75830 h 586292"/>
                    <a:gd name="connsiteX247" fmla="*/ 318232 w 577154"/>
                    <a:gd name="connsiteY247" fmla="*/ 65184 h 586292"/>
                    <a:gd name="connsiteX248" fmla="*/ 133656 w 577154"/>
                    <a:gd name="connsiteY248" fmla="*/ 60677 h 586292"/>
                    <a:gd name="connsiteX249" fmla="*/ 98723 w 577154"/>
                    <a:gd name="connsiteY249" fmla="*/ 91015 h 586292"/>
                    <a:gd name="connsiteX250" fmla="*/ 132138 w 577154"/>
                    <a:gd name="connsiteY250" fmla="*/ 91015 h 586292"/>
                    <a:gd name="connsiteX251" fmla="*/ 136694 w 577154"/>
                    <a:gd name="connsiteY251" fmla="*/ 85706 h 586292"/>
                    <a:gd name="connsiteX252" fmla="*/ 142010 w 577154"/>
                    <a:gd name="connsiteY252" fmla="*/ 79638 h 586292"/>
                    <a:gd name="connsiteX253" fmla="*/ 148085 w 577154"/>
                    <a:gd name="connsiteY253" fmla="*/ 73571 h 586292"/>
                    <a:gd name="connsiteX254" fmla="*/ 154161 w 577154"/>
                    <a:gd name="connsiteY254" fmla="*/ 67503 h 586292"/>
                    <a:gd name="connsiteX255" fmla="*/ 161755 w 577154"/>
                    <a:gd name="connsiteY255" fmla="*/ 60677 h 586292"/>
                    <a:gd name="connsiteX256" fmla="*/ 214914 w 577154"/>
                    <a:gd name="connsiteY256" fmla="*/ 25029 h 586292"/>
                    <a:gd name="connsiteX257" fmla="*/ 168589 w 577154"/>
                    <a:gd name="connsiteY257" fmla="*/ 40198 h 586292"/>
                    <a:gd name="connsiteX258" fmla="*/ 188334 w 577154"/>
                    <a:gd name="connsiteY258" fmla="*/ 40198 h 586292"/>
                    <a:gd name="connsiteX259" fmla="*/ 196688 w 577154"/>
                    <a:gd name="connsiteY259" fmla="*/ 34889 h 586292"/>
                    <a:gd name="connsiteX260" fmla="*/ 202004 w 577154"/>
                    <a:gd name="connsiteY260" fmla="*/ 31855 h 586292"/>
                    <a:gd name="connsiteX261" fmla="*/ 211877 w 577154"/>
                    <a:gd name="connsiteY261" fmla="*/ 26546 h 586292"/>
                    <a:gd name="connsiteX262" fmla="*/ 214914 w 577154"/>
                    <a:gd name="connsiteY262" fmla="*/ 25029 h 586292"/>
                    <a:gd name="connsiteX263" fmla="*/ 318954 w 577154"/>
                    <a:gd name="connsiteY263" fmla="*/ 20478 h 586292"/>
                    <a:gd name="connsiteX264" fmla="*/ 294653 w 577154"/>
                    <a:gd name="connsiteY264" fmla="*/ 21237 h 586292"/>
                    <a:gd name="connsiteX265" fmla="*/ 290855 w 577154"/>
                    <a:gd name="connsiteY265" fmla="*/ 21995 h 586292"/>
                    <a:gd name="connsiteX266" fmla="*/ 289337 w 577154"/>
                    <a:gd name="connsiteY266" fmla="*/ 22754 h 586292"/>
                    <a:gd name="connsiteX267" fmla="*/ 278705 w 577154"/>
                    <a:gd name="connsiteY267" fmla="*/ 24271 h 586292"/>
                    <a:gd name="connsiteX268" fmla="*/ 277945 w 577154"/>
                    <a:gd name="connsiteY268" fmla="*/ 24271 h 586292"/>
                    <a:gd name="connsiteX269" fmla="*/ 268073 w 577154"/>
                    <a:gd name="connsiteY269" fmla="*/ 26546 h 586292"/>
                    <a:gd name="connsiteX270" fmla="*/ 266554 w 577154"/>
                    <a:gd name="connsiteY270" fmla="*/ 26546 h 586292"/>
                    <a:gd name="connsiteX271" fmla="*/ 257441 w 577154"/>
                    <a:gd name="connsiteY271" fmla="*/ 29580 h 586292"/>
                    <a:gd name="connsiteX272" fmla="*/ 254404 w 577154"/>
                    <a:gd name="connsiteY272" fmla="*/ 30338 h 586292"/>
                    <a:gd name="connsiteX273" fmla="*/ 246810 w 577154"/>
                    <a:gd name="connsiteY273" fmla="*/ 32614 h 586292"/>
                    <a:gd name="connsiteX274" fmla="*/ 240734 w 577154"/>
                    <a:gd name="connsiteY274" fmla="*/ 35648 h 586292"/>
                    <a:gd name="connsiteX275" fmla="*/ 236937 w 577154"/>
                    <a:gd name="connsiteY275" fmla="*/ 37164 h 586292"/>
                    <a:gd name="connsiteX276" fmla="*/ 109355 w 577154"/>
                    <a:gd name="connsiteY276" fmla="*/ 163069 h 586292"/>
                    <a:gd name="connsiteX277" fmla="*/ 109355 w 577154"/>
                    <a:gd name="connsiteY277" fmla="*/ 164586 h 586292"/>
                    <a:gd name="connsiteX278" fmla="*/ 104799 w 577154"/>
                    <a:gd name="connsiteY278" fmla="*/ 174446 h 586292"/>
                    <a:gd name="connsiteX279" fmla="*/ 103280 w 577154"/>
                    <a:gd name="connsiteY279" fmla="*/ 178239 h 586292"/>
                    <a:gd name="connsiteX280" fmla="*/ 100242 w 577154"/>
                    <a:gd name="connsiteY280" fmla="*/ 185823 h 586292"/>
                    <a:gd name="connsiteX281" fmla="*/ 97964 w 577154"/>
                    <a:gd name="connsiteY281" fmla="*/ 190374 h 586292"/>
                    <a:gd name="connsiteX282" fmla="*/ 95686 w 577154"/>
                    <a:gd name="connsiteY282" fmla="*/ 197201 h 586292"/>
                    <a:gd name="connsiteX283" fmla="*/ 94167 w 577154"/>
                    <a:gd name="connsiteY283" fmla="*/ 203268 h 586292"/>
                    <a:gd name="connsiteX284" fmla="*/ 92648 w 577154"/>
                    <a:gd name="connsiteY284" fmla="*/ 209336 h 586292"/>
                    <a:gd name="connsiteX285" fmla="*/ 90370 w 577154"/>
                    <a:gd name="connsiteY285" fmla="*/ 215404 h 586292"/>
                    <a:gd name="connsiteX286" fmla="*/ 88851 w 577154"/>
                    <a:gd name="connsiteY286" fmla="*/ 221471 h 586292"/>
                    <a:gd name="connsiteX287" fmla="*/ 87332 w 577154"/>
                    <a:gd name="connsiteY287" fmla="*/ 227539 h 586292"/>
                    <a:gd name="connsiteX288" fmla="*/ 86573 w 577154"/>
                    <a:gd name="connsiteY288" fmla="*/ 234365 h 586292"/>
                    <a:gd name="connsiteX289" fmla="*/ 85054 w 577154"/>
                    <a:gd name="connsiteY289" fmla="*/ 240433 h 586292"/>
                    <a:gd name="connsiteX290" fmla="*/ 84295 w 577154"/>
                    <a:gd name="connsiteY290" fmla="*/ 247259 h 586292"/>
                    <a:gd name="connsiteX291" fmla="*/ 83535 w 577154"/>
                    <a:gd name="connsiteY291" fmla="*/ 253327 h 586292"/>
                    <a:gd name="connsiteX292" fmla="*/ 82776 w 577154"/>
                    <a:gd name="connsiteY292" fmla="*/ 260912 h 586292"/>
                    <a:gd name="connsiteX293" fmla="*/ 82016 w 577154"/>
                    <a:gd name="connsiteY293" fmla="*/ 266221 h 586292"/>
                    <a:gd name="connsiteX294" fmla="*/ 81257 w 577154"/>
                    <a:gd name="connsiteY294" fmla="*/ 275322 h 586292"/>
                    <a:gd name="connsiteX295" fmla="*/ 81257 w 577154"/>
                    <a:gd name="connsiteY295" fmla="*/ 279873 h 586292"/>
                    <a:gd name="connsiteX296" fmla="*/ 80498 w 577154"/>
                    <a:gd name="connsiteY296" fmla="*/ 293525 h 586292"/>
                    <a:gd name="connsiteX297" fmla="*/ 81257 w 577154"/>
                    <a:gd name="connsiteY297" fmla="*/ 306419 h 586292"/>
                    <a:gd name="connsiteX298" fmla="*/ 81257 w 577154"/>
                    <a:gd name="connsiteY298" fmla="*/ 311729 h 586292"/>
                    <a:gd name="connsiteX299" fmla="*/ 82016 w 577154"/>
                    <a:gd name="connsiteY299" fmla="*/ 320072 h 586292"/>
                    <a:gd name="connsiteX300" fmla="*/ 82776 w 577154"/>
                    <a:gd name="connsiteY300" fmla="*/ 325381 h 586292"/>
                    <a:gd name="connsiteX301" fmla="*/ 83535 w 577154"/>
                    <a:gd name="connsiteY301" fmla="*/ 332966 h 586292"/>
                    <a:gd name="connsiteX302" fmla="*/ 84295 w 577154"/>
                    <a:gd name="connsiteY302" fmla="*/ 339033 h 586292"/>
                    <a:gd name="connsiteX303" fmla="*/ 85054 w 577154"/>
                    <a:gd name="connsiteY303" fmla="*/ 345859 h 586292"/>
                    <a:gd name="connsiteX304" fmla="*/ 86573 w 577154"/>
                    <a:gd name="connsiteY304" fmla="*/ 351927 h 586292"/>
                    <a:gd name="connsiteX305" fmla="*/ 87332 w 577154"/>
                    <a:gd name="connsiteY305" fmla="*/ 358753 h 586292"/>
                    <a:gd name="connsiteX306" fmla="*/ 88851 w 577154"/>
                    <a:gd name="connsiteY306" fmla="*/ 364821 h 586292"/>
                    <a:gd name="connsiteX307" fmla="*/ 90370 w 577154"/>
                    <a:gd name="connsiteY307" fmla="*/ 370889 h 586292"/>
                    <a:gd name="connsiteX308" fmla="*/ 91889 w 577154"/>
                    <a:gd name="connsiteY308" fmla="*/ 376956 h 586292"/>
                    <a:gd name="connsiteX309" fmla="*/ 94167 w 577154"/>
                    <a:gd name="connsiteY309" fmla="*/ 383783 h 586292"/>
                    <a:gd name="connsiteX310" fmla="*/ 95686 w 577154"/>
                    <a:gd name="connsiteY310" fmla="*/ 389092 h 586292"/>
                    <a:gd name="connsiteX311" fmla="*/ 97964 w 577154"/>
                    <a:gd name="connsiteY311" fmla="*/ 395918 h 586292"/>
                    <a:gd name="connsiteX312" fmla="*/ 100242 w 577154"/>
                    <a:gd name="connsiteY312" fmla="*/ 401227 h 586292"/>
                    <a:gd name="connsiteX313" fmla="*/ 103280 w 577154"/>
                    <a:gd name="connsiteY313" fmla="*/ 408812 h 586292"/>
                    <a:gd name="connsiteX314" fmla="*/ 104799 w 577154"/>
                    <a:gd name="connsiteY314" fmla="*/ 412604 h 586292"/>
                    <a:gd name="connsiteX315" fmla="*/ 108596 w 577154"/>
                    <a:gd name="connsiteY315" fmla="*/ 422464 h 586292"/>
                    <a:gd name="connsiteX316" fmla="*/ 109355 w 577154"/>
                    <a:gd name="connsiteY316" fmla="*/ 423223 h 586292"/>
                    <a:gd name="connsiteX317" fmla="*/ 236937 w 577154"/>
                    <a:gd name="connsiteY317" fmla="*/ 549886 h 586292"/>
                    <a:gd name="connsiteX318" fmla="*/ 240734 w 577154"/>
                    <a:gd name="connsiteY318" fmla="*/ 551403 h 586292"/>
                    <a:gd name="connsiteX319" fmla="*/ 246810 w 577154"/>
                    <a:gd name="connsiteY319" fmla="*/ 553678 h 586292"/>
                    <a:gd name="connsiteX320" fmla="*/ 254404 w 577154"/>
                    <a:gd name="connsiteY320" fmla="*/ 555954 h 586292"/>
                    <a:gd name="connsiteX321" fmla="*/ 257441 w 577154"/>
                    <a:gd name="connsiteY321" fmla="*/ 557471 h 586292"/>
                    <a:gd name="connsiteX322" fmla="*/ 266554 w 577154"/>
                    <a:gd name="connsiteY322" fmla="*/ 559746 h 586292"/>
                    <a:gd name="connsiteX323" fmla="*/ 268073 w 577154"/>
                    <a:gd name="connsiteY323" fmla="*/ 559746 h 586292"/>
                    <a:gd name="connsiteX324" fmla="*/ 277945 w 577154"/>
                    <a:gd name="connsiteY324" fmla="*/ 562021 h 586292"/>
                    <a:gd name="connsiteX325" fmla="*/ 278705 w 577154"/>
                    <a:gd name="connsiteY325" fmla="*/ 562780 h 586292"/>
                    <a:gd name="connsiteX326" fmla="*/ 289337 w 577154"/>
                    <a:gd name="connsiteY326" fmla="*/ 564297 h 586292"/>
                    <a:gd name="connsiteX327" fmla="*/ 290855 w 577154"/>
                    <a:gd name="connsiteY327" fmla="*/ 564297 h 586292"/>
                    <a:gd name="connsiteX328" fmla="*/ 294653 w 577154"/>
                    <a:gd name="connsiteY328" fmla="*/ 565055 h 586292"/>
                    <a:gd name="connsiteX329" fmla="*/ 318954 w 577154"/>
                    <a:gd name="connsiteY329" fmla="*/ 566572 h 586292"/>
                    <a:gd name="connsiteX330" fmla="*/ 556650 w 577154"/>
                    <a:gd name="connsiteY330" fmla="*/ 293525 h 586292"/>
                    <a:gd name="connsiteX331" fmla="*/ 318954 w 577154"/>
                    <a:gd name="connsiteY331" fmla="*/ 20478 h 586292"/>
                    <a:gd name="connsiteX332" fmla="*/ 258201 w 577154"/>
                    <a:gd name="connsiteY332" fmla="*/ 0 h 586292"/>
                    <a:gd name="connsiteX333" fmla="*/ 287818 w 577154"/>
                    <a:gd name="connsiteY333" fmla="*/ 2275 h 586292"/>
                    <a:gd name="connsiteX334" fmla="*/ 318954 w 577154"/>
                    <a:gd name="connsiteY334" fmla="*/ 0 h 586292"/>
                    <a:gd name="connsiteX335" fmla="*/ 577154 w 577154"/>
                    <a:gd name="connsiteY335" fmla="*/ 293525 h 586292"/>
                    <a:gd name="connsiteX336" fmla="*/ 318954 w 577154"/>
                    <a:gd name="connsiteY336" fmla="*/ 586292 h 586292"/>
                    <a:gd name="connsiteX337" fmla="*/ 287818 w 577154"/>
                    <a:gd name="connsiteY337" fmla="*/ 584775 h 586292"/>
                    <a:gd name="connsiteX338" fmla="*/ 258201 w 577154"/>
                    <a:gd name="connsiteY338" fmla="*/ 586292 h 586292"/>
                    <a:gd name="connsiteX339" fmla="*/ 110874 w 577154"/>
                    <a:gd name="connsiteY339" fmla="*/ 533958 h 586292"/>
                    <a:gd name="connsiteX340" fmla="*/ 108596 w 577154"/>
                    <a:gd name="connsiteY340" fmla="*/ 532441 h 586292"/>
                    <a:gd name="connsiteX341" fmla="*/ 60753 w 577154"/>
                    <a:gd name="connsiteY341" fmla="*/ 482383 h 586292"/>
                    <a:gd name="connsiteX342" fmla="*/ 59993 w 577154"/>
                    <a:gd name="connsiteY342" fmla="*/ 480866 h 586292"/>
                    <a:gd name="connsiteX343" fmla="*/ 25060 w 577154"/>
                    <a:gd name="connsiteY343" fmla="*/ 419430 h 586292"/>
                    <a:gd name="connsiteX344" fmla="*/ 24301 w 577154"/>
                    <a:gd name="connsiteY344" fmla="*/ 417913 h 586292"/>
                    <a:gd name="connsiteX345" fmla="*/ 0 w 577154"/>
                    <a:gd name="connsiteY345" fmla="*/ 293525 h 586292"/>
                    <a:gd name="connsiteX346" fmla="*/ 9872 w 577154"/>
                    <a:gd name="connsiteY346" fmla="*/ 211611 h 586292"/>
                    <a:gd name="connsiteX347" fmla="*/ 10632 w 577154"/>
                    <a:gd name="connsiteY347" fmla="*/ 207819 h 586292"/>
                    <a:gd name="connsiteX348" fmla="*/ 28857 w 577154"/>
                    <a:gd name="connsiteY348" fmla="*/ 158519 h 586292"/>
                    <a:gd name="connsiteX349" fmla="*/ 29617 w 577154"/>
                    <a:gd name="connsiteY349" fmla="*/ 157002 h 586292"/>
                    <a:gd name="connsiteX350" fmla="*/ 67588 w 577154"/>
                    <a:gd name="connsiteY350" fmla="*/ 94808 h 586292"/>
                    <a:gd name="connsiteX351" fmla="*/ 69106 w 577154"/>
                    <a:gd name="connsiteY351" fmla="*/ 94049 h 586292"/>
                    <a:gd name="connsiteX352" fmla="*/ 123025 w 577154"/>
                    <a:gd name="connsiteY352" fmla="*/ 43232 h 586292"/>
                    <a:gd name="connsiteX353" fmla="*/ 258201 w 577154"/>
                    <a:gd name="connsiteY353" fmla="*/ 0 h 586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</a:cxnLst>
                  <a:rect l="l" t="t" r="r" b="b"/>
                  <a:pathLst>
                    <a:path w="577154" h="586292">
                      <a:moveTo>
                        <a:pt x="149604" y="536234"/>
                      </a:moveTo>
                      <a:cubicBezTo>
                        <a:pt x="170108" y="548369"/>
                        <a:pt x="191372" y="556712"/>
                        <a:pt x="214914" y="562021"/>
                      </a:cubicBezTo>
                      <a:cubicBezTo>
                        <a:pt x="214155" y="561263"/>
                        <a:pt x="212636" y="560504"/>
                        <a:pt x="211877" y="559746"/>
                      </a:cubicBezTo>
                      <a:cubicBezTo>
                        <a:pt x="208079" y="558229"/>
                        <a:pt x="205041" y="556712"/>
                        <a:pt x="202004" y="554437"/>
                      </a:cubicBezTo>
                      <a:cubicBezTo>
                        <a:pt x="199725" y="553678"/>
                        <a:pt x="198207" y="552920"/>
                        <a:pt x="196688" y="551403"/>
                      </a:cubicBezTo>
                      <a:cubicBezTo>
                        <a:pt x="192131" y="549128"/>
                        <a:pt x="188334" y="546094"/>
                        <a:pt x="184537" y="543818"/>
                      </a:cubicBezTo>
                      <a:cubicBezTo>
                        <a:pt x="182259" y="542301"/>
                        <a:pt x="179981" y="540784"/>
                        <a:pt x="177702" y="538509"/>
                      </a:cubicBezTo>
                      <a:cubicBezTo>
                        <a:pt x="176184" y="537751"/>
                        <a:pt x="175424" y="536992"/>
                        <a:pt x="173905" y="536234"/>
                      </a:cubicBezTo>
                      <a:close/>
                      <a:moveTo>
                        <a:pt x="299943" y="499816"/>
                      </a:moveTo>
                      <a:cubicBezTo>
                        <a:pt x="306021" y="500576"/>
                        <a:pt x="312100" y="500576"/>
                        <a:pt x="318939" y="500576"/>
                      </a:cubicBezTo>
                      <a:cubicBezTo>
                        <a:pt x="324257" y="500576"/>
                        <a:pt x="329576" y="505139"/>
                        <a:pt x="329576" y="511222"/>
                      </a:cubicBezTo>
                      <a:cubicBezTo>
                        <a:pt x="329576" y="516546"/>
                        <a:pt x="325017" y="521108"/>
                        <a:pt x="319698" y="521108"/>
                      </a:cubicBezTo>
                      <a:lnTo>
                        <a:pt x="318939" y="521108"/>
                      </a:lnTo>
                      <a:cubicBezTo>
                        <a:pt x="311340" y="521108"/>
                        <a:pt x="304502" y="520348"/>
                        <a:pt x="297663" y="519587"/>
                      </a:cubicBezTo>
                      <a:cubicBezTo>
                        <a:pt x="291584" y="518827"/>
                        <a:pt x="287785" y="514264"/>
                        <a:pt x="288545" y="508941"/>
                      </a:cubicBezTo>
                      <a:cubicBezTo>
                        <a:pt x="289305" y="502857"/>
                        <a:pt x="293864" y="499055"/>
                        <a:pt x="299943" y="499816"/>
                      </a:cubicBezTo>
                      <a:close/>
                      <a:moveTo>
                        <a:pt x="88851" y="485417"/>
                      </a:moveTo>
                      <a:cubicBezTo>
                        <a:pt x="98723" y="496794"/>
                        <a:pt x="109355" y="506654"/>
                        <a:pt x="119987" y="515755"/>
                      </a:cubicBezTo>
                      <a:lnTo>
                        <a:pt x="150364" y="515755"/>
                      </a:lnTo>
                      <a:cubicBezTo>
                        <a:pt x="149604" y="514997"/>
                        <a:pt x="148845" y="514238"/>
                        <a:pt x="148085" y="513480"/>
                      </a:cubicBezTo>
                      <a:cubicBezTo>
                        <a:pt x="146566" y="511204"/>
                        <a:pt x="144288" y="508929"/>
                        <a:pt x="142010" y="507412"/>
                      </a:cubicBezTo>
                      <a:cubicBezTo>
                        <a:pt x="140491" y="505137"/>
                        <a:pt x="138213" y="502861"/>
                        <a:pt x="136694" y="501344"/>
                      </a:cubicBezTo>
                      <a:cubicBezTo>
                        <a:pt x="133656" y="497552"/>
                        <a:pt x="130619" y="493760"/>
                        <a:pt x="127581" y="489967"/>
                      </a:cubicBezTo>
                      <a:cubicBezTo>
                        <a:pt x="126062" y="488450"/>
                        <a:pt x="125303" y="486934"/>
                        <a:pt x="123784" y="485417"/>
                      </a:cubicBezTo>
                      <a:close/>
                      <a:moveTo>
                        <a:pt x="399912" y="482256"/>
                      </a:moveTo>
                      <a:cubicBezTo>
                        <a:pt x="402382" y="483014"/>
                        <a:pt x="404471" y="484721"/>
                        <a:pt x="405611" y="486996"/>
                      </a:cubicBezTo>
                      <a:cubicBezTo>
                        <a:pt x="408650" y="492305"/>
                        <a:pt x="406371" y="498373"/>
                        <a:pt x="401812" y="500648"/>
                      </a:cubicBezTo>
                      <a:cubicBezTo>
                        <a:pt x="394973" y="504441"/>
                        <a:pt x="388895" y="506716"/>
                        <a:pt x="382056" y="509750"/>
                      </a:cubicBezTo>
                      <a:cubicBezTo>
                        <a:pt x="380536" y="509750"/>
                        <a:pt x="379776" y="510508"/>
                        <a:pt x="378257" y="510508"/>
                      </a:cubicBezTo>
                      <a:cubicBezTo>
                        <a:pt x="374458" y="510508"/>
                        <a:pt x="370658" y="507474"/>
                        <a:pt x="369139" y="503682"/>
                      </a:cubicBezTo>
                      <a:cubicBezTo>
                        <a:pt x="366859" y="498373"/>
                        <a:pt x="369899" y="492305"/>
                        <a:pt x="375217" y="490789"/>
                      </a:cubicBezTo>
                      <a:cubicBezTo>
                        <a:pt x="380536" y="488513"/>
                        <a:pt x="386615" y="486238"/>
                        <a:pt x="391934" y="483204"/>
                      </a:cubicBezTo>
                      <a:cubicBezTo>
                        <a:pt x="394593" y="481687"/>
                        <a:pt x="397443" y="481498"/>
                        <a:pt x="399912" y="482256"/>
                      </a:cubicBezTo>
                      <a:close/>
                      <a:moveTo>
                        <a:pt x="229351" y="474063"/>
                      </a:moveTo>
                      <a:cubicBezTo>
                        <a:pt x="234677" y="477094"/>
                        <a:pt x="240764" y="480126"/>
                        <a:pt x="246091" y="483157"/>
                      </a:cubicBezTo>
                      <a:cubicBezTo>
                        <a:pt x="250656" y="486188"/>
                        <a:pt x="252939" y="492250"/>
                        <a:pt x="250656" y="496797"/>
                      </a:cubicBezTo>
                      <a:cubicBezTo>
                        <a:pt x="248374" y="500586"/>
                        <a:pt x="245330" y="502101"/>
                        <a:pt x="241525" y="502101"/>
                      </a:cubicBezTo>
                      <a:cubicBezTo>
                        <a:pt x="240004" y="502101"/>
                        <a:pt x="238482" y="502101"/>
                        <a:pt x="236960" y="501343"/>
                      </a:cubicBezTo>
                      <a:cubicBezTo>
                        <a:pt x="230872" y="498312"/>
                        <a:pt x="224024" y="494523"/>
                        <a:pt x="218698" y="490735"/>
                      </a:cubicBezTo>
                      <a:cubicBezTo>
                        <a:pt x="214132" y="487703"/>
                        <a:pt x="212610" y="481641"/>
                        <a:pt x="215654" y="477094"/>
                      </a:cubicBezTo>
                      <a:cubicBezTo>
                        <a:pt x="218698" y="471790"/>
                        <a:pt x="224785" y="471032"/>
                        <a:pt x="229351" y="474063"/>
                      </a:cubicBezTo>
                      <a:close/>
                      <a:moveTo>
                        <a:pt x="464745" y="433889"/>
                      </a:moveTo>
                      <a:cubicBezTo>
                        <a:pt x="469298" y="436925"/>
                        <a:pt x="470057" y="443755"/>
                        <a:pt x="466262" y="447550"/>
                      </a:cubicBezTo>
                      <a:cubicBezTo>
                        <a:pt x="461709" y="453622"/>
                        <a:pt x="457155" y="458935"/>
                        <a:pt x="451842" y="463488"/>
                      </a:cubicBezTo>
                      <a:cubicBezTo>
                        <a:pt x="450324" y="465765"/>
                        <a:pt x="447288" y="466524"/>
                        <a:pt x="445012" y="466524"/>
                      </a:cubicBezTo>
                      <a:cubicBezTo>
                        <a:pt x="442735" y="466524"/>
                        <a:pt x="439699" y="465765"/>
                        <a:pt x="438181" y="463488"/>
                      </a:cubicBezTo>
                      <a:cubicBezTo>
                        <a:pt x="433627" y="459694"/>
                        <a:pt x="433627" y="453622"/>
                        <a:pt x="438181" y="449068"/>
                      </a:cubicBezTo>
                      <a:cubicBezTo>
                        <a:pt x="441976" y="444514"/>
                        <a:pt x="446530" y="439961"/>
                        <a:pt x="450324" y="435407"/>
                      </a:cubicBezTo>
                      <a:cubicBezTo>
                        <a:pt x="454119" y="430853"/>
                        <a:pt x="460191" y="430094"/>
                        <a:pt x="464745" y="433889"/>
                      </a:cubicBezTo>
                      <a:close/>
                      <a:moveTo>
                        <a:pt x="49362" y="424740"/>
                      </a:moveTo>
                      <a:cubicBezTo>
                        <a:pt x="56196" y="439150"/>
                        <a:pt x="64550" y="452803"/>
                        <a:pt x="73663" y="464938"/>
                      </a:cubicBezTo>
                      <a:lnTo>
                        <a:pt x="109355" y="464938"/>
                      </a:lnTo>
                      <a:cubicBezTo>
                        <a:pt x="107836" y="461904"/>
                        <a:pt x="106318" y="459629"/>
                        <a:pt x="104039" y="456595"/>
                      </a:cubicBezTo>
                      <a:cubicBezTo>
                        <a:pt x="103280" y="455078"/>
                        <a:pt x="102521" y="453561"/>
                        <a:pt x="101761" y="452044"/>
                      </a:cubicBezTo>
                      <a:cubicBezTo>
                        <a:pt x="99483" y="448252"/>
                        <a:pt x="97205" y="443701"/>
                        <a:pt x="94926" y="439909"/>
                      </a:cubicBezTo>
                      <a:cubicBezTo>
                        <a:pt x="94167" y="438392"/>
                        <a:pt x="93408" y="436875"/>
                        <a:pt x="92648" y="435358"/>
                      </a:cubicBezTo>
                      <a:cubicBezTo>
                        <a:pt x="91129" y="431566"/>
                        <a:pt x="89611" y="428532"/>
                        <a:pt x="88092" y="424740"/>
                      </a:cubicBezTo>
                      <a:close/>
                      <a:moveTo>
                        <a:pt x="161771" y="417898"/>
                      </a:moveTo>
                      <a:cubicBezTo>
                        <a:pt x="166316" y="414864"/>
                        <a:pt x="173134" y="415623"/>
                        <a:pt x="176164" y="420173"/>
                      </a:cubicBezTo>
                      <a:cubicBezTo>
                        <a:pt x="179194" y="425482"/>
                        <a:pt x="183739" y="430790"/>
                        <a:pt x="187527" y="435341"/>
                      </a:cubicBezTo>
                      <a:cubicBezTo>
                        <a:pt x="190557" y="439891"/>
                        <a:pt x="190557" y="446717"/>
                        <a:pt x="186012" y="449750"/>
                      </a:cubicBezTo>
                      <a:cubicBezTo>
                        <a:pt x="183739" y="451267"/>
                        <a:pt x="181466" y="452025"/>
                        <a:pt x="179194" y="452025"/>
                      </a:cubicBezTo>
                      <a:cubicBezTo>
                        <a:pt x="176921" y="452025"/>
                        <a:pt x="173891" y="451267"/>
                        <a:pt x="171619" y="448233"/>
                      </a:cubicBezTo>
                      <a:cubicBezTo>
                        <a:pt x="167074" y="442925"/>
                        <a:pt x="163286" y="437616"/>
                        <a:pt x="159498" y="431549"/>
                      </a:cubicBezTo>
                      <a:cubicBezTo>
                        <a:pt x="155711" y="426998"/>
                        <a:pt x="157226" y="420931"/>
                        <a:pt x="161771" y="417898"/>
                      </a:cubicBezTo>
                      <a:close/>
                      <a:moveTo>
                        <a:pt x="31136" y="373923"/>
                      </a:moveTo>
                      <a:cubicBezTo>
                        <a:pt x="33414" y="384541"/>
                        <a:pt x="37211" y="394401"/>
                        <a:pt x="41008" y="404261"/>
                      </a:cubicBezTo>
                      <a:lnTo>
                        <a:pt x="79738" y="404261"/>
                      </a:lnTo>
                      <a:cubicBezTo>
                        <a:pt x="79738" y="403503"/>
                        <a:pt x="78979" y="401986"/>
                        <a:pt x="78979" y="401227"/>
                      </a:cubicBezTo>
                      <a:cubicBezTo>
                        <a:pt x="78219" y="399710"/>
                        <a:pt x="77460" y="398952"/>
                        <a:pt x="77460" y="397435"/>
                      </a:cubicBezTo>
                      <a:cubicBezTo>
                        <a:pt x="75182" y="391367"/>
                        <a:pt x="73663" y="385300"/>
                        <a:pt x="72144" y="379232"/>
                      </a:cubicBezTo>
                      <a:cubicBezTo>
                        <a:pt x="71385" y="378473"/>
                        <a:pt x="71385" y="378473"/>
                        <a:pt x="71385" y="377715"/>
                      </a:cubicBezTo>
                      <a:cubicBezTo>
                        <a:pt x="71385" y="376956"/>
                        <a:pt x="70625" y="375439"/>
                        <a:pt x="70625" y="373923"/>
                      </a:cubicBezTo>
                      <a:close/>
                      <a:moveTo>
                        <a:pt x="499728" y="361797"/>
                      </a:moveTo>
                      <a:cubicBezTo>
                        <a:pt x="505037" y="363315"/>
                        <a:pt x="508071" y="369384"/>
                        <a:pt x="506554" y="374694"/>
                      </a:cubicBezTo>
                      <a:cubicBezTo>
                        <a:pt x="504279" y="381522"/>
                        <a:pt x="501245" y="387591"/>
                        <a:pt x="498970" y="394418"/>
                      </a:cubicBezTo>
                      <a:cubicBezTo>
                        <a:pt x="497453" y="398211"/>
                        <a:pt x="493661" y="400487"/>
                        <a:pt x="489868" y="400487"/>
                      </a:cubicBezTo>
                      <a:cubicBezTo>
                        <a:pt x="488352" y="400487"/>
                        <a:pt x="486835" y="399729"/>
                        <a:pt x="485318" y="399729"/>
                      </a:cubicBezTo>
                      <a:cubicBezTo>
                        <a:pt x="480767" y="397453"/>
                        <a:pt x="477733" y="391384"/>
                        <a:pt x="480009" y="386073"/>
                      </a:cubicBezTo>
                      <a:cubicBezTo>
                        <a:pt x="483042" y="380004"/>
                        <a:pt x="485318" y="373935"/>
                        <a:pt x="486835" y="367866"/>
                      </a:cubicBezTo>
                      <a:cubicBezTo>
                        <a:pt x="489110" y="362556"/>
                        <a:pt x="494419" y="360280"/>
                        <a:pt x="499728" y="361797"/>
                      </a:cubicBezTo>
                      <a:close/>
                      <a:moveTo>
                        <a:pt x="132907" y="343643"/>
                      </a:moveTo>
                      <a:cubicBezTo>
                        <a:pt x="138227" y="342126"/>
                        <a:pt x="143546" y="345161"/>
                        <a:pt x="145066" y="350471"/>
                      </a:cubicBezTo>
                      <a:cubicBezTo>
                        <a:pt x="146586" y="356540"/>
                        <a:pt x="148865" y="363368"/>
                        <a:pt x="150385" y="368678"/>
                      </a:cubicBezTo>
                      <a:cubicBezTo>
                        <a:pt x="152665" y="373988"/>
                        <a:pt x="149625" y="380057"/>
                        <a:pt x="144306" y="381575"/>
                      </a:cubicBezTo>
                      <a:cubicBezTo>
                        <a:pt x="142786" y="382333"/>
                        <a:pt x="142026" y="382333"/>
                        <a:pt x="141266" y="382333"/>
                      </a:cubicBezTo>
                      <a:cubicBezTo>
                        <a:pt x="136707" y="382333"/>
                        <a:pt x="132907" y="380057"/>
                        <a:pt x="131388" y="375506"/>
                      </a:cubicBezTo>
                      <a:cubicBezTo>
                        <a:pt x="129108" y="368678"/>
                        <a:pt x="126828" y="362609"/>
                        <a:pt x="125309" y="355781"/>
                      </a:cubicBezTo>
                      <a:cubicBezTo>
                        <a:pt x="123789" y="350471"/>
                        <a:pt x="127588" y="344402"/>
                        <a:pt x="132907" y="343643"/>
                      </a:cubicBezTo>
                      <a:close/>
                      <a:moveTo>
                        <a:pt x="21263" y="323864"/>
                      </a:moveTo>
                      <a:cubicBezTo>
                        <a:pt x="22782" y="333724"/>
                        <a:pt x="24301" y="344342"/>
                        <a:pt x="25820" y="354203"/>
                      </a:cubicBezTo>
                      <a:lnTo>
                        <a:pt x="66069" y="354203"/>
                      </a:lnTo>
                      <a:cubicBezTo>
                        <a:pt x="65309" y="348135"/>
                        <a:pt x="63790" y="342826"/>
                        <a:pt x="63031" y="337516"/>
                      </a:cubicBezTo>
                      <a:cubicBezTo>
                        <a:pt x="63031" y="336758"/>
                        <a:pt x="63031" y="336758"/>
                        <a:pt x="63031" y="335999"/>
                      </a:cubicBezTo>
                      <a:cubicBezTo>
                        <a:pt x="63031" y="332207"/>
                        <a:pt x="62272" y="327656"/>
                        <a:pt x="61512" y="323864"/>
                      </a:cubicBezTo>
                      <a:close/>
                      <a:moveTo>
                        <a:pt x="509625" y="282911"/>
                      </a:moveTo>
                      <a:cubicBezTo>
                        <a:pt x="514955" y="282911"/>
                        <a:pt x="519524" y="286704"/>
                        <a:pt x="519524" y="292773"/>
                      </a:cubicBezTo>
                      <a:lnTo>
                        <a:pt x="519524" y="293532"/>
                      </a:lnTo>
                      <a:cubicBezTo>
                        <a:pt x="519524" y="300360"/>
                        <a:pt x="519524" y="307187"/>
                        <a:pt x="518763" y="313256"/>
                      </a:cubicBezTo>
                      <a:cubicBezTo>
                        <a:pt x="518763" y="318567"/>
                        <a:pt x="514194" y="323118"/>
                        <a:pt x="508863" y="323118"/>
                      </a:cubicBezTo>
                      <a:cubicBezTo>
                        <a:pt x="508102" y="323118"/>
                        <a:pt x="508102" y="323118"/>
                        <a:pt x="508102" y="322360"/>
                      </a:cubicBezTo>
                      <a:cubicBezTo>
                        <a:pt x="502010" y="322360"/>
                        <a:pt x="498202" y="317808"/>
                        <a:pt x="498964" y="311739"/>
                      </a:cubicBezTo>
                      <a:cubicBezTo>
                        <a:pt x="498964" y="305670"/>
                        <a:pt x="498964" y="299601"/>
                        <a:pt x="498964" y="293532"/>
                      </a:cubicBezTo>
                      <a:cubicBezTo>
                        <a:pt x="498964" y="287463"/>
                        <a:pt x="503533" y="282911"/>
                        <a:pt x="509625" y="282911"/>
                      </a:cubicBezTo>
                      <a:close/>
                      <a:moveTo>
                        <a:pt x="20504" y="273047"/>
                      </a:moveTo>
                      <a:cubicBezTo>
                        <a:pt x="20504" y="279873"/>
                        <a:pt x="19744" y="286699"/>
                        <a:pt x="19744" y="293525"/>
                      </a:cubicBezTo>
                      <a:cubicBezTo>
                        <a:pt x="19744" y="296559"/>
                        <a:pt x="20504" y="300352"/>
                        <a:pt x="20504" y="303385"/>
                      </a:cubicBezTo>
                      <a:lnTo>
                        <a:pt x="60753" y="303385"/>
                      </a:lnTo>
                      <a:cubicBezTo>
                        <a:pt x="60753" y="300352"/>
                        <a:pt x="60753" y="296559"/>
                        <a:pt x="60753" y="293525"/>
                      </a:cubicBezTo>
                      <a:cubicBezTo>
                        <a:pt x="60753" y="286699"/>
                        <a:pt x="60753" y="279873"/>
                        <a:pt x="61512" y="273805"/>
                      </a:cubicBezTo>
                      <a:cubicBezTo>
                        <a:pt x="61512" y="273047"/>
                        <a:pt x="61512" y="273047"/>
                        <a:pt x="61512" y="273047"/>
                      </a:cubicBezTo>
                      <a:close/>
                      <a:moveTo>
                        <a:pt x="129811" y="263173"/>
                      </a:moveTo>
                      <a:cubicBezTo>
                        <a:pt x="135111" y="263932"/>
                        <a:pt x="138897" y="268484"/>
                        <a:pt x="138897" y="274553"/>
                      </a:cubicBezTo>
                      <a:cubicBezTo>
                        <a:pt x="138140" y="280622"/>
                        <a:pt x="138140" y="286691"/>
                        <a:pt x="138140" y="292760"/>
                      </a:cubicBezTo>
                      <a:lnTo>
                        <a:pt x="138140" y="293518"/>
                      </a:lnTo>
                      <a:cubicBezTo>
                        <a:pt x="138140" y="298829"/>
                        <a:pt x="133597" y="303380"/>
                        <a:pt x="128297" y="303380"/>
                      </a:cubicBezTo>
                      <a:cubicBezTo>
                        <a:pt x="122997" y="303380"/>
                        <a:pt x="118454" y="299587"/>
                        <a:pt x="117697" y="294277"/>
                      </a:cubicBezTo>
                      <a:lnTo>
                        <a:pt x="117697" y="293518"/>
                      </a:lnTo>
                      <a:cubicBezTo>
                        <a:pt x="117697" y="286691"/>
                        <a:pt x="118454" y="279863"/>
                        <a:pt x="118454" y="273035"/>
                      </a:cubicBezTo>
                      <a:cubicBezTo>
                        <a:pt x="119211" y="266966"/>
                        <a:pt x="123754" y="263173"/>
                        <a:pt x="129811" y="263173"/>
                      </a:cubicBezTo>
                      <a:close/>
                      <a:moveTo>
                        <a:pt x="28098" y="222230"/>
                      </a:moveTo>
                      <a:cubicBezTo>
                        <a:pt x="25820" y="232090"/>
                        <a:pt x="24301" y="242708"/>
                        <a:pt x="22782" y="252568"/>
                      </a:cubicBezTo>
                      <a:lnTo>
                        <a:pt x="63031" y="252568"/>
                      </a:lnTo>
                      <a:cubicBezTo>
                        <a:pt x="63031" y="251810"/>
                        <a:pt x="63031" y="251052"/>
                        <a:pt x="63031" y="250293"/>
                      </a:cubicBezTo>
                      <a:cubicBezTo>
                        <a:pt x="63031" y="250293"/>
                        <a:pt x="63031" y="249535"/>
                        <a:pt x="63031" y="249535"/>
                      </a:cubicBezTo>
                      <a:cubicBezTo>
                        <a:pt x="64550" y="242708"/>
                        <a:pt x="65309" y="236641"/>
                        <a:pt x="66828" y="229815"/>
                      </a:cubicBezTo>
                      <a:cubicBezTo>
                        <a:pt x="66828" y="229056"/>
                        <a:pt x="66828" y="227539"/>
                        <a:pt x="67588" y="226022"/>
                      </a:cubicBezTo>
                      <a:cubicBezTo>
                        <a:pt x="67588" y="225264"/>
                        <a:pt x="67588" y="223747"/>
                        <a:pt x="68347" y="222230"/>
                      </a:cubicBezTo>
                      <a:close/>
                      <a:moveTo>
                        <a:pt x="492894" y="204013"/>
                      </a:moveTo>
                      <a:cubicBezTo>
                        <a:pt x="498219" y="202497"/>
                        <a:pt x="504304" y="205530"/>
                        <a:pt x="505825" y="210836"/>
                      </a:cubicBezTo>
                      <a:cubicBezTo>
                        <a:pt x="508108" y="216901"/>
                        <a:pt x="510390" y="223724"/>
                        <a:pt x="511911" y="230547"/>
                      </a:cubicBezTo>
                      <a:cubicBezTo>
                        <a:pt x="513432" y="235854"/>
                        <a:pt x="509629" y="241161"/>
                        <a:pt x="504304" y="242677"/>
                      </a:cubicBezTo>
                      <a:cubicBezTo>
                        <a:pt x="503543" y="243435"/>
                        <a:pt x="502783" y="243435"/>
                        <a:pt x="502022" y="243435"/>
                      </a:cubicBezTo>
                      <a:cubicBezTo>
                        <a:pt x="497458" y="243435"/>
                        <a:pt x="493655" y="240403"/>
                        <a:pt x="492133" y="235854"/>
                      </a:cubicBezTo>
                      <a:cubicBezTo>
                        <a:pt x="490612" y="229031"/>
                        <a:pt x="489091" y="222966"/>
                        <a:pt x="486809" y="216901"/>
                      </a:cubicBezTo>
                      <a:cubicBezTo>
                        <a:pt x="485287" y="211595"/>
                        <a:pt x="487569" y="206288"/>
                        <a:pt x="492894" y="204013"/>
                      </a:cubicBezTo>
                      <a:close/>
                      <a:moveTo>
                        <a:pt x="151873" y="186619"/>
                      </a:moveTo>
                      <a:cubicBezTo>
                        <a:pt x="157203" y="188895"/>
                        <a:pt x="159488" y="194964"/>
                        <a:pt x="157203" y="200274"/>
                      </a:cubicBezTo>
                      <a:cubicBezTo>
                        <a:pt x="154919" y="205585"/>
                        <a:pt x="152634" y="211654"/>
                        <a:pt x="150350" y="217723"/>
                      </a:cubicBezTo>
                      <a:cubicBezTo>
                        <a:pt x="148827" y="222274"/>
                        <a:pt x="145019" y="224550"/>
                        <a:pt x="140450" y="224550"/>
                      </a:cubicBezTo>
                      <a:cubicBezTo>
                        <a:pt x="139689" y="224550"/>
                        <a:pt x="138927" y="224550"/>
                        <a:pt x="137404" y="224550"/>
                      </a:cubicBezTo>
                      <a:cubicBezTo>
                        <a:pt x="132074" y="222274"/>
                        <a:pt x="129028" y="216964"/>
                        <a:pt x="131312" y="211654"/>
                      </a:cubicBezTo>
                      <a:cubicBezTo>
                        <a:pt x="133597" y="204826"/>
                        <a:pt x="135881" y="197998"/>
                        <a:pt x="138927" y="191929"/>
                      </a:cubicBezTo>
                      <a:cubicBezTo>
                        <a:pt x="141212" y="186619"/>
                        <a:pt x="147304" y="184343"/>
                        <a:pt x="151873" y="186619"/>
                      </a:cubicBezTo>
                      <a:close/>
                      <a:moveTo>
                        <a:pt x="218736" y="186536"/>
                      </a:moveTo>
                      <a:lnTo>
                        <a:pt x="281780" y="186536"/>
                      </a:lnTo>
                      <a:cubicBezTo>
                        <a:pt x="288616" y="186536"/>
                        <a:pt x="292414" y="190330"/>
                        <a:pt x="292414" y="196401"/>
                      </a:cubicBezTo>
                      <a:cubicBezTo>
                        <a:pt x="292414" y="202471"/>
                        <a:pt x="288616" y="207024"/>
                        <a:pt x="281780" y="207024"/>
                      </a:cubicBezTo>
                      <a:lnTo>
                        <a:pt x="264310" y="207024"/>
                      </a:lnTo>
                      <a:lnTo>
                        <a:pt x="322037" y="294288"/>
                      </a:lnTo>
                      <a:lnTo>
                        <a:pt x="379004" y="207024"/>
                      </a:lnTo>
                      <a:lnTo>
                        <a:pt x="361534" y="207024"/>
                      </a:lnTo>
                      <a:cubicBezTo>
                        <a:pt x="355457" y="207024"/>
                        <a:pt x="351659" y="202471"/>
                        <a:pt x="351659" y="196401"/>
                      </a:cubicBezTo>
                      <a:cubicBezTo>
                        <a:pt x="351659" y="190330"/>
                        <a:pt x="355457" y="186536"/>
                        <a:pt x="361534" y="186536"/>
                      </a:cubicBezTo>
                      <a:lnTo>
                        <a:pt x="425337" y="186536"/>
                      </a:lnTo>
                      <a:cubicBezTo>
                        <a:pt x="431413" y="186536"/>
                        <a:pt x="435211" y="190330"/>
                        <a:pt x="435211" y="196401"/>
                      </a:cubicBezTo>
                      <a:cubicBezTo>
                        <a:pt x="435211" y="202471"/>
                        <a:pt x="431413" y="207024"/>
                        <a:pt x="425337" y="207024"/>
                      </a:cubicBezTo>
                      <a:lnTo>
                        <a:pt x="405588" y="207024"/>
                      </a:lnTo>
                      <a:cubicBezTo>
                        <a:pt x="404069" y="207024"/>
                        <a:pt x="402550" y="207024"/>
                        <a:pt x="401031" y="209301"/>
                      </a:cubicBezTo>
                      <a:lnTo>
                        <a:pt x="337987" y="307947"/>
                      </a:lnTo>
                      <a:lnTo>
                        <a:pt x="373687" y="307947"/>
                      </a:lnTo>
                      <a:cubicBezTo>
                        <a:pt x="380523" y="307947"/>
                        <a:pt x="384321" y="311741"/>
                        <a:pt x="384321" y="317812"/>
                      </a:cubicBezTo>
                      <a:cubicBezTo>
                        <a:pt x="384321" y="324641"/>
                        <a:pt x="380523" y="328435"/>
                        <a:pt x="373687" y="328435"/>
                      </a:cubicBezTo>
                      <a:lnTo>
                        <a:pt x="331911" y="328435"/>
                      </a:lnTo>
                      <a:lnTo>
                        <a:pt x="331911" y="338300"/>
                      </a:lnTo>
                      <a:lnTo>
                        <a:pt x="373687" y="338300"/>
                      </a:lnTo>
                      <a:cubicBezTo>
                        <a:pt x="380523" y="338300"/>
                        <a:pt x="384321" y="342094"/>
                        <a:pt x="384321" y="348164"/>
                      </a:cubicBezTo>
                      <a:cubicBezTo>
                        <a:pt x="384321" y="354994"/>
                        <a:pt x="380523" y="358788"/>
                        <a:pt x="373687" y="358788"/>
                      </a:cubicBezTo>
                      <a:lnTo>
                        <a:pt x="331911" y="358788"/>
                      </a:lnTo>
                      <a:lnTo>
                        <a:pt x="331911" y="399005"/>
                      </a:lnTo>
                      <a:lnTo>
                        <a:pt x="355457" y="399005"/>
                      </a:lnTo>
                      <a:cubicBezTo>
                        <a:pt x="361534" y="399005"/>
                        <a:pt x="365332" y="402799"/>
                        <a:pt x="365332" y="408870"/>
                      </a:cubicBezTo>
                      <a:cubicBezTo>
                        <a:pt x="365332" y="415699"/>
                        <a:pt x="361534" y="419493"/>
                        <a:pt x="355457" y="419493"/>
                      </a:cubicBezTo>
                      <a:lnTo>
                        <a:pt x="288616" y="419493"/>
                      </a:lnTo>
                      <a:cubicBezTo>
                        <a:pt x="282539" y="419493"/>
                        <a:pt x="278742" y="415699"/>
                        <a:pt x="278742" y="408870"/>
                      </a:cubicBezTo>
                      <a:cubicBezTo>
                        <a:pt x="278742" y="402799"/>
                        <a:pt x="282539" y="399005"/>
                        <a:pt x="288616" y="399005"/>
                      </a:cubicBezTo>
                      <a:lnTo>
                        <a:pt x="312162" y="399005"/>
                      </a:lnTo>
                      <a:lnTo>
                        <a:pt x="312162" y="358788"/>
                      </a:lnTo>
                      <a:lnTo>
                        <a:pt x="270386" y="358788"/>
                      </a:lnTo>
                      <a:cubicBezTo>
                        <a:pt x="264310" y="358788"/>
                        <a:pt x="259752" y="354994"/>
                        <a:pt x="259752" y="348164"/>
                      </a:cubicBezTo>
                      <a:cubicBezTo>
                        <a:pt x="259752" y="342094"/>
                        <a:pt x="264310" y="338300"/>
                        <a:pt x="270386" y="338300"/>
                      </a:cubicBezTo>
                      <a:lnTo>
                        <a:pt x="312162" y="338300"/>
                      </a:lnTo>
                      <a:lnTo>
                        <a:pt x="312162" y="328435"/>
                      </a:lnTo>
                      <a:lnTo>
                        <a:pt x="270386" y="328435"/>
                      </a:lnTo>
                      <a:cubicBezTo>
                        <a:pt x="264310" y="328435"/>
                        <a:pt x="259752" y="324641"/>
                        <a:pt x="259752" y="317812"/>
                      </a:cubicBezTo>
                      <a:cubicBezTo>
                        <a:pt x="259752" y="311741"/>
                        <a:pt x="264310" y="307947"/>
                        <a:pt x="270386" y="307947"/>
                      </a:cubicBezTo>
                      <a:lnTo>
                        <a:pt x="305326" y="307947"/>
                      </a:lnTo>
                      <a:lnTo>
                        <a:pt x="242283" y="209301"/>
                      </a:lnTo>
                      <a:cubicBezTo>
                        <a:pt x="241523" y="207024"/>
                        <a:pt x="240004" y="207024"/>
                        <a:pt x="238485" y="207024"/>
                      </a:cubicBezTo>
                      <a:lnTo>
                        <a:pt x="218736" y="207024"/>
                      </a:lnTo>
                      <a:cubicBezTo>
                        <a:pt x="211900" y="207024"/>
                        <a:pt x="208102" y="202471"/>
                        <a:pt x="208102" y="196401"/>
                      </a:cubicBezTo>
                      <a:cubicBezTo>
                        <a:pt x="208102" y="190330"/>
                        <a:pt x="211900" y="186536"/>
                        <a:pt x="218736" y="186536"/>
                      </a:cubicBezTo>
                      <a:close/>
                      <a:moveTo>
                        <a:pt x="44805" y="172171"/>
                      </a:moveTo>
                      <a:cubicBezTo>
                        <a:pt x="41008" y="182031"/>
                        <a:pt x="37211" y="191891"/>
                        <a:pt x="33414" y="202510"/>
                      </a:cubicBezTo>
                      <a:lnTo>
                        <a:pt x="73663" y="202510"/>
                      </a:lnTo>
                      <a:cubicBezTo>
                        <a:pt x="74422" y="197959"/>
                        <a:pt x="75941" y="193408"/>
                        <a:pt x="77460" y="188858"/>
                      </a:cubicBezTo>
                      <a:cubicBezTo>
                        <a:pt x="77460" y="188099"/>
                        <a:pt x="78219" y="186582"/>
                        <a:pt x="78979" y="185065"/>
                      </a:cubicBezTo>
                      <a:cubicBezTo>
                        <a:pt x="80498" y="180514"/>
                        <a:pt x="82016" y="175963"/>
                        <a:pt x="83535" y="172171"/>
                      </a:cubicBezTo>
                      <a:close/>
                      <a:moveTo>
                        <a:pt x="451103" y="136487"/>
                      </a:moveTo>
                      <a:cubicBezTo>
                        <a:pt x="455664" y="132683"/>
                        <a:pt x="461746" y="133444"/>
                        <a:pt x="465547" y="138009"/>
                      </a:cubicBezTo>
                      <a:cubicBezTo>
                        <a:pt x="470108" y="143335"/>
                        <a:pt x="473909" y="148661"/>
                        <a:pt x="477709" y="154748"/>
                      </a:cubicBezTo>
                      <a:cubicBezTo>
                        <a:pt x="481510" y="159313"/>
                        <a:pt x="479990" y="165400"/>
                        <a:pt x="475429" y="168444"/>
                      </a:cubicBezTo>
                      <a:cubicBezTo>
                        <a:pt x="473909" y="169966"/>
                        <a:pt x="471628" y="169966"/>
                        <a:pt x="469347" y="169966"/>
                      </a:cubicBezTo>
                      <a:cubicBezTo>
                        <a:pt x="466307" y="169966"/>
                        <a:pt x="463266" y="168444"/>
                        <a:pt x="460986" y="166161"/>
                      </a:cubicBezTo>
                      <a:cubicBezTo>
                        <a:pt x="457945" y="160835"/>
                        <a:pt x="454144" y="155509"/>
                        <a:pt x="449583" y="150183"/>
                      </a:cubicBezTo>
                      <a:cubicBezTo>
                        <a:pt x="446542" y="146379"/>
                        <a:pt x="446542" y="139531"/>
                        <a:pt x="451103" y="136487"/>
                      </a:cubicBezTo>
                      <a:close/>
                      <a:moveTo>
                        <a:pt x="185242" y="122835"/>
                      </a:moveTo>
                      <a:cubicBezTo>
                        <a:pt x="189040" y="119037"/>
                        <a:pt x="195876" y="119037"/>
                        <a:pt x="199674" y="122835"/>
                      </a:cubicBezTo>
                      <a:cubicBezTo>
                        <a:pt x="203472" y="126632"/>
                        <a:pt x="203472" y="132709"/>
                        <a:pt x="199674" y="137266"/>
                      </a:cubicBezTo>
                      <a:cubicBezTo>
                        <a:pt x="195117" y="141823"/>
                        <a:pt x="191319" y="146381"/>
                        <a:pt x="186762" y="150938"/>
                      </a:cubicBezTo>
                      <a:cubicBezTo>
                        <a:pt x="185242" y="153976"/>
                        <a:pt x="182204" y="154736"/>
                        <a:pt x="179166" y="154736"/>
                      </a:cubicBezTo>
                      <a:cubicBezTo>
                        <a:pt x="176887" y="154736"/>
                        <a:pt x="174609" y="153976"/>
                        <a:pt x="173090" y="152457"/>
                      </a:cubicBezTo>
                      <a:cubicBezTo>
                        <a:pt x="168532" y="149419"/>
                        <a:pt x="167773" y="142583"/>
                        <a:pt x="171571" y="138026"/>
                      </a:cubicBezTo>
                      <a:cubicBezTo>
                        <a:pt x="176128" y="132709"/>
                        <a:pt x="180685" y="127392"/>
                        <a:pt x="185242" y="122835"/>
                      </a:cubicBezTo>
                      <a:close/>
                      <a:moveTo>
                        <a:pt x="81257" y="111494"/>
                      </a:moveTo>
                      <a:cubicBezTo>
                        <a:pt x="71385" y="123629"/>
                        <a:pt x="62272" y="137282"/>
                        <a:pt x="54677" y="151692"/>
                      </a:cubicBezTo>
                      <a:lnTo>
                        <a:pt x="92648" y="151692"/>
                      </a:lnTo>
                      <a:lnTo>
                        <a:pt x="92648" y="150934"/>
                      </a:lnTo>
                      <a:cubicBezTo>
                        <a:pt x="93408" y="149417"/>
                        <a:pt x="94167" y="147900"/>
                        <a:pt x="94926" y="146383"/>
                      </a:cubicBezTo>
                      <a:cubicBezTo>
                        <a:pt x="97205" y="142591"/>
                        <a:pt x="99483" y="138799"/>
                        <a:pt x="101761" y="135006"/>
                      </a:cubicBezTo>
                      <a:cubicBezTo>
                        <a:pt x="102521" y="133489"/>
                        <a:pt x="103280" y="131972"/>
                        <a:pt x="104039" y="130455"/>
                      </a:cubicBezTo>
                      <a:cubicBezTo>
                        <a:pt x="107077" y="125905"/>
                        <a:pt x="110115" y="121354"/>
                        <a:pt x="113152" y="116803"/>
                      </a:cubicBezTo>
                      <a:cubicBezTo>
                        <a:pt x="113912" y="114528"/>
                        <a:pt x="115431" y="113011"/>
                        <a:pt x="116190" y="111494"/>
                      </a:cubicBezTo>
                      <a:close/>
                      <a:moveTo>
                        <a:pt x="400213" y="85002"/>
                      </a:moveTo>
                      <a:cubicBezTo>
                        <a:pt x="406282" y="88033"/>
                        <a:pt x="412351" y="91822"/>
                        <a:pt x="418420" y="95611"/>
                      </a:cubicBezTo>
                      <a:cubicBezTo>
                        <a:pt x="422972" y="98642"/>
                        <a:pt x="424489" y="104704"/>
                        <a:pt x="421455" y="109251"/>
                      </a:cubicBezTo>
                      <a:cubicBezTo>
                        <a:pt x="419179" y="112282"/>
                        <a:pt x="416144" y="113798"/>
                        <a:pt x="413110" y="113798"/>
                      </a:cubicBezTo>
                      <a:cubicBezTo>
                        <a:pt x="410834" y="113798"/>
                        <a:pt x="409317" y="113798"/>
                        <a:pt x="407800" y="112282"/>
                      </a:cubicBezTo>
                      <a:cubicBezTo>
                        <a:pt x="402489" y="109251"/>
                        <a:pt x="396420" y="106220"/>
                        <a:pt x="391110" y="103189"/>
                      </a:cubicBezTo>
                      <a:cubicBezTo>
                        <a:pt x="385799" y="100915"/>
                        <a:pt x="384282" y="94853"/>
                        <a:pt x="386558" y="89549"/>
                      </a:cubicBezTo>
                      <a:cubicBezTo>
                        <a:pt x="388834" y="84244"/>
                        <a:pt x="394903" y="82729"/>
                        <a:pt x="400213" y="85002"/>
                      </a:cubicBezTo>
                      <a:close/>
                      <a:moveTo>
                        <a:pt x="255897" y="76571"/>
                      </a:moveTo>
                      <a:cubicBezTo>
                        <a:pt x="261215" y="75053"/>
                        <a:pt x="266534" y="77330"/>
                        <a:pt x="268814" y="82644"/>
                      </a:cubicBezTo>
                      <a:cubicBezTo>
                        <a:pt x="271093" y="87958"/>
                        <a:pt x="268054" y="94032"/>
                        <a:pt x="262735" y="95550"/>
                      </a:cubicBezTo>
                      <a:cubicBezTo>
                        <a:pt x="257416" y="97827"/>
                        <a:pt x="251338" y="100864"/>
                        <a:pt x="245259" y="103141"/>
                      </a:cubicBezTo>
                      <a:cubicBezTo>
                        <a:pt x="243739" y="103901"/>
                        <a:pt x="242219" y="104660"/>
                        <a:pt x="240700" y="104660"/>
                      </a:cubicBezTo>
                      <a:cubicBezTo>
                        <a:pt x="237660" y="104660"/>
                        <a:pt x="233861" y="102382"/>
                        <a:pt x="231582" y="99346"/>
                      </a:cubicBezTo>
                      <a:cubicBezTo>
                        <a:pt x="229302" y="94032"/>
                        <a:pt x="231582" y="87958"/>
                        <a:pt x="236141" y="85681"/>
                      </a:cubicBezTo>
                      <a:cubicBezTo>
                        <a:pt x="242979" y="81885"/>
                        <a:pt x="249058" y="79608"/>
                        <a:pt x="255897" y="76571"/>
                      </a:cubicBezTo>
                      <a:close/>
                      <a:moveTo>
                        <a:pt x="318232" y="65184"/>
                      </a:moveTo>
                      <a:lnTo>
                        <a:pt x="318990" y="65184"/>
                      </a:lnTo>
                      <a:cubicBezTo>
                        <a:pt x="325813" y="65184"/>
                        <a:pt x="332636" y="65944"/>
                        <a:pt x="339459" y="66705"/>
                      </a:cubicBezTo>
                      <a:cubicBezTo>
                        <a:pt x="344766" y="67465"/>
                        <a:pt x="349314" y="72028"/>
                        <a:pt x="348556" y="78111"/>
                      </a:cubicBezTo>
                      <a:cubicBezTo>
                        <a:pt x="347798" y="83435"/>
                        <a:pt x="343249" y="87237"/>
                        <a:pt x="337943" y="87237"/>
                      </a:cubicBezTo>
                      <a:cubicBezTo>
                        <a:pt x="337943" y="87237"/>
                        <a:pt x="337184" y="86476"/>
                        <a:pt x="337184" y="86476"/>
                      </a:cubicBezTo>
                      <a:cubicBezTo>
                        <a:pt x="331120" y="85716"/>
                        <a:pt x="325055" y="85716"/>
                        <a:pt x="318990" y="85716"/>
                      </a:cubicBezTo>
                      <a:cubicBezTo>
                        <a:pt x="312925" y="85716"/>
                        <a:pt x="308376" y="81153"/>
                        <a:pt x="308376" y="75830"/>
                      </a:cubicBezTo>
                      <a:cubicBezTo>
                        <a:pt x="308376" y="69746"/>
                        <a:pt x="312925" y="65184"/>
                        <a:pt x="318232" y="65184"/>
                      </a:cubicBezTo>
                      <a:close/>
                      <a:moveTo>
                        <a:pt x="133656" y="60677"/>
                      </a:moveTo>
                      <a:cubicBezTo>
                        <a:pt x="121506" y="69778"/>
                        <a:pt x="109355" y="79638"/>
                        <a:pt x="98723" y="91015"/>
                      </a:cubicBezTo>
                      <a:lnTo>
                        <a:pt x="132138" y="91015"/>
                      </a:lnTo>
                      <a:cubicBezTo>
                        <a:pt x="133656" y="89498"/>
                        <a:pt x="135175" y="87223"/>
                        <a:pt x="136694" y="85706"/>
                      </a:cubicBezTo>
                      <a:cubicBezTo>
                        <a:pt x="138213" y="83431"/>
                        <a:pt x="140491" y="81155"/>
                        <a:pt x="142010" y="79638"/>
                      </a:cubicBezTo>
                      <a:cubicBezTo>
                        <a:pt x="144288" y="77363"/>
                        <a:pt x="146566" y="75088"/>
                        <a:pt x="148085" y="73571"/>
                      </a:cubicBezTo>
                      <a:cubicBezTo>
                        <a:pt x="150364" y="71295"/>
                        <a:pt x="151882" y="69020"/>
                        <a:pt x="154161" y="67503"/>
                      </a:cubicBezTo>
                      <a:cubicBezTo>
                        <a:pt x="156439" y="65228"/>
                        <a:pt x="159477" y="62952"/>
                        <a:pt x="161755" y="60677"/>
                      </a:cubicBezTo>
                      <a:close/>
                      <a:moveTo>
                        <a:pt x="214914" y="25029"/>
                      </a:moveTo>
                      <a:cubicBezTo>
                        <a:pt x="198966" y="28063"/>
                        <a:pt x="183018" y="33372"/>
                        <a:pt x="168589" y="40198"/>
                      </a:cubicBezTo>
                      <a:lnTo>
                        <a:pt x="188334" y="40198"/>
                      </a:lnTo>
                      <a:cubicBezTo>
                        <a:pt x="190612" y="38681"/>
                        <a:pt x="193650" y="37164"/>
                        <a:pt x="196688" y="34889"/>
                      </a:cubicBezTo>
                      <a:cubicBezTo>
                        <a:pt x="198207" y="34131"/>
                        <a:pt x="199725" y="32614"/>
                        <a:pt x="202004" y="31855"/>
                      </a:cubicBezTo>
                      <a:cubicBezTo>
                        <a:pt x="205041" y="30338"/>
                        <a:pt x="208079" y="28063"/>
                        <a:pt x="211877" y="26546"/>
                      </a:cubicBezTo>
                      <a:cubicBezTo>
                        <a:pt x="212636" y="25787"/>
                        <a:pt x="214155" y="25029"/>
                        <a:pt x="214914" y="25029"/>
                      </a:cubicBezTo>
                      <a:close/>
                      <a:moveTo>
                        <a:pt x="318954" y="20478"/>
                      </a:moveTo>
                      <a:cubicBezTo>
                        <a:pt x="310600" y="20478"/>
                        <a:pt x="303006" y="20478"/>
                        <a:pt x="294653" y="21237"/>
                      </a:cubicBezTo>
                      <a:lnTo>
                        <a:pt x="290855" y="21995"/>
                      </a:lnTo>
                      <a:cubicBezTo>
                        <a:pt x="290096" y="21995"/>
                        <a:pt x="290096" y="21995"/>
                        <a:pt x="289337" y="22754"/>
                      </a:cubicBezTo>
                      <a:cubicBezTo>
                        <a:pt x="285540" y="22754"/>
                        <a:pt x="282502" y="23512"/>
                        <a:pt x="278705" y="24271"/>
                      </a:cubicBezTo>
                      <a:cubicBezTo>
                        <a:pt x="278705" y="24271"/>
                        <a:pt x="278705" y="24271"/>
                        <a:pt x="277945" y="24271"/>
                      </a:cubicBezTo>
                      <a:cubicBezTo>
                        <a:pt x="274908" y="25029"/>
                        <a:pt x="271111" y="25787"/>
                        <a:pt x="268073" y="26546"/>
                      </a:cubicBezTo>
                      <a:cubicBezTo>
                        <a:pt x="267314" y="26546"/>
                        <a:pt x="267314" y="26546"/>
                        <a:pt x="266554" y="26546"/>
                      </a:cubicBezTo>
                      <a:cubicBezTo>
                        <a:pt x="263517" y="27304"/>
                        <a:pt x="260479" y="28821"/>
                        <a:pt x="257441" y="29580"/>
                      </a:cubicBezTo>
                      <a:cubicBezTo>
                        <a:pt x="256682" y="29580"/>
                        <a:pt x="255922" y="30338"/>
                        <a:pt x="254404" y="30338"/>
                      </a:cubicBezTo>
                      <a:cubicBezTo>
                        <a:pt x="252125" y="31097"/>
                        <a:pt x="249847" y="31855"/>
                        <a:pt x="246810" y="32614"/>
                      </a:cubicBezTo>
                      <a:cubicBezTo>
                        <a:pt x="245291" y="33372"/>
                        <a:pt x="243012" y="34131"/>
                        <a:pt x="240734" y="35648"/>
                      </a:cubicBezTo>
                      <a:cubicBezTo>
                        <a:pt x="239215" y="35648"/>
                        <a:pt x="238456" y="36406"/>
                        <a:pt x="236937" y="37164"/>
                      </a:cubicBezTo>
                      <a:cubicBezTo>
                        <a:pt x="182259" y="59918"/>
                        <a:pt x="136694" y="105426"/>
                        <a:pt x="109355" y="163069"/>
                      </a:cubicBezTo>
                      <a:cubicBezTo>
                        <a:pt x="109355" y="163828"/>
                        <a:pt x="109355" y="163828"/>
                        <a:pt x="109355" y="164586"/>
                      </a:cubicBezTo>
                      <a:cubicBezTo>
                        <a:pt x="107836" y="167620"/>
                        <a:pt x="106318" y="170654"/>
                        <a:pt x="104799" y="174446"/>
                      </a:cubicBezTo>
                      <a:cubicBezTo>
                        <a:pt x="104039" y="175205"/>
                        <a:pt x="103280" y="176722"/>
                        <a:pt x="103280" y="178239"/>
                      </a:cubicBezTo>
                      <a:cubicBezTo>
                        <a:pt x="101761" y="180514"/>
                        <a:pt x="101002" y="182789"/>
                        <a:pt x="100242" y="185823"/>
                      </a:cubicBezTo>
                      <a:cubicBezTo>
                        <a:pt x="99483" y="187341"/>
                        <a:pt x="98723" y="188858"/>
                        <a:pt x="97964" y="190374"/>
                      </a:cubicBezTo>
                      <a:cubicBezTo>
                        <a:pt x="97205" y="192650"/>
                        <a:pt x="96445" y="194925"/>
                        <a:pt x="95686" y="197201"/>
                      </a:cubicBezTo>
                      <a:cubicBezTo>
                        <a:pt x="95686" y="199476"/>
                        <a:pt x="94926" y="200993"/>
                        <a:pt x="94167" y="203268"/>
                      </a:cubicBezTo>
                      <a:cubicBezTo>
                        <a:pt x="93408" y="204785"/>
                        <a:pt x="92648" y="207061"/>
                        <a:pt x="92648" y="209336"/>
                      </a:cubicBezTo>
                      <a:cubicBezTo>
                        <a:pt x="91889" y="211611"/>
                        <a:pt x="91129" y="213128"/>
                        <a:pt x="90370" y="215404"/>
                      </a:cubicBezTo>
                      <a:cubicBezTo>
                        <a:pt x="90370" y="217679"/>
                        <a:pt x="89611" y="219955"/>
                        <a:pt x="88851" y="221471"/>
                      </a:cubicBezTo>
                      <a:cubicBezTo>
                        <a:pt x="88851" y="223747"/>
                        <a:pt x="88092" y="226022"/>
                        <a:pt x="87332" y="227539"/>
                      </a:cubicBezTo>
                      <a:cubicBezTo>
                        <a:pt x="87332" y="229815"/>
                        <a:pt x="86573" y="232090"/>
                        <a:pt x="86573" y="234365"/>
                      </a:cubicBezTo>
                      <a:cubicBezTo>
                        <a:pt x="85813" y="236641"/>
                        <a:pt x="85813" y="238158"/>
                        <a:pt x="85054" y="240433"/>
                      </a:cubicBezTo>
                      <a:cubicBezTo>
                        <a:pt x="85054" y="242708"/>
                        <a:pt x="84295" y="244984"/>
                        <a:pt x="84295" y="247259"/>
                      </a:cubicBezTo>
                      <a:cubicBezTo>
                        <a:pt x="83535" y="249535"/>
                        <a:pt x="83535" y="251810"/>
                        <a:pt x="83535" y="253327"/>
                      </a:cubicBezTo>
                      <a:cubicBezTo>
                        <a:pt x="82776" y="255602"/>
                        <a:pt x="82776" y="258636"/>
                        <a:pt x="82776" y="260912"/>
                      </a:cubicBezTo>
                      <a:cubicBezTo>
                        <a:pt x="82016" y="262428"/>
                        <a:pt x="82016" y="264704"/>
                        <a:pt x="82016" y="266221"/>
                      </a:cubicBezTo>
                      <a:cubicBezTo>
                        <a:pt x="82016" y="269255"/>
                        <a:pt x="81257" y="272288"/>
                        <a:pt x="81257" y="275322"/>
                      </a:cubicBezTo>
                      <a:cubicBezTo>
                        <a:pt x="81257" y="276839"/>
                        <a:pt x="81257" y="278356"/>
                        <a:pt x="81257" y="279873"/>
                      </a:cubicBezTo>
                      <a:cubicBezTo>
                        <a:pt x="80498" y="284424"/>
                        <a:pt x="80498" y="288975"/>
                        <a:pt x="80498" y="293525"/>
                      </a:cubicBezTo>
                      <a:cubicBezTo>
                        <a:pt x="80498" y="298076"/>
                        <a:pt x="80498" y="302627"/>
                        <a:pt x="81257" y="306419"/>
                      </a:cubicBezTo>
                      <a:cubicBezTo>
                        <a:pt x="81257" y="308695"/>
                        <a:pt x="81257" y="310212"/>
                        <a:pt x="81257" y="311729"/>
                      </a:cubicBezTo>
                      <a:cubicBezTo>
                        <a:pt x="81257" y="314004"/>
                        <a:pt x="81257" y="317038"/>
                        <a:pt x="82016" y="320072"/>
                      </a:cubicBezTo>
                      <a:cubicBezTo>
                        <a:pt x="82016" y="321589"/>
                        <a:pt x="82016" y="323864"/>
                        <a:pt x="82776" y="325381"/>
                      </a:cubicBezTo>
                      <a:cubicBezTo>
                        <a:pt x="82776" y="328415"/>
                        <a:pt x="82776" y="330690"/>
                        <a:pt x="83535" y="332966"/>
                      </a:cubicBezTo>
                      <a:cubicBezTo>
                        <a:pt x="83535" y="335241"/>
                        <a:pt x="83535" y="336758"/>
                        <a:pt x="84295" y="339033"/>
                      </a:cubicBezTo>
                      <a:cubicBezTo>
                        <a:pt x="84295" y="341309"/>
                        <a:pt x="85054" y="343584"/>
                        <a:pt x="85054" y="345859"/>
                      </a:cubicBezTo>
                      <a:cubicBezTo>
                        <a:pt x="85813" y="348135"/>
                        <a:pt x="85813" y="350410"/>
                        <a:pt x="86573" y="351927"/>
                      </a:cubicBezTo>
                      <a:cubicBezTo>
                        <a:pt x="86573" y="354203"/>
                        <a:pt x="87332" y="356478"/>
                        <a:pt x="87332" y="358753"/>
                      </a:cubicBezTo>
                      <a:cubicBezTo>
                        <a:pt x="88092" y="361029"/>
                        <a:pt x="88851" y="362546"/>
                        <a:pt x="88851" y="364821"/>
                      </a:cubicBezTo>
                      <a:cubicBezTo>
                        <a:pt x="89611" y="367096"/>
                        <a:pt x="90370" y="369372"/>
                        <a:pt x="90370" y="370889"/>
                      </a:cubicBezTo>
                      <a:cubicBezTo>
                        <a:pt x="91129" y="373164"/>
                        <a:pt x="91889" y="375439"/>
                        <a:pt x="91889" y="376956"/>
                      </a:cubicBezTo>
                      <a:cubicBezTo>
                        <a:pt x="92648" y="379232"/>
                        <a:pt x="93408" y="381507"/>
                        <a:pt x="94167" y="383783"/>
                      </a:cubicBezTo>
                      <a:cubicBezTo>
                        <a:pt x="94926" y="385300"/>
                        <a:pt x="95686" y="387575"/>
                        <a:pt x="95686" y="389092"/>
                      </a:cubicBezTo>
                      <a:cubicBezTo>
                        <a:pt x="96445" y="391367"/>
                        <a:pt x="97205" y="393643"/>
                        <a:pt x="97964" y="395918"/>
                      </a:cubicBezTo>
                      <a:cubicBezTo>
                        <a:pt x="98723" y="397435"/>
                        <a:pt x="99483" y="398952"/>
                        <a:pt x="100242" y="401227"/>
                      </a:cubicBezTo>
                      <a:cubicBezTo>
                        <a:pt x="101002" y="403503"/>
                        <a:pt x="101761" y="405778"/>
                        <a:pt x="103280" y="408812"/>
                      </a:cubicBezTo>
                      <a:cubicBezTo>
                        <a:pt x="103280" y="409570"/>
                        <a:pt x="104039" y="411087"/>
                        <a:pt x="104799" y="412604"/>
                      </a:cubicBezTo>
                      <a:cubicBezTo>
                        <a:pt x="106318" y="415638"/>
                        <a:pt x="107077" y="418672"/>
                        <a:pt x="108596" y="422464"/>
                      </a:cubicBezTo>
                      <a:cubicBezTo>
                        <a:pt x="109355" y="422464"/>
                        <a:pt x="109355" y="423223"/>
                        <a:pt x="109355" y="423223"/>
                      </a:cubicBezTo>
                      <a:cubicBezTo>
                        <a:pt x="136694" y="481624"/>
                        <a:pt x="182259" y="526374"/>
                        <a:pt x="236937" y="549886"/>
                      </a:cubicBezTo>
                      <a:cubicBezTo>
                        <a:pt x="237697" y="549886"/>
                        <a:pt x="239215" y="550644"/>
                        <a:pt x="240734" y="551403"/>
                      </a:cubicBezTo>
                      <a:cubicBezTo>
                        <a:pt x="243012" y="552161"/>
                        <a:pt x="245291" y="552920"/>
                        <a:pt x="246810" y="553678"/>
                      </a:cubicBezTo>
                      <a:cubicBezTo>
                        <a:pt x="249847" y="554437"/>
                        <a:pt x="252125" y="555195"/>
                        <a:pt x="254404" y="555954"/>
                      </a:cubicBezTo>
                      <a:cubicBezTo>
                        <a:pt x="255922" y="556712"/>
                        <a:pt x="256682" y="556712"/>
                        <a:pt x="257441" y="557471"/>
                      </a:cubicBezTo>
                      <a:cubicBezTo>
                        <a:pt x="260479" y="558229"/>
                        <a:pt x="263517" y="558988"/>
                        <a:pt x="266554" y="559746"/>
                      </a:cubicBezTo>
                      <a:cubicBezTo>
                        <a:pt x="267314" y="559746"/>
                        <a:pt x="267314" y="559746"/>
                        <a:pt x="268073" y="559746"/>
                      </a:cubicBezTo>
                      <a:cubicBezTo>
                        <a:pt x="271111" y="560504"/>
                        <a:pt x="274908" y="561263"/>
                        <a:pt x="277945" y="562021"/>
                      </a:cubicBezTo>
                      <a:cubicBezTo>
                        <a:pt x="278705" y="562021"/>
                        <a:pt x="278705" y="562021"/>
                        <a:pt x="278705" y="562780"/>
                      </a:cubicBezTo>
                      <a:cubicBezTo>
                        <a:pt x="282502" y="562780"/>
                        <a:pt x="285540" y="563538"/>
                        <a:pt x="289337" y="564297"/>
                      </a:cubicBezTo>
                      <a:cubicBezTo>
                        <a:pt x="290096" y="564297"/>
                        <a:pt x="290096" y="564297"/>
                        <a:pt x="290855" y="564297"/>
                      </a:cubicBezTo>
                      <a:lnTo>
                        <a:pt x="294653" y="565055"/>
                      </a:lnTo>
                      <a:cubicBezTo>
                        <a:pt x="303006" y="565814"/>
                        <a:pt x="310600" y="566572"/>
                        <a:pt x="318954" y="566572"/>
                      </a:cubicBezTo>
                      <a:cubicBezTo>
                        <a:pt x="449573" y="566572"/>
                        <a:pt x="556650" y="443701"/>
                        <a:pt x="556650" y="293525"/>
                      </a:cubicBezTo>
                      <a:cubicBezTo>
                        <a:pt x="556650" y="142591"/>
                        <a:pt x="449573" y="20478"/>
                        <a:pt x="318954" y="20478"/>
                      </a:cubicBezTo>
                      <a:close/>
                      <a:moveTo>
                        <a:pt x="258201" y="0"/>
                      </a:moveTo>
                      <a:cubicBezTo>
                        <a:pt x="268073" y="0"/>
                        <a:pt x="277945" y="758"/>
                        <a:pt x="287818" y="2275"/>
                      </a:cubicBezTo>
                      <a:cubicBezTo>
                        <a:pt x="298450" y="758"/>
                        <a:pt x="308322" y="0"/>
                        <a:pt x="318954" y="0"/>
                      </a:cubicBezTo>
                      <a:cubicBezTo>
                        <a:pt x="460964" y="0"/>
                        <a:pt x="577154" y="131214"/>
                        <a:pt x="577154" y="293525"/>
                      </a:cubicBezTo>
                      <a:cubicBezTo>
                        <a:pt x="577154" y="455078"/>
                        <a:pt x="460964" y="586292"/>
                        <a:pt x="318954" y="586292"/>
                      </a:cubicBezTo>
                      <a:cubicBezTo>
                        <a:pt x="308322" y="586292"/>
                        <a:pt x="298450" y="585534"/>
                        <a:pt x="287818" y="584775"/>
                      </a:cubicBezTo>
                      <a:cubicBezTo>
                        <a:pt x="277945" y="585534"/>
                        <a:pt x="268073" y="586292"/>
                        <a:pt x="258201" y="586292"/>
                      </a:cubicBezTo>
                      <a:cubicBezTo>
                        <a:pt x="203522" y="586292"/>
                        <a:pt x="152642" y="567331"/>
                        <a:pt x="110874" y="533958"/>
                      </a:cubicBezTo>
                      <a:cubicBezTo>
                        <a:pt x="110115" y="533200"/>
                        <a:pt x="109355" y="533200"/>
                        <a:pt x="108596" y="532441"/>
                      </a:cubicBezTo>
                      <a:cubicBezTo>
                        <a:pt x="91129" y="518031"/>
                        <a:pt x="75182" y="501344"/>
                        <a:pt x="60753" y="482383"/>
                      </a:cubicBezTo>
                      <a:cubicBezTo>
                        <a:pt x="60753" y="482383"/>
                        <a:pt x="59993" y="481624"/>
                        <a:pt x="59993" y="480866"/>
                      </a:cubicBezTo>
                      <a:cubicBezTo>
                        <a:pt x="46324" y="461904"/>
                        <a:pt x="34173" y="441426"/>
                        <a:pt x="25060" y="419430"/>
                      </a:cubicBezTo>
                      <a:cubicBezTo>
                        <a:pt x="24301" y="418672"/>
                        <a:pt x="24301" y="417913"/>
                        <a:pt x="24301" y="417913"/>
                      </a:cubicBezTo>
                      <a:cubicBezTo>
                        <a:pt x="8353" y="379990"/>
                        <a:pt x="0" y="337516"/>
                        <a:pt x="0" y="293525"/>
                      </a:cubicBezTo>
                      <a:cubicBezTo>
                        <a:pt x="0" y="264704"/>
                        <a:pt x="3037" y="237399"/>
                        <a:pt x="9872" y="211611"/>
                      </a:cubicBezTo>
                      <a:cubicBezTo>
                        <a:pt x="9872" y="210095"/>
                        <a:pt x="10632" y="209336"/>
                        <a:pt x="10632" y="207819"/>
                      </a:cubicBezTo>
                      <a:cubicBezTo>
                        <a:pt x="15188" y="191133"/>
                        <a:pt x="21263" y="174446"/>
                        <a:pt x="28857" y="158519"/>
                      </a:cubicBezTo>
                      <a:cubicBezTo>
                        <a:pt x="28857" y="157760"/>
                        <a:pt x="28857" y="157760"/>
                        <a:pt x="29617" y="157002"/>
                      </a:cubicBezTo>
                      <a:cubicBezTo>
                        <a:pt x="39489" y="134248"/>
                        <a:pt x="52399" y="113769"/>
                        <a:pt x="67588" y="94808"/>
                      </a:cubicBezTo>
                      <a:cubicBezTo>
                        <a:pt x="68347" y="94808"/>
                        <a:pt x="68347" y="94049"/>
                        <a:pt x="69106" y="94049"/>
                      </a:cubicBezTo>
                      <a:cubicBezTo>
                        <a:pt x="85054" y="74329"/>
                        <a:pt x="103280" y="57643"/>
                        <a:pt x="123025" y="43232"/>
                      </a:cubicBezTo>
                      <a:cubicBezTo>
                        <a:pt x="162514" y="15927"/>
                        <a:pt x="208839" y="0"/>
                        <a:pt x="25820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5" name="íṡḷîďé">
                <a:extLst>
                  <a:ext uri="{FF2B5EF4-FFF2-40B4-BE49-F238E27FC236}">
                    <a16:creationId xmlns:a16="http://schemas.microsoft.com/office/drawing/2014/main" id="{38B8D594-BC86-4332-BB92-1717ADA1B4DB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46" name="íşľiḑé">
                  <a:extLst>
                    <a:ext uri="{FF2B5EF4-FFF2-40B4-BE49-F238E27FC236}">
                      <a16:creationId xmlns:a16="http://schemas.microsoft.com/office/drawing/2014/main" id="{39E9FFBB-E557-428A-B120-84D8A51AF859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anchor="t">
                  <a:normAutofit fontScale="92500"/>
                </a:bodyPr>
                <a:lstStyle/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</a:t>
                  </a:r>
                  <a:endParaRPr lang="zh-CN" altLang="en-US" sz="900" dirty="0">
                    <a:cs typeface="+mn-ea"/>
                    <a:sym typeface="+mn-lt"/>
                  </a:endParaRPr>
                </a:p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ïṥḷíḑé">
                  <a:extLst>
                    <a:ext uri="{FF2B5EF4-FFF2-40B4-BE49-F238E27FC236}">
                      <a16:creationId xmlns:a16="http://schemas.microsoft.com/office/drawing/2014/main" id="{09AF85B1-84E1-4482-8160-83A3E4577A8B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0" name="íś1ide">
              <a:extLst>
                <a:ext uri="{FF2B5EF4-FFF2-40B4-BE49-F238E27FC236}">
                  <a16:creationId xmlns:a16="http://schemas.microsoft.com/office/drawing/2014/main" id="{686DD22F-DBBE-4B39-A29B-3DED43F67E1B}"/>
                </a:ext>
              </a:extLst>
            </p:cNvPr>
            <p:cNvGrpSpPr/>
            <p:nvPr/>
          </p:nvGrpSpPr>
          <p:grpSpPr>
            <a:xfrm>
              <a:off x="7147729" y="3432557"/>
              <a:ext cx="4040698" cy="1062720"/>
              <a:chOff x="7479790" y="1365407"/>
              <a:chExt cx="4040698" cy="1062720"/>
            </a:xfrm>
          </p:grpSpPr>
          <p:grpSp>
            <p:nvGrpSpPr>
              <p:cNvPr id="51" name="îṩļiḓe">
                <a:extLst>
                  <a:ext uri="{FF2B5EF4-FFF2-40B4-BE49-F238E27FC236}">
                    <a16:creationId xmlns:a16="http://schemas.microsoft.com/office/drawing/2014/main" id="{F8E8F20B-8FF8-4D52-BD79-ECD366BF2B57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55" name="íṣľîde">
                  <a:extLst>
                    <a:ext uri="{FF2B5EF4-FFF2-40B4-BE49-F238E27FC236}">
                      <a16:creationId xmlns:a16="http://schemas.microsoft.com/office/drawing/2014/main" id="{ABA1434C-B713-49BF-B303-DD8B94988B15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îṣļíḍê">
                  <a:extLst>
                    <a:ext uri="{FF2B5EF4-FFF2-40B4-BE49-F238E27FC236}">
                      <a16:creationId xmlns:a16="http://schemas.microsoft.com/office/drawing/2014/main" id="{835BA4D8-A2AE-4741-91FA-4F807129EF6B}"/>
                    </a:ext>
                  </a:extLst>
                </p:cNvPr>
                <p:cNvSpPr/>
                <p:nvPr/>
              </p:nvSpPr>
              <p:spPr bwMode="auto">
                <a:xfrm>
                  <a:off x="5954521" y="2347270"/>
                  <a:ext cx="292579" cy="211135"/>
                </a:xfrm>
                <a:custGeom>
                  <a:avLst/>
                  <a:gdLst>
                    <a:gd name="connsiteX0" fmla="*/ 91000 w 605879"/>
                    <a:gd name="connsiteY0" fmla="*/ 173662 h 437224"/>
                    <a:gd name="connsiteX1" fmla="*/ 331193 w 605879"/>
                    <a:gd name="connsiteY1" fmla="*/ 173662 h 437224"/>
                    <a:gd name="connsiteX2" fmla="*/ 342454 w 605879"/>
                    <a:gd name="connsiteY2" fmla="*/ 184882 h 437224"/>
                    <a:gd name="connsiteX3" fmla="*/ 331193 w 605879"/>
                    <a:gd name="connsiteY3" fmla="*/ 196102 h 437224"/>
                    <a:gd name="connsiteX4" fmla="*/ 91000 w 605879"/>
                    <a:gd name="connsiteY4" fmla="*/ 196102 h 437224"/>
                    <a:gd name="connsiteX5" fmla="*/ 79739 w 605879"/>
                    <a:gd name="connsiteY5" fmla="*/ 184882 h 437224"/>
                    <a:gd name="connsiteX6" fmla="*/ 91000 w 605879"/>
                    <a:gd name="connsiteY6" fmla="*/ 173662 h 437224"/>
                    <a:gd name="connsiteX7" fmla="*/ 421630 w 605879"/>
                    <a:gd name="connsiteY7" fmla="*/ 131441 h 437224"/>
                    <a:gd name="connsiteX8" fmla="*/ 423552 w 605879"/>
                    <a:gd name="connsiteY8" fmla="*/ 152274 h 437224"/>
                    <a:gd name="connsiteX9" fmla="*/ 275961 w 605879"/>
                    <a:gd name="connsiteY9" fmla="*/ 300986 h 437224"/>
                    <a:gd name="connsiteX10" fmla="*/ 408175 w 605879"/>
                    <a:gd name="connsiteY10" fmla="*/ 358277 h 437224"/>
                    <a:gd name="connsiteX11" fmla="*/ 418060 w 605879"/>
                    <a:gd name="connsiteY11" fmla="*/ 365267 h 437224"/>
                    <a:gd name="connsiteX12" fmla="*/ 488218 w 605879"/>
                    <a:gd name="connsiteY12" fmla="*/ 410360 h 437224"/>
                    <a:gd name="connsiteX13" fmla="*/ 474214 w 605879"/>
                    <a:gd name="connsiteY13" fmla="*/ 363348 h 437224"/>
                    <a:gd name="connsiteX14" fmla="*/ 482039 w 605879"/>
                    <a:gd name="connsiteY14" fmla="*/ 349916 h 437224"/>
                    <a:gd name="connsiteX15" fmla="*/ 583363 w 605879"/>
                    <a:gd name="connsiteY15" fmla="*/ 244928 h 437224"/>
                    <a:gd name="connsiteX16" fmla="*/ 421630 w 605879"/>
                    <a:gd name="connsiteY16" fmla="*/ 131441 h 437224"/>
                    <a:gd name="connsiteX17" fmla="*/ 75898 w 605879"/>
                    <a:gd name="connsiteY17" fmla="*/ 120173 h 437224"/>
                    <a:gd name="connsiteX18" fmla="*/ 340509 w 605879"/>
                    <a:gd name="connsiteY18" fmla="*/ 120173 h 437224"/>
                    <a:gd name="connsiteX19" fmla="*/ 351769 w 605879"/>
                    <a:gd name="connsiteY19" fmla="*/ 131428 h 437224"/>
                    <a:gd name="connsiteX20" fmla="*/ 340509 w 605879"/>
                    <a:gd name="connsiteY20" fmla="*/ 142683 h 437224"/>
                    <a:gd name="connsiteX21" fmla="*/ 75898 w 605879"/>
                    <a:gd name="connsiteY21" fmla="*/ 142683 h 437224"/>
                    <a:gd name="connsiteX22" fmla="*/ 64638 w 605879"/>
                    <a:gd name="connsiteY22" fmla="*/ 131428 h 437224"/>
                    <a:gd name="connsiteX23" fmla="*/ 75898 w 605879"/>
                    <a:gd name="connsiteY23" fmla="*/ 120173 h 437224"/>
                    <a:gd name="connsiteX24" fmla="*/ 210609 w 605879"/>
                    <a:gd name="connsiteY24" fmla="*/ 22478 h 437224"/>
                    <a:gd name="connsiteX25" fmla="*/ 22516 w 605879"/>
                    <a:gd name="connsiteY25" fmla="*/ 153508 h 437224"/>
                    <a:gd name="connsiteX26" fmla="*/ 139216 w 605879"/>
                    <a:gd name="connsiteY26" fmla="*/ 274807 h 437224"/>
                    <a:gd name="connsiteX27" fmla="*/ 147042 w 605879"/>
                    <a:gd name="connsiteY27" fmla="*/ 288102 h 437224"/>
                    <a:gd name="connsiteX28" fmla="*/ 130017 w 605879"/>
                    <a:gd name="connsiteY28" fmla="*/ 344297 h 437224"/>
                    <a:gd name="connsiteX29" fmla="*/ 214041 w 605879"/>
                    <a:gd name="connsiteY29" fmla="*/ 291254 h 437224"/>
                    <a:gd name="connsiteX30" fmla="*/ 223927 w 605879"/>
                    <a:gd name="connsiteY30" fmla="*/ 284264 h 437224"/>
                    <a:gd name="connsiteX31" fmla="*/ 398839 w 605879"/>
                    <a:gd name="connsiteY31" fmla="*/ 152960 h 437224"/>
                    <a:gd name="connsiteX32" fmla="*/ 369596 w 605879"/>
                    <a:gd name="connsiteY32" fmla="*/ 80592 h 437224"/>
                    <a:gd name="connsiteX33" fmla="*/ 210609 w 605879"/>
                    <a:gd name="connsiteY33" fmla="*/ 22478 h 437224"/>
                    <a:gd name="connsiteX34" fmla="*/ 210609 w 605879"/>
                    <a:gd name="connsiteY34" fmla="*/ 0 h 437224"/>
                    <a:gd name="connsiteX35" fmla="*/ 385796 w 605879"/>
                    <a:gd name="connsiteY35" fmla="*/ 64967 h 437224"/>
                    <a:gd name="connsiteX36" fmla="*/ 414079 w 605879"/>
                    <a:gd name="connsiteY36" fmla="*/ 109100 h 437224"/>
                    <a:gd name="connsiteX37" fmla="*/ 419845 w 605879"/>
                    <a:gd name="connsiteY37" fmla="*/ 108963 h 437224"/>
                    <a:gd name="connsiteX38" fmla="*/ 605879 w 605879"/>
                    <a:gd name="connsiteY38" fmla="*/ 244928 h 437224"/>
                    <a:gd name="connsiteX39" fmla="*/ 498515 w 605879"/>
                    <a:gd name="connsiteY39" fmla="*/ 368420 h 437224"/>
                    <a:gd name="connsiteX40" fmla="*/ 516088 w 605879"/>
                    <a:gd name="connsiteY40" fmla="*/ 414609 h 437224"/>
                    <a:gd name="connsiteX41" fmla="*/ 522953 w 605879"/>
                    <a:gd name="connsiteY41" fmla="*/ 428178 h 437224"/>
                    <a:gd name="connsiteX42" fmla="*/ 510185 w 605879"/>
                    <a:gd name="connsiteY42" fmla="*/ 437224 h 437224"/>
                    <a:gd name="connsiteX43" fmla="*/ 400487 w 605879"/>
                    <a:gd name="connsiteY43" fmla="*/ 380344 h 437224"/>
                    <a:gd name="connsiteX44" fmla="*/ 250836 w 605879"/>
                    <a:gd name="connsiteY44" fmla="*/ 304275 h 437224"/>
                    <a:gd name="connsiteX45" fmla="*/ 231752 w 605879"/>
                    <a:gd name="connsiteY45" fmla="*/ 306331 h 437224"/>
                    <a:gd name="connsiteX46" fmla="*/ 107639 w 605879"/>
                    <a:gd name="connsiteY46" fmla="*/ 371161 h 437224"/>
                    <a:gd name="connsiteX47" fmla="*/ 94596 w 605879"/>
                    <a:gd name="connsiteY47" fmla="*/ 361978 h 437224"/>
                    <a:gd name="connsiteX48" fmla="*/ 102009 w 605879"/>
                    <a:gd name="connsiteY48" fmla="*/ 348135 h 437224"/>
                    <a:gd name="connsiteX49" fmla="*/ 122741 w 605879"/>
                    <a:gd name="connsiteY49" fmla="*/ 293173 h 437224"/>
                    <a:gd name="connsiteX50" fmla="*/ 0 w 605879"/>
                    <a:gd name="connsiteY50" fmla="*/ 153508 h 437224"/>
                    <a:gd name="connsiteX51" fmla="*/ 210609 w 605879"/>
                    <a:gd name="connsiteY51" fmla="*/ 0 h 437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605879" h="437224">
                      <a:moveTo>
                        <a:pt x="91000" y="173662"/>
                      </a:moveTo>
                      <a:lnTo>
                        <a:pt x="331193" y="173662"/>
                      </a:lnTo>
                      <a:cubicBezTo>
                        <a:pt x="337373" y="173662"/>
                        <a:pt x="342454" y="178725"/>
                        <a:pt x="342454" y="184882"/>
                      </a:cubicBezTo>
                      <a:cubicBezTo>
                        <a:pt x="342454" y="191040"/>
                        <a:pt x="337373" y="196102"/>
                        <a:pt x="331193" y="196102"/>
                      </a:cubicBezTo>
                      <a:lnTo>
                        <a:pt x="91000" y="196102"/>
                      </a:lnTo>
                      <a:cubicBezTo>
                        <a:pt x="84683" y="196102"/>
                        <a:pt x="79739" y="191040"/>
                        <a:pt x="79739" y="184882"/>
                      </a:cubicBezTo>
                      <a:cubicBezTo>
                        <a:pt x="79739" y="178725"/>
                        <a:pt x="84683" y="173662"/>
                        <a:pt x="91000" y="173662"/>
                      </a:cubicBezTo>
                      <a:close/>
                      <a:moveTo>
                        <a:pt x="421630" y="131441"/>
                      </a:moveTo>
                      <a:cubicBezTo>
                        <a:pt x="423003" y="138294"/>
                        <a:pt x="423552" y="145284"/>
                        <a:pt x="423552" y="152274"/>
                      </a:cubicBezTo>
                      <a:cubicBezTo>
                        <a:pt x="423552" y="220668"/>
                        <a:pt x="362456" y="281249"/>
                        <a:pt x="275961" y="300986"/>
                      </a:cubicBezTo>
                      <a:cubicBezTo>
                        <a:pt x="302047" y="334017"/>
                        <a:pt x="350924" y="355536"/>
                        <a:pt x="408175" y="358277"/>
                      </a:cubicBezTo>
                      <a:cubicBezTo>
                        <a:pt x="412569" y="358551"/>
                        <a:pt x="416413" y="361293"/>
                        <a:pt x="418060" y="365267"/>
                      </a:cubicBezTo>
                      <a:cubicBezTo>
                        <a:pt x="427259" y="388019"/>
                        <a:pt x="463505" y="403370"/>
                        <a:pt x="488218" y="410360"/>
                      </a:cubicBezTo>
                      <a:cubicBezTo>
                        <a:pt x="483962" y="399944"/>
                        <a:pt x="479156" y="385004"/>
                        <a:pt x="474214" y="363348"/>
                      </a:cubicBezTo>
                      <a:cubicBezTo>
                        <a:pt x="472841" y="357455"/>
                        <a:pt x="476273" y="351698"/>
                        <a:pt x="482039" y="349916"/>
                      </a:cubicBezTo>
                      <a:cubicBezTo>
                        <a:pt x="543685" y="332236"/>
                        <a:pt x="583500" y="290980"/>
                        <a:pt x="583363" y="244928"/>
                      </a:cubicBezTo>
                      <a:cubicBezTo>
                        <a:pt x="583363" y="182839"/>
                        <a:pt x="511009" y="132126"/>
                        <a:pt x="421630" y="131441"/>
                      </a:cubicBezTo>
                      <a:close/>
                      <a:moveTo>
                        <a:pt x="75898" y="120173"/>
                      </a:moveTo>
                      <a:lnTo>
                        <a:pt x="340509" y="120173"/>
                      </a:lnTo>
                      <a:cubicBezTo>
                        <a:pt x="346826" y="120173"/>
                        <a:pt x="351769" y="125114"/>
                        <a:pt x="351769" y="131428"/>
                      </a:cubicBezTo>
                      <a:cubicBezTo>
                        <a:pt x="351769" y="137604"/>
                        <a:pt x="346826" y="142683"/>
                        <a:pt x="340509" y="142683"/>
                      </a:cubicBezTo>
                      <a:lnTo>
                        <a:pt x="75898" y="142683"/>
                      </a:lnTo>
                      <a:cubicBezTo>
                        <a:pt x="69719" y="142683"/>
                        <a:pt x="64638" y="137604"/>
                        <a:pt x="64638" y="131428"/>
                      </a:cubicBezTo>
                      <a:cubicBezTo>
                        <a:pt x="64638" y="125114"/>
                        <a:pt x="69719" y="120173"/>
                        <a:pt x="75898" y="120173"/>
                      </a:cubicBezTo>
                      <a:close/>
                      <a:moveTo>
                        <a:pt x="210609" y="22478"/>
                      </a:moveTo>
                      <a:cubicBezTo>
                        <a:pt x="106952" y="22478"/>
                        <a:pt x="22516" y="81277"/>
                        <a:pt x="22516" y="153508"/>
                      </a:cubicBezTo>
                      <a:cubicBezTo>
                        <a:pt x="22516" y="206688"/>
                        <a:pt x="68372" y="254385"/>
                        <a:pt x="139216" y="274807"/>
                      </a:cubicBezTo>
                      <a:cubicBezTo>
                        <a:pt x="144983" y="276452"/>
                        <a:pt x="148415" y="282208"/>
                        <a:pt x="147042" y="288102"/>
                      </a:cubicBezTo>
                      <a:cubicBezTo>
                        <a:pt x="140864" y="314966"/>
                        <a:pt x="135097" y="332647"/>
                        <a:pt x="130017" y="344297"/>
                      </a:cubicBezTo>
                      <a:cubicBezTo>
                        <a:pt x="158437" y="336622"/>
                        <a:pt x="203058" y="318667"/>
                        <a:pt x="214041" y="291254"/>
                      </a:cubicBezTo>
                      <a:cubicBezTo>
                        <a:pt x="215689" y="287280"/>
                        <a:pt x="219533" y="284538"/>
                        <a:pt x="223927" y="284264"/>
                      </a:cubicBezTo>
                      <a:cubicBezTo>
                        <a:pt x="320170" y="279604"/>
                        <a:pt x="395407" y="223135"/>
                        <a:pt x="398839" y="152960"/>
                      </a:cubicBezTo>
                      <a:cubicBezTo>
                        <a:pt x="400075" y="126918"/>
                        <a:pt x="389915" y="101836"/>
                        <a:pt x="369596" y="80592"/>
                      </a:cubicBezTo>
                      <a:cubicBezTo>
                        <a:pt x="334860" y="44133"/>
                        <a:pt x="275412" y="22478"/>
                        <a:pt x="210609" y="22478"/>
                      </a:cubicBezTo>
                      <a:close/>
                      <a:moveTo>
                        <a:pt x="210609" y="0"/>
                      </a:moveTo>
                      <a:cubicBezTo>
                        <a:pt x="281453" y="0"/>
                        <a:pt x="346942" y="24260"/>
                        <a:pt x="385796" y="64967"/>
                      </a:cubicBezTo>
                      <a:cubicBezTo>
                        <a:pt x="398702" y="78536"/>
                        <a:pt x="408175" y="93338"/>
                        <a:pt x="414079" y="109100"/>
                      </a:cubicBezTo>
                      <a:cubicBezTo>
                        <a:pt x="416001" y="108963"/>
                        <a:pt x="417923" y="108963"/>
                        <a:pt x="419845" y="108963"/>
                      </a:cubicBezTo>
                      <a:cubicBezTo>
                        <a:pt x="522404" y="108963"/>
                        <a:pt x="606016" y="169955"/>
                        <a:pt x="605879" y="244928"/>
                      </a:cubicBezTo>
                      <a:cubicBezTo>
                        <a:pt x="605879" y="298519"/>
                        <a:pt x="564141" y="346079"/>
                        <a:pt x="498515" y="368420"/>
                      </a:cubicBezTo>
                      <a:cubicBezTo>
                        <a:pt x="506066" y="398025"/>
                        <a:pt x="512931" y="412279"/>
                        <a:pt x="516088" y="414609"/>
                      </a:cubicBezTo>
                      <a:cubicBezTo>
                        <a:pt x="524601" y="418858"/>
                        <a:pt x="523228" y="426671"/>
                        <a:pt x="522953" y="428178"/>
                      </a:cubicBezTo>
                      <a:cubicBezTo>
                        <a:pt x="522541" y="429686"/>
                        <a:pt x="520207" y="437224"/>
                        <a:pt x="510185" y="437224"/>
                      </a:cubicBezTo>
                      <a:cubicBezTo>
                        <a:pt x="497828" y="437224"/>
                        <a:pt x="423689" y="421325"/>
                        <a:pt x="400487" y="380344"/>
                      </a:cubicBezTo>
                      <a:cubicBezTo>
                        <a:pt x="333899" y="375410"/>
                        <a:pt x="277746" y="346764"/>
                        <a:pt x="250836" y="304275"/>
                      </a:cubicBezTo>
                      <a:cubicBezTo>
                        <a:pt x="244521" y="305098"/>
                        <a:pt x="238205" y="305783"/>
                        <a:pt x="231752" y="306331"/>
                      </a:cubicBezTo>
                      <a:cubicBezTo>
                        <a:pt x="206216" y="353069"/>
                        <a:pt x="121643" y="371161"/>
                        <a:pt x="107639" y="371161"/>
                      </a:cubicBezTo>
                      <a:cubicBezTo>
                        <a:pt x="97616" y="371161"/>
                        <a:pt x="95145" y="364171"/>
                        <a:pt x="94596" y="361978"/>
                      </a:cubicBezTo>
                      <a:cubicBezTo>
                        <a:pt x="94184" y="360470"/>
                        <a:pt x="92948" y="352658"/>
                        <a:pt x="102009" y="348135"/>
                      </a:cubicBezTo>
                      <a:cubicBezTo>
                        <a:pt x="105030" y="345942"/>
                        <a:pt x="113130" y="331550"/>
                        <a:pt x="122741" y="293173"/>
                      </a:cubicBezTo>
                      <a:cubicBezTo>
                        <a:pt x="47778" y="268228"/>
                        <a:pt x="0" y="214226"/>
                        <a:pt x="0" y="153508"/>
                      </a:cubicBezTo>
                      <a:cubicBezTo>
                        <a:pt x="0" y="68804"/>
                        <a:pt x="94458" y="0"/>
                        <a:pt x="21060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2" name="iṩľíḋé">
                <a:extLst>
                  <a:ext uri="{FF2B5EF4-FFF2-40B4-BE49-F238E27FC236}">
                    <a16:creationId xmlns:a16="http://schemas.microsoft.com/office/drawing/2014/main" id="{770DE1E5-4AA4-4AB4-8F90-2F93E77CA971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53" name="íṩḻïḓé">
                  <a:extLst>
                    <a:ext uri="{FF2B5EF4-FFF2-40B4-BE49-F238E27FC236}">
                      <a16:creationId xmlns:a16="http://schemas.microsoft.com/office/drawing/2014/main" id="{207A4086-F8D4-475D-A1D6-17BE47D806FD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anchor="t">
                  <a:normAutofit fontScale="925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</a:t>
                  </a:r>
                  <a:endParaRPr lang="zh-CN" altLang="en-US" sz="900" dirty="0">
                    <a:cs typeface="+mn-ea"/>
                    <a:sym typeface="+mn-lt"/>
                  </a:endParaRPr>
                </a:p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iṥlidè">
                  <a:extLst>
                    <a:ext uri="{FF2B5EF4-FFF2-40B4-BE49-F238E27FC236}">
                      <a16:creationId xmlns:a16="http://schemas.microsoft.com/office/drawing/2014/main" id="{B178AC3B-5B8B-4A03-AFBD-55AF89B5D9FC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7" name="ïṣḻíḍe">
              <a:extLst>
                <a:ext uri="{FF2B5EF4-FFF2-40B4-BE49-F238E27FC236}">
                  <a16:creationId xmlns:a16="http://schemas.microsoft.com/office/drawing/2014/main" id="{887E7D47-EDBC-49F5-AA73-8B5862F1DFAA}"/>
                </a:ext>
              </a:extLst>
            </p:cNvPr>
            <p:cNvGrpSpPr/>
            <p:nvPr/>
          </p:nvGrpSpPr>
          <p:grpSpPr>
            <a:xfrm>
              <a:off x="7147729" y="4612875"/>
              <a:ext cx="4040698" cy="1062720"/>
              <a:chOff x="7479790" y="1365407"/>
              <a:chExt cx="4040698" cy="1062720"/>
            </a:xfrm>
          </p:grpSpPr>
          <p:grpSp>
            <p:nvGrpSpPr>
              <p:cNvPr id="58" name="îsľîdê">
                <a:extLst>
                  <a:ext uri="{FF2B5EF4-FFF2-40B4-BE49-F238E27FC236}">
                    <a16:creationId xmlns:a16="http://schemas.microsoft.com/office/drawing/2014/main" id="{D666BDFE-2358-47ED-891C-FABD9E30B7EF}"/>
                  </a:ext>
                </a:extLst>
              </p:cNvPr>
              <p:cNvGrpSpPr/>
              <p:nvPr/>
            </p:nvGrpSpPr>
            <p:grpSpPr>
              <a:xfrm>
                <a:off x="7479790" y="1541479"/>
                <a:ext cx="475490" cy="475488"/>
                <a:chOff x="5839622" y="2191652"/>
                <a:chExt cx="522378" cy="522378"/>
              </a:xfrm>
            </p:grpSpPr>
            <p:sp>
              <p:nvSpPr>
                <p:cNvPr id="62" name="íṥlïḋê">
                  <a:extLst>
                    <a:ext uri="{FF2B5EF4-FFF2-40B4-BE49-F238E27FC236}">
                      <a16:creationId xmlns:a16="http://schemas.microsoft.com/office/drawing/2014/main" id="{08F88ADB-CB4F-434C-8C3C-7B7B6AC123F1}"/>
                    </a:ext>
                  </a:extLst>
                </p:cNvPr>
                <p:cNvSpPr/>
                <p:nvPr/>
              </p:nvSpPr>
              <p:spPr>
                <a:xfrm>
                  <a:off x="5839622" y="2191652"/>
                  <a:ext cx="522378" cy="522378"/>
                </a:xfrm>
                <a:custGeom>
                  <a:avLst/>
                  <a:gdLst>
                    <a:gd name="connsiteX0" fmla="*/ 0 w 670873"/>
                    <a:gd name="connsiteY0" fmla="*/ 335437 h 670873"/>
                    <a:gd name="connsiteX1" fmla="*/ 335437 w 670873"/>
                    <a:gd name="connsiteY1" fmla="*/ 0 h 670873"/>
                    <a:gd name="connsiteX2" fmla="*/ 670874 w 670873"/>
                    <a:gd name="connsiteY2" fmla="*/ 335437 h 670873"/>
                    <a:gd name="connsiteX3" fmla="*/ 335437 w 670873"/>
                    <a:gd name="connsiteY3" fmla="*/ 670874 h 670873"/>
                    <a:gd name="connsiteX4" fmla="*/ 0 w 670873"/>
                    <a:gd name="connsiteY4" fmla="*/ 335437 h 670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70873" h="670873">
                      <a:moveTo>
                        <a:pt x="0" y="335437"/>
                      </a:moveTo>
                      <a:cubicBezTo>
                        <a:pt x="0" y="150180"/>
                        <a:pt x="150180" y="0"/>
                        <a:pt x="335437" y="0"/>
                      </a:cubicBezTo>
                      <a:cubicBezTo>
                        <a:pt x="520694" y="0"/>
                        <a:pt x="670874" y="150180"/>
                        <a:pt x="670874" y="335437"/>
                      </a:cubicBezTo>
                      <a:cubicBezTo>
                        <a:pt x="670874" y="520694"/>
                        <a:pt x="520694" y="670874"/>
                        <a:pt x="335437" y="670874"/>
                      </a:cubicBezTo>
                      <a:cubicBezTo>
                        <a:pt x="150180" y="670874"/>
                        <a:pt x="0" y="520694"/>
                        <a:pt x="0" y="33543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lt1"/>
                      </a:solidFill>
                    </a:defRPr>
                  </a:lvl9pPr>
                </a:lstStyle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íŝḷíḓé">
                  <a:extLst>
                    <a:ext uri="{FF2B5EF4-FFF2-40B4-BE49-F238E27FC236}">
                      <a16:creationId xmlns:a16="http://schemas.microsoft.com/office/drawing/2014/main" id="{5E1FBDAC-5CC5-41FA-904F-7A2968BC205B}"/>
                    </a:ext>
                  </a:extLst>
                </p:cNvPr>
                <p:cNvSpPr/>
                <p:nvPr/>
              </p:nvSpPr>
              <p:spPr bwMode="auto">
                <a:xfrm>
                  <a:off x="5954521" y="2306741"/>
                  <a:ext cx="292579" cy="292194"/>
                </a:xfrm>
                <a:custGeom>
                  <a:avLst/>
                  <a:gdLst>
                    <a:gd name="connsiteX0" fmla="*/ 86413 w 591547"/>
                    <a:gd name="connsiteY0" fmla="*/ 515758 h 590770"/>
                    <a:gd name="connsiteX1" fmla="*/ 171919 w 591547"/>
                    <a:gd name="connsiteY1" fmla="*/ 515758 h 590770"/>
                    <a:gd name="connsiteX2" fmla="*/ 171919 w 591547"/>
                    <a:gd name="connsiteY2" fmla="*/ 537523 h 590770"/>
                    <a:gd name="connsiteX3" fmla="*/ 86413 w 591547"/>
                    <a:gd name="connsiteY3" fmla="*/ 537523 h 590770"/>
                    <a:gd name="connsiteX4" fmla="*/ 86413 w 591547"/>
                    <a:gd name="connsiteY4" fmla="*/ 461733 h 590770"/>
                    <a:gd name="connsiteX5" fmla="*/ 171919 w 591547"/>
                    <a:gd name="connsiteY5" fmla="*/ 461733 h 590770"/>
                    <a:gd name="connsiteX6" fmla="*/ 171919 w 591547"/>
                    <a:gd name="connsiteY6" fmla="*/ 483498 h 590770"/>
                    <a:gd name="connsiteX7" fmla="*/ 86413 w 591547"/>
                    <a:gd name="connsiteY7" fmla="*/ 483498 h 590770"/>
                    <a:gd name="connsiteX8" fmla="*/ 86413 w 591547"/>
                    <a:gd name="connsiteY8" fmla="*/ 408616 h 590770"/>
                    <a:gd name="connsiteX9" fmla="*/ 171919 w 591547"/>
                    <a:gd name="connsiteY9" fmla="*/ 408616 h 590770"/>
                    <a:gd name="connsiteX10" fmla="*/ 171919 w 591547"/>
                    <a:gd name="connsiteY10" fmla="*/ 429474 h 590770"/>
                    <a:gd name="connsiteX11" fmla="*/ 86413 w 591547"/>
                    <a:gd name="connsiteY11" fmla="*/ 429474 h 590770"/>
                    <a:gd name="connsiteX12" fmla="*/ 204177 w 591547"/>
                    <a:gd name="connsiteY12" fmla="*/ 357041 h 590770"/>
                    <a:gd name="connsiteX13" fmla="*/ 204177 w 591547"/>
                    <a:gd name="connsiteY13" fmla="*/ 569815 h 590770"/>
                    <a:gd name="connsiteX14" fmla="*/ 333300 w 591547"/>
                    <a:gd name="connsiteY14" fmla="*/ 569815 h 590770"/>
                    <a:gd name="connsiteX15" fmla="*/ 333300 w 591547"/>
                    <a:gd name="connsiteY15" fmla="*/ 382026 h 590770"/>
                    <a:gd name="connsiteX16" fmla="*/ 183194 w 591547"/>
                    <a:gd name="connsiteY16" fmla="*/ 357041 h 590770"/>
                    <a:gd name="connsiteX17" fmla="*/ 75053 w 591547"/>
                    <a:gd name="connsiteY17" fmla="*/ 382026 h 590770"/>
                    <a:gd name="connsiteX18" fmla="*/ 75053 w 591547"/>
                    <a:gd name="connsiteY18" fmla="*/ 569815 h 590770"/>
                    <a:gd name="connsiteX19" fmla="*/ 183194 w 591547"/>
                    <a:gd name="connsiteY19" fmla="*/ 569815 h 590770"/>
                    <a:gd name="connsiteX20" fmla="*/ 247709 w 591547"/>
                    <a:gd name="connsiteY20" fmla="*/ 311838 h 590770"/>
                    <a:gd name="connsiteX21" fmla="*/ 322851 w 591547"/>
                    <a:gd name="connsiteY21" fmla="*/ 311838 h 590770"/>
                    <a:gd name="connsiteX22" fmla="*/ 322851 w 591547"/>
                    <a:gd name="connsiteY22" fmla="*/ 332826 h 590770"/>
                    <a:gd name="connsiteX23" fmla="*/ 247709 w 591547"/>
                    <a:gd name="connsiteY23" fmla="*/ 332826 h 590770"/>
                    <a:gd name="connsiteX24" fmla="*/ 247709 w 591547"/>
                    <a:gd name="connsiteY24" fmla="*/ 257944 h 590770"/>
                    <a:gd name="connsiteX25" fmla="*/ 322851 w 591547"/>
                    <a:gd name="connsiteY25" fmla="*/ 257944 h 590770"/>
                    <a:gd name="connsiteX26" fmla="*/ 322851 w 591547"/>
                    <a:gd name="connsiteY26" fmla="*/ 279580 h 590770"/>
                    <a:gd name="connsiteX27" fmla="*/ 247709 w 591547"/>
                    <a:gd name="connsiteY27" fmla="*/ 279580 h 590770"/>
                    <a:gd name="connsiteX28" fmla="*/ 247709 w 591547"/>
                    <a:gd name="connsiteY28" fmla="*/ 203919 h 590770"/>
                    <a:gd name="connsiteX29" fmla="*/ 322851 w 591547"/>
                    <a:gd name="connsiteY29" fmla="*/ 203919 h 590770"/>
                    <a:gd name="connsiteX30" fmla="*/ 322851 w 591547"/>
                    <a:gd name="connsiteY30" fmla="*/ 225684 h 590770"/>
                    <a:gd name="connsiteX31" fmla="*/ 247709 w 591547"/>
                    <a:gd name="connsiteY31" fmla="*/ 225684 h 590770"/>
                    <a:gd name="connsiteX32" fmla="*/ 247709 w 591547"/>
                    <a:gd name="connsiteY32" fmla="*/ 150672 h 590770"/>
                    <a:gd name="connsiteX33" fmla="*/ 322851 w 591547"/>
                    <a:gd name="connsiteY33" fmla="*/ 150672 h 590770"/>
                    <a:gd name="connsiteX34" fmla="*/ 322851 w 591547"/>
                    <a:gd name="connsiteY34" fmla="*/ 171660 h 590770"/>
                    <a:gd name="connsiteX35" fmla="*/ 247709 w 591547"/>
                    <a:gd name="connsiteY35" fmla="*/ 171660 h 590770"/>
                    <a:gd name="connsiteX36" fmla="*/ 355090 w 591547"/>
                    <a:gd name="connsiteY36" fmla="*/ 102357 h 590770"/>
                    <a:gd name="connsiteX37" fmla="*/ 355090 w 591547"/>
                    <a:gd name="connsiteY37" fmla="*/ 373160 h 590770"/>
                    <a:gd name="connsiteX38" fmla="*/ 355090 w 591547"/>
                    <a:gd name="connsiteY38" fmla="*/ 376384 h 590770"/>
                    <a:gd name="connsiteX39" fmla="*/ 355090 w 591547"/>
                    <a:gd name="connsiteY39" fmla="*/ 569815 h 590770"/>
                    <a:gd name="connsiteX40" fmla="*/ 484213 w 591547"/>
                    <a:gd name="connsiteY40" fmla="*/ 569815 h 590770"/>
                    <a:gd name="connsiteX41" fmla="*/ 484213 w 591547"/>
                    <a:gd name="connsiteY41" fmla="*/ 154744 h 590770"/>
                    <a:gd name="connsiteX42" fmla="*/ 333300 w 591547"/>
                    <a:gd name="connsiteY42" fmla="*/ 99939 h 590770"/>
                    <a:gd name="connsiteX43" fmla="*/ 236458 w 591547"/>
                    <a:gd name="connsiteY43" fmla="*/ 125730 h 590770"/>
                    <a:gd name="connsiteX44" fmla="*/ 236458 w 591547"/>
                    <a:gd name="connsiteY44" fmla="*/ 341728 h 590770"/>
                    <a:gd name="connsiteX45" fmla="*/ 333300 w 591547"/>
                    <a:gd name="connsiteY45" fmla="*/ 360265 h 590770"/>
                    <a:gd name="connsiteX46" fmla="*/ 397862 w 591547"/>
                    <a:gd name="connsiteY46" fmla="*/ 21761 h 590770"/>
                    <a:gd name="connsiteX47" fmla="*/ 387371 w 591547"/>
                    <a:gd name="connsiteY47" fmla="*/ 32238 h 590770"/>
                    <a:gd name="connsiteX48" fmla="*/ 397862 w 591547"/>
                    <a:gd name="connsiteY48" fmla="*/ 42716 h 590770"/>
                    <a:gd name="connsiteX49" fmla="*/ 409160 w 591547"/>
                    <a:gd name="connsiteY49" fmla="*/ 32238 h 590770"/>
                    <a:gd name="connsiteX50" fmla="*/ 397862 w 591547"/>
                    <a:gd name="connsiteY50" fmla="*/ 21761 h 590770"/>
                    <a:gd name="connsiteX51" fmla="*/ 397862 w 591547"/>
                    <a:gd name="connsiteY51" fmla="*/ 0 h 590770"/>
                    <a:gd name="connsiteX52" fmla="*/ 430143 w 591547"/>
                    <a:gd name="connsiteY52" fmla="*/ 32238 h 590770"/>
                    <a:gd name="connsiteX53" fmla="*/ 409160 w 591547"/>
                    <a:gd name="connsiteY53" fmla="*/ 62865 h 590770"/>
                    <a:gd name="connsiteX54" fmla="*/ 409160 w 591547"/>
                    <a:gd name="connsiteY54" fmla="*/ 100745 h 590770"/>
                    <a:gd name="connsiteX55" fmla="*/ 498740 w 591547"/>
                    <a:gd name="connsiteY55" fmla="*/ 137819 h 590770"/>
                    <a:gd name="connsiteX56" fmla="*/ 506003 w 591547"/>
                    <a:gd name="connsiteY56" fmla="*/ 147491 h 590770"/>
                    <a:gd name="connsiteX57" fmla="*/ 506003 w 591547"/>
                    <a:gd name="connsiteY57" fmla="*/ 569815 h 590770"/>
                    <a:gd name="connsiteX58" fmla="*/ 591547 w 591547"/>
                    <a:gd name="connsiteY58" fmla="*/ 569815 h 590770"/>
                    <a:gd name="connsiteX59" fmla="*/ 591547 w 591547"/>
                    <a:gd name="connsiteY59" fmla="*/ 590770 h 590770"/>
                    <a:gd name="connsiteX60" fmla="*/ 494705 w 591547"/>
                    <a:gd name="connsiteY60" fmla="*/ 590770 h 590770"/>
                    <a:gd name="connsiteX61" fmla="*/ 344598 w 591547"/>
                    <a:gd name="connsiteY61" fmla="*/ 590770 h 590770"/>
                    <a:gd name="connsiteX62" fmla="*/ 193685 w 591547"/>
                    <a:gd name="connsiteY62" fmla="*/ 590770 h 590770"/>
                    <a:gd name="connsiteX63" fmla="*/ 64562 w 591547"/>
                    <a:gd name="connsiteY63" fmla="*/ 590770 h 590770"/>
                    <a:gd name="connsiteX64" fmla="*/ 0 w 591547"/>
                    <a:gd name="connsiteY64" fmla="*/ 590770 h 590770"/>
                    <a:gd name="connsiteX65" fmla="*/ 0 w 591547"/>
                    <a:gd name="connsiteY65" fmla="*/ 569815 h 590770"/>
                    <a:gd name="connsiteX66" fmla="*/ 54070 w 591547"/>
                    <a:gd name="connsiteY66" fmla="*/ 569815 h 590770"/>
                    <a:gd name="connsiteX67" fmla="*/ 54070 w 591547"/>
                    <a:gd name="connsiteY67" fmla="*/ 373160 h 590770"/>
                    <a:gd name="connsiteX68" fmla="*/ 62141 w 591547"/>
                    <a:gd name="connsiteY68" fmla="*/ 362683 h 590770"/>
                    <a:gd name="connsiteX69" fmla="*/ 191264 w 591547"/>
                    <a:gd name="connsiteY69" fmla="*/ 333668 h 590770"/>
                    <a:gd name="connsiteX70" fmla="*/ 195299 w 591547"/>
                    <a:gd name="connsiteY70" fmla="*/ 333668 h 590770"/>
                    <a:gd name="connsiteX71" fmla="*/ 196106 w 591547"/>
                    <a:gd name="connsiteY71" fmla="*/ 333668 h 590770"/>
                    <a:gd name="connsiteX72" fmla="*/ 215475 w 591547"/>
                    <a:gd name="connsiteY72" fmla="*/ 336892 h 590770"/>
                    <a:gd name="connsiteX73" fmla="*/ 215475 w 591547"/>
                    <a:gd name="connsiteY73" fmla="*/ 116864 h 590770"/>
                    <a:gd name="connsiteX74" fmla="*/ 223545 w 591547"/>
                    <a:gd name="connsiteY74" fmla="*/ 106387 h 590770"/>
                    <a:gd name="connsiteX75" fmla="*/ 341370 w 591547"/>
                    <a:gd name="connsiteY75" fmla="*/ 75760 h 590770"/>
                    <a:gd name="connsiteX76" fmla="*/ 342984 w 591547"/>
                    <a:gd name="connsiteY76" fmla="*/ 75760 h 590770"/>
                    <a:gd name="connsiteX77" fmla="*/ 345405 w 591547"/>
                    <a:gd name="connsiteY77" fmla="*/ 75760 h 590770"/>
                    <a:gd name="connsiteX78" fmla="*/ 347020 w 591547"/>
                    <a:gd name="connsiteY78" fmla="*/ 75760 h 590770"/>
                    <a:gd name="connsiteX79" fmla="*/ 348634 w 591547"/>
                    <a:gd name="connsiteY79" fmla="*/ 75760 h 590770"/>
                    <a:gd name="connsiteX80" fmla="*/ 387371 w 591547"/>
                    <a:gd name="connsiteY80" fmla="*/ 91879 h 590770"/>
                    <a:gd name="connsiteX81" fmla="*/ 387371 w 591547"/>
                    <a:gd name="connsiteY81" fmla="*/ 62865 h 590770"/>
                    <a:gd name="connsiteX82" fmla="*/ 365581 w 591547"/>
                    <a:gd name="connsiteY82" fmla="*/ 32238 h 590770"/>
                    <a:gd name="connsiteX83" fmla="*/ 397862 w 591547"/>
                    <a:gd name="connsiteY83" fmla="*/ 0 h 590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91547" h="590770">
                      <a:moveTo>
                        <a:pt x="86413" y="515758"/>
                      </a:moveTo>
                      <a:lnTo>
                        <a:pt x="171919" y="515758"/>
                      </a:lnTo>
                      <a:lnTo>
                        <a:pt x="171919" y="537523"/>
                      </a:lnTo>
                      <a:lnTo>
                        <a:pt x="86413" y="537523"/>
                      </a:lnTo>
                      <a:close/>
                      <a:moveTo>
                        <a:pt x="86413" y="461733"/>
                      </a:moveTo>
                      <a:lnTo>
                        <a:pt x="171919" y="461733"/>
                      </a:lnTo>
                      <a:lnTo>
                        <a:pt x="171919" y="483498"/>
                      </a:lnTo>
                      <a:lnTo>
                        <a:pt x="86413" y="483498"/>
                      </a:lnTo>
                      <a:close/>
                      <a:moveTo>
                        <a:pt x="86413" y="408616"/>
                      </a:moveTo>
                      <a:lnTo>
                        <a:pt x="171919" y="408616"/>
                      </a:lnTo>
                      <a:lnTo>
                        <a:pt x="171919" y="429474"/>
                      </a:lnTo>
                      <a:lnTo>
                        <a:pt x="86413" y="429474"/>
                      </a:lnTo>
                      <a:close/>
                      <a:moveTo>
                        <a:pt x="204177" y="357041"/>
                      </a:moveTo>
                      <a:lnTo>
                        <a:pt x="204177" y="569815"/>
                      </a:lnTo>
                      <a:lnTo>
                        <a:pt x="333300" y="569815"/>
                      </a:lnTo>
                      <a:lnTo>
                        <a:pt x="333300" y="382026"/>
                      </a:lnTo>
                      <a:close/>
                      <a:moveTo>
                        <a:pt x="183194" y="357041"/>
                      </a:moveTo>
                      <a:lnTo>
                        <a:pt x="75053" y="382026"/>
                      </a:lnTo>
                      <a:lnTo>
                        <a:pt x="75053" y="569815"/>
                      </a:lnTo>
                      <a:lnTo>
                        <a:pt x="183194" y="569815"/>
                      </a:lnTo>
                      <a:close/>
                      <a:moveTo>
                        <a:pt x="247709" y="311838"/>
                      </a:moveTo>
                      <a:lnTo>
                        <a:pt x="322851" y="311838"/>
                      </a:lnTo>
                      <a:lnTo>
                        <a:pt x="322851" y="332826"/>
                      </a:lnTo>
                      <a:lnTo>
                        <a:pt x="247709" y="332826"/>
                      </a:lnTo>
                      <a:close/>
                      <a:moveTo>
                        <a:pt x="247709" y="257944"/>
                      </a:moveTo>
                      <a:lnTo>
                        <a:pt x="322851" y="257944"/>
                      </a:lnTo>
                      <a:lnTo>
                        <a:pt x="322851" y="279580"/>
                      </a:lnTo>
                      <a:lnTo>
                        <a:pt x="247709" y="279580"/>
                      </a:lnTo>
                      <a:close/>
                      <a:moveTo>
                        <a:pt x="247709" y="203919"/>
                      </a:moveTo>
                      <a:lnTo>
                        <a:pt x="322851" y="203919"/>
                      </a:lnTo>
                      <a:lnTo>
                        <a:pt x="322851" y="225684"/>
                      </a:lnTo>
                      <a:lnTo>
                        <a:pt x="247709" y="225684"/>
                      </a:lnTo>
                      <a:close/>
                      <a:moveTo>
                        <a:pt x="247709" y="150672"/>
                      </a:moveTo>
                      <a:lnTo>
                        <a:pt x="322851" y="150672"/>
                      </a:lnTo>
                      <a:lnTo>
                        <a:pt x="322851" y="171660"/>
                      </a:lnTo>
                      <a:lnTo>
                        <a:pt x="247709" y="171660"/>
                      </a:lnTo>
                      <a:close/>
                      <a:moveTo>
                        <a:pt x="355090" y="102357"/>
                      </a:moveTo>
                      <a:lnTo>
                        <a:pt x="355090" y="373160"/>
                      </a:lnTo>
                      <a:lnTo>
                        <a:pt x="355090" y="376384"/>
                      </a:lnTo>
                      <a:lnTo>
                        <a:pt x="355090" y="569815"/>
                      </a:lnTo>
                      <a:lnTo>
                        <a:pt x="484213" y="569815"/>
                      </a:lnTo>
                      <a:lnTo>
                        <a:pt x="484213" y="154744"/>
                      </a:lnTo>
                      <a:close/>
                      <a:moveTo>
                        <a:pt x="333300" y="99939"/>
                      </a:moveTo>
                      <a:lnTo>
                        <a:pt x="236458" y="125730"/>
                      </a:lnTo>
                      <a:lnTo>
                        <a:pt x="236458" y="341728"/>
                      </a:lnTo>
                      <a:lnTo>
                        <a:pt x="333300" y="360265"/>
                      </a:lnTo>
                      <a:close/>
                      <a:moveTo>
                        <a:pt x="397862" y="21761"/>
                      </a:moveTo>
                      <a:cubicBezTo>
                        <a:pt x="392213" y="21761"/>
                        <a:pt x="387371" y="26596"/>
                        <a:pt x="387371" y="32238"/>
                      </a:cubicBezTo>
                      <a:cubicBezTo>
                        <a:pt x="387371" y="37880"/>
                        <a:pt x="392213" y="42716"/>
                        <a:pt x="397862" y="42716"/>
                      </a:cubicBezTo>
                      <a:cubicBezTo>
                        <a:pt x="404318" y="42716"/>
                        <a:pt x="409160" y="37880"/>
                        <a:pt x="409160" y="32238"/>
                      </a:cubicBezTo>
                      <a:cubicBezTo>
                        <a:pt x="409160" y="26596"/>
                        <a:pt x="404318" y="21761"/>
                        <a:pt x="397862" y="21761"/>
                      </a:cubicBezTo>
                      <a:close/>
                      <a:moveTo>
                        <a:pt x="397862" y="0"/>
                      </a:moveTo>
                      <a:cubicBezTo>
                        <a:pt x="415616" y="0"/>
                        <a:pt x="430143" y="14507"/>
                        <a:pt x="430143" y="32238"/>
                      </a:cubicBezTo>
                      <a:cubicBezTo>
                        <a:pt x="430143" y="45940"/>
                        <a:pt x="421266" y="58029"/>
                        <a:pt x="409160" y="62865"/>
                      </a:cubicBezTo>
                      <a:lnTo>
                        <a:pt x="409160" y="100745"/>
                      </a:lnTo>
                      <a:lnTo>
                        <a:pt x="498740" y="137819"/>
                      </a:lnTo>
                      <a:cubicBezTo>
                        <a:pt x="502775" y="139431"/>
                        <a:pt x="506003" y="143461"/>
                        <a:pt x="506003" y="147491"/>
                      </a:cubicBezTo>
                      <a:lnTo>
                        <a:pt x="506003" y="569815"/>
                      </a:lnTo>
                      <a:lnTo>
                        <a:pt x="591547" y="569815"/>
                      </a:lnTo>
                      <a:lnTo>
                        <a:pt x="591547" y="590770"/>
                      </a:lnTo>
                      <a:lnTo>
                        <a:pt x="494705" y="590770"/>
                      </a:lnTo>
                      <a:lnTo>
                        <a:pt x="344598" y="590770"/>
                      </a:lnTo>
                      <a:lnTo>
                        <a:pt x="193685" y="590770"/>
                      </a:lnTo>
                      <a:lnTo>
                        <a:pt x="64562" y="590770"/>
                      </a:lnTo>
                      <a:lnTo>
                        <a:pt x="0" y="590770"/>
                      </a:lnTo>
                      <a:lnTo>
                        <a:pt x="0" y="569815"/>
                      </a:lnTo>
                      <a:lnTo>
                        <a:pt x="54070" y="569815"/>
                      </a:lnTo>
                      <a:lnTo>
                        <a:pt x="54070" y="373160"/>
                      </a:lnTo>
                      <a:cubicBezTo>
                        <a:pt x="54070" y="368324"/>
                        <a:pt x="57298" y="364294"/>
                        <a:pt x="62141" y="362683"/>
                      </a:cubicBezTo>
                      <a:lnTo>
                        <a:pt x="191264" y="333668"/>
                      </a:lnTo>
                      <a:cubicBezTo>
                        <a:pt x="192878" y="332862"/>
                        <a:pt x="194492" y="332862"/>
                        <a:pt x="195299" y="333668"/>
                      </a:cubicBezTo>
                      <a:cubicBezTo>
                        <a:pt x="196106" y="333668"/>
                        <a:pt x="196106" y="333668"/>
                        <a:pt x="196106" y="333668"/>
                      </a:cubicBezTo>
                      <a:lnTo>
                        <a:pt x="215475" y="336892"/>
                      </a:lnTo>
                      <a:lnTo>
                        <a:pt x="215475" y="116864"/>
                      </a:lnTo>
                      <a:cubicBezTo>
                        <a:pt x="215475" y="112028"/>
                        <a:pt x="218703" y="107999"/>
                        <a:pt x="223545" y="106387"/>
                      </a:cubicBezTo>
                      <a:lnTo>
                        <a:pt x="341370" y="75760"/>
                      </a:lnTo>
                      <a:cubicBezTo>
                        <a:pt x="342177" y="75760"/>
                        <a:pt x="342177" y="75760"/>
                        <a:pt x="342984" y="75760"/>
                      </a:cubicBezTo>
                      <a:cubicBezTo>
                        <a:pt x="343791" y="75760"/>
                        <a:pt x="344598" y="74954"/>
                        <a:pt x="345405" y="75760"/>
                      </a:cubicBezTo>
                      <a:cubicBezTo>
                        <a:pt x="346213" y="75760"/>
                        <a:pt x="347020" y="75760"/>
                        <a:pt x="347020" y="75760"/>
                      </a:cubicBezTo>
                      <a:cubicBezTo>
                        <a:pt x="347827" y="75760"/>
                        <a:pt x="347827" y="75760"/>
                        <a:pt x="348634" y="75760"/>
                      </a:cubicBezTo>
                      <a:lnTo>
                        <a:pt x="387371" y="91879"/>
                      </a:lnTo>
                      <a:lnTo>
                        <a:pt x="387371" y="62865"/>
                      </a:lnTo>
                      <a:cubicBezTo>
                        <a:pt x="375265" y="58029"/>
                        <a:pt x="365581" y="45940"/>
                        <a:pt x="365581" y="32238"/>
                      </a:cubicBezTo>
                      <a:cubicBezTo>
                        <a:pt x="365581" y="14507"/>
                        <a:pt x="380107" y="0"/>
                        <a:pt x="397862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9" name="íślïdé">
                <a:extLst>
                  <a:ext uri="{FF2B5EF4-FFF2-40B4-BE49-F238E27FC236}">
                    <a16:creationId xmlns:a16="http://schemas.microsoft.com/office/drawing/2014/main" id="{FE46E3F9-74A2-4F6D-9D27-6E25AD4474BE}"/>
                  </a:ext>
                </a:extLst>
              </p:cNvPr>
              <p:cNvGrpSpPr/>
              <p:nvPr/>
            </p:nvGrpSpPr>
            <p:grpSpPr>
              <a:xfrm>
                <a:off x="8130565" y="1365407"/>
                <a:ext cx="3389923" cy="1062720"/>
                <a:chOff x="831802" y="3912072"/>
                <a:chExt cx="2474198" cy="1062720"/>
              </a:xfrm>
            </p:grpSpPr>
            <p:sp>
              <p:nvSpPr>
                <p:cNvPr id="60" name="îṩlîďe">
                  <a:extLst>
                    <a:ext uri="{FF2B5EF4-FFF2-40B4-BE49-F238E27FC236}">
                      <a16:creationId xmlns:a16="http://schemas.microsoft.com/office/drawing/2014/main" id="{A6AC4E71-35A7-4B2D-9E1B-B391F585182E}"/>
                    </a:ext>
                  </a:extLst>
                </p:cNvPr>
                <p:cNvSpPr/>
                <p:nvPr/>
              </p:nvSpPr>
              <p:spPr>
                <a:xfrm>
                  <a:off x="831802" y="4364531"/>
                  <a:ext cx="2474198" cy="610261"/>
                </a:xfrm>
                <a:prstGeom prst="snip2SameRect">
                  <a:avLst>
                    <a:gd name="adj1" fmla="val 0"/>
                    <a:gd name="adj2" fmla="val 0"/>
                  </a:avLst>
                </a:prstGeom>
                <a:ln>
                  <a:noFill/>
                </a:ln>
              </p:spPr>
              <p:txBody>
                <a:bodyPr wrap="square" lIns="90000" tIns="46800" rIns="90000" bIns="46800" anchor="t">
                  <a:normAutofit fontScale="92500"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Supporting text here.</a:t>
                  </a:r>
                  <a:endParaRPr lang="zh-CN" altLang="en-US" sz="900" dirty="0">
                    <a:cs typeface="+mn-ea"/>
                    <a:sym typeface="+mn-lt"/>
                  </a:endParaRPr>
                </a:p>
                <a:p>
                  <a:pPr marL="171450" indent="-171450">
                    <a:lnSpc>
                      <a:spcPct val="17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900" dirty="0">
                      <a:cs typeface="+mn-ea"/>
                      <a:sym typeface="+mn-lt"/>
                    </a:rPr>
                    <a:t>When you copy &amp; paste, choose "keep text only" option.</a:t>
                  </a:r>
                  <a:endParaRPr lang="zh-CN" altLang="en-US" sz="9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ïšļîḑe">
                  <a:extLst>
                    <a:ext uri="{FF2B5EF4-FFF2-40B4-BE49-F238E27FC236}">
                      <a16:creationId xmlns:a16="http://schemas.microsoft.com/office/drawing/2014/main" id="{8DD093BC-EACE-4717-9B35-7A0895358168}"/>
                    </a:ext>
                  </a:extLst>
                </p:cNvPr>
                <p:cNvSpPr txBox="1"/>
                <p:nvPr/>
              </p:nvSpPr>
              <p:spPr bwMode="auto">
                <a:xfrm>
                  <a:off x="831802" y="3912072"/>
                  <a:ext cx="2474198" cy="436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zh-CN" altLang="en-US" sz="16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1600" b="1" dirty="0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E0FBE882-BD21-4077-ADD5-20BA536D5AD3}"/>
                </a:ext>
              </a:extLst>
            </p:cNvPr>
            <p:cNvCxnSpPr>
              <a:cxnSpLocks/>
            </p:cNvCxnSpPr>
            <p:nvPr/>
          </p:nvCxnSpPr>
          <p:spPr>
            <a:xfrm>
              <a:off x="7856563" y="3360679"/>
              <a:ext cx="3399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0B361B8A-4F35-44DF-A1FA-9ECF262B8283}"/>
                </a:ext>
              </a:extLst>
            </p:cNvPr>
            <p:cNvCxnSpPr>
              <a:cxnSpLocks/>
            </p:cNvCxnSpPr>
            <p:nvPr/>
          </p:nvCxnSpPr>
          <p:spPr>
            <a:xfrm>
              <a:off x="7856563" y="4521967"/>
              <a:ext cx="3399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A96025E8-F6EB-420B-A661-2A7546441877}"/>
                </a:ext>
              </a:extLst>
            </p:cNvPr>
            <p:cNvCxnSpPr>
              <a:cxnSpLocks/>
            </p:cNvCxnSpPr>
            <p:nvPr/>
          </p:nvCxnSpPr>
          <p:spPr>
            <a:xfrm>
              <a:off x="7856563" y="5683255"/>
              <a:ext cx="3399488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91450EC8-6868-4E13-9D3E-37D8DB1B94C8}"/>
              </a:ext>
            </a:extLst>
          </p:cNvPr>
          <p:cNvSpPr/>
          <p:nvPr/>
        </p:nvSpPr>
        <p:spPr>
          <a:xfrm>
            <a:off x="0" y="3069773"/>
            <a:ext cx="6261715" cy="378822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48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089631" cy="646331"/>
            <a:chOff x="7296912" y="1700784"/>
            <a:chExt cx="5089631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090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2CD5BEA-9DC6-4F18-8570-8D0713E53069}"/>
              </a:ext>
            </a:extLst>
          </p:cNvPr>
          <p:cNvSpPr/>
          <p:nvPr/>
        </p:nvSpPr>
        <p:spPr>
          <a:xfrm>
            <a:off x="1" y="3429000"/>
            <a:ext cx="12208071" cy="34290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4D15498-46D4-4359-B4B9-2E625182C52F}"/>
              </a:ext>
            </a:extLst>
          </p:cNvPr>
          <p:cNvGrpSpPr/>
          <p:nvPr/>
        </p:nvGrpSpPr>
        <p:grpSpPr>
          <a:xfrm>
            <a:off x="669925" y="2253090"/>
            <a:ext cx="10850563" cy="838200"/>
            <a:chOff x="669925" y="2253090"/>
            <a:chExt cx="10850563" cy="838200"/>
          </a:xfrm>
        </p:grpSpPr>
        <p:sp>
          <p:nvSpPr>
            <p:cNvPr id="12" name="îṩḷîďé">
              <a:extLst>
                <a:ext uri="{FF2B5EF4-FFF2-40B4-BE49-F238E27FC236}">
                  <a16:creationId xmlns:a16="http://schemas.microsoft.com/office/drawing/2014/main" id="{86633ADE-4738-4FDF-A489-01E1EB173461}"/>
                </a:ext>
              </a:extLst>
            </p:cNvPr>
            <p:cNvSpPr/>
            <p:nvPr/>
          </p:nvSpPr>
          <p:spPr bwMode="gray">
            <a:xfrm>
              <a:off x="669925" y="2253090"/>
              <a:ext cx="2115041" cy="8382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dirty="0">
                  <a:cs typeface="+mn-ea"/>
                  <a:sym typeface="+mn-lt"/>
                </a:rPr>
                <a:t>Add a title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15" name="îSlïḋê">
              <a:extLst>
                <a:ext uri="{FF2B5EF4-FFF2-40B4-BE49-F238E27FC236}">
                  <a16:creationId xmlns:a16="http://schemas.microsoft.com/office/drawing/2014/main" id="{6D2CC498-2333-412B-89AE-B4340D316E31}"/>
                </a:ext>
              </a:extLst>
            </p:cNvPr>
            <p:cNvSpPr/>
            <p:nvPr/>
          </p:nvSpPr>
          <p:spPr bwMode="gray">
            <a:xfrm>
              <a:off x="2853806" y="2253090"/>
              <a:ext cx="2115041" cy="838200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dirty="0">
                  <a:cs typeface="+mn-ea"/>
                  <a:sym typeface="+mn-lt"/>
                </a:rPr>
                <a:t>Add a title</a:t>
              </a:r>
              <a:endParaRPr lang="en-US" altLang="zh-CN" sz="2000" dirty="0">
                <a:cs typeface="+mn-ea"/>
                <a:sym typeface="+mn-lt"/>
              </a:endParaRPr>
            </a:p>
          </p:txBody>
        </p:sp>
        <p:sp>
          <p:nvSpPr>
            <p:cNvPr id="17" name="îsļïḍê">
              <a:extLst>
                <a:ext uri="{FF2B5EF4-FFF2-40B4-BE49-F238E27FC236}">
                  <a16:creationId xmlns:a16="http://schemas.microsoft.com/office/drawing/2014/main" id="{37AFBC20-D1AD-4FD3-AF32-A2CF1C4C760C}"/>
                </a:ext>
              </a:extLst>
            </p:cNvPr>
            <p:cNvSpPr/>
            <p:nvPr/>
          </p:nvSpPr>
          <p:spPr bwMode="gray">
            <a:xfrm>
              <a:off x="5037686" y="2253090"/>
              <a:ext cx="2115041" cy="8382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Add a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19" name="íŝlîḓe">
              <a:extLst>
                <a:ext uri="{FF2B5EF4-FFF2-40B4-BE49-F238E27FC236}">
                  <a16:creationId xmlns:a16="http://schemas.microsoft.com/office/drawing/2014/main" id="{BDE585A0-E2A1-4D39-8624-2F5315F93EC7}"/>
                </a:ext>
              </a:extLst>
            </p:cNvPr>
            <p:cNvSpPr/>
            <p:nvPr/>
          </p:nvSpPr>
          <p:spPr bwMode="gray">
            <a:xfrm>
              <a:off x="7221567" y="2253090"/>
              <a:ext cx="2115041" cy="838200"/>
            </a:xfrm>
            <a:prstGeom prst="rect">
              <a:avLst/>
            </a:prstGeom>
            <a:solidFill>
              <a:schemeClr val="tx2"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Add a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21" name="iśļîḑè">
              <a:extLst>
                <a:ext uri="{FF2B5EF4-FFF2-40B4-BE49-F238E27FC236}">
                  <a16:creationId xmlns:a16="http://schemas.microsoft.com/office/drawing/2014/main" id="{F5D27D08-856B-4CFD-99A0-AADD5A59E664}"/>
                </a:ext>
              </a:extLst>
            </p:cNvPr>
            <p:cNvSpPr/>
            <p:nvPr/>
          </p:nvSpPr>
          <p:spPr bwMode="gray">
            <a:xfrm>
              <a:off x="9405447" y="2253090"/>
              <a:ext cx="2115041" cy="838200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cs typeface="+mn-ea"/>
                  <a:sym typeface="+mn-lt"/>
                </a:rPr>
                <a:t>Add a title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58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846238" cy="646331"/>
            <a:chOff x="7296912" y="1700784"/>
            <a:chExt cx="5846238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8475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6BC3005-BAE5-471F-BF84-5D29BCA6397C}"/>
              </a:ext>
            </a:extLst>
          </p:cNvPr>
          <p:cNvGrpSpPr/>
          <p:nvPr/>
        </p:nvGrpSpPr>
        <p:grpSpPr>
          <a:xfrm>
            <a:off x="875836" y="2255728"/>
            <a:ext cx="4581027" cy="2315777"/>
            <a:chOff x="875835" y="2255726"/>
            <a:chExt cx="6958107" cy="3517431"/>
          </a:xfrm>
        </p:grpSpPr>
        <p:grpSp>
          <p:nvGrpSpPr>
            <p:cNvPr id="44" name="dc68ff2f-2493-4130-847c-cda801bf9332" descr="HAYAAB+LCAAAAAAABAC9VMFugkAQ/Zdte6MGTW0NN6qx4WA10bSHxsMWRtkGFrMsjcbw791dFmQFrfbQcFmGNzPvzbxlj275bgPIQfMYMz4ieM1w7HGIkYW8ADk0iyILPRMaELp+YUm2SZHzsa/S6l/eCQ+HSZSwNxxlIAtQwgmOilenkWRgZ4wIBjsVO4UVsEat6WpFfFiEEEOJWRDKXRrMQxwIhN2xhQBG1iGnkKY6MP38Ap/X0py+RGVpKGrejMcPvadH15XFVBs7zy00Bz+hwf+QvLc73X4bzZ5BczSQj0nz1LjLSU8IJXEWa5jqPMHbWqhrF0ESBBHUYR7lwL6rhXZlTJ3nnIkG44TFmIuGezu/O4yhP+goXh4NYCsqlWSRsX9NUlqv1WHyQ2WwA36GhV9B0GoRbKQcgJZcRwrc9X2gXI+1MIWKN7xS0O3lVVOxtA28inKSKRpmKU/iBWx5qVmdl6ZOaXHMREMjmFvnWat79Qe1Kq8u2aXrCAw99ik9xUZl6FhDyaYppNjiGTV6PFfokBl1BW0eOyvhaAuagcFd0162EK/+aJ649L//yxSqzeQ6/VJ7m/BL5iQzDrirlqqbGSMphCzF8wOFfEZOHAYAAA==">
              <a:extLst>
                <a:ext uri="{FF2B5EF4-FFF2-40B4-BE49-F238E27FC236}">
                  <a16:creationId xmlns:a16="http://schemas.microsoft.com/office/drawing/2014/main" id="{505463C7-25F6-44E5-809B-668BD6DB41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5835" y="2255726"/>
              <a:ext cx="6958107" cy="1505855"/>
              <a:chOff x="2521697" y="1008464"/>
              <a:chExt cx="6958107" cy="1505855"/>
            </a:xfrm>
          </p:grpSpPr>
          <p:sp>
            <p:nvSpPr>
              <p:cNvPr id="45" name="ValueText">
                <a:extLst>
                  <a:ext uri="{FF2B5EF4-FFF2-40B4-BE49-F238E27FC236}">
                    <a16:creationId xmlns:a16="http://schemas.microsoft.com/office/drawing/2014/main" id="{09C0700B-3AAF-4F7F-8C2C-BAE4C26221DB}"/>
                  </a:ext>
                </a:extLst>
              </p:cNvPr>
              <p:cNvSpPr txBox="1"/>
              <p:nvPr/>
            </p:nvSpPr>
            <p:spPr>
              <a:xfrm>
                <a:off x="8467139" y="1073647"/>
                <a:ext cx="1012665" cy="759499"/>
              </a:xfrm>
              <a:prstGeom prst="rect">
                <a:avLst/>
              </a:prstGeom>
              <a:noFill/>
            </p:spPr>
            <p:txBody>
              <a:bodyPr wrap="none" anchor="ctr" anchorCtr="1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700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58%</a:t>
                </a:r>
              </a:p>
            </p:txBody>
          </p:sp>
          <p:sp>
            <p:nvSpPr>
              <p:cNvPr id="46" name="CustomText1">
                <a:extLst>
                  <a:ext uri="{FF2B5EF4-FFF2-40B4-BE49-F238E27FC236}">
                    <a16:creationId xmlns:a16="http://schemas.microsoft.com/office/drawing/2014/main" id="{67379338-B42B-45DA-9618-F3F4D2E64003}"/>
                  </a:ext>
                </a:extLst>
              </p:cNvPr>
              <p:cNvSpPr/>
              <p:nvPr/>
            </p:nvSpPr>
            <p:spPr>
              <a:xfrm>
                <a:off x="2521697" y="1833146"/>
                <a:ext cx="5547451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>
                    <a:cs typeface="+mn-ea"/>
                    <a:sym typeface="+mn-lt"/>
                  </a:rPr>
                  <a:t>Supporting text here</a:t>
                </a:r>
              </a:p>
            </p:txBody>
          </p:sp>
          <p:cxnSp>
            <p:nvCxnSpPr>
              <p:cNvPr id="47" name="LineShape">
                <a:extLst>
                  <a:ext uri="{FF2B5EF4-FFF2-40B4-BE49-F238E27FC236}">
                    <a16:creationId xmlns:a16="http://schemas.microsoft.com/office/drawing/2014/main" id="{F53FF48D-AFD6-4AC2-A762-DCF7049A0E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8893" y="2514319"/>
                <a:ext cx="5510254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48" name="ValueShape">
                <a:extLst>
                  <a:ext uri="{FF2B5EF4-FFF2-40B4-BE49-F238E27FC236}">
                    <a16:creationId xmlns:a16="http://schemas.microsoft.com/office/drawing/2014/main" id="{AB56A6EF-56D2-47E0-991D-AA7101E3171C}"/>
                  </a:ext>
                </a:extLst>
              </p:cNvPr>
              <p:cNvSpPr/>
              <p:nvPr/>
            </p:nvSpPr>
            <p:spPr>
              <a:xfrm>
                <a:off x="2587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ValueShape">
                <a:extLst>
                  <a:ext uri="{FF2B5EF4-FFF2-40B4-BE49-F238E27FC236}">
                    <a16:creationId xmlns:a16="http://schemas.microsoft.com/office/drawing/2014/main" id="{4F0303DD-B821-46B5-B9C0-CDC2DBC8D090}"/>
                  </a:ext>
                </a:extLst>
              </p:cNvPr>
              <p:cNvSpPr/>
              <p:nvPr/>
            </p:nvSpPr>
            <p:spPr>
              <a:xfrm>
                <a:off x="3159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ValueShape">
                <a:extLst>
                  <a:ext uri="{FF2B5EF4-FFF2-40B4-BE49-F238E27FC236}">
                    <a16:creationId xmlns:a16="http://schemas.microsoft.com/office/drawing/2014/main" id="{FFB1E07C-CA78-4A8D-9EDA-E4685BA5FD46}"/>
                  </a:ext>
                </a:extLst>
              </p:cNvPr>
              <p:cNvSpPr/>
              <p:nvPr/>
            </p:nvSpPr>
            <p:spPr>
              <a:xfrm>
                <a:off x="3730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ValueShape">
                <a:extLst>
                  <a:ext uri="{FF2B5EF4-FFF2-40B4-BE49-F238E27FC236}">
                    <a16:creationId xmlns:a16="http://schemas.microsoft.com/office/drawing/2014/main" id="{8D81D1AA-1CF5-417B-AD03-59271168AD5C}"/>
                  </a:ext>
                </a:extLst>
              </p:cNvPr>
              <p:cNvSpPr/>
              <p:nvPr/>
            </p:nvSpPr>
            <p:spPr>
              <a:xfrm>
                <a:off x="4302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ValueShape">
                <a:extLst>
                  <a:ext uri="{FF2B5EF4-FFF2-40B4-BE49-F238E27FC236}">
                    <a16:creationId xmlns:a16="http://schemas.microsoft.com/office/drawing/2014/main" id="{06029AFE-A929-430D-940D-446F1F8E8033}"/>
                  </a:ext>
                </a:extLst>
              </p:cNvPr>
              <p:cNvSpPr/>
              <p:nvPr/>
            </p:nvSpPr>
            <p:spPr>
              <a:xfrm>
                <a:off x="4873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ValueShape">
                <a:extLst>
                  <a:ext uri="{FF2B5EF4-FFF2-40B4-BE49-F238E27FC236}">
                    <a16:creationId xmlns:a16="http://schemas.microsoft.com/office/drawing/2014/main" id="{39FF1AA1-C68F-4ACA-9A69-4E9F933007F5}"/>
                  </a:ext>
                </a:extLst>
              </p:cNvPr>
              <p:cNvSpPr/>
              <p:nvPr/>
            </p:nvSpPr>
            <p:spPr>
              <a:xfrm>
                <a:off x="5445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lt1">
                      <a:lumMod val="85000"/>
                    </a:schemeClr>
                  </a:gs>
                  <a:gs pos="80000">
                    <a:schemeClr val="accent1">
                      <a:lumMod val="100000"/>
                    </a:schemeClr>
                  </a:gs>
                  <a:gs pos="80100">
                    <a:schemeClr val="lt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ValueShape">
                <a:extLst>
                  <a:ext uri="{FF2B5EF4-FFF2-40B4-BE49-F238E27FC236}">
                    <a16:creationId xmlns:a16="http://schemas.microsoft.com/office/drawing/2014/main" id="{219B7BD0-3B14-48A8-A956-DD1951A4296E}"/>
                  </a:ext>
                </a:extLst>
              </p:cNvPr>
              <p:cNvSpPr/>
              <p:nvPr/>
            </p:nvSpPr>
            <p:spPr>
              <a:xfrm>
                <a:off x="6016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ValueShape">
                <a:extLst>
                  <a:ext uri="{FF2B5EF4-FFF2-40B4-BE49-F238E27FC236}">
                    <a16:creationId xmlns:a16="http://schemas.microsoft.com/office/drawing/2014/main" id="{26DE824C-3822-490F-99B8-64EF26A80AE5}"/>
                  </a:ext>
                </a:extLst>
              </p:cNvPr>
              <p:cNvSpPr/>
              <p:nvPr/>
            </p:nvSpPr>
            <p:spPr>
              <a:xfrm>
                <a:off x="6588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ValueShape">
                <a:extLst>
                  <a:ext uri="{FF2B5EF4-FFF2-40B4-BE49-F238E27FC236}">
                    <a16:creationId xmlns:a16="http://schemas.microsoft.com/office/drawing/2014/main" id="{EF556BEF-FBB8-4DAD-A2F9-BE1634BF7FC3}"/>
                  </a:ext>
                </a:extLst>
              </p:cNvPr>
              <p:cNvSpPr/>
              <p:nvPr/>
            </p:nvSpPr>
            <p:spPr>
              <a:xfrm>
                <a:off x="7159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ValueShape">
                <a:extLst>
                  <a:ext uri="{FF2B5EF4-FFF2-40B4-BE49-F238E27FC236}">
                    <a16:creationId xmlns:a16="http://schemas.microsoft.com/office/drawing/2014/main" id="{598D574E-4A30-4A45-A39B-A944EAA398F2}"/>
                  </a:ext>
                </a:extLst>
              </p:cNvPr>
              <p:cNvSpPr/>
              <p:nvPr/>
            </p:nvSpPr>
            <p:spPr>
              <a:xfrm>
                <a:off x="7731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dc68ff2f-2493-4130-847c-cda801bf9332" descr="HAYAAB+LCAAAAAAABAC9VMFugkAQ/Zdte6MGTW0NN6qx4WA10bSHxsMWRtkGFrMsjcbw791dFmQFrfbQcFmGNzPvzbxlj275bgPIQfMYMz4ieM1w7HGIkYW8ADk0iyILPRMaELp+YUm2SZHzsa/S6l/eCQ+HSZSwNxxlIAtQwgmOilenkWRgZ4wIBjsVO4UVsEat6WpFfFiEEEOJWRDKXRrMQxwIhN2xhQBG1iGnkKY6MP38Ap/X0py+RGVpKGrejMcPvadH15XFVBs7zy00Bz+hwf+QvLc73X4bzZ5BczSQj0nz1LjLSU8IJXEWa5jqPMHbWqhrF0ESBBHUYR7lwL6rhXZlTJ3nnIkG44TFmIuGezu/O4yhP+goXh4NYCsqlWSRsX9NUlqv1WHyQ2WwA36GhV9B0GoRbKQcgJZcRwrc9X2gXI+1MIWKN7xS0O3lVVOxtA28inKSKRpmKU/iBWx5qVmdl6ZOaXHMREMjmFvnWat79Qe1Kq8u2aXrCAw99ik9xUZl6FhDyaYppNjiGTV6PFfokBl1BW0eOyvhaAuagcFd0162EK/+aJ649L//yxSqzeQ6/VJ7m/BL5iQzDrirlqqbGSMphCzF8wOFfEZOHAYAAA==">
              <a:extLst>
                <a:ext uri="{FF2B5EF4-FFF2-40B4-BE49-F238E27FC236}">
                  <a16:creationId xmlns:a16="http://schemas.microsoft.com/office/drawing/2014/main" id="{35C4429F-D0A4-4747-8966-D64720CEDD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75835" y="4267302"/>
              <a:ext cx="6958107" cy="1505855"/>
              <a:chOff x="2521697" y="1008464"/>
              <a:chExt cx="6958107" cy="1505855"/>
            </a:xfrm>
          </p:grpSpPr>
          <p:sp>
            <p:nvSpPr>
              <p:cNvPr id="59" name="ValueText">
                <a:extLst>
                  <a:ext uri="{FF2B5EF4-FFF2-40B4-BE49-F238E27FC236}">
                    <a16:creationId xmlns:a16="http://schemas.microsoft.com/office/drawing/2014/main" id="{79D18085-9D92-4EEF-AF2B-645B15BEB4B1}"/>
                  </a:ext>
                </a:extLst>
              </p:cNvPr>
              <p:cNvSpPr txBox="1"/>
              <p:nvPr/>
            </p:nvSpPr>
            <p:spPr>
              <a:xfrm>
                <a:off x="8467139" y="1073647"/>
                <a:ext cx="1012665" cy="759499"/>
              </a:xfrm>
              <a:prstGeom prst="rect">
                <a:avLst/>
              </a:prstGeom>
              <a:noFill/>
            </p:spPr>
            <p:txBody>
              <a:bodyPr wrap="none" anchor="ctr" anchorCtr="1">
                <a:prstTxWarp prst="textPlain">
                  <a:avLst/>
                </a:prstTxWarp>
                <a:normAutofit/>
              </a:bodyPr>
              <a:lstStyle/>
              <a:p>
                <a:pPr algn="ctr"/>
                <a:r>
                  <a:rPr lang="en-US" altLang="zh-CN" sz="80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58%</a:t>
                </a:r>
              </a:p>
            </p:txBody>
          </p:sp>
          <p:sp>
            <p:nvSpPr>
              <p:cNvPr id="60" name="CustomText1">
                <a:extLst>
                  <a:ext uri="{FF2B5EF4-FFF2-40B4-BE49-F238E27FC236}">
                    <a16:creationId xmlns:a16="http://schemas.microsoft.com/office/drawing/2014/main" id="{EE079094-4A4A-453F-BDEE-366C3A1CAE88}"/>
                  </a:ext>
                </a:extLst>
              </p:cNvPr>
              <p:cNvSpPr/>
              <p:nvPr/>
            </p:nvSpPr>
            <p:spPr>
              <a:xfrm>
                <a:off x="2521697" y="1833146"/>
                <a:ext cx="5547451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en-US" altLang="zh-CN">
                    <a:cs typeface="+mn-ea"/>
                    <a:sym typeface="+mn-lt"/>
                  </a:rPr>
                  <a:t>Supporting text here</a:t>
                </a:r>
              </a:p>
            </p:txBody>
          </p:sp>
          <p:cxnSp>
            <p:nvCxnSpPr>
              <p:cNvPr id="61" name="LineShape">
                <a:extLst>
                  <a:ext uri="{FF2B5EF4-FFF2-40B4-BE49-F238E27FC236}">
                    <a16:creationId xmlns:a16="http://schemas.microsoft.com/office/drawing/2014/main" id="{5220F5F6-C64E-43C9-8666-9A4C3961EB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58893" y="2514319"/>
                <a:ext cx="5510254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bg1">
                    <a:lumMod val="75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sp>
            <p:nvSpPr>
              <p:cNvPr id="62" name="ValueShape">
                <a:extLst>
                  <a:ext uri="{FF2B5EF4-FFF2-40B4-BE49-F238E27FC236}">
                    <a16:creationId xmlns:a16="http://schemas.microsoft.com/office/drawing/2014/main" id="{53B205EC-C3DE-42D8-802A-89E970228B97}"/>
                  </a:ext>
                </a:extLst>
              </p:cNvPr>
              <p:cNvSpPr/>
              <p:nvPr/>
            </p:nvSpPr>
            <p:spPr>
              <a:xfrm>
                <a:off x="2587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ValueShape">
                <a:extLst>
                  <a:ext uri="{FF2B5EF4-FFF2-40B4-BE49-F238E27FC236}">
                    <a16:creationId xmlns:a16="http://schemas.microsoft.com/office/drawing/2014/main" id="{1E8DE656-391B-4250-83D5-4884B52DCBB5}"/>
                  </a:ext>
                </a:extLst>
              </p:cNvPr>
              <p:cNvSpPr/>
              <p:nvPr/>
            </p:nvSpPr>
            <p:spPr>
              <a:xfrm>
                <a:off x="3159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ValueShape">
                <a:extLst>
                  <a:ext uri="{FF2B5EF4-FFF2-40B4-BE49-F238E27FC236}">
                    <a16:creationId xmlns:a16="http://schemas.microsoft.com/office/drawing/2014/main" id="{DA6BC009-F7C1-4872-A1CE-DFE67B5A6D2D}"/>
                  </a:ext>
                </a:extLst>
              </p:cNvPr>
              <p:cNvSpPr/>
              <p:nvPr/>
            </p:nvSpPr>
            <p:spPr>
              <a:xfrm>
                <a:off x="3730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ValueShape">
                <a:extLst>
                  <a:ext uri="{FF2B5EF4-FFF2-40B4-BE49-F238E27FC236}">
                    <a16:creationId xmlns:a16="http://schemas.microsoft.com/office/drawing/2014/main" id="{F7DEE2D2-7781-4E4C-A800-D7E909C304FC}"/>
                  </a:ext>
                </a:extLst>
              </p:cNvPr>
              <p:cNvSpPr/>
              <p:nvPr/>
            </p:nvSpPr>
            <p:spPr>
              <a:xfrm>
                <a:off x="4302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ValueShape">
                <a:extLst>
                  <a:ext uri="{FF2B5EF4-FFF2-40B4-BE49-F238E27FC236}">
                    <a16:creationId xmlns:a16="http://schemas.microsoft.com/office/drawing/2014/main" id="{1F4C2466-640E-4BE8-B4D9-C9A595A134F6}"/>
                  </a:ext>
                </a:extLst>
              </p:cNvPr>
              <p:cNvSpPr/>
              <p:nvPr/>
            </p:nvSpPr>
            <p:spPr>
              <a:xfrm>
                <a:off x="4873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ValueShape">
                <a:extLst>
                  <a:ext uri="{FF2B5EF4-FFF2-40B4-BE49-F238E27FC236}">
                    <a16:creationId xmlns:a16="http://schemas.microsoft.com/office/drawing/2014/main" id="{1953E523-9EDA-48BA-90CE-D114A32849BC}"/>
                  </a:ext>
                </a:extLst>
              </p:cNvPr>
              <p:cNvSpPr/>
              <p:nvPr/>
            </p:nvSpPr>
            <p:spPr>
              <a:xfrm>
                <a:off x="5445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lt1">
                      <a:lumMod val="85000"/>
                    </a:schemeClr>
                  </a:gs>
                  <a:gs pos="80000">
                    <a:schemeClr val="accent1">
                      <a:lumMod val="100000"/>
                    </a:schemeClr>
                  </a:gs>
                  <a:gs pos="80100">
                    <a:schemeClr val="lt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ValueShape">
                <a:extLst>
                  <a:ext uri="{FF2B5EF4-FFF2-40B4-BE49-F238E27FC236}">
                    <a16:creationId xmlns:a16="http://schemas.microsoft.com/office/drawing/2014/main" id="{FE1AEA83-F040-4A70-9F6E-C135A5EEF601}"/>
                  </a:ext>
                </a:extLst>
              </p:cNvPr>
              <p:cNvSpPr/>
              <p:nvPr/>
            </p:nvSpPr>
            <p:spPr>
              <a:xfrm>
                <a:off x="6016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ValueShape">
                <a:extLst>
                  <a:ext uri="{FF2B5EF4-FFF2-40B4-BE49-F238E27FC236}">
                    <a16:creationId xmlns:a16="http://schemas.microsoft.com/office/drawing/2014/main" id="{08412A96-9104-4C56-BC63-BEABA2D0EAB2}"/>
                  </a:ext>
                </a:extLst>
              </p:cNvPr>
              <p:cNvSpPr/>
              <p:nvPr/>
            </p:nvSpPr>
            <p:spPr>
              <a:xfrm>
                <a:off x="6588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ValueShape">
                <a:extLst>
                  <a:ext uri="{FF2B5EF4-FFF2-40B4-BE49-F238E27FC236}">
                    <a16:creationId xmlns:a16="http://schemas.microsoft.com/office/drawing/2014/main" id="{CC6906CF-DC6A-48D2-B854-A8C22E1E536C}"/>
                  </a:ext>
                </a:extLst>
              </p:cNvPr>
              <p:cNvSpPr/>
              <p:nvPr/>
            </p:nvSpPr>
            <p:spPr>
              <a:xfrm>
                <a:off x="71597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ValueShape">
                <a:extLst>
                  <a:ext uri="{FF2B5EF4-FFF2-40B4-BE49-F238E27FC236}">
                    <a16:creationId xmlns:a16="http://schemas.microsoft.com/office/drawing/2014/main" id="{ADCB4A17-7DFC-4320-A9DD-A13ED6F8580C}"/>
                  </a:ext>
                </a:extLst>
              </p:cNvPr>
              <p:cNvSpPr/>
              <p:nvPr/>
            </p:nvSpPr>
            <p:spPr>
              <a:xfrm>
                <a:off x="7731243" y="1008464"/>
                <a:ext cx="315867" cy="76969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CA572D9C-5E9A-4772-A9F5-6BBC7192F07D}"/>
              </a:ext>
            </a:extLst>
          </p:cNvPr>
          <p:cNvGrpSpPr/>
          <p:nvPr/>
        </p:nvGrpSpPr>
        <p:grpSpPr>
          <a:xfrm>
            <a:off x="875836" y="5010937"/>
            <a:ext cx="4427685" cy="1288165"/>
            <a:chOff x="875835" y="5010935"/>
            <a:chExt cx="4427685" cy="1288165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FAAD959D-3EFD-491D-8AD7-24C79454B4CB}"/>
                </a:ext>
              </a:extLst>
            </p:cNvPr>
            <p:cNvSpPr/>
            <p:nvPr/>
          </p:nvSpPr>
          <p:spPr>
            <a:xfrm>
              <a:off x="875835" y="5010935"/>
              <a:ext cx="4427685" cy="12881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EBBE0B4D-DE46-4326-BACF-C6D943A2CA89}"/>
                </a:ext>
              </a:extLst>
            </p:cNvPr>
            <p:cNvGrpSpPr/>
            <p:nvPr/>
          </p:nvGrpSpPr>
          <p:grpSpPr>
            <a:xfrm>
              <a:off x="1138201" y="5102376"/>
              <a:ext cx="3389923" cy="1062720"/>
              <a:chOff x="1138201" y="5010936"/>
              <a:chExt cx="3389923" cy="1062720"/>
            </a:xfrm>
          </p:grpSpPr>
          <p:sp>
            <p:nvSpPr>
              <p:cNvPr id="72" name="íşľiḑé">
                <a:extLst>
                  <a:ext uri="{FF2B5EF4-FFF2-40B4-BE49-F238E27FC236}">
                    <a16:creationId xmlns:a16="http://schemas.microsoft.com/office/drawing/2014/main" id="{2ECE898D-5F8D-4242-B426-5D6290A9701E}"/>
                  </a:ext>
                </a:extLst>
              </p:cNvPr>
              <p:cNvSpPr/>
              <p:nvPr/>
            </p:nvSpPr>
            <p:spPr>
              <a:xfrm>
                <a:off x="1138201" y="5463395"/>
                <a:ext cx="3389923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</a:t>
                </a:r>
                <a:endParaRPr lang="zh-CN" altLang="en-US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73" name="ïṥḷíḑé">
                <a:extLst>
                  <a:ext uri="{FF2B5EF4-FFF2-40B4-BE49-F238E27FC236}">
                    <a16:creationId xmlns:a16="http://schemas.microsoft.com/office/drawing/2014/main" id="{3CAB504C-9BD3-4C70-9D8F-4F91ABD3285F}"/>
                  </a:ext>
                </a:extLst>
              </p:cNvPr>
              <p:cNvSpPr txBox="1"/>
              <p:nvPr/>
            </p:nvSpPr>
            <p:spPr bwMode="auto">
              <a:xfrm>
                <a:off x="1138201" y="5010936"/>
                <a:ext cx="3389923" cy="4364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e830c58b-4c39-49f5-9e63-2d47abb54d5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E140273-61BC-43A6-9402-1BDD694CF82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141683" y="1493085"/>
            <a:ext cx="5387976" cy="4672013"/>
            <a:chOff x="3402013" y="1023938"/>
            <a:chExt cx="5387976" cy="4672013"/>
          </a:xfrm>
        </p:grpSpPr>
        <p:sp>
          <p:nvSpPr>
            <p:cNvPr id="75" name="ïṥlíḋe">
              <a:extLst>
                <a:ext uri="{FF2B5EF4-FFF2-40B4-BE49-F238E27FC236}">
                  <a16:creationId xmlns:a16="http://schemas.microsoft.com/office/drawing/2014/main" id="{F5B883DE-5DC0-45E9-9508-A4DC0DCF5735}"/>
                </a:ext>
              </a:extLst>
            </p:cNvPr>
            <p:cNvSpPr/>
            <p:nvPr/>
          </p:nvSpPr>
          <p:spPr bwMode="auto">
            <a:xfrm>
              <a:off x="3402013" y="1501775"/>
              <a:ext cx="2662238" cy="3914775"/>
            </a:xfrm>
            <a:custGeom>
              <a:avLst/>
              <a:gdLst>
                <a:gd name="T0" fmla="*/ 628 w 807"/>
                <a:gd name="T1" fmla="*/ 1188 h 1188"/>
                <a:gd name="T2" fmla="*/ 802 w 807"/>
                <a:gd name="T3" fmla="*/ 605 h 1188"/>
                <a:gd name="T4" fmla="*/ 778 w 807"/>
                <a:gd name="T5" fmla="*/ 505 h 1188"/>
                <a:gd name="T6" fmla="*/ 685 w 807"/>
                <a:gd name="T7" fmla="*/ 521 h 1188"/>
                <a:gd name="T8" fmla="*/ 643 w 807"/>
                <a:gd name="T9" fmla="*/ 614 h 1188"/>
                <a:gd name="T10" fmla="*/ 681 w 807"/>
                <a:gd name="T11" fmla="*/ 366 h 1188"/>
                <a:gd name="T12" fmla="*/ 654 w 807"/>
                <a:gd name="T13" fmla="*/ 258 h 1188"/>
                <a:gd name="T14" fmla="*/ 567 w 807"/>
                <a:gd name="T15" fmla="*/ 254 h 1188"/>
                <a:gd name="T16" fmla="*/ 475 w 807"/>
                <a:gd name="T17" fmla="*/ 406 h 1188"/>
                <a:gd name="T18" fmla="*/ 363 w 807"/>
                <a:gd name="T19" fmla="*/ 66 h 1188"/>
                <a:gd name="T20" fmla="*/ 303 w 807"/>
                <a:gd name="T21" fmla="*/ 4 h 1188"/>
                <a:gd name="T22" fmla="*/ 259 w 807"/>
                <a:gd name="T23" fmla="*/ 56 h 1188"/>
                <a:gd name="T24" fmla="*/ 263 w 807"/>
                <a:gd name="T25" fmla="*/ 412 h 1188"/>
                <a:gd name="T26" fmla="*/ 173 w 807"/>
                <a:gd name="T27" fmla="*/ 319 h 1188"/>
                <a:gd name="T28" fmla="*/ 54 w 807"/>
                <a:gd name="T29" fmla="*/ 334 h 1188"/>
                <a:gd name="T30" fmla="*/ 44 w 807"/>
                <a:gd name="T31" fmla="*/ 446 h 1188"/>
                <a:gd name="T32" fmla="*/ 197 w 807"/>
                <a:gd name="T33" fmla="*/ 815 h 1188"/>
                <a:gd name="T34" fmla="*/ 90 w 807"/>
                <a:gd name="T35" fmla="*/ 767 h 1188"/>
                <a:gd name="T36" fmla="*/ 3 w 807"/>
                <a:gd name="T37" fmla="*/ 829 h 1188"/>
                <a:gd name="T38" fmla="*/ 49 w 807"/>
                <a:gd name="T39" fmla="*/ 912 h 1188"/>
                <a:gd name="T40" fmla="*/ 392 w 807"/>
                <a:gd name="T41" fmla="*/ 1137 h 1188"/>
                <a:gd name="T42" fmla="*/ 628 w 807"/>
                <a:gd name="T43" fmla="*/ 1188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7" h="1188">
                  <a:moveTo>
                    <a:pt x="628" y="1188"/>
                  </a:moveTo>
                  <a:cubicBezTo>
                    <a:pt x="717" y="1005"/>
                    <a:pt x="776" y="807"/>
                    <a:pt x="802" y="605"/>
                  </a:cubicBezTo>
                  <a:cubicBezTo>
                    <a:pt x="806" y="569"/>
                    <a:pt x="807" y="527"/>
                    <a:pt x="778" y="505"/>
                  </a:cubicBezTo>
                  <a:cubicBezTo>
                    <a:pt x="751" y="484"/>
                    <a:pt x="709" y="496"/>
                    <a:pt x="685" y="521"/>
                  </a:cubicBezTo>
                  <a:cubicBezTo>
                    <a:pt x="662" y="546"/>
                    <a:pt x="652" y="581"/>
                    <a:pt x="643" y="614"/>
                  </a:cubicBezTo>
                  <a:cubicBezTo>
                    <a:pt x="656" y="532"/>
                    <a:pt x="669" y="449"/>
                    <a:pt x="681" y="366"/>
                  </a:cubicBezTo>
                  <a:cubicBezTo>
                    <a:pt x="687" y="327"/>
                    <a:pt x="692" y="284"/>
                    <a:pt x="654" y="258"/>
                  </a:cubicBezTo>
                  <a:cubicBezTo>
                    <a:pt x="629" y="240"/>
                    <a:pt x="595" y="240"/>
                    <a:pt x="567" y="254"/>
                  </a:cubicBezTo>
                  <a:cubicBezTo>
                    <a:pt x="510" y="284"/>
                    <a:pt x="491" y="347"/>
                    <a:pt x="475" y="406"/>
                  </a:cubicBezTo>
                  <a:cubicBezTo>
                    <a:pt x="437" y="292"/>
                    <a:pt x="400" y="179"/>
                    <a:pt x="363" y="66"/>
                  </a:cubicBezTo>
                  <a:cubicBezTo>
                    <a:pt x="353" y="36"/>
                    <a:pt x="334" y="0"/>
                    <a:pt x="303" y="4"/>
                  </a:cubicBezTo>
                  <a:cubicBezTo>
                    <a:pt x="280" y="7"/>
                    <a:pt x="266" y="33"/>
                    <a:pt x="259" y="56"/>
                  </a:cubicBezTo>
                  <a:cubicBezTo>
                    <a:pt x="222" y="171"/>
                    <a:pt x="223" y="298"/>
                    <a:pt x="263" y="412"/>
                  </a:cubicBezTo>
                  <a:cubicBezTo>
                    <a:pt x="238" y="376"/>
                    <a:pt x="212" y="339"/>
                    <a:pt x="173" y="319"/>
                  </a:cubicBezTo>
                  <a:cubicBezTo>
                    <a:pt x="135" y="298"/>
                    <a:pt x="81" y="299"/>
                    <a:pt x="54" y="334"/>
                  </a:cubicBezTo>
                  <a:cubicBezTo>
                    <a:pt x="30" y="364"/>
                    <a:pt x="35" y="408"/>
                    <a:pt x="44" y="446"/>
                  </a:cubicBezTo>
                  <a:cubicBezTo>
                    <a:pt x="73" y="577"/>
                    <a:pt x="125" y="702"/>
                    <a:pt x="197" y="815"/>
                  </a:cubicBezTo>
                  <a:cubicBezTo>
                    <a:pt x="164" y="793"/>
                    <a:pt x="129" y="770"/>
                    <a:pt x="90" y="767"/>
                  </a:cubicBezTo>
                  <a:cubicBezTo>
                    <a:pt x="51" y="764"/>
                    <a:pt x="6" y="790"/>
                    <a:pt x="3" y="829"/>
                  </a:cubicBezTo>
                  <a:cubicBezTo>
                    <a:pt x="0" y="862"/>
                    <a:pt x="25" y="889"/>
                    <a:pt x="49" y="912"/>
                  </a:cubicBezTo>
                  <a:cubicBezTo>
                    <a:pt x="150" y="1005"/>
                    <a:pt x="266" y="1082"/>
                    <a:pt x="392" y="1137"/>
                  </a:cubicBezTo>
                  <a:cubicBezTo>
                    <a:pt x="466" y="1170"/>
                    <a:pt x="547" y="1187"/>
                    <a:pt x="628" y="1188"/>
                  </a:cubicBezTo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išlïḑe">
              <a:extLst>
                <a:ext uri="{FF2B5EF4-FFF2-40B4-BE49-F238E27FC236}">
                  <a16:creationId xmlns:a16="http://schemas.microsoft.com/office/drawing/2014/main" id="{1116A56E-4DC2-4C95-9661-396B49B77061}"/>
                </a:ext>
              </a:extLst>
            </p:cNvPr>
            <p:cNvSpPr/>
            <p:nvPr/>
          </p:nvSpPr>
          <p:spPr bwMode="auto">
            <a:xfrm>
              <a:off x="4394201" y="1514475"/>
              <a:ext cx="877888" cy="3795713"/>
            </a:xfrm>
            <a:custGeom>
              <a:avLst/>
              <a:gdLst>
                <a:gd name="T0" fmla="*/ 0 w 266"/>
                <a:gd name="T1" fmla="*/ 0 h 1152"/>
                <a:gd name="T2" fmla="*/ 52 w 266"/>
                <a:gd name="T3" fmla="*/ 486 h 1152"/>
                <a:gd name="T4" fmla="*/ 132 w 266"/>
                <a:gd name="T5" fmla="*/ 871 h 1152"/>
                <a:gd name="T6" fmla="*/ 263 w 266"/>
                <a:gd name="T7" fmla="*/ 1152 h 1152"/>
                <a:gd name="T8" fmla="*/ 266 w 266"/>
                <a:gd name="T9" fmla="*/ 1149 h 1152"/>
                <a:gd name="T10" fmla="*/ 135 w 266"/>
                <a:gd name="T11" fmla="*/ 870 h 1152"/>
                <a:gd name="T12" fmla="*/ 31 w 266"/>
                <a:gd name="T13" fmla="*/ 301 h 1152"/>
                <a:gd name="T14" fmla="*/ 10 w 266"/>
                <a:gd name="T15" fmla="*/ 86 h 1152"/>
                <a:gd name="T16" fmla="*/ 6 w 266"/>
                <a:gd name="T17" fmla="*/ 23 h 1152"/>
                <a:gd name="T18" fmla="*/ 4 w 266"/>
                <a:gd name="T19" fmla="*/ 0 h 1152"/>
                <a:gd name="T20" fmla="*/ 0 w 266"/>
                <a:gd name="T21" fmla="*/ 0 h 1152"/>
                <a:gd name="T22" fmla="*/ 0 w 266"/>
                <a:gd name="T23" fmla="*/ 0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1152">
                  <a:moveTo>
                    <a:pt x="0" y="0"/>
                  </a:moveTo>
                  <a:cubicBezTo>
                    <a:pt x="0" y="0"/>
                    <a:pt x="13" y="228"/>
                    <a:pt x="52" y="486"/>
                  </a:cubicBezTo>
                  <a:cubicBezTo>
                    <a:pt x="71" y="615"/>
                    <a:pt x="97" y="752"/>
                    <a:pt x="132" y="871"/>
                  </a:cubicBezTo>
                  <a:cubicBezTo>
                    <a:pt x="166" y="990"/>
                    <a:pt x="209" y="1092"/>
                    <a:pt x="263" y="1152"/>
                  </a:cubicBezTo>
                  <a:cubicBezTo>
                    <a:pt x="266" y="1149"/>
                    <a:pt x="266" y="1149"/>
                    <a:pt x="266" y="1149"/>
                  </a:cubicBezTo>
                  <a:cubicBezTo>
                    <a:pt x="213" y="1090"/>
                    <a:pt x="170" y="989"/>
                    <a:pt x="135" y="870"/>
                  </a:cubicBezTo>
                  <a:cubicBezTo>
                    <a:pt x="84" y="691"/>
                    <a:pt x="51" y="474"/>
                    <a:pt x="31" y="301"/>
                  </a:cubicBezTo>
                  <a:cubicBezTo>
                    <a:pt x="21" y="215"/>
                    <a:pt x="15" y="139"/>
                    <a:pt x="10" y="86"/>
                  </a:cubicBezTo>
                  <a:cubicBezTo>
                    <a:pt x="8" y="59"/>
                    <a:pt x="7" y="37"/>
                    <a:pt x="6" y="23"/>
                  </a:cubicBezTo>
                  <a:cubicBezTo>
                    <a:pt x="5" y="8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91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ṩḷïde">
              <a:extLst>
                <a:ext uri="{FF2B5EF4-FFF2-40B4-BE49-F238E27FC236}">
                  <a16:creationId xmlns:a16="http://schemas.microsoft.com/office/drawing/2014/main" id="{91C106BD-FA48-48A8-A35D-66BFE7CCF90F}"/>
                </a:ext>
              </a:extLst>
            </p:cNvPr>
            <p:cNvSpPr/>
            <p:nvPr/>
          </p:nvSpPr>
          <p:spPr bwMode="auto">
            <a:xfrm>
              <a:off x="3662363" y="2565400"/>
              <a:ext cx="1511300" cy="2790825"/>
            </a:xfrm>
            <a:custGeom>
              <a:avLst/>
              <a:gdLst>
                <a:gd name="T0" fmla="*/ 0 w 458"/>
                <a:gd name="T1" fmla="*/ 2 h 847"/>
                <a:gd name="T2" fmla="*/ 181 w 458"/>
                <a:gd name="T3" fmla="*/ 378 h 847"/>
                <a:gd name="T4" fmla="*/ 331 w 458"/>
                <a:gd name="T5" fmla="*/ 663 h 847"/>
                <a:gd name="T6" fmla="*/ 455 w 458"/>
                <a:gd name="T7" fmla="*/ 847 h 847"/>
                <a:gd name="T8" fmla="*/ 458 w 458"/>
                <a:gd name="T9" fmla="*/ 845 h 847"/>
                <a:gd name="T10" fmla="*/ 334 w 458"/>
                <a:gd name="T11" fmla="*/ 661 h 847"/>
                <a:gd name="T12" fmla="*/ 115 w 458"/>
                <a:gd name="T13" fmla="*/ 235 h 847"/>
                <a:gd name="T14" fmla="*/ 35 w 458"/>
                <a:gd name="T15" fmla="*/ 67 h 847"/>
                <a:gd name="T16" fmla="*/ 12 w 458"/>
                <a:gd name="T17" fmla="*/ 18 h 847"/>
                <a:gd name="T18" fmla="*/ 4 w 458"/>
                <a:gd name="T19" fmla="*/ 0 h 847"/>
                <a:gd name="T20" fmla="*/ 0 w 458"/>
                <a:gd name="T21" fmla="*/ 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8" h="847">
                  <a:moveTo>
                    <a:pt x="0" y="2"/>
                  </a:moveTo>
                  <a:cubicBezTo>
                    <a:pt x="0" y="2"/>
                    <a:pt x="83" y="182"/>
                    <a:pt x="181" y="378"/>
                  </a:cubicBezTo>
                  <a:cubicBezTo>
                    <a:pt x="230" y="476"/>
                    <a:pt x="283" y="578"/>
                    <a:pt x="331" y="663"/>
                  </a:cubicBezTo>
                  <a:cubicBezTo>
                    <a:pt x="380" y="748"/>
                    <a:pt x="423" y="816"/>
                    <a:pt x="455" y="847"/>
                  </a:cubicBezTo>
                  <a:cubicBezTo>
                    <a:pt x="458" y="845"/>
                    <a:pt x="458" y="845"/>
                    <a:pt x="458" y="845"/>
                  </a:cubicBezTo>
                  <a:cubicBezTo>
                    <a:pt x="427" y="814"/>
                    <a:pt x="383" y="746"/>
                    <a:pt x="334" y="661"/>
                  </a:cubicBezTo>
                  <a:cubicBezTo>
                    <a:pt x="262" y="534"/>
                    <a:pt x="179" y="368"/>
                    <a:pt x="115" y="235"/>
                  </a:cubicBezTo>
                  <a:cubicBezTo>
                    <a:pt x="82" y="168"/>
                    <a:pt x="55" y="109"/>
                    <a:pt x="35" y="67"/>
                  </a:cubicBezTo>
                  <a:cubicBezTo>
                    <a:pt x="25" y="46"/>
                    <a:pt x="17" y="30"/>
                    <a:pt x="12" y="18"/>
                  </a:cubicBezTo>
                  <a:cubicBezTo>
                    <a:pt x="7" y="6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491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išḷíḑè">
              <a:extLst>
                <a:ext uri="{FF2B5EF4-FFF2-40B4-BE49-F238E27FC236}">
                  <a16:creationId xmlns:a16="http://schemas.microsoft.com/office/drawing/2014/main" id="{9EB9CC29-FC76-4936-9240-85634A75EF7D}"/>
                </a:ext>
              </a:extLst>
            </p:cNvPr>
            <p:cNvSpPr/>
            <p:nvPr/>
          </p:nvSpPr>
          <p:spPr bwMode="auto">
            <a:xfrm>
              <a:off x="3451226" y="4130675"/>
              <a:ext cx="1587500" cy="1243013"/>
            </a:xfrm>
            <a:custGeom>
              <a:avLst/>
              <a:gdLst>
                <a:gd name="T0" fmla="*/ 0 w 481"/>
                <a:gd name="T1" fmla="*/ 4 h 377"/>
                <a:gd name="T2" fmla="*/ 4 w 481"/>
                <a:gd name="T3" fmla="*/ 6 h 377"/>
                <a:gd name="T4" fmla="*/ 216 w 481"/>
                <a:gd name="T5" fmla="*/ 124 h 377"/>
                <a:gd name="T6" fmla="*/ 478 w 481"/>
                <a:gd name="T7" fmla="*/ 377 h 377"/>
                <a:gd name="T8" fmla="*/ 481 w 481"/>
                <a:gd name="T9" fmla="*/ 375 h 377"/>
                <a:gd name="T10" fmla="*/ 199 w 481"/>
                <a:gd name="T11" fmla="*/ 107 h 377"/>
                <a:gd name="T12" fmla="*/ 2 w 481"/>
                <a:gd name="T13" fmla="*/ 0 h 377"/>
                <a:gd name="T14" fmla="*/ 0 w 481"/>
                <a:gd name="T15" fmla="*/ 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1" h="377">
                  <a:moveTo>
                    <a:pt x="0" y="4"/>
                  </a:moveTo>
                  <a:cubicBezTo>
                    <a:pt x="0" y="4"/>
                    <a:pt x="2" y="5"/>
                    <a:pt x="4" y="6"/>
                  </a:cubicBezTo>
                  <a:cubicBezTo>
                    <a:pt x="25" y="15"/>
                    <a:pt x="116" y="58"/>
                    <a:pt x="216" y="124"/>
                  </a:cubicBezTo>
                  <a:cubicBezTo>
                    <a:pt x="316" y="189"/>
                    <a:pt x="425" y="277"/>
                    <a:pt x="478" y="377"/>
                  </a:cubicBezTo>
                  <a:cubicBezTo>
                    <a:pt x="481" y="375"/>
                    <a:pt x="481" y="375"/>
                    <a:pt x="481" y="375"/>
                  </a:cubicBezTo>
                  <a:cubicBezTo>
                    <a:pt x="424" y="268"/>
                    <a:pt x="304" y="174"/>
                    <a:pt x="199" y="107"/>
                  </a:cubicBezTo>
                  <a:cubicBezTo>
                    <a:pt x="93" y="40"/>
                    <a:pt x="2" y="0"/>
                    <a:pt x="2" y="0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491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iSľiḓê">
              <a:extLst>
                <a:ext uri="{FF2B5EF4-FFF2-40B4-BE49-F238E27FC236}">
                  <a16:creationId xmlns:a16="http://schemas.microsoft.com/office/drawing/2014/main" id="{A996C3DB-089D-4AF1-8DA1-99D9891B56B4}"/>
                </a:ext>
              </a:extLst>
            </p:cNvPr>
            <p:cNvSpPr/>
            <p:nvPr/>
          </p:nvSpPr>
          <p:spPr bwMode="auto">
            <a:xfrm>
              <a:off x="7318376" y="1023938"/>
              <a:ext cx="531813" cy="2074863"/>
            </a:xfrm>
            <a:custGeom>
              <a:avLst/>
              <a:gdLst>
                <a:gd name="T0" fmla="*/ 82 w 161"/>
                <a:gd name="T1" fmla="*/ 397 h 630"/>
                <a:gd name="T2" fmla="*/ 150 w 161"/>
                <a:gd name="T3" fmla="*/ 135 h 630"/>
                <a:gd name="T4" fmla="*/ 136 w 161"/>
                <a:gd name="T5" fmla="*/ 55 h 630"/>
                <a:gd name="T6" fmla="*/ 109 w 161"/>
                <a:gd name="T7" fmla="*/ 165 h 630"/>
                <a:gd name="T8" fmla="*/ 80 w 161"/>
                <a:gd name="T9" fmla="*/ 386 h 630"/>
                <a:gd name="T10" fmla="*/ 0 w 161"/>
                <a:gd name="T11" fmla="*/ 628 h 630"/>
                <a:gd name="T12" fmla="*/ 4 w 161"/>
                <a:gd name="T13" fmla="*/ 630 h 630"/>
                <a:gd name="T14" fmla="*/ 82 w 161"/>
                <a:gd name="T15" fmla="*/ 39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630">
                  <a:moveTo>
                    <a:pt x="82" y="397"/>
                  </a:moveTo>
                  <a:cubicBezTo>
                    <a:pt x="88" y="382"/>
                    <a:pt x="141" y="246"/>
                    <a:pt x="150" y="135"/>
                  </a:cubicBezTo>
                  <a:cubicBezTo>
                    <a:pt x="161" y="0"/>
                    <a:pt x="136" y="55"/>
                    <a:pt x="136" y="55"/>
                  </a:cubicBezTo>
                  <a:cubicBezTo>
                    <a:pt x="133" y="62"/>
                    <a:pt x="120" y="95"/>
                    <a:pt x="109" y="165"/>
                  </a:cubicBezTo>
                  <a:cubicBezTo>
                    <a:pt x="98" y="230"/>
                    <a:pt x="76" y="327"/>
                    <a:pt x="80" y="386"/>
                  </a:cubicBezTo>
                  <a:cubicBezTo>
                    <a:pt x="66" y="430"/>
                    <a:pt x="15" y="592"/>
                    <a:pt x="0" y="628"/>
                  </a:cubicBezTo>
                  <a:cubicBezTo>
                    <a:pt x="4" y="630"/>
                    <a:pt x="4" y="630"/>
                    <a:pt x="4" y="630"/>
                  </a:cubicBezTo>
                  <a:cubicBezTo>
                    <a:pt x="18" y="596"/>
                    <a:pt x="65" y="450"/>
                    <a:pt x="82" y="397"/>
                  </a:cubicBezTo>
                </a:path>
              </a:pathLst>
            </a:custGeom>
            <a:solidFill>
              <a:srgbClr val="768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ṡļiďe">
              <a:extLst>
                <a:ext uri="{FF2B5EF4-FFF2-40B4-BE49-F238E27FC236}">
                  <a16:creationId xmlns:a16="http://schemas.microsoft.com/office/drawing/2014/main" id="{FCDD8D2B-D82B-4F14-8B1A-B60248EB7B28}"/>
                </a:ext>
              </a:extLst>
            </p:cNvPr>
            <p:cNvSpPr/>
            <p:nvPr/>
          </p:nvSpPr>
          <p:spPr bwMode="auto">
            <a:xfrm>
              <a:off x="7312026" y="1162050"/>
              <a:ext cx="501650" cy="1960563"/>
            </a:xfrm>
            <a:custGeom>
              <a:avLst/>
              <a:gdLst>
                <a:gd name="T0" fmla="*/ 146 w 152"/>
                <a:gd name="T1" fmla="*/ 3 h 595"/>
                <a:gd name="T2" fmla="*/ 0 w 152"/>
                <a:gd name="T3" fmla="*/ 592 h 595"/>
                <a:gd name="T4" fmla="*/ 1 w 152"/>
                <a:gd name="T5" fmla="*/ 595 h 595"/>
                <a:gd name="T6" fmla="*/ 5 w 152"/>
                <a:gd name="T7" fmla="*/ 595 h 595"/>
                <a:gd name="T8" fmla="*/ 89 w 152"/>
                <a:gd name="T9" fmla="*/ 346 h 595"/>
                <a:gd name="T10" fmla="*/ 152 w 152"/>
                <a:gd name="T11" fmla="*/ 4 h 595"/>
                <a:gd name="T12" fmla="*/ 151 w 152"/>
                <a:gd name="T13" fmla="*/ 1 h 595"/>
                <a:gd name="T14" fmla="*/ 147 w 152"/>
                <a:gd name="T15" fmla="*/ 1 h 595"/>
                <a:gd name="T16" fmla="*/ 147 w 152"/>
                <a:gd name="T17" fmla="*/ 3 h 595"/>
                <a:gd name="T18" fmla="*/ 148 w 152"/>
                <a:gd name="T19" fmla="*/ 3 h 595"/>
                <a:gd name="T20" fmla="*/ 149 w 152"/>
                <a:gd name="T21" fmla="*/ 3 h 595"/>
                <a:gd name="T22" fmla="*/ 149 w 152"/>
                <a:gd name="T23" fmla="*/ 4 h 595"/>
                <a:gd name="T24" fmla="*/ 148 w 152"/>
                <a:gd name="T25" fmla="*/ 4 h 595"/>
                <a:gd name="T26" fmla="*/ 148 w 152"/>
                <a:gd name="T27" fmla="*/ 3 h 595"/>
                <a:gd name="T28" fmla="*/ 148 w 152"/>
                <a:gd name="T29" fmla="*/ 3 h 595"/>
                <a:gd name="T30" fmla="*/ 148 w 152"/>
                <a:gd name="T31" fmla="*/ 4 h 595"/>
                <a:gd name="T32" fmla="*/ 148 w 152"/>
                <a:gd name="T33" fmla="*/ 4 h 595"/>
                <a:gd name="T34" fmla="*/ 148 w 152"/>
                <a:gd name="T35" fmla="*/ 3 h 595"/>
                <a:gd name="T36" fmla="*/ 149 w 152"/>
                <a:gd name="T37" fmla="*/ 3 h 595"/>
                <a:gd name="T38" fmla="*/ 148 w 152"/>
                <a:gd name="T39" fmla="*/ 3 h 595"/>
                <a:gd name="T40" fmla="*/ 148 w 152"/>
                <a:gd name="T41" fmla="*/ 3 h 595"/>
                <a:gd name="T42" fmla="*/ 148 w 152"/>
                <a:gd name="T43" fmla="*/ 3 h 595"/>
                <a:gd name="T44" fmla="*/ 85 w 152"/>
                <a:gd name="T45" fmla="*/ 345 h 595"/>
                <a:gd name="T46" fmla="*/ 3 w 152"/>
                <a:gd name="T47" fmla="*/ 592 h 595"/>
                <a:gd name="T48" fmla="*/ 2 w 152"/>
                <a:gd name="T49" fmla="*/ 592 h 595"/>
                <a:gd name="T50" fmla="*/ 3 w 152"/>
                <a:gd name="T51" fmla="*/ 592 h 595"/>
                <a:gd name="T52" fmla="*/ 3 w 152"/>
                <a:gd name="T53" fmla="*/ 592 h 595"/>
                <a:gd name="T54" fmla="*/ 3 w 152"/>
                <a:gd name="T55" fmla="*/ 592 h 595"/>
                <a:gd name="T56" fmla="*/ 3 w 152"/>
                <a:gd name="T57" fmla="*/ 592 h 595"/>
                <a:gd name="T58" fmla="*/ 3 w 152"/>
                <a:gd name="T59" fmla="*/ 592 h 595"/>
                <a:gd name="T60" fmla="*/ 3 w 152"/>
                <a:gd name="T61" fmla="*/ 592 h 595"/>
                <a:gd name="T62" fmla="*/ 4 w 152"/>
                <a:gd name="T63" fmla="*/ 593 h 595"/>
                <a:gd name="T64" fmla="*/ 3 w 152"/>
                <a:gd name="T65" fmla="*/ 593 h 595"/>
                <a:gd name="T66" fmla="*/ 3 w 152"/>
                <a:gd name="T67" fmla="*/ 593 h 595"/>
                <a:gd name="T68" fmla="*/ 4 w 152"/>
                <a:gd name="T69" fmla="*/ 593 h 595"/>
                <a:gd name="T70" fmla="*/ 4 w 152"/>
                <a:gd name="T71" fmla="*/ 593 h 595"/>
                <a:gd name="T72" fmla="*/ 149 w 152"/>
                <a:gd name="T73" fmla="*/ 3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2" h="595">
                  <a:moveTo>
                    <a:pt x="147" y="3"/>
                  </a:moveTo>
                  <a:cubicBezTo>
                    <a:pt x="146" y="3"/>
                    <a:pt x="146" y="3"/>
                    <a:pt x="146" y="3"/>
                  </a:cubicBezTo>
                  <a:cubicBezTo>
                    <a:pt x="136" y="119"/>
                    <a:pt x="114" y="233"/>
                    <a:pt x="83" y="345"/>
                  </a:cubicBezTo>
                  <a:cubicBezTo>
                    <a:pt x="60" y="428"/>
                    <a:pt x="28" y="510"/>
                    <a:pt x="0" y="592"/>
                  </a:cubicBezTo>
                  <a:cubicBezTo>
                    <a:pt x="0" y="593"/>
                    <a:pt x="0" y="593"/>
                    <a:pt x="0" y="593"/>
                  </a:cubicBezTo>
                  <a:cubicBezTo>
                    <a:pt x="0" y="593"/>
                    <a:pt x="0" y="594"/>
                    <a:pt x="1" y="595"/>
                  </a:cubicBezTo>
                  <a:cubicBezTo>
                    <a:pt x="2" y="595"/>
                    <a:pt x="2" y="595"/>
                    <a:pt x="3" y="595"/>
                  </a:cubicBezTo>
                  <a:cubicBezTo>
                    <a:pt x="3" y="595"/>
                    <a:pt x="4" y="595"/>
                    <a:pt x="5" y="595"/>
                  </a:cubicBezTo>
                  <a:cubicBezTo>
                    <a:pt x="5" y="594"/>
                    <a:pt x="6" y="594"/>
                    <a:pt x="6" y="593"/>
                  </a:cubicBezTo>
                  <a:cubicBezTo>
                    <a:pt x="33" y="511"/>
                    <a:pt x="65" y="430"/>
                    <a:pt x="89" y="346"/>
                  </a:cubicBezTo>
                  <a:cubicBezTo>
                    <a:pt x="120" y="234"/>
                    <a:pt x="142" y="120"/>
                    <a:pt x="152" y="4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3"/>
                    <a:pt x="152" y="3"/>
                  </a:cubicBezTo>
                  <a:cubicBezTo>
                    <a:pt x="152" y="2"/>
                    <a:pt x="151" y="1"/>
                    <a:pt x="151" y="1"/>
                  </a:cubicBezTo>
                  <a:cubicBezTo>
                    <a:pt x="150" y="0"/>
                    <a:pt x="149" y="0"/>
                    <a:pt x="148" y="0"/>
                  </a:cubicBezTo>
                  <a:cubicBezTo>
                    <a:pt x="148" y="0"/>
                    <a:pt x="147" y="0"/>
                    <a:pt x="147" y="1"/>
                  </a:cubicBezTo>
                  <a:cubicBezTo>
                    <a:pt x="146" y="1"/>
                    <a:pt x="146" y="2"/>
                    <a:pt x="146" y="3"/>
                  </a:cubicBezTo>
                  <a:cubicBezTo>
                    <a:pt x="147" y="3"/>
                    <a:pt x="147" y="3"/>
                    <a:pt x="147" y="3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4"/>
                    <a:pt x="148" y="4"/>
                    <a:pt x="148" y="4"/>
                  </a:cubicBezTo>
                  <a:cubicBezTo>
                    <a:pt x="149" y="3"/>
                    <a:pt x="149" y="3"/>
                    <a:pt x="149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38" y="119"/>
                    <a:pt x="116" y="233"/>
                    <a:pt x="85" y="345"/>
                  </a:cubicBezTo>
                  <a:cubicBezTo>
                    <a:pt x="62" y="428"/>
                    <a:pt x="30" y="510"/>
                    <a:pt x="2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2" y="592"/>
                    <a:pt x="2" y="592"/>
                    <a:pt x="2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3"/>
                    <a:pt x="3" y="593"/>
                    <a:pt x="3" y="593"/>
                  </a:cubicBezTo>
                  <a:cubicBezTo>
                    <a:pt x="4" y="593"/>
                    <a:pt x="4" y="593"/>
                    <a:pt x="4" y="593"/>
                  </a:cubicBezTo>
                  <a:cubicBezTo>
                    <a:pt x="3" y="592"/>
                    <a:pt x="3" y="592"/>
                    <a:pt x="3" y="592"/>
                  </a:cubicBezTo>
                  <a:cubicBezTo>
                    <a:pt x="3" y="593"/>
                    <a:pt x="3" y="593"/>
                    <a:pt x="3" y="593"/>
                  </a:cubicBezTo>
                  <a:cubicBezTo>
                    <a:pt x="4" y="593"/>
                    <a:pt x="4" y="593"/>
                    <a:pt x="4" y="593"/>
                  </a:cubicBezTo>
                  <a:cubicBezTo>
                    <a:pt x="3" y="593"/>
                    <a:pt x="3" y="593"/>
                    <a:pt x="3" y="593"/>
                  </a:cubicBezTo>
                  <a:cubicBezTo>
                    <a:pt x="4" y="593"/>
                    <a:pt x="4" y="593"/>
                    <a:pt x="4" y="593"/>
                  </a:cubicBezTo>
                  <a:cubicBezTo>
                    <a:pt x="4" y="593"/>
                    <a:pt x="4" y="593"/>
                    <a:pt x="4" y="593"/>
                  </a:cubicBezTo>
                  <a:cubicBezTo>
                    <a:pt x="3" y="593"/>
                    <a:pt x="3" y="593"/>
                    <a:pt x="3" y="593"/>
                  </a:cubicBezTo>
                  <a:cubicBezTo>
                    <a:pt x="4" y="593"/>
                    <a:pt x="4" y="593"/>
                    <a:pt x="4" y="593"/>
                  </a:cubicBezTo>
                  <a:cubicBezTo>
                    <a:pt x="31" y="511"/>
                    <a:pt x="63" y="429"/>
                    <a:pt x="86" y="346"/>
                  </a:cubicBezTo>
                  <a:cubicBezTo>
                    <a:pt x="118" y="233"/>
                    <a:pt x="139" y="119"/>
                    <a:pt x="149" y="3"/>
                  </a:cubicBezTo>
                  <a:cubicBezTo>
                    <a:pt x="147" y="3"/>
                    <a:pt x="147" y="3"/>
                    <a:pt x="147" y="3"/>
                  </a:cubicBezTo>
                </a:path>
              </a:pathLst>
            </a:custGeom>
            <a:solidFill>
              <a:srgbClr val="6C81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s1íḋe">
              <a:extLst>
                <a:ext uri="{FF2B5EF4-FFF2-40B4-BE49-F238E27FC236}">
                  <a16:creationId xmlns:a16="http://schemas.microsoft.com/office/drawing/2014/main" id="{F0DDF81A-6E68-4525-BF41-0528F5B941FF}"/>
                </a:ext>
              </a:extLst>
            </p:cNvPr>
            <p:cNvSpPr/>
            <p:nvPr/>
          </p:nvSpPr>
          <p:spPr bwMode="auto">
            <a:xfrm>
              <a:off x="7367588" y="3309938"/>
              <a:ext cx="1412875" cy="2017713"/>
            </a:xfrm>
            <a:custGeom>
              <a:avLst/>
              <a:gdLst>
                <a:gd name="T0" fmla="*/ 0 w 428"/>
                <a:gd name="T1" fmla="*/ 594 h 612"/>
                <a:gd name="T2" fmla="*/ 132 w 428"/>
                <a:gd name="T3" fmla="*/ 166 h 612"/>
                <a:gd name="T4" fmla="*/ 321 w 428"/>
                <a:gd name="T5" fmla="*/ 28 h 612"/>
                <a:gd name="T6" fmla="*/ 428 w 428"/>
                <a:gd name="T7" fmla="*/ 0 h 612"/>
                <a:gd name="T8" fmla="*/ 352 w 428"/>
                <a:gd name="T9" fmla="*/ 104 h 612"/>
                <a:gd name="T10" fmla="*/ 145 w 428"/>
                <a:gd name="T11" fmla="*/ 305 h 612"/>
                <a:gd name="T12" fmla="*/ 14 w 428"/>
                <a:gd name="T13" fmla="*/ 612 h 612"/>
                <a:gd name="T14" fmla="*/ 0 w 428"/>
                <a:gd name="T15" fmla="*/ 594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8" h="612">
                  <a:moveTo>
                    <a:pt x="0" y="594"/>
                  </a:moveTo>
                  <a:cubicBezTo>
                    <a:pt x="0" y="594"/>
                    <a:pt x="54" y="257"/>
                    <a:pt x="132" y="166"/>
                  </a:cubicBezTo>
                  <a:cubicBezTo>
                    <a:pt x="194" y="93"/>
                    <a:pt x="230" y="50"/>
                    <a:pt x="321" y="28"/>
                  </a:cubicBezTo>
                  <a:cubicBezTo>
                    <a:pt x="412" y="6"/>
                    <a:pt x="428" y="0"/>
                    <a:pt x="428" y="0"/>
                  </a:cubicBezTo>
                  <a:cubicBezTo>
                    <a:pt x="428" y="0"/>
                    <a:pt x="400" y="37"/>
                    <a:pt x="352" y="104"/>
                  </a:cubicBezTo>
                  <a:cubicBezTo>
                    <a:pt x="305" y="171"/>
                    <a:pt x="185" y="250"/>
                    <a:pt x="145" y="305"/>
                  </a:cubicBezTo>
                  <a:cubicBezTo>
                    <a:pt x="109" y="353"/>
                    <a:pt x="75" y="354"/>
                    <a:pt x="14" y="612"/>
                  </a:cubicBezTo>
                  <a:cubicBezTo>
                    <a:pt x="0" y="594"/>
                    <a:pt x="0" y="594"/>
                    <a:pt x="0" y="594"/>
                  </a:cubicBezTo>
                </a:path>
              </a:pathLst>
            </a:custGeom>
            <a:solidFill>
              <a:srgbClr val="816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sḷïḍe">
              <a:extLst>
                <a:ext uri="{FF2B5EF4-FFF2-40B4-BE49-F238E27FC236}">
                  <a16:creationId xmlns:a16="http://schemas.microsoft.com/office/drawing/2014/main" id="{D7425CFE-8AFF-4342-AC36-E099C6E30486}"/>
                </a:ext>
              </a:extLst>
            </p:cNvPr>
            <p:cNvSpPr/>
            <p:nvPr/>
          </p:nvSpPr>
          <p:spPr bwMode="auto">
            <a:xfrm>
              <a:off x="7397751" y="3300413"/>
              <a:ext cx="1392238" cy="2000250"/>
            </a:xfrm>
            <a:custGeom>
              <a:avLst/>
              <a:gdLst>
                <a:gd name="T0" fmla="*/ 418 w 422"/>
                <a:gd name="T1" fmla="*/ 1 h 607"/>
                <a:gd name="T2" fmla="*/ 116 w 422"/>
                <a:gd name="T3" fmla="*/ 247 h 607"/>
                <a:gd name="T4" fmla="*/ 0 w 422"/>
                <a:gd name="T5" fmla="*/ 604 h 607"/>
                <a:gd name="T6" fmla="*/ 4 w 422"/>
                <a:gd name="T7" fmla="*/ 604 h 607"/>
                <a:gd name="T8" fmla="*/ 119 w 422"/>
                <a:gd name="T9" fmla="*/ 249 h 607"/>
                <a:gd name="T10" fmla="*/ 420 w 422"/>
                <a:gd name="T11" fmla="*/ 5 h 607"/>
                <a:gd name="T12" fmla="*/ 418 w 422"/>
                <a:gd name="T13" fmla="*/ 1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2" h="607">
                  <a:moveTo>
                    <a:pt x="418" y="1"/>
                  </a:moveTo>
                  <a:cubicBezTo>
                    <a:pt x="299" y="49"/>
                    <a:pt x="181" y="135"/>
                    <a:pt x="116" y="247"/>
                  </a:cubicBezTo>
                  <a:cubicBezTo>
                    <a:pt x="53" y="354"/>
                    <a:pt x="19" y="482"/>
                    <a:pt x="0" y="604"/>
                  </a:cubicBezTo>
                  <a:cubicBezTo>
                    <a:pt x="0" y="607"/>
                    <a:pt x="4" y="607"/>
                    <a:pt x="4" y="604"/>
                  </a:cubicBezTo>
                  <a:cubicBezTo>
                    <a:pt x="23" y="483"/>
                    <a:pt x="57" y="355"/>
                    <a:pt x="119" y="249"/>
                  </a:cubicBezTo>
                  <a:cubicBezTo>
                    <a:pt x="184" y="138"/>
                    <a:pt x="301" y="52"/>
                    <a:pt x="420" y="5"/>
                  </a:cubicBezTo>
                  <a:cubicBezTo>
                    <a:pt x="422" y="4"/>
                    <a:pt x="421" y="0"/>
                    <a:pt x="418" y="1"/>
                  </a:cubicBezTo>
                </a:path>
              </a:pathLst>
            </a:custGeom>
            <a:solidFill>
              <a:srgbClr val="7D62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$1íḓê">
              <a:extLst>
                <a:ext uri="{FF2B5EF4-FFF2-40B4-BE49-F238E27FC236}">
                  <a16:creationId xmlns:a16="http://schemas.microsoft.com/office/drawing/2014/main" id="{8BB2FE73-2C1D-4A15-8F32-E1B416E428B6}"/>
                </a:ext>
              </a:extLst>
            </p:cNvPr>
            <p:cNvSpPr/>
            <p:nvPr/>
          </p:nvSpPr>
          <p:spPr bwMode="auto">
            <a:xfrm>
              <a:off x="7296151" y="1550988"/>
              <a:ext cx="857250" cy="2863850"/>
            </a:xfrm>
            <a:custGeom>
              <a:avLst/>
              <a:gdLst>
                <a:gd name="T0" fmla="*/ 73 w 260"/>
                <a:gd name="T1" fmla="*/ 532 h 869"/>
                <a:gd name="T2" fmla="*/ 177 w 260"/>
                <a:gd name="T3" fmla="*/ 171 h 869"/>
                <a:gd name="T4" fmla="*/ 251 w 260"/>
                <a:gd name="T5" fmla="*/ 84 h 869"/>
                <a:gd name="T6" fmla="*/ 206 w 260"/>
                <a:gd name="T7" fmla="*/ 236 h 869"/>
                <a:gd name="T8" fmla="*/ 82 w 260"/>
                <a:gd name="T9" fmla="*/ 521 h 869"/>
                <a:gd name="T10" fmla="*/ 7 w 260"/>
                <a:gd name="T11" fmla="*/ 869 h 869"/>
                <a:gd name="T12" fmla="*/ 0 w 260"/>
                <a:gd name="T13" fmla="*/ 868 h 869"/>
                <a:gd name="T14" fmla="*/ 73 w 260"/>
                <a:gd name="T15" fmla="*/ 532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869">
                  <a:moveTo>
                    <a:pt x="73" y="532"/>
                  </a:moveTo>
                  <a:cubicBezTo>
                    <a:pt x="76" y="510"/>
                    <a:pt x="109" y="310"/>
                    <a:pt x="177" y="171"/>
                  </a:cubicBezTo>
                  <a:cubicBezTo>
                    <a:pt x="260" y="0"/>
                    <a:pt x="251" y="84"/>
                    <a:pt x="251" y="84"/>
                  </a:cubicBezTo>
                  <a:cubicBezTo>
                    <a:pt x="250" y="95"/>
                    <a:pt x="242" y="144"/>
                    <a:pt x="206" y="236"/>
                  </a:cubicBezTo>
                  <a:cubicBezTo>
                    <a:pt x="172" y="321"/>
                    <a:pt x="130" y="453"/>
                    <a:pt x="82" y="521"/>
                  </a:cubicBezTo>
                  <a:cubicBezTo>
                    <a:pt x="68" y="584"/>
                    <a:pt x="15" y="814"/>
                    <a:pt x="7" y="869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8" y="816"/>
                    <a:pt x="55" y="609"/>
                    <a:pt x="73" y="532"/>
                  </a:cubicBezTo>
                </a:path>
              </a:pathLst>
            </a:custGeom>
            <a:solidFill>
              <a:srgbClr val="6138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ïṩḻïḋè">
              <a:extLst>
                <a:ext uri="{FF2B5EF4-FFF2-40B4-BE49-F238E27FC236}">
                  <a16:creationId xmlns:a16="http://schemas.microsoft.com/office/drawing/2014/main" id="{A8A79E04-99B0-4F1A-B53C-8566E72C97DE}"/>
                </a:ext>
              </a:extLst>
            </p:cNvPr>
            <p:cNvSpPr/>
            <p:nvPr/>
          </p:nvSpPr>
          <p:spPr bwMode="auto">
            <a:xfrm>
              <a:off x="7291388" y="1758950"/>
              <a:ext cx="822325" cy="2684463"/>
            </a:xfrm>
            <a:custGeom>
              <a:avLst/>
              <a:gdLst>
                <a:gd name="T0" fmla="*/ 245 w 249"/>
                <a:gd name="T1" fmla="*/ 1 h 815"/>
                <a:gd name="T2" fmla="*/ 77 w 249"/>
                <a:gd name="T3" fmla="*/ 456 h 815"/>
                <a:gd name="T4" fmla="*/ 1 w 249"/>
                <a:gd name="T5" fmla="*/ 812 h 815"/>
                <a:gd name="T6" fmla="*/ 4 w 249"/>
                <a:gd name="T7" fmla="*/ 813 h 815"/>
                <a:gd name="T8" fmla="*/ 80 w 249"/>
                <a:gd name="T9" fmla="*/ 457 h 815"/>
                <a:gd name="T10" fmla="*/ 248 w 249"/>
                <a:gd name="T11" fmla="*/ 3 h 815"/>
                <a:gd name="T12" fmla="*/ 245 w 249"/>
                <a:gd name="T13" fmla="*/ 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815">
                  <a:moveTo>
                    <a:pt x="245" y="1"/>
                  </a:moveTo>
                  <a:cubicBezTo>
                    <a:pt x="174" y="148"/>
                    <a:pt x="120" y="299"/>
                    <a:pt x="77" y="456"/>
                  </a:cubicBezTo>
                  <a:cubicBezTo>
                    <a:pt x="45" y="573"/>
                    <a:pt x="26" y="694"/>
                    <a:pt x="1" y="812"/>
                  </a:cubicBezTo>
                  <a:cubicBezTo>
                    <a:pt x="0" y="814"/>
                    <a:pt x="3" y="815"/>
                    <a:pt x="4" y="813"/>
                  </a:cubicBezTo>
                  <a:cubicBezTo>
                    <a:pt x="29" y="695"/>
                    <a:pt x="49" y="574"/>
                    <a:pt x="80" y="457"/>
                  </a:cubicBezTo>
                  <a:cubicBezTo>
                    <a:pt x="122" y="301"/>
                    <a:pt x="177" y="149"/>
                    <a:pt x="248" y="3"/>
                  </a:cubicBezTo>
                  <a:cubicBezTo>
                    <a:pt x="249" y="1"/>
                    <a:pt x="246" y="0"/>
                    <a:pt x="245" y="1"/>
                  </a:cubicBezTo>
                </a:path>
              </a:pathLst>
            </a:custGeom>
            <a:solidFill>
              <a:srgbClr val="463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îslîḑe">
              <a:extLst>
                <a:ext uri="{FF2B5EF4-FFF2-40B4-BE49-F238E27FC236}">
                  <a16:creationId xmlns:a16="http://schemas.microsoft.com/office/drawing/2014/main" id="{7ED58BA0-B039-4542-9428-4D1873136220}"/>
                </a:ext>
              </a:extLst>
            </p:cNvPr>
            <p:cNvSpPr/>
            <p:nvPr/>
          </p:nvSpPr>
          <p:spPr bwMode="auto">
            <a:xfrm>
              <a:off x="7489826" y="2874963"/>
              <a:ext cx="815975" cy="1292225"/>
            </a:xfrm>
            <a:custGeom>
              <a:avLst/>
              <a:gdLst>
                <a:gd name="T0" fmla="*/ 0 w 247"/>
                <a:gd name="T1" fmla="*/ 392 h 392"/>
                <a:gd name="T2" fmla="*/ 42 w 247"/>
                <a:gd name="T3" fmla="*/ 191 h 392"/>
                <a:gd name="T4" fmla="*/ 64 w 247"/>
                <a:gd name="T5" fmla="*/ 149 h 392"/>
                <a:gd name="T6" fmla="*/ 98 w 247"/>
                <a:gd name="T7" fmla="*/ 111 h 392"/>
                <a:gd name="T8" fmla="*/ 247 w 247"/>
                <a:gd name="T9" fmla="*/ 0 h 392"/>
                <a:gd name="T10" fmla="*/ 156 w 247"/>
                <a:gd name="T11" fmla="*/ 161 h 392"/>
                <a:gd name="T12" fmla="*/ 101 w 247"/>
                <a:gd name="T13" fmla="*/ 256 h 392"/>
                <a:gd name="T14" fmla="*/ 0 w 247"/>
                <a:gd name="T15" fmla="*/ 39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7" h="392">
                  <a:moveTo>
                    <a:pt x="0" y="392"/>
                  </a:moveTo>
                  <a:cubicBezTo>
                    <a:pt x="6" y="334"/>
                    <a:pt x="21" y="246"/>
                    <a:pt x="42" y="191"/>
                  </a:cubicBezTo>
                  <a:cubicBezTo>
                    <a:pt x="48" y="177"/>
                    <a:pt x="55" y="162"/>
                    <a:pt x="64" y="149"/>
                  </a:cubicBezTo>
                  <a:cubicBezTo>
                    <a:pt x="74" y="135"/>
                    <a:pt x="86" y="123"/>
                    <a:pt x="98" y="111"/>
                  </a:cubicBezTo>
                  <a:cubicBezTo>
                    <a:pt x="143" y="68"/>
                    <a:pt x="190" y="24"/>
                    <a:pt x="247" y="0"/>
                  </a:cubicBezTo>
                  <a:cubicBezTo>
                    <a:pt x="208" y="48"/>
                    <a:pt x="182" y="105"/>
                    <a:pt x="156" y="161"/>
                  </a:cubicBezTo>
                  <a:cubicBezTo>
                    <a:pt x="145" y="186"/>
                    <a:pt x="117" y="234"/>
                    <a:pt x="101" y="256"/>
                  </a:cubicBezTo>
                  <a:cubicBezTo>
                    <a:pt x="66" y="304"/>
                    <a:pt x="42" y="342"/>
                    <a:pt x="0" y="392"/>
                  </a:cubicBezTo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$ļîḓê">
              <a:extLst>
                <a:ext uri="{FF2B5EF4-FFF2-40B4-BE49-F238E27FC236}">
                  <a16:creationId xmlns:a16="http://schemas.microsoft.com/office/drawing/2014/main" id="{FA87DBEC-10E2-4E50-B9FD-DBA25907AA16}"/>
                </a:ext>
              </a:extLst>
            </p:cNvPr>
            <p:cNvSpPr/>
            <p:nvPr/>
          </p:nvSpPr>
          <p:spPr bwMode="auto">
            <a:xfrm>
              <a:off x="7450138" y="2865438"/>
              <a:ext cx="865188" cy="1354138"/>
            </a:xfrm>
            <a:custGeom>
              <a:avLst/>
              <a:gdLst>
                <a:gd name="T0" fmla="*/ 258 w 262"/>
                <a:gd name="T1" fmla="*/ 1 h 411"/>
                <a:gd name="T2" fmla="*/ 112 w 262"/>
                <a:gd name="T3" fmla="*/ 161 h 411"/>
                <a:gd name="T4" fmla="*/ 1 w 262"/>
                <a:gd name="T5" fmla="*/ 407 h 411"/>
                <a:gd name="T6" fmla="*/ 4 w 262"/>
                <a:gd name="T7" fmla="*/ 409 h 411"/>
                <a:gd name="T8" fmla="*/ 105 w 262"/>
                <a:gd name="T9" fmla="*/ 188 h 411"/>
                <a:gd name="T10" fmla="*/ 260 w 262"/>
                <a:gd name="T11" fmla="*/ 4 h 411"/>
                <a:gd name="T12" fmla="*/ 258 w 262"/>
                <a:gd name="T13" fmla="*/ 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11">
                  <a:moveTo>
                    <a:pt x="258" y="1"/>
                  </a:moveTo>
                  <a:cubicBezTo>
                    <a:pt x="200" y="42"/>
                    <a:pt x="143" y="97"/>
                    <a:pt x="112" y="161"/>
                  </a:cubicBezTo>
                  <a:cubicBezTo>
                    <a:pt x="73" y="242"/>
                    <a:pt x="42" y="327"/>
                    <a:pt x="1" y="407"/>
                  </a:cubicBezTo>
                  <a:cubicBezTo>
                    <a:pt x="0" y="409"/>
                    <a:pt x="3" y="411"/>
                    <a:pt x="4" y="409"/>
                  </a:cubicBezTo>
                  <a:cubicBezTo>
                    <a:pt x="41" y="337"/>
                    <a:pt x="75" y="264"/>
                    <a:pt x="105" y="188"/>
                  </a:cubicBezTo>
                  <a:cubicBezTo>
                    <a:pt x="135" y="113"/>
                    <a:pt x="194" y="51"/>
                    <a:pt x="260" y="4"/>
                  </a:cubicBezTo>
                  <a:cubicBezTo>
                    <a:pt x="262" y="3"/>
                    <a:pt x="259" y="0"/>
                    <a:pt x="258" y="1"/>
                  </a:cubicBezTo>
                </a:path>
              </a:pathLst>
            </a:custGeom>
            <a:solidFill>
              <a:srgbClr val="4631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iṧļîďè">
              <a:extLst>
                <a:ext uri="{FF2B5EF4-FFF2-40B4-BE49-F238E27FC236}">
                  <a16:creationId xmlns:a16="http://schemas.microsoft.com/office/drawing/2014/main" id="{9CFECE90-EB8C-4817-BA21-7CF4D1783A2A}"/>
                </a:ext>
              </a:extLst>
            </p:cNvPr>
            <p:cNvSpPr/>
            <p:nvPr/>
          </p:nvSpPr>
          <p:spPr bwMode="auto">
            <a:xfrm>
              <a:off x="4659313" y="1744663"/>
              <a:ext cx="2762250" cy="3951288"/>
            </a:xfrm>
            <a:custGeom>
              <a:avLst/>
              <a:gdLst>
                <a:gd name="T0" fmla="*/ 0 w 837"/>
                <a:gd name="T1" fmla="*/ 1058 h 1199"/>
                <a:gd name="T2" fmla="*/ 0 w 837"/>
                <a:gd name="T3" fmla="*/ 1117 h 1199"/>
                <a:gd name="T4" fmla="*/ 82 w 837"/>
                <a:gd name="T5" fmla="*/ 1199 h 1199"/>
                <a:gd name="T6" fmla="*/ 769 w 837"/>
                <a:gd name="T7" fmla="*/ 1199 h 1199"/>
                <a:gd name="T8" fmla="*/ 837 w 837"/>
                <a:gd name="T9" fmla="*/ 1164 h 1199"/>
                <a:gd name="T10" fmla="*/ 798 w 837"/>
                <a:gd name="T11" fmla="*/ 1174 h 1199"/>
                <a:gd name="T12" fmla="*/ 111 w 837"/>
                <a:gd name="T13" fmla="*/ 1174 h 1199"/>
                <a:gd name="T14" fmla="*/ 28 w 837"/>
                <a:gd name="T15" fmla="*/ 1092 h 1199"/>
                <a:gd name="T16" fmla="*/ 28 w 837"/>
                <a:gd name="T17" fmla="*/ 1070 h 1199"/>
                <a:gd name="T18" fmla="*/ 11 w 837"/>
                <a:gd name="T19" fmla="*/ 1063 h 1199"/>
                <a:gd name="T20" fmla="*/ 0 w 837"/>
                <a:gd name="T21" fmla="*/ 1058 h 1199"/>
                <a:gd name="T22" fmla="*/ 43 w 837"/>
                <a:gd name="T23" fmla="*/ 0 h 1199"/>
                <a:gd name="T24" fmla="*/ 2 w 837"/>
                <a:gd name="T25" fmla="*/ 53 h 1199"/>
                <a:gd name="T26" fmla="*/ 28 w 837"/>
                <a:gd name="T27" fmla="*/ 131 h 1199"/>
                <a:gd name="T28" fmla="*/ 28 w 837"/>
                <a:gd name="T29" fmla="*/ 48 h 1199"/>
                <a:gd name="T30" fmla="*/ 43 w 837"/>
                <a:gd name="T31" fmla="*/ 0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37" h="1199">
                  <a:moveTo>
                    <a:pt x="0" y="1058"/>
                  </a:moveTo>
                  <a:cubicBezTo>
                    <a:pt x="0" y="1117"/>
                    <a:pt x="0" y="1117"/>
                    <a:pt x="0" y="1117"/>
                  </a:cubicBezTo>
                  <a:cubicBezTo>
                    <a:pt x="0" y="1162"/>
                    <a:pt x="37" y="1199"/>
                    <a:pt x="82" y="1199"/>
                  </a:cubicBezTo>
                  <a:cubicBezTo>
                    <a:pt x="769" y="1199"/>
                    <a:pt x="769" y="1199"/>
                    <a:pt x="769" y="1199"/>
                  </a:cubicBezTo>
                  <a:cubicBezTo>
                    <a:pt x="797" y="1199"/>
                    <a:pt x="822" y="1186"/>
                    <a:pt x="837" y="1164"/>
                  </a:cubicBezTo>
                  <a:cubicBezTo>
                    <a:pt x="825" y="1171"/>
                    <a:pt x="812" y="1174"/>
                    <a:pt x="798" y="1174"/>
                  </a:cubicBezTo>
                  <a:cubicBezTo>
                    <a:pt x="111" y="1174"/>
                    <a:pt x="111" y="1174"/>
                    <a:pt x="111" y="1174"/>
                  </a:cubicBezTo>
                  <a:cubicBezTo>
                    <a:pt x="65" y="1174"/>
                    <a:pt x="28" y="1137"/>
                    <a:pt x="28" y="1092"/>
                  </a:cubicBezTo>
                  <a:cubicBezTo>
                    <a:pt x="28" y="1070"/>
                    <a:pt x="28" y="1070"/>
                    <a:pt x="28" y="1070"/>
                  </a:cubicBezTo>
                  <a:cubicBezTo>
                    <a:pt x="22" y="1068"/>
                    <a:pt x="17" y="1066"/>
                    <a:pt x="11" y="1063"/>
                  </a:cubicBezTo>
                  <a:cubicBezTo>
                    <a:pt x="7" y="1061"/>
                    <a:pt x="3" y="1060"/>
                    <a:pt x="0" y="1058"/>
                  </a:cubicBezTo>
                  <a:moveTo>
                    <a:pt x="43" y="0"/>
                  </a:moveTo>
                  <a:cubicBezTo>
                    <a:pt x="23" y="11"/>
                    <a:pt x="8" y="30"/>
                    <a:pt x="2" y="53"/>
                  </a:cubicBezTo>
                  <a:cubicBezTo>
                    <a:pt x="11" y="79"/>
                    <a:pt x="19" y="105"/>
                    <a:pt x="28" y="13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30"/>
                    <a:pt x="33" y="13"/>
                    <a:pt x="43" y="0"/>
                  </a:cubicBezTo>
                </a:path>
              </a:pathLst>
            </a:custGeom>
            <a:solidFill>
              <a:srgbClr val="23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íṡļíḓè">
              <a:extLst>
                <a:ext uri="{FF2B5EF4-FFF2-40B4-BE49-F238E27FC236}">
                  <a16:creationId xmlns:a16="http://schemas.microsoft.com/office/drawing/2014/main" id="{B5C26356-CB0B-4E1B-B9E1-FD997475BFE6}"/>
                </a:ext>
              </a:extLst>
            </p:cNvPr>
            <p:cNvSpPr/>
            <p:nvPr/>
          </p:nvSpPr>
          <p:spPr bwMode="auto">
            <a:xfrm>
              <a:off x="4659313" y="1919288"/>
              <a:ext cx="92075" cy="3351213"/>
            </a:xfrm>
            <a:custGeom>
              <a:avLst/>
              <a:gdLst>
                <a:gd name="T0" fmla="*/ 0 w 28"/>
                <a:gd name="T1" fmla="*/ 909 h 1017"/>
                <a:gd name="T2" fmla="*/ 0 w 28"/>
                <a:gd name="T3" fmla="*/ 1005 h 1017"/>
                <a:gd name="T4" fmla="*/ 11 w 28"/>
                <a:gd name="T5" fmla="*/ 1010 h 1017"/>
                <a:gd name="T6" fmla="*/ 28 w 28"/>
                <a:gd name="T7" fmla="*/ 1017 h 1017"/>
                <a:gd name="T8" fmla="*/ 28 w 28"/>
                <a:gd name="T9" fmla="*/ 937 h 1017"/>
                <a:gd name="T10" fmla="*/ 0 w 28"/>
                <a:gd name="T11" fmla="*/ 909 h 1017"/>
                <a:gd name="T12" fmla="*/ 0 w 28"/>
                <a:gd name="T13" fmla="*/ 806 h 1017"/>
                <a:gd name="T14" fmla="*/ 0 w 28"/>
                <a:gd name="T15" fmla="*/ 904 h 1017"/>
                <a:gd name="T16" fmla="*/ 28 w 28"/>
                <a:gd name="T17" fmla="*/ 931 h 1017"/>
                <a:gd name="T18" fmla="*/ 28 w 28"/>
                <a:gd name="T19" fmla="*/ 857 h 1017"/>
                <a:gd name="T20" fmla="*/ 0 w 28"/>
                <a:gd name="T21" fmla="*/ 806 h 1017"/>
                <a:gd name="T22" fmla="*/ 0 w 28"/>
                <a:gd name="T23" fmla="*/ 528 h 1017"/>
                <a:gd name="T24" fmla="*/ 0 w 28"/>
                <a:gd name="T25" fmla="*/ 798 h 1017"/>
                <a:gd name="T26" fmla="*/ 28 w 28"/>
                <a:gd name="T27" fmla="*/ 849 h 1017"/>
                <a:gd name="T28" fmla="*/ 28 w 28"/>
                <a:gd name="T29" fmla="*/ 658 h 1017"/>
                <a:gd name="T30" fmla="*/ 0 w 28"/>
                <a:gd name="T31" fmla="*/ 528 h 1017"/>
                <a:gd name="T32" fmla="*/ 2 w 28"/>
                <a:gd name="T33" fmla="*/ 0 h 1017"/>
                <a:gd name="T34" fmla="*/ 0 w 28"/>
                <a:gd name="T35" fmla="*/ 20 h 1017"/>
                <a:gd name="T36" fmla="*/ 0 w 28"/>
                <a:gd name="T37" fmla="*/ 507 h 1017"/>
                <a:gd name="T38" fmla="*/ 28 w 28"/>
                <a:gd name="T39" fmla="*/ 641 h 1017"/>
                <a:gd name="T40" fmla="*/ 28 w 28"/>
                <a:gd name="T41" fmla="*/ 78 h 1017"/>
                <a:gd name="T42" fmla="*/ 2 w 28"/>
                <a:gd name="T43" fmla="*/ 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1017">
                  <a:moveTo>
                    <a:pt x="0" y="909"/>
                  </a:moveTo>
                  <a:cubicBezTo>
                    <a:pt x="0" y="1005"/>
                    <a:pt x="0" y="1005"/>
                    <a:pt x="0" y="1005"/>
                  </a:cubicBezTo>
                  <a:cubicBezTo>
                    <a:pt x="3" y="1007"/>
                    <a:pt x="7" y="1008"/>
                    <a:pt x="11" y="1010"/>
                  </a:cubicBezTo>
                  <a:cubicBezTo>
                    <a:pt x="17" y="1013"/>
                    <a:pt x="22" y="1015"/>
                    <a:pt x="28" y="1017"/>
                  </a:cubicBezTo>
                  <a:cubicBezTo>
                    <a:pt x="28" y="937"/>
                    <a:pt x="28" y="937"/>
                    <a:pt x="28" y="937"/>
                  </a:cubicBezTo>
                  <a:cubicBezTo>
                    <a:pt x="19" y="928"/>
                    <a:pt x="9" y="918"/>
                    <a:pt x="0" y="909"/>
                  </a:cubicBezTo>
                  <a:moveTo>
                    <a:pt x="0" y="806"/>
                  </a:moveTo>
                  <a:cubicBezTo>
                    <a:pt x="0" y="904"/>
                    <a:pt x="0" y="904"/>
                    <a:pt x="0" y="904"/>
                  </a:cubicBezTo>
                  <a:cubicBezTo>
                    <a:pt x="9" y="913"/>
                    <a:pt x="19" y="922"/>
                    <a:pt x="28" y="931"/>
                  </a:cubicBezTo>
                  <a:cubicBezTo>
                    <a:pt x="28" y="857"/>
                    <a:pt x="28" y="857"/>
                    <a:pt x="28" y="857"/>
                  </a:cubicBezTo>
                  <a:cubicBezTo>
                    <a:pt x="19" y="841"/>
                    <a:pt x="9" y="824"/>
                    <a:pt x="0" y="806"/>
                  </a:cubicBezTo>
                  <a:moveTo>
                    <a:pt x="0" y="528"/>
                  </a:moveTo>
                  <a:cubicBezTo>
                    <a:pt x="0" y="798"/>
                    <a:pt x="0" y="798"/>
                    <a:pt x="0" y="798"/>
                  </a:cubicBezTo>
                  <a:cubicBezTo>
                    <a:pt x="9" y="815"/>
                    <a:pt x="19" y="832"/>
                    <a:pt x="28" y="849"/>
                  </a:cubicBezTo>
                  <a:cubicBezTo>
                    <a:pt x="28" y="658"/>
                    <a:pt x="28" y="658"/>
                    <a:pt x="28" y="658"/>
                  </a:cubicBezTo>
                  <a:cubicBezTo>
                    <a:pt x="18" y="616"/>
                    <a:pt x="8" y="572"/>
                    <a:pt x="0" y="528"/>
                  </a:cubicBezTo>
                  <a:moveTo>
                    <a:pt x="2" y="0"/>
                  </a:moveTo>
                  <a:cubicBezTo>
                    <a:pt x="1" y="6"/>
                    <a:pt x="0" y="13"/>
                    <a:pt x="0" y="20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8" y="552"/>
                    <a:pt x="17" y="597"/>
                    <a:pt x="28" y="641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19" y="52"/>
                    <a:pt x="11" y="26"/>
                    <a:pt x="2" y="0"/>
                  </a:cubicBezTo>
                </a:path>
              </a:pathLst>
            </a:custGeom>
            <a:solidFill>
              <a:srgbClr val="230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ïşḷîḋè">
              <a:extLst>
                <a:ext uri="{FF2B5EF4-FFF2-40B4-BE49-F238E27FC236}">
                  <a16:creationId xmlns:a16="http://schemas.microsoft.com/office/drawing/2014/main" id="{D19FAA7E-874D-401A-84E4-D95EF5EDE2DF}"/>
                </a:ext>
              </a:extLst>
            </p:cNvPr>
            <p:cNvSpPr/>
            <p:nvPr/>
          </p:nvSpPr>
          <p:spPr bwMode="auto">
            <a:xfrm>
              <a:off x="4659313" y="3590925"/>
              <a:ext cx="92075" cy="496888"/>
            </a:xfrm>
            <a:custGeom>
              <a:avLst/>
              <a:gdLst>
                <a:gd name="T0" fmla="*/ 0 w 28"/>
                <a:gd name="T1" fmla="*/ 0 h 151"/>
                <a:gd name="T2" fmla="*/ 0 w 28"/>
                <a:gd name="T3" fmla="*/ 21 h 151"/>
                <a:gd name="T4" fmla="*/ 28 w 28"/>
                <a:gd name="T5" fmla="*/ 151 h 151"/>
                <a:gd name="T6" fmla="*/ 28 w 28"/>
                <a:gd name="T7" fmla="*/ 134 h 151"/>
                <a:gd name="T8" fmla="*/ 0 w 28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51">
                  <a:moveTo>
                    <a:pt x="0" y="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8" y="65"/>
                    <a:pt x="18" y="109"/>
                    <a:pt x="28" y="151"/>
                  </a:cubicBezTo>
                  <a:cubicBezTo>
                    <a:pt x="28" y="134"/>
                    <a:pt x="28" y="134"/>
                    <a:pt x="28" y="134"/>
                  </a:cubicBezTo>
                  <a:cubicBezTo>
                    <a:pt x="17" y="90"/>
                    <a:pt x="8" y="45"/>
                    <a:pt x="0" y="0"/>
                  </a:cubicBezTo>
                </a:path>
              </a:pathLst>
            </a:custGeom>
            <a:solidFill>
              <a:srgbClr val="231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$ḻïḑe">
              <a:extLst>
                <a:ext uri="{FF2B5EF4-FFF2-40B4-BE49-F238E27FC236}">
                  <a16:creationId xmlns:a16="http://schemas.microsoft.com/office/drawing/2014/main" id="{DDED7438-4E92-4FBD-8D73-2042E1A0D858}"/>
                </a:ext>
              </a:extLst>
            </p:cNvPr>
            <p:cNvSpPr/>
            <p:nvPr/>
          </p:nvSpPr>
          <p:spPr bwMode="auto">
            <a:xfrm>
              <a:off x="4659313" y="4549775"/>
              <a:ext cx="92075" cy="193675"/>
            </a:xfrm>
            <a:custGeom>
              <a:avLst/>
              <a:gdLst>
                <a:gd name="T0" fmla="*/ 0 w 28"/>
                <a:gd name="T1" fmla="*/ 0 h 59"/>
                <a:gd name="T2" fmla="*/ 0 w 28"/>
                <a:gd name="T3" fmla="*/ 8 h 59"/>
                <a:gd name="T4" fmla="*/ 28 w 28"/>
                <a:gd name="T5" fmla="*/ 59 h 59"/>
                <a:gd name="T6" fmla="*/ 28 w 28"/>
                <a:gd name="T7" fmla="*/ 51 h 59"/>
                <a:gd name="T8" fmla="*/ 0 w 28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9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9" y="26"/>
                    <a:pt x="19" y="43"/>
                    <a:pt x="28" y="59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9" y="34"/>
                    <a:pt x="9" y="17"/>
                    <a:pt x="0" y="0"/>
                  </a:cubicBezTo>
                </a:path>
              </a:pathLst>
            </a:custGeom>
            <a:solidFill>
              <a:srgbClr val="231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şļîdè">
              <a:extLst>
                <a:ext uri="{FF2B5EF4-FFF2-40B4-BE49-F238E27FC236}">
                  <a16:creationId xmlns:a16="http://schemas.microsoft.com/office/drawing/2014/main" id="{C7C764CC-D9D5-454B-BEE7-5A2B015C50B4}"/>
                </a:ext>
              </a:extLst>
            </p:cNvPr>
            <p:cNvSpPr/>
            <p:nvPr/>
          </p:nvSpPr>
          <p:spPr bwMode="auto">
            <a:xfrm>
              <a:off x="4659313" y="4899025"/>
              <a:ext cx="92075" cy="107950"/>
            </a:xfrm>
            <a:custGeom>
              <a:avLst/>
              <a:gdLst>
                <a:gd name="T0" fmla="*/ 0 w 28"/>
                <a:gd name="T1" fmla="*/ 0 h 33"/>
                <a:gd name="T2" fmla="*/ 0 w 28"/>
                <a:gd name="T3" fmla="*/ 5 h 33"/>
                <a:gd name="T4" fmla="*/ 28 w 28"/>
                <a:gd name="T5" fmla="*/ 33 h 33"/>
                <a:gd name="T6" fmla="*/ 28 w 28"/>
                <a:gd name="T7" fmla="*/ 27 h 33"/>
                <a:gd name="T8" fmla="*/ 0 w 28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9" y="14"/>
                    <a:pt x="19" y="24"/>
                    <a:pt x="28" y="3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19" y="18"/>
                    <a:pt x="9" y="9"/>
                    <a:pt x="0" y="0"/>
                  </a:cubicBezTo>
                </a:path>
              </a:pathLst>
            </a:custGeom>
            <a:solidFill>
              <a:srgbClr val="2311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îṣļiḋê">
              <a:extLst>
                <a:ext uri="{FF2B5EF4-FFF2-40B4-BE49-F238E27FC236}">
                  <a16:creationId xmlns:a16="http://schemas.microsoft.com/office/drawing/2014/main" id="{9F08C2E1-6384-4012-A907-FCBB427129D1}"/>
                </a:ext>
              </a:extLst>
            </p:cNvPr>
            <p:cNvSpPr/>
            <p:nvPr/>
          </p:nvSpPr>
          <p:spPr bwMode="auto">
            <a:xfrm>
              <a:off x="4751388" y="1630363"/>
              <a:ext cx="2811463" cy="3983038"/>
            </a:xfrm>
            <a:custGeom>
              <a:avLst/>
              <a:gdLst>
                <a:gd name="T0" fmla="*/ 770 w 852"/>
                <a:gd name="T1" fmla="*/ 0 h 1209"/>
                <a:gd name="T2" fmla="*/ 83 w 852"/>
                <a:gd name="T3" fmla="*/ 0 h 1209"/>
                <a:gd name="T4" fmla="*/ 0 w 852"/>
                <a:gd name="T5" fmla="*/ 83 h 1209"/>
                <a:gd name="T6" fmla="*/ 0 w 852"/>
                <a:gd name="T7" fmla="*/ 1127 h 1209"/>
                <a:gd name="T8" fmla="*/ 83 w 852"/>
                <a:gd name="T9" fmla="*/ 1209 h 1209"/>
                <a:gd name="T10" fmla="*/ 770 w 852"/>
                <a:gd name="T11" fmla="*/ 1209 h 1209"/>
                <a:gd name="T12" fmla="*/ 852 w 852"/>
                <a:gd name="T13" fmla="*/ 1127 h 1209"/>
                <a:gd name="T14" fmla="*/ 852 w 852"/>
                <a:gd name="T15" fmla="*/ 83 h 1209"/>
                <a:gd name="T16" fmla="*/ 770 w 852"/>
                <a:gd name="T17" fmla="*/ 0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2" h="1209">
                  <a:moveTo>
                    <a:pt x="770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127"/>
                    <a:pt x="0" y="1127"/>
                    <a:pt x="0" y="1127"/>
                  </a:cubicBezTo>
                  <a:cubicBezTo>
                    <a:pt x="0" y="1172"/>
                    <a:pt x="37" y="1209"/>
                    <a:pt x="83" y="1209"/>
                  </a:cubicBezTo>
                  <a:cubicBezTo>
                    <a:pt x="770" y="1209"/>
                    <a:pt x="770" y="1209"/>
                    <a:pt x="770" y="1209"/>
                  </a:cubicBezTo>
                  <a:cubicBezTo>
                    <a:pt x="815" y="1209"/>
                    <a:pt x="852" y="1172"/>
                    <a:pt x="852" y="1127"/>
                  </a:cubicBezTo>
                  <a:cubicBezTo>
                    <a:pt x="852" y="83"/>
                    <a:pt x="852" y="83"/>
                    <a:pt x="852" y="83"/>
                  </a:cubicBezTo>
                  <a:cubicBezTo>
                    <a:pt x="852" y="37"/>
                    <a:pt x="815" y="0"/>
                    <a:pt x="770" y="0"/>
                  </a:cubicBezTo>
                </a:path>
              </a:pathLst>
            </a:custGeom>
            <a:solidFill>
              <a:srgbClr val="E3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śļíḍê">
              <a:extLst>
                <a:ext uri="{FF2B5EF4-FFF2-40B4-BE49-F238E27FC236}">
                  <a16:creationId xmlns:a16="http://schemas.microsoft.com/office/drawing/2014/main" id="{08675342-36E9-4F7F-AD4D-EAE50DAB2D42}"/>
                </a:ext>
              </a:extLst>
            </p:cNvPr>
            <p:cNvSpPr/>
            <p:nvPr/>
          </p:nvSpPr>
          <p:spPr bwMode="auto">
            <a:xfrm>
              <a:off x="5948363" y="5132388"/>
              <a:ext cx="330200" cy="330200"/>
            </a:xfrm>
            <a:prstGeom prst="ellipse">
              <a:avLst/>
            </a:prstGeom>
            <a:solidFill>
              <a:srgbClr val="583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$ľîḓé">
              <a:extLst>
                <a:ext uri="{FF2B5EF4-FFF2-40B4-BE49-F238E27FC236}">
                  <a16:creationId xmlns:a16="http://schemas.microsoft.com/office/drawing/2014/main" id="{37DF149A-6102-405B-ADC0-736EC1CC3726}"/>
                </a:ext>
              </a:extLst>
            </p:cNvPr>
            <p:cNvSpPr/>
            <p:nvPr/>
          </p:nvSpPr>
          <p:spPr bwMode="auto">
            <a:xfrm>
              <a:off x="4910138" y="1979613"/>
              <a:ext cx="2471738" cy="3001963"/>
            </a:xfrm>
            <a:prstGeom prst="rect">
              <a:avLst/>
            </a:prstGeom>
            <a:solidFill>
              <a:srgbClr val="583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îšḻiḑé">
              <a:extLst>
                <a:ext uri="{FF2B5EF4-FFF2-40B4-BE49-F238E27FC236}">
                  <a16:creationId xmlns:a16="http://schemas.microsoft.com/office/drawing/2014/main" id="{4AF0906A-E93F-4203-A1DC-6937D5C634AA}"/>
                </a:ext>
              </a:extLst>
            </p:cNvPr>
            <p:cNvSpPr/>
            <p:nvPr/>
          </p:nvSpPr>
          <p:spPr bwMode="auto">
            <a:xfrm>
              <a:off x="4910138" y="1979613"/>
              <a:ext cx="2471738" cy="300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i$1îḑê">
              <a:extLst>
                <a:ext uri="{FF2B5EF4-FFF2-40B4-BE49-F238E27FC236}">
                  <a16:creationId xmlns:a16="http://schemas.microsoft.com/office/drawing/2014/main" id="{32A36C78-26B4-461F-A455-7A5E50395D53}"/>
                </a:ext>
              </a:extLst>
            </p:cNvPr>
            <p:cNvSpPr/>
            <p:nvPr/>
          </p:nvSpPr>
          <p:spPr bwMode="auto">
            <a:xfrm>
              <a:off x="6100763" y="1765300"/>
              <a:ext cx="112713" cy="114300"/>
            </a:xfrm>
            <a:prstGeom prst="ellipse">
              <a:avLst/>
            </a:prstGeom>
            <a:solidFill>
              <a:srgbClr val="768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šlíďe">
              <a:extLst>
                <a:ext uri="{FF2B5EF4-FFF2-40B4-BE49-F238E27FC236}">
                  <a16:creationId xmlns:a16="http://schemas.microsoft.com/office/drawing/2014/main" id="{BEE5BB39-8EA2-47B0-AFBC-8F3607C9CE90}"/>
                </a:ext>
              </a:extLst>
            </p:cNvPr>
            <p:cNvSpPr/>
            <p:nvPr/>
          </p:nvSpPr>
          <p:spPr bwMode="auto">
            <a:xfrm>
              <a:off x="7381876" y="1979613"/>
              <a:ext cx="12700" cy="1970088"/>
            </a:xfrm>
            <a:custGeom>
              <a:avLst/>
              <a:gdLst>
                <a:gd name="T0" fmla="*/ 0 w 4"/>
                <a:gd name="T1" fmla="*/ 0 h 598"/>
                <a:gd name="T2" fmla="*/ 0 w 4"/>
                <a:gd name="T3" fmla="*/ 0 h 598"/>
                <a:gd name="T4" fmla="*/ 0 w 4"/>
                <a:gd name="T5" fmla="*/ 597 h 598"/>
                <a:gd name="T6" fmla="*/ 4 w 4"/>
                <a:gd name="T7" fmla="*/ 598 h 598"/>
                <a:gd name="T8" fmla="*/ 0 w 4"/>
                <a:gd name="T9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9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3" y="597"/>
                    <a:pt x="4" y="598"/>
                    <a:pt x="4" y="59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7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ŝḷïḑê">
              <a:extLst>
                <a:ext uri="{FF2B5EF4-FFF2-40B4-BE49-F238E27FC236}">
                  <a16:creationId xmlns:a16="http://schemas.microsoft.com/office/drawing/2014/main" id="{EA703C34-73B9-4EC7-85FD-EA97A528C3C5}"/>
                </a:ext>
              </a:extLst>
            </p:cNvPr>
            <p:cNvSpPr/>
            <p:nvPr/>
          </p:nvSpPr>
          <p:spPr bwMode="auto">
            <a:xfrm>
              <a:off x="6516688" y="1979613"/>
              <a:ext cx="865188" cy="1966913"/>
            </a:xfrm>
            <a:custGeom>
              <a:avLst/>
              <a:gdLst>
                <a:gd name="T0" fmla="*/ 262 w 262"/>
                <a:gd name="T1" fmla="*/ 0 h 597"/>
                <a:gd name="T2" fmla="*/ 262 w 262"/>
                <a:gd name="T3" fmla="*/ 0 h 597"/>
                <a:gd name="T4" fmla="*/ 117 w 262"/>
                <a:gd name="T5" fmla="*/ 90 h 597"/>
                <a:gd name="T6" fmla="*/ 140 w 262"/>
                <a:gd name="T7" fmla="*/ 124 h 597"/>
                <a:gd name="T8" fmla="*/ 140 w 262"/>
                <a:gd name="T9" fmla="*/ 255 h 597"/>
                <a:gd name="T10" fmla="*/ 104 w 262"/>
                <a:gd name="T11" fmla="*/ 291 h 597"/>
                <a:gd name="T12" fmla="*/ 104 w 262"/>
                <a:gd name="T13" fmla="*/ 291 h 597"/>
                <a:gd name="T14" fmla="*/ 4 w 262"/>
                <a:gd name="T15" fmla="*/ 291 h 597"/>
                <a:gd name="T16" fmla="*/ 6 w 262"/>
                <a:gd name="T17" fmla="*/ 360 h 597"/>
                <a:gd name="T18" fmla="*/ 96 w 262"/>
                <a:gd name="T19" fmla="*/ 360 h 597"/>
                <a:gd name="T20" fmla="*/ 131 w 262"/>
                <a:gd name="T21" fmla="*/ 394 h 597"/>
                <a:gd name="T22" fmla="*/ 133 w 262"/>
                <a:gd name="T23" fmla="*/ 485 h 597"/>
                <a:gd name="T24" fmla="*/ 152 w 262"/>
                <a:gd name="T25" fmla="*/ 541 h 597"/>
                <a:gd name="T26" fmla="*/ 262 w 262"/>
                <a:gd name="T27" fmla="*/ 597 h 597"/>
                <a:gd name="T28" fmla="*/ 262 w 262"/>
                <a:gd name="T29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2" h="597">
                  <a:moveTo>
                    <a:pt x="262" y="0"/>
                  </a:moveTo>
                  <a:cubicBezTo>
                    <a:pt x="262" y="0"/>
                    <a:pt x="262" y="0"/>
                    <a:pt x="262" y="0"/>
                  </a:cubicBezTo>
                  <a:cubicBezTo>
                    <a:pt x="262" y="0"/>
                    <a:pt x="187" y="27"/>
                    <a:pt x="117" y="90"/>
                  </a:cubicBezTo>
                  <a:cubicBezTo>
                    <a:pt x="130" y="95"/>
                    <a:pt x="140" y="109"/>
                    <a:pt x="140" y="124"/>
                  </a:cubicBezTo>
                  <a:cubicBezTo>
                    <a:pt x="140" y="255"/>
                    <a:pt x="140" y="255"/>
                    <a:pt x="140" y="255"/>
                  </a:cubicBezTo>
                  <a:cubicBezTo>
                    <a:pt x="140" y="275"/>
                    <a:pt x="124" y="291"/>
                    <a:pt x="104" y="291"/>
                  </a:cubicBezTo>
                  <a:cubicBezTo>
                    <a:pt x="104" y="291"/>
                    <a:pt x="104" y="291"/>
                    <a:pt x="104" y="291"/>
                  </a:cubicBezTo>
                  <a:cubicBezTo>
                    <a:pt x="4" y="291"/>
                    <a:pt x="4" y="291"/>
                    <a:pt x="4" y="291"/>
                  </a:cubicBezTo>
                  <a:cubicBezTo>
                    <a:pt x="0" y="315"/>
                    <a:pt x="1" y="338"/>
                    <a:pt x="6" y="360"/>
                  </a:cubicBezTo>
                  <a:cubicBezTo>
                    <a:pt x="96" y="360"/>
                    <a:pt x="96" y="360"/>
                    <a:pt x="96" y="360"/>
                  </a:cubicBezTo>
                  <a:cubicBezTo>
                    <a:pt x="115" y="360"/>
                    <a:pt x="131" y="375"/>
                    <a:pt x="131" y="394"/>
                  </a:cubicBezTo>
                  <a:cubicBezTo>
                    <a:pt x="132" y="422"/>
                    <a:pt x="133" y="459"/>
                    <a:pt x="133" y="485"/>
                  </a:cubicBezTo>
                  <a:cubicBezTo>
                    <a:pt x="133" y="508"/>
                    <a:pt x="142" y="527"/>
                    <a:pt x="152" y="541"/>
                  </a:cubicBezTo>
                  <a:cubicBezTo>
                    <a:pt x="203" y="573"/>
                    <a:pt x="249" y="592"/>
                    <a:pt x="262" y="597"/>
                  </a:cubicBezTo>
                  <a:cubicBezTo>
                    <a:pt x="262" y="0"/>
                    <a:pt x="262" y="0"/>
                    <a:pt x="262" y="0"/>
                  </a:cubicBezTo>
                </a:path>
              </a:pathLst>
            </a:custGeom>
            <a:solidFill>
              <a:srgbClr val="715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ŝḷidè">
              <a:extLst>
                <a:ext uri="{FF2B5EF4-FFF2-40B4-BE49-F238E27FC236}">
                  <a16:creationId xmlns:a16="http://schemas.microsoft.com/office/drawing/2014/main" id="{B07C7069-DDEE-4EF5-A069-CD7C1187B1D9}"/>
                </a:ext>
              </a:extLst>
            </p:cNvPr>
            <p:cNvSpPr/>
            <p:nvPr/>
          </p:nvSpPr>
          <p:spPr bwMode="auto">
            <a:xfrm>
              <a:off x="4910138" y="2957513"/>
              <a:ext cx="0" cy="20638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7E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ïślidè">
              <a:extLst>
                <a:ext uri="{FF2B5EF4-FFF2-40B4-BE49-F238E27FC236}">
                  <a16:creationId xmlns:a16="http://schemas.microsoft.com/office/drawing/2014/main" id="{BAB45D2F-B0BA-454B-B5B1-A4F5DC2B0EB4}"/>
                </a:ext>
              </a:extLst>
            </p:cNvPr>
            <p:cNvSpPr/>
            <p:nvPr/>
          </p:nvSpPr>
          <p:spPr bwMode="auto">
            <a:xfrm>
              <a:off x="4910138" y="2957513"/>
              <a:ext cx="874713" cy="1966913"/>
            </a:xfrm>
            <a:custGeom>
              <a:avLst/>
              <a:gdLst>
                <a:gd name="T0" fmla="*/ 0 w 265"/>
                <a:gd name="T1" fmla="*/ 0 h 597"/>
                <a:gd name="T2" fmla="*/ 0 w 265"/>
                <a:gd name="T3" fmla="*/ 6 h 597"/>
                <a:gd name="T4" fmla="*/ 3 w 265"/>
                <a:gd name="T5" fmla="*/ 597 h 597"/>
                <a:gd name="T6" fmla="*/ 261 w 265"/>
                <a:gd name="T7" fmla="*/ 311 h 597"/>
                <a:gd name="T8" fmla="*/ 264 w 265"/>
                <a:gd name="T9" fmla="*/ 265 h 597"/>
                <a:gd name="T10" fmla="*/ 166 w 265"/>
                <a:gd name="T11" fmla="*/ 265 h 597"/>
                <a:gd name="T12" fmla="*/ 166 w 265"/>
                <a:gd name="T13" fmla="*/ 265 h 597"/>
                <a:gd name="T14" fmla="*/ 130 w 265"/>
                <a:gd name="T15" fmla="*/ 230 h 597"/>
                <a:gd name="T16" fmla="*/ 130 w 265"/>
                <a:gd name="T17" fmla="*/ 98 h 597"/>
                <a:gd name="T18" fmla="*/ 139 w 265"/>
                <a:gd name="T19" fmla="*/ 75 h 597"/>
                <a:gd name="T20" fmla="*/ 0 w 265"/>
                <a:gd name="T21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5" h="597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3" y="597"/>
                    <a:pt x="226" y="518"/>
                    <a:pt x="261" y="311"/>
                  </a:cubicBezTo>
                  <a:cubicBezTo>
                    <a:pt x="264" y="295"/>
                    <a:pt x="265" y="280"/>
                    <a:pt x="264" y="265"/>
                  </a:cubicBezTo>
                  <a:cubicBezTo>
                    <a:pt x="166" y="265"/>
                    <a:pt x="166" y="265"/>
                    <a:pt x="166" y="265"/>
                  </a:cubicBezTo>
                  <a:cubicBezTo>
                    <a:pt x="166" y="265"/>
                    <a:pt x="166" y="265"/>
                    <a:pt x="166" y="265"/>
                  </a:cubicBezTo>
                  <a:cubicBezTo>
                    <a:pt x="146" y="265"/>
                    <a:pt x="130" y="249"/>
                    <a:pt x="130" y="230"/>
                  </a:cubicBezTo>
                  <a:cubicBezTo>
                    <a:pt x="130" y="98"/>
                    <a:pt x="130" y="98"/>
                    <a:pt x="130" y="98"/>
                  </a:cubicBezTo>
                  <a:cubicBezTo>
                    <a:pt x="130" y="89"/>
                    <a:pt x="133" y="81"/>
                    <a:pt x="139" y="75"/>
                  </a:cubicBezTo>
                  <a:cubicBezTo>
                    <a:pt x="71" y="25"/>
                    <a:pt x="2" y="0"/>
                    <a:pt x="0" y="0"/>
                  </a:cubicBezTo>
                </a:path>
              </a:pathLst>
            </a:custGeom>
            <a:solidFill>
              <a:srgbClr val="715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ṥḻide">
              <a:extLst>
                <a:ext uri="{FF2B5EF4-FFF2-40B4-BE49-F238E27FC236}">
                  <a16:creationId xmlns:a16="http://schemas.microsoft.com/office/drawing/2014/main" id="{C0CAE423-8351-4499-870B-9A957E0BA911}"/>
                </a:ext>
              </a:extLst>
            </p:cNvPr>
            <p:cNvSpPr/>
            <p:nvPr/>
          </p:nvSpPr>
          <p:spPr bwMode="auto">
            <a:xfrm>
              <a:off x="5229226" y="2268538"/>
              <a:ext cx="1749425" cy="669925"/>
            </a:xfrm>
            <a:custGeom>
              <a:avLst/>
              <a:gdLst>
                <a:gd name="T0" fmla="*/ 0 w 530"/>
                <a:gd name="T1" fmla="*/ 203 h 203"/>
                <a:gd name="T2" fmla="*/ 40 w 530"/>
                <a:gd name="T3" fmla="*/ 126 h 203"/>
                <a:gd name="T4" fmla="*/ 42 w 530"/>
                <a:gd name="T5" fmla="*/ 35 h 203"/>
                <a:gd name="T6" fmla="*/ 77 w 530"/>
                <a:gd name="T7" fmla="*/ 0 h 203"/>
                <a:gd name="T8" fmla="*/ 494 w 530"/>
                <a:gd name="T9" fmla="*/ 0 h 203"/>
                <a:gd name="T10" fmla="*/ 530 w 530"/>
                <a:gd name="T11" fmla="*/ 36 h 203"/>
                <a:gd name="T12" fmla="*/ 530 w 530"/>
                <a:gd name="T13" fmla="*/ 167 h 203"/>
                <a:gd name="T14" fmla="*/ 494 w 530"/>
                <a:gd name="T15" fmla="*/ 203 h 203"/>
                <a:gd name="T16" fmla="*/ 90 w 530"/>
                <a:gd name="T17" fmla="*/ 201 h 203"/>
                <a:gd name="T18" fmla="*/ 48 w 530"/>
                <a:gd name="T19" fmla="*/ 184 h 203"/>
                <a:gd name="T20" fmla="*/ 0 w 530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0" h="203">
                  <a:moveTo>
                    <a:pt x="0" y="203"/>
                  </a:moveTo>
                  <a:cubicBezTo>
                    <a:pt x="0" y="203"/>
                    <a:pt x="40" y="172"/>
                    <a:pt x="40" y="126"/>
                  </a:cubicBezTo>
                  <a:cubicBezTo>
                    <a:pt x="40" y="100"/>
                    <a:pt x="41" y="62"/>
                    <a:pt x="42" y="35"/>
                  </a:cubicBezTo>
                  <a:cubicBezTo>
                    <a:pt x="42" y="16"/>
                    <a:pt x="58" y="0"/>
                    <a:pt x="77" y="0"/>
                  </a:cubicBezTo>
                  <a:cubicBezTo>
                    <a:pt x="494" y="0"/>
                    <a:pt x="494" y="0"/>
                    <a:pt x="494" y="0"/>
                  </a:cubicBezTo>
                  <a:cubicBezTo>
                    <a:pt x="514" y="0"/>
                    <a:pt x="530" y="16"/>
                    <a:pt x="530" y="36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87"/>
                    <a:pt x="514" y="203"/>
                    <a:pt x="494" y="203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74" y="201"/>
                    <a:pt x="59" y="195"/>
                    <a:pt x="48" y="184"/>
                  </a:cubicBezTo>
                  <a:cubicBezTo>
                    <a:pt x="48" y="184"/>
                    <a:pt x="35" y="202"/>
                    <a:pt x="0" y="203"/>
                  </a:cubicBezTo>
                </a:path>
              </a:pathLst>
            </a:custGeom>
            <a:solidFill>
              <a:srgbClr val="768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ïṣḷîḑé">
              <a:extLst>
                <a:ext uri="{FF2B5EF4-FFF2-40B4-BE49-F238E27FC236}">
                  <a16:creationId xmlns:a16="http://schemas.microsoft.com/office/drawing/2014/main" id="{91A265A7-FDFF-43B5-B423-6C5E20C014E4}"/>
                </a:ext>
              </a:extLst>
            </p:cNvPr>
            <p:cNvSpPr/>
            <p:nvPr/>
          </p:nvSpPr>
          <p:spPr bwMode="auto">
            <a:xfrm>
              <a:off x="5543551" y="2387600"/>
              <a:ext cx="412750" cy="412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îṡliḓe">
              <a:extLst>
                <a:ext uri="{FF2B5EF4-FFF2-40B4-BE49-F238E27FC236}">
                  <a16:creationId xmlns:a16="http://schemas.microsoft.com/office/drawing/2014/main" id="{9DC1FA82-5459-4255-816D-4BB30322914B}"/>
                </a:ext>
              </a:extLst>
            </p:cNvPr>
            <p:cNvSpPr/>
            <p:nvPr/>
          </p:nvSpPr>
          <p:spPr bwMode="auto">
            <a:xfrm>
              <a:off x="6070601" y="2433638"/>
              <a:ext cx="541338" cy="66675"/>
            </a:xfrm>
            <a:custGeom>
              <a:avLst/>
              <a:gdLst>
                <a:gd name="T0" fmla="*/ 154 w 164"/>
                <a:gd name="T1" fmla="*/ 20 h 20"/>
                <a:gd name="T2" fmla="*/ 10 w 164"/>
                <a:gd name="T3" fmla="*/ 20 h 20"/>
                <a:gd name="T4" fmla="*/ 0 w 164"/>
                <a:gd name="T5" fmla="*/ 10 h 20"/>
                <a:gd name="T6" fmla="*/ 10 w 164"/>
                <a:gd name="T7" fmla="*/ 0 h 20"/>
                <a:gd name="T8" fmla="*/ 154 w 164"/>
                <a:gd name="T9" fmla="*/ 0 h 20"/>
                <a:gd name="T10" fmla="*/ 164 w 164"/>
                <a:gd name="T11" fmla="*/ 10 h 20"/>
                <a:gd name="T12" fmla="*/ 154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54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9" y="0"/>
                    <a:pt x="164" y="5"/>
                    <a:pt x="164" y="10"/>
                  </a:cubicBezTo>
                  <a:cubicBezTo>
                    <a:pt x="164" y="16"/>
                    <a:pt x="159" y="20"/>
                    <a:pt x="154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ṧlidê">
              <a:extLst>
                <a:ext uri="{FF2B5EF4-FFF2-40B4-BE49-F238E27FC236}">
                  <a16:creationId xmlns:a16="http://schemas.microsoft.com/office/drawing/2014/main" id="{0A7A970F-7724-4047-80E9-7AC1DB5A5E85}"/>
                </a:ext>
              </a:extLst>
            </p:cNvPr>
            <p:cNvSpPr/>
            <p:nvPr/>
          </p:nvSpPr>
          <p:spPr bwMode="auto">
            <a:xfrm>
              <a:off x="6070601" y="2562225"/>
              <a:ext cx="712788" cy="66675"/>
            </a:xfrm>
            <a:custGeom>
              <a:avLst/>
              <a:gdLst>
                <a:gd name="T0" fmla="*/ 206 w 216"/>
                <a:gd name="T1" fmla="*/ 20 h 20"/>
                <a:gd name="T2" fmla="*/ 10 w 216"/>
                <a:gd name="T3" fmla="*/ 20 h 20"/>
                <a:gd name="T4" fmla="*/ 0 w 216"/>
                <a:gd name="T5" fmla="*/ 10 h 20"/>
                <a:gd name="T6" fmla="*/ 10 w 216"/>
                <a:gd name="T7" fmla="*/ 0 h 20"/>
                <a:gd name="T8" fmla="*/ 206 w 216"/>
                <a:gd name="T9" fmla="*/ 0 h 20"/>
                <a:gd name="T10" fmla="*/ 216 w 216"/>
                <a:gd name="T11" fmla="*/ 10 h 20"/>
                <a:gd name="T12" fmla="*/ 206 w 216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0">
                  <a:moveTo>
                    <a:pt x="20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1" y="0"/>
                    <a:pt x="216" y="5"/>
                    <a:pt x="216" y="10"/>
                  </a:cubicBezTo>
                  <a:cubicBezTo>
                    <a:pt x="216" y="16"/>
                    <a:pt x="211" y="20"/>
                    <a:pt x="20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ïS1îḓè">
              <a:extLst>
                <a:ext uri="{FF2B5EF4-FFF2-40B4-BE49-F238E27FC236}">
                  <a16:creationId xmlns:a16="http://schemas.microsoft.com/office/drawing/2014/main" id="{EA64EFC0-64E3-4C6E-919A-F219F4CDB990}"/>
                </a:ext>
              </a:extLst>
            </p:cNvPr>
            <p:cNvSpPr/>
            <p:nvPr/>
          </p:nvSpPr>
          <p:spPr bwMode="auto">
            <a:xfrm>
              <a:off x="6070601" y="2690813"/>
              <a:ext cx="712788" cy="66675"/>
            </a:xfrm>
            <a:custGeom>
              <a:avLst/>
              <a:gdLst>
                <a:gd name="T0" fmla="*/ 206 w 216"/>
                <a:gd name="T1" fmla="*/ 20 h 20"/>
                <a:gd name="T2" fmla="*/ 10 w 216"/>
                <a:gd name="T3" fmla="*/ 20 h 20"/>
                <a:gd name="T4" fmla="*/ 0 w 216"/>
                <a:gd name="T5" fmla="*/ 10 h 20"/>
                <a:gd name="T6" fmla="*/ 10 w 216"/>
                <a:gd name="T7" fmla="*/ 0 h 20"/>
                <a:gd name="T8" fmla="*/ 206 w 216"/>
                <a:gd name="T9" fmla="*/ 0 h 20"/>
                <a:gd name="T10" fmla="*/ 216 w 216"/>
                <a:gd name="T11" fmla="*/ 10 h 20"/>
                <a:gd name="T12" fmla="*/ 206 w 216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0">
                  <a:moveTo>
                    <a:pt x="20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5" y="20"/>
                    <a:pt x="0" y="15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1" y="0"/>
                    <a:pt x="216" y="4"/>
                    <a:pt x="216" y="10"/>
                  </a:cubicBezTo>
                  <a:cubicBezTo>
                    <a:pt x="216" y="15"/>
                    <a:pt x="211" y="20"/>
                    <a:pt x="20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îšḷïdè">
              <a:extLst>
                <a:ext uri="{FF2B5EF4-FFF2-40B4-BE49-F238E27FC236}">
                  <a16:creationId xmlns:a16="http://schemas.microsoft.com/office/drawing/2014/main" id="{47B98118-2742-4277-BAB3-E5DF3208B2EA}"/>
                </a:ext>
              </a:extLst>
            </p:cNvPr>
            <p:cNvSpPr/>
            <p:nvPr/>
          </p:nvSpPr>
          <p:spPr bwMode="auto">
            <a:xfrm>
              <a:off x="5494338" y="2354263"/>
              <a:ext cx="609600" cy="876300"/>
            </a:xfrm>
            <a:custGeom>
              <a:avLst/>
              <a:gdLst>
                <a:gd name="T0" fmla="*/ 120 w 185"/>
                <a:gd name="T1" fmla="*/ 104 h 266"/>
                <a:gd name="T2" fmla="*/ 116 w 185"/>
                <a:gd name="T3" fmla="*/ 33 h 266"/>
                <a:gd name="T4" fmla="*/ 40 w 185"/>
                <a:gd name="T5" fmla="*/ 37 h 266"/>
                <a:gd name="T6" fmla="*/ 24 w 185"/>
                <a:gd name="T7" fmla="*/ 89 h 266"/>
                <a:gd name="T8" fmla="*/ 16 w 185"/>
                <a:gd name="T9" fmla="*/ 187 h 266"/>
                <a:gd name="T10" fmla="*/ 164 w 185"/>
                <a:gd name="T11" fmla="*/ 206 h 266"/>
                <a:gd name="T12" fmla="*/ 120 w 185"/>
                <a:gd name="T13" fmla="*/ 10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66">
                  <a:moveTo>
                    <a:pt x="120" y="104"/>
                  </a:moveTo>
                  <a:cubicBezTo>
                    <a:pt x="124" y="77"/>
                    <a:pt x="135" y="60"/>
                    <a:pt x="116" y="33"/>
                  </a:cubicBezTo>
                  <a:cubicBezTo>
                    <a:pt x="105" y="17"/>
                    <a:pt x="61" y="0"/>
                    <a:pt x="40" y="37"/>
                  </a:cubicBezTo>
                  <a:cubicBezTo>
                    <a:pt x="35" y="46"/>
                    <a:pt x="14" y="61"/>
                    <a:pt x="24" y="89"/>
                  </a:cubicBezTo>
                  <a:cubicBezTo>
                    <a:pt x="36" y="127"/>
                    <a:pt x="0" y="136"/>
                    <a:pt x="16" y="187"/>
                  </a:cubicBezTo>
                  <a:cubicBezTo>
                    <a:pt x="32" y="237"/>
                    <a:pt x="143" y="266"/>
                    <a:pt x="164" y="206"/>
                  </a:cubicBezTo>
                  <a:cubicBezTo>
                    <a:pt x="185" y="145"/>
                    <a:pt x="116" y="131"/>
                    <a:pt x="120" y="104"/>
                  </a:cubicBezTo>
                </a:path>
              </a:pathLst>
            </a:custGeom>
            <a:solidFill>
              <a:srgbClr val="422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şļîdê">
              <a:extLst>
                <a:ext uri="{FF2B5EF4-FFF2-40B4-BE49-F238E27FC236}">
                  <a16:creationId xmlns:a16="http://schemas.microsoft.com/office/drawing/2014/main" id="{2243884D-D105-4550-AC13-22DDA1B1E0B4}"/>
                </a:ext>
              </a:extLst>
            </p:cNvPr>
            <p:cNvSpPr/>
            <p:nvPr/>
          </p:nvSpPr>
          <p:spPr bwMode="auto">
            <a:xfrm>
              <a:off x="5268913" y="2746375"/>
              <a:ext cx="449263" cy="296863"/>
            </a:xfrm>
            <a:custGeom>
              <a:avLst/>
              <a:gdLst>
                <a:gd name="T0" fmla="*/ 116 w 136"/>
                <a:gd name="T1" fmla="*/ 2 h 90"/>
                <a:gd name="T2" fmla="*/ 71 w 136"/>
                <a:gd name="T3" fmla="*/ 72 h 90"/>
                <a:gd name="T4" fmla="*/ 3 w 136"/>
                <a:gd name="T5" fmla="*/ 70 h 90"/>
                <a:gd name="T6" fmla="*/ 0 w 136"/>
                <a:gd name="T7" fmla="*/ 84 h 90"/>
                <a:gd name="T8" fmla="*/ 76 w 136"/>
                <a:gd name="T9" fmla="*/ 89 h 90"/>
                <a:gd name="T10" fmla="*/ 116 w 136"/>
                <a:gd name="T11" fmla="*/ 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90">
                  <a:moveTo>
                    <a:pt x="116" y="2"/>
                  </a:moveTo>
                  <a:cubicBezTo>
                    <a:pt x="113" y="0"/>
                    <a:pt x="94" y="7"/>
                    <a:pt x="71" y="72"/>
                  </a:cubicBezTo>
                  <a:cubicBezTo>
                    <a:pt x="71" y="72"/>
                    <a:pt x="22" y="65"/>
                    <a:pt x="3" y="7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49" y="90"/>
                    <a:pt x="76" y="89"/>
                  </a:cubicBezTo>
                  <a:cubicBezTo>
                    <a:pt x="102" y="87"/>
                    <a:pt x="136" y="10"/>
                    <a:pt x="116" y="2"/>
                  </a:cubicBezTo>
                  <a:close/>
                </a:path>
              </a:pathLst>
            </a:custGeom>
            <a:solidFill>
              <a:srgbClr val="F0B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í$1iḍé">
              <a:extLst>
                <a:ext uri="{FF2B5EF4-FFF2-40B4-BE49-F238E27FC236}">
                  <a16:creationId xmlns:a16="http://schemas.microsoft.com/office/drawing/2014/main" id="{84A60532-E57C-4AD0-9DA2-2563D2CC0629}"/>
                </a:ext>
              </a:extLst>
            </p:cNvPr>
            <p:cNvSpPr/>
            <p:nvPr/>
          </p:nvSpPr>
          <p:spPr bwMode="auto">
            <a:xfrm>
              <a:off x="5500688" y="2733675"/>
              <a:ext cx="196850" cy="273050"/>
            </a:xfrm>
            <a:custGeom>
              <a:avLst/>
              <a:gdLst>
                <a:gd name="T0" fmla="*/ 60 w 60"/>
                <a:gd name="T1" fmla="*/ 4 h 83"/>
                <a:gd name="T2" fmla="*/ 13 w 60"/>
                <a:gd name="T3" fmla="*/ 36 h 83"/>
                <a:gd name="T4" fmla="*/ 0 w 60"/>
                <a:gd name="T5" fmla="*/ 68 h 83"/>
                <a:gd name="T6" fmla="*/ 25 w 60"/>
                <a:gd name="T7" fmla="*/ 83 h 83"/>
                <a:gd name="T8" fmla="*/ 37 w 60"/>
                <a:gd name="T9" fmla="*/ 59 h 83"/>
                <a:gd name="T10" fmla="*/ 60 w 60"/>
                <a:gd name="T11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83">
                  <a:moveTo>
                    <a:pt x="60" y="4"/>
                  </a:moveTo>
                  <a:cubicBezTo>
                    <a:pt x="60" y="4"/>
                    <a:pt x="29" y="0"/>
                    <a:pt x="13" y="3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37" y="59"/>
                    <a:pt x="37" y="59"/>
                    <a:pt x="37" y="59"/>
                  </a:cubicBezTo>
                  <a:lnTo>
                    <a:pt x="60" y="4"/>
                  </a:lnTo>
                  <a:close/>
                </a:path>
              </a:pathLst>
            </a:custGeom>
            <a:solidFill>
              <a:srgbClr val="E770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iṥļiḋè">
              <a:extLst>
                <a:ext uri="{FF2B5EF4-FFF2-40B4-BE49-F238E27FC236}">
                  <a16:creationId xmlns:a16="http://schemas.microsoft.com/office/drawing/2014/main" id="{2C010E31-FBC9-466D-84C5-87813FB6B2D6}"/>
                </a:ext>
              </a:extLst>
            </p:cNvPr>
            <p:cNvSpPr/>
            <p:nvPr/>
          </p:nvSpPr>
          <p:spPr bwMode="auto">
            <a:xfrm>
              <a:off x="5540376" y="2743200"/>
              <a:ext cx="322263" cy="349250"/>
            </a:xfrm>
            <a:custGeom>
              <a:avLst/>
              <a:gdLst>
                <a:gd name="T0" fmla="*/ 55 w 98"/>
                <a:gd name="T1" fmla="*/ 0 h 106"/>
                <a:gd name="T2" fmla="*/ 14 w 98"/>
                <a:gd name="T3" fmla="*/ 15 h 106"/>
                <a:gd name="T4" fmla="*/ 13 w 98"/>
                <a:gd name="T5" fmla="*/ 71 h 106"/>
                <a:gd name="T6" fmla="*/ 24 w 98"/>
                <a:gd name="T7" fmla="*/ 104 h 106"/>
                <a:gd name="T8" fmla="*/ 83 w 98"/>
                <a:gd name="T9" fmla="*/ 106 h 106"/>
                <a:gd name="T10" fmla="*/ 97 w 98"/>
                <a:gd name="T11" fmla="*/ 19 h 106"/>
                <a:gd name="T12" fmla="*/ 83 w 98"/>
                <a:gd name="T13" fmla="*/ 3 h 106"/>
                <a:gd name="T14" fmla="*/ 55 w 98"/>
                <a:gd name="T1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06">
                  <a:moveTo>
                    <a:pt x="55" y="0"/>
                  </a:moveTo>
                  <a:cubicBezTo>
                    <a:pt x="40" y="0"/>
                    <a:pt x="25" y="1"/>
                    <a:pt x="14" y="15"/>
                  </a:cubicBezTo>
                  <a:cubicBezTo>
                    <a:pt x="6" y="27"/>
                    <a:pt x="0" y="55"/>
                    <a:pt x="13" y="71"/>
                  </a:cubicBezTo>
                  <a:cubicBezTo>
                    <a:pt x="13" y="71"/>
                    <a:pt x="24" y="97"/>
                    <a:pt x="24" y="104"/>
                  </a:cubicBezTo>
                  <a:cubicBezTo>
                    <a:pt x="83" y="106"/>
                    <a:pt x="83" y="106"/>
                    <a:pt x="83" y="106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2"/>
                    <a:pt x="90" y="4"/>
                    <a:pt x="83" y="3"/>
                  </a:cubicBezTo>
                  <a:cubicBezTo>
                    <a:pt x="83" y="3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5BB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ï$ľiḋe">
              <a:extLst>
                <a:ext uri="{FF2B5EF4-FFF2-40B4-BE49-F238E27FC236}">
                  <a16:creationId xmlns:a16="http://schemas.microsoft.com/office/drawing/2014/main" id="{BA1CBF8B-879E-4AB2-8582-1B7CACCA902C}"/>
                </a:ext>
              </a:extLst>
            </p:cNvPr>
            <p:cNvSpPr/>
            <p:nvPr/>
          </p:nvSpPr>
          <p:spPr bwMode="auto">
            <a:xfrm>
              <a:off x="5534026" y="2752725"/>
              <a:ext cx="419100" cy="349250"/>
            </a:xfrm>
            <a:custGeom>
              <a:avLst/>
              <a:gdLst>
                <a:gd name="T0" fmla="*/ 96 w 127"/>
                <a:gd name="T1" fmla="*/ 5 h 106"/>
                <a:gd name="T2" fmla="*/ 73 w 127"/>
                <a:gd name="T3" fmla="*/ 80 h 106"/>
                <a:gd name="T4" fmla="*/ 1 w 127"/>
                <a:gd name="T5" fmla="*/ 88 h 106"/>
                <a:gd name="T6" fmla="*/ 0 w 127"/>
                <a:gd name="T7" fmla="*/ 103 h 106"/>
                <a:gd name="T8" fmla="*/ 82 w 127"/>
                <a:gd name="T9" fmla="*/ 97 h 106"/>
                <a:gd name="T10" fmla="*/ 96 w 127"/>
                <a:gd name="T11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06">
                  <a:moveTo>
                    <a:pt x="96" y="5"/>
                  </a:moveTo>
                  <a:cubicBezTo>
                    <a:pt x="78" y="8"/>
                    <a:pt x="76" y="65"/>
                    <a:pt x="73" y="80"/>
                  </a:cubicBezTo>
                  <a:cubicBezTo>
                    <a:pt x="73" y="80"/>
                    <a:pt x="23" y="88"/>
                    <a:pt x="1" y="88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69" y="106"/>
                    <a:pt x="82" y="97"/>
                  </a:cubicBezTo>
                  <a:cubicBezTo>
                    <a:pt x="115" y="72"/>
                    <a:pt x="127" y="0"/>
                    <a:pt x="96" y="5"/>
                  </a:cubicBezTo>
                  <a:close/>
                </a:path>
              </a:pathLst>
            </a:custGeom>
            <a:solidFill>
              <a:srgbClr val="FFC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Sḷídé">
              <a:extLst>
                <a:ext uri="{FF2B5EF4-FFF2-40B4-BE49-F238E27FC236}">
                  <a16:creationId xmlns:a16="http://schemas.microsoft.com/office/drawing/2014/main" id="{37860C74-053A-4637-9E77-88F8304940D6}"/>
                </a:ext>
              </a:extLst>
            </p:cNvPr>
            <p:cNvSpPr/>
            <p:nvPr/>
          </p:nvSpPr>
          <p:spPr bwMode="auto">
            <a:xfrm>
              <a:off x="5757863" y="2740025"/>
              <a:ext cx="161925" cy="287338"/>
            </a:xfrm>
            <a:custGeom>
              <a:avLst/>
              <a:gdLst>
                <a:gd name="T0" fmla="*/ 1 w 49"/>
                <a:gd name="T1" fmla="*/ 3 h 87"/>
                <a:gd name="T2" fmla="*/ 48 w 49"/>
                <a:gd name="T3" fmla="*/ 30 h 87"/>
                <a:gd name="T4" fmla="*/ 45 w 49"/>
                <a:gd name="T5" fmla="*/ 53 h 87"/>
                <a:gd name="T6" fmla="*/ 32 w 49"/>
                <a:gd name="T7" fmla="*/ 87 h 87"/>
                <a:gd name="T8" fmla="*/ 0 w 49"/>
                <a:gd name="T9" fmla="*/ 77 h 87"/>
                <a:gd name="T10" fmla="*/ 1 w 49"/>
                <a:gd name="T1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87">
                  <a:moveTo>
                    <a:pt x="1" y="3"/>
                  </a:moveTo>
                  <a:cubicBezTo>
                    <a:pt x="1" y="3"/>
                    <a:pt x="45" y="0"/>
                    <a:pt x="48" y="30"/>
                  </a:cubicBezTo>
                  <a:cubicBezTo>
                    <a:pt x="49" y="38"/>
                    <a:pt x="48" y="46"/>
                    <a:pt x="45" y="53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0" y="77"/>
                    <a:pt x="0" y="77"/>
                    <a:pt x="0" y="77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5BB3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ïŝľïdé">
              <a:extLst>
                <a:ext uri="{FF2B5EF4-FFF2-40B4-BE49-F238E27FC236}">
                  <a16:creationId xmlns:a16="http://schemas.microsoft.com/office/drawing/2014/main" id="{6A64C22A-B8BC-44E3-AAA3-8C064F9F429F}"/>
                </a:ext>
              </a:extLst>
            </p:cNvPr>
            <p:cNvSpPr/>
            <p:nvPr/>
          </p:nvSpPr>
          <p:spPr bwMode="auto">
            <a:xfrm>
              <a:off x="5715001" y="2647950"/>
              <a:ext cx="58738" cy="122238"/>
            </a:xfrm>
            <a:custGeom>
              <a:avLst/>
              <a:gdLst>
                <a:gd name="T0" fmla="*/ 9 w 18"/>
                <a:gd name="T1" fmla="*/ 37 h 37"/>
                <a:gd name="T2" fmla="*/ 9 w 18"/>
                <a:gd name="T3" fmla="*/ 37 h 37"/>
                <a:gd name="T4" fmla="*/ 0 w 18"/>
                <a:gd name="T5" fmla="*/ 28 h 37"/>
                <a:gd name="T6" fmla="*/ 0 w 18"/>
                <a:gd name="T7" fmla="*/ 0 h 37"/>
                <a:gd name="T8" fmla="*/ 18 w 18"/>
                <a:gd name="T9" fmla="*/ 0 h 37"/>
                <a:gd name="T10" fmla="*/ 18 w 18"/>
                <a:gd name="T11" fmla="*/ 28 h 37"/>
                <a:gd name="T12" fmla="*/ 9 w 18"/>
                <a:gd name="T1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7">
                  <a:moveTo>
                    <a:pt x="9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4" y="37"/>
                    <a:pt x="0" y="33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33"/>
                    <a:pt x="14" y="37"/>
                    <a:pt x="9" y="37"/>
                  </a:cubicBezTo>
                  <a:close/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íśḷíḓê">
              <a:extLst>
                <a:ext uri="{FF2B5EF4-FFF2-40B4-BE49-F238E27FC236}">
                  <a16:creationId xmlns:a16="http://schemas.microsoft.com/office/drawing/2014/main" id="{2ACAFC48-1BD0-4A76-98E2-78ED68659261}"/>
                </a:ext>
              </a:extLst>
            </p:cNvPr>
            <p:cNvSpPr/>
            <p:nvPr/>
          </p:nvSpPr>
          <p:spPr bwMode="auto">
            <a:xfrm>
              <a:off x="5626101" y="2454275"/>
              <a:ext cx="220663" cy="266700"/>
            </a:xfrm>
            <a:custGeom>
              <a:avLst/>
              <a:gdLst>
                <a:gd name="T0" fmla="*/ 64 w 67"/>
                <a:gd name="T1" fmla="*/ 35 h 81"/>
                <a:gd name="T2" fmla="*/ 38 w 67"/>
                <a:gd name="T3" fmla="*/ 80 h 81"/>
                <a:gd name="T4" fmla="*/ 3 w 67"/>
                <a:gd name="T5" fmla="*/ 46 h 81"/>
                <a:gd name="T6" fmla="*/ 27 w 67"/>
                <a:gd name="T7" fmla="*/ 3 h 81"/>
                <a:gd name="T8" fmla="*/ 64 w 67"/>
                <a:gd name="T9" fmla="*/ 3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81">
                  <a:moveTo>
                    <a:pt x="64" y="35"/>
                  </a:moveTo>
                  <a:cubicBezTo>
                    <a:pt x="67" y="56"/>
                    <a:pt x="50" y="79"/>
                    <a:pt x="38" y="80"/>
                  </a:cubicBezTo>
                  <a:cubicBezTo>
                    <a:pt x="23" y="81"/>
                    <a:pt x="6" y="67"/>
                    <a:pt x="3" y="46"/>
                  </a:cubicBezTo>
                  <a:cubicBezTo>
                    <a:pt x="0" y="25"/>
                    <a:pt x="6" y="6"/>
                    <a:pt x="27" y="3"/>
                  </a:cubicBezTo>
                  <a:cubicBezTo>
                    <a:pt x="48" y="0"/>
                    <a:pt x="61" y="13"/>
                    <a:pt x="64" y="35"/>
                  </a:cubicBezTo>
                </a:path>
              </a:pathLst>
            </a:custGeom>
            <a:solidFill>
              <a:srgbClr val="FB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ŝļíḑe">
              <a:extLst>
                <a:ext uri="{FF2B5EF4-FFF2-40B4-BE49-F238E27FC236}">
                  <a16:creationId xmlns:a16="http://schemas.microsoft.com/office/drawing/2014/main" id="{893C1C00-4CAC-4F22-8DF7-412DB3A9C859}"/>
                </a:ext>
              </a:extLst>
            </p:cNvPr>
            <p:cNvSpPr/>
            <p:nvPr/>
          </p:nvSpPr>
          <p:spPr bwMode="auto">
            <a:xfrm>
              <a:off x="5764213" y="2555875"/>
              <a:ext cx="20638" cy="19050"/>
            </a:xfrm>
            <a:custGeom>
              <a:avLst/>
              <a:gdLst>
                <a:gd name="T0" fmla="*/ 1 w 6"/>
                <a:gd name="T1" fmla="*/ 1 h 6"/>
                <a:gd name="T2" fmla="*/ 1 w 6"/>
                <a:gd name="T3" fmla="*/ 5 h 6"/>
                <a:gd name="T4" fmla="*/ 5 w 6"/>
                <a:gd name="T5" fmla="*/ 4 h 6"/>
                <a:gd name="T6" fmla="*/ 5 w 6"/>
                <a:gd name="T7" fmla="*/ 1 h 6"/>
                <a:gd name="T8" fmla="*/ 1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1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2" y="6"/>
                    <a:pt x="4" y="5"/>
                    <a:pt x="5" y="4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4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061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îṥḷíďê">
              <a:extLst>
                <a:ext uri="{FF2B5EF4-FFF2-40B4-BE49-F238E27FC236}">
                  <a16:creationId xmlns:a16="http://schemas.microsoft.com/office/drawing/2014/main" id="{AFB7BB8E-55D1-4078-AF7D-AB5D670E100D}"/>
                </a:ext>
              </a:extLst>
            </p:cNvPr>
            <p:cNvSpPr/>
            <p:nvPr/>
          </p:nvSpPr>
          <p:spPr bwMode="auto">
            <a:xfrm>
              <a:off x="5675313" y="2555875"/>
              <a:ext cx="15875" cy="15875"/>
            </a:xfrm>
            <a:custGeom>
              <a:avLst/>
              <a:gdLst>
                <a:gd name="T0" fmla="*/ 0 w 5"/>
                <a:gd name="T1" fmla="*/ 2 h 5"/>
                <a:gd name="T2" fmla="*/ 3 w 5"/>
                <a:gd name="T3" fmla="*/ 5 h 5"/>
                <a:gd name="T4" fmla="*/ 5 w 5"/>
                <a:gd name="T5" fmla="*/ 2 h 5"/>
                <a:gd name="T6" fmla="*/ 2 w 5"/>
                <a:gd name="T7" fmla="*/ 0 h 5"/>
                <a:gd name="T8" fmla="*/ 0 w 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2"/>
                  </a:move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5" y="4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61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sḷîḑê">
              <a:extLst>
                <a:ext uri="{FF2B5EF4-FFF2-40B4-BE49-F238E27FC236}">
                  <a16:creationId xmlns:a16="http://schemas.microsoft.com/office/drawing/2014/main" id="{2D9BA4C0-D74D-4F49-85AB-508C3115F63E}"/>
                </a:ext>
              </a:extLst>
            </p:cNvPr>
            <p:cNvSpPr/>
            <p:nvPr/>
          </p:nvSpPr>
          <p:spPr bwMode="auto">
            <a:xfrm>
              <a:off x="5705476" y="2571750"/>
              <a:ext cx="28575" cy="30163"/>
            </a:xfrm>
            <a:custGeom>
              <a:avLst/>
              <a:gdLst>
                <a:gd name="T0" fmla="*/ 7 w 9"/>
                <a:gd name="T1" fmla="*/ 0 h 9"/>
                <a:gd name="T2" fmla="*/ 1 w 9"/>
                <a:gd name="T3" fmla="*/ 5 h 9"/>
                <a:gd name="T4" fmla="*/ 2 w 9"/>
                <a:gd name="T5" fmla="*/ 7 h 9"/>
                <a:gd name="T6" fmla="*/ 9 w 9"/>
                <a:gd name="T7" fmla="*/ 9 h 9"/>
                <a:gd name="T8" fmla="*/ 7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7" y="0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6"/>
                    <a:pt x="0" y="7"/>
                    <a:pt x="2" y="7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E69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išlîḋé">
              <a:extLst>
                <a:ext uri="{FF2B5EF4-FFF2-40B4-BE49-F238E27FC236}">
                  <a16:creationId xmlns:a16="http://schemas.microsoft.com/office/drawing/2014/main" id="{3918F733-6906-4AFC-B0E4-D7DC05629F51}"/>
                </a:ext>
              </a:extLst>
            </p:cNvPr>
            <p:cNvSpPr/>
            <p:nvPr/>
          </p:nvSpPr>
          <p:spPr bwMode="auto">
            <a:xfrm>
              <a:off x="5622926" y="2417763"/>
              <a:ext cx="147638" cy="107950"/>
            </a:xfrm>
            <a:custGeom>
              <a:avLst/>
              <a:gdLst>
                <a:gd name="T0" fmla="*/ 45 w 45"/>
                <a:gd name="T1" fmla="*/ 13 h 33"/>
                <a:gd name="T2" fmla="*/ 0 w 45"/>
                <a:gd name="T3" fmla="*/ 33 h 33"/>
                <a:gd name="T4" fmla="*/ 45 w 45"/>
                <a:gd name="T5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3">
                  <a:moveTo>
                    <a:pt x="45" y="13"/>
                  </a:moveTo>
                  <a:cubicBezTo>
                    <a:pt x="45" y="13"/>
                    <a:pt x="41" y="30"/>
                    <a:pt x="0" y="33"/>
                  </a:cubicBezTo>
                  <a:cubicBezTo>
                    <a:pt x="0" y="33"/>
                    <a:pt x="9" y="0"/>
                    <a:pt x="45" y="13"/>
                  </a:cubicBezTo>
                  <a:close/>
                </a:path>
              </a:pathLst>
            </a:custGeom>
            <a:solidFill>
              <a:srgbClr val="422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$ľïḓê">
              <a:extLst>
                <a:ext uri="{FF2B5EF4-FFF2-40B4-BE49-F238E27FC236}">
                  <a16:creationId xmlns:a16="http://schemas.microsoft.com/office/drawing/2014/main" id="{CADEB400-8DF3-48A8-91A5-05614F98F681}"/>
                </a:ext>
              </a:extLst>
            </p:cNvPr>
            <p:cNvSpPr/>
            <p:nvPr/>
          </p:nvSpPr>
          <p:spPr bwMode="auto">
            <a:xfrm>
              <a:off x="5761038" y="2436813"/>
              <a:ext cx="92075" cy="115888"/>
            </a:xfrm>
            <a:custGeom>
              <a:avLst/>
              <a:gdLst>
                <a:gd name="T0" fmla="*/ 0 w 28"/>
                <a:gd name="T1" fmla="*/ 7 h 35"/>
                <a:gd name="T2" fmla="*/ 23 w 28"/>
                <a:gd name="T3" fmla="*/ 35 h 35"/>
                <a:gd name="T4" fmla="*/ 22 w 28"/>
                <a:gd name="T5" fmla="*/ 12 h 35"/>
                <a:gd name="T6" fmla="*/ 0 w 28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5">
                  <a:moveTo>
                    <a:pt x="0" y="7"/>
                  </a:moveTo>
                  <a:cubicBezTo>
                    <a:pt x="0" y="7"/>
                    <a:pt x="14" y="31"/>
                    <a:pt x="23" y="35"/>
                  </a:cubicBezTo>
                  <a:cubicBezTo>
                    <a:pt x="23" y="35"/>
                    <a:pt x="28" y="23"/>
                    <a:pt x="22" y="12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422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îṣľíḋé">
              <a:extLst>
                <a:ext uri="{FF2B5EF4-FFF2-40B4-BE49-F238E27FC236}">
                  <a16:creationId xmlns:a16="http://schemas.microsoft.com/office/drawing/2014/main" id="{F43C324E-3703-4B6A-A227-57C86A37C78E}"/>
                </a:ext>
              </a:extLst>
            </p:cNvPr>
            <p:cNvSpPr/>
            <p:nvPr/>
          </p:nvSpPr>
          <p:spPr bwMode="auto">
            <a:xfrm>
              <a:off x="5822951" y="2549525"/>
              <a:ext cx="50800" cy="55563"/>
            </a:xfrm>
            <a:custGeom>
              <a:avLst/>
              <a:gdLst>
                <a:gd name="T0" fmla="*/ 15 w 15"/>
                <a:gd name="T1" fmla="*/ 8 h 17"/>
                <a:gd name="T2" fmla="*/ 8 w 15"/>
                <a:gd name="T3" fmla="*/ 17 h 17"/>
                <a:gd name="T4" fmla="*/ 0 w 15"/>
                <a:gd name="T5" fmla="*/ 8 h 17"/>
                <a:gd name="T6" fmla="*/ 8 w 15"/>
                <a:gd name="T7" fmla="*/ 0 h 17"/>
                <a:gd name="T8" fmla="*/ 15 w 15"/>
                <a:gd name="T9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15" y="8"/>
                  </a:moveTo>
                  <a:cubicBezTo>
                    <a:pt x="15" y="13"/>
                    <a:pt x="12" y="17"/>
                    <a:pt x="8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5" y="4"/>
                    <a:pt x="15" y="8"/>
                  </a:cubicBezTo>
                </a:path>
              </a:pathLst>
            </a:custGeom>
            <a:solidFill>
              <a:srgbClr val="FB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íṧļîḓè">
              <a:extLst>
                <a:ext uri="{FF2B5EF4-FFF2-40B4-BE49-F238E27FC236}">
                  <a16:creationId xmlns:a16="http://schemas.microsoft.com/office/drawing/2014/main" id="{F52B700D-588B-452C-A0F8-AC6DB45A0FEC}"/>
                </a:ext>
              </a:extLst>
            </p:cNvPr>
            <p:cNvSpPr/>
            <p:nvPr/>
          </p:nvSpPr>
          <p:spPr bwMode="auto">
            <a:xfrm>
              <a:off x="5837238" y="2562225"/>
              <a:ext cx="30163" cy="30163"/>
            </a:xfrm>
            <a:prstGeom prst="rect">
              <a:avLst/>
            </a:prstGeom>
            <a:solidFill>
              <a:srgbClr val="EDA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ṩḷîďê">
              <a:extLst>
                <a:ext uri="{FF2B5EF4-FFF2-40B4-BE49-F238E27FC236}">
                  <a16:creationId xmlns:a16="http://schemas.microsoft.com/office/drawing/2014/main" id="{1272070A-9186-474C-84F0-D8244B635D30}"/>
                </a:ext>
              </a:extLst>
            </p:cNvPr>
            <p:cNvSpPr/>
            <p:nvPr/>
          </p:nvSpPr>
          <p:spPr bwMode="auto">
            <a:xfrm>
              <a:off x="5711826" y="2620963"/>
              <a:ext cx="52388" cy="76200"/>
            </a:xfrm>
            <a:custGeom>
              <a:avLst/>
              <a:gdLst>
                <a:gd name="T0" fmla="*/ 0 w 16"/>
                <a:gd name="T1" fmla="*/ 0 h 23"/>
                <a:gd name="T2" fmla="*/ 16 w 16"/>
                <a:gd name="T3" fmla="*/ 0 h 23"/>
                <a:gd name="T4" fmla="*/ 0 w 16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3">
                  <a:moveTo>
                    <a:pt x="0" y="0"/>
                  </a:moveTo>
                  <a:cubicBezTo>
                    <a:pt x="0" y="0"/>
                    <a:pt x="9" y="23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ïṧḷïḋê">
              <a:extLst>
                <a:ext uri="{FF2B5EF4-FFF2-40B4-BE49-F238E27FC236}">
                  <a16:creationId xmlns:a16="http://schemas.microsoft.com/office/drawing/2014/main" id="{673E53C7-C839-45A5-A45D-05BBC32F1A33}"/>
                </a:ext>
              </a:extLst>
            </p:cNvPr>
            <p:cNvSpPr/>
            <p:nvPr/>
          </p:nvSpPr>
          <p:spPr bwMode="auto">
            <a:xfrm>
              <a:off x="5500688" y="2193925"/>
              <a:ext cx="709613" cy="144463"/>
            </a:xfrm>
            <a:custGeom>
              <a:avLst/>
              <a:gdLst>
                <a:gd name="T0" fmla="*/ 193 w 215"/>
                <a:gd name="T1" fmla="*/ 44 h 44"/>
                <a:gd name="T2" fmla="*/ 22 w 215"/>
                <a:gd name="T3" fmla="*/ 44 h 44"/>
                <a:gd name="T4" fmla="*/ 0 w 215"/>
                <a:gd name="T5" fmla="*/ 22 h 44"/>
                <a:gd name="T6" fmla="*/ 22 w 215"/>
                <a:gd name="T7" fmla="*/ 0 h 44"/>
                <a:gd name="T8" fmla="*/ 193 w 215"/>
                <a:gd name="T9" fmla="*/ 0 h 44"/>
                <a:gd name="T10" fmla="*/ 215 w 215"/>
                <a:gd name="T11" fmla="*/ 22 h 44"/>
                <a:gd name="T12" fmla="*/ 193 w 21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44">
                  <a:moveTo>
                    <a:pt x="19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5" y="0"/>
                    <a:pt x="215" y="10"/>
                    <a:pt x="215" y="22"/>
                  </a:cubicBezTo>
                  <a:cubicBezTo>
                    <a:pt x="215" y="34"/>
                    <a:pt x="205" y="44"/>
                    <a:pt x="19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ïśľïďè">
              <a:extLst>
                <a:ext uri="{FF2B5EF4-FFF2-40B4-BE49-F238E27FC236}">
                  <a16:creationId xmlns:a16="http://schemas.microsoft.com/office/drawing/2014/main" id="{C7BEE2B6-5720-44EC-9BA2-9DB05765CD5C}"/>
                </a:ext>
              </a:extLst>
            </p:cNvPr>
            <p:cNvSpPr/>
            <p:nvPr/>
          </p:nvSpPr>
          <p:spPr bwMode="auto">
            <a:xfrm>
              <a:off x="5562601" y="2219325"/>
              <a:ext cx="88900" cy="82550"/>
            </a:xfrm>
            <a:custGeom>
              <a:avLst/>
              <a:gdLst>
                <a:gd name="T0" fmla="*/ 29 w 56"/>
                <a:gd name="T1" fmla="*/ 0 h 52"/>
                <a:gd name="T2" fmla="*/ 38 w 56"/>
                <a:gd name="T3" fmla="*/ 17 h 52"/>
                <a:gd name="T4" fmla="*/ 56 w 56"/>
                <a:gd name="T5" fmla="*/ 19 h 52"/>
                <a:gd name="T6" fmla="*/ 42 w 56"/>
                <a:gd name="T7" fmla="*/ 33 h 52"/>
                <a:gd name="T8" fmla="*/ 46 w 56"/>
                <a:gd name="T9" fmla="*/ 52 h 52"/>
                <a:gd name="T10" fmla="*/ 29 w 56"/>
                <a:gd name="T11" fmla="*/ 42 h 52"/>
                <a:gd name="T12" fmla="*/ 11 w 56"/>
                <a:gd name="T13" fmla="*/ 52 h 52"/>
                <a:gd name="T14" fmla="*/ 15 w 56"/>
                <a:gd name="T15" fmla="*/ 33 h 52"/>
                <a:gd name="T16" fmla="*/ 0 w 56"/>
                <a:gd name="T17" fmla="*/ 19 h 52"/>
                <a:gd name="T18" fmla="*/ 19 w 56"/>
                <a:gd name="T19" fmla="*/ 17 h 52"/>
                <a:gd name="T20" fmla="*/ 29 w 5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9" y="0"/>
                  </a:moveTo>
                  <a:lnTo>
                    <a:pt x="38" y="17"/>
                  </a:lnTo>
                  <a:lnTo>
                    <a:pt x="56" y="19"/>
                  </a:lnTo>
                  <a:lnTo>
                    <a:pt x="42" y="33"/>
                  </a:lnTo>
                  <a:lnTo>
                    <a:pt x="46" y="52"/>
                  </a:lnTo>
                  <a:lnTo>
                    <a:pt x="29" y="42"/>
                  </a:lnTo>
                  <a:lnTo>
                    <a:pt x="11" y="52"/>
                  </a:lnTo>
                  <a:lnTo>
                    <a:pt x="15" y="33"/>
                  </a:lnTo>
                  <a:lnTo>
                    <a:pt x="0" y="19"/>
                  </a:lnTo>
                  <a:lnTo>
                    <a:pt x="19" y="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îṧḻïḓè">
              <a:extLst>
                <a:ext uri="{FF2B5EF4-FFF2-40B4-BE49-F238E27FC236}">
                  <a16:creationId xmlns:a16="http://schemas.microsoft.com/office/drawing/2014/main" id="{56C845A3-26AC-4003-AE1F-2EA9494AC7E6}"/>
                </a:ext>
              </a:extLst>
            </p:cNvPr>
            <p:cNvSpPr/>
            <p:nvPr/>
          </p:nvSpPr>
          <p:spPr bwMode="auto">
            <a:xfrm>
              <a:off x="5684838" y="2219325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6 w 54"/>
                <a:gd name="T3" fmla="*/ 17 h 52"/>
                <a:gd name="T4" fmla="*/ 54 w 54"/>
                <a:gd name="T5" fmla="*/ 19 h 52"/>
                <a:gd name="T6" fmla="*/ 42 w 54"/>
                <a:gd name="T7" fmla="*/ 33 h 52"/>
                <a:gd name="T8" fmla="*/ 44 w 54"/>
                <a:gd name="T9" fmla="*/ 52 h 52"/>
                <a:gd name="T10" fmla="*/ 27 w 54"/>
                <a:gd name="T11" fmla="*/ 42 h 52"/>
                <a:gd name="T12" fmla="*/ 11 w 54"/>
                <a:gd name="T13" fmla="*/ 52 h 52"/>
                <a:gd name="T14" fmla="*/ 15 w 54"/>
                <a:gd name="T15" fmla="*/ 33 h 52"/>
                <a:gd name="T16" fmla="*/ 0 w 54"/>
                <a:gd name="T17" fmla="*/ 19 h 52"/>
                <a:gd name="T18" fmla="*/ 19 w 54"/>
                <a:gd name="T19" fmla="*/ 17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6" y="17"/>
                  </a:lnTo>
                  <a:lnTo>
                    <a:pt x="54" y="19"/>
                  </a:lnTo>
                  <a:lnTo>
                    <a:pt x="42" y="33"/>
                  </a:lnTo>
                  <a:lnTo>
                    <a:pt x="44" y="52"/>
                  </a:lnTo>
                  <a:lnTo>
                    <a:pt x="27" y="42"/>
                  </a:lnTo>
                  <a:lnTo>
                    <a:pt x="11" y="52"/>
                  </a:lnTo>
                  <a:lnTo>
                    <a:pt x="15" y="33"/>
                  </a:lnTo>
                  <a:lnTo>
                    <a:pt x="0" y="19"/>
                  </a:lnTo>
                  <a:lnTo>
                    <a:pt x="19" y="1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íṣḻíḋê">
              <a:extLst>
                <a:ext uri="{FF2B5EF4-FFF2-40B4-BE49-F238E27FC236}">
                  <a16:creationId xmlns:a16="http://schemas.microsoft.com/office/drawing/2014/main" id="{8018EF38-BD46-4619-A57D-22DCBAE0A1BD}"/>
                </a:ext>
              </a:extLst>
            </p:cNvPr>
            <p:cNvSpPr/>
            <p:nvPr/>
          </p:nvSpPr>
          <p:spPr bwMode="auto">
            <a:xfrm>
              <a:off x="5807076" y="2219325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5 w 54"/>
                <a:gd name="T3" fmla="*/ 17 h 52"/>
                <a:gd name="T4" fmla="*/ 54 w 54"/>
                <a:gd name="T5" fmla="*/ 19 h 52"/>
                <a:gd name="T6" fmla="*/ 40 w 54"/>
                <a:gd name="T7" fmla="*/ 33 h 52"/>
                <a:gd name="T8" fmla="*/ 44 w 54"/>
                <a:gd name="T9" fmla="*/ 52 h 52"/>
                <a:gd name="T10" fmla="*/ 27 w 54"/>
                <a:gd name="T11" fmla="*/ 42 h 52"/>
                <a:gd name="T12" fmla="*/ 10 w 54"/>
                <a:gd name="T13" fmla="*/ 52 h 52"/>
                <a:gd name="T14" fmla="*/ 13 w 54"/>
                <a:gd name="T15" fmla="*/ 33 h 52"/>
                <a:gd name="T16" fmla="*/ 0 w 54"/>
                <a:gd name="T17" fmla="*/ 19 h 52"/>
                <a:gd name="T18" fmla="*/ 19 w 54"/>
                <a:gd name="T19" fmla="*/ 17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5" y="17"/>
                  </a:lnTo>
                  <a:lnTo>
                    <a:pt x="54" y="19"/>
                  </a:lnTo>
                  <a:lnTo>
                    <a:pt x="40" y="33"/>
                  </a:lnTo>
                  <a:lnTo>
                    <a:pt x="44" y="52"/>
                  </a:lnTo>
                  <a:lnTo>
                    <a:pt x="27" y="42"/>
                  </a:lnTo>
                  <a:lnTo>
                    <a:pt x="10" y="52"/>
                  </a:lnTo>
                  <a:lnTo>
                    <a:pt x="13" y="33"/>
                  </a:lnTo>
                  <a:lnTo>
                    <a:pt x="0" y="19"/>
                  </a:lnTo>
                  <a:lnTo>
                    <a:pt x="19" y="1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íṥlîḑé">
              <a:extLst>
                <a:ext uri="{FF2B5EF4-FFF2-40B4-BE49-F238E27FC236}">
                  <a16:creationId xmlns:a16="http://schemas.microsoft.com/office/drawing/2014/main" id="{5D8B894A-017D-4F70-AA48-EF58A6542F26}"/>
                </a:ext>
              </a:extLst>
            </p:cNvPr>
            <p:cNvSpPr/>
            <p:nvPr/>
          </p:nvSpPr>
          <p:spPr bwMode="auto">
            <a:xfrm>
              <a:off x="5926138" y="2219325"/>
              <a:ext cx="88900" cy="82550"/>
            </a:xfrm>
            <a:custGeom>
              <a:avLst/>
              <a:gdLst>
                <a:gd name="T0" fmla="*/ 27 w 56"/>
                <a:gd name="T1" fmla="*/ 0 h 52"/>
                <a:gd name="T2" fmla="*/ 37 w 56"/>
                <a:gd name="T3" fmla="*/ 17 h 52"/>
                <a:gd name="T4" fmla="*/ 56 w 56"/>
                <a:gd name="T5" fmla="*/ 19 h 52"/>
                <a:gd name="T6" fmla="*/ 41 w 56"/>
                <a:gd name="T7" fmla="*/ 33 h 52"/>
                <a:gd name="T8" fmla="*/ 46 w 56"/>
                <a:gd name="T9" fmla="*/ 52 h 52"/>
                <a:gd name="T10" fmla="*/ 27 w 56"/>
                <a:gd name="T11" fmla="*/ 42 h 52"/>
                <a:gd name="T12" fmla="*/ 10 w 56"/>
                <a:gd name="T13" fmla="*/ 52 h 52"/>
                <a:gd name="T14" fmla="*/ 14 w 56"/>
                <a:gd name="T15" fmla="*/ 33 h 52"/>
                <a:gd name="T16" fmla="*/ 0 w 56"/>
                <a:gd name="T17" fmla="*/ 19 h 52"/>
                <a:gd name="T18" fmla="*/ 19 w 56"/>
                <a:gd name="T19" fmla="*/ 17 h 52"/>
                <a:gd name="T20" fmla="*/ 27 w 5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7" y="0"/>
                  </a:moveTo>
                  <a:lnTo>
                    <a:pt x="37" y="17"/>
                  </a:lnTo>
                  <a:lnTo>
                    <a:pt x="56" y="19"/>
                  </a:lnTo>
                  <a:lnTo>
                    <a:pt x="41" y="33"/>
                  </a:lnTo>
                  <a:lnTo>
                    <a:pt x="46" y="52"/>
                  </a:lnTo>
                  <a:lnTo>
                    <a:pt x="27" y="42"/>
                  </a:lnTo>
                  <a:lnTo>
                    <a:pt x="10" y="52"/>
                  </a:lnTo>
                  <a:lnTo>
                    <a:pt x="14" y="33"/>
                  </a:lnTo>
                  <a:lnTo>
                    <a:pt x="0" y="19"/>
                  </a:lnTo>
                  <a:lnTo>
                    <a:pt x="19" y="1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A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ïṧlîďê">
              <a:extLst>
                <a:ext uri="{FF2B5EF4-FFF2-40B4-BE49-F238E27FC236}">
                  <a16:creationId xmlns:a16="http://schemas.microsoft.com/office/drawing/2014/main" id="{C188886C-03A3-4C3C-8CF1-2B97D45CB538}"/>
                </a:ext>
              </a:extLst>
            </p:cNvPr>
            <p:cNvSpPr/>
            <p:nvPr/>
          </p:nvSpPr>
          <p:spPr bwMode="auto">
            <a:xfrm>
              <a:off x="6048376" y="2219325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5 w 54"/>
                <a:gd name="T3" fmla="*/ 17 h 52"/>
                <a:gd name="T4" fmla="*/ 54 w 54"/>
                <a:gd name="T5" fmla="*/ 19 h 52"/>
                <a:gd name="T6" fmla="*/ 41 w 54"/>
                <a:gd name="T7" fmla="*/ 33 h 52"/>
                <a:gd name="T8" fmla="*/ 43 w 54"/>
                <a:gd name="T9" fmla="*/ 52 h 52"/>
                <a:gd name="T10" fmla="*/ 27 w 54"/>
                <a:gd name="T11" fmla="*/ 42 h 52"/>
                <a:gd name="T12" fmla="*/ 10 w 54"/>
                <a:gd name="T13" fmla="*/ 52 h 52"/>
                <a:gd name="T14" fmla="*/ 12 w 54"/>
                <a:gd name="T15" fmla="*/ 33 h 52"/>
                <a:gd name="T16" fmla="*/ 0 w 54"/>
                <a:gd name="T17" fmla="*/ 19 h 52"/>
                <a:gd name="T18" fmla="*/ 19 w 54"/>
                <a:gd name="T19" fmla="*/ 17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5" y="17"/>
                  </a:lnTo>
                  <a:lnTo>
                    <a:pt x="54" y="19"/>
                  </a:lnTo>
                  <a:lnTo>
                    <a:pt x="41" y="33"/>
                  </a:lnTo>
                  <a:lnTo>
                    <a:pt x="43" y="52"/>
                  </a:lnTo>
                  <a:lnTo>
                    <a:pt x="27" y="42"/>
                  </a:lnTo>
                  <a:lnTo>
                    <a:pt x="10" y="52"/>
                  </a:lnTo>
                  <a:lnTo>
                    <a:pt x="12" y="33"/>
                  </a:lnTo>
                  <a:lnTo>
                    <a:pt x="0" y="19"/>
                  </a:lnTo>
                  <a:lnTo>
                    <a:pt x="19" y="17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A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iṧľîḓê">
              <a:extLst>
                <a:ext uri="{FF2B5EF4-FFF2-40B4-BE49-F238E27FC236}">
                  <a16:creationId xmlns:a16="http://schemas.microsoft.com/office/drawing/2014/main" id="{29884B38-3CDA-4C82-AA89-20A5069F2337}"/>
                </a:ext>
              </a:extLst>
            </p:cNvPr>
            <p:cNvSpPr/>
            <p:nvPr/>
          </p:nvSpPr>
          <p:spPr bwMode="auto">
            <a:xfrm>
              <a:off x="5338763" y="3165475"/>
              <a:ext cx="1749425" cy="668338"/>
            </a:xfrm>
            <a:custGeom>
              <a:avLst/>
              <a:gdLst>
                <a:gd name="T0" fmla="*/ 530 w 530"/>
                <a:gd name="T1" fmla="*/ 203 h 203"/>
                <a:gd name="T2" fmla="*/ 490 w 530"/>
                <a:gd name="T3" fmla="*/ 125 h 203"/>
                <a:gd name="T4" fmla="*/ 488 w 530"/>
                <a:gd name="T5" fmla="*/ 34 h 203"/>
                <a:gd name="T6" fmla="*/ 453 w 530"/>
                <a:gd name="T7" fmla="*/ 0 h 203"/>
                <a:gd name="T8" fmla="*/ 36 w 530"/>
                <a:gd name="T9" fmla="*/ 0 h 203"/>
                <a:gd name="T10" fmla="*/ 0 w 530"/>
                <a:gd name="T11" fmla="*/ 35 h 203"/>
                <a:gd name="T12" fmla="*/ 0 w 530"/>
                <a:gd name="T13" fmla="*/ 167 h 203"/>
                <a:gd name="T14" fmla="*/ 36 w 530"/>
                <a:gd name="T15" fmla="*/ 202 h 203"/>
                <a:gd name="T16" fmla="*/ 440 w 530"/>
                <a:gd name="T17" fmla="*/ 200 h 203"/>
                <a:gd name="T18" fmla="*/ 482 w 530"/>
                <a:gd name="T19" fmla="*/ 183 h 203"/>
                <a:gd name="T20" fmla="*/ 530 w 530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0" h="203">
                  <a:moveTo>
                    <a:pt x="530" y="203"/>
                  </a:moveTo>
                  <a:cubicBezTo>
                    <a:pt x="530" y="203"/>
                    <a:pt x="490" y="171"/>
                    <a:pt x="490" y="125"/>
                  </a:cubicBezTo>
                  <a:cubicBezTo>
                    <a:pt x="490" y="99"/>
                    <a:pt x="489" y="62"/>
                    <a:pt x="488" y="34"/>
                  </a:cubicBezTo>
                  <a:cubicBezTo>
                    <a:pt x="488" y="15"/>
                    <a:pt x="472" y="0"/>
                    <a:pt x="453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6"/>
                    <a:pt x="0" y="35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86"/>
                    <a:pt x="16" y="202"/>
                    <a:pt x="36" y="202"/>
                  </a:cubicBezTo>
                  <a:cubicBezTo>
                    <a:pt x="440" y="200"/>
                    <a:pt x="440" y="200"/>
                    <a:pt x="440" y="200"/>
                  </a:cubicBezTo>
                  <a:cubicBezTo>
                    <a:pt x="456" y="200"/>
                    <a:pt x="471" y="194"/>
                    <a:pt x="482" y="183"/>
                  </a:cubicBezTo>
                  <a:cubicBezTo>
                    <a:pt x="482" y="183"/>
                    <a:pt x="495" y="201"/>
                    <a:pt x="530" y="203"/>
                  </a:cubicBezTo>
                </a:path>
              </a:pathLst>
            </a:custGeom>
            <a:solidFill>
              <a:srgbClr val="768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29" name="iṩḻiďê">
              <a:extLst>
                <a:ext uri="{FF2B5EF4-FFF2-40B4-BE49-F238E27FC236}">
                  <a16:creationId xmlns:a16="http://schemas.microsoft.com/office/drawing/2014/main" id="{011782C7-6D7D-45DE-9B1F-95D88AF60FAF}"/>
                </a:ext>
              </a:extLst>
            </p:cNvPr>
            <p:cNvSpPr/>
            <p:nvPr/>
          </p:nvSpPr>
          <p:spPr bwMode="auto">
            <a:xfrm>
              <a:off x="5516563" y="3281363"/>
              <a:ext cx="412750" cy="4111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îsļîḋè">
              <a:extLst>
                <a:ext uri="{FF2B5EF4-FFF2-40B4-BE49-F238E27FC236}">
                  <a16:creationId xmlns:a16="http://schemas.microsoft.com/office/drawing/2014/main" id="{DF25D2B1-4C98-4E44-B0EF-B758FCCD670F}"/>
                </a:ext>
              </a:extLst>
            </p:cNvPr>
            <p:cNvSpPr/>
            <p:nvPr/>
          </p:nvSpPr>
          <p:spPr bwMode="auto">
            <a:xfrm>
              <a:off x="6045201" y="3330575"/>
              <a:ext cx="538163" cy="65088"/>
            </a:xfrm>
            <a:custGeom>
              <a:avLst/>
              <a:gdLst>
                <a:gd name="T0" fmla="*/ 153 w 163"/>
                <a:gd name="T1" fmla="*/ 20 h 20"/>
                <a:gd name="T2" fmla="*/ 10 w 163"/>
                <a:gd name="T3" fmla="*/ 20 h 20"/>
                <a:gd name="T4" fmla="*/ 0 w 163"/>
                <a:gd name="T5" fmla="*/ 10 h 20"/>
                <a:gd name="T6" fmla="*/ 10 w 163"/>
                <a:gd name="T7" fmla="*/ 0 h 20"/>
                <a:gd name="T8" fmla="*/ 153 w 163"/>
                <a:gd name="T9" fmla="*/ 0 h 20"/>
                <a:gd name="T10" fmla="*/ 163 w 163"/>
                <a:gd name="T11" fmla="*/ 10 h 20"/>
                <a:gd name="T12" fmla="*/ 153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53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9" y="0"/>
                    <a:pt x="163" y="4"/>
                    <a:pt x="163" y="10"/>
                  </a:cubicBezTo>
                  <a:cubicBezTo>
                    <a:pt x="163" y="15"/>
                    <a:pt x="159" y="20"/>
                    <a:pt x="15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iŝļïḍé">
              <a:extLst>
                <a:ext uri="{FF2B5EF4-FFF2-40B4-BE49-F238E27FC236}">
                  <a16:creationId xmlns:a16="http://schemas.microsoft.com/office/drawing/2014/main" id="{80BD33BF-FCB5-4A28-A35B-712F71E79FB4}"/>
                </a:ext>
              </a:extLst>
            </p:cNvPr>
            <p:cNvSpPr/>
            <p:nvPr/>
          </p:nvSpPr>
          <p:spPr bwMode="auto">
            <a:xfrm>
              <a:off x="6045201" y="3455988"/>
              <a:ext cx="709613" cy="65088"/>
            </a:xfrm>
            <a:custGeom>
              <a:avLst/>
              <a:gdLst>
                <a:gd name="T0" fmla="*/ 206 w 215"/>
                <a:gd name="T1" fmla="*/ 20 h 20"/>
                <a:gd name="T2" fmla="*/ 10 w 215"/>
                <a:gd name="T3" fmla="*/ 20 h 20"/>
                <a:gd name="T4" fmla="*/ 0 w 215"/>
                <a:gd name="T5" fmla="*/ 10 h 20"/>
                <a:gd name="T6" fmla="*/ 10 w 215"/>
                <a:gd name="T7" fmla="*/ 0 h 20"/>
                <a:gd name="T8" fmla="*/ 206 w 215"/>
                <a:gd name="T9" fmla="*/ 0 h 20"/>
                <a:gd name="T10" fmla="*/ 215 w 215"/>
                <a:gd name="T11" fmla="*/ 10 h 20"/>
                <a:gd name="T12" fmla="*/ 206 w 21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0">
                  <a:moveTo>
                    <a:pt x="20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1" y="0"/>
                    <a:pt x="215" y="5"/>
                    <a:pt x="215" y="10"/>
                  </a:cubicBezTo>
                  <a:cubicBezTo>
                    <a:pt x="215" y="16"/>
                    <a:pt x="211" y="20"/>
                    <a:pt x="20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Sļïde">
              <a:extLst>
                <a:ext uri="{FF2B5EF4-FFF2-40B4-BE49-F238E27FC236}">
                  <a16:creationId xmlns:a16="http://schemas.microsoft.com/office/drawing/2014/main" id="{FB9672AF-63F9-4BC5-A0DA-C93A33E696B9}"/>
                </a:ext>
              </a:extLst>
            </p:cNvPr>
            <p:cNvSpPr/>
            <p:nvPr/>
          </p:nvSpPr>
          <p:spPr bwMode="auto">
            <a:xfrm>
              <a:off x="6045201" y="3584575"/>
              <a:ext cx="712788" cy="65088"/>
            </a:xfrm>
            <a:custGeom>
              <a:avLst/>
              <a:gdLst>
                <a:gd name="T0" fmla="*/ 206 w 216"/>
                <a:gd name="T1" fmla="*/ 20 h 20"/>
                <a:gd name="T2" fmla="*/ 10 w 216"/>
                <a:gd name="T3" fmla="*/ 20 h 20"/>
                <a:gd name="T4" fmla="*/ 0 w 216"/>
                <a:gd name="T5" fmla="*/ 10 h 20"/>
                <a:gd name="T6" fmla="*/ 10 w 216"/>
                <a:gd name="T7" fmla="*/ 0 h 20"/>
                <a:gd name="T8" fmla="*/ 206 w 216"/>
                <a:gd name="T9" fmla="*/ 0 h 20"/>
                <a:gd name="T10" fmla="*/ 216 w 216"/>
                <a:gd name="T11" fmla="*/ 10 h 20"/>
                <a:gd name="T12" fmla="*/ 206 w 216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0">
                  <a:moveTo>
                    <a:pt x="206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1" y="0"/>
                    <a:pt x="216" y="4"/>
                    <a:pt x="216" y="10"/>
                  </a:cubicBezTo>
                  <a:cubicBezTo>
                    <a:pt x="216" y="15"/>
                    <a:pt x="211" y="20"/>
                    <a:pt x="20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ï$ḷïḑe">
              <a:extLst>
                <a:ext uri="{FF2B5EF4-FFF2-40B4-BE49-F238E27FC236}">
                  <a16:creationId xmlns:a16="http://schemas.microsoft.com/office/drawing/2014/main" id="{0F18A553-5B2F-4002-8C4A-26257A034057}"/>
                </a:ext>
              </a:extLst>
            </p:cNvPr>
            <p:cNvSpPr/>
            <p:nvPr/>
          </p:nvSpPr>
          <p:spPr bwMode="auto">
            <a:xfrm>
              <a:off x="5529263" y="3603625"/>
              <a:ext cx="323850" cy="144463"/>
            </a:xfrm>
            <a:custGeom>
              <a:avLst/>
              <a:gdLst>
                <a:gd name="T0" fmla="*/ 0 w 98"/>
                <a:gd name="T1" fmla="*/ 42 h 44"/>
                <a:gd name="T2" fmla="*/ 51 w 98"/>
                <a:gd name="T3" fmla="*/ 5 h 44"/>
                <a:gd name="T4" fmla="*/ 98 w 98"/>
                <a:gd name="T5" fmla="*/ 44 h 44"/>
                <a:gd name="T6" fmla="*/ 0 w 98"/>
                <a:gd name="T7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44">
                  <a:moveTo>
                    <a:pt x="0" y="42"/>
                  </a:moveTo>
                  <a:cubicBezTo>
                    <a:pt x="0" y="42"/>
                    <a:pt x="18" y="0"/>
                    <a:pt x="51" y="5"/>
                  </a:cubicBezTo>
                  <a:cubicBezTo>
                    <a:pt x="85" y="11"/>
                    <a:pt x="98" y="44"/>
                    <a:pt x="98" y="44"/>
                  </a:cubicBezTo>
                  <a:lnTo>
                    <a:pt x="0" y="42"/>
                  </a:lnTo>
                  <a:close/>
                </a:path>
              </a:pathLst>
            </a:custGeom>
            <a:solidFill>
              <a:srgbClr val="4B4B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ïṧḻïḋê">
              <a:extLst>
                <a:ext uri="{FF2B5EF4-FFF2-40B4-BE49-F238E27FC236}">
                  <a16:creationId xmlns:a16="http://schemas.microsoft.com/office/drawing/2014/main" id="{94123134-959B-4EE8-94BB-13CFE47DF62E}"/>
                </a:ext>
              </a:extLst>
            </p:cNvPr>
            <p:cNvSpPr/>
            <p:nvPr/>
          </p:nvSpPr>
          <p:spPr bwMode="auto">
            <a:xfrm>
              <a:off x="5632451" y="3478213"/>
              <a:ext cx="101600" cy="195263"/>
            </a:xfrm>
            <a:custGeom>
              <a:avLst/>
              <a:gdLst>
                <a:gd name="T0" fmla="*/ 18 w 31"/>
                <a:gd name="T1" fmla="*/ 58 h 59"/>
                <a:gd name="T2" fmla="*/ 20 w 31"/>
                <a:gd name="T3" fmla="*/ 58 h 59"/>
                <a:gd name="T4" fmla="*/ 31 w 31"/>
                <a:gd name="T5" fmla="*/ 45 h 59"/>
                <a:gd name="T6" fmla="*/ 26 w 31"/>
                <a:gd name="T7" fmla="*/ 0 h 59"/>
                <a:gd name="T8" fmla="*/ 0 w 31"/>
                <a:gd name="T9" fmla="*/ 3 h 59"/>
                <a:gd name="T10" fmla="*/ 5 w 31"/>
                <a:gd name="T11" fmla="*/ 47 h 59"/>
                <a:gd name="T12" fmla="*/ 18 w 31"/>
                <a:gd name="T13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9">
                  <a:moveTo>
                    <a:pt x="18" y="58"/>
                  </a:moveTo>
                  <a:cubicBezTo>
                    <a:pt x="20" y="58"/>
                    <a:pt x="20" y="58"/>
                    <a:pt x="20" y="58"/>
                  </a:cubicBezTo>
                  <a:cubicBezTo>
                    <a:pt x="27" y="57"/>
                    <a:pt x="31" y="51"/>
                    <a:pt x="31" y="4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54"/>
                    <a:pt x="11" y="59"/>
                    <a:pt x="18" y="58"/>
                  </a:cubicBezTo>
                </a:path>
              </a:pathLst>
            </a:custGeom>
            <a:solidFill>
              <a:srgbClr val="F5B0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ïsḷídé">
              <a:extLst>
                <a:ext uri="{FF2B5EF4-FFF2-40B4-BE49-F238E27FC236}">
                  <a16:creationId xmlns:a16="http://schemas.microsoft.com/office/drawing/2014/main" id="{D148871C-E0D3-47FB-A572-5824AAE87A28}"/>
                </a:ext>
              </a:extLst>
            </p:cNvPr>
            <p:cNvSpPr/>
            <p:nvPr/>
          </p:nvSpPr>
          <p:spPr bwMode="auto">
            <a:xfrm>
              <a:off x="5611813" y="3349625"/>
              <a:ext cx="215900" cy="250825"/>
            </a:xfrm>
            <a:custGeom>
              <a:avLst/>
              <a:gdLst>
                <a:gd name="T0" fmla="*/ 39 w 65"/>
                <a:gd name="T1" fmla="*/ 74 h 76"/>
                <a:gd name="T2" fmla="*/ 64 w 65"/>
                <a:gd name="T3" fmla="*/ 31 h 76"/>
                <a:gd name="T4" fmla="*/ 61 w 65"/>
                <a:gd name="T5" fmla="*/ 0 h 76"/>
                <a:gd name="T6" fmla="*/ 0 w 65"/>
                <a:gd name="T7" fmla="*/ 10 h 76"/>
                <a:gd name="T8" fmla="*/ 3 w 65"/>
                <a:gd name="T9" fmla="*/ 39 h 76"/>
                <a:gd name="T10" fmla="*/ 39 w 65"/>
                <a:gd name="T11" fmla="*/ 7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76">
                  <a:moveTo>
                    <a:pt x="39" y="74"/>
                  </a:moveTo>
                  <a:cubicBezTo>
                    <a:pt x="56" y="73"/>
                    <a:pt x="65" y="48"/>
                    <a:pt x="64" y="31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5" y="56"/>
                    <a:pt x="22" y="76"/>
                    <a:pt x="39" y="74"/>
                  </a:cubicBezTo>
                </a:path>
              </a:pathLst>
            </a:custGeom>
            <a:solidFill>
              <a:srgbClr val="FB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iṡľïḍè">
              <a:extLst>
                <a:ext uri="{FF2B5EF4-FFF2-40B4-BE49-F238E27FC236}">
                  <a16:creationId xmlns:a16="http://schemas.microsoft.com/office/drawing/2014/main" id="{F02A1E4A-FF28-4B85-8816-CE760A1F7A05}"/>
                </a:ext>
              </a:extLst>
            </p:cNvPr>
            <p:cNvSpPr/>
            <p:nvPr/>
          </p:nvSpPr>
          <p:spPr bwMode="auto">
            <a:xfrm>
              <a:off x="5559426" y="3284538"/>
              <a:ext cx="290513" cy="193675"/>
            </a:xfrm>
            <a:custGeom>
              <a:avLst/>
              <a:gdLst>
                <a:gd name="T0" fmla="*/ 19 w 88"/>
                <a:gd name="T1" fmla="*/ 59 h 59"/>
                <a:gd name="T2" fmla="*/ 28 w 88"/>
                <a:gd name="T3" fmla="*/ 58 h 59"/>
                <a:gd name="T4" fmla="*/ 32 w 88"/>
                <a:gd name="T5" fmla="*/ 53 h 59"/>
                <a:gd name="T6" fmla="*/ 32 w 88"/>
                <a:gd name="T7" fmla="*/ 34 h 59"/>
                <a:gd name="T8" fmla="*/ 45 w 88"/>
                <a:gd name="T9" fmla="*/ 33 h 59"/>
                <a:gd name="T10" fmla="*/ 81 w 88"/>
                <a:gd name="T11" fmla="*/ 24 h 59"/>
                <a:gd name="T12" fmla="*/ 36 w 88"/>
                <a:gd name="T13" fmla="*/ 13 h 59"/>
                <a:gd name="T14" fmla="*/ 15 w 88"/>
                <a:gd name="T15" fmla="*/ 54 h 59"/>
                <a:gd name="T16" fmla="*/ 19 w 88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59">
                  <a:moveTo>
                    <a:pt x="19" y="59"/>
                  </a:moveTo>
                  <a:cubicBezTo>
                    <a:pt x="28" y="58"/>
                    <a:pt x="28" y="58"/>
                    <a:pt x="28" y="58"/>
                  </a:cubicBezTo>
                  <a:cubicBezTo>
                    <a:pt x="31" y="58"/>
                    <a:pt x="33" y="56"/>
                    <a:pt x="32" y="53"/>
                  </a:cubicBezTo>
                  <a:cubicBezTo>
                    <a:pt x="30" y="47"/>
                    <a:pt x="28" y="36"/>
                    <a:pt x="32" y="34"/>
                  </a:cubicBezTo>
                  <a:cubicBezTo>
                    <a:pt x="34" y="33"/>
                    <a:pt x="39" y="33"/>
                    <a:pt x="45" y="33"/>
                  </a:cubicBezTo>
                  <a:cubicBezTo>
                    <a:pt x="58" y="33"/>
                    <a:pt x="78" y="34"/>
                    <a:pt x="81" y="24"/>
                  </a:cubicBezTo>
                  <a:cubicBezTo>
                    <a:pt x="88" y="0"/>
                    <a:pt x="63" y="6"/>
                    <a:pt x="36" y="13"/>
                  </a:cubicBezTo>
                  <a:cubicBezTo>
                    <a:pt x="20" y="17"/>
                    <a:pt x="0" y="11"/>
                    <a:pt x="15" y="54"/>
                  </a:cubicBezTo>
                  <a:cubicBezTo>
                    <a:pt x="19" y="59"/>
                    <a:pt x="19" y="59"/>
                    <a:pt x="19" y="59"/>
                  </a:cubicBezTo>
                </a:path>
              </a:pathLst>
            </a:custGeom>
            <a:solidFill>
              <a:srgbClr val="212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í$ľïḓé">
              <a:extLst>
                <a:ext uri="{FF2B5EF4-FFF2-40B4-BE49-F238E27FC236}">
                  <a16:creationId xmlns:a16="http://schemas.microsoft.com/office/drawing/2014/main" id="{699E0A0B-0799-42B2-A7CA-A2B06E042B7E}"/>
                </a:ext>
              </a:extLst>
            </p:cNvPr>
            <p:cNvSpPr/>
            <p:nvPr/>
          </p:nvSpPr>
          <p:spPr bwMode="auto">
            <a:xfrm>
              <a:off x="5592763" y="3455988"/>
              <a:ext cx="55563" cy="55563"/>
            </a:xfrm>
            <a:custGeom>
              <a:avLst/>
              <a:gdLst>
                <a:gd name="T0" fmla="*/ 6 w 17"/>
                <a:gd name="T1" fmla="*/ 16 h 17"/>
                <a:gd name="T2" fmla="*/ 15 w 17"/>
                <a:gd name="T3" fmla="*/ 12 h 17"/>
                <a:gd name="T4" fmla="*/ 11 w 17"/>
                <a:gd name="T5" fmla="*/ 2 h 17"/>
                <a:gd name="T6" fmla="*/ 1 w 17"/>
                <a:gd name="T7" fmla="*/ 6 h 17"/>
                <a:gd name="T8" fmla="*/ 6 w 17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6" y="16"/>
                  </a:moveTo>
                  <a:cubicBezTo>
                    <a:pt x="9" y="17"/>
                    <a:pt x="14" y="15"/>
                    <a:pt x="15" y="12"/>
                  </a:cubicBezTo>
                  <a:cubicBezTo>
                    <a:pt x="17" y="8"/>
                    <a:pt x="15" y="3"/>
                    <a:pt x="11" y="2"/>
                  </a:cubicBezTo>
                  <a:cubicBezTo>
                    <a:pt x="7" y="0"/>
                    <a:pt x="3" y="2"/>
                    <a:pt x="1" y="6"/>
                  </a:cubicBezTo>
                  <a:cubicBezTo>
                    <a:pt x="0" y="10"/>
                    <a:pt x="2" y="14"/>
                    <a:pt x="6" y="16"/>
                  </a:cubicBezTo>
                </a:path>
              </a:pathLst>
            </a:custGeom>
            <a:solidFill>
              <a:srgbClr val="FBB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íślîḋé">
              <a:extLst>
                <a:ext uri="{FF2B5EF4-FFF2-40B4-BE49-F238E27FC236}">
                  <a16:creationId xmlns:a16="http://schemas.microsoft.com/office/drawing/2014/main" id="{BB71D015-DBC1-4CFD-BF98-30371D5CEA26}"/>
                </a:ext>
              </a:extLst>
            </p:cNvPr>
            <p:cNvSpPr/>
            <p:nvPr/>
          </p:nvSpPr>
          <p:spPr bwMode="auto">
            <a:xfrm>
              <a:off x="5788026" y="3429000"/>
              <a:ext cx="15875" cy="15875"/>
            </a:xfrm>
            <a:custGeom>
              <a:avLst/>
              <a:gdLst>
                <a:gd name="T0" fmla="*/ 1 w 5"/>
                <a:gd name="T1" fmla="*/ 3 h 5"/>
                <a:gd name="T2" fmla="*/ 3 w 5"/>
                <a:gd name="T3" fmla="*/ 4 h 5"/>
                <a:gd name="T4" fmla="*/ 4 w 5"/>
                <a:gd name="T5" fmla="*/ 2 h 5"/>
                <a:gd name="T6" fmla="*/ 2 w 5"/>
                <a:gd name="T7" fmla="*/ 1 h 5"/>
                <a:gd name="T8" fmla="*/ 1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3"/>
                  </a:moveTo>
                  <a:cubicBezTo>
                    <a:pt x="1" y="4"/>
                    <a:pt x="2" y="5"/>
                    <a:pt x="3" y="4"/>
                  </a:cubicBezTo>
                  <a:cubicBezTo>
                    <a:pt x="4" y="4"/>
                    <a:pt x="5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17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iŝľîḓè">
              <a:extLst>
                <a:ext uri="{FF2B5EF4-FFF2-40B4-BE49-F238E27FC236}">
                  <a16:creationId xmlns:a16="http://schemas.microsoft.com/office/drawing/2014/main" id="{661887B5-9E59-4272-BB68-02E7850F0F46}"/>
                </a:ext>
              </a:extLst>
            </p:cNvPr>
            <p:cNvSpPr/>
            <p:nvPr/>
          </p:nvSpPr>
          <p:spPr bwMode="auto">
            <a:xfrm>
              <a:off x="5705476" y="3438525"/>
              <a:ext cx="12700" cy="12700"/>
            </a:xfrm>
            <a:custGeom>
              <a:avLst/>
              <a:gdLst>
                <a:gd name="T0" fmla="*/ 0 w 4"/>
                <a:gd name="T1" fmla="*/ 3 h 4"/>
                <a:gd name="T2" fmla="*/ 3 w 4"/>
                <a:gd name="T3" fmla="*/ 4 h 4"/>
                <a:gd name="T4" fmla="*/ 4 w 4"/>
                <a:gd name="T5" fmla="*/ 2 h 4"/>
                <a:gd name="T6" fmla="*/ 2 w 4"/>
                <a:gd name="T7" fmla="*/ 0 h 4"/>
                <a:gd name="T8" fmla="*/ 0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171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íśľîde">
              <a:extLst>
                <a:ext uri="{FF2B5EF4-FFF2-40B4-BE49-F238E27FC236}">
                  <a16:creationId xmlns:a16="http://schemas.microsoft.com/office/drawing/2014/main" id="{BDF3ABBA-F6DA-4A33-8074-D8A36BDCDC8A}"/>
                </a:ext>
              </a:extLst>
            </p:cNvPr>
            <p:cNvSpPr/>
            <p:nvPr/>
          </p:nvSpPr>
          <p:spPr bwMode="auto">
            <a:xfrm>
              <a:off x="5761038" y="3444875"/>
              <a:ext cx="19050" cy="26988"/>
            </a:xfrm>
            <a:custGeom>
              <a:avLst/>
              <a:gdLst>
                <a:gd name="T0" fmla="*/ 12 w 12"/>
                <a:gd name="T1" fmla="*/ 7 h 17"/>
                <a:gd name="T2" fmla="*/ 0 w 12"/>
                <a:gd name="T3" fmla="*/ 0 h 17"/>
                <a:gd name="T4" fmla="*/ 0 w 12"/>
                <a:gd name="T5" fmla="*/ 17 h 17"/>
                <a:gd name="T6" fmla="*/ 12 w 12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7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E69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ṩḻiḓé">
              <a:extLst>
                <a:ext uri="{FF2B5EF4-FFF2-40B4-BE49-F238E27FC236}">
                  <a16:creationId xmlns:a16="http://schemas.microsoft.com/office/drawing/2014/main" id="{954C9E56-6169-4388-BF70-3607A6B4B9A4}"/>
                </a:ext>
              </a:extLst>
            </p:cNvPr>
            <p:cNvSpPr/>
            <p:nvPr/>
          </p:nvSpPr>
          <p:spPr bwMode="auto">
            <a:xfrm>
              <a:off x="5724526" y="3505200"/>
              <a:ext cx="52388" cy="55563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0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0" y="0"/>
                    <a:pt x="9" y="17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şḻîḍè">
              <a:extLst>
                <a:ext uri="{FF2B5EF4-FFF2-40B4-BE49-F238E27FC236}">
                  <a16:creationId xmlns:a16="http://schemas.microsoft.com/office/drawing/2014/main" id="{3E6AD949-EE88-46A4-8293-B8DBA76E5636}"/>
                </a:ext>
              </a:extLst>
            </p:cNvPr>
            <p:cNvSpPr/>
            <p:nvPr/>
          </p:nvSpPr>
          <p:spPr bwMode="auto">
            <a:xfrm>
              <a:off x="5608638" y="3471863"/>
              <a:ext cx="23813" cy="19050"/>
            </a:xfrm>
            <a:custGeom>
              <a:avLst/>
              <a:gdLst>
                <a:gd name="T0" fmla="*/ 3 w 7"/>
                <a:gd name="T1" fmla="*/ 0 h 6"/>
                <a:gd name="T2" fmla="*/ 2 w 7"/>
                <a:gd name="T3" fmla="*/ 1 h 6"/>
                <a:gd name="T4" fmla="*/ 1 w 7"/>
                <a:gd name="T5" fmla="*/ 4 h 6"/>
                <a:gd name="T6" fmla="*/ 3 w 7"/>
                <a:gd name="T7" fmla="*/ 4 h 6"/>
                <a:gd name="T8" fmla="*/ 4 w 7"/>
                <a:gd name="T9" fmla="*/ 4 h 6"/>
                <a:gd name="T10" fmla="*/ 7 w 7"/>
                <a:gd name="T11" fmla="*/ 6 h 6"/>
                <a:gd name="T12" fmla="*/ 3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3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4"/>
                    <a:pt x="5" y="4"/>
                    <a:pt x="7" y="6"/>
                  </a:cubicBezTo>
                  <a:cubicBezTo>
                    <a:pt x="7" y="6"/>
                    <a:pt x="5" y="0"/>
                    <a:pt x="3" y="0"/>
                  </a:cubicBezTo>
                </a:path>
              </a:pathLst>
            </a:custGeom>
            <a:solidFill>
              <a:srgbClr val="EDA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îSḻíḍe">
              <a:extLst>
                <a:ext uri="{FF2B5EF4-FFF2-40B4-BE49-F238E27FC236}">
                  <a16:creationId xmlns:a16="http://schemas.microsoft.com/office/drawing/2014/main" id="{527CC31D-6E5F-4626-BFA9-AFCE2FDD90C9}"/>
                </a:ext>
              </a:extLst>
            </p:cNvPr>
            <p:cNvSpPr/>
            <p:nvPr/>
          </p:nvSpPr>
          <p:spPr bwMode="auto">
            <a:xfrm>
              <a:off x="6113463" y="3070225"/>
              <a:ext cx="709613" cy="144463"/>
            </a:xfrm>
            <a:custGeom>
              <a:avLst/>
              <a:gdLst>
                <a:gd name="T0" fmla="*/ 193 w 215"/>
                <a:gd name="T1" fmla="*/ 44 h 44"/>
                <a:gd name="T2" fmla="*/ 22 w 215"/>
                <a:gd name="T3" fmla="*/ 44 h 44"/>
                <a:gd name="T4" fmla="*/ 0 w 215"/>
                <a:gd name="T5" fmla="*/ 22 h 44"/>
                <a:gd name="T6" fmla="*/ 22 w 215"/>
                <a:gd name="T7" fmla="*/ 0 h 44"/>
                <a:gd name="T8" fmla="*/ 193 w 215"/>
                <a:gd name="T9" fmla="*/ 0 h 44"/>
                <a:gd name="T10" fmla="*/ 215 w 215"/>
                <a:gd name="T11" fmla="*/ 22 h 44"/>
                <a:gd name="T12" fmla="*/ 193 w 21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44">
                  <a:moveTo>
                    <a:pt x="19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5" y="0"/>
                    <a:pt x="215" y="10"/>
                    <a:pt x="215" y="22"/>
                  </a:cubicBezTo>
                  <a:cubicBezTo>
                    <a:pt x="215" y="34"/>
                    <a:pt x="205" y="44"/>
                    <a:pt x="19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$ḻidè">
              <a:extLst>
                <a:ext uri="{FF2B5EF4-FFF2-40B4-BE49-F238E27FC236}">
                  <a16:creationId xmlns:a16="http://schemas.microsoft.com/office/drawing/2014/main" id="{7FDF4B62-86F3-4CBD-8ECD-2E97B47AD648}"/>
                </a:ext>
              </a:extLst>
            </p:cNvPr>
            <p:cNvSpPr/>
            <p:nvPr/>
          </p:nvSpPr>
          <p:spPr bwMode="auto">
            <a:xfrm>
              <a:off x="6176963" y="3092450"/>
              <a:ext cx="88900" cy="82550"/>
            </a:xfrm>
            <a:custGeom>
              <a:avLst/>
              <a:gdLst>
                <a:gd name="T0" fmla="*/ 27 w 56"/>
                <a:gd name="T1" fmla="*/ 0 h 52"/>
                <a:gd name="T2" fmla="*/ 35 w 56"/>
                <a:gd name="T3" fmla="*/ 19 h 52"/>
                <a:gd name="T4" fmla="*/ 56 w 56"/>
                <a:gd name="T5" fmla="*/ 21 h 52"/>
                <a:gd name="T6" fmla="*/ 41 w 56"/>
                <a:gd name="T7" fmla="*/ 33 h 52"/>
                <a:gd name="T8" fmla="*/ 44 w 56"/>
                <a:gd name="T9" fmla="*/ 52 h 52"/>
                <a:gd name="T10" fmla="*/ 27 w 56"/>
                <a:gd name="T11" fmla="*/ 44 h 52"/>
                <a:gd name="T12" fmla="*/ 10 w 56"/>
                <a:gd name="T13" fmla="*/ 52 h 52"/>
                <a:gd name="T14" fmla="*/ 14 w 56"/>
                <a:gd name="T15" fmla="*/ 33 h 52"/>
                <a:gd name="T16" fmla="*/ 0 w 56"/>
                <a:gd name="T17" fmla="*/ 21 h 52"/>
                <a:gd name="T18" fmla="*/ 19 w 56"/>
                <a:gd name="T19" fmla="*/ 19 h 52"/>
                <a:gd name="T20" fmla="*/ 27 w 5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7" y="0"/>
                  </a:moveTo>
                  <a:lnTo>
                    <a:pt x="35" y="19"/>
                  </a:lnTo>
                  <a:lnTo>
                    <a:pt x="56" y="21"/>
                  </a:lnTo>
                  <a:lnTo>
                    <a:pt x="41" y="33"/>
                  </a:lnTo>
                  <a:lnTo>
                    <a:pt x="44" y="52"/>
                  </a:lnTo>
                  <a:lnTo>
                    <a:pt x="27" y="44"/>
                  </a:lnTo>
                  <a:lnTo>
                    <a:pt x="10" y="52"/>
                  </a:lnTo>
                  <a:lnTo>
                    <a:pt x="14" y="33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iṩḷiḑe">
              <a:extLst>
                <a:ext uri="{FF2B5EF4-FFF2-40B4-BE49-F238E27FC236}">
                  <a16:creationId xmlns:a16="http://schemas.microsoft.com/office/drawing/2014/main" id="{3C20872F-4200-4FEB-B7AB-AD8E44EC754F}"/>
                </a:ext>
              </a:extLst>
            </p:cNvPr>
            <p:cNvSpPr/>
            <p:nvPr/>
          </p:nvSpPr>
          <p:spPr bwMode="auto">
            <a:xfrm>
              <a:off x="6299201" y="3092450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5 w 54"/>
                <a:gd name="T3" fmla="*/ 19 h 52"/>
                <a:gd name="T4" fmla="*/ 54 w 54"/>
                <a:gd name="T5" fmla="*/ 21 h 52"/>
                <a:gd name="T6" fmla="*/ 41 w 54"/>
                <a:gd name="T7" fmla="*/ 33 h 52"/>
                <a:gd name="T8" fmla="*/ 43 w 54"/>
                <a:gd name="T9" fmla="*/ 52 h 52"/>
                <a:gd name="T10" fmla="*/ 27 w 54"/>
                <a:gd name="T11" fmla="*/ 44 h 52"/>
                <a:gd name="T12" fmla="*/ 10 w 54"/>
                <a:gd name="T13" fmla="*/ 52 h 52"/>
                <a:gd name="T14" fmla="*/ 12 w 54"/>
                <a:gd name="T15" fmla="*/ 33 h 52"/>
                <a:gd name="T16" fmla="*/ 0 w 54"/>
                <a:gd name="T17" fmla="*/ 21 h 52"/>
                <a:gd name="T18" fmla="*/ 19 w 54"/>
                <a:gd name="T19" fmla="*/ 19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5" y="19"/>
                  </a:lnTo>
                  <a:lnTo>
                    <a:pt x="54" y="21"/>
                  </a:lnTo>
                  <a:lnTo>
                    <a:pt x="41" y="33"/>
                  </a:lnTo>
                  <a:lnTo>
                    <a:pt x="43" y="52"/>
                  </a:lnTo>
                  <a:lnTo>
                    <a:pt x="27" y="44"/>
                  </a:lnTo>
                  <a:lnTo>
                    <a:pt x="10" y="52"/>
                  </a:lnTo>
                  <a:lnTo>
                    <a:pt x="12" y="33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ŝ1iďè">
              <a:extLst>
                <a:ext uri="{FF2B5EF4-FFF2-40B4-BE49-F238E27FC236}">
                  <a16:creationId xmlns:a16="http://schemas.microsoft.com/office/drawing/2014/main" id="{C6716D3B-A0E0-4B8F-A1EF-EE2C61556F32}"/>
                </a:ext>
              </a:extLst>
            </p:cNvPr>
            <p:cNvSpPr/>
            <p:nvPr/>
          </p:nvSpPr>
          <p:spPr bwMode="auto">
            <a:xfrm>
              <a:off x="6418263" y="3092450"/>
              <a:ext cx="88900" cy="82550"/>
            </a:xfrm>
            <a:custGeom>
              <a:avLst/>
              <a:gdLst>
                <a:gd name="T0" fmla="*/ 29 w 56"/>
                <a:gd name="T1" fmla="*/ 0 h 52"/>
                <a:gd name="T2" fmla="*/ 37 w 56"/>
                <a:gd name="T3" fmla="*/ 19 h 52"/>
                <a:gd name="T4" fmla="*/ 56 w 56"/>
                <a:gd name="T5" fmla="*/ 21 h 52"/>
                <a:gd name="T6" fmla="*/ 41 w 56"/>
                <a:gd name="T7" fmla="*/ 33 h 52"/>
                <a:gd name="T8" fmla="*/ 45 w 56"/>
                <a:gd name="T9" fmla="*/ 52 h 52"/>
                <a:gd name="T10" fmla="*/ 29 w 56"/>
                <a:gd name="T11" fmla="*/ 44 h 52"/>
                <a:gd name="T12" fmla="*/ 10 w 56"/>
                <a:gd name="T13" fmla="*/ 52 h 52"/>
                <a:gd name="T14" fmla="*/ 14 w 56"/>
                <a:gd name="T15" fmla="*/ 33 h 52"/>
                <a:gd name="T16" fmla="*/ 0 w 56"/>
                <a:gd name="T17" fmla="*/ 21 h 52"/>
                <a:gd name="T18" fmla="*/ 20 w 56"/>
                <a:gd name="T19" fmla="*/ 19 h 52"/>
                <a:gd name="T20" fmla="*/ 29 w 5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9" y="0"/>
                  </a:moveTo>
                  <a:lnTo>
                    <a:pt x="37" y="19"/>
                  </a:lnTo>
                  <a:lnTo>
                    <a:pt x="56" y="21"/>
                  </a:lnTo>
                  <a:lnTo>
                    <a:pt x="41" y="33"/>
                  </a:lnTo>
                  <a:lnTo>
                    <a:pt x="45" y="52"/>
                  </a:lnTo>
                  <a:lnTo>
                    <a:pt x="29" y="44"/>
                  </a:lnTo>
                  <a:lnTo>
                    <a:pt x="10" y="52"/>
                  </a:lnTo>
                  <a:lnTo>
                    <a:pt x="14" y="33"/>
                  </a:lnTo>
                  <a:lnTo>
                    <a:pt x="0" y="21"/>
                  </a:lnTo>
                  <a:lnTo>
                    <a:pt x="20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ïśļîďè">
              <a:extLst>
                <a:ext uri="{FF2B5EF4-FFF2-40B4-BE49-F238E27FC236}">
                  <a16:creationId xmlns:a16="http://schemas.microsoft.com/office/drawing/2014/main" id="{54F0EFA7-BD89-46AB-8DCA-90661D5A724D}"/>
                </a:ext>
              </a:extLst>
            </p:cNvPr>
            <p:cNvSpPr/>
            <p:nvPr/>
          </p:nvSpPr>
          <p:spPr bwMode="auto">
            <a:xfrm>
              <a:off x="6540501" y="3092450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5 w 54"/>
                <a:gd name="T3" fmla="*/ 19 h 52"/>
                <a:gd name="T4" fmla="*/ 54 w 54"/>
                <a:gd name="T5" fmla="*/ 21 h 52"/>
                <a:gd name="T6" fmla="*/ 41 w 54"/>
                <a:gd name="T7" fmla="*/ 33 h 52"/>
                <a:gd name="T8" fmla="*/ 43 w 54"/>
                <a:gd name="T9" fmla="*/ 52 h 52"/>
                <a:gd name="T10" fmla="*/ 27 w 54"/>
                <a:gd name="T11" fmla="*/ 44 h 52"/>
                <a:gd name="T12" fmla="*/ 10 w 54"/>
                <a:gd name="T13" fmla="*/ 52 h 52"/>
                <a:gd name="T14" fmla="*/ 14 w 54"/>
                <a:gd name="T15" fmla="*/ 33 h 52"/>
                <a:gd name="T16" fmla="*/ 0 w 54"/>
                <a:gd name="T17" fmla="*/ 21 h 52"/>
                <a:gd name="T18" fmla="*/ 18 w 54"/>
                <a:gd name="T19" fmla="*/ 19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5" y="19"/>
                  </a:lnTo>
                  <a:lnTo>
                    <a:pt x="54" y="21"/>
                  </a:lnTo>
                  <a:lnTo>
                    <a:pt x="41" y="33"/>
                  </a:lnTo>
                  <a:lnTo>
                    <a:pt x="43" y="52"/>
                  </a:lnTo>
                  <a:lnTo>
                    <a:pt x="27" y="44"/>
                  </a:lnTo>
                  <a:lnTo>
                    <a:pt x="10" y="52"/>
                  </a:lnTo>
                  <a:lnTo>
                    <a:pt x="14" y="33"/>
                  </a:lnTo>
                  <a:lnTo>
                    <a:pt x="0" y="21"/>
                  </a:lnTo>
                  <a:lnTo>
                    <a:pt x="18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ïṥlidé">
              <a:extLst>
                <a:ext uri="{FF2B5EF4-FFF2-40B4-BE49-F238E27FC236}">
                  <a16:creationId xmlns:a16="http://schemas.microsoft.com/office/drawing/2014/main" id="{FBB2DAFD-DD8C-4A56-B01F-71B401ED5754}"/>
                </a:ext>
              </a:extLst>
            </p:cNvPr>
            <p:cNvSpPr/>
            <p:nvPr/>
          </p:nvSpPr>
          <p:spPr bwMode="auto">
            <a:xfrm>
              <a:off x="6661151" y="3092450"/>
              <a:ext cx="87313" cy="82550"/>
            </a:xfrm>
            <a:custGeom>
              <a:avLst/>
              <a:gdLst>
                <a:gd name="T0" fmla="*/ 27 w 55"/>
                <a:gd name="T1" fmla="*/ 0 h 52"/>
                <a:gd name="T2" fmla="*/ 36 w 55"/>
                <a:gd name="T3" fmla="*/ 19 h 52"/>
                <a:gd name="T4" fmla="*/ 55 w 55"/>
                <a:gd name="T5" fmla="*/ 21 h 52"/>
                <a:gd name="T6" fmla="*/ 40 w 55"/>
                <a:gd name="T7" fmla="*/ 33 h 52"/>
                <a:gd name="T8" fmla="*/ 44 w 55"/>
                <a:gd name="T9" fmla="*/ 52 h 52"/>
                <a:gd name="T10" fmla="*/ 27 w 55"/>
                <a:gd name="T11" fmla="*/ 44 h 52"/>
                <a:gd name="T12" fmla="*/ 11 w 55"/>
                <a:gd name="T13" fmla="*/ 52 h 52"/>
                <a:gd name="T14" fmla="*/ 13 w 55"/>
                <a:gd name="T15" fmla="*/ 33 h 52"/>
                <a:gd name="T16" fmla="*/ 0 w 55"/>
                <a:gd name="T17" fmla="*/ 21 h 52"/>
                <a:gd name="T18" fmla="*/ 19 w 55"/>
                <a:gd name="T19" fmla="*/ 19 h 52"/>
                <a:gd name="T20" fmla="*/ 27 w 55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2">
                  <a:moveTo>
                    <a:pt x="27" y="0"/>
                  </a:moveTo>
                  <a:lnTo>
                    <a:pt x="36" y="19"/>
                  </a:lnTo>
                  <a:lnTo>
                    <a:pt x="55" y="21"/>
                  </a:lnTo>
                  <a:lnTo>
                    <a:pt x="40" y="33"/>
                  </a:lnTo>
                  <a:lnTo>
                    <a:pt x="44" y="52"/>
                  </a:lnTo>
                  <a:lnTo>
                    <a:pt x="27" y="44"/>
                  </a:lnTo>
                  <a:lnTo>
                    <a:pt x="11" y="52"/>
                  </a:lnTo>
                  <a:lnTo>
                    <a:pt x="13" y="33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A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ísḷíḋê">
              <a:extLst>
                <a:ext uri="{FF2B5EF4-FFF2-40B4-BE49-F238E27FC236}">
                  <a16:creationId xmlns:a16="http://schemas.microsoft.com/office/drawing/2014/main" id="{973176D9-9F78-49A3-8B92-4361C172B14B}"/>
                </a:ext>
              </a:extLst>
            </p:cNvPr>
            <p:cNvSpPr/>
            <p:nvPr/>
          </p:nvSpPr>
          <p:spPr bwMode="auto">
            <a:xfrm>
              <a:off x="5216526" y="4094163"/>
              <a:ext cx="1749425" cy="669925"/>
            </a:xfrm>
            <a:custGeom>
              <a:avLst/>
              <a:gdLst>
                <a:gd name="T0" fmla="*/ 0 w 530"/>
                <a:gd name="T1" fmla="*/ 203 h 203"/>
                <a:gd name="T2" fmla="*/ 41 w 530"/>
                <a:gd name="T3" fmla="*/ 125 h 203"/>
                <a:gd name="T4" fmla="*/ 42 w 530"/>
                <a:gd name="T5" fmla="*/ 35 h 203"/>
                <a:gd name="T6" fmla="*/ 78 w 530"/>
                <a:gd name="T7" fmla="*/ 0 h 203"/>
                <a:gd name="T8" fmla="*/ 495 w 530"/>
                <a:gd name="T9" fmla="*/ 0 h 203"/>
                <a:gd name="T10" fmla="*/ 530 w 530"/>
                <a:gd name="T11" fmla="*/ 36 h 203"/>
                <a:gd name="T12" fmla="*/ 530 w 530"/>
                <a:gd name="T13" fmla="*/ 167 h 203"/>
                <a:gd name="T14" fmla="*/ 495 w 530"/>
                <a:gd name="T15" fmla="*/ 203 h 203"/>
                <a:gd name="T16" fmla="*/ 90 w 530"/>
                <a:gd name="T17" fmla="*/ 201 h 203"/>
                <a:gd name="T18" fmla="*/ 48 w 530"/>
                <a:gd name="T19" fmla="*/ 183 h 203"/>
                <a:gd name="T20" fmla="*/ 0 w 530"/>
                <a:gd name="T21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0" h="203">
                  <a:moveTo>
                    <a:pt x="0" y="203"/>
                  </a:moveTo>
                  <a:cubicBezTo>
                    <a:pt x="0" y="203"/>
                    <a:pt x="41" y="171"/>
                    <a:pt x="41" y="125"/>
                  </a:cubicBezTo>
                  <a:cubicBezTo>
                    <a:pt x="41" y="99"/>
                    <a:pt x="41" y="62"/>
                    <a:pt x="42" y="35"/>
                  </a:cubicBezTo>
                  <a:cubicBezTo>
                    <a:pt x="42" y="15"/>
                    <a:pt x="58" y="0"/>
                    <a:pt x="78" y="0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514" y="0"/>
                    <a:pt x="530" y="16"/>
                    <a:pt x="530" y="36"/>
                  </a:cubicBezTo>
                  <a:cubicBezTo>
                    <a:pt x="530" y="167"/>
                    <a:pt x="530" y="167"/>
                    <a:pt x="530" y="167"/>
                  </a:cubicBezTo>
                  <a:cubicBezTo>
                    <a:pt x="530" y="187"/>
                    <a:pt x="514" y="203"/>
                    <a:pt x="495" y="203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75" y="201"/>
                    <a:pt x="60" y="194"/>
                    <a:pt x="48" y="183"/>
                  </a:cubicBezTo>
                  <a:cubicBezTo>
                    <a:pt x="48" y="183"/>
                    <a:pt x="35" y="202"/>
                    <a:pt x="0" y="203"/>
                  </a:cubicBezTo>
                  <a:close/>
                </a:path>
              </a:pathLst>
            </a:custGeom>
            <a:solidFill>
              <a:srgbClr val="768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íşlíďe">
              <a:extLst>
                <a:ext uri="{FF2B5EF4-FFF2-40B4-BE49-F238E27FC236}">
                  <a16:creationId xmlns:a16="http://schemas.microsoft.com/office/drawing/2014/main" id="{3352F1D9-D4DC-479B-8491-83A722D4AE0E}"/>
                </a:ext>
              </a:extLst>
            </p:cNvPr>
            <p:cNvSpPr/>
            <p:nvPr/>
          </p:nvSpPr>
          <p:spPr bwMode="auto">
            <a:xfrm>
              <a:off x="6372226" y="4262438"/>
              <a:ext cx="411163" cy="4127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iŝľïḑé">
              <a:extLst>
                <a:ext uri="{FF2B5EF4-FFF2-40B4-BE49-F238E27FC236}">
                  <a16:creationId xmlns:a16="http://schemas.microsoft.com/office/drawing/2014/main" id="{F421B11F-1E50-4054-A87D-262EDEFBE727}"/>
                </a:ext>
              </a:extLst>
            </p:cNvPr>
            <p:cNvSpPr/>
            <p:nvPr/>
          </p:nvSpPr>
          <p:spPr bwMode="auto">
            <a:xfrm>
              <a:off x="5546726" y="4562475"/>
              <a:ext cx="538163" cy="65088"/>
            </a:xfrm>
            <a:custGeom>
              <a:avLst/>
              <a:gdLst>
                <a:gd name="T0" fmla="*/ 9 w 163"/>
                <a:gd name="T1" fmla="*/ 0 h 20"/>
                <a:gd name="T2" fmla="*/ 153 w 163"/>
                <a:gd name="T3" fmla="*/ 0 h 20"/>
                <a:gd name="T4" fmla="*/ 163 w 163"/>
                <a:gd name="T5" fmla="*/ 10 h 20"/>
                <a:gd name="T6" fmla="*/ 153 w 163"/>
                <a:gd name="T7" fmla="*/ 20 h 20"/>
                <a:gd name="T8" fmla="*/ 9 w 163"/>
                <a:gd name="T9" fmla="*/ 20 h 20"/>
                <a:gd name="T10" fmla="*/ 0 w 163"/>
                <a:gd name="T11" fmla="*/ 10 h 20"/>
                <a:gd name="T12" fmla="*/ 9 w 16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9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9" y="0"/>
                    <a:pt x="163" y="4"/>
                    <a:pt x="163" y="10"/>
                  </a:cubicBezTo>
                  <a:cubicBezTo>
                    <a:pt x="163" y="15"/>
                    <a:pt x="159" y="20"/>
                    <a:pt x="153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iṩ1îḍe">
              <a:extLst>
                <a:ext uri="{FF2B5EF4-FFF2-40B4-BE49-F238E27FC236}">
                  <a16:creationId xmlns:a16="http://schemas.microsoft.com/office/drawing/2014/main" id="{805BB270-8744-4059-B8A5-82021E465CB4}"/>
                </a:ext>
              </a:extLst>
            </p:cNvPr>
            <p:cNvSpPr/>
            <p:nvPr/>
          </p:nvSpPr>
          <p:spPr bwMode="auto">
            <a:xfrm>
              <a:off x="5546726" y="4433888"/>
              <a:ext cx="709613" cy="66675"/>
            </a:xfrm>
            <a:custGeom>
              <a:avLst/>
              <a:gdLst>
                <a:gd name="T0" fmla="*/ 9 w 215"/>
                <a:gd name="T1" fmla="*/ 0 h 20"/>
                <a:gd name="T2" fmla="*/ 205 w 215"/>
                <a:gd name="T3" fmla="*/ 0 h 20"/>
                <a:gd name="T4" fmla="*/ 215 w 215"/>
                <a:gd name="T5" fmla="*/ 10 h 20"/>
                <a:gd name="T6" fmla="*/ 205 w 215"/>
                <a:gd name="T7" fmla="*/ 20 h 20"/>
                <a:gd name="T8" fmla="*/ 9 w 215"/>
                <a:gd name="T9" fmla="*/ 20 h 20"/>
                <a:gd name="T10" fmla="*/ 0 w 215"/>
                <a:gd name="T11" fmla="*/ 10 h 20"/>
                <a:gd name="T12" fmla="*/ 9 w 2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0">
                  <a:moveTo>
                    <a:pt x="9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11" y="0"/>
                    <a:pt x="215" y="4"/>
                    <a:pt x="215" y="10"/>
                  </a:cubicBezTo>
                  <a:cubicBezTo>
                    <a:pt x="215" y="15"/>
                    <a:pt x="211" y="20"/>
                    <a:pt x="20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5"/>
                    <a:pt x="0" y="10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íşlîḋé">
              <a:extLst>
                <a:ext uri="{FF2B5EF4-FFF2-40B4-BE49-F238E27FC236}">
                  <a16:creationId xmlns:a16="http://schemas.microsoft.com/office/drawing/2014/main" id="{3A88DE7B-3E09-40E3-BED7-45757C9DCC73}"/>
                </a:ext>
              </a:extLst>
            </p:cNvPr>
            <p:cNvSpPr/>
            <p:nvPr/>
          </p:nvSpPr>
          <p:spPr bwMode="auto">
            <a:xfrm>
              <a:off x="5546726" y="4305300"/>
              <a:ext cx="709613" cy="66675"/>
            </a:xfrm>
            <a:custGeom>
              <a:avLst/>
              <a:gdLst>
                <a:gd name="T0" fmla="*/ 9 w 215"/>
                <a:gd name="T1" fmla="*/ 0 h 20"/>
                <a:gd name="T2" fmla="*/ 205 w 215"/>
                <a:gd name="T3" fmla="*/ 0 h 20"/>
                <a:gd name="T4" fmla="*/ 215 w 215"/>
                <a:gd name="T5" fmla="*/ 10 h 20"/>
                <a:gd name="T6" fmla="*/ 205 w 215"/>
                <a:gd name="T7" fmla="*/ 20 h 20"/>
                <a:gd name="T8" fmla="*/ 9 w 215"/>
                <a:gd name="T9" fmla="*/ 20 h 20"/>
                <a:gd name="T10" fmla="*/ 0 w 215"/>
                <a:gd name="T11" fmla="*/ 10 h 20"/>
                <a:gd name="T12" fmla="*/ 9 w 21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0">
                  <a:moveTo>
                    <a:pt x="9" y="0"/>
                  </a:moveTo>
                  <a:cubicBezTo>
                    <a:pt x="205" y="0"/>
                    <a:pt x="205" y="0"/>
                    <a:pt x="205" y="0"/>
                  </a:cubicBezTo>
                  <a:cubicBezTo>
                    <a:pt x="211" y="0"/>
                    <a:pt x="215" y="5"/>
                    <a:pt x="215" y="10"/>
                  </a:cubicBezTo>
                  <a:cubicBezTo>
                    <a:pt x="215" y="16"/>
                    <a:pt x="211" y="20"/>
                    <a:pt x="205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4" y="20"/>
                    <a:pt x="0" y="16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işľiḑè">
              <a:extLst>
                <a:ext uri="{FF2B5EF4-FFF2-40B4-BE49-F238E27FC236}">
                  <a16:creationId xmlns:a16="http://schemas.microsoft.com/office/drawing/2014/main" id="{5EA69E3E-318D-4B7E-A3AD-454FA5E4FC99}"/>
                </a:ext>
              </a:extLst>
            </p:cNvPr>
            <p:cNvSpPr/>
            <p:nvPr/>
          </p:nvSpPr>
          <p:spPr bwMode="auto">
            <a:xfrm>
              <a:off x="5480051" y="4005263"/>
              <a:ext cx="709613" cy="146050"/>
            </a:xfrm>
            <a:custGeom>
              <a:avLst/>
              <a:gdLst>
                <a:gd name="T0" fmla="*/ 193 w 215"/>
                <a:gd name="T1" fmla="*/ 44 h 44"/>
                <a:gd name="T2" fmla="*/ 22 w 215"/>
                <a:gd name="T3" fmla="*/ 44 h 44"/>
                <a:gd name="T4" fmla="*/ 0 w 215"/>
                <a:gd name="T5" fmla="*/ 22 h 44"/>
                <a:gd name="T6" fmla="*/ 22 w 215"/>
                <a:gd name="T7" fmla="*/ 0 h 44"/>
                <a:gd name="T8" fmla="*/ 193 w 215"/>
                <a:gd name="T9" fmla="*/ 0 h 44"/>
                <a:gd name="T10" fmla="*/ 215 w 215"/>
                <a:gd name="T11" fmla="*/ 22 h 44"/>
                <a:gd name="T12" fmla="*/ 193 w 215"/>
                <a:gd name="T1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44">
                  <a:moveTo>
                    <a:pt x="193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205" y="0"/>
                    <a:pt x="215" y="10"/>
                    <a:pt x="215" y="22"/>
                  </a:cubicBezTo>
                  <a:cubicBezTo>
                    <a:pt x="215" y="34"/>
                    <a:pt x="205" y="44"/>
                    <a:pt x="193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iṩļíḓê">
              <a:extLst>
                <a:ext uri="{FF2B5EF4-FFF2-40B4-BE49-F238E27FC236}">
                  <a16:creationId xmlns:a16="http://schemas.microsoft.com/office/drawing/2014/main" id="{3924FA54-8245-45BB-939F-127009496691}"/>
                </a:ext>
              </a:extLst>
            </p:cNvPr>
            <p:cNvSpPr/>
            <p:nvPr/>
          </p:nvSpPr>
          <p:spPr bwMode="auto">
            <a:xfrm>
              <a:off x="5543551" y="4029075"/>
              <a:ext cx="88900" cy="82550"/>
            </a:xfrm>
            <a:custGeom>
              <a:avLst/>
              <a:gdLst>
                <a:gd name="T0" fmla="*/ 27 w 56"/>
                <a:gd name="T1" fmla="*/ 0 h 52"/>
                <a:gd name="T2" fmla="*/ 35 w 56"/>
                <a:gd name="T3" fmla="*/ 18 h 52"/>
                <a:gd name="T4" fmla="*/ 56 w 56"/>
                <a:gd name="T5" fmla="*/ 20 h 52"/>
                <a:gd name="T6" fmla="*/ 41 w 56"/>
                <a:gd name="T7" fmla="*/ 33 h 52"/>
                <a:gd name="T8" fmla="*/ 46 w 56"/>
                <a:gd name="T9" fmla="*/ 52 h 52"/>
                <a:gd name="T10" fmla="*/ 27 w 56"/>
                <a:gd name="T11" fmla="*/ 43 h 52"/>
                <a:gd name="T12" fmla="*/ 10 w 56"/>
                <a:gd name="T13" fmla="*/ 52 h 52"/>
                <a:gd name="T14" fmla="*/ 14 w 56"/>
                <a:gd name="T15" fmla="*/ 33 h 52"/>
                <a:gd name="T16" fmla="*/ 0 w 56"/>
                <a:gd name="T17" fmla="*/ 20 h 52"/>
                <a:gd name="T18" fmla="*/ 19 w 56"/>
                <a:gd name="T19" fmla="*/ 18 h 52"/>
                <a:gd name="T20" fmla="*/ 27 w 5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7" y="0"/>
                  </a:moveTo>
                  <a:lnTo>
                    <a:pt x="35" y="18"/>
                  </a:lnTo>
                  <a:lnTo>
                    <a:pt x="56" y="20"/>
                  </a:lnTo>
                  <a:lnTo>
                    <a:pt x="41" y="33"/>
                  </a:lnTo>
                  <a:lnTo>
                    <a:pt x="46" y="52"/>
                  </a:lnTo>
                  <a:lnTo>
                    <a:pt x="27" y="43"/>
                  </a:lnTo>
                  <a:lnTo>
                    <a:pt x="10" y="52"/>
                  </a:lnTo>
                  <a:lnTo>
                    <a:pt x="14" y="33"/>
                  </a:lnTo>
                  <a:lnTo>
                    <a:pt x="0" y="20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iśľíḑè">
              <a:extLst>
                <a:ext uri="{FF2B5EF4-FFF2-40B4-BE49-F238E27FC236}">
                  <a16:creationId xmlns:a16="http://schemas.microsoft.com/office/drawing/2014/main" id="{3BC83DDF-6757-440B-B211-1BF3F9EC3A5C}"/>
                </a:ext>
              </a:extLst>
            </p:cNvPr>
            <p:cNvSpPr/>
            <p:nvPr/>
          </p:nvSpPr>
          <p:spPr bwMode="auto">
            <a:xfrm>
              <a:off x="5665788" y="4029075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5 w 54"/>
                <a:gd name="T3" fmla="*/ 18 h 52"/>
                <a:gd name="T4" fmla="*/ 54 w 54"/>
                <a:gd name="T5" fmla="*/ 20 h 52"/>
                <a:gd name="T6" fmla="*/ 41 w 54"/>
                <a:gd name="T7" fmla="*/ 33 h 52"/>
                <a:gd name="T8" fmla="*/ 43 w 54"/>
                <a:gd name="T9" fmla="*/ 52 h 52"/>
                <a:gd name="T10" fmla="*/ 27 w 54"/>
                <a:gd name="T11" fmla="*/ 43 h 52"/>
                <a:gd name="T12" fmla="*/ 10 w 54"/>
                <a:gd name="T13" fmla="*/ 52 h 52"/>
                <a:gd name="T14" fmla="*/ 12 w 54"/>
                <a:gd name="T15" fmla="*/ 33 h 52"/>
                <a:gd name="T16" fmla="*/ 0 w 54"/>
                <a:gd name="T17" fmla="*/ 20 h 52"/>
                <a:gd name="T18" fmla="*/ 18 w 54"/>
                <a:gd name="T19" fmla="*/ 18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5" y="18"/>
                  </a:lnTo>
                  <a:lnTo>
                    <a:pt x="54" y="20"/>
                  </a:lnTo>
                  <a:lnTo>
                    <a:pt x="41" y="33"/>
                  </a:lnTo>
                  <a:lnTo>
                    <a:pt x="43" y="52"/>
                  </a:lnTo>
                  <a:lnTo>
                    <a:pt x="27" y="43"/>
                  </a:lnTo>
                  <a:lnTo>
                    <a:pt x="10" y="52"/>
                  </a:lnTo>
                  <a:lnTo>
                    <a:pt x="12" y="33"/>
                  </a:lnTo>
                  <a:lnTo>
                    <a:pt x="0" y="20"/>
                  </a:lnTo>
                  <a:lnTo>
                    <a:pt x="18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ïşḻîďé">
              <a:extLst>
                <a:ext uri="{FF2B5EF4-FFF2-40B4-BE49-F238E27FC236}">
                  <a16:creationId xmlns:a16="http://schemas.microsoft.com/office/drawing/2014/main" id="{B4692BE9-2E23-4F6F-AD45-814543611BA1}"/>
                </a:ext>
              </a:extLst>
            </p:cNvPr>
            <p:cNvSpPr/>
            <p:nvPr/>
          </p:nvSpPr>
          <p:spPr bwMode="auto">
            <a:xfrm>
              <a:off x="5784851" y="4029075"/>
              <a:ext cx="88900" cy="82550"/>
            </a:xfrm>
            <a:custGeom>
              <a:avLst/>
              <a:gdLst>
                <a:gd name="T0" fmla="*/ 29 w 56"/>
                <a:gd name="T1" fmla="*/ 0 h 52"/>
                <a:gd name="T2" fmla="*/ 37 w 56"/>
                <a:gd name="T3" fmla="*/ 18 h 52"/>
                <a:gd name="T4" fmla="*/ 56 w 56"/>
                <a:gd name="T5" fmla="*/ 20 h 52"/>
                <a:gd name="T6" fmla="*/ 41 w 56"/>
                <a:gd name="T7" fmla="*/ 33 h 52"/>
                <a:gd name="T8" fmla="*/ 45 w 56"/>
                <a:gd name="T9" fmla="*/ 52 h 52"/>
                <a:gd name="T10" fmla="*/ 29 w 56"/>
                <a:gd name="T11" fmla="*/ 43 h 52"/>
                <a:gd name="T12" fmla="*/ 12 w 56"/>
                <a:gd name="T13" fmla="*/ 52 h 52"/>
                <a:gd name="T14" fmla="*/ 14 w 56"/>
                <a:gd name="T15" fmla="*/ 33 h 52"/>
                <a:gd name="T16" fmla="*/ 0 w 56"/>
                <a:gd name="T17" fmla="*/ 20 h 52"/>
                <a:gd name="T18" fmla="*/ 20 w 56"/>
                <a:gd name="T19" fmla="*/ 18 h 52"/>
                <a:gd name="T20" fmla="*/ 29 w 5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9" y="0"/>
                  </a:moveTo>
                  <a:lnTo>
                    <a:pt x="37" y="18"/>
                  </a:lnTo>
                  <a:lnTo>
                    <a:pt x="56" y="20"/>
                  </a:lnTo>
                  <a:lnTo>
                    <a:pt x="41" y="33"/>
                  </a:lnTo>
                  <a:lnTo>
                    <a:pt x="45" y="52"/>
                  </a:lnTo>
                  <a:lnTo>
                    <a:pt x="29" y="43"/>
                  </a:lnTo>
                  <a:lnTo>
                    <a:pt x="12" y="52"/>
                  </a:lnTo>
                  <a:lnTo>
                    <a:pt x="14" y="33"/>
                  </a:lnTo>
                  <a:lnTo>
                    <a:pt x="0" y="20"/>
                  </a:lnTo>
                  <a:lnTo>
                    <a:pt x="20" y="1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08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îšḷîďe">
              <a:extLst>
                <a:ext uri="{FF2B5EF4-FFF2-40B4-BE49-F238E27FC236}">
                  <a16:creationId xmlns:a16="http://schemas.microsoft.com/office/drawing/2014/main" id="{55E6B05F-6F77-497F-8D19-1E5CDEA36FCD}"/>
                </a:ext>
              </a:extLst>
            </p:cNvPr>
            <p:cNvSpPr/>
            <p:nvPr/>
          </p:nvSpPr>
          <p:spPr bwMode="auto">
            <a:xfrm>
              <a:off x="5905501" y="4029075"/>
              <a:ext cx="90488" cy="82550"/>
            </a:xfrm>
            <a:custGeom>
              <a:avLst/>
              <a:gdLst>
                <a:gd name="T0" fmla="*/ 27 w 57"/>
                <a:gd name="T1" fmla="*/ 0 h 52"/>
                <a:gd name="T2" fmla="*/ 36 w 57"/>
                <a:gd name="T3" fmla="*/ 18 h 52"/>
                <a:gd name="T4" fmla="*/ 57 w 57"/>
                <a:gd name="T5" fmla="*/ 20 h 52"/>
                <a:gd name="T6" fmla="*/ 42 w 57"/>
                <a:gd name="T7" fmla="*/ 33 h 52"/>
                <a:gd name="T8" fmla="*/ 44 w 57"/>
                <a:gd name="T9" fmla="*/ 52 h 52"/>
                <a:gd name="T10" fmla="*/ 27 w 57"/>
                <a:gd name="T11" fmla="*/ 43 h 52"/>
                <a:gd name="T12" fmla="*/ 11 w 57"/>
                <a:gd name="T13" fmla="*/ 52 h 52"/>
                <a:gd name="T14" fmla="*/ 15 w 57"/>
                <a:gd name="T15" fmla="*/ 33 h 52"/>
                <a:gd name="T16" fmla="*/ 0 w 57"/>
                <a:gd name="T17" fmla="*/ 20 h 52"/>
                <a:gd name="T18" fmla="*/ 19 w 57"/>
                <a:gd name="T19" fmla="*/ 18 h 52"/>
                <a:gd name="T20" fmla="*/ 27 w 57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2">
                  <a:moveTo>
                    <a:pt x="27" y="0"/>
                  </a:moveTo>
                  <a:lnTo>
                    <a:pt x="36" y="18"/>
                  </a:lnTo>
                  <a:lnTo>
                    <a:pt x="57" y="20"/>
                  </a:lnTo>
                  <a:lnTo>
                    <a:pt x="42" y="33"/>
                  </a:lnTo>
                  <a:lnTo>
                    <a:pt x="44" y="52"/>
                  </a:lnTo>
                  <a:lnTo>
                    <a:pt x="27" y="43"/>
                  </a:lnTo>
                  <a:lnTo>
                    <a:pt x="11" y="52"/>
                  </a:lnTo>
                  <a:lnTo>
                    <a:pt x="15" y="33"/>
                  </a:lnTo>
                  <a:lnTo>
                    <a:pt x="0" y="20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A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îŝļîḍe">
              <a:extLst>
                <a:ext uri="{FF2B5EF4-FFF2-40B4-BE49-F238E27FC236}">
                  <a16:creationId xmlns:a16="http://schemas.microsoft.com/office/drawing/2014/main" id="{AB597EE5-795D-4CD2-A3C8-790A43EFBB67}"/>
                </a:ext>
              </a:extLst>
            </p:cNvPr>
            <p:cNvSpPr/>
            <p:nvPr/>
          </p:nvSpPr>
          <p:spPr bwMode="auto">
            <a:xfrm>
              <a:off x="6027738" y="4029075"/>
              <a:ext cx="85725" cy="82550"/>
            </a:xfrm>
            <a:custGeom>
              <a:avLst/>
              <a:gdLst>
                <a:gd name="T0" fmla="*/ 27 w 54"/>
                <a:gd name="T1" fmla="*/ 0 h 52"/>
                <a:gd name="T2" fmla="*/ 36 w 54"/>
                <a:gd name="T3" fmla="*/ 18 h 52"/>
                <a:gd name="T4" fmla="*/ 54 w 54"/>
                <a:gd name="T5" fmla="*/ 20 h 52"/>
                <a:gd name="T6" fmla="*/ 42 w 54"/>
                <a:gd name="T7" fmla="*/ 33 h 52"/>
                <a:gd name="T8" fmla="*/ 44 w 54"/>
                <a:gd name="T9" fmla="*/ 52 h 52"/>
                <a:gd name="T10" fmla="*/ 27 w 54"/>
                <a:gd name="T11" fmla="*/ 43 h 52"/>
                <a:gd name="T12" fmla="*/ 11 w 54"/>
                <a:gd name="T13" fmla="*/ 52 h 52"/>
                <a:gd name="T14" fmla="*/ 13 w 54"/>
                <a:gd name="T15" fmla="*/ 33 h 52"/>
                <a:gd name="T16" fmla="*/ 0 w 54"/>
                <a:gd name="T17" fmla="*/ 20 h 52"/>
                <a:gd name="T18" fmla="*/ 19 w 54"/>
                <a:gd name="T19" fmla="*/ 18 h 52"/>
                <a:gd name="T20" fmla="*/ 27 w 54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52">
                  <a:moveTo>
                    <a:pt x="27" y="0"/>
                  </a:moveTo>
                  <a:lnTo>
                    <a:pt x="36" y="18"/>
                  </a:lnTo>
                  <a:lnTo>
                    <a:pt x="54" y="20"/>
                  </a:lnTo>
                  <a:lnTo>
                    <a:pt x="42" y="33"/>
                  </a:lnTo>
                  <a:lnTo>
                    <a:pt x="44" y="52"/>
                  </a:lnTo>
                  <a:lnTo>
                    <a:pt x="27" y="43"/>
                  </a:lnTo>
                  <a:lnTo>
                    <a:pt x="11" y="52"/>
                  </a:lnTo>
                  <a:lnTo>
                    <a:pt x="13" y="33"/>
                  </a:lnTo>
                  <a:lnTo>
                    <a:pt x="0" y="20"/>
                  </a:lnTo>
                  <a:lnTo>
                    <a:pt x="19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AEB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ïSliḑe">
              <a:extLst>
                <a:ext uri="{FF2B5EF4-FFF2-40B4-BE49-F238E27FC236}">
                  <a16:creationId xmlns:a16="http://schemas.microsoft.com/office/drawing/2014/main" id="{36C44829-27ED-42F1-8BBF-815D7E4B8137}"/>
                </a:ext>
              </a:extLst>
            </p:cNvPr>
            <p:cNvSpPr/>
            <p:nvPr/>
          </p:nvSpPr>
          <p:spPr bwMode="auto">
            <a:xfrm>
              <a:off x="7054851" y="2720975"/>
              <a:ext cx="441325" cy="263525"/>
            </a:xfrm>
            <a:custGeom>
              <a:avLst/>
              <a:gdLst>
                <a:gd name="T0" fmla="*/ 86 w 134"/>
                <a:gd name="T1" fmla="*/ 80 h 80"/>
                <a:gd name="T2" fmla="*/ 38 w 134"/>
                <a:gd name="T3" fmla="*/ 78 h 80"/>
                <a:gd name="T4" fmla="*/ 2 w 134"/>
                <a:gd name="T5" fmla="*/ 39 h 80"/>
                <a:gd name="T6" fmla="*/ 44 w 134"/>
                <a:gd name="T7" fmla="*/ 1 h 80"/>
                <a:gd name="T8" fmla="*/ 105 w 134"/>
                <a:gd name="T9" fmla="*/ 5 h 80"/>
                <a:gd name="T10" fmla="*/ 133 w 134"/>
                <a:gd name="T11" fmla="*/ 38 h 80"/>
                <a:gd name="T12" fmla="*/ 86 w 134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80">
                  <a:moveTo>
                    <a:pt x="86" y="80"/>
                  </a:moveTo>
                  <a:cubicBezTo>
                    <a:pt x="38" y="78"/>
                    <a:pt x="38" y="78"/>
                    <a:pt x="38" y="78"/>
                  </a:cubicBezTo>
                  <a:cubicBezTo>
                    <a:pt x="17" y="78"/>
                    <a:pt x="0" y="60"/>
                    <a:pt x="2" y="39"/>
                  </a:cubicBezTo>
                  <a:cubicBezTo>
                    <a:pt x="3" y="17"/>
                    <a:pt x="22" y="0"/>
                    <a:pt x="44" y="1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21" y="6"/>
                    <a:pt x="134" y="21"/>
                    <a:pt x="133" y="38"/>
                  </a:cubicBezTo>
                  <a:cubicBezTo>
                    <a:pt x="131" y="62"/>
                    <a:pt x="111" y="80"/>
                    <a:pt x="86" y="80"/>
                  </a:cubicBez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šḷiḑe">
              <a:extLst>
                <a:ext uri="{FF2B5EF4-FFF2-40B4-BE49-F238E27FC236}">
                  <a16:creationId xmlns:a16="http://schemas.microsoft.com/office/drawing/2014/main" id="{C41F85E5-DFE6-4015-8278-E3D0AE449067}"/>
                </a:ext>
              </a:extLst>
            </p:cNvPr>
            <p:cNvSpPr/>
            <p:nvPr/>
          </p:nvSpPr>
          <p:spPr bwMode="auto">
            <a:xfrm>
              <a:off x="7080251" y="2963863"/>
              <a:ext cx="165100" cy="103188"/>
            </a:xfrm>
            <a:custGeom>
              <a:avLst/>
              <a:gdLst>
                <a:gd name="T0" fmla="*/ 32 w 104"/>
                <a:gd name="T1" fmla="*/ 0 h 65"/>
                <a:gd name="T2" fmla="*/ 0 w 104"/>
                <a:gd name="T3" fmla="*/ 65 h 65"/>
                <a:gd name="T4" fmla="*/ 104 w 104"/>
                <a:gd name="T5" fmla="*/ 0 h 65"/>
                <a:gd name="T6" fmla="*/ 32 w 10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65">
                  <a:moveTo>
                    <a:pt x="32" y="0"/>
                  </a:moveTo>
                  <a:lnTo>
                    <a:pt x="0" y="65"/>
                  </a:lnTo>
                  <a:lnTo>
                    <a:pt x="10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ïsľïḓè">
              <a:extLst>
                <a:ext uri="{FF2B5EF4-FFF2-40B4-BE49-F238E27FC236}">
                  <a16:creationId xmlns:a16="http://schemas.microsoft.com/office/drawing/2014/main" id="{7A47613E-41AF-413E-A376-0514F0DB0647}"/>
                </a:ext>
              </a:extLst>
            </p:cNvPr>
            <p:cNvSpPr/>
            <p:nvPr/>
          </p:nvSpPr>
          <p:spPr bwMode="auto">
            <a:xfrm>
              <a:off x="7256463" y="2819400"/>
              <a:ext cx="58738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îṥ1ïḍé">
              <a:extLst>
                <a:ext uri="{FF2B5EF4-FFF2-40B4-BE49-F238E27FC236}">
                  <a16:creationId xmlns:a16="http://schemas.microsoft.com/office/drawing/2014/main" id="{07AFBD1A-4018-4EF8-8047-3ED705996C68}"/>
                </a:ext>
              </a:extLst>
            </p:cNvPr>
            <p:cNvSpPr/>
            <p:nvPr/>
          </p:nvSpPr>
          <p:spPr bwMode="auto">
            <a:xfrm>
              <a:off x="7150101" y="2819400"/>
              <a:ext cx="60325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îṥľíḓe">
              <a:extLst>
                <a:ext uri="{FF2B5EF4-FFF2-40B4-BE49-F238E27FC236}">
                  <a16:creationId xmlns:a16="http://schemas.microsoft.com/office/drawing/2014/main" id="{7ED0B947-2529-455E-9A23-73EF6B8A0278}"/>
                </a:ext>
              </a:extLst>
            </p:cNvPr>
            <p:cNvSpPr/>
            <p:nvPr/>
          </p:nvSpPr>
          <p:spPr bwMode="auto">
            <a:xfrm>
              <a:off x="7361238" y="2819400"/>
              <a:ext cx="55563" cy="58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íśḻíḍè">
              <a:extLst>
                <a:ext uri="{FF2B5EF4-FFF2-40B4-BE49-F238E27FC236}">
                  <a16:creationId xmlns:a16="http://schemas.microsoft.com/office/drawing/2014/main" id="{C08D742C-03A2-4D41-807C-5C0743E395BA}"/>
                </a:ext>
              </a:extLst>
            </p:cNvPr>
            <p:cNvSpPr/>
            <p:nvPr/>
          </p:nvSpPr>
          <p:spPr bwMode="auto">
            <a:xfrm>
              <a:off x="4800601" y="3560763"/>
              <a:ext cx="434975" cy="266700"/>
            </a:xfrm>
            <a:custGeom>
              <a:avLst/>
              <a:gdLst>
                <a:gd name="T0" fmla="*/ 42 w 132"/>
                <a:gd name="T1" fmla="*/ 5 h 81"/>
                <a:gd name="T2" fmla="*/ 91 w 132"/>
                <a:gd name="T3" fmla="*/ 1 h 81"/>
                <a:gd name="T4" fmla="*/ 131 w 132"/>
                <a:gd name="T5" fmla="*/ 37 h 81"/>
                <a:gd name="T6" fmla="*/ 93 w 132"/>
                <a:gd name="T7" fmla="*/ 78 h 81"/>
                <a:gd name="T8" fmla="*/ 32 w 132"/>
                <a:gd name="T9" fmla="*/ 81 h 81"/>
                <a:gd name="T10" fmla="*/ 0 w 132"/>
                <a:gd name="T11" fmla="*/ 51 h 81"/>
                <a:gd name="T12" fmla="*/ 42 w 132"/>
                <a:gd name="T13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81">
                  <a:moveTo>
                    <a:pt x="42" y="5"/>
                  </a:moveTo>
                  <a:cubicBezTo>
                    <a:pt x="91" y="1"/>
                    <a:pt x="91" y="1"/>
                    <a:pt x="91" y="1"/>
                  </a:cubicBezTo>
                  <a:cubicBezTo>
                    <a:pt x="112" y="0"/>
                    <a:pt x="130" y="16"/>
                    <a:pt x="131" y="37"/>
                  </a:cubicBezTo>
                  <a:cubicBezTo>
                    <a:pt x="132" y="59"/>
                    <a:pt x="115" y="77"/>
                    <a:pt x="93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15" y="81"/>
                    <a:pt x="1" y="68"/>
                    <a:pt x="0" y="51"/>
                  </a:cubicBezTo>
                  <a:cubicBezTo>
                    <a:pt x="0" y="27"/>
                    <a:pt x="18" y="7"/>
                    <a:pt x="42" y="5"/>
                  </a:cubicBez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ṧľîḍê">
              <a:extLst>
                <a:ext uri="{FF2B5EF4-FFF2-40B4-BE49-F238E27FC236}">
                  <a16:creationId xmlns:a16="http://schemas.microsoft.com/office/drawing/2014/main" id="{FB235C60-12BC-4D69-B524-0071B94501B7}"/>
                </a:ext>
              </a:extLst>
            </p:cNvPr>
            <p:cNvSpPr/>
            <p:nvPr/>
          </p:nvSpPr>
          <p:spPr bwMode="auto">
            <a:xfrm>
              <a:off x="5045076" y="3805238"/>
              <a:ext cx="168275" cy="101600"/>
            </a:xfrm>
            <a:custGeom>
              <a:avLst/>
              <a:gdLst>
                <a:gd name="T0" fmla="*/ 71 w 106"/>
                <a:gd name="T1" fmla="*/ 0 h 64"/>
                <a:gd name="T2" fmla="*/ 106 w 106"/>
                <a:gd name="T3" fmla="*/ 64 h 64"/>
                <a:gd name="T4" fmla="*/ 0 w 106"/>
                <a:gd name="T5" fmla="*/ 4 h 64"/>
                <a:gd name="T6" fmla="*/ 71 w 106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64">
                  <a:moveTo>
                    <a:pt x="71" y="0"/>
                  </a:moveTo>
                  <a:lnTo>
                    <a:pt x="106" y="64"/>
                  </a:lnTo>
                  <a:lnTo>
                    <a:pt x="0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ïślíďê">
              <a:extLst>
                <a:ext uri="{FF2B5EF4-FFF2-40B4-BE49-F238E27FC236}">
                  <a16:creationId xmlns:a16="http://schemas.microsoft.com/office/drawing/2014/main" id="{43193659-B75C-4835-9F31-96152440F104}"/>
                </a:ext>
              </a:extLst>
            </p:cNvPr>
            <p:cNvSpPr/>
            <p:nvPr/>
          </p:nvSpPr>
          <p:spPr bwMode="auto">
            <a:xfrm>
              <a:off x="4978401" y="3676650"/>
              <a:ext cx="60325" cy="58738"/>
            </a:xfrm>
            <a:custGeom>
              <a:avLst/>
              <a:gdLst>
                <a:gd name="T0" fmla="*/ 0 w 18"/>
                <a:gd name="T1" fmla="*/ 10 h 18"/>
                <a:gd name="T2" fmla="*/ 10 w 18"/>
                <a:gd name="T3" fmla="*/ 18 h 18"/>
                <a:gd name="T4" fmla="*/ 18 w 18"/>
                <a:gd name="T5" fmla="*/ 8 h 18"/>
                <a:gd name="T6" fmla="*/ 8 w 18"/>
                <a:gd name="T7" fmla="*/ 0 h 18"/>
                <a:gd name="T8" fmla="*/ 0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cubicBezTo>
                    <a:pt x="1" y="14"/>
                    <a:pt x="5" y="18"/>
                    <a:pt x="10" y="18"/>
                  </a:cubicBezTo>
                  <a:cubicBezTo>
                    <a:pt x="15" y="17"/>
                    <a:pt x="18" y="13"/>
                    <a:pt x="18" y="8"/>
                  </a:cubicBezTo>
                  <a:cubicBezTo>
                    <a:pt x="17" y="4"/>
                    <a:pt x="13" y="0"/>
                    <a:pt x="8" y="0"/>
                  </a:cubicBezTo>
                  <a:cubicBezTo>
                    <a:pt x="4" y="1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ïṣḻídê">
              <a:extLst>
                <a:ext uri="{FF2B5EF4-FFF2-40B4-BE49-F238E27FC236}">
                  <a16:creationId xmlns:a16="http://schemas.microsoft.com/office/drawing/2014/main" id="{CF097D84-6DE3-44ED-9FA8-2B65FE30C973}"/>
                </a:ext>
              </a:extLst>
            </p:cNvPr>
            <p:cNvSpPr/>
            <p:nvPr/>
          </p:nvSpPr>
          <p:spPr bwMode="auto">
            <a:xfrm>
              <a:off x="5084763" y="3668713"/>
              <a:ext cx="58738" cy="60325"/>
            </a:xfrm>
            <a:custGeom>
              <a:avLst/>
              <a:gdLst>
                <a:gd name="T0" fmla="*/ 0 w 18"/>
                <a:gd name="T1" fmla="*/ 9 h 18"/>
                <a:gd name="T2" fmla="*/ 10 w 18"/>
                <a:gd name="T3" fmla="*/ 17 h 18"/>
                <a:gd name="T4" fmla="*/ 18 w 18"/>
                <a:gd name="T5" fmla="*/ 8 h 18"/>
                <a:gd name="T6" fmla="*/ 8 w 18"/>
                <a:gd name="T7" fmla="*/ 0 h 18"/>
                <a:gd name="T8" fmla="*/ 0 w 18"/>
                <a:gd name="T9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9"/>
                  </a:moveTo>
                  <a:cubicBezTo>
                    <a:pt x="1" y="14"/>
                    <a:pt x="5" y="18"/>
                    <a:pt x="10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4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ïşļîḋe">
              <a:extLst>
                <a:ext uri="{FF2B5EF4-FFF2-40B4-BE49-F238E27FC236}">
                  <a16:creationId xmlns:a16="http://schemas.microsoft.com/office/drawing/2014/main" id="{F78B3885-5A55-4D29-ABED-3EBEFABB5A9C}"/>
                </a:ext>
              </a:extLst>
            </p:cNvPr>
            <p:cNvSpPr/>
            <p:nvPr/>
          </p:nvSpPr>
          <p:spPr bwMode="auto">
            <a:xfrm>
              <a:off x="4876801" y="3683000"/>
              <a:ext cx="58738" cy="58738"/>
            </a:xfrm>
            <a:custGeom>
              <a:avLst/>
              <a:gdLst>
                <a:gd name="T0" fmla="*/ 0 w 18"/>
                <a:gd name="T1" fmla="*/ 10 h 18"/>
                <a:gd name="T2" fmla="*/ 9 w 18"/>
                <a:gd name="T3" fmla="*/ 18 h 18"/>
                <a:gd name="T4" fmla="*/ 17 w 18"/>
                <a:gd name="T5" fmla="*/ 9 h 18"/>
                <a:gd name="T6" fmla="*/ 8 w 18"/>
                <a:gd name="T7" fmla="*/ 1 h 18"/>
                <a:gd name="T8" fmla="*/ 0 w 18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10"/>
                  </a:moveTo>
                  <a:cubicBezTo>
                    <a:pt x="0" y="15"/>
                    <a:pt x="4" y="18"/>
                    <a:pt x="9" y="18"/>
                  </a:cubicBezTo>
                  <a:cubicBezTo>
                    <a:pt x="14" y="18"/>
                    <a:pt x="18" y="14"/>
                    <a:pt x="17" y="9"/>
                  </a:cubicBezTo>
                  <a:cubicBezTo>
                    <a:pt x="17" y="4"/>
                    <a:pt x="13" y="0"/>
                    <a:pt x="8" y="1"/>
                  </a:cubicBezTo>
                  <a:cubicBezTo>
                    <a:pt x="3" y="1"/>
                    <a:pt x="0" y="5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îšlîďè">
              <a:extLst>
                <a:ext uri="{FF2B5EF4-FFF2-40B4-BE49-F238E27FC236}">
                  <a16:creationId xmlns:a16="http://schemas.microsoft.com/office/drawing/2014/main" id="{3388D234-0017-4303-BF08-848F7208F0A9}"/>
                </a:ext>
              </a:extLst>
            </p:cNvPr>
            <p:cNvSpPr/>
            <p:nvPr/>
          </p:nvSpPr>
          <p:spPr bwMode="auto">
            <a:xfrm>
              <a:off x="6764338" y="2143125"/>
              <a:ext cx="379413" cy="376238"/>
            </a:xfrm>
            <a:custGeom>
              <a:avLst/>
              <a:gdLst>
                <a:gd name="T0" fmla="*/ 107 w 115"/>
                <a:gd name="T1" fmla="*/ 72 h 114"/>
                <a:gd name="T2" fmla="*/ 43 w 115"/>
                <a:gd name="T3" fmla="*/ 106 h 114"/>
                <a:gd name="T4" fmla="*/ 9 w 115"/>
                <a:gd name="T5" fmla="*/ 42 h 114"/>
                <a:gd name="T6" fmla="*/ 73 w 115"/>
                <a:gd name="T7" fmla="*/ 8 h 114"/>
                <a:gd name="T8" fmla="*/ 107 w 115"/>
                <a:gd name="T9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114">
                  <a:moveTo>
                    <a:pt x="107" y="72"/>
                  </a:moveTo>
                  <a:cubicBezTo>
                    <a:pt x="99" y="99"/>
                    <a:pt x="70" y="114"/>
                    <a:pt x="43" y="106"/>
                  </a:cubicBezTo>
                  <a:cubicBezTo>
                    <a:pt x="16" y="98"/>
                    <a:pt x="0" y="69"/>
                    <a:pt x="9" y="42"/>
                  </a:cubicBezTo>
                  <a:cubicBezTo>
                    <a:pt x="17" y="15"/>
                    <a:pt x="45" y="0"/>
                    <a:pt x="73" y="8"/>
                  </a:cubicBezTo>
                  <a:cubicBezTo>
                    <a:pt x="100" y="16"/>
                    <a:pt x="115" y="45"/>
                    <a:pt x="107" y="72"/>
                  </a:cubicBezTo>
                  <a:close/>
                </a:path>
              </a:pathLst>
            </a:custGeom>
            <a:solidFill>
              <a:srgbClr val="FD6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ṩļiďê">
              <a:extLst>
                <a:ext uri="{FF2B5EF4-FFF2-40B4-BE49-F238E27FC236}">
                  <a16:creationId xmlns:a16="http://schemas.microsoft.com/office/drawing/2014/main" id="{2FD6CA3F-A276-4E80-8D70-751B40FEB290}"/>
                </a:ext>
              </a:extLst>
            </p:cNvPr>
            <p:cNvSpPr/>
            <p:nvPr/>
          </p:nvSpPr>
          <p:spPr bwMode="auto">
            <a:xfrm>
              <a:off x="6869113" y="2228850"/>
              <a:ext cx="192088" cy="192088"/>
            </a:xfrm>
            <a:custGeom>
              <a:avLst/>
              <a:gdLst>
                <a:gd name="T0" fmla="*/ 46 w 58"/>
                <a:gd name="T1" fmla="*/ 11 h 58"/>
                <a:gd name="T2" fmla="*/ 31 w 58"/>
                <a:gd name="T3" fmla="*/ 19 h 58"/>
                <a:gd name="T4" fmla="*/ 28 w 58"/>
                <a:gd name="T5" fmla="*/ 19 h 58"/>
                <a:gd name="T6" fmla="*/ 20 w 58"/>
                <a:gd name="T7" fmla="*/ 3 h 58"/>
                <a:gd name="T8" fmla="*/ 0 w 58"/>
                <a:gd name="T9" fmla="*/ 21 h 58"/>
                <a:gd name="T10" fmla="*/ 18 w 58"/>
                <a:gd name="T11" fmla="*/ 58 h 58"/>
                <a:gd name="T12" fmla="*/ 52 w 58"/>
                <a:gd name="T13" fmla="*/ 37 h 58"/>
                <a:gd name="T14" fmla="*/ 46 w 58"/>
                <a:gd name="T15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8">
                  <a:moveTo>
                    <a:pt x="46" y="11"/>
                  </a:moveTo>
                  <a:cubicBezTo>
                    <a:pt x="39" y="9"/>
                    <a:pt x="34" y="15"/>
                    <a:pt x="31" y="19"/>
                  </a:cubicBezTo>
                  <a:cubicBezTo>
                    <a:pt x="30" y="21"/>
                    <a:pt x="28" y="20"/>
                    <a:pt x="28" y="19"/>
                  </a:cubicBezTo>
                  <a:cubicBezTo>
                    <a:pt x="28" y="13"/>
                    <a:pt x="27" y="5"/>
                    <a:pt x="20" y="3"/>
                  </a:cubicBezTo>
                  <a:cubicBezTo>
                    <a:pt x="8" y="0"/>
                    <a:pt x="0" y="12"/>
                    <a:pt x="0" y="21"/>
                  </a:cubicBezTo>
                  <a:cubicBezTo>
                    <a:pt x="1" y="31"/>
                    <a:pt x="18" y="58"/>
                    <a:pt x="18" y="58"/>
                  </a:cubicBezTo>
                  <a:cubicBezTo>
                    <a:pt x="18" y="58"/>
                    <a:pt x="47" y="44"/>
                    <a:pt x="52" y="37"/>
                  </a:cubicBezTo>
                  <a:cubicBezTo>
                    <a:pt x="58" y="30"/>
                    <a:pt x="58" y="15"/>
                    <a:pt x="46" y="1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ïš1ide">
              <a:extLst>
                <a:ext uri="{FF2B5EF4-FFF2-40B4-BE49-F238E27FC236}">
                  <a16:creationId xmlns:a16="http://schemas.microsoft.com/office/drawing/2014/main" id="{353E2949-E950-41E8-8A7E-92E1DAA812E7}"/>
                </a:ext>
              </a:extLst>
            </p:cNvPr>
            <p:cNvSpPr/>
            <p:nvPr/>
          </p:nvSpPr>
          <p:spPr bwMode="auto">
            <a:xfrm>
              <a:off x="4926013" y="1936750"/>
              <a:ext cx="431800" cy="260350"/>
            </a:xfrm>
            <a:custGeom>
              <a:avLst/>
              <a:gdLst>
                <a:gd name="T0" fmla="*/ 43 w 131"/>
                <a:gd name="T1" fmla="*/ 3 h 79"/>
                <a:gd name="T2" fmla="*/ 92 w 131"/>
                <a:gd name="T3" fmla="*/ 1 h 79"/>
                <a:gd name="T4" fmla="*/ 131 w 131"/>
                <a:gd name="T5" fmla="*/ 38 h 79"/>
                <a:gd name="T6" fmla="*/ 91 w 131"/>
                <a:gd name="T7" fmla="*/ 78 h 79"/>
                <a:gd name="T8" fmla="*/ 31 w 131"/>
                <a:gd name="T9" fmla="*/ 79 h 79"/>
                <a:gd name="T10" fmla="*/ 0 w 131"/>
                <a:gd name="T11" fmla="*/ 48 h 79"/>
                <a:gd name="T12" fmla="*/ 43 w 131"/>
                <a:gd name="T13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79">
                  <a:moveTo>
                    <a:pt x="43" y="3"/>
                  </a:moveTo>
                  <a:cubicBezTo>
                    <a:pt x="92" y="1"/>
                    <a:pt x="92" y="1"/>
                    <a:pt x="92" y="1"/>
                  </a:cubicBezTo>
                  <a:cubicBezTo>
                    <a:pt x="113" y="0"/>
                    <a:pt x="130" y="17"/>
                    <a:pt x="131" y="38"/>
                  </a:cubicBezTo>
                  <a:cubicBezTo>
                    <a:pt x="131" y="60"/>
                    <a:pt x="113" y="78"/>
                    <a:pt x="91" y="78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14" y="79"/>
                    <a:pt x="0" y="65"/>
                    <a:pt x="0" y="48"/>
                  </a:cubicBezTo>
                  <a:cubicBezTo>
                    <a:pt x="0" y="24"/>
                    <a:pt x="19" y="4"/>
                    <a:pt x="43" y="3"/>
                  </a:cubicBez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í$ļîḑe">
              <a:extLst>
                <a:ext uri="{FF2B5EF4-FFF2-40B4-BE49-F238E27FC236}">
                  <a16:creationId xmlns:a16="http://schemas.microsoft.com/office/drawing/2014/main" id="{A1674E41-F2D4-4F02-B685-3B07D05B7DCB}"/>
                </a:ext>
              </a:extLst>
            </p:cNvPr>
            <p:cNvSpPr/>
            <p:nvPr/>
          </p:nvSpPr>
          <p:spPr bwMode="auto">
            <a:xfrm>
              <a:off x="5164138" y="2176463"/>
              <a:ext cx="165100" cy="103188"/>
            </a:xfrm>
            <a:custGeom>
              <a:avLst/>
              <a:gdLst>
                <a:gd name="T0" fmla="*/ 70 w 104"/>
                <a:gd name="T1" fmla="*/ 0 h 65"/>
                <a:gd name="T2" fmla="*/ 104 w 104"/>
                <a:gd name="T3" fmla="*/ 65 h 65"/>
                <a:gd name="T4" fmla="*/ 0 w 104"/>
                <a:gd name="T5" fmla="*/ 0 h 65"/>
                <a:gd name="T6" fmla="*/ 70 w 104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65">
                  <a:moveTo>
                    <a:pt x="70" y="0"/>
                  </a:moveTo>
                  <a:lnTo>
                    <a:pt x="104" y="65"/>
                  </a:lnTo>
                  <a:lnTo>
                    <a:pt x="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54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išlïḍé">
              <a:extLst>
                <a:ext uri="{FF2B5EF4-FFF2-40B4-BE49-F238E27FC236}">
                  <a16:creationId xmlns:a16="http://schemas.microsoft.com/office/drawing/2014/main" id="{B46F6AF8-CC73-4EC4-AC4B-B13B5E8C1F56}"/>
                </a:ext>
              </a:extLst>
            </p:cNvPr>
            <p:cNvSpPr/>
            <p:nvPr/>
          </p:nvSpPr>
          <p:spPr bwMode="auto">
            <a:xfrm>
              <a:off x="5060951" y="2008188"/>
              <a:ext cx="142875" cy="134938"/>
            </a:xfrm>
            <a:custGeom>
              <a:avLst/>
              <a:gdLst>
                <a:gd name="T0" fmla="*/ 29 w 43"/>
                <a:gd name="T1" fmla="*/ 2 h 41"/>
                <a:gd name="T2" fmla="*/ 22 w 43"/>
                <a:gd name="T3" fmla="*/ 12 h 41"/>
                <a:gd name="T4" fmla="*/ 20 w 43"/>
                <a:gd name="T5" fmla="*/ 12 h 41"/>
                <a:gd name="T6" fmla="*/ 10 w 43"/>
                <a:gd name="T7" fmla="*/ 5 h 41"/>
                <a:gd name="T8" fmla="*/ 3 w 43"/>
                <a:gd name="T9" fmla="*/ 23 h 41"/>
                <a:gd name="T10" fmla="*/ 26 w 43"/>
                <a:gd name="T11" fmla="*/ 41 h 41"/>
                <a:gd name="T12" fmla="*/ 41 w 43"/>
                <a:gd name="T13" fmla="*/ 16 h 41"/>
                <a:gd name="T14" fmla="*/ 29 w 43"/>
                <a:gd name="T15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1">
                  <a:moveTo>
                    <a:pt x="29" y="2"/>
                  </a:moveTo>
                  <a:cubicBezTo>
                    <a:pt x="23" y="3"/>
                    <a:pt x="22" y="8"/>
                    <a:pt x="22" y="12"/>
                  </a:cubicBezTo>
                  <a:cubicBezTo>
                    <a:pt x="22" y="13"/>
                    <a:pt x="20" y="13"/>
                    <a:pt x="20" y="12"/>
                  </a:cubicBezTo>
                  <a:cubicBezTo>
                    <a:pt x="18" y="9"/>
                    <a:pt x="15" y="4"/>
                    <a:pt x="10" y="5"/>
                  </a:cubicBezTo>
                  <a:cubicBezTo>
                    <a:pt x="1" y="7"/>
                    <a:pt x="0" y="18"/>
                    <a:pt x="3" y="23"/>
                  </a:cubicBezTo>
                  <a:cubicBezTo>
                    <a:pt x="6" y="29"/>
                    <a:pt x="26" y="41"/>
                    <a:pt x="26" y="41"/>
                  </a:cubicBezTo>
                  <a:cubicBezTo>
                    <a:pt x="26" y="41"/>
                    <a:pt x="40" y="23"/>
                    <a:pt x="41" y="16"/>
                  </a:cubicBezTo>
                  <a:cubicBezTo>
                    <a:pt x="43" y="10"/>
                    <a:pt x="37" y="0"/>
                    <a:pt x="29" y="2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11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089631" cy="646331"/>
            <a:chOff x="7296912" y="1700784"/>
            <a:chExt cx="5089631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4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090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31" name="c045bc3d-3719-44f4-a181-e629b82b141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12F3D76-ABAB-4CAA-8A3D-2D7B94526B1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358168" y="2170101"/>
            <a:ext cx="4913313" cy="3924300"/>
            <a:chOff x="3586163" y="1560513"/>
            <a:chExt cx="4913313" cy="3924300"/>
          </a:xfrm>
        </p:grpSpPr>
        <p:sp>
          <p:nvSpPr>
            <p:cNvPr id="32" name="ïṣļídé">
              <a:extLst>
                <a:ext uri="{FF2B5EF4-FFF2-40B4-BE49-F238E27FC236}">
                  <a16:creationId xmlns:a16="http://schemas.microsoft.com/office/drawing/2014/main" id="{9111623F-6800-4B92-BEF1-BA7D722CD145}"/>
                </a:ext>
              </a:extLst>
            </p:cNvPr>
            <p:cNvSpPr/>
            <p:nvPr/>
          </p:nvSpPr>
          <p:spPr bwMode="auto">
            <a:xfrm>
              <a:off x="6307138" y="1868488"/>
              <a:ext cx="1960563" cy="3430588"/>
            </a:xfrm>
            <a:custGeom>
              <a:avLst/>
              <a:gdLst>
                <a:gd name="T0" fmla="*/ 582 w 625"/>
                <a:gd name="T1" fmla="*/ 1094 h 1094"/>
                <a:gd name="T2" fmla="*/ 42 w 625"/>
                <a:gd name="T3" fmla="*/ 1094 h 1094"/>
                <a:gd name="T4" fmla="*/ 0 w 625"/>
                <a:gd name="T5" fmla="*/ 1051 h 1094"/>
                <a:gd name="T6" fmla="*/ 0 w 625"/>
                <a:gd name="T7" fmla="*/ 42 h 1094"/>
                <a:gd name="T8" fmla="*/ 42 w 625"/>
                <a:gd name="T9" fmla="*/ 0 h 1094"/>
                <a:gd name="T10" fmla="*/ 582 w 625"/>
                <a:gd name="T11" fmla="*/ 0 h 1094"/>
                <a:gd name="T12" fmla="*/ 625 w 625"/>
                <a:gd name="T13" fmla="*/ 42 h 1094"/>
                <a:gd name="T14" fmla="*/ 625 w 625"/>
                <a:gd name="T15" fmla="*/ 1051 h 1094"/>
                <a:gd name="T16" fmla="*/ 582 w 625"/>
                <a:gd name="T17" fmla="*/ 1094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5" h="1094">
                  <a:moveTo>
                    <a:pt x="582" y="1094"/>
                  </a:moveTo>
                  <a:cubicBezTo>
                    <a:pt x="42" y="1094"/>
                    <a:pt x="42" y="1094"/>
                    <a:pt x="42" y="1094"/>
                  </a:cubicBezTo>
                  <a:cubicBezTo>
                    <a:pt x="19" y="1094"/>
                    <a:pt x="0" y="1075"/>
                    <a:pt x="0" y="105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606" y="0"/>
                    <a:pt x="625" y="19"/>
                    <a:pt x="625" y="42"/>
                  </a:cubicBezTo>
                  <a:cubicBezTo>
                    <a:pt x="625" y="1051"/>
                    <a:pt x="625" y="1051"/>
                    <a:pt x="625" y="1051"/>
                  </a:cubicBezTo>
                  <a:cubicBezTo>
                    <a:pt x="625" y="1075"/>
                    <a:pt x="606" y="1094"/>
                    <a:pt x="582" y="1094"/>
                  </a:cubicBezTo>
                </a:path>
              </a:pathLst>
            </a:custGeom>
            <a:solidFill>
              <a:srgbClr val="37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$ľïdè">
              <a:extLst>
                <a:ext uri="{FF2B5EF4-FFF2-40B4-BE49-F238E27FC236}">
                  <a16:creationId xmlns:a16="http://schemas.microsoft.com/office/drawing/2014/main" id="{4408EB4C-8B6C-4558-B68F-2665E5D3C75F}"/>
                </a:ext>
              </a:extLst>
            </p:cNvPr>
            <p:cNvSpPr/>
            <p:nvPr/>
          </p:nvSpPr>
          <p:spPr bwMode="auto">
            <a:xfrm>
              <a:off x="6396038" y="1987551"/>
              <a:ext cx="1776413" cy="3051175"/>
            </a:xfrm>
            <a:custGeom>
              <a:avLst/>
              <a:gdLst>
                <a:gd name="T0" fmla="*/ 549 w 567"/>
                <a:gd name="T1" fmla="*/ 973 h 973"/>
                <a:gd name="T2" fmla="*/ 18 w 567"/>
                <a:gd name="T3" fmla="*/ 973 h 973"/>
                <a:gd name="T4" fmla="*/ 0 w 567"/>
                <a:gd name="T5" fmla="*/ 954 h 973"/>
                <a:gd name="T6" fmla="*/ 0 w 567"/>
                <a:gd name="T7" fmla="*/ 19 h 973"/>
                <a:gd name="T8" fmla="*/ 18 w 567"/>
                <a:gd name="T9" fmla="*/ 0 h 973"/>
                <a:gd name="T10" fmla="*/ 549 w 567"/>
                <a:gd name="T11" fmla="*/ 0 h 973"/>
                <a:gd name="T12" fmla="*/ 567 w 567"/>
                <a:gd name="T13" fmla="*/ 19 h 973"/>
                <a:gd name="T14" fmla="*/ 567 w 567"/>
                <a:gd name="T15" fmla="*/ 954 h 973"/>
                <a:gd name="T16" fmla="*/ 549 w 567"/>
                <a:gd name="T17" fmla="*/ 973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7" h="973">
                  <a:moveTo>
                    <a:pt x="549" y="973"/>
                  </a:moveTo>
                  <a:cubicBezTo>
                    <a:pt x="18" y="973"/>
                    <a:pt x="18" y="973"/>
                    <a:pt x="18" y="973"/>
                  </a:cubicBezTo>
                  <a:cubicBezTo>
                    <a:pt x="8" y="973"/>
                    <a:pt x="0" y="965"/>
                    <a:pt x="0" y="95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559" y="0"/>
                    <a:pt x="567" y="9"/>
                    <a:pt x="567" y="19"/>
                  </a:cubicBezTo>
                  <a:cubicBezTo>
                    <a:pt x="567" y="954"/>
                    <a:pt x="567" y="954"/>
                    <a:pt x="567" y="954"/>
                  </a:cubicBezTo>
                  <a:cubicBezTo>
                    <a:pt x="567" y="965"/>
                    <a:pt x="559" y="973"/>
                    <a:pt x="549" y="97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ṧḷïḑe">
              <a:extLst>
                <a:ext uri="{FF2B5EF4-FFF2-40B4-BE49-F238E27FC236}">
                  <a16:creationId xmlns:a16="http://schemas.microsoft.com/office/drawing/2014/main" id="{00E99D8D-B2A1-4C16-B46D-137264D8A0DA}"/>
                </a:ext>
              </a:extLst>
            </p:cNvPr>
            <p:cNvSpPr/>
            <p:nvPr/>
          </p:nvSpPr>
          <p:spPr bwMode="auto">
            <a:xfrm>
              <a:off x="7107238" y="1906588"/>
              <a:ext cx="357188" cy="25400"/>
            </a:xfrm>
            <a:custGeom>
              <a:avLst/>
              <a:gdLst>
                <a:gd name="T0" fmla="*/ 111 w 114"/>
                <a:gd name="T1" fmla="*/ 8 h 8"/>
                <a:gd name="T2" fmla="*/ 4 w 114"/>
                <a:gd name="T3" fmla="*/ 8 h 8"/>
                <a:gd name="T4" fmla="*/ 0 w 114"/>
                <a:gd name="T5" fmla="*/ 4 h 8"/>
                <a:gd name="T6" fmla="*/ 4 w 114"/>
                <a:gd name="T7" fmla="*/ 0 h 8"/>
                <a:gd name="T8" fmla="*/ 111 w 114"/>
                <a:gd name="T9" fmla="*/ 0 h 8"/>
                <a:gd name="T10" fmla="*/ 114 w 114"/>
                <a:gd name="T11" fmla="*/ 4 h 8"/>
                <a:gd name="T12" fmla="*/ 111 w 114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8">
                  <a:moveTo>
                    <a:pt x="111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3" y="0"/>
                    <a:pt x="114" y="2"/>
                    <a:pt x="114" y="4"/>
                  </a:cubicBezTo>
                  <a:cubicBezTo>
                    <a:pt x="114" y="6"/>
                    <a:pt x="113" y="8"/>
                    <a:pt x="111" y="8"/>
                  </a:cubicBezTo>
                  <a:close/>
                </a:path>
              </a:pathLst>
            </a:custGeom>
            <a:solidFill>
              <a:srgbClr val="2A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ŝḻíde">
              <a:extLst>
                <a:ext uri="{FF2B5EF4-FFF2-40B4-BE49-F238E27FC236}">
                  <a16:creationId xmlns:a16="http://schemas.microsoft.com/office/drawing/2014/main" id="{E3A14405-C6BD-46A6-BD08-A8666A68C242}"/>
                </a:ext>
              </a:extLst>
            </p:cNvPr>
            <p:cNvSpPr/>
            <p:nvPr/>
          </p:nvSpPr>
          <p:spPr bwMode="auto">
            <a:xfrm>
              <a:off x="7148513" y="5102226"/>
              <a:ext cx="277813" cy="100013"/>
            </a:xfrm>
            <a:custGeom>
              <a:avLst/>
              <a:gdLst>
                <a:gd name="T0" fmla="*/ 73 w 89"/>
                <a:gd name="T1" fmla="*/ 32 h 32"/>
                <a:gd name="T2" fmla="*/ 16 w 89"/>
                <a:gd name="T3" fmla="*/ 32 h 32"/>
                <a:gd name="T4" fmla="*/ 0 w 89"/>
                <a:gd name="T5" fmla="*/ 16 h 32"/>
                <a:gd name="T6" fmla="*/ 16 w 89"/>
                <a:gd name="T7" fmla="*/ 0 h 32"/>
                <a:gd name="T8" fmla="*/ 73 w 89"/>
                <a:gd name="T9" fmla="*/ 0 h 32"/>
                <a:gd name="T10" fmla="*/ 89 w 89"/>
                <a:gd name="T11" fmla="*/ 16 h 32"/>
                <a:gd name="T12" fmla="*/ 73 w 8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32">
                  <a:moveTo>
                    <a:pt x="73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2" y="0"/>
                    <a:pt x="89" y="7"/>
                    <a:pt x="89" y="16"/>
                  </a:cubicBezTo>
                  <a:cubicBezTo>
                    <a:pt x="89" y="25"/>
                    <a:pt x="82" y="32"/>
                    <a:pt x="73" y="32"/>
                  </a:cubicBezTo>
                  <a:close/>
                </a:path>
              </a:pathLst>
            </a:custGeom>
            <a:solidFill>
              <a:srgbClr val="2A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sľiḍe">
              <a:extLst>
                <a:ext uri="{FF2B5EF4-FFF2-40B4-BE49-F238E27FC236}">
                  <a16:creationId xmlns:a16="http://schemas.microsoft.com/office/drawing/2014/main" id="{659D4218-AC00-4EAB-8ADC-60D2EC05A1FD}"/>
                </a:ext>
              </a:extLst>
            </p:cNvPr>
            <p:cNvSpPr/>
            <p:nvPr/>
          </p:nvSpPr>
          <p:spPr bwMode="auto">
            <a:xfrm>
              <a:off x="6505576" y="2060576"/>
              <a:ext cx="273050" cy="12700"/>
            </a:xfrm>
            <a:custGeom>
              <a:avLst/>
              <a:gdLst>
                <a:gd name="T0" fmla="*/ 85 w 87"/>
                <a:gd name="T1" fmla="*/ 0 h 4"/>
                <a:gd name="T2" fmla="*/ 2 w 87"/>
                <a:gd name="T3" fmla="*/ 0 h 4"/>
                <a:gd name="T4" fmla="*/ 0 w 87"/>
                <a:gd name="T5" fmla="*/ 2 h 4"/>
                <a:gd name="T6" fmla="*/ 2 w 87"/>
                <a:gd name="T7" fmla="*/ 4 h 4"/>
                <a:gd name="T8" fmla="*/ 85 w 87"/>
                <a:gd name="T9" fmla="*/ 4 h 4"/>
                <a:gd name="T10" fmla="*/ 87 w 87"/>
                <a:gd name="T11" fmla="*/ 2 h 4"/>
                <a:gd name="T12" fmla="*/ 85 w 8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8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6" y="4"/>
                    <a:pt x="87" y="3"/>
                    <a:pt x="87" y="2"/>
                  </a:cubicBezTo>
                  <a:cubicBezTo>
                    <a:pt x="87" y="1"/>
                    <a:pt x="86" y="0"/>
                    <a:pt x="85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ṡ1ide">
              <a:extLst>
                <a:ext uri="{FF2B5EF4-FFF2-40B4-BE49-F238E27FC236}">
                  <a16:creationId xmlns:a16="http://schemas.microsoft.com/office/drawing/2014/main" id="{4B52CE8C-E9B5-42B6-B381-EC8D715CD41C}"/>
                </a:ext>
              </a:extLst>
            </p:cNvPr>
            <p:cNvSpPr/>
            <p:nvPr/>
          </p:nvSpPr>
          <p:spPr bwMode="auto">
            <a:xfrm>
              <a:off x="7734301" y="2038351"/>
              <a:ext cx="90488" cy="55563"/>
            </a:xfrm>
            <a:custGeom>
              <a:avLst/>
              <a:gdLst>
                <a:gd name="T0" fmla="*/ 26 w 29"/>
                <a:gd name="T1" fmla="*/ 0 h 18"/>
                <a:gd name="T2" fmla="*/ 4 w 29"/>
                <a:gd name="T3" fmla="*/ 0 h 18"/>
                <a:gd name="T4" fmla="*/ 2 w 29"/>
                <a:gd name="T5" fmla="*/ 4 h 18"/>
                <a:gd name="T6" fmla="*/ 13 w 29"/>
                <a:gd name="T7" fmla="*/ 17 h 18"/>
                <a:gd name="T8" fmla="*/ 15 w 29"/>
                <a:gd name="T9" fmla="*/ 18 h 18"/>
                <a:gd name="T10" fmla="*/ 16 w 29"/>
                <a:gd name="T11" fmla="*/ 17 h 18"/>
                <a:gd name="T12" fmla="*/ 28 w 29"/>
                <a:gd name="T13" fmla="*/ 4 h 18"/>
                <a:gd name="T14" fmla="*/ 26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2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5" y="18"/>
                    <a:pt x="16" y="18"/>
                    <a:pt x="16" y="17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3"/>
                    <a:pt x="28" y="0"/>
                    <a:pt x="26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íṡḻîḍê">
              <a:extLst>
                <a:ext uri="{FF2B5EF4-FFF2-40B4-BE49-F238E27FC236}">
                  <a16:creationId xmlns:a16="http://schemas.microsoft.com/office/drawing/2014/main" id="{424FDE74-006A-429F-BA8E-CE3FBA4E3CBF}"/>
                </a:ext>
              </a:extLst>
            </p:cNvPr>
            <p:cNvSpPr/>
            <p:nvPr/>
          </p:nvSpPr>
          <p:spPr bwMode="auto">
            <a:xfrm>
              <a:off x="7931151" y="2035176"/>
              <a:ext cx="22225" cy="61913"/>
            </a:xfrm>
            <a:prstGeom prst="rect">
              <a:avLst/>
            </a:pr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ïṥ1iḋé">
              <a:extLst>
                <a:ext uri="{FF2B5EF4-FFF2-40B4-BE49-F238E27FC236}">
                  <a16:creationId xmlns:a16="http://schemas.microsoft.com/office/drawing/2014/main" id="{6BD065D5-32E8-46F2-B97F-9904B1866585}"/>
                </a:ext>
              </a:extLst>
            </p:cNvPr>
            <p:cNvSpPr/>
            <p:nvPr/>
          </p:nvSpPr>
          <p:spPr bwMode="auto">
            <a:xfrm>
              <a:off x="7931151" y="2035176"/>
              <a:ext cx="22225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íśľiḋé">
              <a:extLst>
                <a:ext uri="{FF2B5EF4-FFF2-40B4-BE49-F238E27FC236}">
                  <a16:creationId xmlns:a16="http://schemas.microsoft.com/office/drawing/2014/main" id="{16F6553A-9350-4C02-B2BD-A1B3FEE54D1C}"/>
                </a:ext>
              </a:extLst>
            </p:cNvPr>
            <p:cNvSpPr/>
            <p:nvPr/>
          </p:nvSpPr>
          <p:spPr bwMode="auto">
            <a:xfrm>
              <a:off x="7966076" y="2035176"/>
              <a:ext cx="25400" cy="61913"/>
            </a:xfrm>
            <a:prstGeom prst="rect">
              <a:avLst/>
            </a:pr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îṩļídê">
              <a:extLst>
                <a:ext uri="{FF2B5EF4-FFF2-40B4-BE49-F238E27FC236}">
                  <a16:creationId xmlns:a16="http://schemas.microsoft.com/office/drawing/2014/main" id="{66180360-A8B5-4A78-B44F-B2E068DD7CD9}"/>
                </a:ext>
              </a:extLst>
            </p:cNvPr>
            <p:cNvSpPr/>
            <p:nvPr/>
          </p:nvSpPr>
          <p:spPr bwMode="auto">
            <a:xfrm>
              <a:off x="7966076" y="2035176"/>
              <a:ext cx="25400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iŝḻíḓê">
              <a:extLst>
                <a:ext uri="{FF2B5EF4-FFF2-40B4-BE49-F238E27FC236}">
                  <a16:creationId xmlns:a16="http://schemas.microsoft.com/office/drawing/2014/main" id="{7C49BAA4-6E9E-4BC8-9A11-9D868545A926}"/>
                </a:ext>
              </a:extLst>
            </p:cNvPr>
            <p:cNvSpPr/>
            <p:nvPr/>
          </p:nvSpPr>
          <p:spPr bwMode="auto">
            <a:xfrm>
              <a:off x="8004176" y="2035176"/>
              <a:ext cx="22225" cy="61913"/>
            </a:xfrm>
            <a:prstGeom prst="rect">
              <a:avLst/>
            </a:pr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$ḷîḍe">
              <a:extLst>
                <a:ext uri="{FF2B5EF4-FFF2-40B4-BE49-F238E27FC236}">
                  <a16:creationId xmlns:a16="http://schemas.microsoft.com/office/drawing/2014/main" id="{14A5250A-3D6D-4876-B5E8-1E0DA9B1C972}"/>
                </a:ext>
              </a:extLst>
            </p:cNvPr>
            <p:cNvSpPr/>
            <p:nvPr/>
          </p:nvSpPr>
          <p:spPr bwMode="auto">
            <a:xfrm>
              <a:off x="8004176" y="2035176"/>
              <a:ext cx="22225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í$ľiḑé">
              <a:extLst>
                <a:ext uri="{FF2B5EF4-FFF2-40B4-BE49-F238E27FC236}">
                  <a16:creationId xmlns:a16="http://schemas.microsoft.com/office/drawing/2014/main" id="{A9CF6EB1-813C-40AB-9534-BEB7F1D76C8C}"/>
                </a:ext>
              </a:extLst>
            </p:cNvPr>
            <p:cNvSpPr/>
            <p:nvPr/>
          </p:nvSpPr>
          <p:spPr bwMode="auto">
            <a:xfrm>
              <a:off x="8039101" y="2035176"/>
              <a:ext cx="23813" cy="61913"/>
            </a:xfrm>
            <a:prstGeom prst="rect">
              <a:avLst/>
            </a:pr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ïsḻîḓe">
              <a:extLst>
                <a:ext uri="{FF2B5EF4-FFF2-40B4-BE49-F238E27FC236}">
                  <a16:creationId xmlns:a16="http://schemas.microsoft.com/office/drawing/2014/main" id="{86428D6F-3BDA-428A-8DF9-EAA598D96525}"/>
                </a:ext>
              </a:extLst>
            </p:cNvPr>
            <p:cNvSpPr/>
            <p:nvPr/>
          </p:nvSpPr>
          <p:spPr bwMode="auto">
            <a:xfrm>
              <a:off x="8039101" y="2035176"/>
              <a:ext cx="23813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s1íḑé">
              <a:extLst>
                <a:ext uri="{FF2B5EF4-FFF2-40B4-BE49-F238E27FC236}">
                  <a16:creationId xmlns:a16="http://schemas.microsoft.com/office/drawing/2014/main" id="{8A1FAAEB-34C0-4FF8-BF2C-59D492447D5B}"/>
                </a:ext>
              </a:extLst>
            </p:cNvPr>
            <p:cNvSpPr/>
            <p:nvPr/>
          </p:nvSpPr>
          <p:spPr bwMode="auto">
            <a:xfrm>
              <a:off x="6656388" y="2314576"/>
              <a:ext cx="531813" cy="530225"/>
            </a:xfrm>
            <a:custGeom>
              <a:avLst/>
              <a:gdLst>
                <a:gd name="T0" fmla="*/ 128 w 170"/>
                <a:gd name="T1" fmla="*/ 169 h 169"/>
                <a:gd name="T2" fmla="*/ 42 w 170"/>
                <a:gd name="T3" fmla="*/ 169 h 169"/>
                <a:gd name="T4" fmla="*/ 0 w 170"/>
                <a:gd name="T5" fmla="*/ 128 h 169"/>
                <a:gd name="T6" fmla="*/ 0 w 170"/>
                <a:gd name="T7" fmla="*/ 41 h 169"/>
                <a:gd name="T8" fmla="*/ 42 w 170"/>
                <a:gd name="T9" fmla="*/ 0 h 169"/>
                <a:gd name="T10" fmla="*/ 128 w 170"/>
                <a:gd name="T11" fmla="*/ 0 h 169"/>
                <a:gd name="T12" fmla="*/ 170 w 170"/>
                <a:gd name="T13" fmla="*/ 41 h 169"/>
                <a:gd name="T14" fmla="*/ 170 w 170"/>
                <a:gd name="T15" fmla="*/ 128 h 169"/>
                <a:gd name="T16" fmla="*/ 128 w 170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9">
                  <a:moveTo>
                    <a:pt x="128" y="169"/>
                  </a:moveTo>
                  <a:cubicBezTo>
                    <a:pt x="42" y="169"/>
                    <a:pt x="42" y="169"/>
                    <a:pt x="42" y="169"/>
                  </a:cubicBezTo>
                  <a:cubicBezTo>
                    <a:pt x="19" y="169"/>
                    <a:pt x="0" y="150"/>
                    <a:pt x="0" y="12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1" y="0"/>
                    <a:pt x="170" y="19"/>
                    <a:pt x="170" y="4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70" y="150"/>
                    <a:pt x="151" y="169"/>
                    <a:pt x="128" y="169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îSlïḍé">
              <a:extLst>
                <a:ext uri="{FF2B5EF4-FFF2-40B4-BE49-F238E27FC236}">
                  <a16:creationId xmlns:a16="http://schemas.microsoft.com/office/drawing/2014/main" id="{524AF7FA-E479-44DA-9BE1-9D821926EFBD}"/>
                </a:ext>
              </a:extLst>
            </p:cNvPr>
            <p:cNvSpPr/>
            <p:nvPr/>
          </p:nvSpPr>
          <p:spPr bwMode="auto">
            <a:xfrm>
              <a:off x="6827838" y="2459038"/>
              <a:ext cx="185738" cy="241300"/>
            </a:xfrm>
            <a:custGeom>
              <a:avLst/>
              <a:gdLst>
                <a:gd name="T0" fmla="*/ 16 w 59"/>
                <a:gd name="T1" fmla="*/ 29 h 77"/>
                <a:gd name="T2" fmla="*/ 24 w 59"/>
                <a:gd name="T3" fmla="*/ 24 h 77"/>
                <a:gd name="T4" fmla="*/ 26 w 59"/>
                <a:gd name="T5" fmla="*/ 15 h 77"/>
                <a:gd name="T6" fmla="*/ 19 w 59"/>
                <a:gd name="T7" fmla="*/ 4 h 77"/>
                <a:gd name="T8" fmla="*/ 11 w 59"/>
                <a:gd name="T9" fmla="*/ 2 h 77"/>
                <a:gd name="T10" fmla="*/ 9 w 59"/>
                <a:gd name="T11" fmla="*/ 3 h 77"/>
                <a:gd name="T12" fmla="*/ 6 w 59"/>
                <a:gd name="T13" fmla="*/ 5 h 77"/>
                <a:gd name="T14" fmla="*/ 6 w 59"/>
                <a:gd name="T15" fmla="*/ 5 h 77"/>
                <a:gd name="T16" fmla="*/ 2 w 59"/>
                <a:gd name="T17" fmla="*/ 15 h 77"/>
                <a:gd name="T18" fmla="*/ 13 w 59"/>
                <a:gd name="T19" fmla="*/ 50 h 77"/>
                <a:gd name="T20" fmla="*/ 41 w 59"/>
                <a:gd name="T21" fmla="*/ 76 h 77"/>
                <a:gd name="T22" fmla="*/ 50 w 59"/>
                <a:gd name="T23" fmla="*/ 76 h 77"/>
                <a:gd name="T24" fmla="*/ 53 w 59"/>
                <a:gd name="T25" fmla="*/ 75 h 77"/>
                <a:gd name="T26" fmla="*/ 55 w 59"/>
                <a:gd name="T27" fmla="*/ 74 h 77"/>
                <a:gd name="T28" fmla="*/ 57 w 59"/>
                <a:gd name="T29" fmla="*/ 65 h 77"/>
                <a:gd name="T30" fmla="*/ 50 w 59"/>
                <a:gd name="T31" fmla="*/ 54 h 77"/>
                <a:gd name="T32" fmla="*/ 42 w 59"/>
                <a:gd name="T33" fmla="*/ 52 h 77"/>
                <a:gd name="T34" fmla="*/ 33 w 59"/>
                <a:gd name="T35" fmla="*/ 57 h 77"/>
                <a:gd name="T36" fmla="*/ 23 w 59"/>
                <a:gd name="T37" fmla="*/ 44 h 77"/>
                <a:gd name="T38" fmla="*/ 16 w 59"/>
                <a:gd name="T39" fmla="*/ 2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9" h="77">
                  <a:moveTo>
                    <a:pt x="16" y="29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7" y="22"/>
                    <a:pt x="28" y="18"/>
                    <a:pt x="26" y="15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7" y="1"/>
                    <a:pt x="14" y="0"/>
                    <a:pt x="11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8"/>
                    <a:pt x="3" y="11"/>
                    <a:pt x="2" y="15"/>
                  </a:cubicBezTo>
                  <a:cubicBezTo>
                    <a:pt x="0" y="24"/>
                    <a:pt x="4" y="36"/>
                    <a:pt x="13" y="50"/>
                  </a:cubicBezTo>
                  <a:cubicBezTo>
                    <a:pt x="22" y="65"/>
                    <a:pt x="31" y="73"/>
                    <a:pt x="41" y="76"/>
                  </a:cubicBezTo>
                  <a:cubicBezTo>
                    <a:pt x="45" y="77"/>
                    <a:pt x="48" y="76"/>
                    <a:pt x="50" y="76"/>
                  </a:cubicBezTo>
                  <a:cubicBezTo>
                    <a:pt x="51" y="76"/>
                    <a:pt x="52" y="76"/>
                    <a:pt x="53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8" y="72"/>
                    <a:pt x="59" y="68"/>
                    <a:pt x="57" y="65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48" y="51"/>
                    <a:pt x="45" y="50"/>
                    <a:pt x="42" y="52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0" y="54"/>
                    <a:pt x="27" y="50"/>
                    <a:pt x="23" y="44"/>
                  </a:cubicBezTo>
                  <a:cubicBezTo>
                    <a:pt x="19" y="38"/>
                    <a:pt x="17" y="33"/>
                    <a:pt x="16" y="29"/>
                  </a:cubicBezTo>
                  <a:close/>
                </a:path>
              </a:pathLst>
            </a:custGeom>
            <a:solidFill>
              <a:srgbClr val="1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ṡḷíḓe">
              <a:extLst>
                <a:ext uri="{FF2B5EF4-FFF2-40B4-BE49-F238E27FC236}">
                  <a16:creationId xmlns:a16="http://schemas.microsoft.com/office/drawing/2014/main" id="{AD89C3D0-448B-41A1-BE9F-0691677943FD}"/>
                </a:ext>
              </a:extLst>
            </p:cNvPr>
            <p:cNvSpPr/>
            <p:nvPr/>
          </p:nvSpPr>
          <p:spPr bwMode="auto">
            <a:xfrm>
              <a:off x="7392988" y="2314576"/>
              <a:ext cx="531813" cy="530225"/>
            </a:xfrm>
            <a:custGeom>
              <a:avLst/>
              <a:gdLst>
                <a:gd name="T0" fmla="*/ 128 w 170"/>
                <a:gd name="T1" fmla="*/ 169 h 169"/>
                <a:gd name="T2" fmla="*/ 42 w 170"/>
                <a:gd name="T3" fmla="*/ 169 h 169"/>
                <a:gd name="T4" fmla="*/ 0 w 170"/>
                <a:gd name="T5" fmla="*/ 128 h 169"/>
                <a:gd name="T6" fmla="*/ 0 w 170"/>
                <a:gd name="T7" fmla="*/ 41 h 169"/>
                <a:gd name="T8" fmla="*/ 42 w 170"/>
                <a:gd name="T9" fmla="*/ 0 h 169"/>
                <a:gd name="T10" fmla="*/ 128 w 170"/>
                <a:gd name="T11" fmla="*/ 0 h 169"/>
                <a:gd name="T12" fmla="*/ 170 w 170"/>
                <a:gd name="T13" fmla="*/ 41 h 169"/>
                <a:gd name="T14" fmla="*/ 170 w 170"/>
                <a:gd name="T15" fmla="*/ 128 h 169"/>
                <a:gd name="T16" fmla="*/ 128 w 170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9">
                  <a:moveTo>
                    <a:pt x="128" y="169"/>
                  </a:moveTo>
                  <a:cubicBezTo>
                    <a:pt x="42" y="169"/>
                    <a:pt x="42" y="169"/>
                    <a:pt x="42" y="169"/>
                  </a:cubicBezTo>
                  <a:cubicBezTo>
                    <a:pt x="19" y="169"/>
                    <a:pt x="0" y="150"/>
                    <a:pt x="0" y="12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1" y="0"/>
                    <a:pt x="170" y="19"/>
                    <a:pt x="170" y="41"/>
                  </a:cubicBezTo>
                  <a:cubicBezTo>
                    <a:pt x="170" y="128"/>
                    <a:pt x="170" y="128"/>
                    <a:pt x="170" y="128"/>
                  </a:cubicBezTo>
                  <a:cubicBezTo>
                    <a:pt x="170" y="150"/>
                    <a:pt x="151" y="169"/>
                    <a:pt x="128" y="169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iṧḻiḓe">
              <a:extLst>
                <a:ext uri="{FF2B5EF4-FFF2-40B4-BE49-F238E27FC236}">
                  <a16:creationId xmlns:a16="http://schemas.microsoft.com/office/drawing/2014/main" id="{C4B40EDB-9FF7-41EF-A2B1-7D34ED34CE61}"/>
                </a:ext>
              </a:extLst>
            </p:cNvPr>
            <p:cNvSpPr/>
            <p:nvPr/>
          </p:nvSpPr>
          <p:spPr bwMode="auto">
            <a:xfrm>
              <a:off x="7596188" y="2452688"/>
              <a:ext cx="125413" cy="122238"/>
            </a:xfrm>
            <a:custGeom>
              <a:avLst/>
              <a:gdLst>
                <a:gd name="T0" fmla="*/ 40 w 40"/>
                <a:gd name="T1" fmla="*/ 19 h 39"/>
                <a:gd name="T2" fmla="*/ 21 w 40"/>
                <a:gd name="T3" fmla="*/ 39 h 39"/>
                <a:gd name="T4" fmla="*/ 1 w 40"/>
                <a:gd name="T5" fmla="*/ 20 h 39"/>
                <a:gd name="T6" fmla="*/ 20 w 40"/>
                <a:gd name="T7" fmla="*/ 0 h 39"/>
                <a:gd name="T8" fmla="*/ 40 w 40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9">
                  <a:moveTo>
                    <a:pt x="40" y="19"/>
                  </a:moveTo>
                  <a:cubicBezTo>
                    <a:pt x="40" y="30"/>
                    <a:pt x="32" y="39"/>
                    <a:pt x="21" y="39"/>
                  </a:cubicBezTo>
                  <a:cubicBezTo>
                    <a:pt x="10" y="39"/>
                    <a:pt x="1" y="31"/>
                    <a:pt x="1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8"/>
                    <a:pt x="40" y="19"/>
                  </a:cubicBezTo>
                  <a:close/>
                </a:path>
              </a:pathLst>
            </a:custGeom>
            <a:solidFill>
              <a:srgbClr val="1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ṡḻïḑê">
              <a:extLst>
                <a:ext uri="{FF2B5EF4-FFF2-40B4-BE49-F238E27FC236}">
                  <a16:creationId xmlns:a16="http://schemas.microsoft.com/office/drawing/2014/main" id="{DDD8639B-6F08-4229-B848-AF3A1DDEFFF9}"/>
                </a:ext>
              </a:extLst>
            </p:cNvPr>
            <p:cNvSpPr/>
            <p:nvPr/>
          </p:nvSpPr>
          <p:spPr bwMode="auto">
            <a:xfrm>
              <a:off x="7548563" y="2595563"/>
              <a:ext cx="220663" cy="111125"/>
            </a:xfrm>
            <a:custGeom>
              <a:avLst/>
              <a:gdLst>
                <a:gd name="T0" fmla="*/ 70 w 70"/>
                <a:gd name="T1" fmla="*/ 35 h 35"/>
                <a:gd name="T2" fmla="*/ 34 w 70"/>
                <a:gd name="T3" fmla="*/ 0 h 35"/>
                <a:gd name="T4" fmla="*/ 0 w 70"/>
                <a:gd name="T5" fmla="*/ 35 h 35"/>
                <a:gd name="T6" fmla="*/ 70 w 70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35">
                  <a:moveTo>
                    <a:pt x="70" y="35"/>
                  </a:moveTo>
                  <a:cubicBezTo>
                    <a:pt x="69" y="15"/>
                    <a:pt x="53" y="0"/>
                    <a:pt x="34" y="0"/>
                  </a:cubicBezTo>
                  <a:cubicBezTo>
                    <a:pt x="15" y="1"/>
                    <a:pt x="1" y="16"/>
                    <a:pt x="0" y="35"/>
                  </a:cubicBezTo>
                  <a:lnTo>
                    <a:pt x="70" y="35"/>
                  </a:lnTo>
                  <a:close/>
                </a:path>
              </a:pathLst>
            </a:custGeom>
            <a:solidFill>
              <a:srgbClr val="1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iṥ1îḓé">
              <a:extLst>
                <a:ext uri="{FF2B5EF4-FFF2-40B4-BE49-F238E27FC236}">
                  <a16:creationId xmlns:a16="http://schemas.microsoft.com/office/drawing/2014/main" id="{F527BDF1-9DE8-4B44-9328-5D92387B478E}"/>
                </a:ext>
              </a:extLst>
            </p:cNvPr>
            <p:cNvSpPr/>
            <p:nvPr/>
          </p:nvSpPr>
          <p:spPr bwMode="auto">
            <a:xfrm>
              <a:off x="6656388" y="3009901"/>
              <a:ext cx="531813" cy="530225"/>
            </a:xfrm>
            <a:custGeom>
              <a:avLst/>
              <a:gdLst>
                <a:gd name="T0" fmla="*/ 128 w 170"/>
                <a:gd name="T1" fmla="*/ 169 h 169"/>
                <a:gd name="T2" fmla="*/ 42 w 170"/>
                <a:gd name="T3" fmla="*/ 169 h 169"/>
                <a:gd name="T4" fmla="*/ 0 w 170"/>
                <a:gd name="T5" fmla="*/ 127 h 169"/>
                <a:gd name="T6" fmla="*/ 0 w 170"/>
                <a:gd name="T7" fmla="*/ 41 h 169"/>
                <a:gd name="T8" fmla="*/ 42 w 170"/>
                <a:gd name="T9" fmla="*/ 0 h 169"/>
                <a:gd name="T10" fmla="*/ 128 w 170"/>
                <a:gd name="T11" fmla="*/ 0 h 169"/>
                <a:gd name="T12" fmla="*/ 170 w 170"/>
                <a:gd name="T13" fmla="*/ 41 h 169"/>
                <a:gd name="T14" fmla="*/ 170 w 170"/>
                <a:gd name="T15" fmla="*/ 127 h 169"/>
                <a:gd name="T16" fmla="*/ 128 w 170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9">
                  <a:moveTo>
                    <a:pt x="128" y="169"/>
                  </a:moveTo>
                  <a:cubicBezTo>
                    <a:pt x="42" y="169"/>
                    <a:pt x="42" y="169"/>
                    <a:pt x="42" y="169"/>
                  </a:cubicBezTo>
                  <a:cubicBezTo>
                    <a:pt x="19" y="169"/>
                    <a:pt x="0" y="150"/>
                    <a:pt x="0" y="12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1" y="0"/>
                    <a:pt x="170" y="18"/>
                    <a:pt x="170" y="41"/>
                  </a:cubicBezTo>
                  <a:cubicBezTo>
                    <a:pt x="170" y="127"/>
                    <a:pt x="170" y="127"/>
                    <a:pt x="170" y="127"/>
                  </a:cubicBezTo>
                  <a:cubicBezTo>
                    <a:pt x="170" y="150"/>
                    <a:pt x="151" y="169"/>
                    <a:pt x="128" y="169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î$ḷiḓè">
              <a:extLst>
                <a:ext uri="{FF2B5EF4-FFF2-40B4-BE49-F238E27FC236}">
                  <a16:creationId xmlns:a16="http://schemas.microsoft.com/office/drawing/2014/main" id="{CBCDDE7A-65CC-4F4C-81FC-F2C72AB0D64E}"/>
                </a:ext>
              </a:extLst>
            </p:cNvPr>
            <p:cNvSpPr/>
            <p:nvPr/>
          </p:nvSpPr>
          <p:spPr bwMode="auto">
            <a:xfrm>
              <a:off x="6784976" y="3198813"/>
              <a:ext cx="274638" cy="160338"/>
            </a:xfrm>
            <a:custGeom>
              <a:avLst/>
              <a:gdLst>
                <a:gd name="T0" fmla="*/ 86 w 173"/>
                <a:gd name="T1" fmla="*/ 55 h 101"/>
                <a:gd name="T2" fmla="*/ 0 w 173"/>
                <a:gd name="T3" fmla="*/ 0 h 101"/>
                <a:gd name="T4" fmla="*/ 0 w 173"/>
                <a:gd name="T5" fmla="*/ 101 h 101"/>
                <a:gd name="T6" fmla="*/ 173 w 173"/>
                <a:gd name="T7" fmla="*/ 101 h 101"/>
                <a:gd name="T8" fmla="*/ 173 w 173"/>
                <a:gd name="T9" fmla="*/ 0 h 101"/>
                <a:gd name="T10" fmla="*/ 86 w 173"/>
                <a:gd name="T11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01">
                  <a:moveTo>
                    <a:pt x="86" y="55"/>
                  </a:moveTo>
                  <a:lnTo>
                    <a:pt x="0" y="0"/>
                  </a:lnTo>
                  <a:lnTo>
                    <a:pt x="0" y="101"/>
                  </a:lnTo>
                  <a:lnTo>
                    <a:pt x="173" y="101"/>
                  </a:lnTo>
                  <a:lnTo>
                    <a:pt x="173" y="0"/>
                  </a:lnTo>
                  <a:lnTo>
                    <a:pt x="86" y="55"/>
                  </a:lnTo>
                  <a:close/>
                </a:path>
              </a:pathLst>
            </a:custGeom>
            <a:solidFill>
              <a:srgbClr val="1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ïśḷîḋe">
              <a:extLst>
                <a:ext uri="{FF2B5EF4-FFF2-40B4-BE49-F238E27FC236}">
                  <a16:creationId xmlns:a16="http://schemas.microsoft.com/office/drawing/2014/main" id="{83155CE4-DCD8-4F20-A733-03D2902CCECC}"/>
                </a:ext>
              </a:extLst>
            </p:cNvPr>
            <p:cNvSpPr/>
            <p:nvPr/>
          </p:nvSpPr>
          <p:spPr bwMode="auto">
            <a:xfrm>
              <a:off x="6808788" y="3192463"/>
              <a:ext cx="227013" cy="68263"/>
            </a:xfrm>
            <a:custGeom>
              <a:avLst/>
              <a:gdLst>
                <a:gd name="T0" fmla="*/ 0 w 143"/>
                <a:gd name="T1" fmla="*/ 0 h 43"/>
                <a:gd name="T2" fmla="*/ 71 w 143"/>
                <a:gd name="T3" fmla="*/ 43 h 43"/>
                <a:gd name="T4" fmla="*/ 143 w 143"/>
                <a:gd name="T5" fmla="*/ 0 h 43"/>
                <a:gd name="T6" fmla="*/ 0 w 143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43">
                  <a:moveTo>
                    <a:pt x="0" y="0"/>
                  </a:moveTo>
                  <a:lnTo>
                    <a:pt x="71" y="43"/>
                  </a:lnTo>
                  <a:lnTo>
                    <a:pt x="1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ṣľïḑê">
              <a:extLst>
                <a:ext uri="{FF2B5EF4-FFF2-40B4-BE49-F238E27FC236}">
                  <a16:creationId xmlns:a16="http://schemas.microsoft.com/office/drawing/2014/main" id="{3814B199-F797-4BCB-8199-E8B1F0CB00A5}"/>
                </a:ext>
              </a:extLst>
            </p:cNvPr>
            <p:cNvSpPr/>
            <p:nvPr/>
          </p:nvSpPr>
          <p:spPr bwMode="auto">
            <a:xfrm>
              <a:off x="7392988" y="3009901"/>
              <a:ext cx="531813" cy="530225"/>
            </a:xfrm>
            <a:custGeom>
              <a:avLst/>
              <a:gdLst>
                <a:gd name="T0" fmla="*/ 128 w 170"/>
                <a:gd name="T1" fmla="*/ 169 h 169"/>
                <a:gd name="T2" fmla="*/ 42 w 170"/>
                <a:gd name="T3" fmla="*/ 169 h 169"/>
                <a:gd name="T4" fmla="*/ 0 w 170"/>
                <a:gd name="T5" fmla="*/ 127 h 169"/>
                <a:gd name="T6" fmla="*/ 0 w 170"/>
                <a:gd name="T7" fmla="*/ 41 h 169"/>
                <a:gd name="T8" fmla="*/ 42 w 170"/>
                <a:gd name="T9" fmla="*/ 0 h 169"/>
                <a:gd name="T10" fmla="*/ 128 w 170"/>
                <a:gd name="T11" fmla="*/ 0 h 169"/>
                <a:gd name="T12" fmla="*/ 170 w 170"/>
                <a:gd name="T13" fmla="*/ 41 h 169"/>
                <a:gd name="T14" fmla="*/ 170 w 170"/>
                <a:gd name="T15" fmla="*/ 127 h 169"/>
                <a:gd name="T16" fmla="*/ 128 w 170"/>
                <a:gd name="T1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169">
                  <a:moveTo>
                    <a:pt x="128" y="169"/>
                  </a:moveTo>
                  <a:cubicBezTo>
                    <a:pt x="42" y="169"/>
                    <a:pt x="42" y="169"/>
                    <a:pt x="42" y="169"/>
                  </a:cubicBezTo>
                  <a:cubicBezTo>
                    <a:pt x="19" y="169"/>
                    <a:pt x="0" y="150"/>
                    <a:pt x="0" y="12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51" y="0"/>
                    <a:pt x="170" y="18"/>
                    <a:pt x="170" y="41"/>
                  </a:cubicBezTo>
                  <a:cubicBezTo>
                    <a:pt x="170" y="127"/>
                    <a:pt x="170" y="127"/>
                    <a:pt x="170" y="127"/>
                  </a:cubicBezTo>
                  <a:cubicBezTo>
                    <a:pt x="170" y="150"/>
                    <a:pt x="151" y="169"/>
                    <a:pt x="128" y="169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ṩľiďe">
              <a:extLst>
                <a:ext uri="{FF2B5EF4-FFF2-40B4-BE49-F238E27FC236}">
                  <a16:creationId xmlns:a16="http://schemas.microsoft.com/office/drawing/2014/main" id="{D59EC519-5DBC-4C28-8A7C-CA0134ED1D2F}"/>
                </a:ext>
              </a:extLst>
            </p:cNvPr>
            <p:cNvSpPr/>
            <p:nvPr/>
          </p:nvSpPr>
          <p:spPr bwMode="auto">
            <a:xfrm>
              <a:off x="7570788" y="3148013"/>
              <a:ext cx="176213" cy="250825"/>
            </a:xfrm>
            <a:custGeom>
              <a:avLst/>
              <a:gdLst>
                <a:gd name="T0" fmla="*/ 27 w 56"/>
                <a:gd name="T1" fmla="*/ 1 h 80"/>
                <a:gd name="T2" fmla="*/ 0 w 56"/>
                <a:gd name="T3" fmla="*/ 29 h 80"/>
                <a:gd name="T4" fmla="*/ 30 w 56"/>
                <a:gd name="T5" fmla="*/ 80 h 80"/>
                <a:gd name="T6" fmla="*/ 56 w 56"/>
                <a:gd name="T7" fmla="*/ 28 h 80"/>
                <a:gd name="T8" fmla="*/ 27 w 56"/>
                <a:gd name="T9" fmla="*/ 1 h 80"/>
                <a:gd name="T10" fmla="*/ 28 w 56"/>
                <a:gd name="T11" fmla="*/ 40 h 80"/>
                <a:gd name="T12" fmla="*/ 16 w 56"/>
                <a:gd name="T13" fmla="*/ 29 h 80"/>
                <a:gd name="T14" fmla="*/ 28 w 56"/>
                <a:gd name="T15" fmla="*/ 17 h 80"/>
                <a:gd name="T16" fmla="*/ 40 w 56"/>
                <a:gd name="T17" fmla="*/ 28 h 80"/>
                <a:gd name="T18" fmla="*/ 28 w 56"/>
                <a:gd name="T19" fmla="*/ 4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27" y="1"/>
                  </a:moveTo>
                  <a:cubicBezTo>
                    <a:pt x="12" y="1"/>
                    <a:pt x="0" y="14"/>
                    <a:pt x="0" y="29"/>
                  </a:cubicBezTo>
                  <a:cubicBezTo>
                    <a:pt x="1" y="45"/>
                    <a:pt x="30" y="80"/>
                    <a:pt x="30" y="80"/>
                  </a:cubicBezTo>
                  <a:cubicBezTo>
                    <a:pt x="30" y="80"/>
                    <a:pt x="56" y="43"/>
                    <a:pt x="56" y="28"/>
                  </a:cubicBezTo>
                  <a:cubicBezTo>
                    <a:pt x="55" y="12"/>
                    <a:pt x="43" y="0"/>
                    <a:pt x="27" y="1"/>
                  </a:cubicBezTo>
                  <a:close/>
                  <a:moveTo>
                    <a:pt x="28" y="40"/>
                  </a:moveTo>
                  <a:cubicBezTo>
                    <a:pt x="22" y="40"/>
                    <a:pt x="17" y="35"/>
                    <a:pt x="16" y="29"/>
                  </a:cubicBezTo>
                  <a:cubicBezTo>
                    <a:pt x="16" y="23"/>
                    <a:pt x="21" y="17"/>
                    <a:pt x="28" y="17"/>
                  </a:cubicBezTo>
                  <a:cubicBezTo>
                    <a:pt x="34" y="17"/>
                    <a:pt x="40" y="22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solidFill>
              <a:srgbClr val="10B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îŝļíďê">
              <a:extLst>
                <a:ext uri="{FF2B5EF4-FFF2-40B4-BE49-F238E27FC236}">
                  <a16:creationId xmlns:a16="http://schemas.microsoft.com/office/drawing/2014/main" id="{E405CFB7-0843-41E9-AF28-5F91839B7C3D}"/>
                </a:ext>
              </a:extLst>
            </p:cNvPr>
            <p:cNvSpPr/>
            <p:nvPr/>
          </p:nvSpPr>
          <p:spPr bwMode="auto">
            <a:xfrm>
              <a:off x="7772401" y="2203451"/>
              <a:ext cx="231775" cy="233363"/>
            </a:xfrm>
            <a:prstGeom prst="ellipse">
              <a:avLst/>
            </a:pr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î$ḷiḑé">
              <a:extLst>
                <a:ext uri="{FF2B5EF4-FFF2-40B4-BE49-F238E27FC236}">
                  <a16:creationId xmlns:a16="http://schemas.microsoft.com/office/drawing/2014/main" id="{B0F7D113-8361-4D68-8604-C5F16B00B633}"/>
                </a:ext>
              </a:extLst>
            </p:cNvPr>
            <p:cNvSpPr/>
            <p:nvPr/>
          </p:nvSpPr>
          <p:spPr bwMode="auto">
            <a:xfrm>
              <a:off x="7827963" y="220345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>
                  <a:ln>
                    <a:noFill/>
                  </a:ln>
                  <a:solidFill>
                    <a:srgbClr val="F0F3BD"/>
                  </a:solidFill>
                  <a:effectLst/>
                  <a:cs typeface="+mn-ea"/>
                  <a:sym typeface="+mn-lt"/>
                </a:rPr>
                <a:t>2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rgbClr val="F0F3BD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58" name="íS1íḋè">
              <a:extLst>
                <a:ext uri="{FF2B5EF4-FFF2-40B4-BE49-F238E27FC236}">
                  <a16:creationId xmlns:a16="http://schemas.microsoft.com/office/drawing/2014/main" id="{63FD1167-CC1C-44A4-857D-D0D71783D17F}"/>
                </a:ext>
              </a:extLst>
            </p:cNvPr>
            <p:cNvSpPr/>
            <p:nvPr/>
          </p:nvSpPr>
          <p:spPr bwMode="auto">
            <a:xfrm>
              <a:off x="7772401" y="2900363"/>
              <a:ext cx="231775" cy="231775"/>
            </a:xfrm>
            <a:prstGeom prst="ellipse">
              <a:avLst/>
            </a:pr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íŝ1îḋê">
              <a:extLst>
                <a:ext uri="{FF2B5EF4-FFF2-40B4-BE49-F238E27FC236}">
                  <a16:creationId xmlns:a16="http://schemas.microsoft.com/office/drawing/2014/main" id="{C06B5137-E2AB-428E-9878-35D8C81662B0}"/>
                </a:ext>
              </a:extLst>
            </p:cNvPr>
            <p:cNvSpPr/>
            <p:nvPr/>
          </p:nvSpPr>
          <p:spPr bwMode="auto">
            <a:xfrm>
              <a:off x="7827963" y="29003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>
                  <a:ln>
                    <a:noFill/>
                  </a:ln>
                  <a:solidFill>
                    <a:srgbClr val="F0F3BD"/>
                  </a:solidFill>
                  <a:effectLst/>
                  <a:cs typeface="+mn-ea"/>
                  <a:sym typeface="+mn-lt"/>
                </a:rPr>
                <a:t>2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F0F3BD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0" name="îs1iḍe">
              <a:extLst>
                <a:ext uri="{FF2B5EF4-FFF2-40B4-BE49-F238E27FC236}">
                  <a16:creationId xmlns:a16="http://schemas.microsoft.com/office/drawing/2014/main" id="{C3ED2929-3FFB-48FD-BA30-BF8FB357514D}"/>
                </a:ext>
              </a:extLst>
            </p:cNvPr>
            <p:cNvSpPr/>
            <p:nvPr/>
          </p:nvSpPr>
          <p:spPr bwMode="auto">
            <a:xfrm>
              <a:off x="7029451" y="2203451"/>
              <a:ext cx="231775" cy="233363"/>
            </a:xfrm>
            <a:prstGeom prst="ellipse">
              <a:avLst/>
            </a:pr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iṣlîḋe">
              <a:extLst>
                <a:ext uri="{FF2B5EF4-FFF2-40B4-BE49-F238E27FC236}">
                  <a16:creationId xmlns:a16="http://schemas.microsoft.com/office/drawing/2014/main" id="{BA84F527-4DA6-4CE9-A6DD-0B3380268FF3}"/>
                </a:ext>
              </a:extLst>
            </p:cNvPr>
            <p:cNvSpPr/>
            <p:nvPr/>
          </p:nvSpPr>
          <p:spPr bwMode="auto">
            <a:xfrm>
              <a:off x="7085013" y="2203451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>
                  <a:ln>
                    <a:noFill/>
                  </a:ln>
                  <a:solidFill>
                    <a:srgbClr val="F0F3BD"/>
                  </a:solidFill>
                  <a:effectLst/>
                  <a:cs typeface="+mn-ea"/>
                  <a:sym typeface="+mn-lt"/>
                </a:rPr>
                <a:t>5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rgbClr val="F0F3BD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2" name="ïṩľïde">
              <a:extLst>
                <a:ext uri="{FF2B5EF4-FFF2-40B4-BE49-F238E27FC236}">
                  <a16:creationId xmlns:a16="http://schemas.microsoft.com/office/drawing/2014/main" id="{9FFC1347-7D25-4E03-917B-EC6CFDBAD6F1}"/>
                </a:ext>
              </a:extLst>
            </p:cNvPr>
            <p:cNvSpPr/>
            <p:nvPr/>
          </p:nvSpPr>
          <p:spPr bwMode="auto">
            <a:xfrm>
              <a:off x="7029451" y="2900363"/>
              <a:ext cx="231775" cy="231775"/>
            </a:xfrm>
            <a:prstGeom prst="ellipse">
              <a:avLst/>
            </a:pr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íṣ1ïḑè">
              <a:extLst>
                <a:ext uri="{FF2B5EF4-FFF2-40B4-BE49-F238E27FC236}">
                  <a16:creationId xmlns:a16="http://schemas.microsoft.com/office/drawing/2014/main" id="{6170CDBA-7415-483C-ABEC-59E20C8D242F}"/>
                </a:ext>
              </a:extLst>
            </p:cNvPr>
            <p:cNvSpPr/>
            <p:nvPr/>
          </p:nvSpPr>
          <p:spPr bwMode="auto">
            <a:xfrm>
              <a:off x="7085013" y="2900363"/>
              <a:ext cx="1138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>
                  <a:ln>
                    <a:noFill/>
                  </a:ln>
                  <a:solidFill>
                    <a:srgbClr val="F0F3BD"/>
                  </a:solidFill>
                  <a:effectLst/>
                  <a:cs typeface="+mn-ea"/>
                  <a:sym typeface="+mn-lt"/>
                </a:rPr>
                <a:t>3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rgbClr val="F0F3BD"/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64" name="ïṧlïḓe">
              <a:extLst>
                <a:ext uri="{FF2B5EF4-FFF2-40B4-BE49-F238E27FC236}">
                  <a16:creationId xmlns:a16="http://schemas.microsoft.com/office/drawing/2014/main" id="{1C36D4EE-678C-4D8C-AF68-7C22548B7F65}"/>
                </a:ext>
              </a:extLst>
            </p:cNvPr>
            <p:cNvSpPr/>
            <p:nvPr/>
          </p:nvSpPr>
          <p:spPr bwMode="auto">
            <a:xfrm>
              <a:off x="6927851" y="3765551"/>
              <a:ext cx="993775" cy="19050"/>
            </a:xfrm>
            <a:custGeom>
              <a:avLst/>
              <a:gdLst>
                <a:gd name="T0" fmla="*/ 314 w 317"/>
                <a:gd name="T1" fmla="*/ 0 h 6"/>
                <a:gd name="T2" fmla="*/ 3 w 317"/>
                <a:gd name="T3" fmla="*/ 0 h 6"/>
                <a:gd name="T4" fmla="*/ 0 w 317"/>
                <a:gd name="T5" fmla="*/ 3 h 6"/>
                <a:gd name="T6" fmla="*/ 3 w 317"/>
                <a:gd name="T7" fmla="*/ 6 h 6"/>
                <a:gd name="T8" fmla="*/ 314 w 317"/>
                <a:gd name="T9" fmla="*/ 6 h 6"/>
                <a:gd name="T10" fmla="*/ 317 w 317"/>
                <a:gd name="T11" fmla="*/ 3 h 6"/>
                <a:gd name="T12" fmla="*/ 314 w 3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6" y="6"/>
                    <a:pt x="317" y="5"/>
                    <a:pt x="317" y="3"/>
                  </a:cubicBezTo>
                  <a:cubicBezTo>
                    <a:pt x="317" y="1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Sļîďê">
              <a:extLst>
                <a:ext uri="{FF2B5EF4-FFF2-40B4-BE49-F238E27FC236}">
                  <a16:creationId xmlns:a16="http://schemas.microsoft.com/office/drawing/2014/main" id="{7C0E7BEE-E3EA-461B-A632-BFA0DA1F9952}"/>
                </a:ext>
              </a:extLst>
            </p:cNvPr>
            <p:cNvSpPr/>
            <p:nvPr/>
          </p:nvSpPr>
          <p:spPr bwMode="auto">
            <a:xfrm>
              <a:off x="6927851" y="3884613"/>
              <a:ext cx="993775" cy="19050"/>
            </a:xfrm>
            <a:custGeom>
              <a:avLst/>
              <a:gdLst>
                <a:gd name="T0" fmla="*/ 314 w 317"/>
                <a:gd name="T1" fmla="*/ 0 h 6"/>
                <a:gd name="T2" fmla="*/ 3 w 317"/>
                <a:gd name="T3" fmla="*/ 0 h 6"/>
                <a:gd name="T4" fmla="*/ 0 w 317"/>
                <a:gd name="T5" fmla="*/ 3 h 6"/>
                <a:gd name="T6" fmla="*/ 3 w 317"/>
                <a:gd name="T7" fmla="*/ 6 h 6"/>
                <a:gd name="T8" fmla="*/ 314 w 317"/>
                <a:gd name="T9" fmla="*/ 6 h 6"/>
                <a:gd name="T10" fmla="*/ 317 w 317"/>
                <a:gd name="T11" fmla="*/ 3 h 6"/>
                <a:gd name="T12" fmla="*/ 314 w 3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6"/>
                    <a:pt x="3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6" y="6"/>
                    <a:pt x="317" y="4"/>
                    <a:pt x="317" y="3"/>
                  </a:cubicBezTo>
                  <a:cubicBezTo>
                    <a:pt x="317" y="1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ṩḷîďe">
              <a:extLst>
                <a:ext uri="{FF2B5EF4-FFF2-40B4-BE49-F238E27FC236}">
                  <a16:creationId xmlns:a16="http://schemas.microsoft.com/office/drawing/2014/main" id="{FD48959E-52A7-48B9-8469-593C1478EC0F}"/>
                </a:ext>
              </a:extLst>
            </p:cNvPr>
            <p:cNvSpPr/>
            <p:nvPr/>
          </p:nvSpPr>
          <p:spPr bwMode="auto">
            <a:xfrm>
              <a:off x="6640513" y="3729038"/>
              <a:ext cx="206375" cy="209550"/>
            </a:xfrm>
            <a:custGeom>
              <a:avLst/>
              <a:gdLst>
                <a:gd name="T0" fmla="*/ 130 w 130"/>
                <a:gd name="T1" fmla="*/ 132 h 132"/>
                <a:gd name="T2" fmla="*/ 0 w 130"/>
                <a:gd name="T3" fmla="*/ 132 h 132"/>
                <a:gd name="T4" fmla="*/ 0 w 130"/>
                <a:gd name="T5" fmla="*/ 0 h 132"/>
                <a:gd name="T6" fmla="*/ 130 w 130"/>
                <a:gd name="T7" fmla="*/ 0 h 132"/>
                <a:gd name="T8" fmla="*/ 130 w 130"/>
                <a:gd name="T9" fmla="*/ 132 h 132"/>
                <a:gd name="T10" fmla="*/ 21 w 130"/>
                <a:gd name="T11" fmla="*/ 108 h 132"/>
                <a:gd name="T12" fmla="*/ 106 w 130"/>
                <a:gd name="T13" fmla="*/ 108 h 132"/>
                <a:gd name="T14" fmla="*/ 106 w 130"/>
                <a:gd name="T15" fmla="*/ 23 h 132"/>
                <a:gd name="T16" fmla="*/ 21 w 130"/>
                <a:gd name="T17" fmla="*/ 23 h 132"/>
                <a:gd name="T18" fmla="*/ 21 w 130"/>
                <a:gd name="T19" fmla="*/ 10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2">
                  <a:moveTo>
                    <a:pt x="130" y="132"/>
                  </a:moveTo>
                  <a:lnTo>
                    <a:pt x="0" y="13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2"/>
                  </a:lnTo>
                  <a:close/>
                  <a:moveTo>
                    <a:pt x="21" y="108"/>
                  </a:moveTo>
                  <a:lnTo>
                    <a:pt x="106" y="108"/>
                  </a:lnTo>
                  <a:lnTo>
                    <a:pt x="106" y="23"/>
                  </a:lnTo>
                  <a:lnTo>
                    <a:pt x="21" y="23"/>
                  </a:lnTo>
                  <a:lnTo>
                    <a:pt x="21" y="108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íŝḷïḑê">
              <a:extLst>
                <a:ext uri="{FF2B5EF4-FFF2-40B4-BE49-F238E27FC236}">
                  <a16:creationId xmlns:a16="http://schemas.microsoft.com/office/drawing/2014/main" id="{043ED941-1E0E-45D3-996A-82D3EAF5C03B}"/>
                </a:ext>
              </a:extLst>
            </p:cNvPr>
            <p:cNvSpPr/>
            <p:nvPr/>
          </p:nvSpPr>
          <p:spPr bwMode="auto">
            <a:xfrm>
              <a:off x="6653213" y="3697288"/>
              <a:ext cx="112713" cy="176213"/>
            </a:xfrm>
            <a:custGeom>
              <a:avLst/>
              <a:gdLst>
                <a:gd name="T0" fmla="*/ 29 w 36"/>
                <a:gd name="T1" fmla="*/ 56 h 56"/>
                <a:gd name="T2" fmla="*/ 23 w 36"/>
                <a:gd name="T3" fmla="*/ 53 h 56"/>
                <a:gd name="T4" fmla="*/ 2 w 36"/>
                <a:gd name="T5" fmla="*/ 9 h 56"/>
                <a:gd name="T6" fmla="*/ 5 w 36"/>
                <a:gd name="T7" fmla="*/ 1 h 56"/>
                <a:gd name="T8" fmla="*/ 13 w 36"/>
                <a:gd name="T9" fmla="*/ 4 h 56"/>
                <a:gd name="T10" fmla="*/ 34 w 36"/>
                <a:gd name="T11" fmla="*/ 47 h 56"/>
                <a:gd name="T12" fmla="*/ 31 w 36"/>
                <a:gd name="T13" fmla="*/ 55 h 56"/>
                <a:gd name="T14" fmla="*/ 29 w 36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56">
                  <a:moveTo>
                    <a:pt x="29" y="56"/>
                  </a:moveTo>
                  <a:cubicBezTo>
                    <a:pt x="27" y="56"/>
                    <a:pt x="24" y="55"/>
                    <a:pt x="23" y="5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6"/>
                    <a:pt x="2" y="3"/>
                    <a:pt x="5" y="1"/>
                  </a:cubicBezTo>
                  <a:cubicBezTo>
                    <a:pt x="8" y="0"/>
                    <a:pt x="11" y="1"/>
                    <a:pt x="13" y="4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6" y="50"/>
                    <a:pt x="34" y="54"/>
                    <a:pt x="31" y="55"/>
                  </a:cubicBezTo>
                  <a:cubicBezTo>
                    <a:pt x="31" y="56"/>
                    <a:pt x="30" y="56"/>
                    <a:pt x="29" y="56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iṡļiḋé">
              <a:extLst>
                <a:ext uri="{FF2B5EF4-FFF2-40B4-BE49-F238E27FC236}">
                  <a16:creationId xmlns:a16="http://schemas.microsoft.com/office/drawing/2014/main" id="{10EA177D-845A-4AD4-9329-8E69A58CD5BA}"/>
                </a:ext>
              </a:extLst>
            </p:cNvPr>
            <p:cNvSpPr/>
            <p:nvPr/>
          </p:nvSpPr>
          <p:spPr bwMode="auto">
            <a:xfrm>
              <a:off x="6724651" y="3636963"/>
              <a:ext cx="134938" cy="236538"/>
            </a:xfrm>
            <a:custGeom>
              <a:avLst/>
              <a:gdLst>
                <a:gd name="T0" fmla="*/ 6 w 43"/>
                <a:gd name="T1" fmla="*/ 75 h 75"/>
                <a:gd name="T2" fmla="*/ 4 w 43"/>
                <a:gd name="T3" fmla="*/ 74 h 75"/>
                <a:gd name="T4" fmla="*/ 1 w 43"/>
                <a:gd name="T5" fmla="*/ 66 h 75"/>
                <a:gd name="T6" fmla="*/ 31 w 43"/>
                <a:gd name="T7" fmla="*/ 4 h 75"/>
                <a:gd name="T8" fmla="*/ 39 w 43"/>
                <a:gd name="T9" fmla="*/ 2 h 75"/>
                <a:gd name="T10" fmla="*/ 42 w 43"/>
                <a:gd name="T11" fmla="*/ 10 h 75"/>
                <a:gd name="T12" fmla="*/ 12 w 43"/>
                <a:gd name="T13" fmla="*/ 72 h 75"/>
                <a:gd name="T14" fmla="*/ 6 w 43"/>
                <a:gd name="T1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75">
                  <a:moveTo>
                    <a:pt x="6" y="75"/>
                  </a:moveTo>
                  <a:cubicBezTo>
                    <a:pt x="6" y="75"/>
                    <a:pt x="5" y="75"/>
                    <a:pt x="4" y="74"/>
                  </a:cubicBezTo>
                  <a:cubicBezTo>
                    <a:pt x="1" y="73"/>
                    <a:pt x="0" y="69"/>
                    <a:pt x="1" y="66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1"/>
                    <a:pt x="36" y="0"/>
                    <a:pt x="39" y="2"/>
                  </a:cubicBezTo>
                  <a:cubicBezTo>
                    <a:pt x="42" y="3"/>
                    <a:pt x="43" y="7"/>
                    <a:pt x="42" y="1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1" y="74"/>
                    <a:pt x="9" y="75"/>
                    <a:pt x="6" y="7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ïŝļîḍé">
              <a:extLst>
                <a:ext uri="{FF2B5EF4-FFF2-40B4-BE49-F238E27FC236}">
                  <a16:creationId xmlns:a16="http://schemas.microsoft.com/office/drawing/2014/main" id="{D8D8582B-E0B0-454E-81AB-983DEDBCF6DA}"/>
                </a:ext>
              </a:extLst>
            </p:cNvPr>
            <p:cNvSpPr/>
            <p:nvPr/>
          </p:nvSpPr>
          <p:spPr bwMode="auto">
            <a:xfrm>
              <a:off x="6915151" y="4089401"/>
              <a:ext cx="995363" cy="22225"/>
            </a:xfrm>
            <a:custGeom>
              <a:avLst/>
              <a:gdLst>
                <a:gd name="T0" fmla="*/ 314 w 317"/>
                <a:gd name="T1" fmla="*/ 0 h 7"/>
                <a:gd name="T2" fmla="*/ 3 w 317"/>
                <a:gd name="T3" fmla="*/ 0 h 7"/>
                <a:gd name="T4" fmla="*/ 0 w 317"/>
                <a:gd name="T5" fmla="*/ 3 h 7"/>
                <a:gd name="T6" fmla="*/ 3 w 317"/>
                <a:gd name="T7" fmla="*/ 7 h 7"/>
                <a:gd name="T8" fmla="*/ 314 w 317"/>
                <a:gd name="T9" fmla="*/ 7 h 7"/>
                <a:gd name="T10" fmla="*/ 317 w 317"/>
                <a:gd name="T11" fmla="*/ 3 h 7"/>
                <a:gd name="T12" fmla="*/ 314 w 3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7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6" y="7"/>
                    <a:pt x="317" y="5"/>
                    <a:pt x="317" y="3"/>
                  </a:cubicBezTo>
                  <a:cubicBezTo>
                    <a:pt x="317" y="2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i$ḻiḑè">
              <a:extLst>
                <a:ext uri="{FF2B5EF4-FFF2-40B4-BE49-F238E27FC236}">
                  <a16:creationId xmlns:a16="http://schemas.microsoft.com/office/drawing/2014/main" id="{72F0364C-31C7-4467-8868-28365356225A}"/>
                </a:ext>
              </a:extLst>
            </p:cNvPr>
            <p:cNvSpPr/>
            <p:nvPr/>
          </p:nvSpPr>
          <p:spPr bwMode="auto">
            <a:xfrm>
              <a:off x="6915151" y="4208463"/>
              <a:ext cx="995363" cy="19050"/>
            </a:xfrm>
            <a:custGeom>
              <a:avLst/>
              <a:gdLst>
                <a:gd name="T0" fmla="*/ 314 w 317"/>
                <a:gd name="T1" fmla="*/ 0 h 6"/>
                <a:gd name="T2" fmla="*/ 3 w 317"/>
                <a:gd name="T3" fmla="*/ 0 h 6"/>
                <a:gd name="T4" fmla="*/ 0 w 317"/>
                <a:gd name="T5" fmla="*/ 3 h 6"/>
                <a:gd name="T6" fmla="*/ 3 w 317"/>
                <a:gd name="T7" fmla="*/ 6 h 6"/>
                <a:gd name="T8" fmla="*/ 314 w 317"/>
                <a:gd name="T9" fmla="*/ 6 h 6"/>
                <a:gd name="T10" fmla="*/ 317 w 317"/>
                <a:gd name="T11" fmla="*/ 3 h 6"/>
                <a:gd name="T12" fmla="*/ 314 w 3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6" y="6"/>
                    <a:pt x="317" y="5"/>
                    <a:pt x="317" y="3"/>
                  </a:cubicBezTo>
                  <a:cubicBezTo>
                    <a:pt x="317" y="1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î$ļîdé">
              <a:extLst>
                <a:ext uri="{FF2B5EF4-FFF2-40B4-BE49-F238E27FC236}">
                  <a16:creationId xmlns:a16="http://schemas.microsoft.com/office/drawing/2014/main" id="{2280E5FE-9651-4166-BE97-F00CB3FE47EE}"/>
                </a:ext>
              </a:extLst>
            </p:cNvPr>
            <p:cNvSpPr/>
            <p:nvPr/>
          </p:nvSpPr>
          <p:spPr bwMode="auto">
            <a:xfrm>
              <a:off x="6624638" y="4054476"/>
              <a:ext cx="209550" cy="206375"/>
            </a:xfrm>
            <a:custGeom>
              <a:avLst/>
              <a:gdLst>
                <a:gd name="T0" fmla="*/ 132 w 132"/>
                <a:gd name="T1" fmla="*/ 130 h 130"/>
                <a:gd name="T2" fmla="*/ 0 w 132"/>
                <a:gd name="T3" fmla="*/ 130 h 130"/>
                <a:gd name="T4" fmla="*/ 0 w 132"/>
                <a:gd name="T5" fmla="*/ 0 h 130"/>
                <a:gd name="T6" fmla="*/ 132 w 132"/>
                <a:gd name="T7" fmla="*/ 0 h 130"/>
                <a:gd name="T8" fmla="*/ 132 w 132"/>
                <a:gd name="T9" fmla="*/ 130 h 130"/>
                <a:gd name="T10" fmla="*/ 23 w 132"/>
                <a:gd name="T11" fmla="*/ 109 h 130"/>
                <a:gd name="T12" fmla="*/ 108 w 132"/>
                <a:gd name="T13" fmla="*/ 109 h 130"/>
                <a:gd name="T14" fmla="*/ 108 w 132"/>
                <a:gd name="T15" fmla="*/ 22 h 130"/>
                <a:gd name="T16" fmla="*/ 23 w 132"/>
                <a:gd name="T17" fmla="*/ 22 h 130"/>
                <a:gd name="T18" fmla="*/ 23 w 132"/>
                <a:gd name="T19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" h="130">
                  <a:moveTo>
                    <a:pt x="132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2" y="130"/>
                  </a:lnTo>
                  <a:close/>
                  <a:moveTo>
                    <a:pt x="23" y="109"/>
                  </a:moveTo>
                  <a:lnTo>
                    <a:pt x="108" y="109"/>
                  </a:lnTo>
                  <a:lnTo>
                    <a:pt x="108" y="22"/>
                  </a:lnTo>
                  <a:lnTo>
                    <a:pt x="23" y="22"/>
                  </a:lnTo>
                  <a:lnTo>
                    <a:pt x="23" y="109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íşļïḑê">
              <a:extLst>
                <a:ext uri="{FF2B5EF4-FFF2-40B4-BE49-F238E27FC236}">
                  <a16:creationId xmlns:a16="http://schemas.microsoft.com/office/drawing/2014/main" id="{69EA4494-FE99-4FD8-B993-C1D6CDE69B3E}"/>
                </a:ext>
              </a:extLst>
            </p:cNvPr>
            <p:cNvSpPr/>
            <p:nvPr/>
          </p:nvSpPr>
          <p:spPr bwMode="auto">
            <a:xfrm>
              <a:off x="6640513" y="4019551"/>
              <a:ext cx="109538" cy="176213"/>
            </a:xfrm>
            <a:custGeom>
              <a:avLst/>
              <a:gdLst>
                <a:gd name="T0" fmla="*/ 28 w 35"/>
                <a:gd name="T1" fmla="*/ 56 h 56"/>
                <a:gd name="T2" fmla="*/ 23 w 35"/>
                <a:gd name="T3" fmla="*/ 53 h 56"/>
                <a:gd name="T4" fmla="*/ 2 w 35"/>
                <a:gd name="T5" fmla="*/ 10 h 56"/>
                <a:gd name="T6" fmla="*/ 4 w 35"/>
                <a:gd name="T7" fmla="*/ 1 h 56"/>
                <a:gd name="T8" fmla="*/ 13 w 35"/>
                <a:gd name="T9" fmla="*/ 4 h 56"/>
                <a:gd name="T10" fmla="*/ 34 w 35"/>
                <a:gd name="T11" fmla="*/ 48 h 56"/>
                <a:gd name="T12" fmla="*/ 31 w 35"/>
                <a:gd name="T13" fmla="*/ 56 h 56"/>
                <a:gd name="T14" fmla="*/ 28 w 35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6">
                  <a:moveTo>
                    <a:pt x="28" y="56"/>
                  </a:moveTo>
                  <a:cubicBezTo>
                    <a:pt x="26" y="56"/>
                    <a:pt x="24" y="55"/>
                    <a:pt x="23" y="5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7"/>
                    <a:pt x="1" y="3"/>
                    <a:pt x="4" y="1"/>
                  </a:cubicBezTo>
                  <a:cubicBezTo>
                    <a:pt x="7" y="0"/>
                    <a:pt x="11" y="1"/>
                    <a:pt x="13" y="4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1"/>
                    <a:pt x="34" y="54"/>
                    <a:pt x="31" y="56"/>
                  </a:cubicBezTo>
                  <a:cubicBezTo>
                    <a:pt x="30" y="56"/>
                    <a:pt x="29" y="56"/>
                    <a:pt x="28" y="56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ş1íďè">
              <a:extLst>
                <a:ext uri="{FF2B5EF4-FFF2-40B4-BE49-F238E27FC236}">
                  <a16:creationId xmlns:a16="http://schemas.microsoft.com/office/drawing/2014/main" id="{73AD6851-87A5-434E-838C-56BD9C400C2C}"/>
                </a:ext>
              </a:extLst>
            </p:cNvPr>
            <p:cNvSpPr/>
            <p:nvPr/>
          </p:nvSpPr>
          <p:spPr bwMode="auto">
            <a:xfrm>
              <a:off x="6708776" y="3957638"/>
              <a:ext cx="141288" cy="238125"/>
            </a:xfrm>
            <a:custGeom>
              <a:avLst/>
              <a:gdLst>
                <a:gd name="T0" fmla="*/ 7 w 45"/>
                <a:gd name="T1" fmla="*/ 76 h 76"/>
                <a:gd name="T2" fmla="*/ 5 w 45"/>
                <a:gd name="T3" fmla="*/ 76 h 76"/>
                <a:gd name="T4" fmla="*/ 2 w 45"/>
                <a:gd name="T5" fmla="*/ 68 h 76"/>
                <a:gd name="T6" fmla="*/ 33 w 45"/>
                <a:gd name="T7" fmla="*/ 4 h 76"/>
                <a:gd name="T8" fmla="*/ 41 w 45"/>
                <a:gd name="T9" fmla="*/ 1 h 76"/>
                <a:gd name="T10" fmla="*/ 44 w 45"/>
                <a:gd name="T11" fmla="*/ 9 h 76"/>
                <a:gd name="T12" fmla="*/ 13 w 45"/>
                <a:gd name="T13" fmla="*/ 73 h 76"/>
                <a:gd name="T14" fmla="*/ 7 w 45"/>
                <a:gd name="T1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76">
                  <a:moveTo>
                    <a:pt x="7" y="76"/>
                  </a:moveTo>
                  <a:cubicBezTo>
                    <a:pt x="6" y="76"/>
                    <a:pt x="5" y="76"/>
                    <a:pt x="5" y="76"/>
                  </a:cubicBezTo>
                  <a:cubicBezTo>
                    <a:pt x="2" y="74"/>
                    <a:pt x="0" y="71"/>
                    <a:pt x="2" y="68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5" y="1"/>
                    <a:pt x="38" y="0"/>
                    <a:pt x="41" y="1"/>
                  </a:cubicBezTo>
                  <a:cubicBezTo>
                    <a:pt x="44" y="3"/>
                    <a:pt x="45" y="6"/>
                    <a:pt x="44" y="9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5"/>
                    <a:pt x="9" y="76"/>
                    <a:pt x="7" y="76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îşḷïḓe">
              <a:extLst>
                <a:ext uri="{FF2B5EF4-FFF2-40B4-BE49-F238E27FC236}">
                  <a16:creationId xmlns:a16="http://schemas.microsoft.com/office/drawing/2014/main" id="{54806E94-2575-4FB8-8122-D17C8EFACBEA}"/>
                </a:ext>
              </a:extLst>
            </p:cNvPr>
            <p:cNvSpPr/>
            <p:nvPr/>
          </p:nvSpPr>
          <p:spPr bwMode="auto">
            <a:xfrm>
              <a:off x="6913563" y="4414838"/>
              <a:ext cx="993775" cy="19050"/>
            </a:xfrm>
            <a:custGeom>
              <a:avLst/>
              <a:gdLst>
                <a:gd name="T0" fmla="*/ 314 w 317"/>
                <a:gd name="T1" fmla="*/ 0 h 6"/>
                <a:gd name="T2" fmla="*/ 3 w 317"/>
                <a:gd name="T3" fmla="*/ 0 h 6"/>
                <a:gd name="T4" fmla="*/ 0 w 317"/>
                <a:gd name="T5" fmla="*/ 3 h 6"/>
                <a:gd name="T6" fmla="*/ 3 w 317"/>
                <a:gd name="T7" fmla="*/ 6 h 6"/>
                <a:gd name="T8" fmla="*/ 314 w 317"/>
                <a:gd name="T9" fmla="*/ 6 h 6"/>
                <a:gd name="T10" fmla="*/ 317 w 317"/>
                <a:gd name="T11" fmla="*/ 3 h 6"/>
                <a:gd name="T12" fmla="*/ 314 w 3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6" y="6"/>
                    <a:pt x="317" y="5"/>
                    <a:pt x="317" y="3"/>
                  </a:cubicBezTo>
                  <a:cubicBezTo>
                    <a:pt x="317" y="1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i$1iḑê">
              <a:extLst>
                <a:ext uri="{FF2B5EF4-FFF2-40B4-BE49-F238E27FC236}">
                  <a16:creationId xmlns:a16="http://schemas.microsoft.com/office/drawing/2014/main" id="{59C9BE28-A3BE-4034-B6B0-6E1D9B63B7D8}"/>
                </a:ext>
              </a:extLst>
            </p:cNvPr>
            <p:cNvSpPr/>
            <p:nvPr/>
          </p:nvSpPr>
          <p:spPr bwMode="auto">
            <a:xfrm>
              <a:off x="6913563" y="4530726"/>
              <a:ext cx="993775" cy="22225"/>
            </a:xfrm>
            <a:custGeom>
              <a:avLst/>
              <a:gdLst>
                <a:gd name="T0" fmla="*/ 113 w 317"/>
                <a:gd name="T1" fmla="*/ 0 h 7"/>
                <a:gd name="T2" fmla="*/ 3 w 317"/>
                <a:gd name="T3" fmla="*/ 0 h 7"/>
                <a:gd name="T4" fmla="*/ 0 w 317"/>
                <a:gd name="T5" fmla="*/ 4 h 7"/>
                <a:gd name="T6" fmla="*/ 3 w 317"/>
                <a:gd name="T7" fmla="*/ 7 h 7"/>
                <a:gd name="T8" fmla="*/ 101 w 317"/>
                <a:gd name="T9" fmla="*/ 7 h 7"/>
                <a:gd name="T10" fmla="*/ 113 w 317"/>
                <a:gd name="T11" fmla="*/ 0 h 7"/>
                <a:gd name="T12" fmla="*/ 314 w 317"/>
                <a:gd name="T13" fmla="*/ 0 h 7"/>
                <a:gd name="T14" fmla="*/ 129 w 317"/>
                <a:gd name="T15" fmla="*/ 0 h 7"/>
                <a:gd name="T16" fmla="*/ 132 w 317"/>
                <a:gd name="T17" fmla="*/ 7 h 7"/>
                <a:gd name="T18" fmla="*/ 314 w 317"/>
                <a:gd name="T19" fmla="*/ 7 h 7"/>
                <a:gd name="T20" fmla="*/ 317 w 317"/>
                <a:gd name="T21" fmla="*/ 4 h 7"/>
                <a:gd name="T22" fmla="*/ 314 w 3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7" h="7">
                  <a:moveTo>
                    <a:pt x="11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3" y="7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113" y="0"/>
                    <a:pt x="113" y="0"/>
                    <a:pt x="113" y="0"/>
                  </a:cubicBezTo>
                  <a:moveTo>
                    <a:pt x="314" y="0"/>
                  </a:moveTo>
                  <a:cubicBezTo>
                    <a:pt x="129" y="0"/>
                    <a:pt x="129" y="0"/>
                    <a:pt x="129" y="0"/>
                  </a:cubicBezTo>
                  <a:cubicBezTo>
                    <a:pt x="132" y="7"/>
                    <a:pt x="132" y="7"/>
                    <a:pt x="132" y="7"/>
                  </a:cubicBezTo>
                  <a:cubicBezTo>
                    <a:pt x="314" y="7"/>
                    <a:pt x="314" y="7"/>
                    <a:pt x="314" y="7"/>
                  </a:cubicBezTo>
                  <a:cubicBezTo>
                    <a:pt x="316" y="7"/>
                    <a:pt x="317" y="5"/>
                    <a:pt x="317" y="4"/>
                  </a:cubicBezTo>
                  <a:cubicBezTo>
                    <a:pt x="317" y="2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i$1íḍè">
              <a:extLst>
                <a:ext uri="{FF2B5EF4-FFF2-40B4-BE49-F238E27FC236}">
                  <a16:creationId xmlns:a16="http://schemas.microsoft.com/office/drawing/2014/main" id="{34220BA6-97C3-43AB-834B-24E4BC5A0312}"/>
                </a:ext>
              </a:extLst>
            </p:cNvPr>
            <p:cNvSpPr/>
            <p:nvPr/>
          </p:nvSpPr>
          <p:spPr bwMode="auto">
            <a:xfrm>
              <a:off x="6624638" y="4378326"/>
              <a:ext cx="206375" cy="206375"/>
            </a:xfrm>
            <a:custGeom>
              <a:avLst/>
              <a:gdLst>
                <a:gd name="T0" fmla="*/ 130 w 130"/>
                <a:gd name="T1" fmla="*/ 130 h 130"/>
                <a:gd name="T2" fmla="*/ 0 w 130"/>
                <a:gd name="T3" fmla="*/ 130 h 130"/>
                <a:gd name="T4" fmla="*/ 0 w 130"/>
                <a:gd name="T5" fmla="*/ 0 h 130"/>
                <a:gd name="T6" fmla="*/ 130 w 130"/>
                <a:gd name="T7" fmla="*/ 0 h 130"/>
                <a:gd name="T8" fmla="*/ 130 w 130"/>
                <a:gd name="T9" fmla="*/ 130 h 130"/>
                <a:gd name="T10" fmla="*/ 22 w 130"/>
                <a:gd name="T11" fmla="*/ 108 h 130"/>
                <a:gd name="T12" fmla="*/ 106 w 130"/>
                <a:gd name="T13" fmla="*/ 108 h 130"/>
                <a:gd name="T14" fmla="*/ 106 w 130"/>
                <a:gd name="T15" fmla="*/ 23 h 130"/>
                <a:gd name="T16" fmla="*/ 22 w 130"/>
                <a:gd name="T17" fmla="*/ 23 h 130"/>
                <a:gd name="T18" fmla="*/ 22 w 130"/>
                <a:gd name="T19" fmla="*/ 10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3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0"/>
                  </a:lnTo>
                  <a:close/>
                  <a:moveTo>
                    <a:pt x="22" y="108"/>
                  </a:moveTo>
                  <a:lnTo>
                    <a:pt x="106" y="108"/>
                  </a:lnTo>
                  <a:lnTo>
                    <a:pt x="106" y="23"/>
                  </a:lnTo>
                  <a:lnTo>
                    <a:pt x="22" y="23"/>
                  </a:lnTo>
                  <a:lnTo>
                    <a:pt x="22" y="108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iṥlïḓè">
              <a:extLst>
                <a:ext uri="{FF2B5EF4-FFF2-40B4-BE49-F238E27FC236}">
                  <a16:creationId xmlns:a16="http://schemas.microsoft.com/office/drawing/2014/main" id="{CB793CA0-4754-4CA5-9BD1-C83829296538}"/>
                </a:ext>
              </a:extLst>
            </p:cNvPr>
            <p:cNvSpPr/>
            <p:nvPr/>
          </p:nvSpPr>
          <p:spPr bwMode="auto">
            <a:xfrm>
              <a:off x="6913563" y="4738688"/>
              <a:ext cx="993775" cy="19050"/>
            </a:xfrm>
            <a:custGeom>
              <a:avLst/>
              <a:gdLst>
                <a:gd name="T0" fmla="*/ 314 w 317"/>
                <a:gd name="T1" fmla="*/ 0 h 6"/>
                <a:gd name="T2" fmla="*/ 3 w 317"/>
                <a:gd name="T3" fmla="*/ 0 h 6"/>
                <a:gd name="T4" fmla="*/ 0 w 317"/>
                <a:gd name="T5" fmla="*/ 3 h 6"/>
                <a:gd name="T6" fmla="*/ 3 w 317"/>
                <a:gd name="T7" fmla="*/ 6 h 6"/>
                <a:gd name="T8" fmla="*/ 314 w 317"/>
                <a:gd name="T9" fmla="*/ 6 h 6"/>
                <a:gd name="T10" fmla="*/ 317 w 317"/>
                <a:gd name="T11" fmla="*/ 3 h 6"/>
                <a:gd name="T12" fmla="*/ 314 w 3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6" y="6"/>
                    <a:pt x="317" y="5"/>
                    <a:pt x="317" y="3"/>
                  </a:cubicBezTo>
                  <a:cubicBezTo>
                    <a:pt x="317" y="1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ïšlîḓè">
              <a:extLst>
                <a:ext uri="{FF2B5EF4-FFF2-40B4-BE49-F238E27FC236}">
                  <a16:creationId xmlns:a16="http://schemas.microsoft.com/office/drawing/2014/main" id="{42D0017C-3BE9-4F01-B53B-453DEF7F6794}"/>
                </a:ext>
              </a:extLst>
            </p:cNvPr>
            <p:cNvSpPr/>
            <p:nvPr/>
          </p:nvSpPr>
          <p:spPr bwMode="auto">
            <a:xfrm>
              <a:off x="6913563" y="4857751"/>
              <a:ext cx="993775" cy="19050"/>
            </a:xfrm>
            <a:custGeom>
              <a:avLst/>
              <a:gdLst>
                <a:gd name="T0" fmla="*/ 314 w 317"/>
                <a:gd name="T1" fmla="*/ 0 h 6"/>
                <a:gd name="T2" fmla="*/ 3 w 317"/>
                <a:gd name="T3" fmla="*/ 0 h 6"/>
                <a:gd name="T4" fmla="*/ 0 w 317"/>
                <a:gd name="T5" fmla="*/ 3 h 6"/>
                <a:gd name="T6" fmla="*/ 3 w 317"/>
                <a:gd name="T7" fmla="*/ 6 h 6"/>
                <a:gd name="T8" fmla="*/ 314 w 317"/>
                <a:gd name="T9" fmla="*/ 6 h 6"/>
                <a:gd name="T10" fmla="*/ 317 w 317"/>
                <a:gd name="T11" fmla="*/ 3 h 6"/>
                <a:gd name="T12" fmla="*/ 314 w 31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7" h="6">
                  <a:moveTo>
                    <a:pt x="31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6" y="6"/>
                    <a:pt x="317" y="5"/>
                    <a:pt x="317" y="3"/>
                  </a:cubicBezTo>
                  <a:cubicBezTo>
                    <a:pt x="317" y="1"/>
                    <a:pt x="316" y="0"/>
                    <a:pt x="314" y="0"/>
                  </a:cubicBezTo>
                </a:path>
              </a:pathLst>
            </a:custGeom>
            <a:solidFill>
              <a:srgbClr val="9B9B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îŝlíḑé">
              <a:extLst>
                <a:ext uri="{FF2B5EF4-FFF2-40B4-BE49-F238E27FC236}">
                  <a16:creationId xmlns:a16="http://schemas.microsoft.com/office/drawing/2014/main" id="{47091431-6CD2-43F4-A682-2417CF94254C}"/>
                </a:ext>
              </a:extLst>
            </p:cNvPr>
            <p:cNvSpPr/>
            <p:nvPr/>
          </p:nvSpPr>
          <p:spPr bwMode="auto">
            <a:xfrm>
              <a:off x="6624638" y="4703763"/>
              <a:ext cx="206375" cy="206375"/>
            </a:xfrm>
            <a:custGeom>
              <a:avLst/>
              <a:gdLst>
                <a:gd name="T0" fmla="*/ 130 w 130"/>
                <a:gd name="T1" fmla="*/ 130 h 130"/>
                <a:gd name="T2" fmla="*/ 0 w 130"/>
                <a:gd name="T3" fmla="*/ 130 h 130"/>
                <a:gd name="T4" fmla="*/ 0 w 130"/>
                <a:gd name="T5" fmla="*/ 0 h 130"/>
                <a:gd name="T6" fmla="*/ 130 w 130"/>
                <a:gd name="T7" fmla="*/ 0 h 130"/>
                <a:gd name="T8" fmla="*/ 130 w 130"/>
                <a:gd name="T9" fmla="*/ 130 h 130"/>
                <a:gd name="T10" fmla="*/ 22 w 130"/>
                <a:gd name="T11" fmla="*/ 107 h 130"/>
                <a:gd name="T12" fmla="*/ 106 w 130"/>
                <a:gd name="T13" fmla="*/ 107 h 130"/>
                <a:gd name="T14" fmla="*/ 106 w 130"/>
                <a:gd name="T15" fmla="*/ 22 h 130"/>
                <a:gd name="T16" fmla="*/ 22 w 130"/>
                <a:gd name="T17" fmla="*/ 22 h 130"/>
                <a:gd name="T18" fmla="*/ 22 w 130"/>
                <a:gd name="T19" fmla="*/ 107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30" y="130"/>
                  </a:moveTo>
                  <a:lnTo>
                    <a:pt x="0" y="130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30"/>
                  </a:lnTo>
                  <a:close/>
                  <a:moveTo>
                    <a:pt x="22" y="107"/>
                  </a:moveTo>
                  <a:lnTo>
                    <a:pt x="106" y="107"/>
                  </a:lnTo>
                  <a:lnTo>
                    <a:pt x="106" y="22"/>
                  </a:lnTo>
                  <a:lnTo>
                    <a:pt x="22" y="22"/>
                  </a:lnTo>
                  <a:lnTo>
                    <a:pt x="22" y="107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íṣľíḋê">
              <a:extLst>
                <a:ext uri="{FF2B5EF4-FFF2-40B4-BE49-F238E27FC236}">
                  <a16:creationId xmlns:a16="http://schemas.microsoft.com/office/drawing/2014/main" id="{851159D0-9334-4A0F-B667-3A74BF18C269}"/>
                </a:ext>
              </a:extLst>
            </p:cNvPr>
            <p:cNvSpPr/>
            <p:nvPr/>
          </p:nvSpPr>
          <p:spPr bwMode="auto">
            <a:xfrm>
              <a:off x="4364038" y="5308601"/>
              <a:ext cx="3937000" cy="15875"/>
            </a:xfrm>
            <a:custGeom>
              <a:avLst/>
              <a:gdLst>
                <a:gd name="T0" fmla="*/ 1253 w 1256"/>
                <a:gd name="T1" fmla="*/ 5 h 5"/>
                <a:gd name="T2" fmla="*/ 2 w 1256"/>
                <a:gd name="T3" fmla="*/ 5 h 5"/>
                <a:gd name="T4" fmla="*/ 0 w 1256"/>
                <a:gd name="T5" fmla="*/ 2 h 5"/>
                <a:gd name="T6" fmla="*/ 2 w 1256"/>
                <a:gd name="T7" fmla="*/ 0 h 5"/>
                <a:gd name="T8" fmla="*/ 1253 w 1256"/>
                <a:gd name="T9" fmla="*/ 0 h 5"/>
                <a:gd name="T10" fmla="*/ 1256 w 1256"/>
                <a:gd name="T11" fmla="*/ 2 h 5"/>
                <a:gd name="T12" fmla="*/ 1253 w 125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6" h="5">
                  <a:moveTo>
                    <a:pt x="1253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53" y="0"/>
                    <a:pt x="1253" y="0"/>
                    <a:pt x="1253" y="0"/>
                  </a:cubicBezTo>
                  <a:cubicBezTo>
                    <a:pt x="1254" y="0"/>
                    <a:pt x="1256" y="1"/>
                    <a:pt x="1256" y="2"/>
                  </a:cubicBezTo>
                  <a:cubicBezTo>
                    <a:pt x="1256" y="4"/>
                    <a:pt x="1254" y="5"/>
                    <a:pt x="1253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îśľïḓè">
              <a:extLst>
                <a:ext uri="{FF2B5EF4-FFF2-40B4-BE49-F238E27FC236}">
                  <a16:creationId xmlns:a16="http://schemas.microsoft.com/office/drawing/2014/main" id="{BE22ACB5-812C-48A7-B167-F141144CF6AB}"/>
                </a:ext>
              </a:extLst>
            </p:cNvPr>
            <p:cNvSpPr/>
            <p:nvPr/>
          </p:nvSpPr>
          <p:spPr bwMode="auto">
            <a:xfrm>
              <a:off x="7470776" y="5468938"/>
              <a:ext cx="446088" cy="15875"/>
            </a:xfrm>
            <a:custGeom>
              <a:avLst/>
              <a:gdLst>
                <a:gd name="T0" fmla="*/ 139 w 142"/>
                <a:gd name="T1" fmla="*/ 5 h 5"/>
                <a:gd name="T2" fmla="*/ 3 w 142"/>
                <a:gd name="T3" fmla="*/ 5 h 5"/>
                <a:gd name="T4" fmla="*/ 0 w 142"/>
                <a:gd name="T5" fmla="*/ 2 h 5"/>
                <a:gd name="T6" fmla="*/ 3 w 142"/>
                <a:gd name="T7" fmla="*/ 0 h 5"/>
                <a:gd name="T8" fmla="*/ 139 w 142"/>
                <a:gd name="T9" fmla="*/ 0 h 5"/>
                <a:gd name="T10" fmla="*/ 142 w 142"/>
                <a:gd name="T11" fmla="*/ 2 h 5"/>
                <a:gd name="T12" fmla="*/ 139 w 14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5">
                  <a:moveTo>
                    <a:pt x="139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0" y="0"/>
                    <a:pt x="142" y="1"/>
                    <a:pt x="142" y="2"/>
                  </a:cubicBezTo>
                  <a:cubicBezTo>
                    <a:pt x="142" y="4"/>
                    <a:pt x="140" y="5"/>
                    <a:pt x="139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ṡļïdè">
              <a:extLst>
                <a:ext uri="{FF2B5EF4-FFF2-40B4-BE49-F238E27FC236}">
                  <a16:creationId xmlns:a16="http://schemas.microsoft.com/office/drawing/2014/main" id="{00B422F8-57B8-4CD7-99D5-EDE27A138FED}"/>
                </a:ext>
              </a:extLst>
            </p:cNvPr>
            <p:cNvSpPr/>
            <p:nvPr/>
          </p:nvSpPr>
          <p:spPr bwMode="auto">
            <a:xfrm>
              <a:off x="5567363" y="5468938"/>
              <a:ext cx="1746250" cy="15875"/>
            </a:xfrm>
            <a:custGeom>
              <a:avLst/>
              <a:gdLst>
                <a:gd name="T0" fmla="*/ 555 w 557"/>
                <a:gd name="T1" fmla="*/ 5 h 5"/>
                <a:gd name="T2" fmla="*/ 3 w 557"/>
                <a:gd name="T3" fmla="*/ 5 h 5"/>
                <a:gd name="T4" fmla="*/ 0 w 557"/>
                <a:gd name="T5" fmla="*/ 2 h 5"/>
                <a:gd name="T6" fmla="*/ 3 w 557"/>
                <a:gd name="T7" fmla="*/ 0 h 5"/>
                <a:gd name="T8" fmla="*/ 555 w 557"/>
                <a:gd name="T9" fmla="*/ 0 h 5"/>
                <a:gd name="T10" fmla="*/ 557 w 557"/>
                <a:gd name="T11" fmla="*/ 2 h 5"/>
                <a:gd name="T12" fmla="*/ 555 w 55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5">
                  <a:moveTo>
                    <a:pt x="555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5" y="0"/>
                    <a:pt x="555" y="0"/>
                    <a:pt x="555" y="0"/>
                  </a:cubicBezTo>
                  <a:cubicBezTo>
                    <a:pt x="556" y="0"/>
                    <a:pt x="557" y="1"/>
                    <a:pt x="557" y="2"/>
                  </a:cubicBezTo>
                  <a:cubicBezTo>
                    <a:pt x="557" y="4"/>
                    <a:pt x="556" y="5"/>
                    <a:pt x="555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ṥlîdê">
              <a:extLst>
                <a:ext uri="{FF2B5EF4-FFF2-40B4-BE49-F238E27FC236}">
                  <a16:creationId xmlns:a16="http://schemas.microsoft.com/office/drawing/2014/main" id="{65F3AB7C-2F4A-4FD8-B7DA-A181D9290751}"/>
                </a:ext>
              </a:extLst>
            </p:cNvPr>
            <p:cNvSpPr/>
            <p:nvPr/>
          </p:nvSpPr>
          <p:spPr bwMode="auto">
            <a:xfrm>
              <a:off x="4749801" y="5468938"/>
              <a:ext cx="495300" cy="15875"/>
            </a:xfrm>
            <a:custGeom>
              <a:avLst/>
              <a:gdLst>
                <a:gd name="T0" fmla="*/ 155 w 158"/>
                <a:gd name="T1" fmla="*/ 5 h 5"/>
                <a:gd name="T2" fmla="*/ 2 w 158"/>
                <a:gd name="T3" fmla="*/ 5 h 5"/>
                <a:gd name="T4" fmla="*/ 0 w 158"/>
                <a:gd name="T5" fmla="*/ 2 h 5"/>
                <a:gd name="T6" fmla="*/ 2 w 158"/>
                <a:gd name="T7" fmla="*/ 0 h 5"/>
                <a:gd name="T8" fmla="*/ 155 w 158"/>
                <a:gd name="T9" fmla="*/ 0 h 5"/>
                <a:gd name="T10" fmla="*/ 158 w 158"/>
                <a:gd name="T11" fmla="*/ 2 h 5"/>
                <a:gd name="T12" fmla="*/ 155 w 15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5">
                  <a:moveTo>
                    <a:pt x="15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6" y="0"/>
                    <a:pt x="158" y="1"/>
                    <a:pt x="158" y="2"/>
                  </a:cubicBezTo>
                  <a:cubicBezTo>
                    <a:pt x="158" y="4"/>
                    <a:pt x="156" y="5"/>
                    <a:pt x="155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ïṥľîḍê">
              <a:extLst>
                <a:ext uri="{FF2B5EF4-FFF2-40B4-BE49-F238E27FC236}">
                  <a16:creationId xmlns:a16="http://schemas.microsoft.com/office/drawing/2014/main" id="{B7502FFE-392B-4FCF-ABF4-C174C894E677}"/>
                </a:ext>
              </a:extLst>
            </p:cNvPr>
            <p:cNvSpPr/>
            <p:nvPr/>
          </p:nvSpPr>
          <p:spPr bwMode="auto">
            <a:xfrm>
              <a:off x="8445501" y="3524251"/>
              <a:ext cx="53975" cy="15875"/>
            </a:xfrm>
            <a:custGeom>
              <a:avLst/>
              <a:gdLst>
                <a:gd name="T0" fmla="*/ 15 w 17"/>
                <a:gd name="T1" fmla="*/ 0 h 5"/>
                <a:gd name="T2" fmla="*/ 2 w 17"/>
                <a:gd name="T3" fmla="*/ 1 h 5"/>
                <a:gd name="T4" fmla="*/ 0 w 17"/>
                <a:gd name="T5" fmla="*/ 3 h 5"/>
                <a:gd name="T6" fmla="*/ 2 w 17"/>
                <a:gd name="T7" fmla="*/ 5 h 5"/>
                <a:gd name="T8" fmla="*/ 2 w 17"/>
                <a:gd name="T9" fmla="*/ 5 h 5"/>
                <a:gd name="T10" fmla="*/ 15 w 17"/>
                <a:gd name="T11" fmla="*/ 5 h 5"/>
                <a:gd name="T12" fmla="*/ 17 w 17"/>
                <a:gd name="T13" fmla="*/ 3 h 5"/>
                <a:gd name="T14" fmla="*/ 15 w 1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ŝļîďê">
              <a:extLst>
                <a:ext uri="{FF2B5EF4-FFF2-40B4-BE49-F238E27FC236}">
                  <a16:creationId xmlns:a16="http://schemas.microsoft.com/office/drawing/2014/main" id="{CFB2D6F8-CA6E-44A9-BBD7-BC91D679123D}"/>
                </a:ext>
              </a:extLst>
            </p:cNvPr>
            <p:cNvSpPr/>
            <p:nvPr/>
          </p:nvSpPr>
          <p:spPr bwMode="auto">
            <a:xfrm>
              <a:off x="3657601" y="2865438"/>
              <a:ext cx="15875" cy="57150"/>
            </a:xfrm>
            <a:custGeom>
              <a:avLst/>
              <a:gdLst>
                <a:gd name="T0" fmla="*/ 2 w 5"/>
                <a:gd name="T1" fmla="*/ 0 h 18"/>
                <a:gd name="T2" fmla="*/ 2 w 5"/>
                <a:gd name="T3" fmla="*/ 0 h 18"/>
                <a:gd name="T4" fmla="*/ 0 w 5"/>
                <a:gd name="T5" fmla="*/ 3 h 18"/>
                <a:gd name="T6" fmla="*/ 0 w 5"/>
                <a:gd name="T7" fmla="*/ 16 h 18"/>
                <a:gd name="T8" fmla="*/ 3 w 5"/>
                <a:gd name="T9" fmla="*/ 18 h 18"/>
                <a:gd name="T10" fmla="*/ 3 w 5"/>
                <a:gd name="T11" fmla="*/ 18 h 18"/>
                <a:gd name="T12" fmla="*/ 5 w 5"/>
                <a:gd name="T13" fmla="*/ 15 h 18"/>
                <a:gd name="T14" fmla="*/ 5 w 5"/>
                <a:gd name="T15" fmla="*/ 3 h 18"/>
                <a:gd name="T16" fmla="*/ 2 w 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8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0"/>
                    <a:pt x="2" y="0"/>
                  </a:cubicBezTo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ïŝlíḍè">
              <a:extLst>
                <a:ext uri="{FF2B5EF4-FFF2-40B4-BE49-F238E27FC236}">
                  <a16:creationId xmlns:a16="http://schemas.microsoft.com/office/drawing/2014/main" id="{912381A6-C6B3-4A52-84D8-B9E50DC57126}"/>
                </a:ext>
              </a:extLst>
            </p:cNvPr>
            <p:cNvSpPr/>
            <p:nvPr/>
          </p:nvSpPr>
          <p:spPr bwMode="auto">
            <a:xfrm>
              <a:off x="3657601" y="2973388"/>
              <a:ext cx="15875" cy="55563"/>
            </a:xfrm>
            <a:custGeom>
              <a:avLst/>
              <a:gdLst>
                <a:gd name="T0" fmla="*/ 3 w 5"/>
                <a:gd name="T1" fmla="*/ 0 h 18"/>
                <a:gd name="T2" fmla="*/ 0 w 5"/>
                <a:gd name="T3" fmla="*/ 3 h 18"/>
                <a:gd name="T4" fmla="*/ 1 w 5"/>
                <a:gd name="T5" fmla="*/ 15 h 18"/>
                <a:gd name="T6" fmla="*/ 3 w 5"/>
                <a:gd name="T7" fmla="*/ 18 h 18"/>
                <a:gd name="T8" fmla="*/ 3 w 5"/>
                <a:gd name="T9" fmla="*/ 18 h 18"/>
                <a:gd name="T10" fmla="*/ 5 w 5"/>
                <a:gd name="T11" fmla="*/ 15 h 18"/>
                <a:gd name="T12" fmla="*/ 5 w 5"/>
                <a:gd name="T13" fmla="*/ 3 h 18"/>
                <a:gd name="T14" fmla="*/ 3 w 5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8">
                  <a:moveTo>
                    <a:pt x="3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7"/>
                    <a:pt x="2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5" y="17"/>
                    <a:pt x="5" y="15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ïS1ïďè">
              <a:extLst>
                <a:ext uri="{FF2B5EF4-FFF2-40B4-BE49-F238E27FC236}">
                  <a16:creationId xmlns:a16="http://schemas.microsoft.com/office/drawing/2014/main" id="{73557DAE-AD56-42F6-AFBA-3B9FF5A8F3A2}"/>
                </a:ext>
              </a:extLst>
            </p:cNvPr>
            <p:cNvSpPr/>
            <p:nvPr/>
          </p:nvSpPr>
          <p:spPr bwMode="auto">
            <a:xfrm>
              <a:off x="3692526" y="2938463"/>
              <a:ext cx="53975" cy="15875"/>
            </a:xfrm>
            <a:custGeom>
              <a:avLst/>
              <a:gdLst>
                <a:gd name="T0" fmla="*/ 15 w 17"/>
                <a:gd name="T1" fmla="*/ 0 h 5"/>
                <a:gd name="T2" fmla="*/ 15 w 17"/>
                <a:gd name="T3" fmla="*/ 0 h 5"/>
                <a:gd name="T4" fmla="*/ 2 w 17"/>
                <a:gd name="T5" fmla="*/ 1 h 5"/>
                <a:gd name="T6" fmla="*/ 0 w 17"/>
                <a:gd name="T7" fmla="*/ 3 h 5"/>
                <a:gd name="T8" fmla="*/ 2 w 17"/>
                <a:gd name="T9" fmla="*/ 5 h 5"/>
                <a:gd name="T10" fmla="*/ 2 w 17"/>
                <a:gd name="T11" fmla="*/ 5 h 5"/>
                <a:gd name="T12" fmla="*/ 15 w 17"/>
                <a:gd name="T13" fmla="*/ 5 h 5"/>
                <a:gd name="T14" fmla="*/ 17 w 17"/>
                <a:gd name="T15" fmla="*/ 3 h 5"/>
                <a:gd name="T16" fmla="*/ 15 w 1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4"/>
                    <a:pt x="17" y="3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ṧļïḋe">
              <a:extLst>
                <a:ext uri="{FF2B5EF4-FFF2-40B4-BE49-F238E27FC236}">
                  <a16:creationId xmlns:a16="http://schemas.microsoft.com/office/drawing/2014/main" id="{BBF75779-5076-4F2E-A280-9FC961AD353C}"/>
                </a:ext>
              </a:extLst>
            </p:cNvPr>
            <p:cNvSpPr/>
            <p:nvPr/>
          </p:nvSpPr>
          <p:spPr bwMode="auto">
            <a:xfrm>
              <a:off x="3586163" y="2941638"/>
              <a:ext cx="53975" cy="15875"/>
            </a:xfrm>
            <a:custGeom>
              <a:avLst/>
              <a:gdLst>
                <a:gd name="T0" fmla="*/ 15 w 17"/>
                <a:gd name="T1" fmla="*/ 0 h 5"/>
                <a:gd name="T2" fmla="*/ 15 w 17"/>
                <a:gd name="T3" fmla="*/ 0 h 5"/>
                <a:gd name="T4" fmla="*/ 2 w 17"/>
                <a:gd name="T5" fmla="*/ 0 h 5"/>
                <a:gd name="T6" fmla="*/ 0 w 17"/>
                <a:gd name="T7" fmla="*/ 2 h 5"/>
                <a:gd name="T8" fmla="*/ 2 w 17"/>
                <a:gd name="T9" fmla="*/ 5 h 5"/>
                <a:gd name="T10" fmla="*/ 2 w 17"/>
                <a:gd name="T11" fmla="*/ 5 h 5"/>
                <a:gd name="T12" fmla="*/ 15 w 17"/>
                <a:gd name="T13" fmla="*/ 5 h 5"/>
                <a:gd name="T14" fmla="*/ 17 w 17"/>
                <a:gd name="T15" fmla="*/ 2 h 5"/>
                <a:gd name="T16" fmla="*/ 15 w 1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7" y="3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íşļíḍê">
              <a:extLst>
                <a:ext uri="{FF2B5EF4-FFF2-40B4-BE49-F238E27FC236}">
                  <a16:creationId xmlns:a16="http://schemas.microsoft.com/office/drawing/2014/main" id="{CE8E8543-63BA-4FDB-A452-43E0866BE72A}"/>
                </a:ext>
              </a:extLst>
            </p:cNvPr>
            <p:cNvSpPr/>
            <p:nvPr/>
          </p:nvSpPr>
          <p:spPr bwMode="auto">
            <a:xfrm>
              <a:off x="3711576" y="3771901"/>
              <a:ext cx="617538" cy="617538"/>
            </a:xfrm>
            <a:custGeom>
              <a:avLst/>
              <a:gdLst>
                <a:gd name="T0" fmla="*/ 89 w 197"/>
                <a:gd name="T1" fmla="*/ 197 h 197"/>
                <a:gd name="T2" fmla="*/ 87 w 197"/>
                <a:gd name="T3" fmla="*/ 172 h 197"/>
                <a:gd name="T4" fmla="*/ 39 w 197"/>
                <a:gd name="T5" fmla="*/ 175 h 197"/>
                <a:gd name="T6" fmla="*/ 22 w 197"/>
                <a:gd name="T7" fmla="*/ 161 h 197"/>
                <a:gd name="T8" fmla="*/ 38 w 197"/>
                <a:gd name="T9" fmla="*/ 142 h 197"/>
                <a:gd name="T10" fmla="*/ 3 w 197"/>
                <a:gd name="T11" fmla="*/ 110 h 197"/>
                <a:gd name="T12" fmla="*/ 0 w 197"/>
                <a:gd name="T13" fmla="*/ 89 h 197"/>
                <a:gd name="T14" fmla="*/ 25 w 197"/>
                <a:gd name="T15" fmla="*/ 86 h 197"/>
                <a:gd name="T16" fmla="*/ 22 w 197"/>
                <a:gd name="T17" fmla="*/ 39 h 197"/>
                <a:gd name="T18" fmla="*/ 36 w 197"/>
                <a:gd name="T19" fmla="*/ 22 h 197"/>
                <a:gd name="T20" fmla="*/ 55 w 197"/>
                <a:gd name="T21" fmla="*/ 38 h 197"/>
                <a:gd name="T22" fmla="*/ 87 w 197"/>
                <a:gd name="T23" fmla="*/ 2 h 197"/>
                <a:gd name="T24" fmla="*/ 108 w 197"/>
                <a:gd name="T25" fmla="*/ 0 h 197"/>
                <a:gd name="T26" fmla="*/ 111 w 197"/>
                <a:gd name="T27" fmla="*/ 25 h 197"/>
                <a:gd name="T28" fmla="*/ 158 w 197"/>
                <a:gd name="T29" fmla="*/ 22 h 197"/>
                <a:gd name="T30" fmla="*/ 175 w 197"/>
                <a:gd name="T31" fmla="*/ 35 h 197"/>
                <a:gd name="T32" fmla="*/ 175 w 197"/>
                <a:gd name="T33" fmla="*/ 39 h 197"/>
                <a:gd name="T34" fmla="*/ 172 w 197"/>
                <a:gd name="T35" fmla="*/ 86 h 197"/>
                <a:gd name="T36" fmla="*/ 197 w 197"/>
                <a:gd name="T37" fmla="*/ 89 h 197"/>
                <a:gd name="T38" fmla="*/ 195 w 197"/>
                <a:gd name="T39" fmla="*/ 110 h 197"/>
                <a:gd name="T40" fmla="*/ 159 w 197"/>
                <a:gd name="T41" fmla="*/ 142 h 197"/>
                <a:gd name="T42" fmla="*/ 176 w 197"/>
                <a:gd name="T43" fmla="*/ 159 h 197"/>
                <a:gd name="T44" fmla="*/ 162 w 197"/>
                <a:gd name="T45" fmla="*/ 175 h 197"/>
                <a:gd name="T46" fmla="*/ 142 w 197"/>
                <a:gd name="T47" fmla="*/ 159 h 197"/>
                <a:gd name="T48" fmla="*/ 111 w 197"/>
                <a:gd name="T49" fmla="*/ 194 h 197"/>
                <a:gd name="T50" fmla="*/ 92 w 197"/>
                <a:gd name="T51" fmla="*/ 192 h 197"/>
                <a:gd name="T52" fmla="*/ 106 w 197"/>
                <a:gd name="T53" fmla="*/ 170 h 197"/>
                <a:gd name="T54" fmla="*/ 141 w 197"/>
                <a:gd name="T55" fmla="*/ 153 h 197"/>
                <a:gd name="T56" fmla="*/ 160 w 197"/>
                <a:gd name="T57" fmla="*/ 170 h 197"/>
                <a:gd name="T58" fmla="*/ 154 w 197"/>
                <a:gd name="T59" fmla="*/ 144 h 197"/>
                <a:gd name="T60" fmla="*/ 168 w 197"/>
                <a:gd name="T61" fmla="*/ 107 h 197"/>
                <a:gd name="T62" fmla="*/ 192 w 197"/>
                <a:gd name="T63" fmla="*/ 105 h 197"/>
                <a:gd name="T64" fmla="*/ 170 w 197"/>
                <a:gd name="T65" fmla="*/ 91 h 197"/>
                <a:gd name="T66" fmla="*/ 154 w 197"/>
                <a:gd name="T67" fmla="*/ 56 h 197"/>
                <a:gd name="T68" fmla="*/ 170 w 197"/>
                <a:gd name="T69" fmla="*/ 37 h 197"/>
                <a:gd name="T70" fmla="*/ 144 w 197"/>
                <a:gd name="T71" fmla="*/ 43 h 197"/>
                <a:gd name="T72" fmla="*/ 108 w 197"/>
                <a:gd name="T73" fmla="*/ 29 h 197"/>
                <a:gd name="T74" fmla="*/ 106 w 197"/>
                <a:gd name="T75" fmla="*/ 4 h 197"/>
                <a:gd name="T76" fmla="*/ 92 w 197"/>
                <a:gd name="T77" fmla="*/ 27 h 197"/>
                <a:gd name="T78" fmla="*/ 56 w 197"/>
                <a:gd name="T79" fmla="*/ 43 h 197"/>
                <a:gd name="T80" fmla="*/ 37 w 197"/>
                <a:gd name="T81" fmla="*/ 27 h 197"/>
                <a:gd name="T82" fmla="*/ 43 w 197"/>
                <a:gd name="T83" fmla="*/ 53 h 197"/>
                <a:gd name="T84" fmla="*/ 30 w 197"/>
                <a:gd name="T85" fmla="*/ 89 h 197"/>
                <a:gd name="T86" fmla="*/ 5 w 197"/>
                <a:gd name="T87" fmla="*/ 91 h 197"/>
                <a:gd name="T88" fmla="*/ 27 w 197"/>
                <a:gd name="T89" fmla="*/ 105 h 197"/>
                <a:gd name="T90" fmla="*/ 43 w 197"/>
                <a:gd name="T91" fmla="*/ 140 h 197"/>
                <a:gd name="T92" fmla="*/ 27 w 197"/>
                <a:gd name="T93" fmla="*/ 159 h 197"/>
                <a:gd name="T94" fmla="*/ 53 w 197"/>
                <a:gd name="T95" fmla="*/ 154 h 197"/>
                <a:gd name="T96" fmla="*/ 90 w 197"/>
                <a:gd name="T97" fmla="*/ 167 h 197"/>
                <a:gd name="T98" fmla="*/ 92 w 197"/>
                <a:gd name="T99" fmla="*/ 19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7" h="197">
                  <a:moveTo>
                    <a:pt x="108" y="197"/>
                  </a:moveTo>
                  <a:cubicBezTo>
                    <a:pt x="89" y="197"/>
                    <a:pt x="89" y="197"/>
                    <a:pt x="89" y="197"/>
                  </a:cubicBezTo>
                  <a:cubicBezTo>
                    <a:pt x="88" y="197"/>
                    <a:pt x="87" y="196"/>
                    <a:pt x="87" y="19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75" y="170"/>
                    <a:pt x="65" y="165"/>
                    <a:pt x="55" y="159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38" y="176"/>
                    <a:pt x="37" y="176"/>
                    <a:pt x="36" y="175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21" y="160"/>
                    <a:pt x="21" y="159"/>
                    <a:pt x="22" y="158"/>
                  </a:cubicBezTo>
                  <a:cubicBezTo>
                    <a:pt x="38" y="142"/>
                    <a:pt x="38" y="142"/>
                    <a:pt x="38" y="142"/>
                  </a:cubicBezTo>
                  <a:cubicBezTo>
                    <a:pt x="32" y="132"/>
                    <a:pt x="27" y="121"/>
                    <a:pt x="25" y="110"/>
                  </a:cubicBezTo>
                  <a:cubicBezTo>
                    <a:pt x="3" y="110"/>
                    <a:pt x="3" y="110"/>
                    <a:pt x="3" y="110"/>
                  </a:cubicBezTo>
                  <a:cubicBezTo>
                    <a:pt x="1" y="110"/>
                    <a:pt x="0" y="109"/>
                    <a:pt x="0" y="10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7"/>
                    <a:pt x="1" y="86"/>
                    <a:pt x="3" y="86"/>
                  </a:cubicBezTo>
                  <a:cubicBezTo>
                    <a:pt x="25" y="86"/>
                    <a:pt x="25" y="86"/>
                    <a:pt x="25" y="86"/>
                  </a:cubicBezTo>
                  <a:cubicBezTo>
                    <a:pt x="27" y="75"/>
                    <a:pt x="32" y="64"/>
                    <a:pt x="38" y="5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1" y="38"/>
                    <a:pt x="21" y="36"/>
                    <a:pt x="22" y="35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1"/>
                    <a:pt x="38" y="21"/>
                    <a:pt x="39" y="22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65" y="31"/>
                    <a:pt x="75" y="27"/>
                    <a:pt x="87" y="25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87" y="1"/>
                    <a:pt x="88" y="0"/>
                    <a:pt x="89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0" y="0"/>
                    <a:pt x="111" y="1"/>
                    <a:pt x="111" y="2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2" y="27"/>
                    <a:pt x="133" y="31"/>
                    <a:pt x="142" y="3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9" y="21"/>
                    <a:pt x="161" y="21"/>
                    <a:pt x="162" y="22"/>
                  </a:cubicBezTo>
                  <a:cubicBezTo>
                    <a:pt x="175" y="35"/>
                    <a:pt x="175" y="35"/>
                    <a:pt x="175" y="35"/>
                  </a:cubicBezTo>
                  <a:cubicBezTo>
                    <a:pt x="176" y="36"/>
                    <a:pt x="176" y="36"/>
                    <a:pt x="176" y="37"/>
                  </a:cubicBezTo>
                  <a:cubicBezTo>
                    <a:pt x="176" y="38"/>
                    <a:pt x="176" y="38"/>
                    <a:pt x="175" y="39"/>
                  </a:cubicBezTo>
                  <a:cubicBezTo>
                    <a:pt x="159" y="55"/>
                    <a:pt x="159" y="55"/>
                    <a:pt x="159" y="55"/>
                  </a:cubicBezTo>
                  <a:cubicBezTo>
                    <a:pt x="166" y="64"/>
                    <a:pt x="170" y="75"/>
                    <a:pt x="172" y="86"/>
                  </a:cubicBezTo>
                  <a:cubicBezTo>
                    <a:pt x="195" y="86"/>
                    <a:pt x="195" y="86"/>
                    <a:pt x="195" y="86"/>
                  </a:cubicBezTo>
                  <a:cubicBezTo>
                    <a:pt x="196" y="86"/>
                    <a:pt x="197" y="87"/>
                    <a:pt x="197" y="89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97" y="109"/>
                    <a:pt x="196" y="110"/>
                    <a:pt x="195" y="110"/>
                  </a:cubicBezTo>
                  <a:cubicBezTo>
                    <a:pt x="172" y="110"/>
                    <a:pt x="172" y="110"/>
                    <a:pt x="172" y="110"/>
                  </a:cubicBezTo>
                  <a:cubicBezTo>
                    <a:pt x="170" y="121"/>
                    <a:pt x="166" y="132"/>
                    <a:pt x="159" y="142"/>
                  </a:cubicBezTo>
                  <a:cubicBezTo>
                    <a:pt x="175" y="158"/>
                    <a:pt x="175" y="158"/>
                    <a:pt x="175" y="158"/>
                  </a:cubicBezTo>
                  <a:cubicBezTo>
                    <a:pt x="176" y="158"/>
                    <a:pt x="176" y="159"/>
                    <a:pt x="176" y="159"/>
                  </a:cubicBezTo>
                  <a:cubicBezTo>
                    <a:pt x="176" y="160"/>
                    <a:pt x="176" y="161"/>
                    <a:pt x="175" y="161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1" y="176"/>
                    <a:pt x="159" y="176"/>
                    <a:pt x="158" y="175"/>
                  </a:cubicBezTo>
                  <a:cubicBezTo>
                    <a:pt x="142" y="159"/>
                    <a:pt x="142" y="159"/>
                    <a:pt x="142" y="159"/>
                  </a:cubicBezTo>
                  <a:cubicBezTo>
                    <a:pt x="133" y="165"/>
                    <a:pt x="122" y="170"/>
                    <a:pt x="111" y="172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111" y="196"/>
                    <a:pt x="110" y="197"/>
                    <a:pt x="108" y="197"/>
                  </a:cubicBezTo>
                  <a:close/>
                  <a:moveTo>
                    <a:pt x="92" y="192"/>
                  </a:moveTo>
                  <a:cubicBezTo>
                    <a:pt x="106" y="192"/>
                    <a:pt x="106" y="192"/>
                    <a:pt x="106" y="192"/>
                  </a:cubicBezTo>
                  <a:cubicBezTo>
                    <a:pt x="106" y="170"/>
                    <a:pt x="106" y="170"/>
                    <a:pt x="106" y="170"/>
                  </a:cubicBezTo>
                  <a:cubicBezTo>
                    <a:pt x="106" y="168"/>
                    <a:pt x="107" y="167"/>
                    <a:pt x="108" y="167"/>
                  </a:cubicBezTo>
                  <a:cubicBezTo>
                    <a:pt x="120" y="166"/>
                    <a:pt x="131" y="161"/>
                    <a:pt x="141" y="153"/>
                  </a:cubicBezTo>
                  <a:cubicBezTo>
                    <a:pt x="142" y="153"/>
                    <a:pt x="143" y="153"/>
                    <a:pt x="144" y="154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54" y="144"/>
                    <a:pt x="154" y="144"/>
                    <a:pt x="154" y="144"/>
                  </a:cubicBezTo>
                  <a:cubicBezTo>
                    <a:pt x="153" y="143"/>
                    <a:pt x="153" y="141"/>
                    <a:pt x="154" y="140"/>
                  </a:cubicBezTo>
                  <a:cubicBezTo>
                    <a:pt x="161" y="131"/>
                    <a:pt x="166" y="119"/>
                    <a:pt x="168" y="107"/>
                  </a:cubicBezTo>
                  <a:cubicBezTo>
                    <a:pt x="168" y="106"/>
                    <a:pt x="169" y="105"/>
                    <a:pt x="170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2" y="91"/>
                    <a:pt x="192" y="91"/>
                    <a:pt x="192" y="91"/>
                  </a:cubicBezTo>
                  <a:cubicBezTo>
                    <a:pt x="170" y="91"/>
                    <a:pt x="170" y="91"/>
                    <a:pt x="170" y="91"/>
                  </a:cubicBezTo>
                  <a:cubicBezTo>
                    <a:pt x="169" y="91"/>
                    <a:pt x="168" y="90"/>
                    <a:pt x="168" y="89"/>
                  </a:cubicBezTo>
                  <a:cubicBezTo>
                    <a:pt x="166" y="77"/>
                    <a:pt x="161" y="66"/>
                    <a:pt x="154" y="56"/>
                  </a:cubicBezTo>
                  <a:cubicBezTo>
                    <a:pt x="153" y="55"/>
                    <a:pt x="153" y="54"/>
                    <a:pt x="154" y="53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44" y="43"/>
                    <a:pt x="144" y="43"/>
                    <a:pt x="144" y="43"/>
                  </a:cubicBezTo>
                  <a:cubicBezTo>
                    <a:pt x="143" y="44"/>
                    <a:pt x="142" y="44"/>
                    <a:pt x="141" y="43"/>
                  </a:cubicBezTo>
                  <a:cubicBezTo>
                    <a:pt x="131" y="36"/>
                    <a:pt x="120" y="31"/>
                    <a:pt x="108" y="29"/>
                  </a:cubicBezTo>
                  <a:cubicBezTo>
                    <a:pt x="107" y="29"/>
                    <a:pt x="106" y="28"/>
                    <a:pt x="106" y="27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92" y="4"/>
                    <a:pt x="92" y="4"/>
                    <a:pt x="92" y="4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8"/>
                    <a:pt x="91" y="29"/>
                    <a:pt x="90" y="29"/>
                  </a:cubicBezTo>
                  <a:cubicBezTo>
                    <a:pt x="78" y="31"/>
                    <a:pt x="66" y="36"/>
                    <a:pt x="56" y="43"/>
                  </a:cubicBezTo>
                  <a:cubicBezTo>
                    <a:pt x="55" y="44"/>
                    <a:pt x="54" y="44"/>
                    <a:pt x="53" y="43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4" y="54"/>
                    <a:pt x="44" y="55"/>
                    <a:pt x="43" y="56"/>
                  </a:cubicBezTo>
                  <a:cubicBezTo>
                    <a:pt x="36" y="66"/>
                    <a:pt x="31" y="77"/>
                    <a:pt x="30" y="89"/>
                  </a:cubicBezTo>
                  <a:cubicBezTo>
                    <a:pt x="30" y="90"/>
                    <a:pt x="29" y="91"/>
                    <a:pt x="27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27" y="105"/>
                    <a:pt x="27" y="105"/>
                    <a:pt x="27" y="105"/>
                  </a:cubicBezTo>
                  <a:cubicBezTo>
                    <a:pt x="29" y="105"/>
                    <a:pt x="30" y="106"/>
                    <a:pt x="30" y="107"/>
                  </a:cubicBezTo>
                  <a:cubicBezTo>
                    <a:pt x="31" y="119"/>
                    <a:pt x="36" y="131"/>
                    <a:pt x="43" y="140"/>
                  </a:cubicBezTo>
                  <a:cubicBezTo>
                    <a:pt x="44" y="141"/>
                    <a:pt x="44" y="143"/>
                    <a:pt x="43" y="144"/>
                  </a:cubicBezTo>
                  <a:cubicBezTo>
                    <a:pt x="27" y="159"/>
                    <a:pt x="27" y="159"/>
                    <a:pt x="27" y="159"/>
                  </a:cubicBezTo>
                  <a:cubicBezTo>
                    <a:pt x="37" y="170"/>
                    <a:pt x="37" y="170"/>
                    <a:pt x="37" y="170"/>
                  </a:cubicBezTo>
                  <a:cubicBezTo>
                    <a:pt x="53" y="154"/>
                    <a:pt x="53" y="154"/>
                    <a:pt x="53" y="154"/>
                  </a:cubicBezTo>
                  <a:cubicBezTo>
                    <a:pt x="54" y="153"/>
                    <a:pt x="55" y="153"/>
                    <a:pt x="56" y="153"/>
                  </a:cubicBezTo>
                  <a:cubicBezTo>
                    <a:pt x="66" y="161"/>
                    <a:pt x="78" y="166"/>
                    <a:pt x="90" y="167"/>
                  </a:cubicBezTo>
                  <a:cubicBezTo>
                    <a:pt x="91" y="167"/>
                    <a:pt x="92" y="168"/>
                    <a:pt x="92" y="170"/>
                  </a:cubicBezTo>
                  <a:lnTo>
                    <a:pt x="92" y="192"/>
                  </a:ln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íšḻîḍe">
              <a:extLst>
                <a:ext uri="{FF2B5EF4-FFF2-40B4-BE49-F238E27FC236}">
                  <a16:creationId xmlns:a16="http://schemas.microsoft.com/office/drawing/2014/main" id="{0B307FDD-6AA0-4F43-8C68-F66B6C28CD37}"/>
                </a:ext>
              </a:extLst>
            </p:cNvPr>
            <p:cNvSpPr/>
            <p:nvPr/>
          </p:nvSpPr>
          <p:spPr bwMode="auto">
            <a:xfrm>
              <a:off x="3846513" y="3906838"/>
              <a:ext cx="344488" cy="346075"/>
            </a:xfrm>
            <a:custGeom>
              <a:avLst/>
              <a:gdLst>
                <a:gd name="T0" fmla="*/ 55 w 110"/>
                <a:gd name="T1" fmla="*/ 110 h 110"/>
                <a:gd name="T2" fmla="*/ 0 w 110"/>
                <a:gd name="T3" fmla="*/ 55 h 110"/>
                <a:gd name="T4" fmla="*/ 55 w 110"/>
                <a:gd name="T5" fmla="*/ 0 h 110"/>
                <a:gd name="T6" fmla="*/ 110 w 110"/>
                <a:gd name="T7" fmla="*/ 55 h 110"/>
                <a:gd name="T8" fmla="*/ 55 w 110"/>
                <a:gd name="T9" fmla="*/ 110 h 110"/>
                <a:gd name="T10" fmla="*/ 55 w 110"/>
                <a:gd name="T11" fmla="*/ 5 h 110"/>
                <a:gd name="T12" fmla="*/ 5 w 110"/>
                <a:gd name="T13" fmla="*/ 55 h 110"/>
                <a:gd name="T14" fmla="*/ 55 w 110"/>
                <a:gd name="T15" fmla="*/ 105 h 110"/>
                <a:gd name="T16" fmla="*/ 105 w 110"/>
                <a:gd name="T17" fmla="*/ 55 h 110"/>
                <a:gd name="T18" fmla="*/ 55 w 110"/>
                <a:gd name="T19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10">
                  <a:moveTo>
                    <a:pt x="55" y="110"/>
                  </a:moveTo>
                  <a:cubicBezTo>
                    <a:pt x="25" y="110"/>
                    <a:pt x="0" y="85"/>
                    <a:pt x="0" y="55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5" y="0"/>
                    <a:pt x="110" y="25"/>
                    <a:pt x="110" y="55"/>
                  </a:cubicBezTo>
                  <a:cubicBezTo>
                    <a:pt x="110" y="85"/>
                    <a:pt x="85" y="110"/>
                    <a:pt x="55" y="110"/>
                  </a:cubicBezTo>
                  <a:close/>
                  <a:moveTo>
                    <a:pt x="55" y="5"/>
                  </a:moveTo>
                  <a:cubicBezTo>
                    <a:pt x="27" y="5"/>
                    <a:pt x="5" y="28"/>
                    <a:pt x="5" y="55"/>
                  </a:cubicBezTo>
                  <a:cubicBezTo>
                    <a:pt x="5" y="83"/>
                    <a:pt x="27" y="105"/>
                    <a:pt x="55" y="105"/>
                  </a:cubicBezTo>
                  <a:cubicBezTo>
                    <a:pt x="83" y="105"/>
                    <a:pt x="105" y="83"/>
                    <a:pt x="105" y="55"/>
                  </a:cubicBezTo>
                  <a:cubicBezTo>
                    <a:pt x="105" y="28"/>
                    <a:pt x="83" y="5"/>
                    <a:pt x="55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îsľïḓè">
              <a:extLst>
                <a:ext uri="{FF2B5EF4-FFF2-40B4-BE49-F238E27FC236}">
                  <a16:creationId xmlns:a16="http://schemas.microsoft.com/office/drawing/2014/main" id="{591581B4-C718-41B8-9541-3E43AAC4066C}"/>
                </a:ext>
              </a:extLst>
            </p:cNvPr>
            <p:cNvSpPr/>
            <p:nvPr/>
          </p:nvSpPr>
          <p:spPr bwMode="auto">
            <a:xfrm>
              <a:off x="4335463" y="3687763"/>
              <a:ext cx="501650" cy="501650"/>
            </a:xfrm>
            <a:custGeom>
              <a:avLst/>
              <a:gdLst>
                <a:gd name="T0" fmla="*/ 73 w 160"/>
                <a:gd name="T1" fmla="*/ 160 h 160"/>
                <a:gd name="T2" fmla="*/ 70 w 160"/>
                <a:gd name="T3" fmla="*/ 140 h 160"/>
                <a:gd name="T4" fmla="*/ 33 w 160"/>
                <a:gd name="T5" fmla="*/ 142 h 160"/>
                <a:gd name="T6" fmla="*/ 18 w 160"/>
                <a:gd name="T7" fmla="*/ 131 h 160"/>
                <a:gd name="T8" fmla="*/ 18 w 160"/>
                <a:gd name="T9" fmla="*/ 128 h 160"/>
                <a:gd name="T10" fmla="*/ 21 w 160"/>
                <a:gd name="T11" fmla="*/ 90 h 160"/>
                <a:gd name="T12" fmla="*/ 0 w 160"/>
                <a:gd name="T13" fmla="*/ 88 h 160"/>
                <a:gd name="T14" fmla="*/ 3 w 160"/>
                <a:gd name="T15" fmla="*/ 70 h 160"/>
                <a:gd name="T16" fmla="*/ 31 w 160"/>
                <a:gd name="T17" fmla="*/ 45 h 160"/>
                <a:gd name="T18" fmla="*/ 18 w 160"/>
                <a:gd name="T19" fmla="*/ 31 h 160"/>
                <a:gd name="T20" fmla="*/ 29 w 160"/>
                <a:gd name="T21" fmla="*/ 18 h 160"/>
                <a:gd name="T22" fmla="*/ 45 w 160"/>
                <a:gd name="T23" fmla="*/ 31 h 160"/>
                <a:gd name="T24" fmla="*/ 70 w 160"/>
                <a:gd name="T25" fmla="*/ 2 h 160"/>
                <a:gd name="T26" fmla="*/ 88 w 160"/>
                <a:gd name="T27" fmla="*/ 0 h 160"/>
                <a:gd name="T28" fmla="*/ 90 w 160"/>
                <a:gd name="T29" fmla="*/ 20 h 160"/>
                <a:gd name="T30" fmla="*/ 128 w 160"/>
                <a:gd name="T31" fmla="*/ 18 h 160"/>
                <a:gd name="T32" fmla="*/ 142 w 160"/>
                <a:gd name="T33" fmla="*/ 29 h 160"/>
                <a:gd name="T34" fmla="*/ 142 w 160"/>
                <a:gd name="T35" fmla="*/ 32 h 160"/>
                <a:gd name="T36" fmla="*/ 140 w 160"/>
                <a:gd name="T37" fmla="*/ 70 h 160"/>
                <a:gd name="T38" fmla="*/ 160 w 160"/>
                <a:gd name="T39" fmla="*/ 72 h 160"/>
                <a:gd name="T40" fmla="*/ 158 w 160"/>
                <a:gd name="T41" fmla="*/ 90 h 160"/>
                <a:gd name="T42" fmla="*/ 130 w 160"/>
                <a:gd name="T43" fmla="*/ 115 h 160"/>
                <a:gd name="T44" fmla="*/ 143 w 160"/>
                <a:gd name="T45" fmla="*/ 130 h 160"/>
                <a:gd name="T46" fmla="*/ 132 w 160"/>
                <a:gd name="T47" fmla="*/ 142 h 160"/>
                <a:gd name="T48" fmla="*/ 115 w 160"/>
                <a:gd name="T49" fmla="*/ 130 h 160"/>
                <a:gd name="T50" fmla="*/ 90 w 160"/>
                <a:gd name="T51" fmla="*/ 158 h 160"/>
                <a:gd name="T52" fmla="*/ 75 w 160"/>
                <a:gd name="T53" fmla="*/ 155 h 160"/>
                <a:gd name="T54" fmla="*/ 86 w 160"/>
                <a:gd name="T55" fmla="*/ 138 h 160"/>
                <a:gd name="T56" fmla="*/ 114 w 160"/>
                <a:gd name="T57" fmla="*/ 124 h 160"/>
                <a:gd name="T58" fmla="*/ 130 w 160"/>
                <a:gd name="T59" fmla="*/ 137 h 160"/>
                <a:gd name="T60" fmla="*/ 125 w 160"/>
                <a:gd name="T61" fmla="*/ 117 h 160"/>
                <a:gd name="T62" fmla="*/ 136 w 160"/>
                <a:gd name="T63" fmla="*/ 88 h 160"/>
                <a:gd name="T64" fmla="*/ 156 w 160"/>
                <a:gd name="T65" fmla="*/ 85 h 160"/>
                <a:gd name="T66" fmla="*/ 138 w 160"/>
                <a:gd name="T67" fmla="*/ 75 h 160"/>
                <a:gd name="T68" fmla="*/ 125 w 160"/>
                <a:gd name="T69" fmla="*/ 46 h 160"/>
                <a:gd name="T70" fmla="*/ 137 w 160"/>
                <a:gd name="T71" fmla="*/ 31 h 160"/>
                <a:gd name="T72" fmla="*/ 117 w 160"/>
                <a:gd name="T73" fmla="*/ 36 h 160"/>
                <a:gd name="T74" fmla="*/ 88 w 160"/>
                <a:gd name="T75" fmla="*/ 25 h 160"/>
                <a:gd name="T76" fmla="*/ 86 w 160"/>
                <a:gd name="T77" fmla="*/ 5 h 160"/>
                <a:gd name="T78" fmla="*/ 75 w 160"/>
                <a:gd name="T79" fmla="*/ 22 h 160"/>
                <a:gd name="T80" fmla="*/ 46 w 160"/>
                <a:gd name="T81" fmla="*/ 36 h 160"/>
                <a:gd name="T82" fmla="*/ 31 w 160"/>
                <a:gd name="T83" fmla="*/ 23 h 160"/>
                <a:gd name="T84" fmla="*/ 36 w 160"/>
                <a:gd name="T85" fmla="*/ 43 h 160"/>
                <a:gd name="T86" fmla="*/ 25 w 160"/>
                <a:gd name="T87" fmla="*/ 73 h 160"/>
                <a:gd name="T88" fmla="*/ 5 w 160"/>
                <a:gd name="T89" fmla="*/ 75 h 160"/>
                <a:gd name="T90" fmla="*/ 23 w 160"/>
                <a:gd name="T91" fmla="*/ 85 h 160"/>
                <a:gd name="T92" fmla="*/ 36 w 160"/>
                <a:gd name="T93" fmla="*/ 114 h 160"/>
                <a:gd name="T94" fmla="*/ 23 w 160"/>
                <a:gd name="T95" fmla="*/ 130 h 160"/>
                <a:gd name="T96" fmla="*/ 43 w 160"/>
                <a:gd name="T97" fmla="*/ 125 h 160"/>
                <a:gd name="T98" fmla="*/ 73 w 160"/>
                <a:gd name="T99" fmla="*/ 135 h 160"/>
                <a:gd name="T100" fmla="*/ 75 w 160"/>
                <a:gd name="T101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60">
                  <a:moveTo>
                    <a:pt x="88" y="160"/>
                  </a:moveTo>
                  <a:cubicBezTo>
                    <a:pt x="73" y="160"/>
                    <a:pt x="73" y="160"/>
                    <a:pt x="73" y="160"/>
                  </a:cubicBezTo>
                  <a:cubicBezTo>
                    <a:pt x="71" y="160"/>
                    <a:pt x="70" y="159"/>
                    <a:pt x="70" y="158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1" y="138"/>
                    <a:pt x="53" y="135"/>
                    <a:pt x="45" y="130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2" y="143"/>
                    <a:pt x="30" y="143"/>
                    <a:pt x="29" y="142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0"/>
                    <a:pt x="18" y="130"/>
                  </a:cubicBezTo>
                  <a:cubicBezTo>
                    <a:pt x="18" y="129"/>
                    <a:pt x="18" y="128"/>
                    <a:pt x="18" y="128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26" y="108"/>
                    <a:pt x="22" y="99"/>
                    <a:pt x="21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1" y="90"/>
                    <a:pt x="0" y="89"/>
                    <a:pt x="0" y="8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1"/>
                    <a:pt x="1" y="70"/>
                    <a:pt x="3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2" y="61"/>
                    <a:pt x="26" y="52"/>
                    <a:pt x="31" y="45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1"/>
                    <a:pt x="18" y="31"/>
                  </a:cubicBezTo>
                  <a:cubicBezTo>
                    <a:pt x="18" y="30"/>
                    <a:pt x="18" y="29"/>
                    <a:pt x="18" y="29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0" y="17"/>
                    <a:pt x="32" y="17"/>
                    <a:pt x="33" y="18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25"/>
                    <a:pt x="61" y="22"/>
                    <a:pt x="70" y="2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0" y="1"/>
                    <a:pt x="71" y="0"/>
                    <a:pt x="7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0"/>
                    <a:pt x="90" y="1"/>
                    <a:pt x="90" y="2"/>
                  </a:cubicBezTo>
                  <a:cubicBezTo>
                    <a:pt x="90" y="20"/>
                    <a:pt x="90" y="20"/>
                    <a:pt x="90" y="20"/>
                  </a:cubicBezTo>
                  <a:cubicBezTo>
                    <a:pt x="99" y="22"/>
                    <a:pt x="108" y="25"/>
                    <a:pt x="115" y="31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9" y="17"/>
                    <a:pt x="131" y="17"/>
                    <a:pt x="132" y="18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43" y="29"/>
                    <a:pt x="143" y="30"/>
                    <a:pt x="143" y="31"/>
                  </a:cubicBezTo>
                  <a:cubicBezTo>
                    <a:pt x="143" y="31"/>
                    <a:pt x="143" y="32"/>
                    <a:pt x="142" y="32"/>
                  </a:cubicBezTo>
                  <a:cubicBezTo>
                    <a:pt x="130" y="45"/>
                    <a:pt x="130" y="45"/>
                    <a:pt x="130" y="45"/>
                  </a:cubicBezTo>
                  <a:cubicBezTo>
                    <a:pt x="135" y="52"/>
                    <a:pt x="139" y="61"/>
                    <a:pt x="140" y="70"/>
                  </a:cubicBezTo>
                  <a:cubicBezTo>
                    <a:pt x="158" y="70"/>
                    <a:pt x="158" y="70"/>
                    <a:pt x="158" y="70"/>
                  </a:cubicBezTo>
                  <a:cubicBezTo>
                    <a:pt x="159" y="70"/>
                    <a:pt x="160" y="71"/>
                    <a:pt x="160" y="72"/>
                  </a:cubicBezTo>
                  <a:cubicBezTo>
                    <a:pt x="160" y="88"/>
                    <a:pt x="160" y="88"/>
                    <a:pt x="160" y="88"/>
                  </a:cubicBezTo>
                  <a:cubicBezTo>
                    <a:pt x="160" y="89"/>
                    <a:pt x="159" y="90"/>
                    <a:pt x="158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9" y="99"/>
                    <a:pt x="135" y="108"/>
                    <a:pt x="130" y="115"/>
                  </a:cubicBezTo>
                  <a:cubicBezTo>
                    <a:pt x="142" y="128"/>
                    <a:pt x="142" y="128"/>
                    <a:pt x="142" y="128"/>
                  </a:cubicBezTo>
                  <a:cubicBezTo>
                    <a:pt x="143" y="128"/>
                    <a:pt x="143" y="129"/>
                    <a:pt x="143" y="130"/>
                  </a:cubicBezTo>
                  <a:cubicBezTo>
                    <a:pt x="143" y="130"/>
                    <a:pt x="143" y="131"/>
                    <a:pt x="142" y="131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1" y="143"/>
                    <a:pt x="129" y="143"/>
                    <a:pt x="128" y="142"/>
                  </a:cubicBezTo>
                  <a:cubicBezTo>
                    <a:pt x="115" y="130"/>
                    <a:pt x="115" y="130"/>
                    <a:pt x="115" y="130"/>
                  </a:cubicBezTo>
                  <a:cubicBezTo>
                    <a:pt x="108" y="135"/>
                    <a:pt x="99" y="138"/>
                    <a:pt x="90" y="140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9"/>
                    <a:pt x="89" y="160"/>
                    <a:pt x="88" y="160"/>
                  </a:cubicBezTo>
                  <a:close/>
                  <a:moveTo>
                    <a:pt x="75" y="155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7"/>
                    <a:pt x="87" y="136"/>
                    <a:pt x="88" y="135"/>
                  </a:cubicBezTo>
                  <a:cubicBezTo>
                    <a:pt x="97" y="134"/>
                    <a:pt x="107" y="130"/>
                    <a:pt x="114" y="124"/>
                  </a:cubicBezTo>
                  <a:cubicBezTo>
                    <a:pt x="115" y="124"/>
                    <a:pt x="117" y="124"/>
                    <a:pt x="117" y="125"/>
                  </a:cubicBezTo>
                  <a:cubicBezTo>
                    <a:pt x="130" y="137"/>
                    <a:pt x="130" y="137"/>
                    <a:pt x="130" y="137"/>
                  </a:cubicBezTo>
                  <a:cubicBezTo>
                    <a:pt x="137" y="130"/>
                    <a:pt x="137" y="130"/>
                    <a:pt x="137" y="130"/>
                  </a:cubicBezTo>
                  <a:cubicBezTo>
                    <a:pt x="125" y="117"/>
                    <a:pt x="125" y="117"/>
                    <a:pt x="125" y="117"/>
                  </a:cubicBezTo>
                  <a:cubicBezTo>
                    <a:pt x="124" y="116"/>
                    <a:pt x="124" y="115"/>
                    <a:pt x="125" y="114"/>
                  </a:cubicBezTo>
                  <a:cubicBezTo>
                    <a:pt x="131" y="106"/>
                    <a:pt x="134" y="97"/>
                    <a:pt x="136" y="88"/>
                  </a:cubicBezTo>
                  <a:cubicBezTo>
                    <a:pt x="136" y="86"/>
                    <a:pt x="137" y="85"/>
                    <a:pt x="138" y="85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38" y="75"/>
                    <a:pt x="138" y="75"/>
                    <a:pt x="138" y="75"/>
                  </a:cubicBezTo>
                  <a:cubicBezTo>
                    <a:pt x="137" y="75"/>
                    <a:pt x="136" y="74"/>
                    <a:pt x="136" y="73"/>
                  </a:cubicBezTo>
                  <a:cubicBezTo>
                    <a:pt x="134" y="63"/>
                    <a:pt x="131" y="54"/>
                    <a:pt x="125" y="46"/>
                  </a:cubicBezTo>
                  <a:cubicBezTo>
                    <a:pt x="124" y="45"/>
                    <a:pt x="124" y="44"/>
                    <a:pt x="125" y="43"/>
                  </a:cubicBezTo>
                  <a:cubicBezTo>
                    <a:pt x="137" y="31"/>
                    <a:pt x="137" y="31"/>
                    <a:pt x="137" y="31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17" y="36"/>
                    <a:pt x="117" y="36"/>
                    <a:pt x="117" y="36"/>
                  </a:cubicBezTo>
                  <a:cubicBezTo>
                    <a:pt x="117" y="36"/>
                    <a:pt x="115" y="37"/>
                    <a:pt x="114" y="36"/>
                  </a:cubicBezTo>
                  <a:cubicBezTo>
                    <a:pt x="107" y="30"/>
                    <a:pt x="97" y="26"/>
                    <a:pt x="88" y="25"/>
                  </a:cubicBezTo>
                  <a:cubicBezTo>
                    <a:pt x="87" y="25"/>
                    <a:pt x="86" y="24"/>
                    <a:pt x="86" y="22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4"/>
                    <a:pt x="74" y="25"/>
                    <a:pt x="73" y="25"/>
                  </a:cubicBezTo>
                  <a:cubicBezTo>
                    <a:pt x="63" y="26"/>
                    <a:pt x="54" y="30"/>
                    <a:pt x="46" y="36"/>
                  </a:cubicBezTo>
                  <a:cubicBezTo>
                    <a:pt x="46" y="37"/>
                    <a:pt x="44" y="36"/>
                    <a:pt x="43" y="36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7" y="44"/>
                    <a:pt x="37" y="45"/>
                    <a:pt x="36" y="46"/>
                  </a:cubicBezTo>
                  <a:cubicBezTo>
                    <a:pt x="30" y="54"/>
                    <a:pt x="26" y="63"/>
                    <a:pt x="25" y="73"/>
                  </a:cubicBezTo>
                  <a:cubicBezTo>
                    <a:pt x="25" y="74"/>
                    <a:pt x="24" y="75"/>
                    <a:pt x="2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4" y="85"/>
                    <a:pt x="25" y="86"/>
                    <a:pt x="25" y="88"/>
                  </a:cubicBezTo>
                  <a:cubicBezTo>
                    <a:pt x="26" y="97"/>
                    <a:pt x="30" y="106"/>
                    <a:pt x="36" y="114"/>
                  </a:cubicBezTo>
                  <a:cubicBezTo>
                    <a:pt x="37" y="115"/>
                    <a:pt x="37" y="116"/>
                    <a:pt x="36" y="117"/>
                  </a:cubicBezTo>
                  <a:cubicBezTo>
                    <a:pt x="23" y="130"/>
                    <a:pt x="23" y="130"/>
                    <a:pt x="23" y="130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43" y="125"/>
                    <a:pt x="43" y="125"/>
                    <a:pt x="43" y="125"/>
                  </a:cubicBezTo>
                  <a:cubicBezTo>
                    <a:pt x="44" y="124"/>
                    <a:pt x="46" y="124"/>
                    <a:pt x="46" y="124"/>
                  </a:cubicBezTo>
                  <a:cubicBezTo>
                    <a:pt x="54" y="130"/>
                    <a:pt x="63" y="134"/>
                    <a:pt x="73" y="135"/>
                  </a:cubicBezTo>
                  <a:cubicBezTo>
                    <a:pt x="74" y="136"/>
                    <a:pt x="75" y="137"/>
                    <a:pt x="75" y="138"/>
                  </a:cubicBezTo>
                  <a:lnTo>
                    <a:pt x="75" y="155"/>
                  </a:ln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iš1ïḑê">
              <a:extLst>
                <a:ext uri="{FF2B5EF4-FFF2-40B4-BE49-F238E27FC236}">
                  <a16:creationId xmlns:a16="http://schemas.microsoft.com/office/drawing/2014/main" id="{C43FE24A-F9E2-4FB5-8B9D-9C9236F9FD90}"/>
                </a:ext>
              </a:extLst>
            </p:cNvPr>
            <p:cNvSpPr/>
            <p:nvPr/>
          </p:nvSpPr>
          <p:spPr bwMode="auto">
            <a:xfrm>
              <a:off x="4445001" y="3797301"/>
              <a:ext cx="282575" cy="282575"/>
            </a:xfrm>
            <a:custGeom>
              <a:avLst/>
              <a:gdLst>
                <a:gd name="T0" fmla="*/ 45 w 90"/>
                <a:gd name="T1" fmla="*/ 90 h 90"/>
                <a:gd name="T2" fmla="*/ 0 w 90"/>
                <a:gd name="T3" fmla="*/ 45 h 90"/>
                <a:gd name="T4" fmla="*/ 45 w 90"/>
                <a:gd name="T5" fmla="*/ 0 h 90"/>
                <a:gd name="T6" fmla="*/ 90 w 90"/>
                <a:gd name="T7" fmla="*/ 45 h 90"/>
                <a:gd name="T8" fmla="*/ 45 w 90"/>
                <a:gd name="T9" fmla="*/ 90 h 90"/>
                <a:gd name="T10" fmla="*/ 45 w 90"/>
                <a:gd name="T11" fmla="*/ 5 h 90"/>
                <a:gd name="T12" fmla="*/ 5 w 90"/>
                <a:gd name="T13" fmla="*/ 45 h 90"/>
                <a:gd name="T14" fmla="*/ 45 w 90"/>
                <a:gd name="T15" fmla="*/ 85 h 90"/>
                <a:gd name="T16" fmla="*/ 85 w 90"/>
                <a:gd name="T17" fmla="*/ 45 h 90"/>
                <a:gd name="T18" fmla="*/ 45 w 90"/>
                <a:gd name="T1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45" y="90"/>
                  </a:moveTo>
                  <a:cubicBezTo>
                    <a:pt x="20" y="90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69" y="0"/>
                    <a:pt x="90" y="20"/>
                    <a:pt x="90" y="45"/>
                  </a:cubicBezTo>
                  <a:cubicBezTo>
                    <a:pt x="90" y="70"/>
                    <a:pt x="69" y="90"/>
                    <a:pt x="45" y="90"/>
                  </a:cubicBezTo>
                  <a:close/>
                  <a:moveTo>
                    <a:pt x="45" y="5"/>
                  </a:moveTo>
                  <a:cubicBezTo>
                    <a:pt x="23" y="5"/>
                    <a:pt x="5" y="23"/>
                    <a:pt x="5" y="45"/>
                  </a:cubicBezTo>
                  <a:cubicBezTo>
                    <a:pt x="5" y="67"/>
                    <a:pt x="23" y="85"/>
                    <a:pt x="45" y="85"/>
                  </a:cubicBezTo>
                  <a:cubicBezTo>
                    <a:pt x="67" y="85"/>
                    <a:pt x="85" y="67"/>
                    <a:pt x="85" y="45"/>
                  </a:cubicBezTo>
                  <a:cubicBezTo>
                    <a:pt x="85" y="23"/>
                    <a:pt x="67" y="5"/>
                    <a:pt x="45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ïsļiďé">
              <a:extLst>
                <a:ext uri="{FF2B5EF4-FFF2-40B4-BE49-F238E27FC236}">
                  <a16:creationId xmlns:a16="http://schemas.microsoft.com/office/drawing/2014/main" id="{9218F870-B47D-47D3-87FC-62F1E3955E2A}"/>
                </a:ext>
              </a:extLst>
            </p:cNvPr>
            <p:cNvSpPr/>
            <p:nvPr/>
          </p:nvSpPr>
          <p:spPr bwMode="auto">
            <a:xfrm>
              <a:off x="4438651" y="2501901"/>
              <a:ext cx="179388" cy="182563"/>
            </a:xfrm>
            <a:custGeom>
              <a:avLst/>
              <a:gdLst>
                <a:gd name="T0" fmla="*/ 54 w 57"/>
                <a:gd name="T1" fmla="*/ 58 h 58"/>
                <a:gd name="T2" fmla="*/ 3 w 57"/>
                <a:gd name="T3" fmla="*/ 58 h 58"/>
                <a:gd name="T4" fmla="*/ 0 w 57"/>
                <a:gd name="T5" fmla="*/ 55 h 58"/>
                <a:gd name="T6" fmla="*/ 0 w 57"/>
                <a:gd name="T7" fmla="*/ 3 h 58"/>
                <a:gd name="T8" fmla="*/ 3 w 57"/>
                <a:gd name="T9" fmla="*/ 0 h 58"/>
                <a:gd name="T10" fmla="*/ 54 w 57"/>
                <a:gd name="T11" fmla="*/ 0 h 58"/>
                <a:gd name="T12" fmla="*/ 57 w 57"/>
                <a:gd name="T13" fmla="*/ 3 h 58"/>
                <a:gd name="T14" fmla="*/ 57 w 57"/>
                <a:gd name="T15" fmla="*/ 55 h 58"/>
                <a:gd name="T16" fmla="*/ 54 w 57"/>
                <a:gd name="T17" fmla="*/ 58 h 58"/>
                <a:gd name="T18" fmla="*/ 5 w 57"/>
                <a:gd name="T19" fmla="*/ 53 h 58"/>
                <a:gd name="T20" fmla="*/ 52 w 57"/>
                <a:gd name="T21" fmla="*/ 53 h 58"/>
                <a:gd name="T22" fmla="*/ 52 w 57"/>
                <a:gd name="T23" fmla="*/ 5 h 58"/>
                <a:gd name="T24" fmla="*/ 5 w 57"/>
                <a:gd name="T25" fmla="*/ 5 h 58"/>
                <a:gd name="T26" fmla="*/ 5 w 57"/>
                <a:gd name="T27" fmla="*/ 5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58">
                  <a:moveTo>
                    <a:pt x="54" y="58"/>
                  </a:moveTo>
                  <a:cubicBezTo>
                    <a:pt x="3" y="58"/>
                    <a:pt x="3" y="58"/>
                    <a:pt x="3" y="58"/>
                  </a:cubicBezTo>
                  <a:cubicBezTo>
                    <a:pt x="1" y="58"/>
                    <a:pt x="0" y="57"/>
                    <a:pt x="0" y="5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7" y="1"/>
                    <a:pt x="57" y="3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7" y="57"/>
                    <a:pt x="56" y="58"/>
                    <a:pt x="54" y="58"/>
                  </a:cubicBezTo>
                  <a:close/>
                  <a:moveTo>
                    <a:pt x="5" y="53"/>
                  </a:moveTo>
                  <a:cubicBezTo>
                    <a:pt x="52" y="53"/>
                    <a:pt x="52" y="53"/>
                    <a:pt x="52" y="53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3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íṩľîḋê">
              <a:extLst>
                <a:ext uri="{FF2B5EF4-FFF2-40B4-BE49-F238E27FC236}">
                  <a16:creationId xmlns:a16="http://schemas.microsoft.com/office/drawing/2014/main" id="{5D797F57-96B6-4EC0-B5A2-C81C8E394E1A}"/>
                </a:ext>
              </a:extLst>
            </p:cNvPr>
            <p:cNvSpPr/>
            <p:nvPr/>
          </p:nvSpPr>
          <p:spPr bwMode="auto">
            <a:xfrm>
              <a:off x="4683126" y="2382838"/>
              <a:ext cx="176213" cy="301625"/>
            </a:xfrm>
            <a:custGeom>
              <a:avLst/>
              <a:gdLst>
                <a:gd name="T0" fmla="*/ 54 w 56"/>
                <a:gd name="T1" fmla="*/ 96 h 96"/>
                <a:gd name="T2" fmla="*/ 2 w 56"/>
                <a:gd name="T3" fmla="*/ 96 h 96"/>
                <a:gd name="T4" fmla="*/ 0 w 56"/>
                <a:gd name="T5" fmla="*/ 93 h 96"/>
                <a:gd name="T6" fmla="*/ 0 w 56"/>
                <a:gd name="T7" fmla="*/ 2 h 96"/>
                <a:gd name="T8" fmla="*/ 2 w 56"/>
                <a:gd name="T9" fmla="*/ 0 h 96"/>
                <a:gd name="T10" fmla="*/ 54 w 56"/>
                <a:gd name="T11" fmla="*/ 0 h 96"/>
                <a:gd name="T12" fmla="*/ 56 w 56"/>
                <a:gd name="T13" fmla="*/ 2 h 96"/>
                <a:gd name="T14" fmla="*/ 56 w 56"/>
                <a:gd name="T15" fmla="*/ 93 h 96"/>
                <a:gd name="T16" fmla="*/ 54 w 56"/>
                <a:gd name="T17" fmla="*/ 96 h 96"/>
                <a:gd name="T18" fmla="*/ 4 w 56"/>
                <a:gd name="T19" fmla="*/ 91 h 96"/>
                <a:gd name="T20" fmla="*/ 52 w 56"/>
                <a:gd name="T21" fmla="*/ 91 h 96"/>
                <a:gd name="T22" fmla="*/ 52 w 56"/>
                <a:gd name="T23" fmla="*/ 5 h 96"/>
                <a:gd name="T24" fmla="*/ 4 w 56"/>
                <a:gd name="T25" fmla="*/ 5 h 96"/>
                <a:gd name="T26" fmla="*/ 4 w 56"/>
                <a:gd name="T27" fmla="*/ 9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96">
                  <a:moveTo>
                    <a:pt x="54" y="96"/>
                  </a:moveTo>
                  <a:cubicBezTo>
                    <a:pt x="2" y="96"/>
                    <a:pt x="2" y="96"/>
                    <a:pt x="2" y="96"/>
                  </a:cubicBezTo>
                  <a:cubicBezTo>
                    <a:pt x="1" y="96"/>
                    <a:pt x="0" y="95"/>
                    <a:pt x="0" y="9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95"/>
                    <a:pt x="55" y="96"/>
                    <a:pt x="54" y="96"/>
                  </a:cubicBezTo>
                  <a:close/>
                  <a:moveTo>
                    <a:pt x="4" y="91"/>
                  </a:moveTo>
                  <a:cubicBezTo>
                    <a:pt x="52" y="91"/>
                    <a:pt x="52" y="91"/>
                    <a:pt x="52" y="91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1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iṥlíḓé">
              <a:extLst>
                <a:ext uri="{FF2B5EF4-FFF2-40B4-BE49-F238E27FC236}">
                  <a16:creationId xmlns:a16="http://schemas.microsoft.com/office/drawing/2014/main" id="{88F33B48-6A6B-4BE6-818F-B284E0121476}"/>
                </a:ext>
              </a:extLst>
            </p:cNvPr>
            <p:cNvSpPr/>
            <p:nvPr/>
          </p:nvSpPr>
          <p:spPr bwMode="auto">
            <a:xfrm>
              <a:off x="4924426" y="2235201"/>
              <a:ext cx="179388" cy="449263"/>
            </a:xfrm>
            <a:custGeom>
              <a:avLst/>
              <a:gdLst>
                <a:gd name="T0" fmla="*/ 55 w 57"/>
                <a:gd name="T1" fmla="*/ 143 h 143"/>
                <a:gd name="T2" fmla="*/ 3 w 57"/>
                <a:gd name="T3" fmla="*/ 143 h 143"/>
                <a:gd name="T4" fmla="*/ 0 w 57"/>
                <a:gd name="T5" fmla="*/ 140 h 143"/>
                <a:gd name="T6" fmla="*/ 0 w 57"/>
                <a:gd name="T7" fmla="*/ 2 h 143"/>
                <a:gd name="T8" fmla="*/ 3 w 57"/>
                <a:gd name="T9" fmla="*/ 0 h 143"/>
                <a:gd name="T10" fmla="*/ 55 w 57"/>
                <a:gd name="T11" fmla="*/ 0 h 143"/>
                <a:gd name="T12" fmla="*/ 57 w 57"/>
                <a:gd name="T13" fmla="*/ 2 h 143"/>
                <a:gd name="T14" fmla="*/ 57 w 57"/>
                <a:gd name="T15" fmla="*/ 140 h 143"/>
                <a:gd name="T16" fmla="*/ 55 w 57"/>
                <a:gd name="T17" fmla="*/ 143 h 143"/>
                <a:gd name="T18" fmla="*/ 5 w 57"/>
                <a:gd name="T19" fmla="*/ 138 h 143"/>
                <a:gd name="T20" fmla="*/ 52 w 57"/>
                <a:gd name="T21" fmla="*/ 138 h 143"/>
                <a:gd name="T22" fmla="*/ 52 w 57"/>
                <a:gd name="T23" fmla="*/ 5 h 143"/>
                <a:gd name="T24" fmla="*/ 5 w 57"/>
                <a:gd name="T25" fmla="*/ 5 h 143"/>
                <a:gd name="T26" fmla="*/ 5 w 57"/>
                <a:gd name="T27" fmla="*/ 13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143">
                  <a:moveTo>
                    <a:pt x="55" y="143"/>
                  </a:moveTo>
                  <a:cubicBezTo>
                    <a:pt x="3" y="143"/>
                    <a:pt x="3" y="143"/>
                    <a:pt x="3" y="143"/>
                  </a:cubicBezTo>
                  <a:cubicBezTo>
                    <a:pt x="1" y="143"/>
                    <a:pt x="0" y="142"/>
                    <a:pt x="0" y="14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7" y="140"/>
                    <a:pt x="57" y="140"/>
                    <a:pt x="57" y="140"/>
                  </a:cubicBezTo>
                  <a:cubicBezTo>
                    <a:pt x="57" y="142"/>
                    <a:pt x="56" y="143"/>
                    <a:pt x="55" y="143"/>
                  </a:cubicBezTo>
                  <a:close/>
                  <a:moveTo>
                    <a:pt x="5" y="138"/>
                  </a:moveTo>
                  <a:cubicBezTo>
                    <a:pt x="52" y="138"/>
                    <a:pt x="52" y="138"/>
                    <a:pt x="52" y="138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8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ṡļïdê">
              <a:extLst>
                <a:ext uri="{FF2B5EF4-FFF2-40B4-BE49-F238E27FC236}">
                  <a16:creationId xmlns:a16="http://schemas.microsoft.com/office/drawing/2014/main" id="{DDF021C4-27E6-4A31-ADBE-8BB441CA522D}"/>
                </a:ext>
              </a:extLst>
            </p:cNvPr>
            <p:cNvSpPr/>
            <p:nvPr/>
          </p:nvSpPr>
          <p:spPr bwMode="auto">
            <a:xfrm>
              <a:off x="4438651" y="2430463"/>
              <a:ext cx="76200" cy="15875"/>
            </a:xfrm>
            <a:custGeom>
              <a:avLst/>
              <a:gdLst>
                <a:gd name="T0" fmla="*/ 21 w 24"/>
                <a:gd name="T1" fmla="*/ 5 h 5"/>
                <a:gd name="T2" fmla="*/ 2 w 24"/>
                <a:gd name="T3" fmla="*/ 5 h 5"/>
                <a:gd name="T4" fmla="*/ 0 w 24"/>
                <a:gd name="T5" fmla="*/ 3 h 5"/>
                <a:gd name="T6" fmla="*/ 2 w 24"/>
                <a:gd name="T7" fmla="*/ 0 h 5"/>
                <a:gd name="T8" fmla="*/ 21 w 24"/>
                <a:gd name="T9" fmla="*/ 0 h 5"/>
                <a:gd name="T10" fmla="*/ 24 w 24"/>
                <a:gd name="T11" fmla="*/ 3 h 5"/>
                <a:gd name="T12" fmla="*/ 21 w 2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21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4" y="1"/>
                    <a:pt x="24" y="3"/>
                  </a:cubicBezTo>
                  <a:cubicBezTo>
                    <a:pt x="24" y="4"/>
                    <a:pt x="23" y="5"/>
                    <a:pt x="21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ïSḻiďè">
              <a:extLst>
                <a:ext uri="{FF2B5EF4-FFF2-40B4-BE49-F238E27FC236}">
                  <a16:creationId xmlns:a16="http://schemas.microsoft.com/office/drawing/2014/main" id="{0976F9C1-8F18-409A-A0C3-A01B44CDA42B}"/>
                </a:ext>
              </a:extLst>
            </p:cNvPr>
            <p:cNvSpPr/>
            <p:nvPr/>
          </p:nvSpPr>
          <p:spPr bwMode="auto">
            <a:xfrm>
              <a:off x="4498976" y="2163763"/>
              <a:ext cx="280988" cy="282575"/>
            </a:xfrm>
            <a:custGeom>
              <a:avLst/>
              <a:gdLst>
                <a:gd name="T0" fmla="*/ 2 w 90"/>
                <a:gd name="T1" fmla="*/ 90 h 90"/>
                <a:gd name="T2" fmla="*/ 1 w 90"/>
                <a:gd name="T3" fmla="*/ 89 h 90"/>
                <a:gd name="T4" fmla="*/ 1 w 90"/>
                <a:gd name="T5" fmla="*/ 86 h 90"/>
                <a:gd name="T6" fmla="*/ 85 w 90"/>
                <a:gd name="T7" fmla="*/ 1 h 90"/>
                <a:gd name="T8" fmla="*/ 89 w 90"/>
                <a:gd name="T9" fmla="*/ 1 h 90"/>
                <a:gd name="T10" fmla="*/ 89 w 90"/>
                <a:gd name="T11" fmla="*/ 5 h 90"/>
                <a:gd name="T12" fmla="*/ 4 w 90"/>
                <a:gd name="T13" fmla="*/ 89 h 90"/>
                <a:gd name="T14" fmla="*/ 2 w 90"/>
                <a:gd name="T1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90">
                  <a:moveTo>
                    <a:pt x="2" y="90"/>
                  </a:moveTo>
                  <a:cubicBezTo>
                    <a:pt x="2" y="90"/>
                    <a:pt x="1" y="90"/>
                    <a:pt x="1" y="89"/>
                  </a:cubicBezTo>
                  <a:cubicBezTo>
                    <a:pt x="0" y="88"/>
                    <a:pt x="0" y="87"/>
                    <a:pt x="1" y="86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6" y="0"/>
                    <a:pt x="88" y="0"/>
                    <a:pt x="89" y="1"/>
                  </a:cubicBezTo>
                  <a:cubicBezTo>
                    <a:pt x="90" y="2"/>
                    <a:pt x="90" y="4"/>
                    <a:pt x="89" y="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0"/>
                    <a:pt x="3" y="90"/>
                    <a:pt x="2" y="90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ïṩľîḍè">
              <a:extLst>
                <a:ext uri="{FF2B5EF4-FFF2-40B4-BE49-F238E27FC236}">
                  <a16:creationId xmlns:a16="http://schemas.microsoft.com/office/drawing/2014/main" id="{BD51AE7D-2B93-4D3E-911C-7E067E1F1FBE}"/>
                </a:ext>
              </a:extLst>
            </p:cNvPr>
            <p:cNvSpPr/>
            <p:nvPr/>
          </p:nvSpPr>
          <p:spPr bwMode="auto">
            <a:xfrm>
              <a:off x="4765676" y="2163763"/>
              <a:ext cx="174625" cy="15875"/>
            </a:xfrm>
            <a:custGeom>
              <a:avLst/>
              <a:gdLst>
                <a:gd name="T0" fmla="*/ 54 w 56"/>
                <a:gd name="T1" fmla="*/ 5 h 5"/>
                <a:gd name="T2" fmla="*/ 3 w 56"/>
                <a:gd name="T3" fmla="*/ 5 h 5"/>
                <a:gd name="T4" fmla="*/ 0 w 56"/>
                <a:gd name="T5" fmla="*/ 2 h 5"/>
                <a:gd name="T6" fmla="*/ 3 w 56"/>
                <a:gd name="T7" fmla="*/ 0 h 5"/>
                <a:gd name="T8" fmla="*/ 54 w 56"/>
                <a:gd name="T9" fmla="*/ 0 h 5"/>
                <a:gd name="T10" fmla="*/ 56 w 56"/>
                <a:gd name="T11" fmla="*/ 2 h 5"/>
                <a:gd name="T12" fmla="*/ 54 w 5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">
                  <a:moveTo>
                    <a:pt x="5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4"/>
                    <a:pt x="55" y="5"/>
                    <a:pt x="54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ṩḻíḋê">
              <a:extLst>
                <a:ext uri="{FF2B5EF4-FFF2-40B4-BE49-F238E27FC236}">
                  <a16:creationId xmlns:a16="http://schemas.microsoft.com/office/drawing/2014/main" id="{E65C5403-DB10-417C-98B9-4A5619323AC1}"/>
                </a:ext>
              </a:extLst>
            </p:cNvPr>
            <p:cNvSpPr/>
            <p:nvPr/>
          </p:nvSpPr>
          <p:spPr bwMode="auto">
            <a:xfrm>
              <a:off x="4924426" y="2016126"/>
              <a:ext cx="163513" cy="163513"/>
            </a:xfrm>
            <a:custGeom>
              <a:avLst/>
              <a:gdLst>
                <a:gd name="T0" fmla="*/ 3 w 52"/>
                <a:gd name="T1" fmla="*/ 52 h 52"/>
                <a:gd name="T2" fmla="*/ 1 w 52"/>
                <a:gd name="T3" fmla="*/ 51 h 52"/>
                <a:gd name="T4" fmla="*/ 1 w 52"/>
                <a:gd name="T5" fmla="*/ 48 h 52"/>
                <a:gd name="T6" fmla="*/ 47 w 52"/>
                <a:gd name="T7" fmla="*/ 1 h 52"/>
                <a:gd name="T8" fmla="*/ 51 w 52"/>
                <a:gd name="T9" fmla="*/ 1 h 52"/>
                <a:gd name="T10" fmla="*/ 51 w 52"/>
                <a:gd name="T11" fmla="*/ 5 h 52"/>
                <a:gd name="T12" fmla="*/ 4 w 52"/>
                <a:gd name="T13" fmla="*/ 51 h 52"/>
                <a:gd name="T14" fmla="*/ 3 w 52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3" y="52"/>
                  </a:moveTo>
                  <a:cubicBezTo>
                    <a:pt x="2" y="52"/>
                    <a:pt x="1" y="51"/>
                    <a:pt x="1" y="51"/>
                  </a:cubicBezTo>
                  <a:cubicBezTo>
                    <a:pt x="0" y="50"/>
                    <a:pt x="0" y="49"/>
                    <a:pt x="1" y="48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8" y="0"/>
                    <a:pt x="50" y="0"/>
                    <a:pt x="51" y="1"/>
                  </a:cubicBezTo>
                  <a:cubicBezTo>
                    <a:pt x="52" y="2"/>
                    <a:pt x="52" y="4"/>
                    <a:pt x="51" y="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3" y="52"/>
                    <a:pt x="3" y="52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îsḷíḑè">
              <a:extLst>
                <a:ext uri="{FF2B5EF4-FFF2-40B4-BE49-F238E27FC236}">
                  <a16:creationId xmlns:a16="http://schemas.microsoft.com/office/drawing/2014/main" id="{9F3044DF-057A-4C8B-9A40-2698E1401666}"/>
                </a:ext>
              </a:extLst>
            </p:cNvPr>
            <p:cNvSpPr/>
            <p:nvPr/>
          </p:nvSpPr>
          <p:spPr bwMode="auto">
            <a:xfrm>
              <a:off x="5006976" y="1984376"/>
              <a:ext cx="112713" cy="15875"/>
            </a:xfrm>
            <a:custGeom>
              <a:avLst/>
              <a:gdLst>
                <a:gd name="T0" fmla="*/ 33 w 36"/>
                <a:gd name="T1" fmla="*/ 5 h 5"/>
                <a:gd name="T2" fmla="*/ 2 w 36"/>
                <a:gd name="T3" fmla="*/ 5 h 5"/>
                <a:gd name="T4" fmla="*/ 0 w 36"/>
                <a:gd name="T5" fmla="*/ 3 h 5"/>
                <a:gd name="T6" fmla="*/ 2 w 36"/>
                <a:gd name="T7" fmla="*/ 0 h 5"/>
                <a:gd name="T8" fmla="*/ 33 w 36"/>
                <a:gd name="T9" fmla="*/ 0 h 5"/>
                <a:gd name="T10" fmla="*/ 36 w 36"/>
                <a:gd name="T11" fmla="*/ 3 h 5"/>
                <a:gd name="T12" fmla="*/ 33 w 3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5">
                  <a:moveTo>
                    <a:pt x="33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4"/>
                    <a:pt x="35" y="5"/>
                    <a:pt x="33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iṣ1îḋè">
              <a:extLst>
                <a:ext uri="{FF2B5EF4-FFF2-40B4-BE49-F238E27FC236}">
                  <a16:creationId xmlns:a16="http://schemas.microsoft.com/office/drawing/2014/main" id="{DA362EA0-F46B-4DEB-BAA6-A8FE4FED8BDD}"/>
                </a:ext>
              </a:extLst>
            </p:cNvPr>
            <p:cNvSpPr/>
            <p:nvPr/>
          </p:nvSpPr>
          <p:spPr bwMode="auto">
            <a:xfrm>
              <a:off x="5103813" y="1984376"/>
              <a:ext cx="15875" cy="112713"/>
            </a:xfrm>
            <a:custGeom>
              <a:avLst/>
              <a:gdLst>
                <a:gd name="T0" fmla="*/ 2 w 5"/>
                <a:gd name="T1" fmla="*/ 36 h 36"/>
                <a:gd name="T2" fmla="*/ 0 w 5"/>
                <a:gd name="T3" fmla="*/ 34 h 36"/>
                <a:gd name="T4" fmla="*/ 0 w 5"/>
                <a:gd name="T5" fmla="*/ 3 h 36"/>
                <a:gd name="T6" fmla="*/ 2 w 5"/>
                <a:gd name="T7" fmla="*/ 0 h 36"/>
                <a:gd name="T8" fmla="*/ 5 w 5"/>
                <a:gd name="T9" fmla="*/ 3 h 36"/>
                <a:gd name="T10" fmla="*/ 5 w 5"/>
                <a:gd name="T11" fmla="*/ 34 h 36"/>
                <a:gd name="T12" fmla="*/ 2 w 5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6">
                  <a:moveTo>
                    <a:pt x="2" y="36"/>
                  </a:moveTo>
                  <a:cubicBezTo>
                    <a:pt x="1" y="36"/>
                    <a:pt x="0" y="35"/>
                    <a:pt x="0" y="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4" y="36"/>
                    <a:pt x="2" y="36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íş1ïdê">
              <a:extLst>
                <a:ext uri="{FF2B5EF4-FFF2-40B4-BE49-F238E27FC236}">
                  <a16:creationId xmlns:a16="http://schemas.microsoft.com/office/drawing/2014/main" id="{5583CF71-FBBC-48F6-A701-917A5013B3B3}"/>
                </a:ext>
              </a:extLst>
            </p:cNvPr>
            <p:cNvSpPr/>
            <p:nvPr/>
          </p:nvSpPr>
          <p:spPr bwMode="auto">
            <a:xfrm>
              <a:off x="6502401" y="1560513"/>
              <a:ext cx="112713" cy="11112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8 h 35"/>
                <a:gd name="T4" fmla="*/ 18 w 36"/>
                <a:gd name="T5" fmla="*/ 0 h 35"/>
                <a:gd name="T6" fmla="*/ 36 w 36"/>
                <a:gd name="T7" fmla="*/ 18 h 35"/>
                <a:gd name="T8" fmla="*/ 18 w 36"/>
                <a:gd name="T9" fmla="*/ 35 h 35"/>
                <a:gd name="T10" fmla="*/ 18 w 36"/>
                <a:gd name="T11" fmla="*/ 4 h 35"/>
                <a:gd name="T12" fmla="*/ 5 w 36"/>
                <a:gd name="T13" fmla="*/ 18 h 35"/>
                <a:gd name="T14" fmla="*/ 18 w 36"/>
                <a:gd name="T15" fmla="*/ 31 h 35"/>
                <a:gd name="T16" fmla="*/ 31 w 36"/>
                <a:gd name="T17" fmla="*/ 18 h 35"/>
                <a:gd name="T18" fmla="*/ 18 w 36"/>
                <a:gd name="T1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4"/>
                  </a:moveTo>
                  <a:cubicBezTo>
                    <a:pt x="11" y="4"/>
                    <a:pt x="5" y="10"/>
                    <a:pt x="5" y="18"/>
                  </a:cubicBezTo>
                  <a:cubicBezTo>
                    <a:pt x="5" y="25"/>
                    <a:pt x="11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îsļiḓê">
              <a:extLst>
                <a:ext uri="{FF2B5EF4-FFF2-40B4-BE49-F238E27FC236}">
                  <a16:creationId xmlns:a16="http://schemas.microsoft.com/office/drawing/2014/main" id="{A6C3EC78-EA60-4031-BD13-2387CA7DC331}"/>
                </a:ext>
              </a:extLst>
            </p:cNvPr>
            <p:cNvSpPr/>
            <p:nvPr/>
          </p:nvSpPr>
          <p:spPr bwMode="auto">
            <a:xfrm>
              <a:off x="3965576" y="2022476"/>
              <a:ext cx="112713" cy="112713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5 h 36"/>
                <a:gd name="T12" fmla="*/ 5 w 36"/>
                <a:gd name="T13" fmla="*/ 18 h 36"/>
                <a:gd name="T14" fmla="*/ 18 w 36"/>
                <a:gd name="T15" fmla="*/ 31 h 36"/>
                <a:gd name="T16" fmla="*/ 31 w 36"/>
                <a:gd name="T17" fmla="*/ 18 h 36"/>
                <a:gd name="T18" fmla="*/ 18 w 36"/>
                <a:gd name="T1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5"/>
                  </a:moveTo>
                  <a:cubicBezTo>
                    <a:pt x="11" y="5"/>
                    <a:pt x="5" y="11"/>
                    <a:pt x="5" y="18"/>
                  </a:cubicBezTo>
                  <a:cubicBezTo>
                    <a:pt x="5" y="25"/>
                    <a:pt x="11" y="31"/>
                    <a:pt x="18" y="31"/>
                  </a:cubicBezTo>
                  <a:cubicBezTo>
                    <a:pt x="25" y="31"/>
                    <a:pt x="31" y="25"/>
                    <a:pt x="31" y="18"/>
                  </a:cubicBezTo>
                  <a:cubicBezTo>
                    <a:pt x="31" y="11"/>
                    <a:pt x="25" y="5"/>
                    <a:pt x="18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îṥ1ïḋè">
              <a:extLst>
                <a:ext uri="{FF2B5EF4-FFF2-40B4-BE49-F238E27FC236}">
                  <a16:creationId xmlns:a16="http://schemas.microsoft.com/office/drawing/2014/main" id="{CD1588C2-3B29-4336-990A-2884609399FF}"/>
                </a:ext>
              </a:extLst>
            </p:cNvPr>
            <p:cNvSpPr/>
            <p:nvPr/>
          </p:nvSpPr>
          <p:spPr bwMode="auto">
            <a:xfrm>
              <a:off x="5062538" y="4816476"/>
              <a:ext cx="109538" cy="112713"/>
            </a:xfrm>
            <a:custGeom>
              <a:avLst/>
              <a:gdLst>
                <a:gd name="T0" fmla="*/ 18 w 35"/>
                <a:gd name="T1" fmla="*/ 36 h 36"/>
                <a:gd name="T2" fmla="*/ 0 w 35"/>
                <a:gd name="T3" fmla="*/ 18 h 36"/>
                <a:gd name="T4" fmla="*/ 18 w 35"/>
                <a:gd name="T5" fmla="*/ 0 h 36"/>
                <a:gd name="T6" fmla="*/ 35 w 35"/>
                <a:gd name="T7" fmla="*/ 18 h 36"/>
                <a:gd name="T8" fmla="*/ 18 w 35"/>
                <a:gd name="T9" fmla="*/ 36 h 36"/>
                <a:gd name="T10" fmla="*/ 18 w 35"/>
                <a:gd name="T11" fmla="*/ 5 h 36"/>
                <a:gd name="T12" fmla="*/ 4 w 35"/>
                <a:gd name="T13" fmla="*/ 18 h 36"/>
                <a:gd name="T14" fmla="*/ 18 w 35"/>
                <a:gd name="T15" fmla="*/ 31 h 36"/>
                <a:gd name="T16" fmla="*/ 31 w 35"/>
                <a:gd name="T17" fmla="*/ 18 h 36"/>
                <a:gd name="T18" fmla="*/ 18 w 35"/>
                <a:gd name="T1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" y="0"/>
                    <a:pt x="35" y="8"/>
                    <a:pt x="35" y="18"/>
                  </a:cubicBezTo>
                  <a:cubicBezTo>
                    <a:pt x="35" y="28"/>
                    <a:pt x="27" y="36"/>
                    <a:pt x="18" y="36"/>
                  </a:cubicBezTo>
                  <a:close/>
                  <a:moveTo>
                    <a:pt x="18" y="5"/>
                  </a:moveTo>
                  <a:cubicBezTo>
                    <a:pt x="10" y="5"/>
                    <a:pt x="4" y="11"/>
                    <a:pt x="4" y="18"/>
                  </a:cubicBezTo>
                  <a:cubicBezTo>
                    <a:pt x="4" y="26"/>
                    <a:pt x="10" y="31"/>
                    <a:pt x="18" y="31"/>
                  </a:cubicBezTo>
                  <a:cubicBezTo>
                    <a:pt x="25" y="31"/>
                    <a:pt x="31" y="26"/>
                    <a:pt x="31" y="18"/>
                  </a:cubicBezTo>
                  <a:cubicBezTo>
                    <a:pt x="31" y="11"/>
                    <a:pt x="25" y="5"/>
                    <a:pt x="18" y="5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îś1îḍe">
              <a:extLst>
                <a:ext uri="{FF2B5EF4-FFF2-40B4-BE49-F238E27FC236}">
                  <a16:creationId xmlns:a16="http://schemas.microsoft.com/office/drawing/2014/main" id="{19484438-5E8D-4DAA-98E4-E6E5CCD2EBC2}"/>
                </a:ext>
              </a:extLst>
            </p:cNvPr>
            <p:cNvSpPr/>
            <p:nvPr/>
          </p:nvSpPr>
          <p:spPr bwMode="auto">
            <a:xfrm>
              <a:off x="7088188" y="4513263"/>
              <a:ext cx="276225" cy="225425"/>
            </a:xfrm>
            <a:custGeom>
              <a:avLst/>
              <a:gdLst>
                <a:gd name="T0" fmla="*/ 174 w 174"/>
                <a:gd name="T1" fmla="*/ 65 h 142"/>
                <a:gd name="T2" fmla="*/ 36 w 174"/>
                <a:gd name="T3" fmla="*/ 142 h 142"/>
                <a:gd name="T4" fmla="*/ 0 w 174"/>
                <a:gd name="T5" fmla="*/ 75 h 142"/>
                <a:gd name="T6" fmla="*/ 136 w 174"/>
                <a:gd name="T7" fmla="*/ 0 h 142"/>
                <a:gd name="T8" fmla="*/ 174 w 174"/>
                <a:gd name="T9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2">
                  <a:moveTo>
                    <a:pt x="174" y="65"/>
                  </a:moveTo>
                  <a:lnTo>
                    <a:pt x="36" y="142"/>
                  </a:lnTo>
                  <a:lnTo>
                    <a:pt x="0" y="75"/>
                  </a:lnTo>
                  <a:lnTo>
                    <a:pt x="136" y="0"/>
                  </a:lnTo>
                  <a:lnTo>
                    <a:pt x="17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iṥļîde">
              <a:extLst>
                <a:ext uri="{FF2B5EF4-FFF2-40B4-BE49-F238E27FC236}">
                  <a16:creationId xmlns:a16="http://schemas.microsoft.com/office/drawing/2014/main" id="{5C528208-6464-4B60-BD8F-CA001079CA7E}"/>
                </a:ext>
              </a:extLst>
            </p:cNvPr>
            <p:cNvSpPr/>
            <p:nvPr/>
          </p:nvSpPr>
          <p:spPr bwMode="auto">
            <a:xfrm>
              <a:off x="7088188" y="4513263"/>
              <a:ext cx="276225" cy="225425"/>
            </a:xfrm>
            <a:custGeom>
              <a:avLst/>
              <a:gdLst>
                <a:gd name="T0" fmla="*/ 174 w 174"/>
                <a:gd name="T1" fmla="*/ 65 h 142"/>
                <a:gd name="T2" fmla="*/ 36 w 174"/>
                <a:gd name="T3" fmla="*/ 142 h 142"/>
                <a:gd name="T4" fmla="*/ 0 w 174"/>
                <a:gd name="T5" fmla="*/ 75 h 142"/>
                <a:gd name="T6" fmla="*/ 136 w 174"/>
                <a:gd name="T7" fmla="*/ 0 h 142"/>
                <a:gd name="T8" fmla="*/ 174 w 174"/>
                <a:gd name="T9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42">
                  <a:moveTo>
                    <a:pt x="174" y="65"/>
                  </a:moveTo>
                  <a:lnTo>
                    <a:pt x="36" y="142"/>
                  </a:lnTo>
                  <a:lnTo>
                    <a:pt x="0" y="75"/>
                  </a:lnTo>
                  <a:lnTo>
                    <a:pt x="136" y="0"/>
                  </a:lnTo>
                  <a:lnTo>
                    <a:pt x="174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ṩliḍé">
              <a:extLst>
                <a:ext uri="{FF2B5EF4-FFF2-40B4-BE49-F238E27FC236}">
                  <a16:creationId xmlns:a16="http://schemas.microsoft.com/office/drawing/2014/main" id="{4F91C9D6-69B6-4F8B-95B3-7C15D47F4BE9}"/>
                </a:ext>
              </a:extLst>
            </p:cNvPr>
            <p:cNvSpPr/>
            <p:nvPr/>
          </p:nvSpPr>
          <p:spPr bwMode="auto">
            <a:xfrm>
              <a:off x="7358063" y="4427538"/>
              <a:ext cx="222250" cy="357188"/>
            </a:xfrm>
            <a:custGeom>
              <a:avLst/>
              <a:gdLst>
                <a:gd name="T0" fmla="*/ 18 w 140"/>
                <a:gd name="T1" fmla="*/ 0 h 225"/>
                <a:gd name="T2" fmla="*/ 140 w 140"/>
                <a:gd name="T3" fmla="*/ 216 h 225"/>
                <a:gd name="T4" fmla="*/ 120 w 140"/>
                <a:gd name="T5" fmla="*/ 225 h 225"/>
                <a:gd name="T6" fmla="*/ 0 w 140"/>
                <a:gd name="T7" fmla="*/ 10 h 225"/>
                <a:gd name="T8" fmla="*/ 18 w 140"/>
                <a:gd name="T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25">
                  <a:moveTo>
                    <a:pt x="18" y="0"/>
                  </a:moveTo>
                  <a:lnTo>
                    <a:pt x="140" y="216"/>
                  </a:lnTo>
                  <a:lnTo>
                    <a:pt x="120" y="225"/>
                  </a:lnTo>
                  <a:lnTo>
                    <a:pt x="0" y="1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2A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íṩľiḑe">
              <a:extLst>
                <a:ext uri="{FF2B5EF4-FFF2-40B4-BE49-F238E27FC236}">
                  <a16:creationId xmlns:a16="http://schemas.microsoft.com/office/drawing/2014/main" id="{6D9C7E43-5A01-4D8F-B583-AFC1B2742199}"/>
                </a:ext>
              </a:extLst>
            </p:cNvPr>
            <p:cNvSpPr/>
            <p:nvPr/>
          </p:nvSpPr>
          <p:spPr bwMode="auto">
            <a:xfrm>
              <a:off x="7242176" y="4446588"/>
              <a:ext cx="306388" cy="373063"/>
            </a:xfrm>
            <a:custGeom>
              <a:avLst/>
              <a:gdLst>
                <a:gd name="T0" fmla="*/ 56 w 98"/>
                <a:gd name="T1" fmla="*/ 105 h 119"/>
                <a:gd name="T2" fmla="*/ 40 w 98"/>
                <a:gd name="T3" fmla="*/ 76 h 119"/>
                <a:gd name="T4" fmla="*/ 18 w 98"/>
                <a:gd name="T5" fmla="*/ 80 h 119"/>
                <a:gd name="T6" fmla="*/ 8 w 98"/>
                <a:gd name="T7" fmla="*/ 76 h 119"/>
                <a:gd name="T8" fmla="*/ 3 w 98"/>
                <a:gd name="T9" fmla="*/ 69 h 119"/>
                <a:gd name="T10" fmla="*/ 4 w 98"/>
                <a:gd name="T11" fmla="*/ 66 h 119"/>
                <a:gd name="T12" fmla="*/ 14 w 98"/>
                <a:gd name="T13" fmla="*/ 51 h 119"/>
                <a:gd name="T14" fmla="*/ 3 w 98"/>
                <a:gd name="T15" fmla="*/ 30 h 119"/>
                <a:gd name="T16" fmla="*/ 9 w 98"/>
                <a:gd name="T17" fmla="*/ 15 h 119"/>
                <a:gd name="T18" fmla="*/ 37 w 98"/>
                <a:gd name="T19" fmla="*/ 0 h 119"/>
                <a:gd name="T20" fmla="*/ 98 w 98"/>
                <a:gd name="T21" fmla="*/ 108 h 119"/>
                <a:gd name="T22" fmla="*/ 95 w 98"/>
                <a:gd name="T23" fmla="*/ 111 h 119"/>
                <a:gd name="T24" fmla="*/ 56 w 98"/>
                <a:gd name="T25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19">
                  <a:moveTo>
                    <a:pt x="56" y="105"/>
                  </a:moveTo>
                  <a:cubicBezTo>
                    <a:pt x="40" y="76"/>
                    <a:pt x="40" y="76"/>
                    <a:pt x="40" y="76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4" y="81"/>
                    <a:pt x="10" y="80"/>
                    <a:pt x="8" y="76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7"/>
                    <a:pt x="3" y="67"/>
                    <a:pt x="4" y="66"/>
                  </a:cubicBezTo>
                  <a:cubicBezTo>
                    <a:pt x="14" y="60"/>
                    <a:pt x="18" y="57"/>
                    <a:pt x="14" y="5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5"/>
                    <a:pt x="3" y="19"/>
                    <a:pt x="9" y="15"/>
                  </a:cubicBezTo>
                  <a:cubicBezTo>
                    <a:pt x="9" y="15"/>
                    <a:pt x="36" y="0"/>
                    <a:pt x="37" y="0"/>
                  </a:cubicBezTo>
                  <a:cubicBezTo>
                    <a:pt x="98" y="108"/>
                    <a:pt x="98" y="108"/>
                    <a:pt x="98" y="108"/>
                  </a:cubicBezTo>
                  <a:cubicBezTo>
                    <a:pt x="97" y="109"/>
                    <a:pt x="96" y="110"/>
                    <a:pt x="95" y="111"/>
                  </a:cubicBezTo>
                  <a:cubicBezTo>
                    <a:pt x="80" y="119"/>
                    <a:pt x="62" y="116"/>
                    <a:pt x="56" y="105"/>
                  </a:cubicBezTo>
                  <a:close/>
                </a:path>
              </a:pathLst>
            </a:custGeom>
            <a:solidFill>
              <a:srgbClr val="37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íṥľïḓê">
              <a:extLst>
                <a:ext uri="{FF2B5EF4-FFF2-40B4-BE49-F238E27FC236}">
                  <a16:creationId xmlns:a16="http://schemas.microsoft.com/office/drawing/2014/main" id="{2715C45B-4415-46FF-A45B-08280A72DD68}"/>
                </a:ext>
              </a:extLst>
            </p:cNvPr>
            <p:cNvSpPr/>
            <p:nvPr/>
          </p:nvSpPr>
          <p:spPr bwMode="auto">
            <a:xfrm>
              <a:off x="7138988" y="4584701"/>
              <a:ext cx="90488" cy="12223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í$lïďê">
              <a:extLst>
                <a:ext uri="{FF2B5EF4-FFF2-40B4-BE49-F238E27FC236}">
                  <a16:creationId xmlns:a16="http://schemas.microsoft.com/office/drawing/2014/main" id="{E1CD6EA1-817C-4895-9848-6E100DD19332}"/>
                </a:ext>
              </a:extLst>
            </p:cNvPr>
            <p:cNvSpPr/>
            <p:nvPr/>
          </p:nvSpPr>
          <p:spPr bwMode="auto">
            <a:xfrm>
              <a:off x="7138988" y="4584701"/>
              <a:ext cx="90488" cy="122238"/>
            </a:xfrm>
            <a:custGeom>
              <a:avLst/>
              <a:gdLst>
                <a:gd name="T0" fmla="*/ 19 w 57"/>
                <a:gd name="T1" fmla="*/ 0 h 77"/>
                <a:gd name="T2" fmla="*/ 0 w 57"/>
                <a:gd name="T3" fmla="*/ 12 h 77"/>
                <a:gd name="T4" fmla="*/ 37 w 57"/>
                <a:gd name="T5" fmla="*/ 77 h 77"/>
                <a:gd name="T6" fmla="*/ 57 w 57"/>
                <a:gd name="T7" fmla="*/ 67 h 77"/>
                <a:gd name="T8" fmla="*/ 19 w 5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7">
                  <a:moveTo>
                    <a:pt x="19" y="0"/>
                  </a:moveTo>
                  <a:lnTo>
                    <a:pt x="0" y="12"/>
                  </a:lnTo>
                  <a:lnTo>
                    <a:pt x="37" y="77"/>
                  </a:lnTo>
                  <a:lnTo>
                    <a:pt x="57" y="6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iṣļiḓé">
              <a:extLst>
                <a:ext uri="{FF2B5EF4-FFF2-40B4-BE49-F238E27FC236}">
                  <a16:creationId xmlns:a16="http://schemas.microsoft.com/office/drawing/2014/main" id="{BB71C556-09A9-4886-BCCE-6DF9A606D180}"/>
                </a:ext>
              </a:extLst>
            </p:cNvPr>
            <p:cNvSpPr/>
            <p:nvPr/>
          </p:nvSpPr>
          <p:spPr bwMode="auto">
            <a:xfrm>
              <a:off x="7138988" y="4584701"/>
              <a:ext cx="90488" cy="122238"/>
            </a:xfrm>
            <a:custGeom>
              <a:avLst/>
              <a:gdLst>
                <a:gd name="T0" fmla="*/ 19 w 57"/>
                <a:gd name="T1" fmla="*/ 0 h 77"/>
                <a:gd name="T2" fmla="*/ 0 w 57"/>
                <a:gd name="T3" fmla="*/ 12 h 77"/>
                <a:gd name="T4" fmla="*/ 37 w 57"/>
                <a:gd name="T5" fmla="*/ 77 h 77"/>
                <a:gd name="T6" fmla="*/ 57 w 57"/>
                <a:gd name="T7" fmla="*/ 67 h 77"/>
                <a:gd name="T8" fmla="*/ 19 w 5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7">
                  <a:moveTo>
                    <a:pt x="19" y="0"/>
                  </a:moveTo>
                  <a:lnTo>
                    <a:pt x="0" y="12"/>
                  </a:lnTo>
                  <a:lnTo>
                    <a:pt x="37" y="77"/>
                  </a:lnTo>
                  <a:lnTo>
                    <a:pt x="57" y="67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ş1íḓè">
              <a:extLst>
                <a:ext uri="{FF2B5EF4-FFF2-40B4-BE49-F238E27FC236}">
                  <a16:creationId xmlns:a16="http://schemas.microsoft.com/office/drawing/2014/main" id="{B088A5C9-49D7-4DAB-8B13-2C64C9258942}"/>
                </a:ext>
              </a:extLst>
            </p:cNvPr>
            <p:cNvSpPr/>
            <p:nvPr/>
          </p:nvSpPr>
          <p:spPr bwMode="auto">
            <a:xfrm>
              <a:off x="7389813" y="4672013"/>
              <a:ext cx="158750" cy="147638"/>
            </a:xfrm>
            <a:custGeom>
              <a:avLst/>
              <a:gdLst>
                <a:gd name="T0" fmla="*/ 9 w 51"/>
                <a:gd name="T1" fmla="*/ 33 h 47"/>
                <a:gd name="T2" fmla="*/ 0 w 51"/>
                <a:gd name="T3" fmla="*/ 18 h 47"/>
                <a:gd name="T4" fmla="*/ 31 w 51"/>
                <a:gd name="T5" fmla="*/ 0 h 47"/>
                <a:gd name="T6" fmla="*/ 38 w 51"/>
                <a:gd name="T7" fmla="*/ 13 h 47"/>
                <a:gd name="T8" fmla="*/ 51 w 51"/>
                <a:gd name="T9" fmla="*/ 36 h 47"/>
                <a:gd name="T10" fmla="*/ 48 w 51"/>
                <a:gd name="T11" fmla="*/ 39 h 47"/>
                <a:gd name="T12" fmla="*/ 9 w 51"/>
                <a:gd name="T13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47">
                  <a:moveTo>
                    <a:pt x="9" y="33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0" y="37"/>
                    <a:pt x="49" y="38"/>
                    <a:pt x="48" y="39"/>
                  </a:cubicBezTo>
                  <a:cubicBezTo>
                    <a:pt x="33" y="47"/>
                    <a:pt x="15" y="44"/>
                    <a:pt x="9" y="33"/>
                  </a:cubicBezTo>
                  <a:close/>
                </a:path>
              </a:pathLst>
            </a:custGeom>
            <a:solidFill>
              <a:srgbClr val="2A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ṣlîḑê">
              <a:extLst>
                <a:ext uri="{FF2B5EF4-FFF2-40B4-BE49-F238E27FC236}">
                  <a16:creationId xmlns:a16="http://schemas.microsoft.com/office/drawing/2014/main" id="{147270D1-39D2-4961-961F-ED7E5F84B631}"/>
                </a:ext>
              </a:extLst>
            </p:cNvPr>
            <p:cNvSpPr/>
            <p:nvPr/>
          </p:nvSpPr>
          <p:spPr bwMode="auto">
            <a:xfrm>
              <a:off x="4373563" y="3063876"/>
              <a:ext cx="1187450" cy="523875"/>
            </a:xfrm>
            <a:custGeom>
              <a:avLst/>
              <a:gdLst>
                <a:gd name="T0" fmla="*/ 167 w 379"/>
                <a:gd name="T1" fmla="*/ 167 h 167"/>
                <a:gd name="T2" fmla="*/ 74 w 379"/>
                <a:gd name="T3" fmla="*/ 147 h 167"/>
                <a:gd name="T4" fmla="*/ 49 w 379"/>
                <a:gd name="T5" fmla="*/ 135 h 167"/>
                <a:gd name="T6" fmla="*/ 34 w 379"/>
                <a:gd name="T7" fmla="*/ 127 h 167"/>
                <a:gd name="T8" fmla="*/ 27 w 379"/>
                <a:gd name="T9" fmla="*/ 128 h 167"/>
                <a:gd name="T10" fmla="*/ 16 w 379"/>
                <a:gd name="T11" fmla="*/ 129 h 167"/>
                <a:gd name="T12" fmla="*/ 0 w 379"/>
                <a:gd name="T13" fmla="*/ 113 h 167"/>
                <a:gd name="T14" fmla="*/ 16 w 379"/>
                <a:gd name="T15" fmla="*/ 96 h 167"/>
                <a:gd name="T16" fmla="*/ 22 w 379"/>
                <a:gd name="T17" fmla="*/ 96 h 167"/>
                <a:gd name="T18" fmla="*/ 41 w 379"/>
                <a:gd name="T19" fmla="*/ 95 h 167"/>
                <a:gd name="T20" fmla="*/ 64 w 379"/>
                <a:gd name="T21" fmla="*/ 106 h 167"/>
                <a:gd name="T22" fmla="*/ 86 w 379"/>
                <a:gd name="T23" fmla="*/ 118 h 167"/>
                <a:gd name="T24" fmla="*/ 202 w 379"/>
                <a:gd name="T25" fmla="*/ 131 h 167"/>
                <a:gd name="T26" fmla="*/ 348 w 379"/>
                <a:gd name="T27" fmla="*/ 9 h 167"/>
                <a:gd name="T28" fmla="*/ 371 w 379"/>
                <a:gd name="T29" fmla="*/ 6 h 167"/>
                <a:gd name="T30" fmla="*/ 374 w 379"/>
                <a:gd name="T31" fmla="*/ 29 h 167"/>
                <a:gd name="T32" fmla="*/ 209 w 379"/>
                <a:gd name="T33" fmla="*/ 163 h 167"/>
                <a:gd name="T34" fmla="*/ 167 w 379"/>
                <a:gd name="T3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9" h="167">
                  <a:moveTo>
                    <a:pt x="167" y="167"/>
                  </a:moveTo>
                  <a:cubicBezTo>
                    <a:pt x="137" y="167"/>
                    <a:pt x="106" y="161"/>
                    <a:pt x="74" y="147"/>
                  </a:cubicBezTo>
                  <a:cubicBezTo>
                    <a:pt x="66" y="144"/>
                    <a:pt x="57" y="139"/>
                    <a:pt x="49" y="135"/>
                  </a:cubicBezTo>
                  <a:cubicBezTo>
                    <a:pt x="44" y="132"/>
                    <a:pt x="37" y="128"/>
                    <a:pt x="34" y="127"/>
                  </a:cubicBezTo>
                  <a:cubicBezTo>
                    <a:pt x="32" y="127"/>
                    <a:pt x="29" y="127"/>
                    <a:pt x="27" y="128"/>
                  </a:cubicBezTo>
                  <a:cubicBezTo>
                    <a:pt x="23" y="128"/>
                    <a:pt x="20" y="129"/>
                    <a:pt x="16" y="129"/>
                  </a:cubicBezTo>
                  <a:cubicBezTo>
                    <a:pt x="7" y="129"/>
                    <a:pt x="0" y="122"/>
                    <a:pt x="0" y="113"/>
                  </a:cubicBezTo>
                  <a:cubicBezTo>
                    <a:pt x="0" y="104"/>
                    <a:pt x="7" y="96"/>
                    <a:pt x="16" y="96"/>
                  </a:cubicBezTo>
                  <a:cubicBezTo>
                    <a:pt x="17" y="96"/>
                    <a:pt x="20" y="96"/>
                    <a:pt x="22" y="96"/>
                  </a:cubicBezTo>
                  <a:cubicBezTo>
                    <a:pt x="28" y="95"/>
                    <a:pt x="34" y="94"/>
                    <a:pt x="41" y="95"/>
                  </a:cubicBezTo>
                  <a:cubicBezTo>
                    <a:pt x="46" y="97"/>
                    <a:pt x="53" y="100"/>
                    <a:pt x="64" y="106"/>
                  </a:cubicBezTo>
                  <a:cubicBezTo>
                    <a:pt x="72" y="110"/>
                    <a:pt x="80" y="115"/>
                    <a:pt x="86" y="118"/>
                  </a:cubicBezTo>
                  <a:cubicBezTo>
                    <a:pt x="115" y="130"/>
                    <a:pt x="158" y="142"/>
                    <a:pt x="202" y="131"/>
                  </a:cubicBezTo>
                  <a:cubicBezTo>
                    <a:pt x="261" y="117"/>
                    <a:pt x="305" y="65"/>
                    <a:pt x="348" y="9"/>
                  </a:cubicBezTo>
                  <a:cubicBezTo>
                    <a:pt x="354" y="2"/>
                    <a:pt x="364" y="0"/>
                    <a:pt x="371" y="6"/>
                  </a:cubicBezTo>
                  <a:cubicBezTo>
                    <a:pt x="378" y="11"/>
                    <a:pt x="379" y="22"/>
                    <a:pt x="374" y="29"/>
                  </a:cubicBezTo>
                  <a:cubicBezTo>
                    <a:pt x="327" y="90"/>
                    <a:pt x="279" y="146"/>
                    <a:pt x="209" y="163"/>
                  </a:cubicBezTo>
                  <a:cubicBezTo>
                    <a:pt x="196" y="166"/>
                    <a:pt x="182" y="167"/>
                    <a:pt x="167" y="167"/>
                  </a:cubicBezTo>
                  <a:close/>
                </a:path>
              </a:pathLst>
            </a:custGeom>
            <a:solidFill>
              <a:srgbClr val="F1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ṡḷiḍê">
              <a:extLst>
                <a:ext uri="{FF2B5EF4-FFF2-40B4-BE49-F238E27FC236}">
                  <a16:creationId xmlns:a16="http://schemas.microsoft.com/office/drawing/2014/main" id="{47AFFFBE-BFC1-4950-B321-E9CAFF619754}"/>
                </a:ext>
              </a:extLst>
            </p:cNvPr>
            <p:cNvSpPr/>
            <p:nvPr/>
          </p:nvSpPr>
          <p:spPr bwMode="auto">
            <a:xfrm>
              <a:off x="5165726" y="3035301"/>
              <a:ext cx="439738" cy="460375"/>
            </a:xfrm>
            <a:custGeom>
              <a:avLst/>
              <a:gdLst>
                <a:gd name="T0" fmla="*/ 28 w 140"/>
                <a:gd name="T1" fmla="*/ 147 h 147"/>
                <a:gd name="T2" fmla="*/ 0 w 140"/>
                <a:gd name="T3" fmla="*/ 107 h 147"/>
                <a:gd name="T4" fmla="*/ 102 w 140"/>
                <a:gd name="T5" fmla="*/ 0 h 147"/>
                <a:gd name="T6" fmla="*/ 140 w 140"/>
                <a:gd name="T7" fmla="*/ 29 h 147"/>
                <a:gd name="T8" fmla="*/ 28 w 140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7">
                  <a:moveTo>
                    <a:pt x="28" y="147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38" y="80"/>
                    <a:pt x="84" y="23"/>
                    <a:pt x="102" y="0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16" y="60"/>
                    <a:pt x="69" y="117"/>
                    <a:pt x="28" y="147"/>
                  </a:cubicBezTo>
                  <a:close/>
                </a:path>
              </a:pathLst>
            </a:custGeom>
            <a:solidFill>
              <a:srgbClr val="C13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îSḷîḍê">
              <a:extLst>
                <a:ext uri="{FF2B5EF4-FFF2-40B4-BE49-F238E27FC236}">
                  <a16:creationId xmlns:a16="http://schemas.microsoft.com/office/drawing/2014/main" id="{E7B62296-E608-41A6-9DC0-610FA6F5265F}"/>
                </a:ext>
              </a:extLst>
            </p:cNvPr>
            <p:cNvSpPr/>
            <p:nvPr/>
          </p:nvSpPr>
          <p:spPr bwMode="auto">
            <a:xfrm>
              <a:off x="5419726" y="2960688"/>
              <a:ext cx="709613" cy="1049338"/>
            </a:xfrm>
            <a:custGeom>
              <a:avLst/>
              <a:gdLst>
                <a:gd name="T0" fmla="*/ 25 w 226"/>
                <a:gd name="T1" fmla="*/ 335 h 335"/>
                <a:gd name="T2" fmla="*/ 226 w 226"/>
                <a:gd name="T3" fmla="*/ 316 h 335"/>
                <a:gd name="T4" fmla="*/ 210 w 226"/>
                <a:gd name="T5" fmla="*/ 52 h 335"/>
                <a:gd name="T6" fmla="*/ 152 w 226"/>
                <a:gd name="T7" fmla="*/ 2 h 335"/>
                <a:gd name="T8" fmla="*/ 52 w 226"/>
                <a:gd name="T9" fmla="*/ 10 h 335"/>
                <a:gd name="T10" fmla="*/ 3 w 226"/>
                <a:gd name="T11" fmla="*/ 69 h 335"/>
                <a:gd name="T12" fmla="*/ 25 w 226"/>
                <a:gd name="T13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335">
                  <a:moveTo>
                    <a:pt x="25" y="335"/>
                  </a:moveTo>
                  <a:cubicBezTo>
                    <a:pt x="226" y="316"/>
                    <a:pt x="226" y="316"/>
                    <a:pt x="226" y="316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07" y="22"/>
                    <a:pt x="181" y="0"/>
                    <a:pt x="152" y="2"/>
                  </a:cubicBezTo>
                  <a:cubicBezTo>
                    <a:pt x="52" y="10"/>
                    <a:pt x="52" y="10"/>
                    <a:pt x="52" y="10"/>
                  </a:cubicBezTo>
                  <a:cubicBezTo>
                    <a:pt x="22" y="13"/>
                    <a:pt x="0" y="39"/>
                    <a:pt x="3" y="69"/>
                  </a:cubicBezTo>
                  <a:lnTo>
                    <a:pt x="25" y="335"/>
                  </a:ln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ïṩļiďê">
              <a:extLst>
                <a:ext uri="{FF2B5EF4-FFF2-40B4-BE49-F238E27FC236}">
                  <a16:creationId xmlns:a16="http://schemas.microsoft.com/office/drawing/2014/main" id="{97CF62DF-8DE8-4276-B400-BCD374407A60}"/>
                </a:ext>
              </a:extLst>
            </p:cNvPr>
            <p:cNvSpPr/>
            <p:nvPr/>
          </p:nvSpPr>
          <p:spPr bwMode="auto">
            <a:xfrm>
              <a:off x="5602288" y="2973388"/>
              <a:ext cx="225425" cy="130175"/>
            </a:xfrm>
            <a:custGeom>
              <a:avLst/>
              <a:gdLst>
                <a:gd name="T0" fmla="*/ 31 w 72"/>
                <a:gd name="T1" fmla="*/ 42 h 42"/>
                <a:gd name="T2" fmla="*/ 0 w 72"/>
                <a:gd name="T3" fmla="*/ 11 h 42"/>
                <a:gd name="T4" fmla="*/ 0 w 72"/>
                <a:gd name="T5" fmla="*/ 9 h 42"/>
                <a:gd name="T6" fmla="*/ 0 w 72"/>
                <a:gd name="T7" fmla="*/ 8 h 42"/>
                <a:gd name="T8" fmla="*/ 7 w 72"/>
                <a:gd name="T9" fmla="*/ 8 h 42"/>
                <a:gd name="T10" fmla="*/ 7 w 72"/>
                <a:gd name="T11" fmla="*/ 9 h 42"/>
                <a:gd name="T12" fmla="*/ 7 w 72"/>
                <a:gd name="T13" fmla="*/ 11 h 42"/>
                <a:gd name="T14" fmla="*/ 31 w 72"/>
                <a:gd name="T15" fmla="*/ 36 h 42"/>
                <a:gd name="T16" fmla="*/ 37 w 72"/>
                <a:gd name="T17" fmla="*/ 36 h 42"/>
                <a:gd name="T18" fmla="*/ 65 w 72"/>
                <a:gd name="T19" fmla="*/ 9 h 42"/>
                <a:gd name="T20" fmla="*/ 65 w 72"/>
                <a:gd name="T21" fmla="*/ 0 h 42"/>
                <a:gd name="T22" fmla="*/ 72 w 72"/>
                <a:gd name="T23" fmla="*/ 0 h 42"/>
                <a:gd name="T24" fmla="*/ 72 w 72"/>
                <a:gd name="T25" fmla="*/ 9 h 42"/>
                <a:gd name="T26" fmla="*/ 37 w 72"/>
                <a:gd name="T27" fmla="*/ 42 h 42"/>
                <a:gd name="T28" fmla="*/ 31 w 72"/>
                <a:gd name="T2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42">
                  <a:moveTo>
                    <a:pt x="31" y="42"/>
                  </a:moveTo>
                  <a:cubicBezTo>
                    <a:pt x="16" y="42"/>
                    <a:pt x="1" y="33"/>
                    <a:pt x="0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0"/>
                    <a:pt x="7" y="11"/>
                    <a:pt x="7" y="11"/>
                  </a:cubicBezTo>
                  <a:cubicBezTo>
                    <a:pt x="8" y="29"/>
                    <a:pt x="20" y="36"/>
                    <a:pt x="31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55" y="35"/>
                    <a:pt x="65" y="26"/>
                    <a:pt x="65" y="9"/>
                  </a:cubicBezTo>
                  <a:cubicBezTo>
                    <a:pt x="65" y="5"/>
                    <a:pt x="65" y="0"/>
                    <a:pt x="65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2" y="5"/>
                    <a:pt x="72" y="9"/>
                  </a:cubicBezTo>
                  <a:cubicBezTo>
                    <a:pt x="72" y="30"/>
                    <a:pt x="59" y="42"/>
                    <a:pt x="37" y="42"/>
                  </a:cubicBezTo>
                  <a:lnTo>
                    <a:pt x="31" y="42"/>
                  </a:lnTo>
                  <a:close/>
                </a:path>
              </a:pathLst>
            </a:custGeom>
            <a:solidFill>
              <a:srgbClr val="C13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ïśļïďé">
              <a:extLst>
                <a:ext uri="{FF2B5EF4-FFF2-40B4-BE49-F238E27FC236}">
                  <a16:creationId xmlns:a16="http://schemas.microsoft.com/office/drawing/2014/main" id="{C78344FC-79D3-4E6A-A619-C6A4736F65BF}"/>
                </a:ext>
              </a:extLst>
            </p:cNvPr>
            <p:cNvSpPr/>
            <p:nvPr/>
          </p:nvSpPr>
          <p:spPr bwMode="auto">
            <a:xfrm>
              <a:off x="5618163" y="2813051"/>
              <a:ext cx="187325" cy="273050"/>
            </a:xfrm>
            <a:custGeom>
              <a:avLst/>
              <a:gdLst>
                <a:gd name="T0" fmla="*/ 27 w 60"/>
                <a:gd name="T1" fmla="*/ 87 h 87"/>
                <a:gd name="T2" fmla="*/ 33 w 60"/>
                <a:gd name="T3" fmla="*/ 87 h 87"/>
                <a:gd name="T4" fmla="*/ 60 w 60"/>
                <a:gd name="T5" fmla="*/ 60 h 87"/>
                <a:gd name="T6" fmla="*/ 60 w 60"/>
                <a:gd name="T7" fmla="*/ 27 h 87"/>
                <a:gd name="T8" fmla="*/ 33 w 60"/>
                <a:gd name="T9" fmla="*/ 0 h 87"/>
                <a:gd name="T10" fmla="*/ 27 w 60"/>
                <a:gd name="T11" fmla="*/ 0 h 87"/>
                <a:gd name="T12" fmla="*/ 0 w 60"/>
                <a:gd name="T13" fmla="*/ 27 h 87"/>
                <a:gd name="T14" fmla="*/ 0 w 60"/>
                <a:gd name="T15" fmla="*/ 60 h 87"/>
                <a:gd name="T16" fmla="*/ 27 w 60"/>
                <a:gd name="T1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87">
                  <a:moveTo>
                    <a:pt x="27" y="87"/>
                  </a:moveTo>
                  <a:cubicBezTo>
                    <a:pt x="33" y="87"/>
                    <a:pt x="33" y="87"/>
                    <a:pt x="33" y="87"/>
                  </a:cubicBezTo>
                  <a:cubicBezTo>
                    <a:pt x="48" y="87"/>
                    <a:pt x="60" y="75"/>
                    <a:pt x="60" y="60"/>
                  </a:cubicBezTo>
                  <a:cubicBezTo>
                    <a:pt x="60" y="27"/>
                    <a:pt x="60" y="27"/>
                    <a:pt x="60" y="27"/>
                  </a:cubicBezTo>
                  <a:cubicBezTo>
                    <a:pt x="60" y="12"/>
                    <a:pt x="48" y="0"/>
                    <a:pt x="3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75"/>
                    <a:pt x="12" y="87"/>
                    <a:pt x="27" y="87"/>
                  </a:cubicBezTo>
                  <a:close/>
                </a:path>
              </a:pathLst>
            </a:custGeom>
            <a:solidFill>
              <a:srgbClr val="F1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ïšḷiḍe">
              <a:extLst>
                <a:ext uri="{FF2B5EF4-FFF2-40B4-BE49-F238E27FC236}">
                  <a16:creationId xmlns:a16="http://schemas.microsoft.com/office/drawing/2014/main" id="{8FACFE66-276E-4E26-B5E8-7D712C2B2B54}"/>
                </a:ext>
              </a:extLst>
            </p:cNvPr>
            <p:cNvSpPr/>
            <p:nvPr/>
          </p:nvSpPr>
          <p:spPr bwMode="auto">
            <a:xfrm>
              <a:off x="5789613" y="2376488"/>
              <a:ext cx="150813" cy="461963"/>
            </a:xfrm>
            <a:custGeom>
              <a:avLst/>
              <a:gdLst>
                <a:gd name="T0" fmla="*/ 45 w 48"/>
                <a:gd name="T1" fmla="*/ 129 h 147"/>
                <a:gd name="T2" fmla="*/ 34 w 48"/>
                <a:gd name="T3" fmla="*/ 90 h 147"/>
                <a:gd name="T4" fmla="*/ 34 w 48"/>
                <a:gd name="T5" fmla="*/ 83 h 147"/>
                <a:gd name="T6" fmla="*/ 34 w 48"/>
                <a:gd name="T7" fmla="*/ 83 h 147"/>
                <a:gd name="T8" fmla="*/ 34 w 48"/>
                <a:gd name="T9" fmla="*/ 28 h 147"/>
                <a:gd name="T10" fmla="*/ 33 w 48"/>
                <a:gd name="T11" fmla="*/ 26 h 147"/>
                <a:gd name="T12" fmla="*/ 4 w 48"/>
                <a:gd name="T13" fmla="*/ 1 h 147"/>
                <a:gd name="T14" fmla="*/ 0 w 48"/>
                <a:gd name="T15" fmla="*/ 3 h 147"/>
                <a:gd name="T16" fmla="*/ 0 w 48"/>
                <a:gd name="T17" fmla="*/ 136 h 147"/>
                <a:gd name="T18" fmla="*/ 39 w 48"/>
                <a:gd name="T19" fmla="*/ 145 h 147"/>
                <a:gd name="T20" fmla="*/ 48 w 48"/>
                <a:gd name="T21" fmla="*/ 138 h 147"/>
                <a:gd name="T22" fmla="*/ 45 w 48"/>
                <a:gd name="T23" fmla="*/ 12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147">
                  <a:moveTo>
                    <a:pt x="45" y="129"/>
                  </a:moveTo>
                  <a:cubicBezTo>
                    <a:pt x="38" y="117"/>
                    <a:pt x="35" y="103"/>
                    <a:pt x="34" y="90"/>
                  </a:cubicBezTo>
                  <a:cubicBezTo>
                    <a:pt x="34" y="87"/>
                    <a:pt x="34" y="85"/>
                    <a:pt x="34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2" y="65"/>
                    <a:pt x="34" y="45"/>
                    <a:pt x="34" y="28"/>
                  </a:cubicBezTo>
                  <a:cubicBezTo>
                    <a:pt x="34" y="27"/>
                    <a:pt x="34" y="26"/>
                    <a:pt x="33" y="26"/>
                  </a:cubicBezTo>
                  <a:cubicBezTo>
                    <a:pt x="30" y="23"/>
                    <a:pt x="19" y="13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6"/>
                    <a:pt x="29" y="147"/>
                    <a:pt x="39" y="145"/>
                  </a:cubicBezTo>
                  <a:cubicBezTo>
                    <a:pt x="43" y="144"/>
                    <a:pt x="47" y="142"/>
                    <a:pt x="48" y="138"/>
                  </a:cubicBezTo>
                  <a:cubicBezTo>
                    <a:pt x="48" y="135"/>
                    <a:pt x="47" y="132"/>
                    <a:pt x="45" y="129"/>
                  </a:cubicBezTo>
                  <a:close/>
                </a:path>
              </a:pathLst>
            </a:custGeom>
            <a:solidFill>
              <a:srgbClr val="1D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îṧļíḓé">
              <a:extLst>
                <a:ext uri="{FF2B5EF4-FFF2-40B4-BE49-F238E27FC236}">
                  <a16:creationId xmlns:a16="http://schemas.microsoft.com/office/drawing/2014/main" id="{0E20C39F-2292-41F2-8311-4CEABEA177E9}"/>
                </a:ext>
              </a:extLst>
            </p:cNvPr>
            <p:cNvSpPr/>
            <p:nvPr/>
          </p:nvSpPr>
          <p:spPr bwMode="auto">
            <a:xfrm>
              <a:off x="5438776" y="2424113"/>
              <a:ext cx="115888" cy="292100"/>
            </a:xfrm>
            <a:custGeom>
              <a:avLst/>
              <a:gdLst>
                <a:gd name="T0" fmla="*/ 37 w 37"/>
                <a:gd name="T1" fmla="*/ 7 h 93"/>
                <a:gd name="T2" fmla="*/ 37 w 37"/>
                <a:gd name="T3" fmla="*/ 91 h 93"/>
                <a:gd name="T4" fmla="*/ 32 w 37"/>
                <a:gd name="T5" fmla="*/ 93 h 93"/>
                <a:gd name="T6" fmla="*/ 3 w 37"/>
                <a:gd name="T7" fmla="*/ 65 h 93"/>
                <a:gd name="T8" fmla="*/ 1 w 37"/>
                <a:gd name="T9" fmla="*/ 32 h 93"/>
                <a:gd name="T10" fmla="*/ 37 w 37"/>
                <a:gd name="T11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3">
                  <a:moveTo>
                    <a:pt x="37" y="7"/>
                  </a:moveTo>
                  <a:cubicBezTo>
                    <a:pt x="37" y="91"/>
                    <a:pt x="37" y="91"/>
                    <a:pt x="37" y="91"/>
                  </a:cubicBezTo>
                  <a:cubicBezTo>
                    <a:pt x="36" y="92"/>
                    <a:pt x="34" y="93"/>
                    <a:pt x="32" y="93"/>
                  </a:cubicBezTo>
                  <a:cubicBezTo>
                    <a:pt x="16" y="93"/>
                    <a:pt x="6" y="79"/>
                    <a:pt x="3" y="65"/>
                  </a:cubicBezTo>
                  <a:cubicBezTo>
                    <a:pt x="0" y="54"/>
                    <a:pt x="0" y="43"/>
                    <a:pt x="1" y="32"/>
                  </a:cubicBezTo>
                  <a:cubicBezTo>
                    <a:pt x="6" y="0"/>
                    <a:pt x="37" y="7"/>
                    <a:pt x="37" y="7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íslîḍé">
              <a:extLst>
                <a:ext uri="{FF2B5EF4-FFF2-40B4-BE49-F238E27FC236}">
                  <a16:creationId xmlns:a16="http://schemas.microsoft.com/office/drawing/2014/main" id="{31BB69B8-7AA5-4D89-996E-4CF28DB59789}"/>
                </a:ext>
              </a:extLst>
            </p:cNvPr>
            <p:cNvSpPr/>
            <p:nvPr/>
          </p:nvSpPr>
          <p:spPr bwMode="auto">
            <a:xfrm>
              <a:off x="5467351" y="2354263"/>
              <a:ext cx="482600" cy="633413"/>
            </a:xfrm>
            <a:custGeom>
              <a:avLst/>
              <a:gdLst>
                <a:gd name="T0" fmla="*/ 64 w 154"/>
                <a:gd name="T1" fmla="*/ 0 h 202"/>
                <a:gd name="T2" fmla="*/ 64 w 154"/>
                <a:gd name="T3" fmla="*/ 0 h 202"/>
                <a:gd name="T4" fmla="*/ 128 w 154"/>
                <a:gd name="T5" fmla="*/ 65 h 202"/>
                <a:gd name="T6" fmla="*/ 128 w 154"/>
                <a:gd name="T7" fmla="*/ 81 h 202"/>
                <a:gd name="T8" fmla="*/ 135 w 154"/>
                <a:gd name="T9" fmla="*/ 81 h 202"/>
                <a:gd name="T10" fmla="*/ 154 w 154"/>
                <a:gd name="T11" fmla="*/ 99 h 202"/>
                <a:gd name="T12" fmla="*/ 154 w 154"/>
                <a:gd name="T13" fmla="*/ 108 h 202"/>
                <a:gd name="T14" fmla="*/ 135 w 154"/>
                <a:gd name="T15" fmla="*/ 126 h 202"/>
                <a:gd name="T16" fmla="*/ 128 w 154"/>
                <a:gd name="T17" fmla="*/ 126 h 202"/>
                <a:gd name="T18" fmla="*/ 128 w 154"/>
                <a:gd name="T19" fmla="*/ 138 h 202"/>
                <a:gd name="T20" fmla="*/ 64 w 154"/>
                <a:gd name="T21" fmla="*/ 202 h 202"/>
                <a:gd name="T22" fmla="*/ 46 w 154"/>
                <a:gd name="T23" fmla="*/ 202 h 202"/>
                <a:gd name="T24" fmla="*/ 0 w 154"/>
                <a:gd name="T25" fmla="*/ 156 h 202"/>
                <a:gd name="T26" fmla="*/ 0 w 154"/>
                <a:gd name="T27" fmla="*/ 64 h 202"/>
                <a:gd name="T28" fmla="*/ 64 w 154"/>
                <a:gd name="T29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4" h="202">
                  <a:moveTo>
                    <a:pt x="64" y="0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99" y="0"/>
                    <a:pt x="128" y="29"/>
                    <a:pt x="128" y="65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45" y="81"/>
                    <a:pt x="154" y="89"/>
                    <a:pt x="154" y="99"/>
                  </a:cubicBezTo>
                  <a:cubicBezTo>
                    <a:pt x="154" y="108"/>
                    <a:pt x="154" y="108"/>
                    <a:pt x="154" y="108"/>
                  </a:cubicBezTo>
                  <a:cubicBezTo>
                    <a:pt x="154" y="118"/>
                    <a:pt x="145" y="126"/>
                    <a:pt x="135" y="12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38"/>
                    <a:pt x="128" y="138"/>
                    <a:pt x="128" y="138"/>
                  </a:cubicBezTo>
                  <a:cubicBezTo>
                    <a:pt x="128" y="173"/>
                    <a:pt x="99" y="202"/>
                    <a:pt x="64" y="202"/>
                  </a:cubicBezTo>
                  <a:cubicBezTo>
                    <a:pt x="46" y="202"/>
                    <a:pt x="46" y="202"/>
                    <a:pt x="46" y="202"/>
                  </a:cubicBezTo>
                  <a:cubicBezTo>
                    <a:pt x="20" y="202"/>
                    <a:pt x="0" y="198"/>
                    <a:pt x="0" y="15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8" y="0"/>
                    <a:pt x="64" y="0"/>
                  </a:cubicBezTo>
                  <a:close/>
                </a:path>
              </a:pathLst>
            </a:custGeom>
            <a:solidFill>
              <a:srgbClr val="F69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ïŝļíḍè">
              <a:extLst>
                <a:ext uri="{FF2B5EF4-FFF2-40B4-BE49-F238E27FC236}">
                  <a16:creationId xmlns:a16="http://schemas.microsoft.com/office/drawing/2014/main" id="{FA7470F0-685F-49F1-8045-AE16D9272850}"/>
                </a:ext>
              </a:extLst>
            </p:cNvPr>
            <p:cNvSpPr/>
            <p:nvPr/>
          </p:nvSpPr>
          <p:spPr bwMode="auto">
            <a:xfrm>
              <a:off x="5422901" y="2611438"/>
              <a:ext cx="41275" cy="134938"/>
            </a:xfrm>
            <a:custGeom>
              <a:avLst/>
              <a:gdLst>
                <a:gd name="T0" fmla="*/ 13 w 13"/>
                <a:gd name="T1" fmla="*/ 0 h 43"/>
                <a:gd name="T2" fmla="*/ 13 w 13"/>
                <a:gd name="T3" fmla="*/ 43 h 43"/>
                <a:gd name="T4" fmla="*/ 0 w 13"/>
                <a:gd name="T5" fmla="*/ 26 h 43"/>
                <a:gd name="T6" fmla="*/ 0 w 13"/>
                <a:gd name="T7" fmla="*/ 17 h 43"/>
                <a:gd name="T8" fmla="*/ 13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13" y="0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6" y="41"/>
                    <a:pt x="0" y="34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2"/>
                    <a:pt x="13" y="0"/>
                  </a:cubicBezTo>
                  <a:close/>
                </a:path>
              </a:pathLst>
            </a:custGeom>
            <a:solidFill>
              <a:srgbClr val="F1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îṡḷíḑè">
              <a:extLst>
                <a:ext uri="{FF2B5EF4-FFF2-40B4-BE49-F238E27FC236}">
                  <a16:creationId xmlns:a16="http://schemas.microsoft.com/office/drawing/2014/main" id="{81B31705-262E-4AF6-A0FA-7074B55ED761}"/>
                </a:ext>
              </a:extLst>
            </p:cNvPr>
            <p:cNvSpPr/>
            <p:nvPr/>
          </p:nvSpPr>
          <p:spPr bwMode="auto">
            <a:xfrm>
              <a:off x="5518151" y="2652713"/>
              <a:ext cx="39688" cy="38100"/>
            </a:xfrm>
            <a:prstGeom prst="ellipse">
              <a:avLst/>
            </a:pr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isľidè">
              <a:extLst>
                <a:ext uri="{FF2B5EF4-FFF2-40B4-BE49-F238E27FC236}">
                  <a16:creationId xmlns:a16="http://schemas.microsoft.com/office/drawing/2014/main" id="{1FC9F580-2803-47BF-9A67-ACCCB6DEA28E}"/>
                </a:ext>
              </a:extLst>
            </p:cNvPr>
            <p:cNvSpPr/>
            <p:nvPr/>
          </p:nvSpPr>
          <p:spPr bwMode="auto">
            <a:xfrm>
              <a:off x="5676901" y="2652713"/>
              <a:ext cx="41275" cy="38100"/>
            </a:xfrm>
            <a:prstGeom prst="ellipse">
              <a:avLst/>
            </a:pr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iṩļîḓé">
              <a:extLst>
                <a:ext uri="{FF2B5EF4-FFF2-40B4-BE49-F238E27FC236}">
                  <a16:creationId xmlns:a16="http://schemas.microsoft.com/office/drawing/2014/main" id="{8C3D33E1-8964-47B1-81C5-B4D5DC4A8A28}"/>
                </a:ext>
              </a:extLst>
            </p:cNvPr>
            <p:cNvSpPr/>
            <p:nvPr/>
          </p:nvSpPr>
          <p:spPr bwMode="auto">
            <a:xfrm>
              <a:off x="5649913" y="2562226"/>
              <a:ext cx="93663" cy="19050"/>
            </a:xfrm>
            <a:custGeom>
              <a:avLst/>
              <a:gdLst>
                <a:gd name="T0" fmla="*/ 27 w 30"/>
                <a:gd name="T1" fmla="*/ 6 h 6"/>
                <a:gd name="T2" fmla="*/ 30 w 30"/>
                <a:gd name="T3" fmla="*/ 3 h 6"/>
                <a:gd name="T4" fmla="*/ 27 w 30"/>
                <a:gd name="T5" fmla="*/ 0 h 6"/>
                <a:gd name="T6" fmla="*/ 3 w 30"/>
                <a:gd name="T7" fmla="*/ 0 h 6"/>
                <a:gd name="T8" fmla="*/ 0 w 30"/>
                <a:gd name="T9" fmla="*/ 3 h 6"/>
                <a:gd name="T10" fmla="*/ 3 w 30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6">
                  <a:moveTo>
                    <a:pt x="27" y="6"/>
                  </a:moveTo>
                  <a:cubicBezTo>
                    <a:pt x="28" y="6"/>
                    <a:pt x="30" y="5"/>
                    <a:pt x="30" y="3"/>
                  </a:cubicBezTo>
                  <a:cubicBezTo>
                    <a:pt x="30" y="2"/>
                    <a:pt x="28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íṥḷiďê">
              <a:extLst>
                <a:ext uri="{FF2B5EF4-FFF2-40B4-BE49-F238E27FC236}">
                  <a16:creationId xmlns:a16="http://schemas.microsoft.com/office/drawing/2014/main" id="{AF037C4F-E463-4613-864F-A6830A238770}"/>
                </a:ext>
              </a:extLst>
            </p:cNvPr>
            <p:cNvSpPr/>
            <p:nvPr/>
          </p:nvSpPr>
          <p:spPr bwMode="auto">
            <a:xfrm>
              <a:off x="5492751" y="2546351"/>
              <a:ext cx="93663" cy="19050"/>
            </a:xfrm>
            <a:custGeom>
              <a:avLst/>
              <a:gdLst>
                <a:gd name="T0" fmla="*/ 3 w 30"/>
                <a:gd name="T1" fmla="*/ 6 h 6"/>
                <a:gd name="T2" fmla="*/ 27 w 30"/>
                <a:gd name="T3" fmla="*/ 6 h 6"/>
                <a:gd name="T4" fmla="*/ 30 w 30"/>
                <a:gd name="T5" fmla="*/ 3 h 6"/>
                <a:gd name="T6" fmla="*/ 27 w 30"/>
                <a:gd name="T7" fmla="*/ 0 h 6"/>
                <a:gd name="T8" fmla="*/ 3 w 30"/>
                <a:gd name="T9" fmla="*/ 0 h 6"/>
                <a:gd name="T10" fmla="*/ 0 w 30"/>
                <a:gd name="T11" fmla="*/ 3 h 6"/>
                <a:gd name="T12" fmla="*/ 3 w 3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6">
                  <a:moveTo>
                    <a:pt x="3" y="6"/>
                  </a:move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30" y="5"/>
                    <a:pt x="30" y="3"/>
                  </a:cubicBezTo>
                  <a:cubicBezTo>
                    <a:pt x="30" y="1"/>
                    <a:pt x="28" y="0"/>
                    <a:pt x="2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îsḻïde">
              <a:extLst>
                <a:ext uri="{FF2B5EF4-FFF2-40B4-BE49-F238E27FC236}">
                  <a16:creationId xmlns:a16="http://schemas.microsoft.com/office/drawing/2014/main" id="{CC743B65-6A73-40BB-9F6A-3E374D5C74BB}"/>
                </a:ext>
              </a:extLst>
            </p:cNvPr>
            <p:cNvSpPr/>
            <p:nvPr/>
          </p:nvSpPr>
          <p:spPr bwMode="auto">
            <a:xfrm>
              <a:off x="5511801" y="2740026"/>
              <a:ext cx="219075" cy="66675"/>
            </a:xfrm>
            <a:custGeom>
              <a:avLst/>
              <a:gdLst>
                <a:gd name="T0" fmla="*/ 70 w 70"/>
                <a:gd name="T1" fmla="*/ 0 h 21"/>
                <a:gd name="T2" fmla="*/ 35 w 70"/>
                <a:gd name="T3" fmla="*/ 21 h 21"/>
                <a:gd name="T4" fmla="*/ 0 w 70"/>
                <a:gd name="T5" fmla="*/ 0 h 21"/>
                <a:gd name="T6" fmla="*/ 70 w 70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21">
                  <a:moveTo>
                    <a:pt x="70" y="0"/>
                  </a:moveTo>
                  <a:cubicBezTo>
                    <a:pt x="67" y="12"/>
                    <a:pt x="52" y="21"/>
                    <a:pt x="35" y="21"/>
                  </a:cubicBezTo>
                  <a:cubicBezTo>
                    <a:pt x="17" y="21"/>
                    <a:pt x="3" y="12"/>
                    <a:pt x="0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rgbClr val="EFF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ŝľíḍê">
              <a:extLst>
                <a:ext uri="{FF2B5EF4-FFF2-40B4-BE49-F238E27FC236}">
                  <a16:creationId xmlns:a16="http://schemas.microsoft.com/office/drawing/2014/main" id="{EB5ADCB6-03B1-413F-84D4-E2CCD1AD4606}"/>
                </a:ext>
              </a:extLst>
            </p:cNvPr>
            <p:cNvSpPr/>
            <p:nvPr/>
          </p:nvSpPr>
          <p:spPr bwMode="auto">
            <a:xfrm>
              <a:off x="5576888" y="2659063"/>
              <a:ext cx="53975" cy="61913"/>
            </a:xfrm>
            <a:custGeom>
              <a:avLst/>
              <a:gdLst>
                <a:gd name="T0" fmla="*/ 9 w 17"/>
                <a:gd name="T1" fmla="*/ 20 h 20"/>
                <a:gd name="T2" fmla="*/ 5 w 17"/>
                <a:gd name="T3" fmla="*/ 20 h 20"/>
                <a:gd name="T4" fmla="*/ 2 w 17"/>
                <a:gd name="T5" fmla="*/ 10 h 20"/>
                <a:gd name="T6" fmla="*/ 4 w 17"/>
                <a:gd name="T7" fmla="*/ 1 h 20"/>
                <a:gd name="T8" fmla="*/ 6 w 17"/>
                <a:gd name="T9" fmla="*/ 0 h 20"/>
                <a:gd name="T10" fmla="*/ 7 w 17"/>
                <a:gd name="T11" fmla="*/ 2 h 20"/>
                <a:gd name="T12" fmla="*/ 5 w 17"/>
                <a:gd name="T13" fmla="*/ 10 h 20"/>
                <a:gd name="T14" fmla="*/ 7 w 17"/>
                <a:gd name="T15" fmla="*/ 17 h 20"/>
                <a:gd name="T16" fmla="*/ 14 w 17"/>
                <a:gd name="T17" fmla="*/ 14 h 20"/>
                <a:gd name="T18" fmla="*/ 17 w 17"/>
                <a:gd name="T19" fmla="*/ 14 h 20"/>
                <a:gd name="T20" fmla="*/ 17 w 17"/>
                <a:gd name="T21" fmla="*/ 16 h 20"/>
                <a:gd name="T22" fmla="*/ 9 w 17"/>
                <a:gd name="T2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20">
                  <a:moveTo>
                    <a:pt x="9" y="20"/>
                  </a:moveTo>
                  <a:cubicBezTo>
                    <a:pt x="8" y="20"/>
                    <a:pt x="6" y="20"/>
                    <a:pt x="5" y="20"/>
                  </a:cubicBezTo>
                  <a:cubicBezTo>
                    <a:pt x="3" y="18"/>
                    <a:pt x="0" y="15"/>
                    <a:pt x="2" y="1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1"/>
                    <a:pt x="7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3"/>
                    <a:pt x="5" y="16"/>
                    <a:pt x="7" y="17"/>
                  </a:cubicBezTo>
                  <a:cubicBezTo>
                    <a:pt x="9" y="18"/>
                    <a:pt x="12" y="17"/>
                    <a:pt x="14" y="14"/>
                  </a:cubicBezTo>
                  <a:cubicBezTo>
                    <a:pt x="15" y="13"/>
                    <a:pt x="16" y="13"/>
                    <a:pt x="17" y="14"/>
                  </a:cubicBezTo>
                  <a:cubicBezTo>
                    <a:pt x="17" y="14"/>
                    <a:pt x="17" y="15"/>
                    <a:pt x="17" y="16"/>
                  </a:cubicBezTo>
                  <a:cubicBezTo>
                    <a:pt x="15" y="19"/>
                    <a:pt x="12" y="20"/>
                    <a:pt x="9" y="20"/>
                  </a:cubicBezTo>
                  <a:close/>
                </a:path>
              </a:pathLst>
            </a:custGeom>
            <a:solidFill>
              <a:srgbClr val="F1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śliḋé">
              <a:extLst>
                <a:ext uri="{FF2B5EF4-FFF2-40B4-BE49-F238E27FC236}">
                  <a16:creationId xmlns:a16="http://schemas.microsoft.com/office/drawing/2014/main" id="{5FD231EE-7B7F-4BE5-AA47-16A32F37B229}"/>
                </a:ext>
              </a:extLst>
            </p:cNvPr>
            <p:cNvSpPr/>
            <p:nvPr/>
          </p:nvSpPr>
          <p:spPr bwMode="auto">
            <a:xfrm>
              <a:off x="5422901" y="2611438"/>
              <a:ext cx="41275" cy="134938"/>
            </a:xfrm>
            <a:custGeom>
              <a:avLst/>
              <a:gdLst>
                <a:gd name="T0" fmla="*/ 13 w 13"/>
                <a:gd name="T1" fmla="*/ 0 h 43"/>
                <a:gd name="T2" fmla="*/ 13 w 13"/>
                <a:gd name="T3" fmla="*/ 43 h 43"/>
                <a:gd name="T4" fmla="*/ 0 w 13"/>
                <a:gd name="T5" fmla="*/ 26 h 43"/>
                <a:gd name="T6" fmla="*/ 0 w 13"/>
                <a:gd name="T7" fmla="*/ 17 h 43"/>
                <a:gd name="T8" fmla="*/ 13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13" y="0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6" y="41"/>
                    <a:pt x="0" y="34"/>
                    <a:pt x="0" y="2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9"/>
                    <a:pt x="6" y="2"/>
                    <a:pt x="13" y="0"/>
                  </a:cubicBezTo>
                  <a:close/>
                </a:path>
              </a:pathLst>
            </a:custGeom>
            <a:solidFill>
              <a:srgbClr val="F1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iś1îḑê">
              <a:extLst>
                <a:ext uri="{FF2B5EF4-FFF2-40B4-BE49-F238E27FC236}">
                  <a16:creationId xmlns:a16="http://schemas.microsoft.com/office/drawing/2014/main" id="{9D5B5F0F-0EF4-4CF2-8C70-D8D8CCD635F8}"/>
                </a:ext>
              </a:extLst>
            </p:cNvPr>
            <p:cNvSpPr/>
            <p:nvPr/>
          </p:nvSpPr>
          <p:spPr bwMode="auto">
            <a:xfrm>
              <a:off x="5805488" y="2460626"/>
              <a:ext cx="69850" cy="227013"/>
            </a:xfrm>
            <a:custGeom>
              <a:avLst/>
              <a:gdLst>
                <a:gd name="T0" fmla="*/ 20 w 22"/>
                <a:gd name="T1" fmla="*/ 0 h 72"/>
                <a:gd name="T2" fmla="*/ 22 w 22"/>
                <a:gd name="T3" fmla="*/ 47 h 72"/>
                <a:gd name="T4" fmla="*/ 20 w 22"/>
                <a:gd name="T5" fmla="*/ 47 h 72"/>
                <a:gd name="T6" fmla="*/ 20 w 22"/>
                <a:gd name="T7" fmla="*/ 62 h 72"/>
                <a:gd name="T8" fmla="*/ 10 w 22"/>
                <a:gd name="T9" fmla="*/ 72 h 72"/>
                <a:gd name="T10" fmla="*/ 0 w 22"/>
                <a:gd name="T11" fmla="*/ 62 h 72"/>
                <a:gd name="T12" fmla="*/ 0 w 22"/>
                <a:gd name="T13" fmla="*/ 0 h 72"/>
                <a:gd name="T14" fmla="*/ 20 w 22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20" y="0"/>
                  </a:moveTo>
                  <a:cubicBezTo>
                    <a:pt x="22" y="47"/>
                    <a:pt x="22" y="47"/>
                    <a:pt x="22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8"/>
                    <a:pt x="16" y="72"/>
                    <a:pt x="10" y="72"/>
                  </a:cubicBezTo>
                  <a:cubicBezTo>
                    <a:pt x="5" y="72"/>
                    <a:pt x="0" y="68"/>
                    <a:pt x="0" y="6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1D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isḻïďê">
              <a:extLst>
                <a:ext uri="{FF2B5EF4-FFF2-40B4-BE49-F238E27FC236}">
                  <a16:creationId xmlns:a16="http://schemas.microsoft.com/office/drawing/2014/main" id="{DD9E47E5-1F22-4D98-AE78-4570A33E8C19}"/>
                </a:ext>
              </a:extLst>
            </p:cNvPr>
            <p:cNvSpPr/>
            <p:nvPr/>
          </p:nvSpPr>
          <p:spPr bwMode="auto">
            <a:xfrm>
              <a:off x="5405438" y="2263776"/>
              <a:ext cx="492125" cy="247650"/>
            </a:xfrm>
            <a:custGeom>
              <a:avLst/>
              <a:gdLst>
                <a:gd name="T0" fmla="*/ 157 w 157"/>
                <a:gd name="T1" fmla="*/ 61 h 79"/>
                <a:gd name="T2" fmla="*/ 151 w 157"/>
                <a:gd name="T3" fmla="*/ 37 h 79"/>
                <a:gd name="T4" fmla="*/ 147 w 157"/>
                <a:gd name="T5" fmla="*/ 32 h 79"/>
                <a:gd name="T6" fmla="*/ 123 w 157"/>
                <a:gd name="T7" fmla="*/ 21 h 79"/>
                <a:gd name="T8" fmla="*/ 82 w 157"/>
                <a:gd name="T9" fmla="*/ 22 h 79"/>
                <a:gd name="T10" fmla="*/ 80 w 157"/>
                <a:gd name="T11" fmla="*/ 21 h 79"/>
                <a:gd name="T12" fmla="*/ 80 w 157"/>
                <a:gd name="T13" fmla="*/ 20 h 79"/>
                <a:gd name="T14" fmla="*/ 80 w 157"/>
                <a:gd name="T15" fmla="*/ 8 h 79"/>
                <a:gd name="T16" fmla="*/ 60 w 157"/>
                <a:gd name="T17" fmla="*/ 2 h 79"/>
                <a:gd name="T18" fmla="*/ 18 w 157"/>
                <a:gd name="T19" fmla="*/ 20 h 79"/>
                <a:gd name="T20" fmla="*/ 12 w 157"/>
                <a:gd name="T21" fmla="*/ 65 h 79"/>
                <a:gd name="T22" fmla="*/ 71 w 157"/>
                <a:gd name="T23" fmla="*/ 70 h 79"/>
                <a:gd name="T24" fmla="*/ 115 w 157"/>
                <a:gd name="T25" fmla="*/ 67 h 79"/>
                <a:gd name="T26" fmla="*/ 141 w 157"/>
                <a:gd name="T27" fmla="*/ 69 h 79"/>
                <a:gd name="T28" fmla="*/ 157 w 157"/>
                <a:gd name="T29" fmla="*/ 72 h 79"/>
                <a:gd name="T30" fmla="*/ 157 w 157"/>
                <a:gd name="T31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79">
                  <a:moveTo>
                    <a:pt x="157" y="61"/>
                  </a:moveTo>
                  <a:cubicBezTo>
                    <a:pt x="156" y="52"/>
                    <a:pt x="153" y="41"/>
                    <a:pt x="151" y="37"/>
                  </a:cubicBezTo>
                  <a:cubicBezTo>
                    <a:pt x="150" y="36"/>
                    <a:pt x="149" y="34"/>
                    <a:pt x="147" y="32"/>
                  </a:cubicBezTo>
                  <a:cubicBezTo>
                    <a:pt x="141" y="25"/>
                    <a:pt x="132" y="21"/>
                    <a:pt x="123" y="21"/>
                  </a:cubicBezTo>
                  <a:cubicBezTo>
                    <a:pt x="109" y="20"/>
                    <a:pt x="96" y="21"/>
                    <a:pt x="82" y="22"/>
                  </a:cubicBezTo>
                  <a:cubicBezTo>
                    <a:pt x="81" y="22"/>
                    <a:pt x="81" y="22"/>
                    <a:pt x="80" y="21"/>
                  </a:cubicBezTo>
                  <a:cubicBezTo>
                    <a:pt x="80" y="21"/>
                    <a:pt x="80" y="20"/>
                    <a:pt x="80" y="20"/>
                  </a:cubicBezTo>
                  <a:cubicBezTo>
                    <a:pt x="80" y="16"/>
                    <a:pt x="81" y="12"/>
                    <a:pt x="80" y="8"/>
                  </a:cubicBezTo>
                  <a:cubicBezTo>
                    <a:pt x="77" y="0"/>
                    <a:pt x="67" y="1"/>
                    <a:pt x="60" y="2"/>
                  </a:cubicBezTo>
                  <a:cubicBezTo>
                    <a:pt x="45" y="6"/>
                    <a:pt x="30" y="10"/>
                    <a:pt x="18" y="20"/>
                  </a:cubicBezTo>
                  <a:cubicBezTo>
                    <a:pt x="5" y="31"/>
                    <a:pt x="0" y="51"/>
                    <a:pt x="12" y="65"/>
                  </a:cubicBezTo>
                  <a:cubicBezTo>
                    <a:pt x="23" y="79"/>
                    <a:pt x="55" y="71"/>
                    <a:pt x="71" y="70"/>
                  </a:cubicBezTo>
                  <a:cubicBezTo>
                    <a:pt x="86" y="69"/>
                    <a:pt x="101" y="68"/>
                    <a:pt x="115" y="67"/>
                  </a:cubicBezTo>
                  <a:cubicBezTo>
                    <a:pt x="124" y="67"/>
                    <a:pt x="132" y="67"/>
                    <a:pt x="141" y="69"/>
                  </a:cubicBezTo>
                  <a:cubicBezTo>
                    <a:pt x="157" y="72"/>
                    <a:pt x="157" y="72"/>
                    <a:pt x="157" y="72"/>
                  </a:cubicBezTo>
                  <a:cubicBezTo>
                    <a:pt x="157" y="71"/>
                    <a:pt x="157" y="66"/>
                    <a:pt x="157" y="61"/>
                  </a:cubicBezTo>
                  <a:close/>
                </a:path>
              </a:pathLst>
            </a:custGeom>
            <a:solidFill>
              <a:srgbClr val="1D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îŝľïďè">
              <a:extLst>
                <a:ext uri="{FF2B5EF4-FFF2-40B4-BE49-F238E27FC236}">
                  <a16:creationId xmlns:a16="http://schemas.microsoft.com/office/drawing/2014/main" id="{514D5DB2-37DA-41F6-B94A-AD9FF90B19D8}"/>
                </a:ext>
              </a:extLst>
            </p:cNvPr>
            <p:cNvSpPr/>
            <p:nvPr/>
          </p:nvSpPr>
          <p:spPr bwMode="auto">
            <a:xfrm>
              <a:off x="5495926" y="3954463"/>
              <a:ext cx="655638" cy="341313"/>
            </a:xfrm>
            <a:custGeom>
              <a:avLst/>
              <a:gdLst>
                <a:gd name="T0" fmla="*/ 203 w 209"/>
                <a:gd name="T1" fmla="*/ 0 h 109"/>
                <a:gd name="T2" fmla="*/ 0 w 209"/>
                <a:gd name="T3" fmla="*/ 17 h 109"/>
                <a:gd name="T4" fmla="*/ 104 w 209"/>
                <a:gd name="T5" fmla="*/ 105 h 109"/>
                <a:gd name="T6" fmla="*/ 158 w 209"/>
                <a:gd name="T7" fmla="*/ 100 h 109"/>
                <a:gd name="T8" fmla="*/ 207 w 209"/>
                <a:gd name="T9" fmla="*/ 43 h 109"/>
                <a:gd name="T10" fmla="*/ 203 w 209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09">
                  <a:moveTo>
                    <a:pt x="203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5" y="70"/>
                    <a:pt x="51" y="109"/>
                    <a:pt x="104" y="105"/>
                  </a:cubicBezTo>
                  <a:cubicBezTo>
                    <a:pt x="158" y="100"/>
                    <a:pt x="158" y="100"/>
                    <a:pt x="158" y="100"/>
                  </a:cubicBezTo>
                  <a:cubicBezTo>
                    <a:pt x="187" y="98"/>
                    <a:pt x="209" y="72"/>
                    <a:pt x="207" y="4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îś1iďè">
              <a:extLst>
                <a:ext uri="{FF2B5EF4-FFF2-40B4-BE49-F238E27FC236}">
                  <a16:creationId xmlns:a16="http://schemas.microsoft.com/office/drawing/2014/main" id="{79B19B0E-36B3-4018-977E-14080C812C1B}"/>
                </a:ext>
              </a:extLst>
            </p:cNvPr>
            <p:cNvSpPr/>
            <p:nvPr/>
          </p:nvSpPr>
          <p:spPr bwMode="auto">
            <a:xfrm>
              <a:off x="5991226" y="4035426"/>
              <a:ext cx="1212850" cy="777875"/>
            </a:xfrm>
            <a:custGeom>
              <a:avLst/>
              <a:gdLst>
                <a:gd name="T0" fmla="*/ 261 w 387"/>
                <a:gd name="T1" fmla="*/ 248 h 248"/>
                <a:gd name="T2" fmla="*/ 135 w 387"/>
                <a:gd name="T3" fmla="*/ 216 h 248"/>
                <a:gd name="T4" fmla="*/ 0 w 387"/>
                <a:gd name="T5" fmla="*/ 3 h 248"/>
                <a:gd name="T6" fmla="*/ 44 w 387"/>
                <a:gd name="T7" fmla="*/ 0 h 248"/>
                <a:gd name="T8" fmla="*/ 156 w 387"/>
                <a:gd name="T9" fmla="*/ 177 h 248"/>
                <a:gd name="T10" fmla="*/ 365 w 387"/>
                <a:gd name="T11" fmla="*/ 177 h 248"/>
                <a:gd name="T12" fmla="*/ 387 w 387"/>
                <a:gd name="T13" fmla="*/ 217 h 248"/>
                <a:gd name="T14" fmla="*/ 261 w 387"/>
                <a:gd name="T1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7" h="248">
                  <a:moveTo>
                    <a:pt x="261" y="248"/>
                  </a:moveTo>
                  <a:cubicBezTo>
                    <a:pt x="217" y="248"/>
                    <a:pt x="173" y="237"/>
                    <a:pt x="135" y="216"/>
                  </a:cubicBezTo>
                  <a:cubicBezTo>
                    <a:pt x="58" y="174"/>
                    <a:pt x="5" y="90"/>
                    <a:pt x="0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9" y="73"/>
                    <a:pt x="93" y="142"/>
                    <a:pt x="156" y="177"/>
                  </a:cubicBezTo>
                  <a:cubicBezTo>
                    <a:pt x="220" y="212"/>
                    <a:pt x="302" y="212"/>
                    <a:pt x="365" y="177"/>
                  </a:cubicBezTo>
                  <a:cubicBezTo>
                    <a:pt x="387" y="217"/>
                    <a:pt x="387" y="217"/>
                    <a:pt x="387" y="217"/>
                  </a:cubicBezTo>
                  <a:cubicBezTo>
                    <a:pt x="349" y="237"/>
                    <a:pt x="305" y="248"/>
                    <a:pt x="261" y="248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iṧ1îdé">
              <a:extLst>
                <a:ext uri="{FF2B5EF4-FFF2-40B4-BE49-F238E27FC236}">
                  <a16:creationId xmlns:a16="http://schemas.microsoft.com/office/drawing/2014/main" id="{CD83CD9F-45C3-4B60-910B-28D4040D6184}"/>
                </a:ext>
              </a:extLst>
            </p:cNvPr>
            <p:cNvSpPr/>
            <p:nvPr/>
          </p:nvSpPr>
          <p:spPr bwMode="auto">
            <a:xfrm>
              <a:off x="4495801" y="4876801"/>
              <a:ext cx="128588" cy="250825"/>
            </a:xfrm>
            <a:custGeom>
              <a:avLst/>
              <a:gdLst>
                <a:gd name="T0" fmla="*/ 6 w 81"/>
                <a:gd name="T1" fmla="*/ 158 h 158"/>
                <a:gd name="T2" fmla="*/ 0 w 81"/>
                <a:gd name="T3" fmla="*/ 2 h 158"/>
                <a:gd name="T4" fmla="*/ 77 w 81"/>
                <a:gd name="T5" fmla="*/ 0 h 158"/>
                <a:gd name="T6" fmla="*/ 81 w 81"/>
                <a:gd name="T7" fmla="*/ 156 h 158"/>
                <a:gd name="T8" fmla="*/ 6 w 81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58">
                  <a:moveTo>
                    <a:pt x="6" y="158"/>
                  </a:moveTo>
                  <a:lnTo>
                    <a:pt x="0" y="2"/>
                  </a:lnTo>
                  <a:lnTo>
                    <a:pt x="77" y="0"/>
                  </a:lnTo>
                  <a:lnTo>
                    <a:pt x="81" y="156"/>
                  </a:lnTo>
                  <a:lnTo>
                    <a:pt x="6" y="1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ísľïďé">
              <a:extLst>
                <a:ext uri="{FF2B5EF4-FFF2-40B4-BE49-F238E27FC236}">
                  <a16:creationId xmlns:a16="http://schemas.microsoft.com/office/drawing/2014/main" id="{77EE9514-B45A-4F78-B627-3315C94E3C74}"/>
                </a:ext>
              </a:extLst>
            </p:cNvPr>
            <p:cNvSpPr/>
            <p:nvPr/>
          </p:nvSpPr>
          <p:spPr bwMode="auto">
            <a:xfrm>
              <a:off x="4495801" y="4876801"/>
              <a:ext cx="128588" cy="250825"/>
            </a:xfrm>
            <a:custGeom>
              <a:avLst/>
              <a:gdLst>
                <a:gd name="T0" fmla="*/ 6 w 81"/>
                <a:gd name="T1" fmla="*/ 158 h 158"/>
                <a:gd name="T2" fmla="*/ 0 w 81"/>
                <a:gd name="T3" fmla="*/ 2 h 158"/>
                <a:gd name="T4" fmla="*/ 77 w 81"/>
                <a:gd name="T5" fmla="*/ 0 h 158"/>
                <a:gd name="T6" fmla="*/ 81 w 81"/>
                <a:gd name="T7" fmla="*/ 156 h 158"/>
                <a:gd name="T8" fmla="*/ 6 w 81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58">
                  <a:moveTo>
                    <a:pt x="6" y="158"/>
                  </a:moveTo>
                  <a:lnTo>
                    <a:pt x="0" y="2"/>
                  </a:lnTo>
                  <a:lnTo>
                    <a:pt x="77" y="0"/>
                  </a:lnTo>
                  <a:lnTo>
                    <a:pt x="81" y="156"/>
                  </a:lnTo>
                  <a:lnTo>
                    <a:pt x="6" y="1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ïšļïďê">
              <a:extLst>
                <a:ext uri="{FF2B5EF4-FFF2-40B4-BE49-F238E27FC236}">
                  <a16:creationId xmlns:a16="http://schemas.microsoft.com/office/drawing/2014/main" id="{B5D3AD9C-CA2A-4500-A6C8-63BE0CC56470}"/>
                </a:ext>
              </a:extLst>
            </p:cNvPr>
            <p:cNvSpPr/>
            <p:nvPr/>
          </p:nvSpPr>
          <p:spPr bwMode="auto">
            <a:xfrm>
              <a:off x="4267201" y="5202238"/>
              <a:ext cx="393700" cy="47625"/>
            </a:xfrm>
            <a:custGeom>
              <a:avLst/>
              <a:gdLst>
                <a:gd name="T0" fmla="*/ 248 w 248"/>
                <a:gd name="T1" fmla="*/ 20 h 30"/>
                <a:gd name="T2" fmla="*/ 2 w 248"/>
                <a:gd name="T3" fmla="*/ 30 h 30"/>
                <a:gd name="T4" fmla="*/ 0 w 248"/>
                <a:gd name="T5" fmla="*/ 8 h 30"/>
                <a:gd name="T6" fmla="*/ 246 w 248"/>
                <a:gd name="T7" fmla="*/ 0 h 30"/>
                <a:gd name="T8" fmla="*/ 248 w 248"/>
                <a:gd name="T9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30">
                  <a:moveTo>
                    <a:pt x="248" y="20"/>
                  </a:moveTo>
                  <a:lnTo>
                    <a:pt x="2" y="30"/>
                  </a:lnTo>
                  <a:lnTo>
                    <a:pt x="0" y="8"/>
                  </a:lnTo>
                  <a:lnTo>
                    <a:pt x="246" y="0"/>
                  </a:lnTo>
                  <a:lnTo>
                    <a:pt x="248" y="20"/>
                  </a:lnTo>
                  <a:close/>
                </a:path>
              </a:pathLst>
            </a:custGeom>
            <a:solidFill>
              <a:srgbClr val="2A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í$ḷîḓé">
              <a:extLst>
                <a:ext uri="{FF2B5EF4-FFF2-40B4-BE49-F238E27FC236}">
                  <a16:creationId xmlns:a16="http://schemas.microsoft.com/office/drawing/2014/main" id="{78A52CF5-2500-4344-8DD9-DC3148E5C7E2}"/>
                </a:ext>
              </a:extLst>
            </p:cNvPr>
            <p:cNvSpPr/>
            <p:nvPr/>
          </p:nvSpPr>
          <p:spPr bwMode="auto">
            <a:xfrm>
              <a:off x="4264026" y="5008563"/>
              <a:ext cx="393700" cy="206375"/>
            </a:xfrm>
            <a:custGeom>
              <a:avLst/>
              <a:gdLst>
                <a:gd name="T0" fmla="*/ 24 w 126"/>
                <a:gd name="T1" fmla="*/ 30 h 66"/>
                <a:gd name="T2" fmla="*/ 57 w 126"/>
                <a:gd name="T3" fmla="*/ 29 h 66"/>
                <a:gd name="T4" fmla="*/ 63 w 126"/>
                <a:gd name="T5" fmla="*/ 8 h 66"/>
                <a:gd name="T6" fmla="*/ 71 w 126"/>
                <a:gd name="T7" fmla="*/ 0 h 66"/>
                <a:gd name="T8" fmla="*/ 80 w 126"/>
                <a:gd name="T9" fmla="*/ 0 h 66"/>
                <a:gd name="T10" fmla="*/ 82 w 126"/>
                <a:gd name="T11" fmla="*/ 2 h 66"/>
                <a:gd name="T12" fmla="*/ 91 w 126"/>
                <a:gd name="T13" fmla="*/ 18 h 66"/>
                <a:gd name="T14" fmla="*/ 114 w 126"/>
                <a:gd name="T15" fmla="*/ 17 h 66"/>
                <a:gd name="T16" fmla="*/ 125 w 126"/>
                <a:gd name="T17" fmla="*/ 30 h 66"/>
                <a:gd name="T18" fmla="*/ 126 w 126"/>
                <a:gd name="T19" fmla="*/ 62 h 66"/>
                <a:gd name="T20" fmla="*/ 1 w 126"/>
                <a:gd name="T21" fmla="*/ 66 h 66"/>
                <a:gd name="T22" fmla="*/ 1 w 126"/>
                <a:gd name="T23" fmla="*/ 62 h 66"/>
                <a:gd name="T24" fmla="*/ 24 w 126"/>
                <a:gd name="T25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6" h="66">
                  <a:moveTo>
                    <a:pt x="24" y="30"/>
                  </a:moveTo>
                  <a:cubicBezTo>
                    <a:pt x="57" y="29"/>
                    <a:pt x="57" y="29"/>
                    <a:pt x="57" y="2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3"/>
                    <a:pt x="67" y="1"/>
                    <a:pt x="7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3" y="13"/>
                    <a:pt x="84" y="18"/>
                    <a:pt x="91" y="18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20" y="17"/>
                    <a:pt x="125" y="23"/>
                    <a:pt x="125" y="30"/>
                  </a:cubicBezTo>
                  <a:cubicBezTo>
                    <a:pt x="125" y="30"/>
                    <a:pt x="126" y="60"/>
                    <a:pt x="126" y="62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5"/>
                    <a:pt x="1" y="63"/>
                    <a:pt x="1" y="62"/>
                  </a:cubicBezTo>
                  <a:cubicBezTo>
                    <a:pt x="0" y="45"/>
                    <a:pt x="10" y="30"/>
                    <a:pt x="24" y="30"/>
                  </a:cubicBezTo>
                  <a:close/>
                </a:path>
              </a:pathLst>
            </a:custGeom>
            <a:solidFill>
              <a:srgbClr val="373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íṣľîḑê">
              <a:extLst>
                <a:ext uri="{FF2B5EF4-FFF2-40B4-BE49-F238E27FC236}">
                  <a16:creationId xmlns:a16="http://schemas.microsoft.com/office/drawing/2014/main" id="{BF912FA1-F364-4248-A5AC-5DD62DB3D16B}"/>
                </a:ext>
              </a:extLst>
            </p:cNvPr>
            <p:cNvSpPr/>
            <p:nvPr/>
          </p:nvSpPr>
          <p:spPr bwMode="auto">
            <a:xfrm>
              <a:off x="4498976" y="4935538"/>
              <a:ext cx="122238" cy="38100"/>
            </a:xfrm>
            <a:custGeom>
              <a:avLst/>
              <a:gdLst>
                <a:gd name="T0" fmla="*/ 0 w 77"/>
                <a:gd name="T1" fmla="*/ 2 h 24"/>
                <a:gd name="T2" fmla="*/ 0 w 77"/>
                <a:gd name="T3" fmla="*/ 2 h 24"/>
                <a:gd name="T4" fmla="*/ 0 w 77"/>
                <a:gd name="T5" fmla="*/ 24 h 24"/>
                <a:gd name="T6" fmla="*/ 0 w 77"/>
                <a:gd name="T7" fmla="*/ 24 h 24"/>
                <a:gd name="T8" fmla="*/ 0 w 77"/>
                <a:gd name="T9" fmla="*/ 2 h 24"/>
                <a:gd name="T10" fmla="*/ 77 w 77"/>
                <a:gd name="T11" fmla="*/ 0 h 24"/>
                <a:gd name="T12" fmla="*/ 75 w 77"/>
                <a:gd name="T13" fmla="*/ 0 h 24"/>
                <a:gd name="T14" fmla="*/ 77 w 77"/>
                <a:gd name="T15" fmla="*/ 22 h 24"/>
                <a:gd name="T16" fmla="*/ 77 w 77"/>
                <a:gd name="T17" fmla="*/ 22 h 24"/>
                <a:gd name="T18" fmla="*/ 77 w 77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4">
                  <a:moveTo>
                    <a:pt x="0" y="2"/>
                  </a:moveTo>
                  <a:lnTo>
                    <a:pt x="0" y="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"/>
                  </a:lnTo>
                  <a:close/>
                  <a:moveTo>
                    <a:pt x="77" y="0"/>
                  </a:moveTo>
                  <a:lnTo>
                    <a:pt x="75" y="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šľîḓê">
              <a:extLst>
                <a:ext uri="{FF2B5EF4-FFF2-40B4-BE49-F238E27FC236}">
                  <a16:creationId xmlns:a16="http://schemas.microsoft.com/office/drawing/2014/main" id="{C6F71C75-094E-498C-9029-872E7C306E5E}"/>
                </a:ext>
              </a:extLst>
            </p:cNvPr>
            <p:cNvSpPr/>
            <p:nvPr/>
          </p:nvSpPr>
          <p:spPr bwMode="auto">
            <a:xfrm>
              <a:off x="4498976" y="4935538"/>
              <a:ext cx="122238" cy="38100"/>
            </a:xfrm>
            <a:custGeom>
              <a:avLst/>
              <a:gdLst>
                <a:gd name="T0" fmla="*/ 0 w 77"/>
                <a:gd name="T1" fmla="*/ 2 h 24"/>
                <a:gd name="T2" fmla="*/ 0 w 77"/>
                <a:gd name="T3" fmla="*/ 2 h 24"/>
                <a:gd name="T4" fmla="*/ 0 w 77"/>
                <a:gd name="T5" fmla="*/ 24 h 24"/>
                <a:gd name="T6" fmla="*/ 0 w 77"/>
                <a:gd name="T7" fmla="*/ 24 h 24"/>
                <a:gd name="T8" fmla="*/ 0 w 77"/>
                <a:gd name="T9" fmla="*/ 2 h 24"/>
                <a:gd name="T10" fmla="*/ 77 w 77"/>
                <a:gd name="T11" fmla="*/ 0 h 24"/>
                <a:gd name="T12" fmla="*/ 75 w 77"/>
                <a:gd name="T13" fmla="*/ 0 h 24"/>
                <a:gd name="T14" fmla="*/ 77 w 77"/>
                <a:gd name="T15" fmla="*/ 22 h 24"/>
                <a:gd name="T16" fmla="*/ 77 w 77"/>
                <a:gd name="T17" fmla="*/ 22 h 24"/>
                <a:gd name="T18" fmla="*/ 77 w 77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24">
                  <a:moveTo>
                    <a:pt x="0" y="2"/>
                  </a:moveTo>
                  <a:lnTo>
                    <a:pt x="0" y="2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"/>
                  </a:lnTo>
                  <a:moveTo>
                    <a:pt x="77" y="0"/>
                  </a:moveTo>
                  <a:lnTo>
                    <a:pt x="75" y="0"/>
                  </a:lnTo>
                  <a:lnTo>
                    <a:pt x="77" y="22"/>
                  </a:lnTo>
                  <a:lnTo>
                    <a:pt x="77" y="22"/>
                  </a:lnTo>
                  <a:lnTo>
                    <a:pt x="7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ïṡ1íḍê">
              <a:extLst>
                <a:ext uri="{FF2B5EF4-FFF2-40B4-BE49-F238E27FC236}">
                  <a16:creationId xmlns:a16="http://schemas.microsoft.com/office/drawing/2014/main" id="{2CE228E9-5FC2-4F18-A223-D97B965C90B8}"/>
                </a:ext>
              </a:extLst>
            </p:cNvPr>
            <p:cNvSpPr/>
            <p:nvPr/>
          </p:nvSpPr>
          <p:spPr bwMode="auto">
            <a:xfrm>
              <a:off x="4498976" y="4935538"/>
              <a:ext cx="122238" cy="38100"/>
            </a:xfrm>
            <a:custGeom>
              <a:avLst/>
              <a:gdLst>
                <a:gd name="T0" fmla="*/ 75 w 77"/>
                <a:gd name="T1" fmla="*/ 0 h 24"/>
                <a:gd name="T2" fmla="*/ 0 w 77"/>
                <a:gd name="T3" fmla="*/ 2 h 24"/>
                <a:gd name="T4" fmla="*/ 0 w 77"/>
                <a:gd name="T5" fmla="*/ 24 h 24"/>
                <a:gd name="T6" fmla="*/ 77 w 77"/>
                <a:gd name="T7" fmla="*/ 22 h 24"/>
                <a:gd name="T8" fmla="*/ 75 w 7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4">
                  <a:moveTo>
                    <a:pt x="75" y="0"/>
                  </a:moveTo>
                  <a:lnTo>
                    <a:pt x="0" y="2"/>
                  </a:lnTo>
                  <a:lnTo>
                    <a:pt x="0" y="24"/>
                  </a:lnTo>
                  <a:lnTo>
                    <a:pt x="77" y="2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îṣḷïde">
              <a:extLst>
                <a:ext uri="{FF2B5EF4-FFF2-40B4-BE49-F238E27FC236}">
                  <a16:creationId xmlns:a16="http://schemas.microsoft.com/office/drawing/2014/main" id="{DDCDF52E-4688-4F41-AB01-A983EF2B7BFE}"/>
                </a:ext>
              </a:extLst>
            </p:cNvPr>
            <p:cNvSpPr/>
            <p:nvPr/>
          </p:nvSpPr>
          <p:spPr bwMode="auto">
            <a:xfrm>
              <a:off x="4498976" y="4935538"/>
              <a:ext cx="122238" cy="38100"/>
            </a:xfrm>
            <a:custGeom>
              <a:avLst/>
              <a:gdLst>
                <a:gd name="T0" fmla="*/ 75 w 77"/>
                <a:gd name="T1" fmla="*/ 0 h 24"/>
                <a:gd name="T2" fmla="*/ 0 w 77"/>
                <a:gd name="T3" fmla="*/ 2 h 24"/>
                <a:gd name="T4" fmla="*/ 0 w 77"/>
                <a:gd name="T5" fmla="*/ 24 h 24"/>
                <a:gd name="T6" fmla="*/ 77 w 77"/>
                <a:gd name="T7" fmla="*/ 22 h 24"/>
                <a:gd name="T8" fmla="*/ 75 w 7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24">
                  <a:moveTo>
                    <a:pt x="75" y="0"/>
                  </a:moveTo>
                  <a:lnTo>
                    <a:pt x="0" y="2"/>
                  </a:lnTo>
                  <a:lnTo>
                    <a:pt x="0" y="24"/>
                  </a:lnTo>
                  <a:lnTo>
                    <a:pt x="77" y="22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ïṣľiďé">
              <a:extLst>
                <a:ext uri="{FF2B5EF4-FFF2-40B4-BE49-F238E27FC236}">
                  <a16:creationId xmlns:a16="http://schemas.microsoft.com/office/drawing/2014/main" id="{B96C1DCE-59FF-4B0F-9C8E-4ABED6139E79}"/>
                </a:ext>
              </a:extLst>
            </p:cNvPr>
            <p:cNvSpPr/>
            <p:nvPr/>
          </p:nvSpPr>
          <p:spPr bwMode="auto">
            <a:xfrm>
              <a:off x="4264026" y="5099051"/>
              <a:ext cx="131763" cy="115888"/>
            </a:xfrm>
            <a:custGeom>
              <a:avLst/>
              <a:gdLst>
                <a:gd name="T0" fmla="*/ 24 w 42"/>
                <a:gd name="T1" fmla="*/ 1 h 37"/>
                <a:gd name="T2" fmla="*/ 41 w 42"/>
                <a:gd name="T3" fmla="*/ 0 h 37"/>
                <a:gd name="T4" fmla="*/ 42 w 42"/>
                <a:gd name="T5" fmla="*/ 36 h 37"/>
                <a:gd name="T6" fmla="*/ 28 w 42"/>
                <a:gd name="T7" fmla="*/ 36 h 37"/>
                <a:gd name="T8" fmla="*/ 1 w 42"/>
                <a:gd name="T9" fmla="*/ 37 h 37"/>
                <a:gd name="T10" fmla="*/ 1 w 42"/>
                <a:gd name="T11" fmla="*/ 33 h 37"/>
                <a:gd name="T12" fmla="*/ 24 w 42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37">
                  <a:moveTo>
                    <a:pt x="24" y="1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1" y="34"/>
                    <a:pt x="1" y="33"/>
                  </a:cubicBezTo>
                  <a:cubicBezTo>
                    <a:pt x="0" y="16"/>
                    <a:pt x="10" y="1"/>
                    <a:pt x="24" y="1"/>
                  </a:cubicBezTo>
                  <a:close/>
                </a:path>
              </a:pathLst>
            </a:custGeom>
            <a:solidFill>
              <a:srgbClr val="2A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ṩ1íḋé">
              <a:extLst>
                <a:ext uri="{FF2B5EF4-FFF2-40B4-BE49-F238E27FC236}">
                  <a16:creationId xmlns:a16="http://schemas.microsoft.com/office/drawing/2014/main" id="{9F4190D1-0973-453C-8A82-638872DFDA1E}"/>
                </a:ext>
              </a:extLst>
            </p:cNvPr>
            <p:cNvSpPr/>
            <p:nvPr/>
          </p:nvSpPr>
          <p:spPr bwMode="auto">
            <a:xfrm>
              <a:off x="4483101" y="4092576"/>
              <a:ext cx="1225550" cy="846138"/>
            </a:xfrm>
            <a:custGeom>
              <a:avLst/>
              <a:gdLst>
                <a:gd name="T0" fmla="*/ 2 w 391"/>
                <a:gd name="T1" fmla="*/ 270 h 270"/>
                <a:gd name="T2" fmla="*/ 119 w 391"/>
                <a:gd name="T3" fmla="*/ 47 h 270"/>
                <a:gd name="T4" fmla="*/ 383 w 391"/>
                <a:gd name="T5" fmla="*/ 0 h 270"/>
                <a:gd name="T6" fmla="*/ 391 w 391"/>
                <a:gd name="T7" fmla="*/ 0 h 270"/>
                <a:gd name="T8" fmla="*/ 391 w 391"/>
                <a:gd name="T9" fmla="*/ 45 h 270"/>
                <a:gd name="T10" fmla="*/ 383 w 391"/>
                <a:gd name="T11" fmla="*/ 45 h 270"/>
                <a:gd name="T12" fmla="*/ 143 w 391"/>
                <a:gd name="T13" fmla="*/ 84 h 270"/>
                <a:gd name="T14" fmla="*/ 47 w 391"/>
                <a:gd name="T15" fmla="*/ 269 h 270"/>
                <a:gd name="T16" fmla="*/ 2 w 391"/>
                <a:gd name="T1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270">
                  <a:moveTo>
                    <a:pt x="2" y="270"/>
                  </a:moveTo>
                  <a:cubicBezTo>
                    <a:pt x="0" y="183"/>
                    <a:pt x="46" y="95"/>
                    <a:pt x="119" y="47"/>
                  </a:cubicBezTo>
                  <a:cubicBezTo>
                    <a:pt x="189" y="0"/>
                    <a:pt x="301" y="0"/>
                    <a:pt x="383" y="0"/>
                  </a:cubicBezTo>
                  <a:cubicBezTo>
                    <a:pt x="391" y="0"/>
                    <a:pt x="391" y="0"/>
                    <a:pt x="391" y="0"/>
                  </a:cubicBezTo>
                  <a:cubicBezTo>
                    <a:pt x="391" y="45"/>
                    <a:pt x="391" y="45"/>
                    <a:pt x="391" y="45"/>
                  </a:cubicBezTo>
                  <a:cubicBezTo>
                    <a:pt x="383" y="45"/>
                    <a:pt x="383" y="45"/>
                    <a:pt x="383" y="45"/>
                  </a:cubicBezTo>
                  <a:cubicBezTo>
                    <a:pt x="307" y="44"/>
                    <a:pt x="202" y="44"/>
                    <a:pt x="143" y="84"/>
                  </a:cubicBezTo>
                  <a:cubicBezTo>
                    <a:pt x="83" y="124"/>
                    <a:pt x="45" y="197"/>
                    <a:pt x="47" y="269"/>
                  </a:cubicBezTo>
                  <a:lnTo>
                    <a:pt x="2" y="270"/>
                  </a:ln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iŝľíḍe">
              <a:extLst>
                <a:ext uri="{FF2B5EF4-FFF2-40B4-BE49-F238E27FC236}">
                  <a16:creationId xmlns:a16="http://schemas.microsoft.com/office/drawing/2014/main" id="{3A6146C2-F99C-460A-8D20-1BF0395A4012}"/>
                </a:ext>
              </a:extLst>
            </p:cNvPr>
            <p:cNvSpPr/>
            <p:nvPr/>
          </p:nvSpPr>
          <p:spPr bwMode="auto">
            <a:xfrm>
              <a:off x="5907088" y="2951163"/>
              <a:ext cx="1033463" cy="692150"/>
            </a:xfrm>
            <a:custGeom>
              <a:avLst/>
              <a:gdLst>
                <a:gd name="T0" fmla="*/ 313 w 330"/>
                <a:gd name="T1" fmla="*/ 221 h 221"/>
                <a:gd name="T2" fmla="*/ 297 w 330"/>
                <a:gd name="T3" fmla="*/ 208 h 221"/>
                <a:gd name="T4" fmla="*/ 280 w 330"/>
                <a:gd name="T5" fmla="*/ 156 h 221"/>
                <a:gd name="T6" fmla="*/ 209 w 330"/>
                <a:gd name="T7" fmla="*/ 65 h 221"/>
                <a:gd name="T8" fmla="*/ 19 w 330"/>
                <a:gd name="T9" fmla="*/ 46 h 221"/>
                <a:gd name="T10" fmla="*/ 1 w 330"/>
                <a:gd name="T11" fmla="*/ 32 h 221"/>
                <a:gd name="T12" fmla="*/ 15 w 330"/>
                <a:gd name="T13" fmla="*/ 14 h 221"/>
                <a:gd name="T14" fmla="*/ 226 w 330"/>
                <a:gd name="T15" fmla="*/ 37 h 221"/>
                <a:gd name="T16" fmla="*/ 310 w 330"/>
                <a:gd name="T17" fmla="*/ 144 h 221"/>
                <a:gd name="T18" fmla="*/ 328 w 330"/>
                <a:gd name="T19" fmla="*/ 201 h 221"/>
                <a:gd name="T20" fmla="*/ 316 w 330"/>
                <a:gd name="T21" fmla="*/ 220 h 221"/>
                <a:gd name="T22" fmla="*/ 313 w 330"/>
                <a:gd name="T23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0" h="221">
                  <a:moveTo>
                    <a:pt x="313" y="221"/>
                  </a:moveTo>
                  <a:cubicBezTo>
                    <a:pt x="305" y="221"/>
                    <a:pt x="299" y="216"/>
                    <a:pt x="297" y="208"/>
                  </a:cubicBezTo>
                  <a:cubicBezTo>
                    <a:pt x="292" y="189"/>
                    <a:pt x="287" y="172"/>
                    <a:pt x="280" y="156"/>
                  </a:cubicBezTo>
                  <a:cubicBezTo>
                    <a:pt x="269" y="127"/>
                    <a:pt x="247" y="88"/>
                    <a:pt x="209" y="65"/>
                  </a:cubicBezTo>
                  <a:cubicBezTo>
                    <a:pt x="157" y="33"/>
                    <a:pt x="89" y="38"/>
                    <a:pt x="19" y="46"/>
                  </a:cubicBezTo>
                  <a:cubicBezTo>
                    <a:pt x="10" y="48"/>
                    <a:pt x="2" y="41"/>
                    <a:pt x="1" y="32"/>
                  </a:cubicBezTo>
                  <a:cubicBezTo>
                    <a:pt x="0" y="24"/>
                    <a:pt x="6" y="16"/>
                    <a:pt x="15" y="14"/>
                  </a:cubicBezTo>
                  <a:cubicBezTo>
                    <a:pt x="91" y="5"/>
                    <a:pt x="165" y="0"/>
                    <a:pt x="226" y="37"/>
                  </a:cubicBezTo>
                  <a:cubicBezTo>
                    <a:pt x="262" y="59"/>
                    <a:pt x="291" y="96"/>
                    <a:pt x="310" y="144"/>
                  </a:cubicBezTo>
                  <a:cubicBezTo>
                    <a:pt x="317" y="161"/>
                    <a:pt x="323" y="179"/>
                    <a:pt x="328" y="201"/>
                  </a:cubicBezTo>
                  <a:cubicBezTo>
                    <a:pt x="330" y="209"/>
                    <a:pt x="325" y="218"/>
                    <a:pt x="316" y="220"/>
                  </a:cubicBezTo>
                  <a:cubicBezTo>
                    <a:pt x="315" y="221"/>
                    <a:pt x="314" y="221"/>
                    <a:pt x="313" y="221"/>
                  </a:cubicBezTo>
                  <a:close/>
                </a:path>
              </a:pathLst>
            </a:custGeom>
            <a:solidFill>
              <a:srgbClr val="F179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íslïďè">
              <a:extLst>
                <a:ext uri="{FF2B5EF4-FFF2-40B4-BE49-F238E27FC236}">
                  <a16:creationId xmlns:a16="http://schemas.microsoft.com/office/drawing/2014/main" id="{239AF263-38F4-4406-9D45-871223EA04F7}"/>
                </a:ext>
              </a:extLst>
            </p:cNvPr>
            <p:cNvSpPr/>
            <p:nvPr/>
          </p:nvSpPr>
          <p:spPr bwMode="auto">
            <a:xfrm>
              <a:off x="5891213" y="2935288"/>
              <a:ext cx="511175" cy="184150"/>
            </a:xfrm>
            <a:custGeom>
              <a:avLst/>
              <a:gdLst>
                <a:gd name="T0" fmla="*/ 6 w 163"/>
                <a:gd name="T1" fmla="*/ 59 h 59"/>
                <a:gd name="T2" fmla="*/ 0 w 163"/>
                <a:gd name="T3" fmla="*/ 12 h 59"/>
                <a:gd name="T4" fmla="*/ 163 w 163"/>
                <a:gd name="T5" fmla="*/ 9 h 59"/>
                <a:gd name="T6" fmla="*/ 155 w 163"/>
                <a:gd name="T7" fmla="*/ 56 h 59"/>
                <a:gd name="T8" fmla="*/ 6 w 163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59">
                  <a:moveTo>
                    <a:pt x="6" y="59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40" y="7"/>
                    <a:pt x="113" y="0"/>
                    <a:pt x="163" y="9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09" y="48"/>
                    <a:pt x="36" y="56"/>
                    <a:pt x="6" y="59"/>
                  </a:cubicBezTo>
                  <a:close/>
                </a:path>
              </a:pathLst>
            </a:custGeom>
            <a:solidFill>
              <a:srgbClr val="FF42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ïšḷïďe">
              <a:extLst>
                <a:ext uri="{FF2B5EF4-FFF2-40B4-BE49-F238E27FC236}">
                  <a16:creationId xmlns:a16="http://schemas.microsoft.com/office/drawing/2014/main" id="{2515B190-182A-4189-9A48-12DCFA6E0824}"/>
                </a:ext>
              </a:extLst>
            </p:cNvPr>
            <p:cNvSpPr/>
            <p:nvPr/>
          </p:nvSpPr>
          <p:spPr bwMode="auto">
            <a:xfrm>
              <a:off x="4445001" y="3013076"/>
              <a:ext cx="15875" cy="69850"/>
            </a:xfrm>
            <a:prstGeom prst="rect">
              <a:avLst/>
            </a:pr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ïṣľíďe">
              <a:extLst>
                <a:ext uri="{FF2B5EF4-FFF2-40B4-BE49-F238E27FC236}">
                  <a16:creationId xmlns:a16="http://schemas.microsoft.com/office/drawing/2014/main" id="{64D8D2A7-A0F5-4432-AF3A-6FE1229DB878}"/>
                </a:ext>
              </a:extLst>
            </p:cNvPr>
            <p:cNvSpPr/>
            <p:nvPr/>
          </p:nvSpPr>
          <p:spPr bwMode="auto">
            <a:xfrm>
              <a:off x="4416426" y="2997201"/>
              <a:ext cx="76200" cy="34925"/>
            </a:xfrm>
            <a:custGeom>
              <a:avLst/>
              <a:gdLst>
                <a:gd name="T0" fmla="*/ 18 w 24"/>
                <a:gd name="T1" fmla="*/ 11 h 11"/>
                <a:gd name="T2" fmla="*/ 6 w 24"/>
                <a:gd name="T3" fmla="*/ 11 h 11"/>
                <a:gd name="T4" fmla="*/ 0 w 24"/>
                <a:gd name="T5" fmla="*/ 5 h 11"/>
                <a:gd name="T6" fmla="*/ 6 w 24"/>
                <a:gd name="T7" fmla="*/ 0 h 11"/>
                <a:gd name="T8" fmla="*/ 18 w 24"/>
                <a:gd name="T9" fmla="*/ 0 h 11"/>
                <a:gd name="T10" fmla="*/ 24 w 24"/>
                <a:gd name="T11" fmla="*/ 5 h 11"/>
                <a:gd name="T12" fmla="*/ 18 w 2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1">
                  <a:moveTo>
                    <a:pt x="18" y="11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2"/>
                    <a:pt x="24" y="5"/>
                  </a:cubicBezTo>
                  <a:cubicBezTo>
                    <a:pt x="24" y="8"/>
                    <a:pt x="21" y="11"/>
                    <a:pt x="18" y="11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íṩḻîďe">
              <a:extLst>
                <a:ext uri="{FF2B5EF4-FFF2-40B4-BE49-F238E27FC236}">
                  <a16:creationId xmlns:a16="http://schemas.microsoft.com/office/drawing/2014/main" id="{EEEFFD55-9E8E-442B-8819-887636ADD63C}"/>
                </a:ext>
              </a:extLst>
            </p:cNvPr>
            <p:cNvSpPr/>
            <p:nvPr/>
          </p:nvSpPr>
          <p:spPr bwMode="auto">
            <a:xfrm>
              <a:off x="4551363" y="3079751"/>
              <a:ext cx="44450" cy="42863"/>
            </a:xfrm>
            <a:custGeom>
              <a:avLst/>
              <a:gdLst>
                <a:gd name="T0" fmla="*/ 6 w 28"/>
                <a:gd name="T1" fmla="*/ 27 h 27"/>
                <a:gd name="T2" fmla="*/ 0 w 28"/>
                <a:gd name="T3" fmla="*/ 21 h 27"/>
                <a:gd name="T4" fmla="*/ 22 w 28"/>
                <a:gd name="T5" fmla="*/ 0 h 27"/>
                <a:gd name="T6" fmla="*/ 28 w 28"/>
                <a:gd name="T7" fmla="*/ 6 h 27"/>
                <a:gd name="T8" fmla="*/ 6 w 2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6" y="27"/>
                  </a:moveTo>
                  <a:lnTo>
                    <a:pt x="0" y="21"/>
                  </a:lnTo>
                  <a:lnTo>
                    <a:pt x="22" y="0"/>
                  </a:lnTo>
                  <a:lnTo>
                    <a:pt x="28" y="6"/>
                  </a:lnTo>
                  <a:lnTo>
                    <a:pt x="6" y="27"/>
                  </a:ln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îṣ1îḋé">
              <a:extLst>
                <a:ext uri="{FF2B5EF4-FFF2-40B4-BE49-F238E27FC236}">
                  <a16:creationId xmlns:a16="http://schemas.microsoft.com/office/drawing/2014/main" id="{0F922863-F62A-4354-B370-28FD8F40754F}"/>
                </a:ext>
              </a:extLst>
            </p:cNvPr>
            <p:cNvSpPr/>
            <p:nvPr/>
          </p:nvSpPr>
          <p:spPr bwMode="auto">
            <a:xfrm>
              <a:off x="4567238" y="3063876"/>
              <a:ext cx="47625" cy="42863"/>
            </a:xfrm>
            <a:custGeom>
              <a:avLst/>
              <a:gdLst>
                <a:gd name="T0" fmla="*/ 8 w 15"/>
                <a:gd name="T1" fmla="*/ 13 h 14"/>
                <a:gd name="T2" fmla="*/ 2 w 15"/>
                <a:gd name="T3" fmla="*/ 7 h 14"/>
                <a:gd name="T4" fmla="*/ 2 w 15"/>
                <a:gd name="T5" fmla="*/ 1 h 14"/>
                <a:gd name="T6" fmla="*/ 7 w 15"/>
                <a:gd name="T7" fmla="*/ 1 h 14"/>
                <a:gd name="T8" fmla="*/ 13 w 15"/>
                <a:gd name="T9" fmla="*/ 7 h 14"/>
                <a:gd name="T10" fmla="*/ 13 w 15"/>
                <a:gd name="T11" fmla="*/ 13 h 14"/>
                <a:gd name="T12" fmla="*/ 8 w 15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4">
                  <a:moveTo>
                    <a:pt x="8" y="13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5" y="11"/>
                    <a:pt x="13" y="13"/>
                  </a:cubicBezTo>
                  <a:cubicBezTo>
                    <a:pt x="12" y="14"/>
                    <a:pt x="9" y="14"/>
                    <a:pt x="8" y="13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íSlîḑe">
              <a:extLst>
                <a:ext uri="{FF2B5EF4-FFF2-40B4-BE49-F238E27FC236}">
                  <a16:creationId xmlns:a16="http://schemas.microsoft.com/office/drawing/2014/main" id="{A85FE591-F4C6-4A58-9790-3AAE0F9F1109}"/>
                </a:ext>
              </a:extLst>
            </p:cNvPr>
            <p:cNvSpPr/>
            <p:nvPr/>
          </p:nvSpPr>
          <p:spPr bwMode="auto">
            <a:xfrm>
              <a:off x="4310063" y="3086101"/>
              <a:ext cx="41275" cy="39688"/>
            </a:xfrm>
            <a:custGeom>
              <a:avLst/>
              <a:gdLst>
                <a:gd name="T0" fmla="*/ 20 w 26"/>
                <a:gd name="T1" fmla="*/ 25 h 25"/>
                <a:gd name="T2" fmla="*/ 0 w 26"/>
                <a:gd name="T3" fmla="*/ 6 h 25"/>
                <a:gd name="T4" fmla="*/ 4 w 26"/>
                <a:gd name="T5" fmla="*/ 0 h 25"/>
                <a:gd name="T6" fmla="*/ 26 w 26"/>
                <a:gd name="T7" fmla="*/ 21 h 25"/>
                <a:gd name="T8" fmla="*/ 20 w 26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20" y="25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26" y="21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ïSḷïḋe">
              <a:extLst>
                <a:ext uri="{FF2B5EF4-FFF2-40B4-BE49-F238E27FC236}">
                  <a16:creationId xmlns:a16="http://schemas.microsoft.com/office/drawing/2014/main" id="{D1DE652D-CFA5-4C6A-B6DE-0A81A5BDAB7A}"/>
                </a:ext>
              </a:extLst>
            </p:cNvPr>
            <p:cNvSpPr/>
            <p:nvPr/>
          </p:nvSpPr>
          <p:spPr bwMode="auto">
            <a:xfrm>
              <a:off x="4291013" y="3067051"/>
              <a:ext cx="44450" cy="46038"/>
            </a:xfrm>
            <a:custGeom>
              <a:avLst/>
              <a:gdLst>
                <a:gd name="T0" fmla="*/ 7 w 14"/>
                <a:gd name="T1" fmla="*/ 13 h 15"/>
                <a:gd name="T2" fmla="*/ 13 w 14"/>
                <a:gd name="T3" fmla="*/ 7 h 15"/>
                <a:gd name="T4" fmla="*/ 13 w 14"/>
                <a:gd name="T5" fmla="*/ 2 h 15"/>
                <a:gd name="T6" fmla="*/ 7 w 14"/>
                <a:gd name="T7" fmla="*/ 2 h 15"/>
                <a:gd name="T8" fmla="*/ 1 w 14"/>
                <a:gd name="T9" fmla="*/ 8 h 15"/>
                <a:gd name="T10" fmla="*/ 1 w 14"/>
                <a:gd name="T11" fmla="*/ 13 h 15"/>
                <a:gd name="T12" fmla="*/ 7 w 14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5">
                  <a:moveTo>
                    <a:pt x="7" y="13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4" y="6"/>
                    <a:pt x="14" y="3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9"/>
                    <a:pt x="0" y="12"/>
                    <a:pt x="1" y="13"/>
                  </a:cubicBezTo>
                  <a:cubicBezTo>
                    <a:pt x="3" y="15"/>
                    <a:pt x="5" y="15"/>
                    <a:pt x="7" y="13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ïṧľiḍé">
              <a:extLst>
                <a:ext uri="{FF2B5EF4-FFF2-40B4-BE49-F238E27FC236}">
                  <a16:creationId xmlns:a16="http://schemas.microsoft.com/office/drawing/2014/main" id="{40946368-A760-47AC-9AF3-535566DF1FF5}"/>
                </a:ext>
              </a:extLst>
            </p:cNvPr>
            <p:cNvSpPr/>
            <p:nvPr/>
          </p:nvSpPr>
          <p:spPr bwMode="auto">
            <a:xfrm>
              <a:off x="4284663" y="3057526"/>
              <a:ext cx="336550" cy="334963"/>
            </a:xfrm>
            <a:prstGeom prst="ellipse">
              <a:avLst/>
            </a:pr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išḻídê">
              <a:extLst>
                <a:ext uri="{FF2B5EF4-FFF2-40B4-BE49-F238E27FC236}">
                  <a16:creationId xmlns:a16="http://schemas.microsoft.com/office/drawing/2014/main" id="{C6A5DD08-449B-4518-A870-C674B29B267B}"/>
                </a:ext>
              </a:extLst>
            </p:cNvPr>
            <p:cNvSpPr/>
            <p:nvPr/>
          </p:nvSpPr>
          <p:spPr bwMode="auto">
            <a:xfrm>
              <a:off x="4322763" y="3098801"/>
              <a:ext cx="260350" cy="257175"/>
            </a:xfrm>
            <a:prstGeom prst="ellipse">
              <a:avLst/>
            </a:prstGeom>
            <a:solidFill>
              <a:srgbClr val="EFF4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iŝlidè">
              <a:extLst>
                <a:ext uri="{FF2B5EF4-FFF2-40B4-BE49-F238E27FC236}">
                  <a16:creationId xmlns:a16="http://schemas.microsoft.com/office/drawing/2014/main" id="{35870864-5EBD-4069-8051-303291E7D345}"/>
                </a:ext>
              </a:extLst>
            </p:cNvPr>
            <p:cNvSpPr/>
            <p:nvPr/>
          </p:nvSpPr>
          <p:spPr bwMode="auto">
            <a:xfrm>
              <a:off x="4535488" y="3221038"/>
              <a:ext cx="38100" cy="11113"/>
            </a:xfrm>
            <a:custGeom>
              <a:avLst/>
              <a:gdLst>
                <a:gd name="T0" fmla="*/ 10 w 12"/>
                <a:gd name="T1" fmla="*/ 4 h 4"/>
                <a:gd name="T2" fmla="*/ 2 w 12"/>
                <a:gd name="T3" fmla="*/ 4 h 4"/>
                <a:gd name="T4" fmla="*/ 0 w 12"/>
                <a:gd name="T5" fmla="*/ 2 h 4"/>
                <a:gd name="T6" fmla="*/ 2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íṡļiḑê">
              <a:extLst>
                <a:ext uri="{FF2B5EF4-FFF2-40B4-BE49-F238E27FC236}">
                  <a16:creationId xmlns:a16="http://schemas.microsoft.com/office/drawing/2014/main" id="{73C21DF1-00D7-4B7C-81C6-08732673F6FF}"/>
                </a:ext>
              </a:extLst>
            </p:cNvPr>
            <p:cNvSpPr/>
            <p:nvPr/>
          </p:nvSpPr>
          <p:spPr bwMode="auto">
            <a:xfrm>
              <a:off x="4332288" y="3221038"/>
              <a:ext cx="38100" cy="11113"/>
            </a:xfrm>
            <a:custGeom>
              <a:avLst/>
              <a:gdLst>
                <a:gd name="T0" fmla="*/ 10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0 w 12"/>
                <a:gd name="T9" fmla="*/ 0 h 4"/>
                <a:gd name="T10" fmla="*/ 12 w 12"/>
                <a:gd name="T11" fmla="*/ 2 h 4"/>
                <a:gd name="T12" fmla="*/ 10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1"/>
                    <a:pt x="12" y="2"/>
                  </a:cubicBezTo>
                  <a:cubicBezTo>
                    <a:pt x="12" y="3"/>
                    <a:pt x="11" y="4"/>
                    <a:pt x="10" y="4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ïs1íḍê">
              <a:extLst>
                <a:ext uri="{FF2B5EF4-FFF2-40B4-BE49-F238E27FC236}">
                  <a16:creationId xmlns:a16="http://schemas.microsoft.com/office/drawing/2014/main" id="{5D1CCD5D-B7B0-40BD-BE5B-7D46B1537C0E}"/>
                </a:ext>
              </a:extLst>
            </p:cNvPr>
            <p:cNvSpPr/>
            <p:nvPr/>
          </p:nvSpPr>
          <p:spPr bwMode="auto">
            <a:xfrm>
              <a:off x="4448176" y="3103563"/>
              <a:ext cx="9525" cy="38100"/>
            </a:xfrm>
            <a:custGeom>
              <a:avLst/>
              <a:gdLst>
                <a:gd name="T0" fmla="*/ 1 w 3"/>
                <a:gd name="T1" fmla="*/ 12 h 12"/>
                <a:gd name="T2" fmla="*/ 0 w 3"/>
                <a:gd name="T3" fmla="*/ 10 h 12"/>
                <a:gd name="T4" fmla="*/ 0 w 3"/>
                <a:gd name="T5" fmla="*/ 2 h 12"/>
                <a:gd name="T6" fmla="*/ 1 w 3"/>
                <a:gd name="T7" fmla="*/ 0 h 12"/>
                <a:gd name="T8" fmla="*/ 3 w 3"/>
                <a:gd name="T9" fmla="*/ 2 h 12"/>
                <a:gd name="T10" fmla="*/ 3 w 3"/>
                <a:gd name="T11" fmla="*/ 10 h 12"/>
                <a:gd name="T12" fmla="*/ 1 w 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1" y="12"/>
                  </a:moveTo>
                  <a:cubicBezTo>
                    <a:pt x="0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2"/>
                    <a:pt x="1" y="12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íṩ1ïḑe">
              <a:extLst>
                <a:ext uri="{FF2B5EF4-FFF2-40B4-BE49-F238E27FC236}">
                  <a16:creationId xmlns:a16="http://schemas.microsoft.com/office/drawing/2014/main" id="{4E6DB25A-27F8-4666-B43D-449F9685339D}"/>
                </a:ext>
              </a:extLst>
            </p:cNvPr>
            <p:cNvSpPr/>
            <p:nvPr/>
          </p:nvSpPr>
          <p:spPr bwMode="auto">
            <a:xfrm>
              <a:off x="4448176" y="3308351"/>
              <a:ext cx="9525" cy="41275"/>
            </a:xfrm>
            <a:custGeom>
              <a:avLst/>
              <a:gdLst>
                <a:gd name="T0" fmla="*/ 1 w 3"/>
                <a:gd name="T1" fmla="*/ 13 h 13"/>
                <a:gd name="T2" fmla="*/ 0 w 3"/>
                <a:gd name="T3" fmla="*/ 11 h 13"/>
                <a:gd name="T4" fmla="*/ 0 w 3"/>
                <a:gd name="T5" fmla="*/ 2 h 13"/>
                <a:gd name="T6" fmla="*/ 1 w 3"/>
                <a:gd name="T7" fmla="*/ 0 h 13"/>
                <a:gd name="T8" fmla="*/ 3 w 3"/>
                <a:gd name="T9" fmla="*/ 2 h 13"/>
                <a:gd name="T10" fmla="*/ 3 w 3"/>
                <a:gd name="T11" fmla="*/ 11 h 13"/>
                <a:gd name="T12" fmla="*/ 1 w 3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3">
                  <a:moveTo>
                    <a:pt x="1" y="13"/>
                  </a:moveTo>
                  <a:cubicBezTo>
                    <a:pt x="0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3"/>
                    <a:pt x="1" y="13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îṣ1íḍè">
              <a:extLst>
                <a:ext uri="{FF2B5EF4-FFF2-40B4-BE49-F238E27FC236}">
                  <a16:creationId xmlns:a16="http://schemas.microsoft.com/office/drawing/2014/main" id="{94A94BBC-ECED-449E-B1C1-0EEB924D0D8B}"/>
                </a:ext>
              </a:extLst>
            </p:cNvPr>
            <p:cNvSpPr/>
            <p:nvPr/>
          </p:nvSpPr>
          <p:spPr bwMode="auto">
            <a:xfrm>
              <a:off x="4511676" y="3282951"/>
              <a:ext cx="30163" cy="31750"/>
            </a:xfrm>
            <a:custGeom>
              <a:avLst/>
              <a:gdLst>
                <a:gd name="T0" fmla="*/ 8 w 10"/>
                <a:gd name="T1" fmla="*/ 10 h 10"/>
                <a:gd name="T2" fmla="*/ 6 w 10"/>
                <a:gd name="T3" fmla="*/ 9 h 10"/>
                <a:gd name="T4" fmla="*/ 0 w 10"/>
                <a:gd name="T5" fmla="*/ 3 h 10"/>
                <a:gd name="T6" fmla="*/ 0 w 10"/>
                <a:gd name="T7" fmla="*/ 1 h 10"/>
                <a:gd name="T8" fmla="*/ 3 w 10"/>
                <a:gd name="T9" fmla="*/ 1 h 10"/>
                <a:gd name="T10" fmla="*/ 9 w 10"/>
                <a:gd name="T11" fmla="*/ 7 h 10"/>
                <a:gd name="T12" fmla="*/ 9 w 10"/>
                <a:gd name="T13" fmla="*/ 9 h 10"/>
                <a:gd name="T14" fmla="*/ 8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8" y="10"/>
                  </a:moveTo>
                  <a:cubicBezTo>
                    <a:pt x="7" y="10"/>
                    <a:pt x="7" y="10"/>
                    <a:pt x="6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9"/>
                    <a:pt x="9" y="9"/>
                  </a:cubicBezTo>
                  <a:cubicBezTo>
                    <a:pt x="8" y="10"/>
                    <a:pt x="8" y="10"/>
                    <a:pt x="8" y="10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ïš1íḑê">
              <a:extLst>
                <a:ext uri="{FF2B5EF4-FFF2-40B4-BE49-F238E27FC236}">
                  <a16:creationId xmlns:a16="http://schemas.microsoft.com/office/drawing/2014/main" id="{F094F0AB-101B-4AFB-9FF7-31560079A8F2}"/>
                </a:ext>
              </a:extLst>
            </p:cNvPr>
            <p:cNvSpPr/>
            <p:nvPr/>
          </p:nvSpPr>
          <p:spPr bwMode="auto">
            <a:xfrm>
              <a:off x="4364038" y="3138488"/>
              <a:ext cx="31750" cy="28575"/>
            </a:xfrm>
            <a:custGeom>
              <a:avLst/>
              <a:gdLst>
                <a:gd name="T0" fmla="*/ 8 w 10"/>
                <a:gd name="T1" fmla="*/ 9 h 9"/>
                <a:gd name="T2" fmla="*/ 7 w 10"/>
                <a:gd name="T3" fmla="*/ 9 h 9"/>
                <a:gd name="T4" fmla="*/ 1 w 10"/>
                <a:gd name="T5" fmla="*/ 3 h 9"/>
                <a:gd name="T6" fmla="*/ 1 w 10"/>
                <a:gd name="T7" fmla="*/ 0 h 9"/>
                <a:gd name="T8" fmla="*/ 4 w 10"/>
                <a:gd name="T9" fmla="*/ 0 h 9"/>
                <a:gd name="T10" fmla="*/ 10 w 10"/>
                <a:gd name="T11" fmla="*/ 6 h 9"/>
                <a:gd name="T12" fmla="*/ 10 w 10"/>
                <a:gd name="T13" fmla="*/ 9 h 9"/>
                <a:gd name="T14" fmla="*/ 8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cubicBezTo>
                    <a:pt x="8" y="9"/>
                    <a:pt x="7" y="9"/>
                    <a:pt x="7" y="9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ïšḻíḑê">
              <a:extLst>
                <a:ext uri="{FF2B5EF4-FFF2-40B4-BE49-F238E27FC236}">
                  <a16:creationId xmlns:a16="http://schemas.microsoft.com/office/drawing/2014/main" id="{23A8E984-5C6D-48C1-839A-0E40B6D0B7DD}"/>
                </a:ext>
              </a:extLst>
            </p:cNvPr>
            <p:cNvSpPr/>
            <p:nvPr/>
          </p:nvSpPr>
          <p:spPr bwMode="auto">
            <a:xfrm>
              <a:off x="4511676" y="3138488"/>
              <a:ext cx="30163" cy="28575"/>
            </a:xfrm>
            <a:custGeom>
              <a:avLst/>
              <a:gdLst>
                <a:gd name="T0" fmla="*/ 2 w 10"/>
                <a:gd name="T1" fmla="*/ 9 h 9"/>
                <a:gd name="T2" fmla="*/ 0 w 10"/>
                <a:gd name="T3" fmla="*/ 9 h 9"/>
                <a:gd name="T4" fmla="*/ 0 w 10"/>
                <a:gd name="T5" fmla="*/ 6 h 9"/>
                <a:gd name="T6" fmla="*/ 6 w 10"/>
                <a:gd name="T7" fmla="*/ 0 h 9"/>
                <a:gd name="T8" fmla="*/ 9 w 10"/>
                <a:gd name="T9" fmla="*/ 0 h 9"/>
                <a:gd name="T10" fmla="*/ 9 w 10"/>
                <a:gd name="T11" fmla="*/ 3 h 9"/>
                <a:gd name="T12" fmla="*/ 3 w 10"/>
                <a:gd name="T13" fmla="*/ 9 h 9"/>
                <a:gd name="T14" fmla="*/ 2 w 10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9">
                  <a:moveTo>
                    <a:pt x="2" y="9"/>
                  </a:moveTo>
                  <a:cubicBezTo>
                    <a:pt x="1" y="9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1"/>
                    <a:pt x="10" y="2"/>
                    <a:pt x="9" y="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íšlîḋè">
              <a:extLst>
                <a:ext uri="{FF2B5EF4-FFF2-40B4-BE49-F238E27FC236}">
                  <a16:creationId xmlns:a16="http://schemas.microsoft.com/office/drawing/2014/main" id="{E2FD0B5F-38ED-44F6-B2F7-D86C5BFF7A98}"/>
                </a:ext>
              </a:extLst>
            </p:cNvPr>
            <p:cNvSpPr/>
            <p:nvPr/>
          </p:nvSpPr>
          <p:spPr bwMode="auto">
            <a:xfrm>
              <a:off x="4364038" y="3282951"/>
              <a:ext cx="31750" cy="31750"/>
            </a:xfrm>
            <a:custGeom>
              <a:avLst/>
              <a:gdLst>
                <a:gd name="T0" fmla="*/ 2 w 10"/>
                <a:gd name="T1" fmla="*/ 10 h 10"/>
                <a:gd name="T2" fmla="*/ 1 w 10"/>
                <a:gd name="T3" fmla="*/ 9 h 10"/>
                <a:gd name="T4" fmla="*/ 1 w 10"/>
                <a:gd name="T5" fmla="*/ 7 h 10"/>
                <a:gd name="T6" fmla="*/ 7 w 10"/>
                <a:gd name="T7" fmla="*/ 1 h 10"/>
                <a:gd name="T8" fmla="*/ 10 w 10"/>
                <a:gd name="T9" fmla="*/ 1 h 10"/>
                <a:gd name="T10" fmla="*/ 10 w 10"/>
                <a:gd name="T11" fmla="*/ 3 h 10"/>
                <a:gd name="T12" fmla="*/ 4 w 10"/>
                <a:gd name="T13" fmla="*/ 9 h 10"/>
                <a:gd name="T14" fmla="*/ 2 w 10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2" y="10"/>
                  </a:moveTo>
                  <a:cubicBezTo>
                    <a:pt x="2" y="10"/>
                    <a:pt x="1" y="10"/>
                    <a:pt x="1" y="9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0" y="1"/>
                    <a:pt x="10" y="3"/>
                    <a:pt x="10" y="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2" y="10"/>
                  </a:cubicBezTo>
                  <a:close/>
                </a:path>
              </a:pathLst>
            </a:custGeom>
            <a:solidFill>
              <a:srgbClr val="121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îŝľidé">
              <a:extLst>
                <a:ext uri="{FF2B5EF4-FFF2-40B4-BE49-F238E27FC236}">
                  <a16:creationId xmlns:a16="http://schemas.microsoft.com/office/drawing/2014/main" id="{50FE5060-A0D2-4B59-9D2A-80C9582D9CE9}"/>
                </a:ext>
              </a:extLst>
            </p:cNvPr>
            <p:cNvSpPr/>
            <p:nvPr/>
          </p:nvSpPr>
          <p:spPr bwMode="auto">
            <a:xfrm>
              <a:off x="4441826" y="3176588"/>
              <a:ext cx="112713" cy="58738"/>
            </a:xfrm>
            <a:custGeom>
              <a:avLst/>
              <a:gdLst>
                <a:gd name="T0" fmla="*/ 4 w 36"/>
                <a:gd name="T1" fmla="*/ 19 h 19"/>
                <a:gd name="T2" fmla="*/ 1 w 36"/>
                <a:gd name="T3" fmla="*/ 17 h 19"/>
                <a:gd name="T4" fmla="*/ 2 w 36"/>
                <a:gd name="T5" fmla="*/ 13 h 19"/>
                <a:gd name="T6" fmla="*/ 31 w 36"/>
                <a:gd name="T7" fmla="*/ 0 h 19"/>
                <a:gd name="T8" fmla="*/ 35 w 36"/>
                <a:gd name="T9" fmla="*/ 2 h 19"/>
                <a:gd name="T10" fmla="*/ 34 w 36"/>
                <a:gd name="T11" fmla="*/ 6 h 19"/>
                <a:gd name="T12" fmla="*/ 5 w 36"/>
                <a:gd name="T13" fmla="*/ 19 h 19"/>
                <a:gd name="T14" fmla="*/ 4 w 36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9">
                  <a:moveTo>
                    <a:pt x="4" y="19"/>
                  </a:moveTo>
                  <a:cubicBezTo>
                    <a:pt x="3" y="19"/>
                    <a:pt x="1" y="19"/>
                    <a:pt x="1" y="17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4" y="0"/>
                    <a:pt x="35" y="2"/>
                  </a:cubicBezTo>
                  <a:cubicBezTo>
                    <a:pt x="36" y="4"/>
                    <a:pt x="35" y="6"/>
                    <a:pt x="34" y="6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9"/>
                    <a:pt x="4" y="19"/>
                  </a:cubicBezTo>
                  <a:close/>
                </a:path>
              </a:pathLst>
            </a:custGeom>
            <a:solidFill>
              <a:srgbClr val="303A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79C532D1-3915-483C-A34A-5E2EA196BA9D}"/>
              </a:ext>
            </a:extLst>
          </p:cNvPr>
          <p:cNvGrpSpPr/>
          <p:nvPr/>
        </p:nvGrpSpPr>
        <p:grpSpPr>
          <a:xfrm>
            <a:off x="776875" y="2377440"/>
            <a:ext cx="1491499" cy="3474878"/>
            <a:chOff x="776874" y="2377440"/>
            <a:chExt cx="1491499" cy="3474878"/>
          </a:xfrm>
        </p:grpSpPr>
        <p:grpSp>
          <p:nvGrpSpPr>
            <p:cNvPr id="6" name="1802d3c2-7b85-4575-bb2c-2099f7a1573f" descr="/wQAAB+LCAAAAAAABAC9U8FugkAQ/Zdte6MGidaEG21Dw8FqgmkPjYctO8I2sJhlaTSGf+/ugsgWNLGHhgs+3sy8N/M8oFux3wJyUZhhLp4pjjnOAgEZslBAkMvKNLXQI2WEsviF5+W2QO7HoS3rfnmnInnK05y/4bQE1YBRQXFa/3R7RQZ3yalUsNfYOa6k9XotNhsawSqBDI6cFWXCYyRMMJEMe2RLA5zGiWBQFA2w+PyCSHTK3KlilUUie974/sSZPXieaqbH2FVloRCinJH/EXkvkemQTMeQ6TvqMWWeW/dx03PKaFZmDU1PnuNdBxrbNUgJSaFLC5gA/t0edKww/R4KLgf4Oc+wkAMPdnV3WsNkOtK6AkZgJzsdxSLj/o1IFb3BhKkPbcBO/CWWeQUpa8CwUXIiWuocBQgvioCJZq11KDTey0ot16naofJoW3iV7ZTS2uYKdgKtTWsq1ZjLGQZYWZeF6r/SHwzquq5Lj8Wp0j3rmLAvmtDQbxdHPX0r9eku+NFLucqJquh6GArWNXdoFBjaG9lr+fwA7ZQ8z/8EAAA=">
              <a:extLst>
                <a:ext uri="{FF2B5EF4-FFF2-40B4-BE49-F238E27FC236}">
                  <a16:creationId xmlns:a16="http://schemas.microsoft.com/office/drawing/2014/main" id="{4C71644B-93AB-49AD-AA51-E338E0B9EE2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6874" y="2377440"/>
              <a:ext cx="1491499" cy="3474878"/>
              <a:chOff x="1104438" y="1267364"/>
              <a:chExt cx="1859969" cy="4333336"/>
            </a:xfrm>
          </p:grpSpPr>
          <p:sp>
            <p:nvSpPr>
              <p:cNvPr id="7" name="ValueShape">
                <a:extLst>
                  <a:ext uri="{FF2B5EF4-FFF2-40B4-BE49-F238E27FC236}">
                    <a16:creationId xmlns:a16="http://schemas.microsoft.com/office/drawing/2014/main" id="{081509A2-1935-4F13-8B8F-B63FC1329E78}"/>
                  </a:ext>
                </a:extLst>
              </p:cNvPr>
              <p:cNvSpPr/>
              <p:nvPr/>
            </p:nvSpPr>
            <p:spPr>
              <a:xfrm>
                <a:off x="1165019" y="2381657"/>
                <a:ext cx="1738807" cy="2653174"/>
              </a:xfrm>
              <a:custGeom>
                <a:avLst/>
                <a:gdLst>
                  <a:gd name="connsiteX0" fmla="*/ 0 w 1695450"/>
                  <a:gd name="connsiteY0" fmla="*/ 0 h 2597150"/>
                  <a:gd name="connsiteX1" fmla="*/ 1695450 w 1695450"/>
                  <a:gd name="connsiteY1" fmla="*/ 0 h 2597150"/>
                  <a:gd name="connsiteX2" fmla="*/ 1695450 w 1695450"/>
                  <a:gd name="connsiteY2" fmla="*/ 2597150 h 2597150"/>
                  <a:gd name="connsiteX3" fmla="*/ 0 w 1695450"/>
                  <a:gd name="connsiteY3" fmla="*/ 2597150 h 2597150"/>
                  <a:gd name="connsiteX4" fmla="*/ 0 w 1695450"/>
                  <a:gd name="connsiteY4" fmla="*/ 0 h 259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50" h="2597150">
                    <a:moveTo>
                      <a:pt x="0" y="0"/>
                    </a:moveTo>
                    <a:lnTo>
                      <a:pt x="1695450" y="0"/>
                    </a:lnTo>
                    <a:lnTo>
                      <a:pt x="1695450" y="2597150"/>
                    </a:lnTo>
                    <a:lnTo>
                      <a:pt x="0" y="259715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lt1">
                      <a:lumMod val="95000"/>
                    </a:schemeClr>
                  </a:gs>
                  <a:gs pos="45000">
                    <a:schemeClr val="accent1">
                      <a:lumMod val="100000"/>
                    </a:schemeClr>
                  </a:gs>
                  <a:gs pos="45100">
                    <a:schemeClr val="lt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BackShape">
                <a:extLst>
                  <a:ext uri="{FF2B5EF4-FFF2-40B4-BE49-F238E27FC236}">
                    <a16:creationId xmlns:a16="http://schemas.microsoft.com/office/drawing/2014/main" id="{4477CCD9-EEEF-4A82-AAAB-E2470FA0D42F}"/>
                  </a:ext>
                </a:extLst>
              </p:cNvPr>
              <p:cNvSpPr/>
              <p:nvPr/>
            </p:nvSpPr>
            <p:spPr>
              <a:xfrm>
                <a:off x="1104438" y="2011972"/>
                <a:ext cx="1859969" cy="3588728"/>
              </a:xfrm>
              <a:custGeom>
                <a:avLst/>
                <a:gdLst>
                  <a:gd name="connsiteX0" fmla="*/ 271691 w 1905000"/>
                  <a:gd name="connsiteY0" fmla="*/ 0 h 3512820"/>
                  <a:gd name="connsiteX1" fmla="*/ 1633309 w 1905000"/>
                  <a:gd name="connsiteY1" fmla="*/ 0 h 3512820"/>
                  <a:gd name="connsiteX2" fmla="*/ 1905000 w 1905000"/>
                  <a:gd name="connsiteY2" fmla="*/ 271691 h 3512820"/>
                  <a:gd name="connsiteX3" fmla="*/ 1905000 w 1905000"/>
                  <a:gd name="connsiteY3" fmla="*/ 3241129 h 3512820"/>
                  <a:gd name="connsiteX4" fmla="*/ 1633309 w 1905000"/>
                  <a:gd name="connsiteY4" fmla="*/ 3512820 h 3512820"/>
                  <a:gd name="connsiteX5" fmla="*/ 271691 w 1905000"/>
                  <a:gd name="connsiteY5" fmla="*/ 3512820 h 3512820"/>
                  <a:gd name="connsiteX6" fmla="*/ 0 w 1905000"/>
                  <a:gd name="connsiteY6" fmla="*/ 3241129 h 3512820"/>
                  <a:gd name="connsiteX7" fmla="*/ 0 w 1905000"/>
                  <a:gd name="connsiteY7" fmla="*/ 271691 h 3512820"/>
                  <a:gd name="connsiteX8" fmla="*/ 271691 w 1905000"/>
                  <a:gd name="connsiteY8" fmla="*/ 0 h 3512820"/>
                  <a:gd name="connsiteX9" fmla="*/ 104775 w 1905000"/>
                  <a:gd name="connsiteY9" fmla="*/ 353060 h 3512820"/>
                  <a:gd name="connsiteX10" fmla="*/ 104775 w 1905000"/>
                  <a:gd name="connsiteY10" fmla="*/ 2950210 h 3512820"/>
                  <a:gd name="connsiteX11" fmla="*/ 1800225 w 1905000"/>
                  <a:gd name="connsiteY11" fmla="*/ 2950210 h 3512820"/>
                  <a:gd name="connsiteX12" fmla="*/ 1800225 w 1905000"/>
                  <a:gd name="connsiteY12" fmla="*/ 353060 h 3512820"/>
                  <a:gd name="connsiteX13" fmla="*/ 104775 w 1905000"/>
                  <a:gd name="connsiteY13" fmla="*/ 353060 h 35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000" h="3512820">
                    <a:moveTo>
                      <a:pt x="271691" y="0"/>
                    </a:moveTo>
                    <a:lnTo>
                      <a:pt x="1633309" y="0"/>
                    </a:lnTo>
                    <a:cubicBezTo>
                      <a:pt x="1783360" y="0"/>
                      <a:pt x="1905000" y="121640"/>
                      <a:pt x="1905000" y="271691"/>
                    </a:cubicBezTo>
                    <a:lnTo>
                      <a:pt x="1905000" y="3241129"/>
                    </a:lnTo>
                    <a:cubicBezTo>
                      <a:pt x="1905000" y="3391180"/>
                      <a:pt x="1783360" y="3512820"/>
                      <a:pt x="1633309" y="3512820"/>
                    </a:cubicBezTo>
                    <a:lnTo>
                      <a:pt x="271691" y="3512820"/>
                    </a:lnTo>
                    <a:cubicBezTo>
                      <a:pt x="121640" y="3512820"/>
                      <a:pt x="0" y="3391180"/>
                      <a:pt x="0" y="3241129"/>
                    </a:cubicBezTo>
                    <a:lnTo>
                      <a:pt x="0" y="271691"/>
                    </a:lnTo>
                    <a:cubicBezTo>
                      <a:pt x="0" y="121640"/>
                      <a:pt x="121640" y="0"/>
                      <a:pt x="271691" y="0"/>
                    </a:cubicBezTo>
                    <a:close/>
                    <a:moveTo>
                      <a:pt x="104775" y="353060"/>
                    </a:moveTo>
                    <a:lnTo>
                      <a:pt x="104775" y="2950210"/>
                    </a:lnTo>
                    <a:lnTo>
                      <a:pt x="1800225" y="2950210"/>
                    </a:lnTo>
                    <a:lnTo>
                      <a:pt x="1800225" y="353060"/>
                    </a:lnTo>
                    <a:lnTo>
                      <a:pt x="104775" y="353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BackShape">
                <a:extLst>
                  <a:ext uri="{FF2B5EF4-FFF2-40B4-BE49-F238E27FC236}">
                    <a16:creationId xmlns:a16="http://schemas.microsoft.com/office/drawing/2014/main" id="{83320606-C5E8-47CE-BD43-5332336EE074}"/>
                  </a:ext>
                </a:extLst>
              </p:cNvPr>
              <p:cNvSpPr/>
              <p:nvPr/>
            </p:nvSpPr>
            <p:spPr>
              <a:xfrm>
                <a:off x="1834670" y="2117228"/>
                <a:ext cx="399505" cy="77655"/>
              </a:xfrm>
              <a:custGeom>
                <a:avLst/>
                <a:gdLst>
                  <a:gd name="connsiteX0" fmla="*/ 216342 w 567196"/>
                  <a:gd name="connsiteY0" fmla="*/ 20177 h 105368"/>
                  <a:gd name="connsiteX1" fmla="*/ 534689 w 567196"/>
                  <a:gd name="connsiteY1" fmla="*/ 20177 h 105368"/>
                  <a:gd name="connsiteX2" fmla="*/ 567196 w 567196"/>
                  <a:gd name="connsiteY2" fmla="*/ 52684 h 105368"/>
                  <a:gd name="connsiteX3" fmla="*/ 534689 w 567196"/>
                  <a:gd name="connsiteY3" fmla="*/ 85191 h 105368"/>
                  <a:gd name="connsiteX4" fmla="*/ 216342 w 567196"/>
                  <a:gd name="connsiteY4" fmla="*/ 85191 h 105368"/>
                  <a:gd name="connsiteX5" fmla="*/ 183835 w 567196"/>
                  <a:gd name="connsiteY5" fmla="*/ 52684 h 105368"/>
                  <a:gd name="connsiteX6" fmla="*/ 216342 w 567196"/>
                  <a:gd name="connsiteY6" fmla="*/ 20177 h 105368"/>
                  <a:gd name="connsiteX7" fmla="*/ 52685 w 567196"/>
                  <a:gd name="connsiteY7" fmla="*/ 0 h 105368"/>
                  <a:gd name="connsiteX8" fmla="*/ 105370 w 567196"/>
                  <a:gd name="connsiteY8" fmla="*/ 52684 h 105368"/>
                  <a:gd name="connsiteX9" fmla="*/ 52685 w 567196"/>
                  <a:gd name="connsiteY9" fmla="*/ 105368 h 105368"/>
                  <a:gd name="connsiteX10" fmla="*/ 0 w 567196"/>
                  <a:gd name="connsiteY10" fmla="*/ 52684 h 105368"/>
                  <a:gd name="connsiteX11" fmla="*/ 52685 w 567196"/>
                  <a:gd name="connsiteY11" fmla="*/ 0 h 10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7196" h="105368">
                    <a:moveTo>
                      <a:pt x="216342" y="20177"/>
                    </a:moveTo>
                    <a:lnTo>
                      <a:pt x="534689" y="20177"/>
                    </a:lnTo>
                    <a:cubicBezTo>
                      <a:pt x="552642" y="20177"/>
                      <a:pt x="567196" y="34731"/>
                      <a:pt x="567196" y="52684"/>
                    </a:cubicBezTo>
                    <a:cubicBezTo>
                      <a:pt x="567196" y="70637"/>
                      <a:pt x="552642" y="85191"/>
                      <a:pt x="534689" y="85191"/>
                    </a:cubicBezTo>
                    <a:lnTo>
                      <a:pt x="216342" y="85191"/>
                    </a:lnTo>
                    <a:cubicBezTo>
                      <a:pt x="198389" y="85191"/>
                      <a:pt x="183835" y="70637"/>
                      <a:pt x="183835" y="52684"/>
                    </a:cubicBezTo>
                    <a:cubicBezTo>
                      <a:pt x="183835" y="34731"/>
                      <a:pt x="198389" y="20177"/>
                      <a:pt x="216342" y="20177"/>
                    </a:cubicBezTo>
                    <a:close/>
                    <a:moveTo>
                      <a:pt x="52685" y="0"/>
                    </a:moveTo>
                    <a:cubicBezTo>
                      <a:pt x="81782" y="0"/>
                      <a:pt x="105370" y="23587"/>
                      <a:pt x="105370" y="52684"/>
                    </a:cubicBezTo>
                    <a:cubicBezTo>
                      <a:pt x="105370" y="81781"/>
                      <a:pt x="81782" y="105368"/>
                      <a:pt x="52685" y="105368"/>
                    </a:cubicBezTo>
                    <a:cubicBezTo>
                      <a:pt x="23588" y="105368"/>
                      <a:pt x="0" y="81781"/>
                      <a:pt x="0" y="52684"/>
                    </a:cubicBezTo>
                    <a:cubicBezTo>
                      <a:pt x="0" y="23587"/>
                      <a:pt x="23588" y="0"/>
                      <a:pt x="52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" name="BackShape">
                <a:extLst>
                  <a:ext uri="{FF2B5EF4-FFF2-40B4-BE49-F238E27FC236}">
                    <a16:creationId xmlns:a16="http://schemas.microsoft.com/office/drawing/2014/main" id="{17CB0F72-75A7-4E82-986A-92C685204DB1}"/>
                  </a:ext>
                </a:extLst>
              </p:cNvPr>
              <p:cNvSpPr/>
              <p:nvPr/>
            </p:nvSpPr>
            <p:spPr>
              <a:xfrm>
                <a:off x="1871778" y="5143135"/>
                <a:ext cx="325288" cy="340363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ValueText">
                <a:extLst>
                  <a:ext uri="{FF2B5EF4-FFF2-40B4-BE49-F238E27FC236}">
                    <a16:creationId xmlns:a16="http://schemas.microsoft.com/office/drawing/2014/main" id="{033533E9-EF93-4788-A484-B83F906932D3}"/>
                  </a:ext>
                </a:extLst>
              </p:cNvPr>
              <p:cNvSpPr/>
              <p:nvPr/>
            </p:nvSpPr>
            <p:spPr>
              <a:xfrm>
                <a:off x="1744851" y="1267364"/>
                <a:ext cx="579145" cy="434359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prstTxWarp prst="textPlain">
                  <a:avLst/>
                </a:prstTxWarp>
                <a:normAutofit fontScale="40000" lnSpcReduction="20000"/>
              </a:bodyPr>
              <a:lstStyle/>
              <a:p>
                <a:r>
                  <a:rPr lang="en-US" altLang="zh-CN" sz="6000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</p:grpSp>
        <p:sp>
          <p:nvSpPr>
            <p:cNvPr id="163" name="íşľiḑé">
              <a:extLst>
                <a:ext uri="{FF2B5EF4-FFF2-40B4-BE49-F238E27FC236}">
                  <a16:creationId xmlns:a16="http://schemas.microsoft.com/office/drawing/2014/main" id="{3D65EBED-C9C1-45CE-A697-6494554AC579}"/>
                </a:ext>
              </a:extLst>
            </p:cNvPr>
            <p:cNvSpPr/>
            <p:nvPr/>
          </p:nvSpPr>
          <p:spPr>
            <a:xfrm>
              <a:off x="953686" y="3744812"/>
              <a:ext cx="1177736" cy="610261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 fontScale="92500"/>
            </a:bodyPr>
            <a:lstStyle/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Supporting text .</a:t>
              </a:r>
              <a:endParaRPr lang="zh-CN" altLang="en-US" sz="900" dirty="0">
                <a:cs typeface="+mn-ea"/>
                <a:sym typeface="+mn-lt"/>
              </a:endParaRPr>
            </a:p>
            <a:p>
              <a:pPr marL="171450" indent="-171450">
                <a:lnSpc>
                  <a:spcPct val="17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900" dirty="0">
                  <a:cs typeface="+mn-ea"/>
                  <a:sym typeface="+mn-lt"/>
                </a:rPr>
                <a:t>When you copy.</a:t>
              </a:r>
              <a:endParaRPr lang="zh-CN" altLang="en-US" sz="900" dirty="0">
                <a:cs typeface="+mn-ea"/>
                <a:sym typeface="+mn-lt"/>
              </a:endParaRPr>
            </a:p>
          </p:txBody>
        </p:sp>
        <p:sp>
          <p:nvSpPr>
            <p:cNvPr id="164" name="ïṥḷíḑé">
              <a:extLst>
                <a:ext uri="{FF2B5EF4-FFF2-40B4-BE49-F238E27FC236}">
                  <a16:creationId xmlns:a16="http://schemas.microsoft.com/office/drawing/2014/main" id="{D59AF964-AC80-47E9-B088-22D3D7ECC037}"/>
                </a:ext>
              </a:extLst>
            </p:cNvPr>
            <p:cNvSpPr txBox="1"/>
            <p:nvPr/>
          </p:nvSpPr>
          <p:spPr bwMode="auto">
            <a:xfrm>
              <a:off x="953686" y="3292353"/>
              <a:ext cx="1131414" cy="545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1600" b="1" dirty="0">
                  <a:cs typeface="+mn-ea"/>
                  <a:sym typeface="+mn-lt"/>
                </a:rPr>
                <a:t>Add a title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4B0540C-9190-4FFC-BAAA-BD8EB35CD65B}"/>
              </a:ext>
            </a:extLst>
          </p:cNvPr>
          <p:cNvGrpSpPr/>
          <p:nvPr/>
        </p:nvGrpSpPr>
        <p:grpSpPr>
          <a:xfrm>
            <a:off x="2629613" y="2377440"/>
            <a:ext cx="1491499" cy="3474878"/>
            <a:chOff x="2629612" y="2377440"/>
            <a:chExt cx="1491499" cy="3474878"/>
          </a:xfrm>
        </p:grpSpPr>
        <p:grpSp>
          <p:nvGrpSpPr>
            <p:cNvPr id="18" name="1802d3c2-7b85-4575-bb2c-2099f7a1573f" descr="/wQAAB+LCAAAAAAABAC9U8FugkAQ/Zdte6MGidaEG21Dw8FqgmkPjYctO8I2sJhlaTSGf+/ugsgWNLGHhgs+3sy8N/M8oFux3wJyUZhhLp4pjjnOAgEZslBAkMvKNLXQI2WEsviF5+W2QO7HoS3rfnmnInnK05y/4bQE1YBRQXFa/3R7RQZ3yalUsNfYOa6k9XotNhsawSqBDI6cFWXCYyRMMJEMe2RLA5zGiWBQFA2w+PyCSHTK3KlilUUie974/sSZPXieaqbH2FVloRCinJH/EXkvkemQTMeQ6TvqMWWeW/dx03PKaFZmDU1PnuNdBxrbNUgJSaFLC5gA/t0edKww/R4KLgf4Oc+wkAMPdnV3WsNkOtK6AkZgJzsdxSLj/o1IFb3BhKkPbcBO/CWWeQUpa8CwUXIiWuocBQgvioCJZq11KDTey0ot16naofJoW3iV7ZTS2uYKdgKtTWsq1ZjLGQZYWZeF6r/SHwzquq5Lj8Wp0j3rmLAvmtDQbxdHPX0r9eku+NFLucqJquh6GArWNXdoFBjaG9lr+fwA7ZQ8z/8EAAA=">
              <a:extLst>
                <a:ext uri="{FF2B5EF4-FFF2-40B4-BE49-F238E27FC236}">
                  <a16:creationId xmlns:a16="http://schemas.microsoft.com/office/drawing/2014/main" id="{80FEFDD0-608C-42D7-B46F-30ABED18178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29612" y="2377440"/>
              <a:ext cx="1491499" cy="3474878"/>
              <a:chOff x="1104438" y="1267364"/>
              <a:chExt cx="1859969" cy="4333336"/>
            </a:xfrm>
          </p:grpSpPr>
          <p:sp>
            <p:nvSpPr>
              <p:cNvPr id="19" name="ValueShape">
                <a:extLst>
                  <a:ext uri="{FF2B5EF4-FFF2-40B4-BE49-F238E27FC236}">
                    <a16:creationId xmlns:a16="http://schemas.microsoft.com/office/drawing/2014/main" id="{01A36B03-EB4C-4A16-BC87-7BCB136D778B}"/>
                  </a:ext>
                </a:extLst>
              </p:cNvPr>
              <p:cNvSpPr/>
              <p:nvPr/>
            </p:nvSpPr>
            <p:spPr>
              <a:xfrm>
                <a:off x="1165019" y="2381657"/>
                <a:ext cx="1738807" cy="2653174"/>
              </a:xfrm>
              <a:custGeom>
                <a:avLst/>
                <a:gdLst>
                  <a:gd name="connsiteX0" fmla="*/ 0 w 1695450"/>
                  <a:gd name="connsiteY0" fmla="*/ 0 h 2597150"/>
                  <a:gd name="connsiteX1" fmla="*/ 1695450 w 1695450"/>
                  <a:gd name="connsiteY1" fmla="*/ 0 h 2597150"/>
                  <a:gd name="connsiteX2" fmla="*/ 1695450 w 1695450"/>
                  <a:gd name="connsiteY2" fmla="*/ 2597150 h 2597150"/>
                  <a:gd name="connsiteX3" fmla="*/ 0 w 1695450"/>
                  <a:gd name="connsiteY3" fmla="*/ 2597150 h 2597150"/>
                  <a:gd name="connsiteX4" fmla="*/ 0 w 1695450"/>
                  <a:gd name="connsiteY4" fmla="*/ 0 h 259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50" h="2597150">
                    <a:moveTo>
                      <a:pt x="0" y="0"/>
                    </a:moveTo>
                    <a:lnTo>
                      <a:pt x="1695450" y="0"/>
                    </a:lnTo>
                    <a:lnTo>
                      <a:pt x="1695450" y="2597150"/>
                    </a:lnTo>
                    <a:lnTo>
                      <a:pt x="0" y="259715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lt1">
                      <a:lumMod val="95000"/>
                    </a:schemeClr>
                  </a:gs>
                  <a:gs pos="45000">
                    <a:schemeClr val="accent1">
                      <a:lumMod val="100000"/>
                    </a:schemeClr>
                  </a:gs>
                  <a:gs pos="45100">
                    <a:schemeClr val="lt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" name="BackShape">
                <a:extLst>
                  <a:ext uri="{FF2B5EF4-FFF2-40B4-BE49-F238E27FC236}">
                    <a16:creationId xmlns:a16="http://schemas.microsoft.com/office/drawing/2014/main" id="{4A8FB427-B5EC-4881-B340-D69768DED1C0}"/>
                  </a:ext>
                </a:extLst>
              </p:cNvPr>
              <p:cNvSpPr/>
              <p:nvPr/>
            </p:nvSpPr>
            <p:spPr>
              <a:xfrm>
                <a:off x="1104438" y="2011972"/>
                <a:ext cx="1859969" cy="3588728"/>
              </a:xfrm>
              <a:custGeom>
                <a:avLst/>
                <a:gdLst>
                  <a:gd name="connsiteX0" fmla="*/ 271691 w 1905000"/>
                  <a:gd name="connsiteY0" fmla="*/ 0 h 3512820"/>
                  <a:gd name="connsiteX1" fmla="*/ 1633309 w 1905000"/>
                  <a:gd name="connsiteY1" fmla="*/ 0 h 3512820"/>
                  <a:gd name="connsiteX2" fmla="*/ 1905000 w 1905000"/>
                  <a:gd name="connsiteY2" fmla="*/ 271691 h 3512820"/>
                  <a:gd name="connsiteX3" fmla="*/ 1905000 w 1905000"/>
                  <a:gd name="connsiteY3" fmla="*/ 3241129 h 3512820"/>
                  <a:gd name="connsiteX4" fmla="*/ 1633309 w 1905000"/>
                  <a:gd name="connsiteY4" fmla="*/ 3512820 h 3512820"/>
                  <a:gd name="connsiteX5" fmla="*/ 271691 w 1905000"/>
                  <a:gd name="connsiteY5" fmla="*/ 3512820 h 3512820"/>
                  <a:gd name="connsiteX6" fmla="*/ 0 w 1905000"/>
                  <a:gd name="connsiteY6" fmla="*/ 3241129 h 3512820"/>
                  <a:gd name="connsiteX7" fmla="*/ 0 w 1905000"/>
                  <a:gd name="connsiteY7" fmla="*/ 271691 h 3512820"/>
                  <a:gd name="connsiteX8" fmla="*/ 271691 w 1905000"/>
                  <a:gd name="connsiteY8" fmla="*/ 0 h 3512820"/>
                  <a:gd name="connsiteX9" fmla="*/ 104775 w 1905000"/>
                  <a:gd name="connsiteY9" fmla="*/ 353060 h 3512820"/>
                  <a:gd name="connsiteX10" fmla="*/ 104775 w 1905000"/>
                  <a:gd name="connsiteY10" fmla="*/ 2950210 h 3512820"/>
                  <a:gd name="connsiteX11" fmla="*/ 1800225 w 1905000"/>
                  <a:gd name="connsiteY11" fmla="*/ 2950210 h 3512820"/>
                  <a:gd name="connsiteX12" fmla="*/ 1800225 w 1905000"/>
                  <a:gd name="connsiteY12" fmla="*/ 353060 h 3512820"/>
                  <a:gd name="connsiteX13" fmla="*/ 104775 w 1905000"/>
                  <a:gd name="connsiteY13" fmla="*/ 353060 h 35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000" h="3512820">
                    <a:moveTo>
                      <a:pt x="271691" y="0"/>
                    </a:moveTo>
                    <a:lnTo>
                      <a:pt x="1633309" y="0"/>
                    </a:lnTo>
                    <a:cubicBezTo>
                      <a:pt x="1783360" y="0"/>
                      <a:pt x="1905000" y="121640"/>
                      <a:pt x="1905000" y="271691"/>
                    </a:cubicBezTo>
                    <a:lnTo>
                      <a:pt x="1905000" y="3241129"/>
                    </a:lnTo>
                    <a:cubicBezTo>
                      <a:pt x="1905000" y="3391180"/>
                      <a:pt x="1783360" y="3512820"/>
                      <a:pt x="1633309" y="3512820"/>
                    </a:cubicBezTo>
                    <a:lnTo>
                      <a:pt x="271691" y="3512820"/>
                    </a:lnTo>
                    <a:cubicBezTo>
                      <a:pt x="121640" y="3512820"/>
                      <a:pt x="0" y="3391180"/>
                      <a:pt x="0" y="3241129"/>
                    </a:cubicBezTo>
                    <a:lnTo>
                      <a:pt x="0" y="271691"/>
                    </a:lnTo>
                    <a:cubicBezTo>
                      <a:pt x="0" y="121640"/>
                      <a:pt x="121640" y="0"/>
                      <a:pt x="271691" y="0"/>
                    </a:cubicBezTo>
                    <a:close/>
                    <a:moveTo>
                      <a:pt x="104775" y="353060"/>
                    </a:moveTo>
                    <a:lnTo>
                      <a:pt x="104775" y="2950210"/>
                    </a:lnTo>
                    <a:lnTo>
                      <a:pt x="1800225" y="2950210"/>
                    </a:lnTo>
                    <a:lnTo>
                      <a:pt x="1800225" y="353060"/>
                    </a:lnTo>
                    <a:lnTo>
                      <a:pt x="104775" y="353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BackShape">
                <a:extLst>
                  <a:ext uri="{FF2B5EF4-FFF2-40B4-BE49-F238E27FC236}">
                    <a16:creationId xmlns:a16="http://schemas.microsoft.com/office/drawing/2014/main" id="{58F1CAC8-DB4D-4ADC-A401-5678F52B8682}"/>
                  </a:ext>
                </a:extLst>
              </p:cNvPr>
              <p:cNvSpPr/>
              <p:nvPr/>
            </p:nvSpPr>
            <p:spPr>
              <a:xfrm>
                <a:off x="1834670" y="2117228"/>
                <a:ext cx="399505" cy="77655"/>
              </a:xfrm>
              <a:custGeom>
                <a:avLst/>
                <a:gdLst>
                  <a:gd name="connsiteX0" fmla="*/ 216342 w 567196"/>
                  <a:gd name="connsiteY0" fmla="*/ 20177 h 105368"/>
                  <a:gd name="connsiteX1" fmla="*/ 534689 w 567196"/>
                  <a:gd name="connsiteY1" fmla="*/ 20177 h 105368"/>
                  <a:gd name="connsiteX2" fmla="*/ 567196 w 567196"/>
                  <a:gd name="connsiteY2" fmla="*/ 52684 h 105368"/>
                  <a:gd name="connsiteX3" fmla="*/ 534689 w 567196"/>
                  <a:gd name="connsiteY3" fmla="*/ 85191 h 105368"/>
                  <a:gd name="connsiteX4" fmla="*/ 216342 w 567196"/>
                  <a:gd name="connsiteY4" fmla="*/ 85191 h 105368"/>
                  <a:gd name="connsiteX5" fmla="*/ 183835 w 567196"/>
                  <a:gd name="connsiteY5" fmla="*/ 52684 h 105368"/>
                  <a:gd name="connsiteX6" fmla="*/ 216342 w 567196"/>
                  <a:gd name="connsiteY6" fmla="*/ 20177 h 105368"/>
                  <a:gd name="connsiteX7" fmla="*/ 52685 w 567196"/>
                  <a:gd name="connsiteY7" fmla="*/ 0 h 105368"/>
                  <a:gd name="connsiteX8" fmla="*/ 105370 w 567196"/>
                  <a:gd name="connsiteY8" fmla="*/ 52684 h 105368"/>
                  <a:gd name="connsiteX9" fmla="*/ 52685 w 567196"/>
                  <a:gd name="connsiteY9" fmla="*/ 105368 h 105368"/>
                  <a:gd name="connsiteX10" fmla="*/ 0 w 567196"/>
                  <a:gd name="connsiteY10" fmla="*/ 52684 h 105368"/>
                  <a:gd name="connsiteX11" fmla="*/ 52685 w 567196"/>
                  <a:gd name="connsiteY11" fmla="*/ 0 h 10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7196" h="105368">
                    <a:moveTo>
                      <a:pt x="216342" y="20177"/>
                    </a:moveTo>
                    <a:lnTo>
                      <a:pt x="534689" y="20177"/>
                    </a:lnTo>
                    <a:cubicBezTo>
                      <a:pt x="552642" y="20177"/>
                      <a:pt x="567196" y="34731"/>
                      <a:pt x="567196" y="52684"/>
                    </a:cubicBezTo>
                    <a:cubicBezTo>
                      <a:pt x="567196" y="70637"/>
                      <a:pt x="552642" y="85191"/>
                      <a:pt x="534689" y="85191"/>
                    </a:cubicBezTo>
                    <a:lnTo>
                      <a:pt x="216342" y="85191"/>
                    </a:lnTo>
                    <a:cubicBezTo>
                      <a:pt x="198389" y="85191"/>
                      <a:pt x="183835" y="70637"/>
                      <a:pt x="183835" y="52684"/>
                    </a:cubicBezTo>
                    <a:cubicBezTo>
                      <a:pt x="183835" y="34731"/>
                      <a:pt x="198389" y="20177"/>
                      <a:pt x="216342" y="20177"/>
                    </a:cubicBezTo>
                    <a:close/>
                    <a:moveTo>
                      <a:pt x="52685" y="0"/>
                    </a:moveTo>
                    <a:cubicBezTo>
                      <a:pt x="81782" y="0"/>
                      <a:pt x="105370" y="23587"/>
                      <a:pt x="105370" y="52684"/>
                    </a:cubicBezTo>
                    <a:cubicBezTo>
                      <a:pt x="105370" y="81781"/>
                      <a:pt x="81782" y="105368"/>
                      <a:pt x="52685" y="105368"/>
                    </a:cubicBezTo>
                    <a:cubicBezTo>
                      <a:pt x="23588" y="105368"/>
                      <a:pt x="0" y="81781"/>
                      <a:pt x="0" y="52684"/>
                    </a:cubicBezTo>
                    <a:cubicBezTo>
                      <a:pt x="0" y="23587"/>
                      <a:pt x="23588" y="0"/>
                      <a:pt x="52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BackShape">
                <a:extLst>
                  <a:ext uri="{FF2B5EF4-FFF2-40B4-BE49-F238E27FC236}">
                    <a16:creationId xmlns:a16="http://schemas.microsoft.com/office/drawing/2014/main" id="{E7DFB7CB-DC3A-4D30-9D1B-A4C728BBB608}"/>
                  </a:ext>
                </a:extLst>
              </p:cNvPr>
              <p:cNvSpPr/>
              <p:nvPr/>
            </p:nvSpPr>
            <p:spPr>
              <a:xfrm>
                <a:off x="1871778" y="5143135"/>
                <a:ext cx="325288" cy="340363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ValueText">
                <a:extLst>
                  <a:ext uri="{FF2B5EF4-FFF2-40B4-BE49-F238E27FC236}">
                    <a16:creationId xmlns:a16="http://schemas.microsoft.com/office/drawing/2014/main" id="{EF813BE6-65A9-469A-BCC8-655D271895BA}"/>
                  </a:ext>
                </a:extLst>
              </p:cNvPr>
              <p:cNvSpPr/>
              <p:nvPr/>
            </p:nvSpPr>
            <p:spPr>
              <a:xfrm>
                <a:off x="1744851" y="1267364"/>
                <a:ext cx="579145" cy="434359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prstTxWarp prst="textPlain">
                  <a:avLst/>
                </a:prstTxWarp>
                <a:normAutofit fontScale="40000" lnSpcReduction="20000"/>
              </a:bodyPr>
              <a:lstStyle/>
              <a:p>
                <a:r>
                  <a:rPr lang="en-US" altLang="zh-CN" sz="600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</p:grpSp>
        <p:grpSp>
          <p:nvGrpSpPr>
            <p:cNvPr id="165" name="组合 164">
              <a:extLst>
                <a:ext uri="{FF2B5EF4-FFF2-40B4-BE49-F238E27FC236}">
                  <a16:creationId xmlns:a16="http://schemas.microsoft.com/office/drawing/2014/main" id="{849C7C0C-7903-4D8B-87D4-8B261DB9DAE7}"/>
                </a:ext>
              </a:extLst>
            </p:cNvPr>
            <p:cNvGrpSpPr/>
            <p:nvPr/>
          </p:nvGrpSpPr>
          <p:grpSpPr>
            <a:xfrm>
              <a:off x="2804978" y="3292353"/>
              <a:ext cx="1177736" cy="1062720"/>
              <a:chOff x="1138202" y="5010936"/>
              <a:chExt cx="1177736" cy="1062720"/>
            </a:xfrm>
          </p:grpSpPr>
          <p:sp>
            <p:nvSpPr>
              <p:cNvPr id="166" name="íşľiḑé">
                <a:extLst>
                  <a:ext uri="{FF2B5EF4-FFF2-40B4-BE49-F238E27FC236}">
                    <a16:creationId xmlns:a16="http://schemas.microsoft.com/office/drawing/2014/main" id="{7FCB04DA-C2C5-4BC8-8899-CD069637F9C4}"/>
                  </a:ext>
                </a:extLst>
              </p:cNvPr>
              <p:cNvSpPr/>
              <p:nvPr/>
            </p:nvSpPr>
            <p:spPr>
              <a:xfrm>
                <a:off x="1138202" y="5463395"/>
                <a:ext cx="1177736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.</a:t>
                </a:r>
                <a:endParaRPr lang="zh-CN" altLang="en-US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When you copy.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167" name="ïṥḷíḑé">
                <a:extLst>
                  <a:ext uri="{FF2B5EF4-FFF2-40B4-BE49-F238E27FC236}">
                    <a16:creationId xmlns:a16="http://schemas.microsoft.com/office/drawing/2014/main" id="{07C64843-DB25-4DB1-989C-F57270F4C9A8}"/>
                  </a:ext>
                </a:extLst>
              </p:cNvPr>
              <p:cNvSpPr txBox="1"/>
              <p:nvPr/>
            </p:nvSpPr>
            <p:spPr bwMode="auto">
              <a:xfrm>
                <a:off x="1138202" y="5010936"/>
                <a:ext cx="1131414" cy="545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90207813-112E-46A8-A077-A644E94F792E}"/>
              </a:ext>
            </a:extLst>
          </p:cNvPr>
          <p:cNvGrpSpPr/>
          <p:nvPr/>
        </p:nvGrpSpPr>
        <p:grpSpPr>
          <a:xfrm>
            <a:off x="4493889" y="2377440"/>
            <a:ext cx="1491499" cy="3474878"/>
            <a:chOff x="4493889" y="2377440"/>
            <a:chExt cx="1491499" cy="3474878"/>
          </a:xfrm>
        </p:grpSpPr>
        <p:grpSp>
          <p:nvGrpSpPr>
            <p:cNvPr id="25" name="1802d3c2-7b85-4575-bb2c-2099f7a1573f" descr="/wQAAB+LCAAAAAAABAC9U8FugkAQ/Zdte6MGidaEG21Dw8FqgmkPjYctO8I2sJhlaTSGf+/ugsgWNLGHhgs+3sy8N/M8oFux3wJyUZhhLp4pjjnOAgEZslBAkMvKNLXQI2WEsviF5+W2QO7HoS3rfnmnInnK05y/4bQE1YBRQXFa/3R7RQZ3yalUsNfYOa6k9XotNhsawSqBDI6cFWXCYyRMMJEMe2RLA5zGiWBQFA2w+PyCSHTK3KlilUUie974/sSZPXieaqbH2FVloRCinJH/EXkvkemQTMeQ6TvqMWWeW/dx03PKaFZmDU1PnuNdBxrbNUgJSaFLC5gA/t0edKww/R4KLgf4Oc+wkAMPdnV3WsNkOtK6AkZgJzsdxSLj/o1IFb3BhKkPbcBO/CWWeQUpa8CwUXIiWuocBQgvioCJZq11KDTey0ot16naofJoW3iV7ZTS2uYKdgKtTWsq1ZjLGQZYWZeF6r/SHwzquq5Lj8Wp0j3rmLAvmtDQbxdHPX0r9eku+NFLucqJquh6GArWNXdoFBjaG9lr+fwA7ZQ8z/8EAAA=">
              <a:extLst>
                <a:ext uri="{FF2B5EF4-FFF2-40B4-BE49-F238E27FC236}">
                  <a16:creationId xmlns:a16="http://schemas.microsoft.com/office/drawing/2014/main" id="{2F804450-7A2E-4565-8746-523EBAA444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3889" y="2377440"/>
              <a:ext cx="1491499" cy="3474878"/>
              <a:chOff x="1104438" y="1267364"/>
              <a:chExt cx="1859969" cy="4333336"/>
            </a:xfrm>
          </p:grpSpPr>
          <p:sp>
            <p:nvSpPr>
              <p:cNvPr id="26" name="ValueShape">
                <a:extLst>
                  <a:ext uri="{FF2B5EF4-FFF2-40B4-BE49-F238E27FC236}">
                    <a16:creationId xmlns:a16="http://schemas.microsoft.com/office/drawing/2014/main" id="{BD148D97-89CE-4037-BA8F-5296B82D7E1F}"/>
                  </a:ext>
                </a:extLst>
              </p:cNvPr>
              <p:cNvSpPr/>
              <p:nvPr/>
            </p:nvSpPr>
            <p:spPr>
              <a:xfrm>
                <a:off x="1165019" y="2381657"/>
                <a:ext cx="1738807" cy="2653174"/>
              </a:xfrm>
              <a:custGeom>
                <a:avLst/>
                <a:gdLst>
                  <a:gd name="connsiteX0" fmla="*/ 0 w 1695450"/>
                  <a:gd name="connsiteY0" fmla="*/ 0 h 2597150"/>
                  <a:gd name="connsiteX1" fmla="*/ 1695450 w 1695450"/>
                  <a:gd name="connsiteY1" fmla="*/ 0 h 2597150"/>
                  <a:gd name="connsiteX2" fmla="*/ 1695450 w 1695450"/>
                  <a:gd name="connsiteY2" fmla="*/ 2597150 h 2597150"/>
                  <a:gd name="connsiteX3" fmla="*/ 0 w 1695450"/>
                  <a:gd name="connsiteY3" fmla="*/ 2597150 h 2597150"/>
                  <a:gd name="connsiteX4" fmla="*/ 0 w 1695450"/>
                  <a:gd name="connsiteY4" fmla="*/ 0 h 259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5450" h="2597150">
                    <a:moveTo>
                      <a:pt x="0" y="0"/>
                    </a:moveTo>
                    <a:lnTo>
                      <a:pt x="1695450" y="0"/>
                    </a:lnTo>
                    <a:lnTo>
                      <a:pt x="1695450" y="2597150"/>
                    </a:lnTo>
                    <a:lnTo>
                      <a:pt x="0" y="259715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100000"/>
                    </a:schemeClr>
                  </a:gs>
                  <a:gs pos="100000">
                    <a:schemeClr val="lt1">
                      <a:lumMod val="95000"/>
                    </a:schemeClr>
                  </a:gs>
                  <a:gs pos="45000">
                    <a:schemeClr val="accent1">
                      <a:lumMod val="100000"/>
                    </a:schemeClr>
                  </a:gs>
                  <a:gs pos="45100">
                    <a:schemeClr val="lt1">
                      <a:lumMod val="9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BackShape">
                <a:extLst>
                  <a:ext uri="{FF2B5EF4-FFF2-40B4-BE49-F238E27FC236}">
                    <a16:creationId xmlns:a16="http://schemas.microsoft.com/office/drawing/2014/main" id="{90C30548-0577-4579-9E20-1798F43A576C}"/>
                  </a:ext>
                </a:extLst>
              </p:cNvPr>
              <p:cNvSpPr/>
              <p:nvPr/>
            </p:nvSpPr>
            <p:spPr>
              <a:xfrm>
                <a:off x="1104438" y="2011972"/>
                <a:ext cx="1859969" cy="3588728"/>
              </a:xfrm>
              <a:custGeom>
                <a:avLst/>
                <a:gdLst>
                  <a:gd name="connsiteX0" fmla="*/ 271691 w 1905000"/>
                  <a:gd name="connsiteY0" fmla="*/ 0 h 3512820"/>
                  <a:gd name="connsiteX1" fmla="*/ 1633309 w 1905000"/>
                  <a:gd name="connsiteY1" fmla="*/ 0 h 3512820"/>
                  <a:gd name="connsiteX2" fmla="*/ 1905000 w 1905000"/>
                  <a:gd name="connsiteY2" fmla="*/ 271691 h 3512820"/>
                  <a:gd name="connsiteX3" fmla="*/ 1905000 w 1905000"/>
                  <a:gd name="connsiteY3" fmla="*/ 3241129 h 3512820"/>
                  <a:gd name="connsiteX4" fmla="*/ 1633309 w 1905000"/>
                  <a:gd name="connsiteY4" fmla="*/ 3512820 h 3512820"/>
                  <a:gd name="connsiteX5" fmla="*/ 271691 w 1905000"/>
                  <a:gd name="connsiteY5" fmla="*/ 3512820 h 3512820"/>
                  <a:gd name="connsiteX6" fmla="*/ 0 w 1905000"/>
                  <a:gd name="connsiteY6" fmla="*/ 3241129 h 3512820"/>
                  <a:gd name="connsiteX7" fmla="*/ 0 w 1905000"/>
                  <a:gd name="connsiteY7" fmla="*/ 271691 h 3512820"/>
                  <a:gd name="connsiteX8" fmla="*/ 271691 w 1905000"/>
                  <a:gd name="connsiteY8" fmla="*/ 0 h 3512820"/>
                  <a:gd name="connsiteX9" fmla="*/ 104775 w 1905000"/>
                  <a:gd name="connsiteY9" fmla="*/ 353060 h 3512820"/>
                  <a:gd name="connsiteX10" fmla="*/ 104775 w 1905000"/>
                  <a:gd name="connsiteY10" fmla="*/ 2950210 h 3512820"/>
                  <a:gd name="connsiteX11" fmla="*/ 1800225 w 1905000"/>
                  <a:gd name="connsiteY11" fmla="*/ 2950210 h 3512820"/>
                  <a:gd name="connsiteX12" fmla="*/ 1800225 w 1905000"/>
                  <a:gd name="connsiteY12" fmla="*/ 353060 h 3512820"/>
                  <a:gd name="connsiteX13" fmla="*/ 104775 w 1905000"/>
                  <a:gd name="connsiteY13" fmla="*/ 353060 h 351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5000" h="3512820">
                    <a:moveTo>
                      <a:pt x="271691" y="0"/>
                    </a:moveTo>
                    <a:lnTo>
                      <a:pt x="1633309" y="0"/>
                    </a:lnTo>
                    <a:cubicBezTo>
                      <a:pt x="1783360" y="0"/>
                      <a:pt x="1905000" y="121640"/>
                      <a:pt x="1905000" y="271691"/>
                    </a:cubicBezTo>
                    <a:lnTo>
                      <a:pt x="1905000" y="3241129"/>
                    </a:lnTo>
                    <a:cubicBezTo>
                      <a:pt x="1905000" y="3391180"/>
                      <a:pt x="1783360" y="3512820"/>
                      <a:pt x="1633309" y="3512820"/>
                    </a:cubicBezTo>
                    <a:lnTo>
                      <a:pt x="271691" y="3512820"/>
                    </a:lnTo>
                    <a:cubicBezTo>
                      <a:pt x="121640" y="3512820"/>
                      <a:pt x="0" y="3391180"/>
                      <a:pt x="0" y="3241129"/>
                    </a:cubicBezTo>
                    <a:lnTo>
                      <a:pt x="0" y="271691"/>
                    </a:lnTo>
                    <a:cubicBezTo>
                      <a:pt x="0" y="121640"/>
                      <a:pt x="121640" y="0"/>
                      <a:pt x="271691" y="0"/>
                    </a:cubicBezTo>
                    <a:close/>
                    <a:moveTo>
                      <a:pt x="104775" y="353060"/>
                    </a:moveTo>
                    <a:lnTo>
                      <a:pt x="104775" y="2950210"/>
                    </a:lnTo>
                    <a:lnTo>
                      <a:pt x="1800225" y="2950210"/>
                    </a:lnTo>
                    <a:lnTo>
                      <a:pt x="1800225" y="353060"/>
                    </a:lnTo>
                    <a:lnTo>
                      <a:pt x="104775" y="35306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BackShape">
                <a:extLst>
                  <a:ext uri="{FF2B5EF4-FFF2-40B4-BE49-F238E27FC236}">
                    <a16:creationId xmlns:a16="http://schemas.microsoft.com/office/drawing/2014/main" id="{BA610EC5-2962-4E4D-A521-77E2970AB9FC}"/>
                  </a:ext>
                </a:extLst>
              </p:cNvPr>
              <p:cNvSpPr/>
              <p:nvPr/>
            </p:nvSpPr>
            <p:spPr>
              <a:xfrm>
                <a:off x="1834670" y="2117228"/>
                <a:ext cx="399505" cy="77655"/>
              </a:xfrm>
              <a:custGeom>
                <a:avLst/>
                <a:gdLst>
                  <a:gd name="connsiteX0" fmla="*/ 216342 w 567196"/>
                  <a:gd name="connsiteY0" fmla="*/ 20177 h 105368"/>
                  <a:gd name="connsiteX1" fmla="*/ 534689 w 567196"/>
                  <a:gd name="connsiteY1" fmla="*/ 20177 h 105368"/>
                  <a:gd name="connsiteX2" fmla="*/ 567196 w 567196"/>
                  <a:gd name="connsiteY2" fmla="*/ 52684 h 105368"/>
                  <a:gd name="connsiteX3" fmla="*/ 534689 w 567196"/>
                  <a:gd name="connsiteY3" fmla="*/ 85191 h 105368"/>
                  <a:gd name="connsiteX4" fmla="*/ 216342 w 567196"/>
                  <a:gd name="connsiteY4" fmla="*/ 85191 h 105368"/>
                  <a:gd name="connsiteX5" fmla="*/ 183835 w 567196"/>
                  <a:gd name="connsiteY5" fmla="*/ 52684 h 105368"/>
                  <a:gd name="connsiteX6" fmla="*/ 216342 w 567196"/>
                  <a:gd name="connsiteY6" fmla="*/ 20177 h 105368"/>
                  <a:gd name="connsiteX7" fmla="*/ 52685 w 567196"/>
                  <a:gd name="connsiteY7" fmla="*/ 0 h 105368"/>
                  <a:gd name="connsiteX8" fmla="*/ 105370 w 567196"/>
                  <a:gd name="connsiteY8" fmla="*/ 52684 h 105368"/>
                  <a:gd name="connsiteX9" fmla="*/ 52685 w 567196"/>
                  <a:gd name="connsiteY9" fmla="*/ 105368 h 105368"/>
                  <a:gd name="connsiteX10" fmla="*/ 0 w 567196"/>
                  <a:gd name="connsiteY10" fmla="*/ 52684 h 105368"/>
                  <a:gd name="connsiteX11" fmla="*/ 52685 w 567196"/>
                  <a:gd name="connsiteY11" fmla="*/ 0 h 105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67196" h="105368">
                    <a:moveTo>
                      <a:pt x="216342" y="20177"/>
                    </a:moveTo>
                    <a:lnTo>
                      <a:pt x="534689" y="20177"/>
                    </a:lnTo>
                    <a:cubicBezTo>
                      <a:pt x="552642" y="20177"/>
                      <a:pt x="567196" y="34731"/>
                      <a:pt x="567196" y="52684"/>
                    </a:cubicBezTo>
                    <a:cubicBezTo>
                      <a:pt x="567196" y="70637"/>
                      <a:pt x="552642" y="85191"/>
                      <a:pt x="534689" y="85191"/>
                    </a:cubicBezTo>
                    <a:lnTo>
                      <a:pt x="216342" y="85191"/>
                    </a:lnTo>
                    <a:cubicBezTo>
                      <a:pt x="198389" y="85191"/>
                      <a:pt x="183835" y="70637"/>
                      <a:pt x="183835" y="52684"/>
                    </a:cubicBezTo>
                    <a:cubicBezTo>
                      <a:pt x="183835" y="34731"/>
                      <a:pt x="198389" y="20177"/>
                      <a:pt x="216342" y="20177"/>
                    </a:cubicBezTo>
                    <a:close/>
                    <a:moveTo>
                      <a:pt x="52685" y="0"/>
                    </a:moveTo>
                    <a:cubicBezTo>
                      <a:pt x="81782" y="0"/>
                      <a:pt x="105370" y="23587"/>
                      <a:pt x="105370" y="52684"/>
                    </a:cubicBezTo>
                    <a:cubicBezTo>
                      <a:pt x="105370" y="81781"/>
                      <a:pt x="81782" y="105368"/>
                      <a:pt x="52685" y="105368"/>
                    </a:cubicBezTo>
                    <a:cubicBezTo>
                      <a:pt x="23588" y="105368"/>
                      <a:pt x="0" y="81781"/>
                      <a:pt x="0" y="52684"/>
                    </a:cubicBezTo>
                    <a:cubicBezTo>
                      <a:pt x="0" y="23587"/>
                      <a:pt x="23588" y="0"/>
                      <a:pt x="52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BackShape">
                <a:extLst>
                  <a:ext uri="{FF2B5EF4-FFF2-40B4-BE49-F238E27FC236}">
                    <a16:creationId xmlns:a16="http://schemas.microsoft.com/office/drawing/2014/main" id="{66FEFC91-5C1C-4391-A80A-239E22B73969}"/>
                  </a:ext>
                </a:extLst>
              </p:cNvPr>
              <p:cNvSpPr/>
              <p:nvPr/>
            </p:nvSpPr>
            <p:spPr>
              <a:xfrm>
                <a:off x="1871778" y="5143135"/>
                <a:ext cx="325288" cy="340363"/>
              </a:xfrm>
              <a:prstGeom prst="ellipse">
                <a:avLst/>
              </a:prstGeom>
              <a:solidFill>
                <a:schemeClr val="bg1"/>
              </a:solidFill>
              <a:ln w="190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ValueText">
                <a:extLst>
                  <a:ext uri="{FF2B5EF4-FFF2-40B4-BE49-F238E27FC236}">
                    <a16:creationId xmlns:a16="http://schemas.microsoft.com/office/drawing/2014/main" id="{9FA8B780-FEAB-46DD-98D4-CD46DB51EFB5}"/>
                  </a:ext>
                </a:extLst>
              </p:cNvPr>
              <p:cNvSpPr/>
              <p:nvPr/>
            </p:nvSpPr>
            <p:spPr>
              <a:xfrm>
                <a:off x="1744851" y="1267364"/>
                <a:ext cx="579145" cy="434359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prstTxWarp prst="textPlain">
                  <a:avLst/>
                </a:prstTxWarp>
                <a:normAutofit fontScale="40000" lnSpcReduction="20000"/>
              </a:bodyPr>
              <a:lstStyle/>
              <a:p>
                <a:r>
                  <a:rPr lang="en-US" altLang="zh-CN" sz="600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45%</a:t>
                </a:r>
              </a:p>
            </p:txBody>
          </p:sp>
        </p:grpSp>
        <p:grpSp>
          <p:nvGrpSpPr>
            <p:cNvPr id="168" name="组合 167">
              <a:extLst>
                <a:ext uri="{FF2B5EF4-FFF2-40B4-BE49-F238E27FC236}">
                  <a16:creationId xmlns:a16="http://schemas.microsoft.com/office/drawing/2014/main" id="{E253AB17-8065-4785-9137-CCBEAFDBD00B}"/>
                </a:ext>
              </a:extLst>
            </p:cNvPr>
            <p:cNvGrpSpPr/>
            <p:nvPr/>
          </p:nvGrpSpPr>
          <p:grpSpPr>
            <a:xfrm>
              <a:off x="4676319" y="3292353"/>
              <a:ext cx="1177736" cy="1062720"/>
              <a:chOff x="1138202" y="5010936"/>
              <a:chExt cx="1177736" cy="1062720"/>
            </a:xfrm>
          </p:grpSpPr>
          <p:sp>
            <p:nvSpPr>
              <p:cNvPr id="169" name="íşľiḑé">
                <a:extLst>
                  <a:ext uri="{FF2B5EF4-FFF2-40B4-BE49-F238E27FC236}">
                    <a16:creationId xmlns:a16="http://schemas.microsoft.com/office/drawing/2014/main" id="{0CB62AC5-C452-450B-A765-E5C83EB3B682}"/>
                  </a:ext>
                </a:extLst>
              </p:cNvPr>
              <p:cNvSpPr/>
              <p:nvPr/>
            </p:nvSpPr>
            <p:spPr>
              <a:xfrm>
                <a:off x="1138202" y="5463395"/>
                <a:ext cx="1177736" cy="610261"/>
              </a:xfrm>
              <a:prstGeom prst="snip2SameRect">
                <a:avLst>
                  <a:gd name="adj1" fmla="val 0"/>
                  <a:gd name="adj2" fmla="val 0"/>
                </a:avLst>
              </a:prstGeom>
              <a:ln>
                <a:noFill/>
              </a:ln>
            </p:spPr>
            <p:txBody>
              <a:bodyPr wrap="square" anchor="t">
                <a:normAutofit fontScale="92500"/>
              </a:bodyPr>
              <a:lstStyle/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.</a:t>
                </a:r>
                <a:endParaRPr lang="zh-CN" altLang="en-US" sz="900" dirty="0">
                  <a:cs typeface="+mn-ea"/>
                  <a:sym typeface="+mn-lt"/>
                </a:endParaRPr>
              </a:p>
              <a:p>
                <a:pPr marL="171450" indent="-171450">
                  <a:lnSpc>
                    <a:spcPct val="170000"/>
                  </a:lnSpc>
                  <a:spcBef>
                    <a:spcPct val="0"/>
                  </a:spcBef>
                  <a:buFont typeface="Arial" panose="020B0604020202020204" pitchFamily="34" charset="0"/>
                  <a:buChar char="•"/>
                </a:pPr>
                <a:r>
                  <a:rPr lang="en-US" altLang="zh-CN" sz="900" dirty="0">
                    <a:cs typeface="+mn-ea"/>
                    <a:sym typeface="+mn-lt"/>
                  </a:rPr>
                  <a:t>When you copy.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170" name="ïṥḷíḑé">
                <a:extLst>
                  <a:ext uri="{FF2B5EF4-FFF2-40B4-BE49-F238E27FC236}">
                    <a16:creationId xmlns:a16="http://schemas.microsoft.com/office/drawing/2014/main" id="{6BFF5A47-175D-4C0D-8360-89FD326FBB55}"/>
                  </a:ext>
                </a:extLst>
              </p:cNvPr>
              <p:cNvSpPr txBox="1"/>
              <p:nvPr/>
            </p:nvSpPr>
            <p:spPr bwMode="auto">
              <a:xfrm>
                <a:off x="1138202" y="5010936"/>
                <a:ext cx="1131414" cy="545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zh-CN" altLang="en-US" sz="1600" b="1" dirty="0">
                    <a:cs typeface="+mn-ea"/>
                    <a:sym typeface="+mn-lt"/>
                  </a:rPr>
                  <a:t>Add a title</a:t>
                </a:r>
                <a:endParaRPr lang="en-US" altLang="zh-CN" sz="1600" b="1" dirty="0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94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1BFE2E7-ED1B-4E51-AA3C-A34FFDE6BC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00" y="0"/>
            <a:ext cx="8001000" cy="6858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B50DFF-8BAC-4921-82A6-CCC05EB412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11" y="373224"/>
            <a:ext cx="11560240" cy="61115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897446B-C744-4082-AFA3-65099E538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0510" y="1418017"/>
            <a:ext cx="5981981" cy="29350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A14EDFA-DA04-4FE0-8A23-9679F3C1E8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1" y="4973258"/>
            <a:ext cx="5619749" cy="18847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4C55FFD-88F1-4D3B-A8D7-9E1DCF82C1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700" y="4429794"/>
            <a:ext cx="466725" cy="4667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11BCECB-203A-4118-8D77-F0D4F22718B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940" y="4973258"/>
            <a:ext cx="2090471" cy="188474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1B3DD8C0-0624-4FD2-BA8E-05290FA086FF}"/>
              </a:ext>
            </a:extLst>
          </p:cNvPr>
          <p:cNvSpPr txBox="1"/>
          <p:nvPr/>
        </p:nvSpPr>
        <p:spPr>
          <a:xfrm>
            <a:off x="1712378" y="2638733"/>
            <a:ext cx="5469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blipFill>
                  <a:blip r:embed="rId9"/>
                  <a:stretch>
                    <a:fillRect/>
                  </a:stretch>
                </a:blipFill>
                <a:cs typeface="+mn-ea"/>
                <a:sym typeface="+mn-lt"/>
              </a:rPr>
              <a:t>THANKS</a:t>
            </a:r>
            <a:endParaRPr lang="zh-CN" altLang="en-US" sz="8800" b="1" dirty="0">
              <a:blipFill>
                <a:blip r:embed="rId9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19B9A77-0856-447F-B76E-42709E699C5B}"/>
              </a:ext>
            </a:extLst>
          </p:cNvPr>
          <p:cNvSpPr txBox="1"/>
          <p:nvPr/>
        </p:nvSpPr>
        <p:spPr>
          <a:xfrm>
            <a:off x="1712378" y="2173927"/>
            <a:ext cx="1838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1C0450"/>
                </a:solidFill>
                <a:cs typeface="+mn-ea"/>
                <a:sym typeface="+mn-lt"/>
              </a:rPr>
              <a:t>LOGO</a:t>
            </a:r>
            <a:endParaRPr lang="zh-CN" altLang="en-US" sz="2800" dirty="0">
              <a:solidFill>
                <a:srgbClr val="1C0450"/>
              </a:solidFill>
              <a:cs typeface="+mn-ea"/>
              <a:sym typeface="+mn-lt"/>
            </a:endParaRPr>
          </a:p>
        </p:txBody>
      </p:sp>
      <p:sp>
        <p:nvSpPr>
          <p:cNvPr id="12" name="TextBox 3">
            <a:hlinkClick r:id="rId10"/>
            <a:extLst>
              <a:ext uri="{FF2B5EF4-FFF2-40B4-BE49-F238E27FC236}">
                <a16:creationId xmlns:a16="http://schemas.microsoft.com/office/drawing/2014/main" id="{15E46644-32E4-488D-A397-B444A25E0747}"/>
              </a:ext>
            </a:extLst>
          </p:cNvPr>
          <p:cNvSpPr txBox="1"/>
          <p:nvPr/>
        </p:nvSpPr>
        <p:spPr>
          <a:xfrm>
            <a:off x="4920893" y="66250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7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12ACFA3-5850-4FBE-8094-1967541EC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53" y="898828"/>
            <a:ext cx="6371849" cy="21369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6EB46C-53C6-410E-ABF1-8D58AAD0DEF5}"/>
              </a:ext>
            </a:extLst>
          </p:cNvPr>
          <p:cNvSpPr/>
          <p:nvPr/>
        </p:nvSpPr>
        <p:spPr>
          <a:xfrm>
            <a:off x="0" y="3035808"/>
            <a:ext cx="12192000" cy="382219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06E106-FDE1-4721-8849-D1CA7850CFAF}"/>
              </a:ext>
            </a:extLst>
          </p:cNvPr>
          <p:cNvGrpSpPr/>
          <p:nvPr/>
        </p:nvGrpSpPr>
        <p:grpSpPr>
          <a:xfrm>
            <a:off x="5820153" y="3479728"/>
            <a:ext cx="3879551" cy="1202001"/>
            <a:chOff x="5820153" y="3479727"/>
            <a:chExt cx="3879551" cy="120200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E7FAFD-8976-407E-BF28-85DEA1B9FCB6}"/>
                </a:ext>
              </a:extLst>
            </p:cNvPr>
            <p:cNvSpPr/>
            <p:nvPr/>
          </p:nvSpPr>
          <p:spPr>
            <a:xfrm>
              <a:off x="5967984" y="3479727"/>
              <a:ext cx="3731720" cy="1202001"/>
            </a:xfrm>
            <a:prstGeom prst="rect">
              <a:avLst/>
            </a:prstGeom>
            <a:noFill/>
            <a:ln w="76200">
              <a:solidFill>
                <a:srgbClr val="1C0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AD87086-5919-4041-93EB-5B5E4B2077EE}"/>
                </a:ext>
              </a:extLst>
            </p:cNvPr>
            <p:cNvSpPr txBox="1"/>
            <p:nvPr/>
          </p:nvSpPr>
          <p:spPr>
            <a:xfrm>
              <a:off x="5820153" y="3658292"/>
              <a:ext cx="38795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Title text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20C269B-CF55-4361-8FE3-3EA1B7937705}"/>
              </a:ext>
            </a:extLst>
          </p:cNvPr>
          <p:cNvSpPr/>
          <p:nvPr/>
        </p:nvSpPr>
        <p:spPr>
          <a:xfrm>
            <a:off x="1538913" y="1202892"/>
            <a:ext cx="2594497" cy="1832916"/>
          </a:xfrm>
          <a:prstGeom prst="rect">
            <a:avLst/>
          </a:prstGeom>
          <a:solidFill>
            <a:srgbClr val="004FA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037E92-E271-4EEA-B902-D4DBDC089D36}"/>
              </a:ext>
            </a:extLst>
          </p:cNvPr>
          <p:cNvSpPr txBox="1"/>
          <p:nvPr/>
        </p:nvSpPr>
        <p:spPr>
          <a:xfrm>
            <a:off x="1886065" y="1202892"/>
            <a:ext cx="19071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endParaRPr lang="zh-CN" altLang="en-US" sz="19900" b="1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6" name="ïş1ïḍè">
            <a:extLst>
              <a:ext uri="{FF2B5EF4-FFF2-40B4-BE49-F238E27FC236}">
                <a16:creationId xmlns:a16="http://schemas.microsoft.com/office/drawing/2014/main" id="{84063C6B-8BB2-4300-8DE4-B84C2FEDB7B0}"/>
              </a:ext>
            </a:extLst>
          </p:cNvPr>
          <p:cNvSpPr/>
          <p:nvPr/>
        </p:nvSpPr>
        <p:spPr bwMode="auto">
          <a:xfrm>
            <a:off x="5871229" y="4878773"/>
            <a:ext cx="3949427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Copy paste fonts. Choose the only option to retain text......</a:t>
            </a:r>
          </a:p>
        </p:txBody>
      </p:sp>
    </p:spTree>
    <p:extLst>
      <p:ext uri="{BB962C8B-B14F-4D97-AF65-F5344CB8AC3E}">
        <p14:creationId xmlns:p14="http://schemas.microsoft.com/office/powerpoint/2010/main" val="160150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851092" cy="646331"/>
            <a:chOff x="7296912" y="1700784"/>
            <a:chExt cx="4851092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8524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0C084413-698B-4D65-9384-33FC593CE293}"/>
              </a:ext>
            </a:extLst>
          </p:cNvPr>
          <p:cNvGrpSpPr/>
          <p:nvPr/>
        </p:nvGrpSpPr>
        <p:grpSpPr>
          <a:xfrm>
            <a:off x="669926" y="1477519"/>
            <a:ext cx="5086351" cy="4870451"/>
            <a:chOff x="669925" y="1477517"/>
            <a:chExt cx="5086350" cy="4870451"/>
          </a:xfrm>
        </p:grpSpPr>
        <p:sp>
          <p:nvSpPr>
            <p:cNvPr id="25" name="ïş1îḑè">
              <a:extLst>
                <a:ext uri="{FF2B5EF4-FFF2-40B4-BE49-F238E27FC236}">
                  <a16:creationId xmlns:a16="http://schemas.microsoft.com/office/drawing/2014/main" id="{AA84D55C-D281-429E-83F7-8F8749CA4F01}"/>
                </a:ext>
              </a:extLst>
            </p:cNvPr>
            <p:cNvSpPr/>
            <p:nvPr/>
          </p:nvSpPr>
          <p:spPr>
            <a:xfrm>
              <a:off x="774700" y="1545430"/>
              <a:ext cx="4981575" cy="2924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sp>
          <p:nvSpPr>
            <p:cNvPr id="26" name="í$ḷíḍè">
              <a:extLst>
                <a:ext uri="{FF2B5EF4-FFF2-40B4-BE49-F238E27FC236}">
                  <a16:creationId xmlns:a16="http://schemas.microsoft.com/office/drawing/2014/main" id="{3E8155CA-4100-47A1-A293-3F8B4F453903}"/>
                </a:ext>
              </a:extLst>
            </p:cNvPr>
            <p:cNvSpPr/>
            <p:nvPr/>
          </p:nvSpPr>
          <p:spPr>
            <a:xfrm>
              <a:off x="669925" y="1477517"/>
              <a:ext cx="104775" cy="3060000"/>
            </a:xfrm>
            <a:prstGeom prst="rect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ïṧļiḑê">
              <a:extLst>
                <a:ext uri="{FF2B5EF4-FFF2-40B4-BE49-F238E27FC236}">
                  <a16:creationId xmlns:a16="http://schemas.microsoft.com/office/drawing/2014/main" id="{562BB5FA-4B3E-4AC2-9B3B-1F56FACDDAF4}"/>
                </a:ext>
              </a:extLst>
            </p:cNvPr>
            <p:cNvGrpSpPr/>
            <p:nvPr/>
          </p:nvGrpSpPr>
          <p:grpSpPr>
            <a:xfrm>
              <a:off x="774700" y="4024299"/>
              <a:ext cx="581025" cy="1304925"/>
              <a:chOff x="774700" y="3823131"/>
              <a:chExt cx="581025" cy="1304925"/>
            </a:xfrm>
          </p:grpSpPr>
          <p:sp>
            <p:nvSpPr>
              <p:cNvPr id="42" name="íṧlîḑê">
                <a:extLst>
                  <a:ext uri="{FF2B5EF4-FFF2-40B4-BE49-F238E27FC236}">
                    <a16:creationId xmlns:a16="http://schemas.microsoft.com/office/drawing/2014/main" id="{92ECFF4A-3253-4E40-B90C-8896835966DE}"/>
                  </a:ext>
                </a:extLst>
              </p:cNvPr>
              <p:cNvSpPr/>
              <p:nvPr/>
            </p:nvSpPr>
            <p:spPr>
              <a:xfrm>
                <a:off x="774700" y="4547031"/>
                <a:ext cx="581025" cy="58102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t" anchorCtr="0">
                <a:normAutofit fontScale="85000" lnSpcReduction="10000"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01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903FF3B0-5BC1-4ECA-98A5-496DBD4D42CD}"/>
                  </a:ext>
                </a:extLst>
              </p:cNvPr>
              <p:cNvCxnSpPr>
                <a:stCxn id="42" idx="0"/>
              </p:cNvCxnSpPr>
              <p:nvPr/>
            </p:nvCxnSpPr>
            <p:spPr>
              <a:xfrm flipV="1">
                <a:off x="1065213" y="3823131"/>
                <a:ext cx="0" cy="723900"/>
              </a:xfrm>
              <a:prstGeom prst="line">
                <a:avLst/>
              </a:prstGeom>
              <a:ln w="3175" cap="rnd">
                <a:solidFill>
                  <a:schemeClr val="accent1"/>
                </a:solidFill>
                <a:prstDash val="solid"/>
                <a:round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ïṧļîḍê">
              <a:extLst>
                <a:ext uri="{FF2B5EF4-FFF2-40B4-BE49-F238E27FC236}">
                  <a16:creationId xmlns:a16="http://schemas.microsoft.com/office/drawing/2014/main" id="{DAE068F3-3038-4F8B-957A-7DA333FC1BB7}"/>
                </a:ext>
              </a:extLst>
            </p:cNvPr>
            <p:cNvGrpSpPr/>
            <p:nvPr/>
          </p:nvGrpSpPr>
          <p:grpSpPr>
            <a:xfrm>
              <a:off x="1441450" y="4652949"/>
              <a:ext cx="3330625" cy="1695019"/>
              <a:chOff x="1441450" y="4543425"/>
              <a:chExt cx="3330625" cy="1695019"/>
            </a:xfrm>
          </p:grpSpPr>
          <p:grpSp>
            <p:nvGrpSpPr>
              <p:cNvPr id="38" name="íSļîḓe">
                <a:extLst>
                  <a:ext uri="{FF2B5EF4-FFF2-40B4-BE49-F238E27FC236}">
                    <a16:creationId xmlns:a16="http://schemas.microsoft.com/office/drawing/2014/main" id="{DFDD76FF-310C-4D8C-A38B-A5C3FE047C5B}"/>
                  </a:ext>
                </a:extLst>
              </p:cNvPr>
              <p:cNvGrpSpPr/>
              <p:nvPr/>
            </p:nvGrpSpPr>
            <p:grpSpPr>
              <a:xfrm>
                <a:off x="1441450" y="4543425"/>
                <a:ext cx="3330625" cy="1086937"/>
                <a:chOff x="1441450" y="4543425"/>
                <a:chExt cx="3330625" cy="1086937"/>
              </a:xfrm>
            </p:grpSpPr>
            <p:sp>
              <p:nvSpPr>
                <p:cNvPr id="40" name="išľîḓê">
                  <a:extLst>
                    <a:ext uri="{FF2B5EF4-FFF2-40B4-BE49-F238E27FC236}">
                      <a16:creationId xmlns:a16="http://schemas.microsoft.com/office/drawing/2014/main" id="{A5516E22-B263-4068-8F91-9D420F7941F8}"/>
                    </a:ext>
                  </a:extLst>
                </p:cNvPr>
                <p:cNvSpPr txBox="1"/>
                <p:nvPr/>
              </p:nvSpPr>
              <p:spPr bwMode="auto">
                <a:xfrm>
                  <a:off x="1441450" y="4543425"/>
                  <a:ext cx="3330625" cy="455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iṧļídê">
                  <a:extLst>
                    <a:ext uri="{FF2B5EF4-FFF2-40B4-BE49-F238E27FC236}">
                      <a16:creationId xmlns:a16="http://schemas.microsoft.com/office/drawing/2014/main" id="{45A9F8AB-6D08-47D6-A94C-BDF75A5DD6A8}"/>
                    </a:ext>
                  </a:extLst>
                </p:cNvPr>
                <p:cNvSpPr/>
                <p:nvPr/>
              </p:nvSpPr>
              <p:spPr bwMode="auto">
                <a:xfrm>
                  <a:off x="1441450" y="4998606"/>
                  <a:ext cx="3330625" cy="631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text......</a:t>
                  </a:r>
                </a:p>
              </p:txBody>
            </p:sp>
          </p:grpSp>
          <p:sp>
            <p:nvSpPr>
              <p:cNvPr id="39" name="isļiḋê">
                <a:extLst>
                  <a:ext uri="{FF2B5EF4-FFF2-40B4-BE49-F238E27FC236}">
                    <a16:creationId xmlns:a16="http://schemas.microsoft.com/office/drawing/2014/main" id="{239A0B29-A34F-4229-BD12-8EE54E39E89A}"/>
                  </a:ext>
                </a:extLst>
              </p:cNvPr>
              <p:cNvSpPr/>
              <p:nvPr/>
            </p:nvSpPr>
            <p:spPr bwMode="auto">
              <a:xfrm>
                <a:off x="1441450" y="5606688"/>
                <a:ext cx="3330625" cy="63175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</p:txBody>
          </p:sp>
        </p:grpSp>
        <p:grpSp>
          <p:nvGrpSpPr>
            <p:cNvPr id="44" name="c3ffd91a-f2ba-4d20-bba9-66e22d87931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12029A9-0E73-4923-BA07-248DD8B14D9E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1831351" y="1785192"/>
              <a:ext cx="2957963" cy="2601876"/>
              <a:chOff x="3719513" y="1320801"/>
              <a:chExt cx="4813300" cy="4233862"/>
            </a:xfrm>
          </p:grpSpPr>
          <p:sp>
            <p:nvSpPr>
              <p:cNvPr id="45" name="íṥḻíḋé">
                <a:extLst>
                  <a:ext uri="{FF2B5EF4-FFF2-40B4-BE49-F238E27FC236}">
                    <a16:creationId xmlns:a16="http://schemas.microsoft.com/office/drawing/2014/main" id="{2C9E67E1-EC46-498B-A3CB-8CDB0FE08DA4}"/>
                  </a:ext>
                </a:extLst>
              </p:cNvPr>
              <p:cNvSpPr/>
              <p:nvPr/>
            </p:nvSpPr>
            <p:spPr bwMode="auto">
              <a:xfrm>
                <a:off x="3878263" y="2843213"/>
                <a:ext cx="4654550" cy="2711450"/>
              </a:xfrm>
              <a:custGeom>
                <a:avLst/>
                <a:gdLst>
                  <a:gd name="T0" fmla="*/ 1533 w 3620"/>
                  <a:gd name="T1" fmla="*/ 86 h 2111"/>
                  <a:gd name="T2" fmla="*/ 1080 w 3620"/>
                  <a:gd name="T3" fmla="*/ 4 h 2111"/>
                  <a:gd name="T4" fmla="*/ 521 w 3620"/>
                  <a:gd name="T5" fmla="*/ 275 h 2111"/>
                  <a:gd name="T6" fmla="*/ 376 w 3620"/>
                  <a:gd name="T7" fmla="*/ 715 h 2111"/>
                  <a:gd name="T8" fmla="*/ 133 w 3620"/>
                  <a:gd name="T9" fmla="*/ 1243 h 2111"/>
                  <a:gd name="T10" fmla="*/ 13 w 3620"/>
                  <a:gd name="T11" fmla="*/ 1529 h 2111"/>
                  <a:gd name="T12" fmla="*/ 218 w 3620"/>
                  <a:gd name="T13" fmla="*/ 1901 h 2111"/>
                  <a:gd name="T14" fmla="*/ 707 w 3620"/>
                  <a:gd name="T15" fmla="*/ 2056 h 2111"/>
                  <a:gd name="T16" fmla="*/ 985 w 3620"/>
                  <a:gd name="T17" fmla="*/ 2023 h 2111"/>
                  <a:gd name="T18" fmla="*/ 1229 w 3620"/>
                  <a:gd name="T19" fmla="*/ 1886 h 2111"/>
                  <a:gd name="T20" fmla="*/ 1503 w 3620"/>
                  <a:gd name="T21" fmla="*/ 1854 h 2111"/>
                  <a:gd name="T22" fmla="*/ 1859 w 3620"/>
                  <a:gd name="T23" fmla="*/ 1915 h 2111"/>
                  <a:gd name="T24" fmla="*/ 2239 w 3620"/>
                  <a:gd name="T25" fmla="*/ 2049 h 2111"/>
                  <a:gd name="T26" fmla="*/ 2647 w 3620"/>
                  <a:gd name="T27" fmla="*/ 2079 h 2111"/>
                  <a:gd name="T28" fmla="*/ 2960 w 3620"/>
                  <a:gd name="T29" fmla="*/ 1902 h 2111"/>
                  <a:gd name="T30" fmla="*/ 3360 w 3620"/>
                  <a:gd name="T31" fmla="*/ 1510 h 2111"/>
                  <a:gd name="T32" fmla="*/ 3551 w 3620"/>
                  <a:gd name="T33" fmla="*/ 1208 h 2111"/>
                  <a:gd name="T34" fmla="*/ 3322 w 3620"/>
                  <a:gd name="T35" fmla="*/ 618 h 2111"/>
                  <a:gd name="T36" fmla="*/ 2696 w 3620"/>
                  <a:gd name="T37" fmla="*/ 414 h 2111"/>
                  <a:gd name="T38" fmla="*/ 2065 w 3620"/>
                  <a:gd name="T39" fmla="*/ 307 h 2111"/>
                  <a:gd name="T40" fmla="*/ 1533 w 3620"/>
                  <a:gd name="T41" fmla="*/ 86 h 2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20" h="2111">
                    <a:moveTo>
                      <a:pt x="1533" y="86"/>
                    </a:moveTo>
                    <a:cubicBezTo>
                      <a:pt x="1389" y="39"/>
                      <a:pt x="1236" y="0"/>
                      <a:pt x="1080" y="4"/>
                    </a:cubicBezTo>
                    <a:cubicBezTo>
                      <a:pt x="850" y="10"/>
                      <a:pt x="630" y="117"/>
                      <a:pt x="521" y="275"/>
                    </a:cubicBezTo>
                    <a:cubicBezTo>
                      <a:pt x="429" y="409"/>
                      <a:pt x="416" y="566"/>
                      <a:pt x="376" y="715"/>
                    </a:cubicBezTo>
                    <a:cubicBezTo>
                      <a:pt x="327" y="899"/>
                      <a:pt x="233" y="1073"/>
                      <a:pt x="133" y="1243"/>
                    </a:cubicBezTo>
                    <a:cubicBezTo>
                      <a:pt x="79" y="1335"/>
                      <a:pt x="22" y="1428"/>
                      <a:pt x="13" y="1529"/>
                    </a:cubicBezTo>
                    <a:cubicBezTo>
                      <a:pt x="0" y="1668"/>
                      <a:pt x="84" y="1808"/>
                      <a:pt x="218" y="1901"/>
                    </a:cubicBezTo>
                    <a:cubicBezTo>
                      <a:pt x="351" y="1995"/>
                      <a:pt x="528" y="2045"/>
                      <a:pt x="707" y="2056"/>
                    </a:cubicBezTo>
                    <a:cubicBezTo>
                      <a:pt x="801" y="2062"/>
                      <a:pt x="901" y="2058"/>
                      <a:pt x="985" y="2023"/>
                    </a:cubicBezTo>
                    <a:cubicBezTo>
                      <a:pt x="1074" y="1987"/>
                      <a:pt x="1140" y="1922"/>
                      <a:pt x="1229" y="1886"/>
                    </a:cubicBezTo>
                    <a:cubicBezTo>
                      <a:pt x="1312" y="1853"/>
                      <a:pt x="1409" y="1849"/>
                      <a:pt x="1503" y="1854"/>
                    </a:cubicBezTo>
                    <a:cubicBezTo>
                      <a:pt x="1623" y="1860"/>
                      <a:pt x="1743" y="1880"/>
                      <a:pt x="1859" y="1915"/>
                    </a:cubicBezTo>
                    <a:cubicBezTo>
                      <a:pt x="1989" y="1954"/>
                      <a:pt x="2110" y="2010"/>
                      <a:pt x="2239" y="2049"/>
                    </a:cubicBezTo>
                    <a:cubicBezTo>
                      <a:pt x="2369" y="2088"/>
                      <a:pt x="2514" y="2111"/>
                      <a:pt x="2647" y="2079"/>
                    </a:cubicBezTo>
                    <a:cubicBezTo>
                      <a:pt x="2772" y="2049"/>
                      <a:pt x="2870" y="1976"/>
                      <a:pt x="2960" y="1902"/>
                    </a:cubicBezTo>
                    <a:cubicBezTo>
                      <a:pt x="3104" y="1782"/>
                      <a:pt x="3237" y="1651"/>
                      <a:pt x="3360" y="1510"/>
                    </a:cubicBezTo>
                    <a:cubicBezTo>
                      <a:pt x="3440" y="1416"/>
                      <a:pt x="3515" y="1317"/>
                      <a:pt x="3551" y="1208"/>
                    </a:cubicBezTo>
                    <a:cubicBezTo>
                      <a:pt x="3620" y="999"/>
                      <a:pt x="3528" y="762"/>
                      <a:pt x="3322" y="618"/>
                    </a:cubicBezTo>
                    <a:cubicBezTo>
                      <a:pt x="3151" y="499"/>
                      <a:pt x="2921" y="446"/>
                      <a:pt x="2696" y="414"/>
                    </a:cubicBezTo>
                    <a:cubicBezTo>
                      <a:pt x="2491" y="385"/>
                      <a:pt x="2254" y="382"/>
                      <a:pt x="2065" y="307"/>
                    </a:cubicBezTo>
                    <a:cubicBezTo>
                      <a:pt x="1885" y="235"/>
                      <a:pt x="1722" y="147"/>
                      <a:pt x="1533" y="86"/>
                    </a:cubicBezTo>
                  </a:path>
                </a:pathLst>
              </a:cu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íṩļíḍé">
                <a:extLst>
                  <a:ext uri="{FF2B5EF4-FFF2-40B4-BE49-F238E27FC236}">
                    <a16:creationId xmlns:a16="http://schemas.microsoft.com/office/drawing/2014/main" id="{A29DD4BF-45E2-402B-8EA7-0A8A1C4C7FE8}"/>
                  </a:ext>
                </a:extLst>
              </p:cNvPr>
              <p:cNvSpPr/>
              <p:nvPr/>
            </p:nvSpPr>
            <p:spPr bwMode="auto">
              <a:xfrm>
                <a:off x="8097838" y="3835401"/>
                <a:ext cx="238125" cy="33338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isļiḑè">
                <a:extLst>
                  <a:ext uri="{FF2B5EF4-FFF2-40B4-BE49-F238E27FC236}">
                    <a16:creationId xmlns:a16="http://schemas.microsoft.com/office/drawing/2014/main" id="{6839EB52-4923-40BD-9480-211F73520BEE}"/>
                  </a:ext>
                </a:extLst>
              </p:cNvPr>
              <p:cNvSpPr/>
              <p:nvPr/>
            </p:nvSpPr>
            <p:spPr bwMode="auto">
              <a:xfrm>
                <a:off x="7643813" y="3883026"/>
                <a:ext cx="236538" cy="31750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îSľíďè">
                <a:extLst>
                  <a:ext uri="{FF2B5EF4-FFF2-40B4-BE49-F238E27FC236}">
                    <a16:creationId xmlns:a16="http://schemas.microsoft.com/office/drawing/2014/main" id="{CD4878ED-8FD1-403C-A843-0EF676FBB70D}"/>
                  </a:ext>
                </a:extLst>
              </p:cNvPr>
              <p:cNvSpPr/>
              <p:nvPr/>
            </p:nvSpPr>
            <p:spPr bwMode="auto">
              <a:xfrm>
                <a:off x="7107238" y="3822701"/>
                <a:ext cx="238125" cy="28575"/>
              </a:xfrm>
              <a:custGeom>
                <a:avLst/>
                <a:gdLst>
                  <a:gd name="T0" fmla="*/ 166 w 185"/>
                  <a:gd name="T1" fmla="*/ 3 h 23"/>
                  <a:gd name="T2" fmla="*/ 158 w 185"/>
                  <a:gd name="T3" fmla="*/ 14 h 23"/>
                  <a:gd name="T4" fmla="*/ 112 w 185"/>
                  <a:gd name="T5" fmla="*/ 23 h 23"/>
                  <a:gd name="T6" fmla="*/ 185 w 185"/>
                  <a:gd name="T7" fmla="*/ 11 h 23"/>
                  <a:gd name="T8" fmla="*/ 166 w 185"/>
                  <a:gd name="T9" fmla="*/ 3 h 23"/>
                  <a:gd name="T10" fmla="*/ 48 w 185"/>
                  <a:gd name="T11" fmla="*/ 0 h 23"/>
                  <a:gd name="T12" fmla="*/ 0 w 185"/>
                  <a:gd name="T13" fmla="*/ 11 h 23"/>
                  <a:gd name="T14" fmla="*/ 43 w 185"/>
                  <a:gd name="T15" fmla="*/ 22 h 23"/>
                  <a:gd name="T16" fmla="*/ 42 w 185"/>
                  <a:gd name="T17" fmla="*/ 16 h 23"/>
                  <a:gd name="T18" fmla="*/ 42 w 185"/>
                  <a:gd name="T19" fmla="*/ 16 h 23"/>
                  <a:gd name="T20" fmla="*/ 48 w 18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" h="23">
                    <a:moveTo>
                      <a:pt x="166" y="3"/>
                    </a:moveTo>
                    <a:cubicBezTo>
                      <a:pt x="164" y="8"/>
                      <a:pt x="162" y="12"/>
                      <a:pt x="158" y="14"/>
                    </a:cubicBezTo>
                    <a:cubicBezTo>
                      <a:pt x="153" y="17"/>
                      <a:pt x="134" y="21"/>
                      <a:pt x="112" y="23"/>
                    </a:cubicBezTo>
                    <a:cubicBezTo>
                      <a:pt x="154" y="22"/>
                      <a:pt x="185" y="17"/>
                      <a:pt x="185" y="11"/>
                    </a:cubicBezTo>
                    <a:cubicBezTo>
                      <a:pt x="185" y="8"/>
                      <a:pt x="178" y="5"/>
                      <a:pt x="166" y="3"/>
                    </a:cubicBezTo>
                    <a:moveTo>
                      <a:pt x="48" y="0"/>
                    </a:moveTo>
                    <a:cubicBezTo>
                      <a:pt x="20" y="2"/>
                      <a:pt x="0" y="6"/>
                      <a:pt x="0" y="11"/>
                    </a:cubicBezTo>
                    <a:cubicBezTo>
                      <a:pt x="0" y="15"/>
                      <a:pt x="17" y="19"/>
                      <a:pt x="43" y="22"/>
                    </a:cubicBezTo>
                    <a:cubicBezTo>
                      <a:pt x="42" y="20"/>
                      <a:pt x="42" y="18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2"/>
                      <a:pt x="45" y="6"/>
                      <a:pt x="48" y="0"/>
                    </a:cubicBezTo>
                  </a:path>
                </a:pathLst>
              </a:cu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iṡliḓe">
                <a:extLst>
                  <a:ext uri="{FF2B5EF4-FFF2-40B4-BE49-F238E27FC236}">
                    <a16:creationId xmlns:a16="http://schemas.microsoft.com/office/drawing/2014/main" id="{EB8E0776-AD5F-44CA-A7A8-B25D067814E9}"/>
                  </a:ext>
                </a:extLst>
              </p:cNvPr>
              <p:cNvSpPr/>
              <p:nvPr/>
            </p:nvSpPr>
            <p:spPr bwMode="auto">
              <a:xfrm>
                <a:off x="7859713" y="4017963"/>
                <a:ext cx="169863" cy="23813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î$líḍê">
                <a:extLst>
                  <a:ext uri="{FF2B5EF4-FFF2-40B4-BE49-F238E27FC236}">
                    <a16:creationId xmlns:a16="http://schemas.microsoft.com/office/drawing/2014/main" id="{AA2CD04B-04E8-4CD9-93DE-3215354FA913}"/>
                  </a:ext>
                </a:extLst>
              </p:cNvPr>
              <p:cNvSpPr/>
              <p:nvPr/>
            </p:nvSpPr>
            <p:spPr bwMode="auto">
              <a:xfrm>
                <a:off x="7386638" y="4006851"/>
                <a:ext cx="169863" cy="23813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ïsḻïḍe">
                <a:extLst>
                  <a:ext uri="{FF2B5EF4-FFF2-40B4-BE49-F238E27FC236}">
                    <a16:creationId xmlns:a16="http://schemas.microsoft.com/office/drawing/2014/main" id="{D0EA1BB5-7079-4391-BE18-E8CDA41A4ED5}"/>
                  </a:ext>
                </a:extLst>
              </p:cNvPr>
              <p:cNvSpPr/>
              <p:nvPr/>
            </p:nvSpPr>
            <p:spPr bwMode="auto">
              <a:xfrm>
                <a:off x="7239001" y="2967038"/>
                <a:ext cx="687388" cy="928688"/>
              </a:xfrm>
              <a:custGeom>
                <a:avLst/>
                <a:gdLst>
                  <a:gd name="T0" fmla="*/ 405 w 534"/>
                  <a:gd name="T1" fmla="*/ 723 h 723"/>
                  <a:gd name="T2" fmla="*/ 384 w 534"/>
                  <a:gd name="T3" fmla="*/ 127 h 723"/>
                  <a:gd name="T4" fmla="*/ 88 w 534"/>
                  <a:gd name="T5" fmla="*/ 31 h 723"/>
                  <a:gd name="T6" fmla="*/ 20 w 534"/>
                  <a:gd name="T7" fmla="*/ 87 h 723"/>
                  <a:gd name="T8" fmla="*/ 144 w 534"/>
                  <a:gd name="T9" fmla="*/ 282 h 723"/>
                  <a:gd name="T10" fmla="*/ 395 w 534"/>
                  <a:gd name="T11" fmla="*/ 605 h 723"/>
                  <a:gd name="T12" fmla="*/ 405 w 534"/>
                  <a:gd name="T13" fmla="*/ 723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4" h="723">
                    <a:moveTo>
                      <a:pt x="405" y="723"/>
                    </a:moveTo>
                    <a:cubicBezTo>
                      <a:pt x="405" y="723"/>
                      <a:pt x="534" y="297"/>
                      <a:pt x="384" y="127"/>
                    </a:cubicBezTo>
                    <a:cubicBezTo>
                      <a:pt x="272" y="0"/>
                      <a:pt x="145" y="15"/>
                      <a:pt x="88" y="31"/>
                    </a:cubicBezTo>
                    <a:cubicBezTo>
                      <a:pt x="58" y="39"/>
                      <a:pt x="33" y="59"/>
                      <a:pt x="20" y="87"/>
                    </a:cubicBezTo>
                    <a:cubicBezTo>
                      <a:pt x="0" y="130"/>
                      <a:pt x="4" y="200"/>
                      <a:pt x="144" y="282"/>
                    </a:cubicBezTo>
                    <a:cubicBezTo>
                      <a:pt x="380" y="418"/>
                      <a:pt x="395" y="605"/>
                      <a:pt x="395" y="605"/>
                    </a:cubicBezTo>
                    <a:lnTo>
                      <a:pt x="405" y="723"/>
                    </a:ln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îśļíḋè">
                <a:extLst>
                  <a:ext uri="{FF2B5EF4-FFF2-40B4-BE49-F238E27FC236}">
                    <a16:creationId xmlns:a16="http://schemas.microsoft.com/office/drawing/2014/main" id="{31E43236-21CB-40CC-962B-26E4E4B7108C}"/>
                  </a:ext>
                </a:extLst>
              </p:cNvPr>
              <p:cNvSpPr/>
              <p:nvPr/>
            </p:nvSpPr>
            <p:spPr bwMode="auto">
              <a:xfrm>
                <a:off x="7378701" y="3082926"/>
                <a:ext cx="490538" cy="812800"/>
              </a:xfrm>
              <a:custGeom>
                <a:avLst/>
                <a:gdLst>
                  <a:gd name="T0" fmla="*/ 0 w 382"/>
                  <a:gd name="T1" fmla="*/ 0 h 632"/>
                  <a:gd name="T2" fmla="*/ 297 w 382"/>
                  <a:gd name="T3" fmla="*/ 632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82" h="632">
                    <a:moveTo>
                      <a:pt x="0" y="0"/>
                    </a:moveTo>
                    <a:cubicBezTo>
                      <a:pt x="0" y="0"/>
                      <a:pt x="382" y="120"/>
                      <a:pt x="297" y="632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îSḷidé">
                <a:extLst>
                  <a:ext uri="{FF2B5EF4-FFF2-40B4-BE49-F238E27FC236}">
                    <a16:creationId xmlns:a16="http://schemas.microsoft.com/office/drawing/2014/main" id="{F80DE3AC-1AE5-4A4D-8034-62EC6B888C92}"/>
                  </a:ext>
                </a:extLst>
              </p:cNvPr>
              <p:cNvSpPr/>
              <p:nvPr/>
            </p:nvSpPr>
            <p:spPr bwMode="auto">
              <a:xfrm>
                <a:off x="7597776" y="3138488"/>
                <a:ext cx="66675" cy="114300"/>
              </a:xfrm>
              <a:custGeom>
                <a:avLst/>
                <a:gdLst>
                  <a:gd name="T0" fmla="*/ 52 w 52"/>
                  <a:gd name="T1" fmla="*/ 0 h 89"/>
                  <a:gd name="T2" fmla="*/ 16 w 52"/>
                  <a:gd name="T3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52" h="89">
                    <a:moveTo>
                      <a:pt x="52" y="0"/>
                    </a:moveTo>
                    <a:cubicBezTo>
                      <a:pt x="52" y="0"/>
                      <a:pt x="0" y="35"/>
                      <a:pt x="16" y="89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îṧḷíḋê">
                <a:extLst>
                  <a:ext uri="{FF2B5EF4-FFF2-40B4-BE49-F238E27FC236}">
                    <a16:creationId xmlns:a16="http://schemas.microsoft.com/office/drawing/2014/main" id="{FCF070FA-9841-408E-9CBD-83F6977A1AE7}"/>
                  </a:ext>
                </a:extLst>
              </p:cNvPr>
              <p:cNvSpPr/>
              <p:nvPr/>
            </p:nvSpPr>
            <p:spPr bwMode="auto">
              <a:xfrm>
                <a:off x="7427913" y="3136901"/>
                <a:ext cx="92075" cy="42863"/>
              </a:xfrm>
              <a:custGeom>
                <a:avLst/>
                <a:gdLst>
                  <a:gd name="T0" fmla="*/ 0 w 71"/>
                  <a:gd name="T1" fmla="*/ 33 h 33"/>
                  <a:gd name="T2" fmla="*/ 71 w 71"/>
                  <a:gd name="T3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33">
                    <a:moveTo>
                      <a:pt x="0" y="33"/>
                    </a:moveTo>
                    <a:cubicBezTo>
                      <a:pt x="0" y="33"/>
                      <a:pt x="32" y="0"/>
                      <a:pt x="71" y="18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ísḷíḓe">
                <a:extLst>
                  <a:ext uri="{FF2B5EF4-FFF2-40B4-BE49-F238E27FC236}">
                    <a16:creationId xmlns:a16="http://schemas.microsoft.com/office/drawing/2014/main" id="{DA9C63C3-9291-4352-A28F-D85CB8B62EDD}"/>
                  </a:ext>
                </a:extLst>
              </p:cNvPr>
              <p:cNvSpPr/>
              <p:nvPr/>
            </p:nvSpPr>
            <p:spPr bwMode="auto">
              <a:xfrm>
                <a:off x="7623176" y="3354388"/>
                <a:ext cx="90488" cy="44450"/>
              </a:xfrm>
              <a:custGeom>
                <a:avLst/>
                <a:gdLst>
                  <a:gd name="T0" fmla="*/ 0 w 71"/>
                  <a:gd name="T1" fmla="*/ 28 h 35"/>
                  <a:gd name="T2" fmla="*/ 71 w 71"/>
                  <a:gd name="T3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71" h="35">
                    <a:moveTo>
                      <a:pt x="0" y="28"/>
                    </a:moveTo>
                    <a:cubicBezTo>
                      <a:pt x="0" y="28"/>
                      <a:pt x="56" y="0"/>
                      <a:pt x="71" y="35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íṧḷïḋè">
                <a:extLst>
                  <a:ext uri="{FF2B5EF4-FFF2-40B4-BE49-F238E27FC236}">
                    <a16:creationId xmlns:a16="http://schemas.microsoft.com/office/drawing/2014/main" id="{4606BC71-C348-4FB9-BC0B-FAF54CF392AB}"/>
                  </a:ext>
                </a:extLst>
              </p:cNvPr>
              <p:cNvSpPr/>
              <p:nvPr/>
            </p:nvSpPr>
            <p:spPr bwMode="auto">
              <a:xfrm>
                <a:off x="7745413" y="3463926"/>
                <a:ext cx="55563" cy="25400"/>
              </a:xfrm>
              <a:custGeom>
                <a:avLst/>
                <a:gdLst>
                  <a:gd name="T0" fmla="*/ 43 w 43"/>
                  <a:gd name="T1" fmla="*/ 3 h 20"/>
                  <a:gd name="T2" fmla="*/ 0 w 43"/>
                  <a:gd name="T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3" h="20">
                    <a:moveTo>
                      <a:pt x="43" y="3"/>
                    </a:moveTo>
                    <a:cubicBezTo>
                      <a:pt x="43" y="3"/>
                      <a:pt x="1" y="0"/>
                      <a:pt x="0" y="20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íṣļiďé">
                <a:extLst>
                  <a:ext uri="{FF2B5EF4-FFF2-40B4-BE49-F238E27FC236}">
                    <a16:creationId xmlns:a16="http://schemas.microsoft.com/office/drawing/2014/main" id="{B90908DF-35BC-4F67-B704-BF4A127BCDA1}"/>
                  </a:ext>
                </a:extLst>
              </p:cNvPr>
              <p:cNvSpPr/>
              <p:nvPr/>
            </p:nvSpPr>
            <p:spPr bwMode="auto">
              <a:xfrm>
                <a:off x="7467601" y="3502026"/>
                <a:ext cx="298450" cy="396875"/>
              </a:xfrm>
              <a:custGeom>
                <a:avLst/>
                <a:gdLst>
                  <a:gd name="T0" fmla="*/ 232 w 232"/>
                  <a:gd name="T1" fmla="*/ 309 h 309"/>
                  <a:gd name="T2" fmla="*/ 38 w 232"/>
                  <a:gd name="T3" fmla="*/ 7 h 309"/>
                  <a:gd name="T4" fmla="*/ 5 w 232"/>
                  <a:gd name="T5" fmla="*/ 49 h 309"/>
                  <a:gd name="T6" fmla="*/ 14 w 232"/>
                  <a:gd name="T7" fmla="*/ 124 h 309"/>
                  <a:gd name="T8" fmla="*/ 232 w 232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09">
                    <a:moveTo>
                      <a:pt x="232" y="309"/>
                    </a:moveTo>
                    <a:cubicBezTo>
                      <a:pt x="232" y="309"/>
                      <a:pt x="80" y="0"/>
                      <a:pt x="38" y="7"/>
                    </a:cubicBezTo>
                    <a:cubicBezTo>
                      <a:pt x="18" y="10"/>
                      <a:pt x="9" y="29"/>
                      <a:pt x="5" y="49"/>
                    </a:cubicBezTo>
                    <a:cubicBezTo>
                      <a:pt x="0" y="74"/>
                      <a:pt x="3" y="101"/>
                      <a:pt x="14" y="124"/>
                    </a:cubicBezTo>
                    <a:cubicBezTo>
                      <a:pt x="35" y="174"/>
                      <a:pt x="93" y="268"/>
                      <a:pt x="232" y="309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ïŝ1ïḍé">
                <a:extLst>
                  <a:ext uri="{FF2B5EF4-FFF2-40B4-BE49-F238E27FC236}">
                    <a16:creationId xmlns:a16="http://schemas.microsoft.com/office/drawing/2014/main" id="{39B95D50-2BCC-4D43-8639-C240007B01AB}"/>
                  </a:ext>
                </a:extLst>
              </p:cNvPr>
              <p:cNvSpPr/>
              <p:nvPr/>
            </p:nvSpPr>
            <p:spPr bwMode="auto">
              <a:xfrm>
                <a:off x="7518401" y="3586163"/>
                <a:ext cx="246063" cy="311150"/>
              </a:xfrm>
              <a:custGeom>
                <a:avLst/>
                <a:gdLst>
                  <a:gd name="T0" fmla="*/ 0 w 191"/>
                  <a:gd name="T1" fmla="*/ 0 h 242"/>
                  <a:gd name="T2" fmla="*/ 191 w 191"/>
                  <a:gd name="T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1" h="242">
                    <a:moveTo>
                      <a:pt x="0" y="0"/>
                    </a:moveTo>
                    <a:cubicBezTo>
                      <a:pt x="0" y="0"/>
                      <a:pt x="160" y="232"/>
                      <a:pt x="191" y="242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íṥ1îḓé">
                <a:extLst>
                  <a:ext uri="{FF2B5EF4-FFF2-40B4-BE49-F238E27FC236}">
                    <a16:creationId xmlns:a16="http://schemas.microsoft.com/office/drawing/2014/main" id="{E8759306-2FB3-4AD5-A93A-84E5EF1A493F}"/>
                  </a:ext>
                </a:extLst>
              </p:cNvPr>
              <p:cNvSpPr/>
              <p:nvPr/>
            </p:nvSpPr>
            <p:spPr bwMode="auto">
              <a:xfrm>
                <a:off x="7500938" y="3632201"/>
                <a:ext cx="47625" cy="0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iṥḻïḑe">
                <a:extLst>
                  <a:ext uri="{FF2B5EF4-FFF2-40B4-BE49-F238E27FC236}">
                    <a16:creationId xmlns:a16="http://schemas.microsoft.com/office/drawing/2014/main" id="{385BAF4F-B0DE-4BC2-A8FC-405FDFB157A6}"/>
                  </a:ext>
                </a:extLst>
              </p:cNvPr>
              <p:cNvSpPr/>
              <p:nvPr/>
            </p:nvSpPr>
            <p:spPr bwMode="auto">
              <a:xfrm>
                <a:off x="7556501" y="3741738"/>
                <a:ext cx="76200" cy="3175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śļíďè">
                <a:extLst>
                  <a:ext uri="{FF2B5EF4-FFF2-40B4-BE49-F238E27FC236}">
                    <a16:creationId xmlns:a16="http://schemas.microsoft.com/office/drawing/2014/main" id="{7951152A-13FF-4981-AFA9-82E2B52E5961}"/>
                  </a:ext>
                </a:extLst>
              </p:cNvPr>
              <p:cNvSpPr/>
              <p:nvPr/>
            </p:nvSpPr>
            <p:spPr bwMode="auto">
              <a:xfrm flipH="1">
                <a:off x="7596188" y="3654426"/>
                <a:ext cx="6350" cy="39688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ïšḷíḑè">
                <a:extLst>
                  <a:ext uri="{FF2B5EF4-FFF2-40B4-BE49-F238E27FC236}">
                    <a16:creationId xmlns:a16="http://schemas.microsoft.com/office/drawing/2014/main" id="{854CBDF7-903C-4B8A-9555-B71458EB0D13}"/>
                  </a:ext>
                </a:extLst>
              </p:cNvPr>
              <p:cNvSpPr/>
              <p:nvPr/>
            </p:nvSpPr>
            <p:spPr bwMode="auto">
              <a:xfrm flipH="1">
                <a:off x="7681913" y="3773488"/>
                <a:ext cx="1588" cy="34925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ṩḻiḓè">
                <a:extLst>
                  <a:ext uri="{FF2B5EF4-FFF2-40B4-BE49-F238E27FC236}">
                    <a16:creationId xmlns:a16="http://schemas.microsoft.com/office/drawing/2014/main" id="{D7284600-BF90-4255-8D18-8B4720E63FB9}"/>
                  </a:ext>
                </a:extLst>
              </p:cNvPr>
              <p:cNvSpPr/>
              <p:nvPr/>
            </p:nvSpPr>
            <p:spPr bwMode="auto">
              <a:xfrm>
                <a:off x="7759701" y="3502026"/>
                <a:ext cx="298450" cy="396875"/>
              </a:xfrm>
              <a:custGeom>
                <a:avLst/>
                <a:gdLst>
                  <a:gd name="T0" fmla="*/ 0 w 232"/>
                  <a:gd name="T1" fmla="*/ 309 h 309"/>
                  <a:gd name="T2" fmla="*/ 194 w 232"/>
                  <a:gd name="T3" fmla="*/ 7 h 309"/>
                  <a:gd name="T4" fmla="*/ 227 w 232"/>
                  <a:gd name="T5" fmla="*/ 49 h 309"/>
                  <a:gd name="T6" fmla="*/ 219 w 232"/>
                  <a:gd name="T7" fmla="*/ 124 h 309"/>
                  <a:gd name="T8" fmla="*/ 0 w 232"/>
                  <a:gd name="T9" fmla="*/ 30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2" h="309">
                    <a:moveTo>
                      <a:pt x="0" y="309"/>
                    </a:moveTo>
                    <a:cubicBezTo>
                      <a:pt x="0" y="309"/>
                      <a:pt x="152" y="0"/>
                      <a:pt x="194" y="7"/>
                    </a:cubicBezTo>
                    <a:cubicBezTo>
                      <a:pt x="214" y="10"/>
                      <a:pt x="223" y="29"/>
                      <a:pt x="227" y="49"/>
                    </a:cubicBezTo>
                    <a:cubicBezTo>
                      <a:pt x="232" y="74"/>
                      <a:pt x="229" y="101"/>
                      <a:pt x="219" y="124"/>
                    </a:cubicBezTo>
                    <a:cubicBezTo>
                      <a:pt x="197" y="174"/>
                      <a:pt x="139" y="268"/>
                      <a:pt x="0" y="309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ïṣḷiḓe">
                <a:extLst>
                  <a:ext uri="{FF2B5EF4-FFF2-40B4-BE49-F238E27FC236}">
                    <a16:creationId xmlns:a16="http://schemas.microsoft.com/office/drawing/2014/main" id="{ED26D4FC-44EB-4347-BC80-54A083308AE1}"/>
                  </a:ext>
                </a:extLst>
              </p:cNvPr>
              <p:cNvSpPr/>
              <p:nvPr/>
            </p:nvSpPr>
            <p:spPr bwMode="auto">
              <a:xfrm>
                <a:off x="7764463" y="3586163"/>
                <a:ext cx="244475" cy="311150"/>
              </a:xfrm>
              <a:custGeom>
                <a:avLst/>
                <a:gdLst>
                  <a:gd name="T0" fmla="*/ 190 w 190"/>
                  <a:gd name="T1" fmla="*/ 0 h 242"/>
                  <a:gd name="T2" fmla="*/ 0 w 190"/>
                  <a:gd name="T3" fmla="*/ 24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90" h="242">
                    <a:moveTo>
                      <a:pt x="190" y="0"/>
                    </a:moveTo>
                    <a:cubicBezTo>
                      <a:pt x="190" y="0"/>
                      <a:pt x="30" y="232"/>
                      <a:pt x="0" y="242"/>
                    </a:cubicBezTo>
                  </a:path>
                </a:pathLst>
              </a:cu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iŝ1iḓé">
                <a:extLst>
                  <a:ext uri="{FF2B5EF4-FFF2-40B4-BE49-F238E27FC236}">
                    <a16:creationId xmlns:a16="http://schemas.microsoft.com/office/drawing/2014/main" id="{E497BC63-D1AE-4A77-B857-AE355CFF03D1}"/>
                  </a:ext>
                </a:extLst>
              </p:cNvPr>
              <p:cNvSpPr/>
              <p:nvPr/>
            </p:nvSpPr>
            <p:spPr bwMode="auto">
              <a:xfrm flipH="1">
                <a:off x="7978776" y="3632201"/>
                <a:ext cx="49213" cy="0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íṥ1íḓé">
                <a:extLst>
                  <a:ext uri="{FF2B5EF4-FFF2-40B4-BE49-F238E27FC236}">
                    <a16:creationId xmlns:a16="http://schemas.microsoft.com/office/drawing/2014/main" id="{D498A773-3D5A-4202-8248-497D9170AFA6}"/>
                  </a:ext>
                </a:extLst>
              </p:cNvPr>
              <p:cNvSpPr/>
              <p:nvPr/>
            </p:nvSpPr>
            <p:spPr bwMode="auto">
              <a:xfrm flipH="1">
                <a:off x="7894638" y="3741738"/>
                <a:ext cx="74613" cy="3175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iṡḷîďé">
                <a:extLst>
                  <a:ext uri="{FF2B5EF4-FFF2-40B4-BE49-F238E27FC236}">
                    <a16:creationId xmlns:a16="http://schemas.microsoft.com/office/drawing/2014/main" id="{67C906C7-D593-4EAF-931A-E04C91C4A138}"/>
                  </a:ext>
                </a:extLst>
              </p:cNvPr>
              <p:cNvSpPr/>
              <p:nvPr/>
            </p:nvSpPr>
            <p:spPr bwMode="auto">
              <a:xfrm>
                <a:off x="7923213" y="3654426"/>
                <a:ext cx="9525" cy="39688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ïsḻîḓe">
                <a:extLst>
                  <a:ext uri="{FF2B5EF4-FFF2-40B4-BE49-F238E27FC236}">
                    <a16:creationId xmlns:a16="http://schemas.microsoft.com/office/drawing/2014/main" id="{9740F227-0B8E-4DAE-86E3-CF46CA74B6C6}"/>
                  </a:ext>
                </a:extLst>
              </p:cNvPr>
              <p:cNvSpPr/>
              <p:nvPr/>
            </p:nvSpPr>
            <p:spPr bwMode="auto">
              <a:xfrm>
                <a:off x="7843838" y="3773488"/>
                <a:ext cx="1588" cy="34925"/>
              </a:xfrm>
              <a:prstGeom prst="line">
                <a:avLst/>
              </a:prstGeom>
              <a:noFill/>
              <a:ln w="4763" cap="flat">
                <a:solidFill>
                  <a:srgbClr val="56598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îSḻídê">
                <a:extLst>
                  <a:ext uri="{FF2B5EF4-FFF2-40B4-BE49-F238E27FC236}">
                    <a16:creationId xmlns:a16="http://schemas.microsoft.com/office/drawing/2014/main" id="{517B1A55-4044-4E0C-A35F-4C85B13A9562}"/>
                  </a:ext>
                </a:extLst>
              </p:cNvPr>
              <p:cNvSpPr/>
              <p:nvPr/>
            </p:nvSpPr>
            <p:spPr bwMode="auto">
              <a:xfrm>
                <a:off x="7413626" y="3937001"/>
                <a:ext cx="120650" cy="73025"/>
              </a:xfrm>
              <a:custGeom>
                <a:avLst/>
                <a:gdLst>
                  <a:gd name="T0" fmla="*/ 10 w 95"/>
                  <a:gd name="T1" fmla="*/ 43 h 57"/>
                  <a:gd name="T2" fmla="*/ 1 w 95"/>
                  <a:gd name="T3" fmla="*/ 30 h 57"/>
                  <a:gd name="T4" fmla="*/ 7 w 95"/>
                  <a:gd name="T5" fmla="*/ 17 h 57"/>
                  <a:gd name="T6" fmla="*/ 23 w 95"/>
                  <a:gd name="T7" fmla="*/ 22 h 57"/>
                  <a:gd name="T8" fmla="*/ 39 w 95"/>
                  <a:gd name="T9" fmla="*/ 30 h 57"/>
                  <a:gd name="T10" fmla="*/ 31 w 95"/>
                  <a:gd name="T11" fmla="*/ 8 h 57"/>
                  <a:gd name="T12" fmla="*/ 33 w 95"/>
                  <a:gd name="T13" fmla="*/ 3 h 57"/>
                  <a:gd name="T14" fmla="*/ 46 w 95"/>
                  <a:gd name="T15" fmla="*/ 4 h 57"/>
                  <a:gd name="T16" fmla="*/ 61 w 95"/>
                  <a:gd name="T17" fmla="*/ 42 h 57"/>
                  <a:gd name="T18" fmla="*/ 61 w 95"/>
                  <a:gd name="T19" fmla="*/ 26 h 57"/>
                  <a:gd name="T20" fmla="*/ 67 w 95"/>
                  <a:gd name="T21" fmla="*/ 12 h 57"/>
                  <a:gd name="T22" fmla="*/ 76 w 95"/>
                  <a:gd name="T23" fmla="*/ 10 h 57"/>
                  <a:gd name="T24" fmla="*/ 91 w 95"/>
                  <a:gd name="T25" fmla="*/ 14 h 57"/>
                  <a:gd name="T26" fmla="*/ 90 w 95"/>
                  <a:gd name="T27" fmla="*/ 33 h 57"/>
                  <a:gd name="T28" fmla="*/ 75 w 95"/>
                  <a:gd name="T29" fmla="*/ 45 h 57"/>
                  <a:gd name="T30" fmla="*/ 64 w 95"/>
                  <a:gd name="T31" fmla="*/ 55 h 57"/>
                  <a:gd name="T32" fmla="*/ 63 w 95"/>
                  <a:gd name="T33" fmla="*/ 57 h 57"/>
                  <a:gd name="T34" fmla="*/ 30 w 95"/>
                  <a:gd name="T35" fmla="*/ 57 h 57"/>
                  <a:gd name="T36" fmla="*/ 10 w 95"/>
                  <a:gd name="T3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5" h="57">
                    <a:moveTo>
                      <a:pt x="10" y="43"/>
                    </a:moveTo>
                    <a:cubicBezTo>
                      <a:pt x="6" y="40"/>
                      <a:pt x="3" y="35"/>
                      <a:pt x="1" y="30"/>
                    </a:cubicBezTo>
                    <a:cubicBezTo>
                      <a:pt x="0" y="25"/>
                      <a:pt x="2" y="19"/>
                      <a:pt x="7" y="17"/>
                    </a:cubicBezTo>
                    <a:cubicBezTo>
                      <a:pt x="13" y="15"/>
                      <a:pt x="19" y="18"/>
                      <a:pt x="23" y="22"/>
                    </a:cubicBezTo>
                    <a:cubicBezTo>
                      <a:pt x="28" y="26"/>
                      <a:pt x="33" y="31"/>
                      <a:pt x="39" y="30"/>
                    </a:cubicBezTo>
                    <a:cubicBezTo>
                      <a:pt x="32" y="24"/>
                      <a:pt x="30" y="16"/>
                      <a:pt x="31" y="8"/>
                    </a:cubicBezTo>
                    <a:cubicBezTo>
                      <a:pt x="32" y="6"/>
                      <a:pt x="32" y="4"/>
                      <a:pt x="33" y="3"/>
                    </a:cubicBezTo>
                    <a:cubicBezTo>
                      <a:pt x="36" y="0"/>
                      <a:pt x="42" y="1"/>
                      <a:pt x="46" y="4"/>
                    </a:cubicBezTo>
                    <a:cubicBezTo>
                      <a:pt x="57" y="12"/>
                      <a:pt x="61" y="28"/>
                      <a:pt x="61" y="42"/>
                    </a:cubicBezTo>
                    <a:cubicBezTo>
                      <a:pt x="61" y="37"/>
                      <a:pt x="61" y="32"/>
                      <a:pt x="61" y="26"/>
                    </a:cubicBezTo>
                    <a:cubicBezTo>
                      <a:pt x="60" y="21"/>
                      <a:pt x="63" y="16"/>
                      <a:pt x="67" y="12"/>
                    </a:cubicBezTo>
                    <a:cubicBezTo>
                      <a:pt x="70" y="11"/>
                      <a:pt x="73" y="10"/>
                      <a:pt x="76" y="10"/>
                    </a:cubicBezTo>
                    <a:cubicBezTo>
                      <a:pt x="81" y="9"/>
                      <a:pt x="86" y="11"/>
                      <a:pt x="91" y="14"/>
                    </a:cubicBezTo>
                    <a:cubicBezTo>
                      <a:pt x="95" y="19"/>
                      <a:pt x="94" y="27"/>
                      <a:pt x="90" y="33"/>
                    </a:cubicBezTo>
                    <a:cubicBezTo>
                      <a:pt x="86" y="37"/>
                      <a:pt x="80" y="41"/>
                      <a:pt x="75" y="45"/>
                    </a:cubicBezTo>
                    <a:cubicBezTo>
                      <a:pt x="70" y="47"/>
                      <a:pt x="67" y="51"/>
                      <a:pt x="64" y="55"/>
                    </a:cubicBezTo>
                    <a:cubicBezTo>
                      <a:pt x="63" y="56"/>
                      <a:pt x="63" y="56"/>
                      <a:pt x="63" y="57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3" y="53"/>
                      <a:pt x="16" y="49"/>
                      <a:pt x="10" y="43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îṩļíḋe">
                <a:extLst>
                  <a:ext uri="{FF2B5EF4-FFF2-40B4-BE49-F238E27FC236}">
                    <a16:creationId xmlns:a16="http://schemas.microsoft.com/office/drawing/2014/main" id="{0A5E4AB4-B7E1-45E0-9454-8507189599A1}"/>
                  </a:ext>
                </a:extLst>
              </p:cNvPr>
              <p:cNvSpPr/>
              <p:nvPr/>
            </p:nvSpPr>
            <p:spPr bwMode="auto">
              <a:xfrm>
                <a:off x="8156576" y="3776663"/>
                <a:ext cx="122238" cy="73025"/>
              </a:xfrm>
              <a:custGeom>
                <a:avLst/>
                <a:gdLst>
                  <a:gd name="T0" fmla="*/ 10 w 96"/>
                  <a:gd name="T1" fmla="*/ 43 h 56"/>
                  <a:gd name="T2" fmla="*/ 2 w 96"/>
                  <a:gd name="T3" fmla="*/ 30 h 56"/>
                  <a:gd name="T4" fmla="*/ 8 w 96"/>
                  <a:gd name="T5" fmla="*/ 16 h 56"/>
                  <a:gd name="T6" fmla="*/ 24 w 96"/>
                  <a:gd name="T7" fmla="*/ 22 h 56"/>
                  <a:gd name="T8" fmla="*/ 39 w 96"/>
                  <a:gd name="T9" fmla="*/ 29 h 56"/>
                  <a:gd name="T10" fmla="*/ 32 w 96"/>
                  <a:gd name="T11" fmla="*/ 7 h 56"/>
                  <a:gd name="T12" fmla="*/ 34 w 96"/>
                  <a:gd name="T13" fmla="*/ 3 h 56"/>
                  <a:gd name="T14" fmla="*/ 46 w 96"/>
                  <a:gd name="T15" fmla="*/ 4 h 56"/>
                  <a:gd name="T16" fmla="*/ 61 w 96"/>
                  <a:gd name="T17" fmla="*/ 42 h 56"/>
                  <a:gd name="T18" fmla="*/ 61 w 96"/>
                  <a:gd name="T19" fmla="*/ 26 h 56"/>
                  <a:gd name="T20" fmla="*/ 67 w 96"/>
                  <a:gd name="T21" fmla="*/ 12 h 56"/>
                  <a:gd name="T22" fmla="*/ 76 w 96"/>
                  <a:gd name="T23" fmla="*/ 10 h 56"/>
                  <a:gd name="T24" fmla="*/ 91 w 96"/>
                  <a:gd name="T25" fmla="*/ 14 h 56"/>
                  <a:gd name="T26" fmla="*/ 91 w 96"/>
                  <a:gd name="T27" fmla="*/ 32 h 56"/>
                  <a:gd name="T28" fmla="*/ 75 w 96"/>
                  <a:gd name="T29" fmla="*/ 44 h 56"/>
                  <a:gd name="T30" fmla="*/ 64 w 96"/>
                  <a:gd name="T31" fmla="*/ 55 h 56"/>
                  <a:gd name="T32" fmla="*/ 64 w 96"/>
                  <a:gd name="T33" fmla="*/ 56 h 56"/>
                  <a:gd name="T34" fmla="*/ 31 w 96"/>
                  <a:gd name="T35" fmla="*/ 56 h 56"/>
                  <a:gd name="T36" fmla="*/ 10 w 96"/>
                  <a:gd name="T37" fmla="*/ 4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56">
                    <a:moveTo>
                      <a:pt x="10" y="43"/>
                    </a:moveTo>
                    <a:cubicBezTo>
                      <a:pt x="6" y="39"/>
                      <a:pt x="3" y="35"/>
                      <a:pt x="2" y="30"/>
                    </a:cubicBezTo>
                    <a:cubicBezTo>
                      <a:pt x="0" y="24"/>
                      <a:pt x="3" y="19"/>
                      <a:pt x="8" y="16"/>
                    </a:cubicBezTo>
                    <a:cubicBezTo>
                      <a:pt x="13" y="14"/>
                      <a:pt x="19" y="18"/>
                      <a:pt x="24" y="22"/>
                    </a:cubicBezTo>
                    <a:cubicBezTo>
                      <a:pt x="28" y="26"/>
                      <a:pt x="33" y="30"/>
                      <a:pt x="39" y="29"/>
                    </a:cubicBezTo>
                    <a:cubicBezTo>
                      <a:pt x="33" y="24"/>
                      <a:pt x="30" y="15"/>
                      <a:pt x="32" y="7"/>
                    </a:cubicBezTo>
                    <a:cubicBezTo>
                      <a:pt x="32" y="6"/>
                      <a:pt x="33" y="4"/>
                      <a:pt x="34" y="3"/>
                    </a:cubicBezTo>
                    <a:cubicBezTo>
                      <a:pt x="37" y="0"/>
                      <a:pt x="43" y="1"/>
                      <a:pt x="46" y="4"/>
                    </a:cubicBezTo>
                    <a:cubicBezTo>
                      <a:pt x="58" y="12"/>
                      <a:pt x="61" y="28"/>
                      <a:pt x="61" y="42"/>
                    </a:cubicBezTo>
                    <a:cubicBezTo>
                      <a:pt x="62" y="37"/>
                      <a:pt x="62" y="31"/>
                      <a:pt x="61" y="26"/>
                    </a:cubicBezTo>
                    <a:cubicBezTo>
                      <a:pt x="61" y="21"/>
                      <a:pt x="63" y="15"/>
                      <a:pt x="67" y="12"/>
                    </a:cubicBezTo>
                    <a:cubicBezTo>
                      <a:pt x="70" y="11"/>
                      <a:pt x="73" y="10"/>
                      <a:pt x="76" y="10"/>
                    </a:cubicBezTo>
                    <a:cubicBezTo>
                      <a:pt x="82" y="9"/>
                      <a:pt x="87" y="11"/>
                      <a:pt x="91" y="14"/>
                    </a:cubicBezTo>
                    <a:cubicBezTo>
                      <a:pt x="96" y="19"/>
                      <a:pt x="95" y="27"/>
                      <a:pt x="91" y="32"/>
                    </a:cubicBezTo>
                    <a:cubicBezTo>
                      <a:pt x="86" y="37"/>
                      <a:pt x="81" y="41"/>
                      <a:pt x="75" y="44"/>
                    </a:cubicBezTo>
                    <a:cubicBezTo>
                      <a:pt x="71" y="47"/>
                      <a:pt x="67" y="50"/>
                      <a:pt x="64" y="55"/>
                    </a:cubicBezTo>
                    <a:cubicBezTo>
                      <a:pt x="64" y="55"/>
                      <a:pt x="64" y="56"/>
                      <a:pt x="64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23" y="53"/>
                      <a:pt x="16" y="48"/>
                      <a:pt x="10" y="43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íŝ1iďe">
                <a:extLst>
                  <a:ext uri="{FF2B5EF4-FFF2-40B4-BE49-F238E27FC236}">
                    <a16:creationId xmlns:a16="http://schemas.microsoft.com/office/drawing/2014/main" id="{F7644B0D-D434-4951-AEBC-E741191B3BA0}"/>
                  </a:ext>
                </a:extLst>
              </p:cNvPr>
              <p:cNvSpPr/>
              <p:nvPr/>
            </p:nvSpPr>
            <p:spPr bwMode="auto">
              <a:xfrm>
                <a:off x="7907338" y="3937001"/>
                <a:ext cx="123825" cy="73025"/>
              </a:xfrm>
              <a:custGeom>
                <a:avLst/>
                <a:gdLst>
                  <a:gd name="T0" fmla="*/ 10 w 96"/>
                  <a:gd name="T1" fmla="*/ 43 h 57"/>
                  <a:gd name="T2" fmla="*/ 2 w 96"/>
                  <a:gd name="T3" fmla="*/ 30 h 57"/>
                  <a:gd name="T4" fmla="*/ 8 w 96"/>
                  <a:gd name="T5" fmla="*/ 17 h 57"/>
                  <a:gd name="T6" fmla="*/ 24 w 96"/>
                  <a:gd name="T7" fmla="*/ 22 h 57"/>
                  <a:gd name="T8" fmla="*/ 39 w 96"/>
                  <a:gd name="T9" fmla="*/ 30 h 57"/>
                  <a:gd name="T10" fmla="*/ 32 w 96"/>
                  <a:gd name="T11" fmla="*/ 8 h 57"/>
                  <a:gd name="T12" fmla="*/ 34 w 96"/>
                  <a:gd name="T13" fmla="*/ 3 h 57"/>
                  <a:gd name="T14" fmla="*/ 46 w 96"/>
                  <a:gd name="T15" fmla="*/ 4 h 57"/>
                  <a:gd name="T16" fmla="*/ 62 w 96"/>
                  <a:gd name="T17" fmla="*/ 42 h 57"/>
                  <a:gd name="T18" fmla="*/ 62 w 96"/>
                  <a:gd name="T19" fmla="*/ 26 h 57"/>
                  <a:gd name="T20" fmla="*/ 68 w 96"/>
                  <a:gd name="T21" fmla="*/ 12 h 57"/>
                  <a:gd name="T22" fmla="*/ 77 w 96"/>
                  <a:gd name="T23" fmla="*/ 10 h 57"/>
                  <a:gd name="T24" fmla="*/ 92 w 96"/>
                  <a:gd name="T25" fmla="*/ 14 h 57"/>
                  <a:gd name="T26" fmla="*/ 91 w 96"/>
                  <a:gd name="T27" fmla="*/ 33 h 57"/>
                  <a:gd name="T28" fmla="*/ 76 w 96"/>
                  <a:gd name="T29" fmla="*/ 45 h 57"/>
                  <a:gd name="T30" fmla="*/ 65 w 96"/>
                  <a:gd name="T31" fmla="*/ 55 h 57"/>
                  <a:gd name="T32" fmla="*/ 64 w 96"/>
                  <a:gd name="T33" fmla="*/ 57 h 57"/>
                  <a:gd name="T34" fmla="*/ 31 w 96"/>
                  <a:gd name="T35" fmla="*/ 57 h 57"/>
                  <a:gd name="T36" fmla="*/ 10 w 96"/>
                  <a:gd name="T37" fmla="*/ 4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6" h="57">
                    <a:moveTo>
                      <a:pt x="10" y="43"/>
                    </a:moveTo>
                    <a:cubicBezTo>
                      <a:pt x="6" y="40"/>
                      <a:pt x="3" y="35"/>
                      <a:pt x="2" y="30"/>
                    </a:cubicBezTo>
                    <a:cubicBezTo>
                      <a:pt x="0" y="25"/>
                      <a:pt x="3" y="19"/>
                      <a:pt x="8" y="17"/>
                    </a:cubicBezTo>
                    <a:cubicBezTo>
                      <a:pt x="13" y="15"/>
                      <a:pt x="19" y="18"/>
                      <a:pt x="24" y="22"/>
                    </a:cubicBezTo>
                    <a:cubicBezTo>
                      <a:pt x="28" y="26"/>
                      <a:pt x="34" y="31"/>
                      <a:pt x="39" y="30"/>
                    </a:cubicBezTo>
                    <a:cubicBezTo>
                      <a:pt x="33" y="24"/>
                      <a:pt x="30" y="16"/>
                      <a:pt x="32" y="8"/>
                    </a:cubicBezTo>
                    <a:cubicBezTo>
                      <a:pt x="32" y="6"/>
                      <a:pt x="33" y="5"/>
                      <a:pt x="34" y="3"/>
                    </a:cubicBezTo>
                    <a:cubicBezTo>
                      <a:pt x="37" y="0"/>
                      <a:pt x="43" y="1"/>
                      <a:pt x="46" y="4"/>
                    </a:cubicBezTo>
                    <a:cubicBezTo>
                      <a:pt x="58" y="12"/>
                      <a:pt x="61" y="28"/>
                      <a:pt x="62" y="42"/>
                    </a:cubicBezTo>
                    <a:cubicBezTo>
                      <a:pt x="62" y="37"/>
                      <a:pt x="62" y="32"/>
                      <a:pt x="62" y="26"/>
                    </a:cubicBezTo>
                    <a:cubicBezTo>
                      <a:pt x="61" y="21"/>
                      <a:pt x="64" y="16"/>
                      <a:pt x="68" y="12"/>
                    </a:cubicBezTo>
                    <a:cubicBezTo>
                      <a:pt x="71" y="11"/>
                      <a:pt x="74" y="10"/>
                      <a:pt x="77" y="10"/>
                    </a:cubicBezTo>
                    <a:cubicBezTo>
                      <a:pt x="82" y="9"/>
                      <a:pt x="87" y="11"/>
                      <a:pt x="92" y="14"/>
                    </a:cubicBezTo>
                    <a:cubicBezTo>
                      <a:pt x="96" y="19"/>
                      <a:pt x="95" y="27"/>
                      <a:pt x="91" y="33"/>
                    </a:cubicBezTo>
                    <a:cubicBezTo>
                      <a:pt x="87" y="37"/>
                      <a:pt x="81" y="41"/>
                      <a:pt x="76" y="45"/>
                    </a:cubicBezTo>
                    <a:cubicBezTo>
                      <a:pt x="71" y="47"/>
                      <a:pt x="68" y="51"/>
                      <a:pt x="65" y="55"/>
                    </a:cubicBezTo>
                    <a:cubicBezTo>
                      <a:pt x="64" y="56"/>
                      <a:pt x="64" y="56"/>
                      <a:pt x="64" y="57"/>
                    </a:cubicBezTo>
                    <a:cubicBezTo>
                      <a:pt x="31" y="57"/>
                      <a:pt x="31" y="57"/>
                      <a:pt x="31" y="57"/>
                    </a:cubicBezTo>
                    <a:cubicBezTo>
                      <a:pt x="24" y="53"/>
                      <a:pt x="17" y="49"/>
                      <a:pt x="10" y="43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ṩḷídè">
                <a:extLst>
                  <a:ext uri="{FF2B5EF4-FFF2-40B4-BE49-F238E27FC236}">
                    <a16:creationId xmlns:a16="http://schemas.microsoft.com/office/drawing/2014/main" id="{8C93913D-C218-4632-85E0-A9D5878C9A84}"/>
                  </a:ext>
                </a:extLst>
              </p:cNvPr>
              <p:cNvSpPr/>
              <p:nvPr/>
            </p:nvSpPr>
            <p:spPr bwMode="auto">
              <a:xfrm>
                <a:off x="7167563" y="3668713"/>
                <a:ext cx="100013" cy="130175"/>
              </a:xfrm>
              <a:custGeom>
                <a:avLst/>
                <a:gdLst>
                  <a:gd name="T0" fmla="*/ 40 w 78"/>
                  <a:gd name="T1" fmla="*/ 0 h 101"/>
                  <a:gd name="T2" fmla="*/ 45 w 78"/>
                  <a:gd name="T3" fmla="*/ 40 h 101"/>
                  <a:gd name="T4" fmla="*/ 72 w 78"/>
                  <a:gd name="T5" fmla="*/ 101 h 101"/>
                  <a:gd name="T6" fmla="*/ 23 w 78"/>
                  <a:gd name="T7" fmla="*/ 55 h 101"/>
                  <a:gd name="T8" fmla="*/ 40 w 78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40" y="0"/>
                    </a:moveTo>
                    <a:cubicBezTo>
                      <a:pt x="40" y="0"/>
                      <a:pt x="27" y="16"/>
                      <a:pt x="45" y="40"/>
                    </a:cubicBezTo>
                    <a:cubicBezTo>
                      <a:pt x="63" y="65"/>
                      <a:pt x="78" y="85"/>
                      <a:pt x="72" y="101"/>
                    </a:cubicBezTo>
                    <a:cubicBezTo>
                      <a:pt x="72" y="101"/>
                      <a:pt x="45" y="55"/>
                      <a:pt x="23" y="55"/>
                    </a:cubicBezTo>
                    <a:cubicBezTo>
                      <a:pt x="0" y="54"/>
                      <a:pt x="15" y="27"/>
                      <a:pt x="40" y="0"/>
                    </a:cubicBezTo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îsḷiḋé">
                <a:extLst>
                  <a:ext uri="{FF2B5EF4-FFF2-40B4-BE49-F238E27FC236}">
                    <a16:creationId xmlns:a16="http://schemas.microsoft.com/office/drawing/2014/main" id="{80EFBBCF-D98E-42E3-AC76-CAC74D5997D1}"/>
                  </a:ext>
                </a:extLst>
              </p:cNvPr>
              <p:cNvSpPr/>
              <p:nvPr/>
            </p:nvSpPr>
            <p:spPr bwMode="auto">
              <a:xfrm>
                <a:off x="7183438" y="3668713"/>
                <a:ext cx="34925" cy="58738"/>
              </a:xfrm>
              <a:custGeom>
                <a:avLst/>
                <a:gdLst>
                  <a:gd name="T0" fmla="*/ 28 w 28"/>
                  <a:gd name="T1" fmla="*/ 0 h 45"/>
                  <a:gd name="T2" fmla="*/ 27 w 28"/>
                  <a:gd name="T3" fmla="*/ 0 h 45"/>
                  <a:gd name="T4" fmla="*/ 28 w 28"/>
                  <a:gd name="T5" fmla="*/ 0 h 45"/>
                  <a:gd name="T6" fmla="*/ 28 w 28"/>
                  <a:gd name="T7" fmla="*/ 0 h 45"/>
                  <a:gd name="T8" fmla="*/ 0 w 28"/>
                  <a:gd name="T9" fmla="*/ 45 h 45"/>
                  <a:gd name="T10" fmla="*/ 28 w 28"/>
                  <a:gd name="T11" fmla="*/ 0 h 45"/>
                  <a:gd name="T12" fmla="*/ 28 w 2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5">
                    <a:moveTo>
                      <a:pt x="28" y="0"/>
                    </a:moveTo>
                    <a:cubicBezTo>
                      <a:pt x="28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8" y="0"/>
                    </a:cubicBezTo>
                    <a:moveTo>
                      <a:pt x="28" y="0"/>
                    </a:moveTo>
                    <a:cubicBezTo>
                      <a:pt x="12" y="17"/>
                      <a:pt x="0" y="35"/>
                      <a:pt x="0" y="45"/>
                    </a:cubicBezTo>
                    <a:cubicBezTo>
                      <a:pt x="0" y="35"/>
                      <a:pt x="12" y="17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</a:path>
                </a:pathLst>
              </a:custGeom>
              <a:solidFill>
                <a:srgbClr val="3B7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iṡḻïḍé">
                <a:extLst>
                  <a:ext uri="{FF2B5EF4-FFF2-40B4-BE49-F238E27FC236}">
                    <a16:creationId xmlns:a16="http://schemas.microsoft.com/office/drawing/2014/main" id="{DBE8DA3D-F92C-4A03-8D41-06BBFB4CBE7D}"/>
                  </a:ext>
                </a:extLst>
              </p:cNvPr>
              <p:cNvSpPr/>
              <p:nvPr/>
            </p:nvSpPr>
            <p:spPr bwMode="auto">
              <a:xfrm>
                <a:off x="7172326" y="3668713"/>
                <a:ext cx="74613" cy="106363"/>
              </a:xfrm>
              <a:custGeom>
                <a:avLst/>
                <a:gdLst>
                  <a:gd name="T0" fmla="*/ 36 w 58"/>
                  <a:gd name="T1" fmla="*/ 0 h 83"/>
                  <a:gd name="T2" fmla="*/ 8 w 58"/>
                  <a:gd name="T3" fmla="*/ 45 h 83"/>
                  <a:gd name="T4" fmla="*/ 19 w 58"/>
                  <a:gd name="T5" fmla="*/ 54 h 83"/>
                  <a:gd name="T6" fmla="*/ 56 w 58"/>
                  <a:gd name="T7" fmla="*/ 83 h 83"/>
                  <a:gd name="T8" fmla="*/ 58 w 58"/>
                  <a:gd name="T9" fmla="*/ 83 h 83"/>
                  <a:gd name="T10" fmla="*/ 21 w 58"/>
                  <a:gd name="T11" fmla="*/ 55 h 83"/>
                  <a:gd name="T12" fmla="*/ 33 w 58"/>
                  <a:gd name="T13" fmla="*/ 5 h 83"/>
                  <a:gd name="T14" fmla="*/ 35 w 58"/>
                  <a:gd name="T15" fmla="*/ 0 h 83"/>
                  <a:gd name="T16" fmla="*/ 36 w 58"/>
                  <a:gd name="T17" fmla="*/ 0 h 83"/>
                  <a:gd name="T18" fmla="*/ 36 w 58"/>
                  <a:gd name="T1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83">
                    <a:moveTo>
                      <a:pt x="36" y="0"/>
                    </a:moveTo>
                    <a:cubicBezTo>
                      <a:pt x="20" y="17"/>
                      <a:pt x="8" y="35"/>
                      <a:pt x="8" y="45"/>
                    </a:cubicBezTo>
                    <a:cubicBezTo>
                      <a:pt x="8" y="51"/>
                      <a:pt x="11" y="54"/>
                      <a:pt x="19" y="54"/>
                    </a:cubicBezTo>
                    <a:cubicBezTo>
                      <a:pt x="31" y="55"/>
                      <a:pt x="46" y="70"/>
                      <a:pt x="56" y="83"/>
                    </a:cubicBezTo>
                    <a:cubicBezTo>
                      <a:pt x="57" y="83"/>
                      <a:pt x="57" y="83"/>
                      <a:pt x="58" y="83"/>
                    </a:cubicBezTo>
                    <a:cubicBezTo>
                      <a:pt x="48" y="70"/>
                      <a:pt x="34" y="55"/>
                      <a:pt x="21" y="55"/>
                    </a:cubicBezTo>
                    <a:cubicBezTo>
                      <a:pt x="0" y="54"/>
                      <a:pt x="11" y="30"/>
                      <a:pt x="33" y="5"/>
                    </a:cubicBezTo>
                    <a:cubicBezTo>
                      <a:pt x="33" y="3"/>
                      <a:pt x="34" y="2"/>
                      <a:pt x="35" y="0"/>
                    </a:cubicBezTo>
                    <a:cubicBezTo>
                      <a:pt x="35" y="0"/>
                      <a:pt x="36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</a:path>
                </a:pathLst>
              </a:custGeom>
              <a:solidFill>
                <a:srgbClr val="3B7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ïSľiďè">
                <a:extLst>
                  <a:ext uri="{FF2B5EF4-FFF2-40B4-BE49-F238E27FC236}">
                    <a16:creationId xmlns:a16="http://schemas.microsoft.com/office/drawing/2014/main" id="{2A4CF343-2B1C-4DBE-97F0-736903152421}"/>
                  </a:ext>
                </a:extLst>
              </p:cNvPr>
              <p:cNvSpPr/>
              <p:nvPr/>
            </p:nvSpPr>
            <p:spPr bwMode="auto">
              <a:xfrm>
                <a:off x="7189788" y="3687763"/>
                <a:ext cx="1588" cy="20638"/>
              </a:xfrm>
              <a:custGeom>
                <a:avLst/>
                <a:gdLst>
                  <a:gd name="T0" fmla="*/ 0 w 2"/>
                  <a:gd name="T1" fmla="*/ 6 h 17"/>
                  <a:gd name="T2" fmla="*/ 1 w 2"/>
                  <a:gd name="T3" fmla="*/ 17 h 17"/>
                  <a:gd name="T4" fmla="*/ 2 w 2"/>
                  <a:gd name="T5" fmla="*/ 6 h 17"/>
                  <a:gd name="T6" fmla="*/ 1 w 2"/>
                  <a:gd name="T7" fmla="*/ 3 h 17"/>
                  <a:gd name="T8" fmla="*/ 0 w 2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0" y="6"/>
                    </a:moveTo>
                    <a:cubicBezTo>
                      <a:pt x="0" y="12"/>
                      <a:pt x="0" y="17"/>
                      <a:pt x="1" y="17"/>
                    </a:cubicBezTo>
                    <a:cubicBezTo>
                      <a:pt x="2" y="17"/>
                      <a:pt x="2" y="12"/>
                      <a:pt x="2" y="6"/>
                    </a:cubicBezTo>
                    <a:cubicBezTo>
                      <a:pt x="2" y="0"/>
                      <a:pt x="2" y="3"/>
                      <a:pt x="1" y="3"/>
                    </a:cubicBezTo>
                    <a:cubicBezTo>
                      <a:pt x="0" y="3"/>
                      <a:pt x="0" y="1"/>
                      <a:pt x="0" y="6"/>
                    </a:cubicBezTo>
                    <a:close/>
                  </a:path>
                </a:pathLst>
              </a:custGeom>
              <a:solidFill>
                <a:srgbClr val="FFD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iṣ1îḍè">
                <a:extLst>
                  <a:ext uri="{FF2B5EF4-FFF2-40B4-BE49-F238E27FC236}">
                    <a16:creationId xmlns:a16="http://schemas.microsoft.com/office/drawing/2014/main" id="{09F2067D-E58A-49AF-A753-928DA65BEE2B}"/>
                  </a:ext>
                </a:extLst>
              </p:cNvPr>
              <p:cNvSpPr/>
              <p:nvPr/>
            </p:nvSpPr>
            <p:spPr bwMode="auto">
              <a:xfrm>
                <a:off x="7172326" y="3697288"/>
                <a:ext cx="19050" cy="11113"/>
              </a:xfrm>
              <a:custGeom>
                <a:avLst/>
                <a:gdLst>
                  <a:gd name="T0" fmla="*/ 5 w 15"/>
                  <a:gd name="T1" fmla="*/ 5 h 9"/>
                  <a:gd name="T2" fmla="*/ 14 w 15"/>
                  <a:gd name="T3" fmla="*/ 9 h 9"/>
                  <a:gd name="T4" fmla="*/ 6 w 15"/>
                  <a:gd name="T5" fmla="*/ 3 h 9"/>
                  <a:gd name="T6" fmla="*/ 3 w 15"/>
                  <a:gd name="T7" fmla="*/ 3 h 9"/>
                  <a:gd name="T8" fmla="*/ 5 w 1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5" y="5"/>
                    </a:moveTo>
                    <a:cubicBezTo>
                      <a:pt x="10" y="8"/>
                      <a:pt x="14" y="9"/>
                      <a:pt x="14" y="9"/>
                    </a:cubicBezTo>
                    <a:cubicBezTo>
                      <a:pt x="15" y="8"/>
                      <a:pt x="11" y="5"/>
                      <a:pt x="6" y="3"/>
                    </a:cubicBezTo>
                    <a:cubicBezTo>
                      <a:pt x="1" y="0"/>
                      <a:pt x="3" y="2"/>
                      <a:pt x="3" y="3"/>
                    </a:cubicBezTo>
                    <a:cubicBezTo>
                      <a:pt x="2" y="3"/>
                      <a:pt x="0" y="2"/>
                      <a:pt x="5" y="5"/>
                    </a:cubicBezTo>
                    <a:close/>
                  </a:path>
                </a:pathLst>
              </a:custGeom>
              <a:solidFill>
                <a:srgbClr val="FFD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íŝlïḍè">
                <a:extLst>
                  <a:ext uri="{FF2B5EF4-FFF2-40B4-BE49-F238E27FC236}">
                    <a16:creationId xmlns:a16="http://schemas.microsoft.com/office/drawing/2014/main" id="{6D773EEF-BBE3-4A5B-9F0B-A668E028CA8D}"/>
                  </a:ext>
                </a:extLst>
              </p:cNvPr>
              <p:cNvSpPr/>
              <p:nvPr/>
            </p:nvSpPr>
            <p:spPr bwMode="auto">
              <a:xfrm>
                <a:off x="7251701" y="3668713"/>
                <a:ext cx="100013" cy="130175"/>
              </a:xfrm>
              <a:custGeom>
                <a:avLst/>
                <a:gdLst>
                  <a:gd name="T0" fmla="*/ 39 w 78"/>
                  <a:gd name="T1" fmla="*/ 0 h 101"/>
                  <a:gd name="T2" fmla="*/ 33 w 78"/>
                  <a:gd name="T3" fmla="*/ 40 h 101"/>
                  <a:gd name="T4" fmla="*/ 6 w 78"/>
                  <a:gd name="T5" fmla="*/ 101 h 101"/>
                  <a:gd name="T6" fmla="*/ 56 w 78"/>
                  <a:gd name="T7" fmla="*/ 55 h 101"/>
                  <a:gd name="T8" fmla="*/ 39 w 78"/>
                  <a:gd name="T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101">
                    <a:moveTo>
                      <a:pt x="39" y="0"/>
                    </a:moveTo>
                    <a:cubicBezTo>
                      <a:pt x="39" y="0"/>
                      <a:pt x="51" y="16"/>
                      <a:pt x="33" y="40"/>
                    </a:cubicBezTo>
                    <a:cubicBezTo>
                      <a:pt x="15" y="65"/>
                      <a:pt x="0" y="85"/>
                      <a:pt x="6" y="101"/>
                    </a:cubicBezTo>
                    <a:cubicBezTo>
                      <a:pt x="6" y="101"/>
                      <a:pt x="34" y="55"/>
                      <a:pt x="56" y="55"/>
                    </a:cubicBezTo>
                    <a:cubicBezTo>
                      <a:pt x="78" y="54"/>
                      <a:pt x="63" y="27"/>
                      <a:pt x="39" y="0"/>
                    </a:cubicBezTo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îṩ1îḓe">
                <a:extLst>
                  <a:ext uri="{FF2B5EF4-FFF2-40B4-BE49-F238E27FC236}">
                    <a16:creationId xmlns:a16="http://schemas.microsoft.com/office/drawing/2014/main" id="{3FEA29EB-78F9-40F3-91C7-774A9E98115F}"/>
                  </a:ext>
                </a:extLst>
              </p:cNvPr>
              <p:cNvSpPr/>
              <p:nvPr/>
            </p:nvSpPr>
            <p:spPr bwMode="auto">
              <a:xfrm>
                <a:off x="7302501" y="3668713"/>
                <a:ext cx="36513" cy="58738"/>
              </a:xfrm>
              <a:custGeom>
                <a:avLst/>
                <a:gdLst>
                  <a:gd name="T0" fmla="*/ 0 w 28"/>
                  <a:gd name="T1" fmla="*/ 0 h 45"/>
                  <a:gd name="T2" fmla="*/ 0 w 28"/>
                  <a:gd name="T3" fmla="*/ 0 h 45"/>
                  <a:gd name="T4" fmla="*/ 0 w 28"/>
                  <a:gd name="T5" fmla="*/ 0 h 45"/>
                  <a:gd name="T6" fmla="*/ 0 w 28"/>
                  <a:gd name="T7" fmla="*/ 0 h 45"/>
                  <a:gd name="T8" fmla="*/ 0 w 28"/>
                  <a:gd name="T9" fmla="*/ 0 h 45"/>
                  <a:gd name="T10" fmla="*/ 28 w 28"/>
                  <a:gd name="T11" fmla="*/ 45 h 45"/>
                  <a:gd name="T12" fmla="*/ 0 w 28"/>
                  <a:gd name="T13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4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6" y="17"/>
                      <a:pt x="28" y="35"/>
                      <a:pt x="28" y="45"/>
                    </a:cubicBezTo>
                    <a:cubicBezTo>
                      <a:pt x="28" y="35"/>
                      <a:pt x="16" y="17"/>
                      <a:pt x="0" y="0"/>
                    </a:cubicBezTo>
                  </a:path>
                </a:pathLst>
              </a:custGeom>
              <a:solidFill>
                <a:srgbClr val="3B7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iṡlïḋê">
                <a:extLst>
                  <a:ext uri="{FF2B5EF4-FFF2-40B4-BE49-F238E27FC236}">
                    <a16:creationId xmlns:a16="http://schemas.microsoft.com/office/drawing/2014/main" id="{5DED7958-2749-4ECE-BF31-725966962234}"/>
                  </a:ext>
                </a:extLst>
              </p:cNvPr>
              <p:cNvSpPr/>
              <p:nvPr/>
            </p:nvSpPr>
            <p:spPr bwMode="auto">
              <a:xfrm>
                <a:off x="7267576" y="3668713"/>
                <a:ext cx="80963" cy="115888"/>
              </a:xfrm>
              <a:custGeom>
                <a:avLst/>
                <a:gdLst>
                  <a:gd name="T0" fmla="*/ 27 w 63"/>
                  <a:gd name="T1" fmla="*/ 0 h 90"/>
                  <a:gd name="T2" fmla="*/ 27 w 63"/>
                  <a:gd name="T3" fmla="*/ 0 h 90"/>
                  <a:gd name="T4" fmla="*/ 27 w 63"/>
                  <a:gd name="T5" fmla="*/ 0 h 90"/>
                  <a:gd name="T6" fmla="*/ 30 w 63"/>
                  <a:gd name="T7" fmla="*/ 5 h 90"/>
                  <a:gd name="T8" fmla="*/ 42 w 63"/>
                  <a:gd name="T9" fmla="*/ 55 h 90"/>
                  <a:gd name="T10" fmla="*/ 0 w 63"/>
                  <a:gd name="T11" fmla="*/ 89 h 90"/>
                  <a:gd name="T12" fmla="*/ 1 w 63"/>
                  <a:gd name="T13" fmla="*/ 90 h 90"/>
                  <a:gd name="T14" fmla="*/ 1 w 63"/>
                  <a:gd name="T15" fmla="*/ 90 h 90"/>
                  <a:gd name="T16" fmla="*/ 44 w 63"/>
                  <a:gd name="T17" fmla="*/ 54 h 90"/>
                  <a:gd name="T18" fmla="*/ 55 w 63"/>
                  <a:gd name="T19" fmla="*/ 45 h 90"/>
                  <a:gd name="T20" fmla="*/ 27 w 63"/>
                  <a:gd name="T2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90"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2"/>
                      <a:pt x="29" y="3"/>
                      <a:pt x="30" y="5"/>
                    </a:cubicBezTo>
                    <a:cubicBezTo>
                      <a:pt x="51" y="30"/>
                      <a:pt x="63" y="54"/>
                      <a:pt x="42" y="55"/>
                    </a:cubicBezTo>
                    <a:cubicBezTo>
                      <a:pt x="27" y="55"/>
                      <a:pt x="10" y="76"/>
                      <a:pt x="0" y="89"/>
                    </a:cubicBezTo>
                    <a:cubicBezTo>
                      <a:pt x="0" y="89"/>
                      <a:pt x="1" y="90"/>
                      <a:pt x="1" y="90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1" y="77"/>
                      <a:pt x="28" y="55"/>
                      <a:pt x="44" y="54"/>
                    </a:cubicBezTo>
                    <a:cubicBezTo>
                      <a:pt x="51" y="54"/>
                      <a:pt x="55" y="51"/>
                      <a:pt x="55" y="45"/>
                    </a:cubicBezTo>
                    <a:cubicBezTo>
                      <a:pt x="55" y="35"/>
                      <a:pt x="43" y="17"/>
                      <a:pt x="27" y="0"/>
                    </a:cubicBezTo>
                  </a:path>
                </a:pathLst>
              </a:custGeom>
              <a:solidFill>
                <a:srgbClr val="3B77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íṩlíḋê">
                <a:extLst>
                  <a:ext uri="{FF2B5EF4-FFF2-40B4-BE49-F238E27FC236}">
                    <a16:creationId xmlns:a16="http://schemas.microsoft.com/office/drawing/2014/main" id="{C39BF5A1-493D-40C0-9C60-7A42E26330A2}"/>
                  </a:ext>
                </a:extLst>
              </p:cNvPr>
              <p:cNvSpPr/>
              <p:nvPr/>
            </p:nvSpPr>
            <p:spPr bwMode="auto">
              <a:xfrm>
                <a:off x="7327901" y="3687763"/>
                <a:ext cx="3175" cy="20638"/>
              </a:xfrm>
              <a:custGeom>
                <a:avLst/>
                <a:gdLst>
                  <a:gd name="T0" fmla="*/ 3 w 3"/>
                  <a:gd name="T1" fmla="*/ 6 h 17"/>
                  <a:gd name="T2" fmla="*/ 2 w 3"/>
                  <a:gd name="T3" fmla="*/ 17 h 17"/>
                  <a:gd name="T4" fmla="*/ 0 w 3"/>
                  <a:gd name="T5" fmla="*/ 6 h 17"/>
                  <a:gd name="T6" fmla="*/ 2 w 3"/>
                  <a:gd name="T7" fmla="*/ 3 h 17"/>
                  <a:gd name="T8" fmla="*/ 3 w 3"/>
                  <a:gd name="T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7">
                    <a:moveTo>
                      <a:pt x="3" y="6"/>
                    </a:moveTo>
                    <a:cubicBezTo>
                      <a:pt x="3" y="12"/>
                      <a:pt x="2" y="17"/>
                      <a:pt x="2" y="17"/>
                    </a:cubicBezTo>
                    <a:cubicBezTo>
                      <a:pt x="1" y="17"/>
                      <a:pt x="0" y="12"/>
                      <a:pt x="0" y="6"/>
                    </a:cubicBezTo>
                    <a:cubicBezTo>
                      <a:pt x="0" y="0"/>
                      <a:pt x="1" y="3"/>
                      <a:pt x="2" y="3"/>
                    </a:cubicBezTo>
                    <a:cubicBezTo>
                      <a:pt x="2" y="3"/>
                      <a:pt x="3" y="1"/>
                      <a:pt x="3" y="6"/>
                    </a:cubicBezTo>
                    <a:close/>
                  </a:path>
                </a:pathLst>
              </a:custGeom>
              <a:solidFill>
                <a:srgbClr val="FFD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î$ľíḋè">
                <a:extLst>
                  <a:ext uri="{FF2B5EF4-FFF2-40B4-BE49-F238E27FC236}">
                    <a16:creationId xmlns:a16="http://schemas.microsoft.com/office/drawing/2014/main" id="{F3133079-8AD6-4FC9-9915-49746C91B53D}"/>
                  </a:ext>
                </a:extLst>
              </p:cNvPr>
              <p:cNvSpPr/>
              <p:nvPr/>
            </p:nvSpPr>
            <p:spPr bwMode="auto">
              <a:xfrm>
                <a:off x="7329488" y="3697288"/>
                <a:ext cx="19050" cy="11113"/>
              </a:xfrm>
              <a:custGeom>
                <a:avLst/>
                <a:gdLst>
                  <a:gd name="T0" fmla="*/ 10 w 15"/>
                  <a:gd name="T1" fmla="*/ 5 h 9"/>
                  <a:gd name="T2" fmla="*/ 0 w 15"/>
                  <a:gd name="T3" fmla="*/ 9 h 9"/>
                  <a:gd name="T4" fmla="*/ 9 w 15"/>
                  <a:gd name="T5" fmla="*/ 3 h 9"/>
                  <a:gd name="T6" fmla="*/ 12 w 15"/>
                  <a:gd name="T7" fmla="*/ 3 h 9"/>
                  <a:gd name="T8" fmla="*/ 10 w 1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9">
                    <a:moveTo>
                      <a:pt x="10" y="5"/>
                    </a:moveTo>
                    <a:cubicBezTo>
                      <a:pt x="5" y="8"/>
                      <a:pt x="1" y="9"/>
                      <a:pt x="0" y="9"/>
                    </a:cubicBezTo>
                    <a:cubicBezTo>
                      <a:pt x="0" y="8"/>
                      <a:pt x="4" y="5"/>
                      <a:pt x="9" y="3"/>
                    </a:cubicBezTo>
                    <a:cubicBezTo>
                      <a:pt x="14" y="0"/>
                      <a:pt x="12" y="2"/>
                      <a:pt x="12" y="3"/>
                    </a:cubicBezTo>
                    <a:cubicBezTo>
                      <a:pt x="12" y="3"/>
                      <a:pt x="15" y="2"/>
                      <a:pt x="10" y="5"/>
                    </a:cubicBezTo>
                    <a:close/>
                  </a:path>
                </a:pathLst>
              </a:custGeom>
              <a:solidFill>
                <a:srgbClr val="FFD0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ísḷíḑè">
                <a:extLst>
                  <a:ext uri="{FF2B5EF4-FFF2-40B4-BE49-F238E27FC236}">
                    <a16:creationId xmlns:a16="http://schemas.microsoft.com/office/drawing/2014/main" id="{9F1C88ED-E9F8-4885-AD91-6DB2B5D5F0DE}"/>
                  </a:ext>
                </a:extLst>
              </p:cNvPr>
              <p:cNvSpPr/>
              <p:nvPr/>
            </p:nvSpPr>
            <p:spPr bwMode="auto">
              <a:xfrm>
                <a:off x="7129463" y="3763963"/>
                <a:ext cx="196850" cy="92075"/>
              </a:xfrm>
              <a:custGeom>
                <a:avLst/>
                <a:gdLst>
                  <a:gd name="T0" fmla="*/ 153 w 153"/>
                  <a:gd name="T1" fmla="*/ 24 h 71"/>
                  <a:gd name="T2" fmla="*/ 108 w 153"/>
                  <a:gd name="T3" fmla="*/ 16 h 71"/>
                  <a:gd name="T4" fmla="*/ 52 w 153"/>
                  <a:gd name="T5" fmla="*/ 12 h 71"/>
                  <a:gd name="T6" fmla="*/ 39 w 153"/>
                  <a:gd name="T7" fmla="*/ 71 h 71"/>
                  <a:gd name="T8" fmla="*/ 140 w 153"/>
                  <a:gd name="T9" fmla="*/ 59 h 71"/>
                  <a:gd name="T10" fmla="*/ 153 w 153"/>
                  <a:gd name="T11" fmla="*/ 24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3" h="71">
                    <a:moveTo>
                      <a:pt x="153" y="24"/>
                    </a:moveTo>
                    <a:cubicBezTo>
                      <a:pt x="153" y="24"/>
                      <a:pt x="118" y="23"/>
                      <a:pt x="108" y="16"/>
                    </a:cubicBezTo>
                    <a:cubicBezTo>
                      <a:pt x="98" y="9"/>
                      <a:pt x="55" y="0"/>
                      <a:pt x="52" y="12"/>
                    </a:cubicBezTo>
                    <a:cubicBezTo>
                      <a:pt x="49" y="23"/>
                      <a:pt x="0" y="71"/>
                      <a:pt x="39" y="71"/>
                    </a:cubicBezTo>
                    <a:cubicBezTo>
                      <a:pt x="78" y="71"/>
                      <a:pt x="130" y="65"/>
                      <a:pt x="140" y="59"/>
                    </a:cubicBezTo>
                    <a:cubicBezTo>
                      <a:pt x="151" y="52"/>
                      <a:pt x="153" y="24"/>
                      <a:pt x="153" y="24"/>
                    </a:cubicBezTo>
                  </a:path>
                </a:pathLst>
              </a:custGeom>
              <a:solidFill>
                <a:srgbClr val="A8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îś1îḋê">
                <a:extLst>
                  <a:ext uri="{FF2B5EF4-FFF2-40B4-BE49-F238E27FC236}">
                    <a16:creationId xmlns:a16="http://schemas.microsoft.com/office/drawing/2014/main" id="{4A4A8D94-7A1B-4056-BCA8-D26860E654D8}"/>
                  </a:ext>
                </a:extLst>
              </p:cNvPr>
              <p:cNvSpPr/>
              <p:nvPr/>
            </p:nvSpPr>
            <p:spPr bwMode="auto">
              <a:xfrm>
                <a:off x="7162801" y="3795713"/>
                <a:ext cx="163513" cy="60325"/>
              </a:xfrm>
              <a:custGeom>
                <a:avLst/>
                <a:gdLst>
                  <a:gd name="T0" fmla="*/ 0 w 128"/>
                  <a:gd name="T1" fmla="*/ 43 h 47"/>
                  <a:gd name="T2" fmla="*/ 10 w 128"/>
                  <a:gd name="T3" fmla="*/ 47 h 47"/>
                  <a:gd name="T4" fmla="*/ 0 w 128"/>
                  <a:gd name="T5" fmla="*/ 43 h 47"/>
                  <a:gd name="T6" fmla="*/ 0 w 128"/>
                  <a:gd name="T7" fmla="*/ 43 h 47"/>
                  <a:gd name="T8" fmla="*/ 128 w 128"/>
                  <a:gd name="T9" fmla="*/ 0 h 47"/>
                  <a:gd name="T10" fmla="*/ 127 w 128"/>
                  <a:gd name="T11" fmla="*/ 0 h 47"/>
                  <a:gd name="T12" fmla="*/ 128 w 128"/>
                  <a:gd name="T13" fmla="*/ 0 h 47"/>
                  <a:gd name="T14" fmla="*/ 128 w 128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8" h="47">
                    <a:moveTo>
                      <a:pt x="0" y="43"/>
                    </a:moveTo>
                    <a:cubicBezTo>
                      <a:pt x="2" y="45"/>
                      <a:pt x="5" y="46"/>
                      <a:pt x="10" y="47"/>
                    </a:cubicBezTo>
                    <a:cubicBezTo>
                      <a:pt x="5" y="46"/>
                      <a:pt x="2" y="45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moveTo>
                      <a:pt x="128" y="0"/>
                    </a:moveTo>
                    <a:cubicBezTo>
                      <a:pt x="127" y="0"/>
                      <a:pt x="127" y="0"/>
                      <a:pt x="127" y="0"/>
                    </a:cubicBezTo>
                    <a:cubicBezTo>
                      <a:pt x="127" y="0"/>
                      <a:pt x="128" y="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</a:path>
                </a:pathLst>
              </a:custGeom>
              <a:solidFill>
                <a:srgbClr val="356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îṡlíďé">
                <a:extLst>
                  <a:ext uri="{FF2B5EF4-FFF2-40B4-BE49-F238E27FC236}">
                    <a16:creationId xmlns:a16="http://schemas.microsoft.com/office/drawing/2014/main" id="{02A5D8F2-1933-43BE-9FEE-E8A5D56C6264}"/>
                  </a:ext>
                </a:extLst>
              </p:cNvPr>
              <p:cNvSpPr/>
              <p:nvPr/>
            </p:nvSpPr>
            <p:spPr bwMode="auto">
              <a:xfrm>
                <a:off x="7161213" y="3843338"/>
                <a:ext cx="1588" cy="6350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6 h 6"/>
                  <a:gd name="T4" fmla="*/ 1 w 1"/>
                  <a:gd name="T5" fmla="*/ 6 h 6"/>
                  <a:gd name="T6" fmla="*/ 0 w 1"/>
                  <a:gd name="T7" fmla="*/ 0 h 6"/>
                  <a:gd name="T8" fmla="*/ 0 w 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56A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ïśľiḋê">
                <a:extLst>
                  <a:ext uri="{FF2B5EF4-FFF2-40B4-BE49-F238E27FC236}">
                    <a16:creationId xmlns:a16="http://schemas.microsoft.com/office/drawing/2014/main" id="{BD0878BA-C20C-4CA1-A400-FA2E9CE9F015}"/>
                  </a:ext>
                </a:extLst>
              </p:cNvPr>
              <p:cNvSpPr/>
              <p:nvPr/>
            </p:nvSpPr>
            <p:spPr bwMode="auto">
              <a:xfrm>
                <a:off x="7161213" y="3795713"/>
                <a:ext cx="165100" cy="60325"/>
              </a:xfrm>
              <a:custGeom>
                <a:avLst/>
                <a:gdLst>
                  <a:gd name="T0" fmla="*/ 128 w 129"/>
                  <a:gd name="T1" fmla="*/ 0 h 47"/>
                  <a:gd name="T2" fmla="*/ 128 w 129"/>
                  <a:gd name="T3" fmla="*/ 0 h 47"/>
                  <a:gd name="T4" fmla="*/ 116 w 129"/>
                  <a:gd name="T5" fmla="*/ 31 h 47"/>
                  <a:gd name="T6" fmla="*/ 17 w 129"/>
                  <a:gd name="T7" fmla="*/ 43 h 47"/>
                  <a:gd name="T8" fmla="*/ 14 w 129"/>
                  <a:gd name="T9" fmla="*/ 43 h 47"/>
                  <a:gd name="T10" fmla="*/ 0 w 129"/>
                  <a:gd name="T11" fmla="*/ 37 h 47"/>
                  <a:gd name="T12" fmla="*/ 1 w 129"/>
                  <a:gd name="T13" fmla="*/ 43 h 47"/>
                  <a:gd name="T14" fmla="*/ 11 w 129"/>
                  <a:gd name="T15" fmla="*/ 47 h 47"/>
                  <a:gd name="T16" fmla="*/ 15 w 129"/>
                  <a:gd name="T17" fmla="*/ 47 h 47"/>
                  <a:gd name="T18" fmla="*/ 18 w 129"/>
                  <a:gd name="T19" fmla="*/ 47 h 47"/>
                  <a:gd name="T20" fmla="*/ 116 w 129"/>
                  <a:gd name="T21" fmla="*/ 35 h 47"/>
                  <a:gd name="T22" fmla="*/ 129 w 129"/>
                  <a:gd name="T23" fmla="*/ 0 h 47"/>
                  <a:gd name="T24" fmla="*/ 128 w 129"/>
                  <a:gd name="T2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47">
                    <a:moveTo>
                      <a:pt x="128" y="0"/>
                    </a:moveTo>
                    <a:cubicBezTo>
                      <a:pt x="128" y="0"/>
                      <a:pt x="128" y="0"/>
                      <a:pt x="128" y="0"/>
                    </a:cubicBezTo>
                    <a:cubicBezTo>
                      <a:pt x="127" y="8"/>
                      <a:pt x="124" y="26"/>
                      <a:pt x="116" y="31"/>
                    </a:cubicBezTo>
                    <a:cubicBezTo>
                      <a:pt x="106" y="37"/>
                      <a:pt x="56" y="43"/>
                      <a:pt x="17" y="43"/>
                    </a:cubicBezTo>
                    <a:cubicBezTo>
                      <a:pt x="16" y="43"/>
                      <a:pt x="15" y="43"/>
                      <a:pt x="14" y="43"/>
                    </a:cubicBezTo>
                    <a:cubicBezTo>
                      <a:pt x="6" y="43"/>
                      <a:pt x="2" y="41"/>
                      <a:pt x="0" y="37"/>
                    </a:cubicBezTo>
                    <a:cubicBezTo>
                      <a:pt x="0" y="39"/>
                      <a:pt x="0" y="41"/>
                      <a:pt x="1" y="43"/>
                    </a:cubicBezTo>
                    <a:cubicBezTo>
                      <a:pt x="3" y="45"/>
                      <a:pt x="6" y="46"/>
                      <a:pt x="11" y="47"/>
                    </a:cubicBezTo>
                    <a:cubicBezTo>
                      <a:pt x="12" y="47"/>
                      <a:pt x="13" y="47"/>
                      <a:pt x="15" y="47"/>
                    </a:cubicBezTo>
                    <a:cubicBezTo>
                      <a:pt x="16" y="47"/>
                      <a:pt x="17" y="47"/>
                      <a:pt x="18" y="47"/>
                    </a:cubicBezTo>
                    <a:cubicBezTo>
                      <a:pt x="57" y="47"/>
                      <a:pt x="106" y="41"/>
                      <a:pt x="116" y="35"/>
                    </a:cubicBezTo>
                    <a:cubicBezTo>
                      <a:pt x="127" y="29"/>
                      <a:pt x="129" y="2"/>
                      <a:pt x="129" y="0"/>
                    </a:cubicBezTo>
                    <a:cubicBezTo>
                      <a:pt x="129" y="0"/>
                      <a:pt x="128" y="0"/>
                      <a:pt x="128" y="0"/>
                    </a:cubicBezTo>
                  </a:path>
                </a:pathLst>
              </a:custGeom>
              <a:solidFill>
                <a:srgbClr val="8686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ïSļíḋe">
                <a:extLst>
                  <a:ext uri="{FF2B5EF4-FFF2-40B4-BE49-F238E27FC236}">
                    <a16:creationId xmlns:a16="http://schemas.microsoft.com/office/drawing/2014/main" id="{CCE520FE-ED65-47A9-AE35-2B31C187D840}"/>
                  </a:ext>
                </a:extLst>
              </p:cNvPr>
              <p:cNvSpPr/>
              <p:nvPr/>
            </p:nvSpPr>
            <p:spPr bwMode="auto">
              <a:xfrm>
                <a:off x="4271963" y="1525588"/>
                <a:ext cx="222250" cy="222250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ïSlîḋé">
                <a:extLst>
                  <a:ext uri="{FF2B5EF4-FFF2-40B4-BE49-F238E27FC236}">
                    <a16:creationId xmlns:a16="http://schemas.microsoft.com/office/drawing/2014/main" id="{FC5C5B83-D368-4A3A-950F-E5F1DDD18F3D}"/>
                  </a:ext>
                </a:extLst>
              </p:cNvPr>
              <p:cNvSpPr/>
              <p:nvPr/>
            </p:nvSpPr>
            <p:spPr bwMode="auto">
              <a:xfrm>
                <a:off x="6180138" y="1349376"/>
                <a:ext cx="223838" cy="223838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íšḷïḋê">
                <a:extLst>
                  <a:ext uri="{FF2B5EF4-FFF2-40B4-BE49-F238E27FC236}">
                    <a16:creationId xmlns:a16="http://schemas.microsoft.com/office/drawing/2014/main" id="{7AEA3F03-F761-4A77-B4B0-3432C3A17F52}"/>
                  </a:ext>
                </a:extLst>
              </p:cNvPr>
              <p:cNvSpPr/>
              <p:nvPr/>
            </p:nvSpPr>
            <p:spPr bwMode="auto">
              <a:xfrm>
                <a:off x="7945438" y="1789113"/>
                <a:ext cx="222250" cy="222250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ïṧ1íḓê">
                <a:extLst>
                  <a:ext uri="{FF2B5EF4-FFF2-40B4-BE49-F238E27FC236}">
                    <a16:creationId xmlns:a16="http://schemas.microsoft.com/office/drawing/2014/main" id="{FDE123E0-DB5F-4546-9564-0EE9324B7DB8}"/>
                  </a:ext>
                </a:extLst>
              </p:cNvPr>
              <p:cNvSpPr/>
              <p:nvPr/>
            </p:nvSpPr>
            <p:spPr bwMode="auto">
              <a:xfrm>
                <a:off x="3719513" y="2470151"/>
                <a:ext cx="373063" cy="371475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îṡlïḍê">
                <a:extLst>
                  <a:ext uri="{FF2B5EF4-FFF2-40B4-BE49-F238E27FC236}">
                    <a16:creationId xmlns:a16="http://schemas.microsoft.com/office/drawing/2014/main" id="{5BDADCCB-A209-4130-B1D9-476145CB730C}"/>
                  </a:ext>
                </a:extLst>
              </p:cNvPr>
              <p:cNvSpPr/>
              <p:nvPr/>
            </p:nvSpPr>
            <p:spPr bwMode="auto">
              <a:xfrm>
                <a:off x="3898901" y="3389313"/>
                <a:ext cx="373063" cy="373063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ï$ḻïḍé">
                <a:extLst>
                  <a:ext uri="{FF2B5EF4-FFF2-40B4-BE49-F238E27FC236}">
                    <a16:creationId xmlns:a16="http://schemas.microsoft.com/office/drawing/2014/main" id="{91D2E8A7-5BE4-4288-9C1A-5FA7E26B5C8F}"/>
                  </a:ext>
                </a:extLst>
              </p:cNvPr>
              <p:cNvSpPr/>
              <p:nvPr/>
            </p:nvSpPr>
            <p:spPr bwMode="auto">
              <a:xfrm>
                <a:off x="7375526" y="2578101"/>
                <a:ext cx="373063" cy="371475"/>
              </a:xfrm>
              <a:prstGeom prst="ellipse">
                <a:avLst/>
              </a:prstGeom>
              <a:solidFill>
                <a:srgbClr val="4285F4">
                  <a:alpha val="2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ï$1ïḓè">
                <a:extLst>
                  <a:ext uri="{FF2B5EF4-FFF2-40B4-BE49-F238E27FC236}">
                    <a16:creationId xmlns:a16="http://schemas.microsoft.com/office/drawing/2014/main" id="{6162570E-4E51-40E4-B659-A21912A64557}"/>
                  </a:ext>
                </a:extLst>
              </p:cNvPr>
              <p:cNvSpPr/>
              <p:nvPr/>
            </p:nvSpPr>
            <p:spPr bwMode="auto">
              <a:xfrm>
                <a:off x="5872163" y="3086101"/>
                <a:ext cx="296863" cy="193675"/>
              </a:xfrm>
              <a:custGeom>
                <a:avLst/>
                <a:gdLst>
                  <a:gd name="T0" fmla="*/ 127 w 231"/>
                  <a:gd name="T1" fmla="*/ 21 h 151"/>
                  <a:gd name="T2" fmla="*/ 111 w 231"/>
                  <a:gd name="T3" fmla="*/ 22 h 151"/>
                  <a:gd name="T4" fmla="*/ 87 w 231"/>
                  <a:gd name="T5" fmla="*/ 32 h 151"/>
                  <a:gd name="T6" fmla="*/ 1 w 231"/>
                  <a:gd name="T7" fmla="*/ 120 h 151"/>
                  <a:gd name="T8" fmla="*/ 0 w 231"/>
                  <a:gd name="T9" fmla="*/ 128 h 151"/>
                  <a:gd name="T10" fmla="*/ 5 w 231"/>
                  <a:gd name="T11" fmla="*/ 133 h 151"/>
                  <a:gd name="T12" fmla="*/ 19 w 231"/>
                  <a:gd name="T13" fmla="*/ 146 h 151"/>
                  <a:gd name="T14" fmla="*/ 25 w 231"/>
                  <a:gd name="T15" fmla="*/ 150 h 151"/>
                  <a:gd name="T16" fmla="*/ 37 w 231"/>
                  <a:gd name="T17" fmla="*/ 150 h 151"/>
                  <a:gd name="T18" fmla="*/ 144 w 231"/>
                  <a:gd name="T19" fmla="*/ 102 h 151"/>
                  <a:gd name="T20" fmla="*/ 188 w 231"/>
                  <a:gd name="T21" fmla="*/ 68 h 151"/>
                  <a:gd name="T22" fmla="*/ 212 w 231"/>
                  <a:gd name="T23" fmla="*/ 72 h 151"/>
                  <a:gd name="T24" fmla="*/ 231 w 231"/>
                  <a:gd name="T25" fmla="*/ 62 h 151"/>
                  <a:gd name="T26" fmla="*/ 229 w 231"/>
                  <a:gd name="T27" fmla="*/ 51 h 151"/>
                  <a:gd name="T28" fmla="*/ 218 w 231"/>
                  <a:gd name="T29" fmla="*/ 12 h 151"/>
                  <a:gd name="T30" fmla="*/ 171 w 231"/>
                  <a:gd name="T31" fmla="*/ 2 h 151"/>
                  <a:gd name="T32" fmla="*/ 127 w 231"/>
                  <a:gd name="T33" fmla="*/ 2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1" h="151">
                    <a:moveTo>
                      <a:pt x="127" y="21"/>
                    </a:moveTo>
                    <a:cubicBezTo>
                      <a:pt x="122" y="21"/>
                      <a:pt x="116" y="21"/>
                      <a:pt x="111" y="22"/>
                    </a:cubicBezTo>
                    <a:cubicBezTo>
                      <a:pt x="103" y="24"/>
                      <a:pt x="95" y="27"/>
                      <a:pt x="87" y="32"/>
                    </a:cubicBezTo>
                    <a:cubicBezTo>
                      <a:pt x="51" y="52"/>
                      <a:pt x="16" y="81"/>
                      <a:pt x="1" y="120"/>
                    </a:cubicBezTo>
                    <a:cubicBezTo>
                      <a:pt x="0" y="122"/>
                      <a:pt x="0" y="125"/>
                      <a:pt x="0" y="128"/>
                    </a:cubicBezTo>
                    <a:cubicBezTo>
                      <a:pt x="1" y="130"/>
                      <a:pt x="3" y="132"/>
                      <a:pt x="5" y="133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20" y="148"/>
                      <a:pt x="23" y="149"/>
                      <a:pt x="25" y="150"/>
                    </a:cubicBezTo>
                    <a:cubicBezTo>
                      <a:pt x="29" y="151"/>
                      <a:pt x="33" y="151"/>
                      <a:pt x="37" y="150"/>
                    </a:cubicBezTo>
                    <a:cubicBezTo>
                      <a:pt x="75" y="141"/>
                      <a:pt x="117" y="131"/>
                      <a:pt x="144" y="102"/>
                    </a:cubicBezTo>
                    <a:cubicBezTo>
                      <a:pt x="157" y="88"/>
                      <a:pt x="169" y="69"/>
                      <a:pt x="188" y="68"/>
                    </a:cubicBezTo>
                    <a:cubicBezTo>
                      <a:pt x="196" y="68"/>
                      <a:pt x="204" y="71"/>
                      <a:pt x="212" y="72"/>
                    </a:cubicBezTo>
                    <a:cubicBezTo>
                      <a:pt x="219" y="73"/>
                      <a:pt x="229" y="70"/>
                      <a:pt x="231" y="62"/>
                    </a:cubicBezTo>
                    <a:cubicBezTo>
                      <a:pt x="231" y="58"/>
                      <a:pt x="231" y="55"/>
                      <a:pt x="229" y="51"/>
                    </a:cubicBezTo>
                    <a:cubicBezTo>
                      <a:pt x="218" y="12"/>
                      <a:pt x="218" y="12"/>
                      <a:pt x="218" y="12"/>
                    </a:cubicBezTo>
                    <a:cubicBezTo>
                      <a:pt x="215" y="1"/>
                      <a:pt x="182" y="0"/>
                      <a:pt x="171" y="2"/>
                    </a:cubicBezTo>
                    <a:cubicBezTo>
                      <a:pt x="155" y="5"/>
                      <a:pt x="144" y="19"/>
                      <a:pt x="127" y="21"/>
                    </a:cubicBezTo>
                    <a:close/>
                  </a:path>
                </a:pathLst>
              </a:custGeom>
              <a:solidFill>
                <a:srgbClr val="65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îS1îďe">
                <a:extLst>
                  <a:ext uri="{FF2B5EF4-FFF2-40B4-BE49-F238E27FC236}">
                    <a16:creationId xmlns:a16="http://schemas.microsoft.com/office/drawing/2014/main" id="{648A0335-BB87-4B0F-9E76-28EF19779E3A}"/>
                  </a:ext>
                </a:extLst>
              </p:cNvPr>
              <p:cNvSpPr/>
              <p:nvPr/>
            </p:nvSpPr>
            <p:spPr bwMode="auto">
              <a:xfrm>
                <a:off x="6049963" y="3259138"/>
                <a:ext cx="198438" cy="323850"/>
              </a:xfrm>
              <a:custGeom>
                <a:avLst/>
                <a:gdLst>
                  <a:gd name="T0" fmla="*/ 127 w 155"/>
                  <a:gd name="T1" fmla="*/ 106 h 252"/>
                  <a:gd name="T2" fmla="*/ 126 w 155"/>
                  <a:gd name="T3" fmla="*/ 147 h 252"/>
                  <a:gd name="T4" fmla="*/ 116 w 155"/>
                  <a:gd name="T5" fmla="*/ 177 h 252"/>
                  <a:gd name="T6" fmla="*/ 88 w 155"/>
                  <a:gd name="T7" fmla="*/ 220 h 252"/>
                  <a:gd name="T8" fmla="*/ 51 w 155"/>
                  <a:gd name="T9" fmla="*/ 248 h 252"/>
                  <a:gd name="T10" fmla="*/ 8 w 155"/>
                  <a:gd name="T11" fmla="*/ 236 h 252"/>
                  <a:gd name="T12" fmla="*/ 1 w 155"/>
                  <a:gd name="T13" fmla="*/ 200 h 252"/>
                  <a:gd name="T14" fmla="*/ 21 w 155"/>
                  <a:gd name="T15" fmla="*/ 108 h 252"/>
                  <a:gd name="T16" fmla="*/ 41 w 155"/>
                  <a:gd name="T17" fmla="*/ 72 h 252"/>
                  <a:gd name="T18" fmla="*/ 84 w 155"/>
                  <a:gd name="T19" fmla="*/ 0 h 252"/>
                  <a:gd name="T20" fmla="*/ 128 w 155"/>
                  <a:gd name="T21" fmla="*/ 12 h 252"/>
                  <a:gd name="T22" fmla="*/ 153 w 155"/>
                  <a:gd name="T23" fmla="*/ 21 h 252"/>
                  <a:gd name="T24" fmla="*/ 141 w 155"/>
                  <a:gd name="T25" fmla="*/ 45 h 252"/>
                  <a:gd name="T26" fmla="*/ 127 w 155"/>
                  <a:gd name="T27" fmla="*/ 10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5" h="252">
                    <a:moveTo>
                      <a:pt x="127" y="106"/>
                    </a:moveTo>
                    <a:cubicBezTo>
                      <a:pt x="127" y="120"/>
                      <a:pt x="128" y="133"/>
                      <a:pt x="126" y="147"/>
                    </a:cubicBezTo>
                    <a:cubicBezTo>
                      <a:pt x="124" y="157"/>
                      <a:pt x="120" y="167"/>
                      <a:pt x="116" y="177"/>
                    </a:cubicBezTo>
                    <a:cubicBezTo>
                      <a:pt x="108" y="192"/>
                      <a:pt x="99" y="207"/>
                      <a:pt x="88" y="220"/>
                    </a:cubicBezTo>
                    <a:cubicBezTo>
                      <a:pt x="78" y="232"/>
                      <a:pt x="66" y="243"/>
                      <a:pt x="51" y="248"/>
                    </a:cubicBezTo>
                    <a:cubicBezTo>
                      <a:pt x="36" y="252"/>
                      <a:pt x="18" y="249"/>
                      <a:pt x="8" y="236"/>
                    </a:cubicBezTo>
                    <a:cubicBezTo>
                      <a:pt x="1" y="226"/>
                      <a:pt x="0" y="212"/>
                      <a:pt x="1" y="200"/>
                    </a:cubicBezTo>
                    <a:cubicBezTo>
                      <a:pt x="2" y="168"/>
                      <a:pt x="7" y="136"/>
                      <a:pt x="21" y="108"/>
                    </a:cubicBezTo>
                    <a:cubicBezTo>
                      <a:pt x="27" y="96"/>
                      <a:pt x="35" y="84"/>
                      <a:pt x="41" y="72"/>
                    </a:cubicBezTo>
                    <a:cubicBezTo>
                      <a:pt x="54" y="47"/>
                      <a:pt x="62" y="17"/>
                      <a:pt x="84" y="0"/>
                    </a:cubicBezTo>
                    <a:cubicBezTo>
                      <a:pt x="98" y="6"/>
                      <a:pt x="113" y="10"/>
                      <a:pt x="128" y="12"/>
                    </a:cubicBezTo>
                    <a:cubicBezTo>
                      <a:pt x="134" y="13"/>
                      <a:pt x="151" y="13"/>
                      <a:pt x="153" y="21"/>
                    </a:cubicBezTo>
                    <a:cubicBezTo>
                      <a:pt x="155" y="26"/>
                      <a:pt x="144" y="40"/>
                      <a:pt x="141" y="45"/>
                    </a:cubicBezTo>
                    <a:cubicBezTo>
                      <a:pt x="133" y="65"/>
                      <a:pt x="128" y="85"/>
                      <a:pt x="127" y="106"/>
                    </a:cubicBezTo>
                    <a:close/>
                  </a:path>
                </a:pathLst>
              </a:custGeom>
              <a:solidFill>
                <a:srgbClr val="65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ïsḻîḋé">
                <a:extLst>
                  <a:ext uri="{FF2B5EF4-FFF2-40B4-BE49-F238E27FC236}">
                    <a16:creationId xmlns:a16="http://schemas.microsoft.com/office/drawing/2014/main" id="{CB1254C9-906E-44C8-B7D4-927FA1B57563}"/>
                  </a:ext>
                </a:extLst>
              </p:cNvPr>
              <p:cNvSpPr/>
              <p:nvPr/>
            </p:nvSpPr>
            <p:spPr bwMode="auto">
              <a:xfrm>
                <a:off x="5991226" y="2389188"/>
                <a:ext cx="474663" cy="747713"/>
              </a:xfrm>
              <a:custGeom>
                <a:avLst/>
                <a:gdLst>
                  <a:gd name="T0" fmla="*/ 14 w 369"/>
                  <a:gd name="T1" fmla="*/ 208 h 582"/>
                  <a:gd name="T2" fmla="*/ 26 w 369"/>
                  <a:gd name="T3" fmla="*/ 245 h 582"/>
                  <a:gd name="T4" fmla="*/ 26 w 369"/>
                  <a:gd name="T5" fmla="*/ 269 h 582"/>
                  <a:gd name="T6" fmla="*/ 31 w 369"/>
                  <a:gd name="T7" fmla="*/ 301 h 582"/>
                  <a:gd name="T8" fmla="*/ 53 w 369"/>
                  <a:gd name="T9" fmla="*/ 392 h 582"/>
                  <a:gd name="T10" fmla="*/ 58 w 369"/>
                  <a:gd name="T11" fmla="*/ 434 h 582"/>
                  <a:gd name="T12" fmla="*/ 54 w 369"/>
                  <a:gd name="T13" fmla="*/ 462 h 582"/>
                  <a:gd name="T14" fmla="*/ 57 w 369"/>
                  <a:gd name="T15" fmla="*/ 483 h 582"/>
                  <a:gd name="T16" fmla="*/ 54 w 369"/>
                  <a:gd name="T17" fmla="*/ 546 h 582"/>
                  <a:gd name="T18" fmla="*/ 53 w 369"/>
                  <a:gd name="T19" fmla="*/ 551 h 582"/>
                  <a:gd name="T20" fmla="*/ 58 w 369"/>
                  <a:gd name="T21" fmla="*/ 556 h 582"/>
                  <a:gd name="T22" fmla="*/ 136 w 369"/>
                  <a:gd name="T23" fmla="*/ 582 h 582"/>
                  <a:gd name="T24" fmla="*/ 186 w 369"/>
                  <a:gd name="T25" fmla="*/ 401 h 582"/>
                  <a:gd name="T26" fmla="*/ 202 w 369"/>
                  <a:gd name="T27" fmla="*/ 287 h 582"/>
                  <a:gd name="T28" fmla="*/ 205 w 369"/>
                  <a:gd name="T29" fmla="*/ 282 h 582"/>
                  <a:gd name="T30" fmla="*/ 215 w 369"/>
                  <a:gd name="T31" fmla="*/ 282 h 582"/>
                  <a:gd name="T32" fmla="*/ 332 w 369"/>
                  <a:gd name="T33" fmla="*/ 350 h 582"/>
                  <a:gd name="T34" fmla="*/ 360 w 369"/>
                  <a:gd name="T35" fmla="*/ 229 h 582"/>
                  <a:gd name="T36" fmla="*/ 340 w 369"/>
                  <a:gd name="T37" fmla="*/ 176 h 582"/>
                  <a:gd name="T38" fmla="*/ 306 w 369"/>
                  <a:gd name="T39" fmla="*/ 119 h 582"/>
                  <a:gd name="T40" fmla="*/ 188 w 369"/>
                  <a:gd name="T41" fmla="*/ 42 h 582"/>
                  <a:gd name="T42" fmla="*/ 104 w 369"/>
                  <a:gd name="T43" fmla="*/ 18 h 582"/>
                  <a:gd name="T44" fmla="*/ 47 w 369"/>
                  <a:gd name="T45" fmla="*/ 10 h 582"/>
                  <a:gd name="T46" fmla="*/ 14 w 369"/>
                  <a:gd name="T47" fmla="*/ 66 h 582"/>
                  <a:gd name="T48" fmla="*/ 1 w 369"/>
                  <a:gd name="T49" fmla="*/ 134 h 582"/>
                  <a:gd name="T50" fmla="*/ 14 w 369"/>
                  <a:gd name="T51" fmla="*/ 208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69" h="582">
                    <a:moveTo>
                      <a:pt x="14" y="208"/>
                    </a:moveTo>
                    <a:cubicBezTo>
                      <a:pt x="18" y="220"/>
                      <a:pt x="25" y="232"/>
                      <a:pt x="26" y="245"/>
                    </a:cubicBezTo>
                    <a:cubicBezTo>
                      <a:pt x="26" y="253"/>
                      <a:pt x="26" y="261"/>
                      <a:pt x="26" y="269"/>
                    </a:cubicBezTo>
                    <a:cubicBezTo>
                      <a:pt x="26" y="280"/>
                      <a:pt x="28" y="291"/>
                      <a:pt x="31" y="301"/>
                    </a:cubicBezTo>
                    <a:cubicBezTo>
                      <a:pt x="53" y="392"/>
                      <a:pt x="53" y="392"/>
                      <a:pt x="53" y="392"/>
                    </a:cubicBezTo>
                    <a:cubicBezTo>
                      <a:pt x="57" y="406"/>
                      <a:pt x="60" y="420"/>
                      <a:pt x="58" y="434"/>
                    </a:cubicBezTo>
                    <a:cubicBezTo>
                      <a:pt x="57" y="443"/>
                      <a:pt x="54" y="452"/>
                      <a:pt x="54" y="462"/>
                    </a:cubicBezTo>
                    <a:cubicBezTo>
                      <a:pt x="54" y="469"/>
                      <a:pt x="55" y="476"/>
                      <a:pt x="57" y="483"/>
                    </a:cubicBezTo>
                    <a:cubicBezTo>
                      <a:pt x="61" y="504"/>
                      <a:pt x="60" y="526"/>
                      <a:pt x="54" y="546"/>
                    </a:cubicBezTo>
                    <a:cubicBezTo>
                      <a:pt x="53" y="548"/>
                      <a:pt x="53" y="549"/>
                      <a:pt x="53" y="551"/>
                    </a:cubicBezTo>
                    <a:cubicBezTo>
                      <a:pt x="54" y="554"/>
                      <a:pt x="56" y="555"/>
                      <a:pt x="58" y="556"/>
                    </a:cubicBezTo>
                    <a:cubicBezTo>
                      <a:pt x="82" y="570"/>
                      <a:pt x="109" y="578"/>
                      <a:pt x="136" y="582"/>
                    </a:cubicBezTo>
                    <a:cubicBezTo>
                      <a:pt x="160" y="524"/>
                      <a:pt x="177" y="463"/>
                      <a:pt x="186" y="401"/>
                    </a:cubicBezTo>
                    <a:cubicBezTo>
                      <a:pt x="192" y="363"/>
                      <a:pt x="195" y="325"/>
                      <a:pt x="202" y="287"/>
                    </a:cubicBezTo>
                    <a:cubicBezTo>
                      <a:pt x="202" y="285"/>
                      <a:pt x="203" y="283"/>
                      <a:pt x="205" y="282"/>
                    </a:cubicBezTo>
                    <a:cubicBezTo>
                      <a:pt x="208" y="279"/>
                      <a:pt x="212" y="281"/>
                      <a:pt x="215" y="282"/>
                    </a:cubicBezTo>
                    <a:cubicBezTo>
                      <a:pt x="256" y="302"/>
                      <a:pt x="295" y="325"/>
                      <a:pt x="332" y="350"/>
                    </a:cubicBezTo>
                    <a:cubicBezTo>
                      <a:pt x="359" y="316"/>
                      <a:pt x="369" y="271"/>
                      <a:pt x="360" y="229"/>
                    </a:cubicBezTo>
                    <a:cubicBezTo>
                      <a:pt x="355" y="210"/>
                      <a:pt x="348" y="193"/>
                      <a:pt x="340" y="176"/>
                    </a:cubicBezTo>
                    <a:cubicBezTo>
                      <a:pt x="330" y="156"/>
                      <a:pt x="319" y="137"/>
                      <a:pt x="306" y="119"/>
                    </a:cubicBezTo>
                    <a:cubicBezTo>
                      <a:pt x="276" y="82"/>
                      <a:pt x="232" y="58"/>
                      <a:pt x="188" y="42"/>
                    </a:cubicBezTo>
                    <a:cubicBezTo>
                      <a:pt x="160" y="32"/>
                      <a:pt x="132" y="25"/>
                      <a:pt x="104" y="18"/>
                    </a:cubicBezTo>
                    <a:cubicBezTo>
                      <a:pt x="89" y="13"/>
                      <a:pt x="62" y="0"/>
                      <a:pt x="47" y="10"/>
                    </a:cubicBezTo>
                    <a:cubicBezTo>
                      <a:pt x="31" y="21"/>
                      <a:pt x="21" y="49"/>
                      <a:pt x="14" y="66"/>
                    </a:cubicBezTo>
                    <a:cubicBezTo>
                      <a:pt x="6" y="88"/>
                      <a:pt x="1" y="111"/>
                      <a:pt x="1" y="134"/>
                    </a:cubicBezTo>
                    <a:cubicBezTo>
                      <a:pt x="0" y="159"/>
                      <a:pt x="5" y="184"/>
                      <a:pt x="14" y="208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îṥlîḑê">
                <a:extLst>
                  <a:ext uri="{FF2B5EF4-FFF2-40B4-BE49-F238E27FC236}">
                    <a16:creationId xmlns:a16="http://schemas.microsoft.com/office/drawing/2014/main" id="{D6635BB4-C325-4463-91A2-F09F2DFB8DDA}"/>
                  </a:ext>
                </a:extLst>
              </p:cNvPr>
              <p:cNvSpPr/>
              <p:nvPr/>
            </p:nvSpPr>
            <p:spPr bwMode="auto">
              <a:xfrm>
                <a:off x="6096001" y="2695576"/>
                <a:ext cx="327025" cy="647700"/>
              </a:xfrm>
              <a:custGeom>
                <a:avLst/>
                <a:gdLst>
                  <a:gd name="T0" fmla="*/ 254 w 254"/>
                  <a:gd name="T1" fmla="*/ 79 h 504"/>
                  <a:gd name="T2" fmla="*/ 251 w 254"/>
                  <a:gd name="T3" fmla="*/ 115 h 504"/>
                  <a:gd name="T4" fmla="*/ 245 w 254"/>
                  <a:gd name="T5" fmla="*/ 130 h 504"/>
                  <a:gd name="T6" fmla="*/ 207 w 254"/>
                  <a:gd name="T7" fmla="*/ 205 h 504"/>
                  <a:gd name="T8" fmla="*/ 193 w 254"/>
                  <a:gd name="T9" fmla="*/ 241 h 504"/>
                  <a:gd name="T10" fmla="*/ 185 w 254"/>
                  <a:gd name="T11" fmla="*/ 323 h 504"/>
                  <a:gd name="T12" fmla="*/ 171 w 254"/>
                  <a:gd name="T13" fmla="*/ 346 h 504"/>
                  <a:gd name="T14" fmla="*/ 171 w 254"/>
                  <a:gd name="T15" fmla="*/ 366 h 504"/>
                  <a:gd name="T16" fmla="*/ 164 w 254"/>
                  <a:gd name="T17" fmla="*/ 387 h 504"/>
                  <a:gd name="T18" fmla="*/ 160 w 254"/>
                  <a:gd name="T19" fmla="*/ 408 h 504"/>
                  <a:gd name="T20" fmla="*/ 115 w 254"/>
                  <a:gd name="T21" fmla="*/ 486 h 504"/>
                  <a:gd name="T22" fmla="*/ 65 w 254"/>
                  <a:gd name="T23" fmla="*/ 503 h 504"/>
                  <a:gd name="T24" fmla="*/ 26 w 254"/>
                  <a:gd name="T25" fmla="*/ 472 h 504"/>
                  <a:gd name="T26" fmla="*/ 21 w 254"/>
                  <a:gd name="T27" fmla="*/ 455 h 504"/>
                  <a:gd name="T28" fmla="*/ 0 w 254"/>
                  <a:gd name="T29" fmla="*/ 440 h 504"/>
                  <a:gd name="T30" fmla="*/ 20 w 254"/>
                  <a:gd name="T31" fmla="*/ 408 h 504"/>
                  <a:gd name="T32" fmla="*/ 33 w 254"/>
                  <a:gd name="T33" fmla="*/ 376 h 504"/>
                  <a:gd name="T34" fmla="*/ 30 w 254"/>
                  <a:gd name="T35" fmla="*/ 333 h 504"/>
                  <a:gd name="T36" fmla="*/ 43 w 254"/>
                  <a:gd name="T37" fmla="*/ 298 h 504"/>
                  <a:gd name="T38" fmla="*/ 36 w 254"/>
                  <a:gd name="T39" fmla="*/ 253 h 504"/>
                  <a:gd name="T40" fmla="*/ 47 w 254"/>
                  <a:gd name="T41" fmla="*/ 141 h 504"/>
                  <a:gd name="T42" fmla="*/ 99 w 254"/>
                  <a:gd name="T43" fmla="*/ 0 h 504"/>
                  <a:gd name="T44" fmla="*/ 254 w 254"/>
                  <a:gd name="T45" fmla="*/ 79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4" h="504">
                    <a:moveTo>
                      <a:pt x="254" y="79"/>
                    </a:moveTo>
                    <a:cubicBezTo>
                      <a:pt x="246" y="88"/>
                      <a:pt x="253" y="102"/>
                      <a:pt x="251" y="115"/>
                    </a:cubicBezTo>
                    <a:cubicBezTo>
                      <a:pt x="250" y="120"/>
                      <a:pt x="248" y="125"/>
                      <a:pt x="245" y="130"/>
                    </a:cubicBezTo>
                    <a:cubicBezTo>
                      <a:pt x="207" y="205"/>
                      <a:pt x="207" y="205"/>
                      <a:pt x="207" y="205"/>
                    </a:cubicBezTo>
                    <a:cubicBezTo>
                      <a:pt x="201" y="217"/>
                      <a:pt x="196" y="229"/>
                      <a:pt x="193" y="241"/>
                    </a:cubicBezTo>
                    <a:cubicBezTo>
                      <a:pt x="188" y="269"/>
                      <a:pt x="198" y="299"/>
                      <a:pt x="185" y="323"/>
                    </a:cubicBezTo>
                    <a:cubicBezTo>
                      <a:pt x="180" y="331"/>
                      <a:pt x="173" y="337"/>
                      <a:pt x="171" y="346"/>
                    </a:cubicBezTo>
                    <a:cubicBezTo>
                      <a:pt x="170" y="352"/>
                      <a:pt x="171" y="359"/>
                      <a:pt x="171" y="366"/>
                    </a:cubicBezTo>
                    <a:cubicBezTo>
                      <a:pt x="170" y="373"/>
                      <a:pt x="166" y="380"/>
                      <a:pt x="164" y="387"/>
                    </a:cubicBezTo>
                    <a:cubicBezTo>
                      <a:pt x="162" y="394"/>
                      <a:pt x="161" y="401"/>
                      <a:pt x="160" y="408"/>
                    </a:cubicBezTo>
                    <a:cubicBezTo>
                      <a:pt x="155" y="439"/>
                      <a:pt x="139" y="467"/>
                      <a:pt x="115" y="486"/>
                    </a:cubicBezTo>
                    <a:cubicBezTo>
                      <a:pt x="101" y="498"/>
                      <a:pt x="83" y="504"/>
                      <a:pt x="65" y="503"/>
                    </a:cubicBezTo>
                    <a:cubicBezTo>
                      <a:pt x="47" y="502"/>
                      <a:pt x="30" y="489"/>
                      <a:pt x="26" y="472"/>
                    </a:cubicBezTo>
                    <a:cubicBezTo>
                      <a:pt x="25" y="466"/>
                      <a:pt x="25" y="459"/>
                      <a:pt x="21" y="455"/>
                    </a:cubicBezTo>
                    <a:cubicBezTo>
                      <a:pt x="16" y="448"/>
                      <a:pt x="5" y="447"/>
                      <a:pt x="0" y="440"/>
                    </a:cubicBezTo>
                    <a:cubicBezTo>
                      <a:pt x="20" y="408"/>
                      <a:pt x="20" y="408"/>
                      <a:pt x="20" y="408"/>
                    </a:cubicBezTo>
                    <a:cubicBezTo>
                      <a:pt x="26" y="398"/>
                      <a:pt x="32" y="387"/>
                      <a:pt x="33" y="376"/>
                    </a:cubicBezTo>
                    <a:cubicBezTo>
                      <a:pt x="34" y="361"/>
                      <a:pt x="27" y="347"/>
                      <a:pt x="30" y="333"/>
                    </a:cubicBezTo>
                    <a:cubicBezTo>
                      <a:pt x="32" y="321"/>
                      <a:pt x="41" y="310"/>
                      <a:pt x="43" y="298"/>
                    </a:cubicBezTo>
                    <a:cubicBezTo>
                      <a:pt x="47" y="283"/>
                      <a:pt x="40" y="268"/>
                      <a:pt x="36" y="253"/>
                    </a:cubicBezTo>
                    <a:cubicBezTo>
                      <a:pt x="28" y="216"/>
                      <a:pt x="37" y="178"/>
                      <a:pt x="47" y="141"/>
                    </a:cubicBezTo>
                    <a:cubicBezTo>
                      <a:pt x="60" y="93"/>
                      <a:pt x="73" y="43"/>
                      <a:pt x="99" y="0"/>
                    </a:cubicBezTo>
                    <a:cubicBezTo>
                      <a:pt x="152" y="28"/>
                      <a:pt x="200" y="55"/>
                      <a:pt x="254" y="79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ïşļíḓe">
                <a:extLst>
                  <a:ext uri="{FF2B5EF4-FFF2-40B4-BE49-F238E27FC236}">
                    <a16:creationId xmlns:a16="http://schemas.microsoft.com/office/drawing/2014/main" id="{3B09C28B-382B-423D-BB4C-8CB1C881830C}"/>
                  </a:ext>
                </a:extLst>
              </p:cNvPr>
              <p:cNvSpPr/>
              <p:nvPr/>
            </p:nvSpPr>
            <p:spPr bwMode="auto">
              <a:xfrm>
                <a:off x="6030913" y="1774826"/>
                <a:ext cx="396875" cy="801688"/>
              </a:xfrm>
              <a:custGeom>
                <a:avLst/>
                <a:gdLst>
                  <a:gd name="T0" fmla="*/ 306 w 309"/>
                  <a:gd name="T1" fmla="*/ 34 h 624"/>
                  <a:gd name="T2" fmla="*/ 307 w 309"/>
                  <a:gd name="T3" fmla="*/ 60 h 624"/>
                  <a:gd name="T4" fmla="*/ 308 w 309"/>
                  <a:gd name="T5" fmla="*/ 121 h 624"/>
                  <a:gd name="T6" fmla="*/ 297 w 309"/>
                  <a:gd name="T7" fmla="*/ 180 h 624"/>
                  <a:gd name="T8" fmla="*/ 276 w 309"/>
                  <a:gd name="T9" fmla="*/ 352 h 624"/>
                  <a:gd name="T10" fmla="*/ 221 w 309"/>
                  <a:gd name="T11" fmla="*/ 558 h 624"/>
                  <a:gd name="T12" fmla="*/ 206 w 309"/>
                  <a:gd name="T13" fmla="*/ 624 h 624"/>
                  <a:gd name="T14" fmla="*/ 0 w 309"/>
                  <a:gd name="T15" fmla="*/ 502 h 624"/>
                  <a:gd name="T16" fmla="*/ 26 w 309"/>
                  <a:gd name="T17" fmla="*/ 187 h 624"/>
                  <a:gd name="T18" fmla="*/ 28 w 309"/>
                  <a:gd name="T19" fmla="*/ 149 h 624"/>
                  <a:gd name="T20" fmla="*/ 43 w 309"/>
                  <a:gd name="T21" fmla="*/ 120 h 624"/>
                  <a:gd name="T22" fmla="*/ 92 w 309"/>
                  <a:gd name="T23" fmla="*/ 46 h 624"/>
                  <a:gd name="T24" fmla="*/ 132 w 309"/>
                  <a:gd name="T25" fmla="*/ 8 h 624"/>
                  <a:gd name="T26" fmla="*/ 189 w 309"/>
                  <a:gd name="T27" fmla="*/ 7 h 624"/>
                  <a:gd name="T28" fmla="*/ 257 w 309"/>
                  <a:gd name="T29" fmla="*/ 19 h 624"/>
                  <a:gd name="T30" fmla="*/ 306 w 309"/>
                  <a:gd name="T31" fmla="*/ 3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9" h="624">
                    <a:moveTo>
                      <a:pt x="306" y="34"/>
                    </a:moveTo>
                    <a:cubicBezTo>
                      <a:pt x="309" y="42"/>
                      <a:pt x="307" y="51"/>
                      <a:pt x="307" y="60"/>
                    </a:cubicBezTo>
                    <a:cubicBezTo>
                      <a:pt x="305" y="80"/>
                      <a:pt x="309" y="100"/>
                      <a:pt x="308" y="121"/>
                    </a:cubicBezTo>
                    <a:cubicBezTo>
                      <a:pt x="307" y="141"/>
                      <a:pt x="301" y="160"/>
                      <a:pt x="297" y="180"/>
                    </a:cubicBezTo>
                    <a:cubicBezTo>
                      <a:pt x="285" y="236"/>
                      <a:pt x="288" y="295"/>
                      <a:pt x="276" y="352"/>
                    </a:cubicBezTo>
                    <a:cubicBezTo>
                      <a:pt x="263" y="422"/>
                      <a:pt x="228" y="487"/>
                      <a:pt x="221" y="558"/>
                    </a:cubicBezTo>
                    <a:cubicBezTo>
                      <a:pt x="219" y="580"/>
                      <a:pt x="219" y="605"/>
                      <a:pt x="206" y="624"/>
                    </a:cubicBezTo>
                    <a:cubicBezTo>
                      <a:pt x="133" y="591"/>
                      <a:pt x="64" y="550"/>
                      <a:pt x="0" y="502"/>
                    </a:cubicBezTo>
                    <a:cubicBezTo>
                      <a:pt x="14" y="398"/>
                      <a:pt x="28" y="293"/>
                      <a:pt x="26" y="187"/>
                    </a:cubicBezTo>
                    <a:cubicBezTo>
                      <a:pt x="25" y="175"/>
                      <a:pt x="26" y="162"/>
                      <a:pt x="28" y="149"/>
                    </a:cubicBezTo>
                    <a:cubicBezTo>
                      <a:pt x="32" y="139"/>
                      <a:pt x="36" y="129"/>
                      <a:pt x="43" y="120"/>
                    </a:cubicBezTo>
                    <a:cubicBezTo>
                      <a:pt x="58" y="95"/>
                      <a:pt x="75" y="71"/>
                      <a:pt x="92" y="46"/>
                    </a:cubicBezTo>
                    <a:cubicBezTo>
                      <a:pt x="103" y="31"/>
                      <a:pt x="115" y="15"/>
                      <a:pt x="132" y="8"/>
                    </a:cubicBezTo>
                    <a:cubicBezTo>
                      <a:pt x="149" y="0"/>
                      <a:pt x="170" y="4"/>
                      <a:pt x="189" y="7"/>
                    </a:cubicBezTo>
                    <a:cubicBezTo>
                      <a:pt x="212" y="11"/>
                      <a:pt x="234" y="15"/>
                      <a:pt x="257" y="19"/>
                    </a:cubicBezTo>
                    <a:cubicBezTo>
                      <a:pt x="271" y="22"/>
                      <a:pt x="300" y="17"/>
                      <a:pt x="306" y="34"/>
                    </a:cubicBezTo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ïṩľiďe">
                <a:extLst>
                  <a:ext uri="{FF2B5EF4-FFF2-40B4-BE49-F238E27FC236}">
                    <a16:creationId xmlns:a16="http://schemas.microsoft.com/office/drawing/2014/main" id="{67583F12-2A6B-4CA6-B70F-B791DFFBB283}"/>
                  </a:ext>
                </a:extLst>
              </p:cNvPr>
              <p:cNvSpPr/>
              <p:nvPr/>
            </p:nvSpPr>
            <p:spPr bwMode="auto">
              <a:xfrm>
                <a:off x="5680076" y="2151063"/>
                <a:ext cx="128588" cy="188913"/>
              </a:xfrm>
              <a:custGeom>
                <a:avLst/>
                <a:gdLst>
                  <a:gd name="T0" fmla="*/ 30 w 100"/>
                  <a:gd name="T1" fmla="*/ 141 h 147"/>
                  <a:gd name="T2" fmla="*/ 0 w 100"/>
                  <a:gd name="T3" fmla="*/ 116 h 147"/>
                  <a:gd name="T4" fmla="*/ 14 w 100"/>
                  <a:gd name="T5" fmla="*/ 51 h 147"/>
                  <a:gd name="T6" fmla="*/ 27 w 100"/>
                  <a:gd name="T7" fmla="*/ 9 h 147"/>
                  <a:gd name="T8" fmla="*/ 35 w 100"/>
                  <a:gd name="T9" fmla="*/ 0 h 147"/>
                  <a:gd name="T10" fmla="*/ 42 w 100"/>
                  <a:gd name="T11" fmla="*/ 1 h 147"/>
                  <a:gd name="T12" fmla="*/ 88 w 100"/>
                  <a:gd name="T13" fmla="*/ 13 h 147"/>
                  <a:gd name="T14" fmla="*/ 85 w 100"/>
                  <a:gd name="T15" fmla="*/ 54 h 147"/>
                  <a:gd name="T16" fmla="*/ 30 w 100"/>
                  <a:gd name="T17" fmla="*/ 1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47">
                    <a:moveTo>
                      <a:pt x="30" y="141"/>
                    </a:moveTo>
                    <a:cubicBezTo>
                      <a:pt x="21" y="131"/>
                      <a:pt x="10" y="123"/>
                      <a:pt x="0" y="116"/>
                    </a:cubicBezTo>
                    <a:cubicBezTo>
                      <a:pt x="14" y="98"/>
                      <a:pt x="11" y="73"/>
                      <a:pt x="14" y="51"/>
                    </a:cubicBezTo>
                    <a:cubicBezTo>
                      <a:pt x="17" y="37"/>
                      <a:pt x="22" y="23"/>
                      <a:pt x="27" y="9"/>
                    </a:cubicBezTo>
                    <a:cubicBezTo>
                      <a:pt x="29" y="5"/>
                      <a:pt x="31" y="1"/>
                      <a:pt x="35" y="0"/>
                    </a:cubicBezTo>
                    <a:cubicBezTo>
                      <a:pt x="37" y="0"/>
                      <a:pt x="40" y="0"/>
                      <a:pt x="42" y="1"/>
                    </a:cubicBezTo>
                    <a:cubicBezTo>
                      <a:pt x="54" y="6"/>
                      <a:pt x="79" y="5"/>
                      <a:pt x="88" y="13"/>
                    </a:cubicBezTo>
                    <a:cubicBezTo>
                      <a:pt x="100" y="23"/>
                      <a:pt x="89" y="42"/>
                      <a:pt x="85" y="54"/>
                    </a:cubicBezTo>
                    <a:cubicBezTo>
                      <a:pt x="82" y="62"/>
                      <a:pt x="36" y="147"/>
                      <a:pt x="30" y="141"/>
                    </a:cubicBezTo>
                  </a:path>
                </a:pathLst>
              </a:custGeom>
              <a:solidFill>
                <a:srgbClr val="BE6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8" name="îS1ïḓé">
                <a:extLst>
                  <a:ext uri="{FF2B5EF4-FFF2-40B4-BE49-F238E27FC236}">
                    <a16:creationId xmlns:a16="http://schemas.microsoft.com/office/drawing/2014/main" id="{EAC76F71-4150-49F1-B357-CF1B2B2E0363}"/>
                  </a:ext>
                </a:extLst>
              </p:cNvPr>
              <p:cNvSpPr/>
              <p:nvPr/>
            </p:nvSpPr>
            <p:spPr bwMode="auto">
              <a:xfrm>
                <a:off x="5478463" y="3079751"/>
                <a:ext cx="301625" cy="300038"/>
              </a:xfrm>
              <a:custGeom>
                <a:avLst/>
                <a:gdLst>
                  <a:gd name="T0" fmla="*/ 222 w 234"/>
                  <a:gd name="T1" fmla="*/ 165 h 233"/>
                  <a:gd name="T2" fmla="*/ 233 w 234"/>
                  <a:gd name="T3" fmla="*/ 197 h 233"/>
                  <a:gd name="T4" fmla="*/ 220 w 234"/>
                  <a:gd name="T5" fmla="*/ 227 h 233"/>
                  <a:gd name="T6" fmla="*/ 185 w 234"/>
                  <a:gd name="T7" fmla="*/ 227 h 233"/>
                  <a:gd name="T8" fmla="*/ 75 w 234"/>
                  <a:gd name="T9" fmla="*/ 127 h 233"/>
                  <a:gd name="T10" fmla="*/ 62 w 234"/>
                  <a:gd name="T11" fmla="*/ 103 h 233"/>
                  <a:gd name="T12" fmla="*/ 46 w 234"/>
                  <a:gd name="T13" fmla="*/ 93 h 233"/>
                  <a:gd name="T14" fmla="*/ 8 w 234"/>
                  <a:gd name="T15" fmla="*/ 55 h 233"/>
                  <a:gd name="T16" fmla="*/ 19 w 234"/>
                  <a:gd name="T17" fmla="*/ 7 h 233"/>
                  <a:gd name="T18" fmla="*/ 50 w 234"/>
                  <a:gd name="T19" fmla="*/ 3 h 233"/>
                  <a:gd name="T20" fmla="*/ 80 w 234"/>
                  <a:gd name="T21" fmla="*/ 16 h 233"/>
                  <a:gd name="T22" fmla="*/ 128 w 234"/>
                  <a:gd name="T23" fmla="*/ 43 h 233"/>
                  <a:gd name="T24" fmla="*/ 161 w 234"/>
                  <a:gd name="T25" fmla="*/ 78 h 233"/>
                  <a:gd name="T26" fmla="*/ 194 w 234"/>
                  <a:gd name="T27" fmla="*/ 120 h 233"/>
                  <a:gd name="T28" fmla="*/ 222 w 234"/>
                  <a:gd name="T29" fmla="*/ 16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4" h="233">
                    <a:moveTo>
                      <a:pt x="222" y="165"/>
                    </a:moveTo>
                    <a:cubicBezTo>
                      <a:pt x="228" y="175"/>
                      <a:pt x="232" y="185"/>
                      <a:pt x="233" y="197"/>
                    </a:cubicBezTo>
                    <a:cubicBezTo>
                      <a:pt x="234" y="208"/>
                      <a:pt x="230" y="221"/>
                      <a:pt x="220" y="227"/>
                    </a:cubicBezTo>
                    <a:cubicBezTo>
                      <a:pt x="211" y="233"/>
                      <a:pt x="197" y="231"/>
                      <a:pt x="185" y="227"/>
                    </a:cubicBezTo>
                    <a:cubicBezTo>
                      <a:pt x="136" y="211"/>
                      <a:pt x="96" y="175"/>
                      <a:pt x="75" y="127"/>
                    </a:cubicBezTo>
                    <a:cubicBezTo>
                      <a:pt x="71" y="119"/>
                      <a:pt x="68" y="110"/>
                      <a:pt x="62" y="103"/>
                    </a:cubicBezTo>
                    <a:cubicBezTo>
                      <a:pt x="57" y="99"/>
                      <a:pt x="51" y="95"/>
                      <a:pt x="46" y="93"/>
                    </a:cubicBezTo>
                    <a:cubicBezTo>
                      <a:pt x="30" y="84"/>
                      <a:pt x="15" y="72"/>
                      <a:pt x="8" y="55"/>
                    </a:cubicBezTo>
                    <a:cubicBezTo>
                      <a:pt x="0" y="39"/>
                      <a:pt x="4" y="17"/>
                      <a:pt x="19" y="7"/>
                    </a:cubicBezTo>
                    <a:cubicBezTo>
                      <a:pt x="28" y="1"/>
                      <a:pt x="39" y="0"/>
                      <a:pt x="50" y="3"/>
                    </a:cubicBezTo>
                    <a:cubicBezTo>
                      <a:pt x="60" y="6"/>
                      <a:pt x="70" y="10"/>
                      <a:pt x="80" y="16"/>
                    </a:cubicBezTo>
                    <a:cubicBezTo>
                      <a:pt x="95" y="24"/>
                      <a:pt x="114" y="32"/>
                      <a:pt x="128" y="43"/>
                    </a:cubicBezTo>
                    <a:cubicBezTo>
                      <a:pt x="140" y="53"/>
                      <a:pt x="150" y="66"/>
                      <a:pt x="161" y="78"/>
                    </a:cubicBezTo>
                    <a:cubicBezTo>
                      <a:pt x="172" y="91"/>
                      <a:pt x="183" y="105"/>
                      <a:pt x="194" y="120"/>
                    </a:cubicBezTo>
                    <a:cubicBezTo>
                      <a:pt x="197" y="124"/>
                      <a:pt x="225" y="161"/>
                      <a:pt x="222" y="165"/>
                    </a:cubicBezTo>
                    <a:close/>
                  </a:path>
                </a:pathLst>
              </a:custGeom>
              <a:solidFill>
                <a:srgbClr val="65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9" name="îsľidè">
                <a:extLst>
                  <a:ext uri="{FF2B5EF4-FFF2-40B4-BE49-F238E27FC236}">
                    <a16:creationId xmlns:a16="http://schemas.microsoft.com/office/drawing/2014/main" id="{8D558AF4-0E37-4645-8200-0E361984AABA}"/>
                  </a:ext>
                </a:extLst>
              </p:cNvPr>
              <p:cNvSpPr/>
              <p:nvPr/>
            </p:nvSpPr>
            <p:spPr bwMode="auto">
              <a:xfrm>
                <a:off x="5238751" y="3027363"/>
                <a:ext cx="152400" cy="284163"/>
              </a:xfrm>
              <a:custGeom>
                <a:avLst/>
                <a:gdLst>
                  <a:gd name="T0" fmla="*/ 115 w 118"/>
                  <a:gd name="T1" fmla="*/ 122 h 221"/>
                  <a:gd name="T2" fmla="*/ 104 w 118"/>
                  <a:gd name="T3" fmla="*/ 181 h 221"/>
                  <a:gd name="T4" fmla="*/ 87 w 118"/>
                  <a:gd name="T5" fmla="*/ 210 h 221"/>
                  <a:gd name="T6" fmla="*/ 62 w 118"/>
                  <a:gd name="T7" fmla="*/ 220 h 221"/>
                  <a:gd name="T8" fmla="*/ 53 w 118"/>
                  <a:gd name="T9" fmla="*/ 220 h 221"/>
                  <a:gd name="T10" fmla="*/ 40 w 118"/>
                  <a:gd name="T11" fmla="*/ 210 h 221"/>
                  <a:gd name="T12" fmla="*/ 8 w 118"/>
                  <a:gd name="T13" fmla="*/ 152 h 221"/>
                  <a:gd name="T14" fmla="*/ 22 w 118"/>
                  <a:gd name="T15" fmla="*/ 59 h 221"/>
                  <a:gd name="T16" fmla="*/ 43 w 118"/>
                  <a:gd name="T17" fmla="*/ 27 h 221"/>
                  <a:gd name="T18" fmla="*/ 82 w 118"/>
                  <a:gd name="T19" fmla="*/ 10 h 221"/>
                  <a:gd name="T20" fmla="*/ 116 w 118"/>
                  <a:gd name="T21" fmla="*/ 18 h 221"/>
                  <a:gd name="T22" fmla="*/ 115 w 118"/>
                  <a:gd name="T23" fmla="*/ 122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8" h="221">
                    <a:moveTo>
                      <a:pt x="115" y="122"/>
                    </a:moveTo>
                    <a:cubicBezTo>
                      <a:pt x="113" y="142"/>
                      <a:pt x="110" y="162"/>
                      <a:pt x="104" y="181"/>
                    </a:cubicBezTo>
                    <a:cubicBezTo>
                      <a:pt x="101" y="192"/>
                      <a:pt x="96" y="203"/>
                      <a:pt x="87" y="210"/>
                    </a:cubicBezTo>
                    <a:cubicBezTo>
                      <a:pt x="80" y="215"/>
                      <a:pt x="71" y="218"/>
                      <a:pt x="62" y="220"/>
                    </a:cubicBezTo>
                    <a:cubicBezTo>
                      <a:pt x="59" y="220"/>
                      <a:pt x="56" y="221"/>
                      <a:pt x="53" y="220"/>
                    </a:cubicBezTo>
                    <a:cubicBezTo>
                      <a:pt x="47" y="219"/>
                      <a:pt x="43" y="214"/>
                      <a:pt x="40" y="210"/>
                    </a:cubicBezTo>
                    <a:cubicBezTo>
                      <a:pt x="26" y="192"/>
                      <a:pt x="13" y="173"/>
                      <a:pt x="8" y="152"/>
                    </a:cubicBezTo>
                    <a:cubicBezTo>
                      <a:pt x="0" y="121"/>
                      <a:pt x="8" y="88"/>
                      <a:pt x="22" y="59"/>
                    </a:cubicBezTo>
                    <a:cubicBezTo>
                      <a:pt x="27" y="47"/>
                      <a:pt x="34" y="36"/>
                      <a:pt x="43" y="27"/>
                    </a:cubicBezTo>
                    <a:cubicBezTo>
                      <a:pt x="54" y="18"/>
                      <a:pt x="68" y="12"/>
                      <a:pt x="82" y="10"/>
                    </a:cubicBezTo>
                    <a:cubicBezTo>
                      <a:pt x="97" y="7"/>
                      <a:pt x="115" y="0"/>
                      <a:pt x="116" y="18"/>
                    </a:cubicBezTo>
                    <a:cubicBezTo>
                      <a:pt x="118" y="53"/>
                      <a:pt x="117" y="87"/>
                      <a:pt x="115" y="122"/>
                    </a:cubicBezTo>
                    <a:close/>
                  </a:path>
                </a:pathLst>
              </a:custGeom>
              <a:solidFill>
                <a:srgbClr val="6561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0" name="ïśḻídê">
                <a:extLst>
                  <a:ext uri="{FF2B5EF4-FFF2-40B4-BE49-F238E27FC236}">
                    <a16:creationId xmlns:a16="http://schemas.microsoft.com/office/drawing/2014/main" id="{5F0DF2AB-7E81-491C-B8C1-2BAB11300ABE}"/>
                  </a:ext>
                </a:extLst>
              </p:cNvPr>
              <p:cNvSpPr/>
              <p:nvPr/>
            </p:nvSpPr>
            <p:spPr bwMode="auto">
              <a:xfrm>
                <a:off x="5105401" y="2217738"/>
                <a:ext cx="655638" cy="955675"/>
              </a:xfrm>
              <a:custGeom>
                <a:avLst/>
                <a:gdLst>
                  <a:gd name="T0" fmla="*/ 440 w 510"/>
                  <a:gd name="T1" fmla="*/ 0 h 744"/>
                  <a:gd name="T2" fmla="*/ 504 w 510"/>
                  <a:gd name="T3" fmla="*/ 63 h 744"/>
                  <a:gd name="T4" fmla="*/ 502 w 510"/>
                  <a:gd name="T5" fmla="*/ 120 h 744"/>
                  <a:gd name="T6" fmla="*/ 509 w 510"/>
                  <a:gd name="T7" fmla="*/ 169 h 744"/>
                  <a:gd name="T8" fmla="*/ 505 w 510"/>
                  <a:gd name="T9" fmla="*/ 192 h 744"/>
                  <a:gd name="T10" fmla="*/ 503 w 510"/>
                  <a:gd name="T11" fmla="*/ 237 h 744"/>
                  <a:gd name="T12" fmla="*/ 485 w 510"/>
                  <a:gd name="T13" fmla="*/ 336 h 744"/>
                  <a:gd name="T14" fmla="*/ 483 w 510"/>
                  <a:gd name="T15" fmla="*/ 408 h 744"/>
                  <a:gd name="T16" fmla="*/ 487 w 510"/>
                  <a:gd name="T17" fmla="*/ 454 h 744"/>
                  <a:gd name="T18" fmla="*/ 484 w 510"/>
                  <a:gd name="T19" fmla="*/ 488 h 744"/>
                  <a:gd name="T20" fmla="*/ 452 w 510"/>
                  <a:gd name="T21" fmla="*/ 587 h 744"/>
                  <a:gd name="T22" fmla="*/ 437 w 510"/>
                  <a:gd name="T23" fmla="*/ 716 h 744"/>
                  <a:gd name="T24" fmla="*/ 435 w 510"/>
                  <a:gd name="T25" fmla="*/ 734 h 744"/>
                  <a:gd name="T26" fmla="*/ 407 w 510"/>
                  <a:gd name="T27" fmla="*/ 743 h 744"/>
                  <a:gd name="T28" fmla="*/ 307 w 510"/>
                  <a:gd name="T29" fmla="*/ 693 h 744"/>
                  <a:gd name="T30" fmla="*/ 300 w 510"/>
                  <a:gd name="T31" fmla="*/ 679 h 744"/>
                  <a:gd name="T32" fmla="*/ 311 w 510"/>
                  <a:gd name="T33" fmla="*/ 656 h 744"/>
                  <a:gd name="T34" fmla="*/ 326 w 510"/>
                  <a:gd name="T35" fmla="*/ 570 h 744"/>
                  <a:gd name="T36" fmla="*/ 341 w 510"/>
                  <a:gd name="T37" fmla="*/ 508 h 744"/>
                  <a:gd name="T38" fmla="*/ 353 w 510"/>
                  <a:gd name="T39" fmla="*/ 473 h 744"/>
                  <a:gd name="T40" fmla="*/ 347 w 510"/>
                  <a:gd name="T41" fmla="*/ 439 h 744"/>
                  <a:gd name="T42" fmla="*/ 335 w 510"/>
                  <a:gd name="T43" fmla="*/ 401 h 744"/>
                  <a:gd name="T44" fmla="*/ 270 w 510"/>
                  <a:gd name="T45" fmla="*/ 227 h 744"/>
                  <a:gd name="T46" fmla="*/ 233 w 510"/>
                  <a:gd name="T47" fmla="*/ 279 h 744"/>
                  <a:gd name="T48" fmla="*/ 223 w 510"/>
                  <a:gd name="T49" fmla="*/ 395 h 744"/>
                  <a:gd name="T50" fmla="*/ 217 w 510"/>
                  <a:gd name="T51" fmla="*/ 411 h 744"/>
                  <a:gd name="T52" fmla="*/ 216 w 510"/>
                  <a:gd name="T53" fmla="*/ 425 h 744"/>
                  <a:gd name="T54" fmla="*/ 223 w 510"/>
                  <a:gd name="T55" fmla="*/ 541 h 744"/>
                  <a:gd name="T56" fmla="*/ 228 w 510"/>
                  <a:gd name="T57" fmla="*/ 558 h 744"/>
                  <a:gd name="T58" fmla="*/ 236 w 510"/>
                  <a:gd name="T59" fmla="*/ 567 h 744"/>
                  <a:gd name="T60" fmla="*/ 240 w 510"/>
                  <a:gd name="T61" fmla="*/ 600 h 744"/>
                  <a:gd name="T62" fmla="*/ 232 w 510"/>
                  <a:gd name="T63" fmla="*/ 654 h 744"/>
                  <a:gd name="T64" fmla="*/ 229 w 510"/>
                  <a:gd name="T65" fmla="*/ 661 h 744"/>
                  <a:gd name="T66" fmla="*/ 223 w 510"/>
                  <a:gd name="T67" fmla="*/ 665 h 744"/>
                  <a:gd name="T68" fmla="*/ 144 w 510"/>
                  <a:gd name="T69" fmla="*/ 672 h 744"/>
                  <a:gd name="T70" fmla="*/ 123 w 510"/>
                  <a:gd name="T71" fmla="*/ 662 h 744"/>
                  <a:gd name="T72" fmla="*/ 132 w 510"/>
                  <a:gd name="T73" fmla="*/ 640 h 744"/>
                  <a:gd name="T74" fmla="*/ 126 w 510"/>
                  <a:gd name="T75" fmla="*/ 628 h 744"/>
                  <a:gd name="T76" fmla="*/ 94 w 510"/>
                  <a:gd name="T77" fmla="*/ 571 h 744"/>
                  <a:gd name="T78" fmla="*/ 95 w 510"/>
                  <a:gd name="T79" fmla="*/ 553 h 744"/>
                  <a:gd name="T80" fmla="*/ 80 w 510"/>
                  <a:gd name="T81" fmla="*/ 511 h 744"/>
                  <a:gd name="T82" fmla="*/ 84 w 510"/>
                  <a:gd name="T83" fmla="*/ 456 h 744"/>
                  <a:gd name="T84" fmla="*/ 80 w 510"/>
                  <a:gd name="T85" fmla="*/ 381 h 744"/>
                  <a:gd name="T86" fmla="*/ 67 w 510"/>
                  <a:gd name="T87" fmla="*/ 291 h 744"/>
                  <a:gd name="T88" fmla="*/ 58 w 510"/>
                  <a:gd name="T89" fmla="*/ 249 h 744"/>
                  <a:gd name="T90" fmla="*/ 41 w 510"/>
                  <a:gd name="T91" fmla="*/ 210 h 744"/>
                  <a:gd name="T92" fmla="*/ 7 w 510"/>
                  <a:gd name="T93" fmla="*/ 130 h 744"/>
                  <a:gd name="T94" fmla="*/ 1 w 510"/>
                  <a:gd name="T95" fmla="*/ 107 h 744"/>
                  <a:gd name="T96" fmla="*/ 16 w 510"/>
                  <a:gd name="T97" fmla="*/ 70 h 744"/>
                  <a:gd name="T98" fmla="*/ 80 w 510"/>
                  <a:gd name="T99" fmla="*/ 31 h 744"/>
                  <a:gd name="T100" fmla="*/ 93 w 510"/>
                  <a:gd name="T101" fmla="*/ 31 h 744"/>
                  <a:gd name="T102" fmla="*/ 103 w 510"/>
                  <a:gd name="T103" fmla="*/ 36 h 744"/>
                  <a:gd name="T104" fmla="*/ 314 w 510"/>
                  <a:gd name="T105" fmla="*/ 61 h 744"/>
                  <a:gd name="T106" fmla="*/ 330 w 510"/>
                  <a:gd name="T107" fmla="*/ 61 h 744"/>
                  <a:gd name="T108" fmla="*/ 365 w 510"/>
                  <a:gd name="T109" fmla="*/ 37 h 744"/>
                  <a:gd name="T110" fmla="*/ 440 w 510"/>
                  <a:gd name="T111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0" h="744">
                    <a:moveTo>
                      <a:pt x="440" y="0"/>
                    </a:moveTo>
                    <a:cubicBezTo>
                      <a:pt x="468" y="14"/>
                      <a:pt x="498" y="32"/>
                      <a:pt x="504" y="63"/>
                    </a:cubicBezTo>
                    <a:cubicBezTo>
                      <a:pt x="507" y="82"/>
                      <a:pt x="501" y="101"/>
                      <a:pt x="502" y="120"/>
                    </a:cubicBezTo>
                    <a:cubicBezTo>
                      <a:pt x="503" y="136"/>
                      <a:pt x="510" y="152"/>
                      <a:pt x="509" y="169"/>
                    </a:cubicBezTo>
                    <a:cubicBezTo>
                      <a:pt x="508" y="177"/>
                      <a:pt x="507" y="185"/>
                      <a:pt x="505" y="192"/>
                    </a:cubicBezTo>
                    <a:cubicBezTo>
                      <a:pt x="503" y="207"/>
                      <a:pt x="504" y="222"/>
                      <a:pt x="503" y="237"/>
                    </a:cubicBezTo>
                    <a:cubicBezTo>
                      <a:pt x="502" y="271"/>
                      <a:pt x="491" y="303"/>
                      <a:pt x="485" y="336"/>
                    </a:cubicBezTo>
                    <a:cubicBezTo>
                      <a:pt x="481" y="360"/>
                      <a:pt x="481" y="384"/>
                      <a:pt x="483" y="408"/>
                    </a:cubicBezTo>
                    <a:cubicBezTo>
                      <a:pt x="484" y="423"/>
                      <a:pt x="487" y="439"/>
                      <a:pt x="487" y="454"/>
                    </a:cubicBezTo>
                    <a:cubicBezTo>
                      <a:pt x="487" y="465"/>
                      <a:pt x="486" y="477"/>
                      <a:pt x="484" y="488"/>
                    </a:cubicBezTo>
                    <a:cubicBezTo>
                      <a:pt x="479" y="522"/>
                      <a:pt x="468" y="556"/>
                      <a:pt x="452" y="587"/>
                    </a:cubicBezTo>
                    <a:cubicBezTo>
                      <a:pt x="433" y="625"/>
                      <a:pt x="435" y="674"/>
                      <a:pt x="437" y="716"/>
                    </a:cubicBezTo>
                    <a:cubicBezTo>
                      <a:pt x="438" y="722"/>
                      <a:pt x="438" y="728"/>
                      <a:pt x="435" y="734"/>
                    </a:cubicBezTo>
                    <a:cubicBezTo>
                      <a:pt x="430" y="743"/>
                      <a:pt x="418" y="744"/>
                      <a:pt x="407" y="743"/>
                    </a:cubicBezTo>
                    <a:cubicBezTo>
                      <a:pt x="369" y="740"/>
                      <a:pt x="333" y="722"/>
                      <a:pt x="307" y="693"/>
                    </a:cubicBezTo>
                    <a:cubicBezTo>
                      <a:pt x="303" y="689"/>
                      <a:pt x="301" y="684"/>
                      <a:pt x="300" y="679"/>
                    </a:cubicBezTo>
                    <a:cubicBezTo>
                      <a:pt x="299" y="670"/>
                      <a:pt x="306" y="663"/>
                      <a:pt x="311" y="656"/>
                    </a:cubicBezTo>
                    <a:cubicBezTo>
                      <a:pt x="328" y="632"/>
                      <a:pt x="324" y="600"/>
                      <a:pt x="326" y="570"/>
                    </a:cubicBezTo>
                    <a:cubicBezTo>
                      <a:pt x="327" y="549"/>
                      <a:pt x="332" y="528"/>
                      <a:pt x="341" y="508"/>
                    </a:cubicBezTo>
                    <a:cubicBezTo>
                      <a:pt x="346" y="497"/>
                      <a:pt x="352" y="486"/>
                      <a:pt x="353" y="473"/>
                    </a:cubicBezTo>
                    <a:cubicBezTo>
                      <a:pt x="354" y="462"/>
                      <a:pt x="350" y="450"/>
                      <a:pt x="347" y="439"/>
                    </a:cubicBezTo>
                    <a:cubicBezTo>
                      <a:pt x="335" y="401"/>
                      <a:pt x="335" y="401"/>
                      <a:pt x="335" y="401"/>
                    </a:cubicBezTo>
                    <a:cubicBezTo>
                      <a:pt x="316" y="342"/>
                      <a:pt x="298" y="282"/>
                      <a:pt x="270" y="227"/>
                    </a:cubicBezTo>
                    <a:cubicBezTo>
                      <a:pt x="251" y="239"/>
                      <a:pt x="238" y="258"/>
                      <a:pt x="233" y="279"/>
                    </a:cubicBezTo>
                    <a:cubicBezTo>
                      <a:pt x="222" y="317"/>
                      <a:pt x="237" y="359"/>
                      <a:pt x="223" y="395"/>
                    </a:cubicBezTo>
                    <a:cubicBezTo>
                      <a:pt x="220" y="400"/>
                      <a:pt x="218" y="405"/>
                      <a:pt x="217" y="411"/>
                    </a:cubicBezTo>
                    <a:cubicBezTo>
                      <a:pt x="216" y="415"/>
                      <a:pt x="216" y="420"/>
                      <a:pt x="216" y="425"/>
                    </a:cubicBezTo>
                    <a:cubicBezTo>
                      <a:pt x="216" y="464"/>
                      <a:pt x="219" y="503"/>
                      <a:pt x="223" y="541"/>
                    </a:cubicBezTo>
                    <a:cubicBezTo>
                      <a:pt x="223" y="547"/>
                      <a:pt x="225" y="553"/>
                      <a:pt x="228" y="558"/>
                    </a:cubicBezTo>
                    <a:cubicBezTo>
                      <a:pt x="230" y="561"/>
                      <a:pt x="234" y="564"/>
                      <a:pt x="236" y="567"/>
                    </a:cubicBezTo>
                    <a:cubicBezTo>
                      <a:pt x="243" y="576"/>
                      <a:pt x="242" y="589"/>
                      <a:pt x="240" y="600"/>
                    </a:cubicBezTo>
                    <a:cubicBezTo>
                      <a:pt x="232" y="654"/>
                      <a:pt x="232" y="654"/>
                      <a:pt x="232" y="654"/>
                    </a:cubicBezTo>
                    <a:cubicBezTo>
                      <a:pt x="232" y="656"/>
                      <a:pt x="231" y="659"/>
                      <a:pt x="229" y="661"/>
                    </a:cubicBezTo>
                    <a:cubicBezTo>
                      <a:pt x="228" y="663"/>
                      <a:pt x="225" y="664"/>
                      <a:pt x="223" y="665"/>
                    </a:cubicBezTo>
                    <a:cubicBezTo>
                      <a:pt x="197" y="673"/>
                      <a:pt x="170" y="675"/>
                      <a:pt x="144" y="672"/>
                    </a:cubicBezTo>
                    <a:cubicBezTo>
                      <a:pt x="136" y="671"/>
                      <a:pt x="129" y="666"/>
                      <a:pt x="123" y="662"/>
                    </a:cubicBezTo>
                    <a:cubicBezTo>
                      <a:pt x="122" y="654"/>
                      <a:pt x="132" y="648"/>
                      <a:pt x="132" y="640"/>
                    </a:cubicBezTo>
                    <a:cubicBezTo>
                      <a:pt x="132" y="636"/>
                      <a:pt x="130" y="631"/>
                      <a:pt x="126" y="628"/>
                    </a:cubicBezTo>
                    <a:cubicBezTo>
                      <a:pt x="111" y="611"/>
                      <a:pt x="94" y="593"/>
                      <a:pt x="94" y="571"/>
                    </a:cubicBezTo>
                    <a:cubicBezTo>
                      <a:pt x="94" y="565"/>
                      <a:pt x="95" y="559"/>
                      <a:pt x="95" y="553"/>
                    </a:cubicBezTo>
                    <a:cubicBezTo>
                      <a:pt x="94" y="538"/>
                      <a:pt x="84" y="525"/>
                      <a:pt x="80" y="511"/>
                    </a:cubicBezTo>
                    <a:cubicBezTo>
                      <a:pt x="76" y="493"/>
                      <a:pt x="82" y="474"/>
                      <a:pt x="84" y="456"/>
                    </a:cubicBezTo>
                    <a:cubicBezTo>
                      <a:pt x="87" y="431"/>
                      <a:pt x="84" y="406"/>
                      <a:pt x="80" y="381"/>
                    </a:cubicBezTo>
                    <a:cubicBezTo>
                      <a:pt x="67" y="291"/>
                      <a:pt x="67" y="291"/>
                      <a:pt x="67" y="291"/>
                    </a:cubicBezTo>
                    <a:cubicBezTo>
                      <a:pt x="65" y="277"/>
                      <a:pt x="62" y="263"/>
                      <a:pt x="58" y="249"/>
                    </a:cubicBezTo>
                    <a:cubicBezTo>
                      <a:pt x="53" y="236"/>
                      <a:pt x="47" y="223"/>
                      <a:pt x="41" y="210"/>
                    </a:cubicBezTo>
                    <a:cubicBezTo>
                      <a:pt x="28" y="184"/>
                      <a:pt x="17" y="157"/>
                      <a:pt x="7" y="130"/>
                    </a:cubicBezTo>
                    <a:cubicBezTo>
                      <a:pt x="4" y="123"/>
                      <a:pt x="1" y="115"/>
                      <a:pt x="1" y="107"/>
                    </a:cubicBezTo>
                    <a:cubicBezTo>
                      <a:pt x="0" y="94"/>
                      <a:pt x="7" y="81"/>
                      <a:pt x="16" y="70"/>
                    </a:cubicBezTo>
                    <a:cubicBezTo>
                      <a:pt x="32" y="50"/>
                      <a:pt x="55" y="37"/>
                      <a:pt x="80" y="31"/>
                    </a:cubicBezTo>
                    <a:cubicBezTo>
                      <a:pt x="84" y="30"/>
                      <a:pt x="88" y="30"/>
                      <a:pt x="93" y="31"/>
                    </a:cubicBezTo>
                    <a:cubicBezTo>
                      <a:pt x="96" y="32"/>
                      <a:pt x="100" y="34"/>
                      <a:pt x="103" y="36"/>
                    </a:cubicBezTo>
                    <a:cubicBezTo>
                      <a:pt x="165" y="77"/>
                      <a:pt x="244" y="86"/>
                      <a:pt x="314" y="61"/>
                    </a:cubicBezTo>
                    <a:cubicBezTo>
                      <a:pt x="318" y="64"/>
                      <a:pt x="326" y="63"/>
                      <a:pt x="330" y="61"/>
                    </a:cubicBezTo>
                    <a:cubicBezTo>
                      <a:pt x="343" y="55"/>
                      <a:pt x="354" y="45"/>
                      <a:pt x="365" y="37"/>
                    </a:cubicBezTo>
                    <a:cubicBezTo>
                      <a:pt x="386" y="21"/>
                      <a:pt x="414" y="6"/>
                      <a:pt x="440" y="0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íśļíďé">
                <a:extLst>
                  <a:ext uri="{FF2B5EF4-FFF2-40B4-BE49-F238E27FC236}">
                    <a16:creationId xmlns:a16="http://schemas.microsoft.com/office/drawing/2014/main" id="{53E21415-6853-450A-B0CB-AAECB30B6B2B}"/>
                  </a:ext>
                </a:extLst>
              </p:cNvPr>
              <p:cNvSpPr/>
              <p:nvPr/>
            </p:nvSpPr>
            <p:spPr bwMode="auto">
              <a:xfrm>
                <a:off x="4597401" y="3465513"/>
                <a:ext cx="296863" cy="280988"/>
              </a:xfrm>
              <a:custGeom>
                <a:avLst/>
                <a:gdLst>
                  <a:gd name="T0" fmla="*/ 6 w 230"/>
                  <a:gd name="T1" fmla="*/ 56 h 219"/>
                  <a:gd name="T2" fmla="*/ 15 w 230"/>
                  <a:gd name="T3" fmla="*/ 73 h 219"/>
                  <a:gd name="T4" fmla="*/ 59 w 230"/>
                  <a:gd name="T5" fmla="*/ 129 h 219"/>
                  <a:gd name="T6" fmla="*/ 64 w 230"/>
                  <a:gd name="T7" fmla="*/ 144 h 219"/>
                  <a:gd name="T8" fmla="*/ 90 w 230"/>
                  <a:gd name="T9" fmla="*/ 181 h 219"/>
                  <a:gd name="T10" fmla="*/ 119 w 230"/>
                  <a:gd name="T11" fmla="*/ 200 h 219"/>
                  <a:gd name="T12" fmla="*/ 176 w 230"/>
                  <a:gd name="T13" fmla="*/ 218 h 219"/>
                  <a:gd name="T14" fmla="*/ 188 w 230"/>
                  <a:gd name="T15" fmla="*/ 217 h 219"/>
                  <a:gd name="T16" fmla="*/ 206 w 230"/>
                  <a:gd name="T17" fmla="*/ 210 h 219"/>
                  <a:gd name="T18" fmla="*/ 227 w 230"/>
                  <a:gd name="T19" fmla="*/ 175 h 219"/>
                  <a:gd name="T20" fmla="*/ 225 w 230"/>
                  <a:gd name="T21" fmla="*/ 167 h 219"/>
                  <a:gd name="T22" fmla="*/ 217 w 230"/>
                  <a:gd name="T23" fmla="*/ 155 h 219"/>
                  <a:gd name="T24" fmla="*/ 194 w 230"/>
                  <a:gd name="T25" fmla="*/ 130 h 219"/>
                  <a:gd name="T26" fmla="*/ 159 w 230"/>
                  <a:gd name="T27" fmla="*/ 113 h 219"/>
                  <a:gd name="T28" fmla="*/ 149 w 230"/>
                  <a:gd name="T29" fmla="*/ 101 h 219"/>
                  <a:gd name="T30" fmla="*/ 129 w 230"/>
                  <a:gd name="T31" fmla="*/ 56 h 219"/>
                  <a:gd name="T32" fmla="*/ 115 w 230"/>
                  <a:gd name="T33" fmla="*/ 22 h 219"/>
                  <a:gd name="T34" fmla="*/ 82 w 230"/>
                  <a:gd name="T35" fmla="*/ 9 h 219"/>
                  <a:gd name="T36" fmla="*/ 70 w 230"/>
                  <a:gd name="T37" fmla="*/ 8 h 219"/>
                  <a:gd name="T38" fmla="*/ 53 w 230"/>
                  <a:gd name="T39" fmla="*/ 7 h 219"/>
                  <a:gd name="T40" fmla="*/ 40 w 230"/>
                  <a:gd name="T41" fmla="*/ 1 h 219"/>
                  <a:gd name="T42" fmla="*/ 26 w 230"/>
                  <a:gd name="T43" fmla="*/ 7 h 219"/>
                  <a:gd name="T44" fmla="*/ 6 w 230"/>
                  <a:gd name="T45" fmla="*/ 56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0" h="219">
                    <a:moveTo>
                      <a:pt x="6" y="56"/>
                    </a:moveTo>
                    <a:cubicBezTo>
                      <a:pt x="8" y="62"/>
                      <a:pt x="11" y="68"/>
                      <a:pt x="15" y="73"/>
                    </a:cubicBezTo>
                    <a:cubicBezTo>
                      <a:pt x="30" y="92"/>
                      <a:pt x="50" y="107"/>
                      <a:pt x="59" y="129"/>
                    </a:cubicBezTo>
                    <a:cubicBezTo>
                      <a:pt x="61" y="134"/>
                      <a:pt x="63" y="139"/>
                      <a:pt x="64" y="144"/>
                    </a:cubicBezTo>
                    <a:cubicBezTo>
                      <a:pt x="70" y="158"/>
                      <a:pt x="79" y="171"/>
                      <a:pt x="90" y="181"/>
                    </a:cubicBezTo>
                    <a:cubicBezTo>
                      <a:pt x="99" y="189"/>
                      <a:pt x="109" y="195"/>
                      <a:pt x="119" y="200"/>
                    </a:cubicBezTo>
                    <a:cubicBezTo>
                      <a:pt x="137" y="210"/>
                      <a:pt x="156" y="219"/>
                      <a:pt x="176" y="218"/>
                    </a:cubicBezTo>
                    <a:cubicBezTo>
                      <a:pt x="180" y="218"/>
                      <a:pt x="184" y="218"/>
                      <a:pt x="188" y="217"/>
                    </a:cubicBezTo>
                    <a:cubicBezTo>
                      <a:pt x="194" y="215"/>
                      <a:pt x="200" y="213"/>
                      <a:pt x="206" y="210"/>
                    </a:cubicBezTo>
                    <a:cubicBezTo>
                      <a:pt x="219" y="203"/>
                      <a:pt x="230" y="189"/>
                      <a:pt x="227" y="175"/>
                    </a:cubicBezTo>
                    <a:cubicBezTo>
                      <a:pt x="227" y="172"/>
                      <a:pt x="226" y="169"/>
                      <a:pt x="225" y="167"/>
                    </a:cubicBezTo>
                    <a:cubicBezTo>
                      <a:pt x="223" y="162"/>
                      <a:pt x="220" y="159"/>
                      <a:pt x="217" y="155"/>
                    </a:cubicBezTo>
                    <a:cubicBezTo>
                      <a:pt x="211" y="146"/>
                      <a:pt x="204" y="136"/>
                      <a:pt x="194" y="130"/>
                    </a:cubicBezTo>
                    <a:cubicBezTo>
                      <a:pt x="183" y="123"/>
                      <a:pt x="169" y="122"/>
                      <a:pt x="159" y="113"/>
                    </a:cubicBezTo>
                    <a:cubicBezTo>
                      <a:pt x="155" y="110"/>
                      <a:pt x="151" y="105"/>
                      <a:pt x="149" y="101"/>
                    </a:cubicBezTo>
                    <a:cubicBezTo>
                      <a:pt x="140" y="87"/>
                      <a:pt x="133" y="72"/>
                      <a:pt x="129" y="56"/>
                    </a:cubicBezTo>
                    <a:cubicBezTo>
                      <a:pt x="126" y="44"/>
                      <a:pt x="124" y="30"/>
                      <a:pt x="115" y="22"/>
                    </a:cubicBezTo>
                    <a:cubicBezTo>
                      <a:pt x="106" y="13"/>
                      <a:pt x="94" y="11"/>
                      <a:pt x="82" y="9"/>
                    </a:cubicBezTo>
                    <a:cubicBezTo>
                      <a:pt x="78" y="8"/>
                      <a:pt x="74" y="8"/>
                      <a:pt x="70" y="8"/>
                    </a:cubicBezTo>
                    <a:cubicBezTo>
                      <a:pt x="65" y="8"/>
                      <a:pt x="59" y="9"/>
                      <a:pt x="53" y="7"/>
                    </a:cubicBezTo>
                    <a:cubicBezTo>
                      <a:pt x="48" y="4"/>
                      <a:pt x="46" y="0"/>
                      <a:pt x="40" y="1"/>
                    </a:cubicBezTo>
                    <a:cubicBezTo>
                      <a:pt x="34" y="2"/>
                      <a:pt x="30" y="4"/>
                      <a:pt x="26" y="7"/>
                    </a:cubicBezTo>
                    <a:cubicBezTo>
                      <a:pt x="10" y="18"/>
                      <a:pt x="0" y="38"/>
                      <a:pt x="6" y="56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îṡliḓé">
                <a:extLst>
                  <a:ext uri="{FF2B5EF4-FFF2-40B4-BE49-F238E27FC236}">
                    <a16:creationId xmlns:a16="http://schemas.microsoft.com/office/drawing/2014/main" id="{1B8F471D-92E1-4158-90B3-EF4B8CEBACB8}"/>
                  </a:ext>
                </a:extLst>
              </p:cNvPr>
              <p:cNvSpPr/>
              <p:nvPr/>
            </p:nvSpPr>
            <p:spPr bwMode="auto">
              <a:xfrm>
                <a:off x="4641851" y="3492501"/>
                <a:ext cx="198438" cy="212725"/>
              </a:xfrm>
              <a:custGeom>
                <a:avLst/>
                <a:gdLst>
                  <a:gd name="T0" fmla="*/ 114 w 154"/>
                  <a:gd name="T1" fmla="*/ 53 h 166"/>
                  <a:gd name="T2" fmla="*/ 131 w 154"/>
                  <a:gd name="T3" fmla="*/ 90 h 166"/>
                  <a:gd name="T4" fmla="*/ 150 w 154"/>
                  <a:gd name="T5" fmla="*/ 108 h 166"/>
                  <a:gd name="T6" fmla="*/ 144 w 154"/>
                  <a:gd name="T7" fmla="*/ 134 h 166"/>
                  <a:gd name="T8" fmla="*/ 118 w 154"/>
                  <a:gd name="T9" fmla="*/ 157 h 166"/>
                  <a:gd name="T10" fmla="*/ 90 w 154"/>
                  <a:gd name="T11" fmla="*/ 164 h 166"/>
                  <a:gd name="T12" fmla="*/ 70 w 154"/>
                  <a:gd name="T13" fmla="*/ 151 h 166"/>
                  <a:gd name="T14" fmla="*/ 34 w 154"/>
                  <a:gd name="T15" fmla="*/ 108 h 166"/>
                  <a:gd name="T16" fmla="*/ 17 w 154"/>
                  <a:gd name="T17" fmla="*/ 52 h 166"/>
                  <a:gd name="T18" fmla="*/ 1 w 154"/>
                  <a:gd name="T19" fmla="*/ 21 h 166"/>
                  <a:gd name="T20" fmla="*/ 1 w 154"/>
                  <a:gd name="T21" fmla="*/ 9 h 166"/>
                  <a:gd name="T22" fmla="*/ 17 w 154"/>
                  <a:gd name="T23" fmla="*/ 0 h 166"/>
                  <a:gd name="T24" fmla="*/ 35 w 154"/>
                  <a:gd name="T25" fmla="*/ 4 h 166"/>
                  <a:gd name="T26" fmla="*/ 91 w 154"/>
                  <a:gd name="T27" fmla="*/ 19 h 166"/>
                  <a:gd name="T28" fmla="*/ 107 w 154"/>
                  <a:gd name="T29" fmla="*/ 28 h 166"/>
                  <a:gd name="T30" fmla="*/ 114 w 154"/>
                  <a:gd name="T31" fmla="*/ 53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4" h="166">
                    <a:moveTo>
                      <a:pt x="114" y="53"/>
                    </a:moveTo>
                    <a:cubicBezTo>
                      <a:pt x="117" y="67"/>
                      <a:pt x="121" y="81"/>
                      <a:pt x="131" y="90"/>
                    </a:cubicBezTo>
                    <a:cubicBezTo>
                      <a:pt x="138" y="96"/>
                      <a:pt x="147" y="100"/>
                      <a:pt x="150" y="108"/>
                    </a:cubicBezTo>
                    <a:cubicBezTo>
                      <a:pt x="154" y="116"/>
                      <a:pt x="149" y="126"/>
                      <a:pt x="144" y="134"/>
                    </a:cubicBezTo>
                    <a:cubicBezTo>
                      <a:pt x="137" y="143"/>
                      <a:pt x="128" y="151"/>
                      <a:pt x="118" y="157"/>
                    </a:cubicBezTo>
                    <a:cubicBezTo>
                      <a:pt x="110" y="162"/>
                      <a:pt x="100" y="166"/>
                      <a:pt x="90" y="164"/>
                    </a:cubicBezTo>
                    <a:cubicBezTo>
                      <a:pt x="82" y="162"/>
                      <a:pt x="75" y="156"/>
                      <a:pt x="70" y="151"/>
                    </a:cubicBezTo>
                    <a:cubicBezTo>
                      <a:pt x="56" y="138"/>
                      <a:pt x="42" y="125"/>
                      <a:pt x="34" y="108"/>
                    </a:cubicBezTo>
                    <a:cubicBezTo>
                      <a:pt x="26" y="90"/>
                      <a:pt x="26" y="69"/>
                      <a:pt x="17" y="52"/>
                    </a:cubicBezTo>
                    <a:cubicBezTo>
                      <a:pt x="12" y="41"/>
                      <a:pt x="4" y="32"/>
                      <a:pt x="1" y="21"/>
                    </a:cubicBezTo>
                    <a:cubicBezTo>
                      <a:pt x="0" y="17"/>
                      <a:pt x="0" y="13"/>
                      <a:pt x="1" y="9"/>
                    </a:cubicBezTo>
                    <a:cubicBezTo>
                      <a:pt x="4" y="3"/>
                      <a:pt x="10" y="0"/>
                      <a:pt x="17" y="0"/>
                    </a:cubicBezTo>
                    <a:cubicBezTo>
                      <a:pt x="23" y="0"/>
                      <a:pt x="30" y="1"/>
                      <a:pt x="35" y="4"/>
                    </a:cubicBezTo>
                    <a:cubicBezTo>
                      <a:pt x="54" y="10"/>
                      <a:pt x="72" y="15"/>
                      <a:pt x="91" y="19"/>
                    </a:cubicBezTo>
                    <a:cubicBezTo>
                      <a:pt x="98" y="21"/>
                      <a:pt x="103" y="21"/>
                      <a:pt x="107" y="28"/>
                    </a:cubicBezTo>
                    <a:cubicBezTo>
                      <a:pt x="110" y="36"/>
                      <a:pt x="113" y="45"/>
                      <a:pt x="114" y="53"/>
                    </a:cubicBezTo>
                    <a:close/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îṣlïďe">
                <a:extLst>
                  <a:ext uri="{FF2B5EF4-FFF2-40B4-BE49-F238E27FC236}">
                    <a16:creationId xmlns:a16="http://schemas.microsoft.com/office/drawing/2014/main" id="{F8C89849-AD42-4925-B187-B2A75C148D89}"/>
                  </a:ext>
                </a:extLst>
              </p:cNvPr>
              <p:cNvSpPr/>
              <p:nvPr/>
            </p:nvSpPr>
            <p:spPr bwMode="auto">
              <a:xfrm>
                <a:off x="4838701" y="3678238"/>
                <a:ext cx="55563" cy="65088"/>
              </a:xfrm>
              <a:custGeom>
                <a:avLst/>
                <a:gdLst>
                  <a:gd name="T0" fmla="*/ 7 w 43"/>
                  <a:gd name="T1" fmla="*/ 23 h 51"/>
                  <a:gd name="T2" fmla="*/ 1 w 43"/>
                  <a:gd name="T3" fmla="*/ 38 h 51"/>
                  <a:gd name="T4" fmla="*/ 1 w 43"/>
                  <a:gd name="T5" fmla="*/ 51 h 51"/>
                  <a:gd name="T6" fmla="*/ 19 w 43"/>
                  <a:gd name="T7" fmla="*/ 44 h 51"/>
                  <a:gd name="T8" fmla="*/ 40 w 43"/>
                  <a:gd name="T9" fmla="*/ 8 h 51"/>
                  <a:gd name="T10" fmla="*/ 37 w 43"/>
                  <a:gd name="T11" fmla="*/ 0 h 51"/>
                  <a:gd name="T12" fmla="*/ 27 w 43"/>
                  <a:gd name="T13" fmla="*/ 4 h 51"/>
                  <a:gd name="T14" fmla="*/ 7 w 43"/>
                  <a:gd name="T15" fmla="*/ 2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51">
                    <a:moveTo>
                      <a:pt x="7" y="23"/>
                    </a:moveTo>
                    <a:cubicBezTo>
                      <a:pt x="4" y="28"/>
                      <a:pt x="2" y="33"/>
                      <a:pt x="1" y="38"/>
                    </a:cubicBezTo>
                    <a:cubicBezTo>
                      <a:pt x="0" y="42"/>
                      <a:pt x="0" y="46"/>
                      <a:pt x="1" y="51"/>
                    </a:cubicBezTo>
                    <a:cubicBezTo>
                      <a:pt x="7" y="49"/>
                      <a:pt x="13" y="47"/>
                      <a:pt x="19" y="44"/>
                    </a:cubicBezTo>
                    <a:cubicBezTo>
                      <a:pt x="32" y="37"/>
                      <a:pt x="43" y="23"/>
                      <a:pt x="40" y="8"/>
                    </a:cubicBezTo>
                    <a:cubicBezTo>
                      <a:pt x="40" y="6"/>
                      <a:pt x="39" y="3"/>
                      <a:pt x="37" y="0"/>
                    </a:cubicBezTo>
                    <a:cubicBezTo>
                      <a:pt x="34" y="0"/>
                      <a:pt x="30" y="1"/>
                      <a:pt x="27" y="4"/>
                    </a:cubicBezTo>
                    <a:cubicBezTo>
                      <a:pt x="19" y="9"/>
                      <a:pt x="13" y="16"/>
                      <a:pt x="7" y="23"/>
                    </a:cubicBezTo>
                    <a:close/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íšḷîďé">
                <a:extLst>
                  <a:ext uri="{FF2B5EF4-FFF2-40B4-BE49-F238E27FC236}">
                    <a16:creationId xmlns:a16="http://schemas.microsoft.com/office/drawing/2014/main" id="{5AF8DEE6-28D9-407F-AFDF-E39B5CEBA25B}"/>
                  </a:ext>
                </a:extLst>
              </p:cNvPr>
              <p:cNvSpPr/>
              <p:nvPr/>
            </p:nvSpPr>
            <p:spPr bwMode="auto">
              <a:xfrm>
                <a:off x="4660901" y="3282951"/>
                <a:ext cx="320675" cy="190500"/>
              </a:xfrm>
              <a:custGeom>
                <a:avLst/>
                <a:gdLst>
                  <a:gd name="T0" fmla="*/ 2 w 249"/>
                  <a:gd name="T1" fmla="*/ 27 h 149"/>
                  <a:gd name="T2" fmla="*/ 1 w 249"/>
                  <a:gd name="T3" fmla="*/ 39 h 149"/>
                  <a:gd name="T4" fmla="*/ 18 w 249"/>
                  <a:gd name="T5" fmla="*/ 55 h 149"/>
                  <a:gd name="T6" fmla="*/ 88 w 249"/>
                  <a:gd name="T7" fmla="*/ 90 h 149"/>
                  <a:gd name="T8" fmla="*/ 103 w 249"/>
                  <a:gd name="T9" fmla="*/ 97 h 149"/>
                  <a:gd name="T10" fmla="*/ 134 w 249"/>
                  <a:gd name="T11" fmla="*/ 125 h 149"/>
                  <a:gd name="T12" fmla="*/ 169 w 249"/>
                  <a:gd name="T13" fmla="*/ 146 h 149"/>
                  <a:gd name="T14" fmla="*/ 209 w 249"/>
                  <a:gd name="T15" fmla="*/ 141 h 149"/>
                  <a:gd name="T16" fmla="*/ 228 w 249"/>
                  <a:gd name="T17" fmla="*/ 129 h 149"/>
                  <a:gd name="T18" fmla="*/ 241 w 249"/>
                  <a:gd name="T19" fmla="*/ 115 h 149"/>
                  <a:gd name="T20" fmla="*/ 248 w 249"/>
                  <a:gd name="T21" fmla="*/ 102 h 149"/>
                  <a:gd name="T22" fmla="*/ 242 w 249"/>
                  <a:gd name="T23" fmla="*/ 82 h 149"/>
                  <a:gd name="T24" fmla="*/ 234 w 249"/>
                  <a:gd name="T25" fmla="*/ 72 h 149"/>
                  <a:gd name="T26" fmla="*/ 126 w 249"/>
                  <a:gd name="T27" fmla="*/ 21 h 149"/>
                  <a:gd name="T28" fmla="*/ 82 w 249"/>
                  <a:gd name="T29" fmla="*/ 8 h 149"/>
                  <a:gd name="T30" fmla="*/ 37 w 249"/>
                  <a:gd name="T31" fmla="*/ 2 h 149"/>
                  <a:gd name="T32" fmla="*/ 2 w 249"/>
                  <a:gd name="T33" fmla="*/ 2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9" h="149">
                    <a:moveTo>
                      <a:pt x="2" y="27"/>
                    </a:moveTo>
                    <a:cubicBezTo>
                      <a:pt x="0" y="31"/>
                      <a:pt x="0" y="35"/>
                      <a:pt x="1" y="39"/>
                    </a:cubicBezTo>
                    <a:cubicBezTo>
                      <a:pt x="2" y="47"/>
                      <a:pt x="11" y="52"/>
                      <a:pt x="18" y="55"/>
                    </a:cubicBezTo>
                    <a:cubicBezTo>
                      <a:pt x="88" y="90"/>
                      <a:pt x="88" y="90"/>
                      <a:pt x="88" y="90"/>
                    </a:cubicBezTo>
                    <a:cubicBezTo>
                      <a:pt x="93" y="92"/>
                      <a:pt x="98" y="95"/>
                      <a:pt x="103" y="97"/>
                    </a:cubicBezTo>
                    <a:cubicBezTo>
                      <a:pt x="115" y="105"/>
                      <a:pt x="124" y="115"/>
                      <a:pt x="134" y="125"/>
                    </a:cubicBezTo>
                    <a:cubicBezTo>
                      <a:pt x="144" y="134"/>
                      <a:pt x="156" y="143"/>
                      <a:pt x="169" y="146"/>
                    </a:cubicBezTo>
                    <a:cubicBezTo>
                      <a:pt x="183" y="149"/>
                      <a:pt x="197" y="148"/>
                      <a:pt x="209" y="141"/>
                    </a:cubicBezTo>
                    <a:cubicBezTo>
                      <a:pt x="216" y="138"/>
                      <a:pt x="222" y="134"/>
                      <a:pt x="228" y="129"/>
                    </a:cubicBezTo>
                    <a:cubicBezTo>
                      <a:pt x="233" y="125"/>
                      <a:pt x="237" y="120"/>
                      <a:pt x="241" y="115"/>
                    </a:cubicBezTo>
                    <a:cubicBezTo>
                      <a:pt x="244" y="111"/>
                      <a:pt x="247" y="107"/>
                      <a:pt x="248" y="102"/>
                    </a:cubicBezTo>
                    <a:cubicBezTo>
                      <a:pt x="249" y="95"/>
                      <a:pt x="246" y="88"/>
                      <a:pt x="242" y="82"/>
                    </a:cubicBezTo>
                    <a:cubicBezTo>
                      <a:pt x="239" y="78"/>
                      <a:pt x="236" y="75"/>
                      <a:pt x="234" y="72"/>
                    </a:cubicBezTo>
                    <a:cubicBezTo>
                      <a:pt x="207" y="42"/>
                      <a:pt x="163" y="27"/>
                      <a:pt x="126" y="21"/>
                    </a:cubicBezTo>
                    <a:cubicBezTo>
                      <a:pt x="111" y="18"/>
                      <a:pt x="96" y="13"/>
                      <a:pt x="82" y="8"/>
                    </a:cubicBezTo>
                    <a:cubicBezTo>
                      <a:pt x="68" y="4"/>
                      <a:pt x="52" y="0"/>
                      <a:pt x="37" y="2"/>
                    </a:cubicBezTo>
                    <a:cubicBezTo>
                      <a:pt x="22" y="5"/>
                      <a:pt x="8" y="13"/>
                      <a:pt x="2" y="27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íšḷiḍè">
                <a:extLst>
                  <a:ext uri="{FF2B5EF4-FFF2-40B4-BE49-F238E27FC236}">
                    <a16:creationId xmlns:a16="http://schemas.microsoft.com/office/drawing/2014/main" id="{8293423C-DA5C-48A4-949C-606BDE7AD1FE}"/>
                  </a:ext>
                </a:extLst>
              </p:cNvPr>
              <p:cNvSpPr/>
              <p:nvPr/>
            </p:nvSpPr>
            <p:spPr bwMode="auto">
              <a:xfrm>
                <a:off x="4660901" y="3292476"/>
                <a:ext cx="319088" cy="180975"/>
              </a:xfrm>
              <a:prstGeom prst="rect">
                <a:avLst/>
              </a:pr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iṥlîḓé">
                <a:extLst>
                  <a:ext uri="{FF2B5EF4-FFF2-40B4-BE49-F238E27FC236}">
                    <a16:creationId xmlns:a16="http://schemas.microsoft.com/office/drawing/2014/main" id="{F4EAD107-B2F3-4D39-A6FC-5C8C295BA35E}"/>
                  </a:ext>
                </a:extLst>
              </p:cNvPr>
              <p:cNvSpPr/>
              <p:nvPr/>
            </p:nvSpPr>
            <p:spPr bwMode="auto">
              <a:xfrm>
                <a:off x="4816476" y="3325813"/>
                <a:ext cx="95250" cy="96838"/>
              </a:xfrm>
              <a:custGeom>
                <a:avLst/>
                <a:gdLst>
                  <a:gd name="T0" fmla="*/ 57 w 74"/>
                  <a:gd name="T1" fmla="*/ 16 h 76"/>
                  <a:gd name="T2" fmla="*/ 70 w 74"/>
                  <a:gd name="T3" fmla="*/ 36 h 76"/>
                  <a:gd name="T4" fmla="*/ 73 w 74"/>
                  <a:gd name="T5" fmla="*/ 53 h 76"/>
                  <a:gd name="T6" fmla="*/ 66 w 74"/>
                  <a:gd name="T7" fmla="*/ 62 h 76"/>
                  <a:gd name="T8" fmla="*/ 59 w 74"/>
                  <a:gd name="T9" fmla="*/ 69 h 76"/>
                  <a:gd name="T10" fmla="*/ 52 w 74"/>
                  <a:gd name="T11" fmla="*/ 74 h 76"/>
                  <a:gd name="T12" fmla="*/ 40 w 74"/>
                  <a:gd name="T13" fmla="*/ 76 h 76"/>
                  <a:gd name="T14" fmla="*/ 13 w 74"/>
                  <a:gd name="T15" fmla="*/ 70 h 76"/>
                  <a:gd name="T16" fmla="*/ 5 w 74"/>
                  <a:gd name="T17" fmla="*/ 35 h 76"/>
                  <a:gd name="T18" fmla="*/ 30 w 74"/>
                  <a:gd name="T19" fmla="*/ 6 h 76"/>
                  <a:gd name="T20" fmla="*/ 57 w 74"/>
                  <a:gd name="T21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76">
                    <a:moveTo>
                      <a:pt x="57" y="16"/>
                    </a:moveTo>
                    <a:cubicBezTo>
                      <a:pt x="62" y="22"/>
                      <a:pt x="67" y="29"/>
                      <a:pt x="70" y="36"/>
                    </a:cubicBezTo>
                    <a:cubicBezTo>
                      <a:pt x="73" y="41"/>
                      <a:pt x="74" y="47"/>
                      <a:pt x="73" y="53"/>
                    </a:cubicBezTo>
                    <a:cubicBezTo>
                      <a:pt x="72" y="57"/>
                      <a:pt x="69" y="60"/>
                      <a:pt x="66" y="62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7" y="71"/>
                      <a:pt x="54" y="73"/>
                      <a:pt x="52" y="74"/>
                    </a:cubicBezTo>
                    <a:cubicBezTo>
                      <a:pt x="48" y="76"/>
                      <a:pt x="44" y="76"/>
                      <a:pt x="40" y="76"/>
                    </a:cubicBezTo>
                    <a:cubicBezTo>
                      <a:pt x="30" y="76"/>
                      <a:pt x="20" y="76"/>
                      <a:pt x="13" y="70"/>
                    </a:cubicBezTo>
                    <a:cubicBezTo>
                      <a:pt x="2" y="63"/>
                      <a:pt x="0" y="47"/>
                      <a:pt x="5" y="35"/>
                    </a:cubicBezTo>
                    <a:cubicBezTo>
                      <a:pt x="10" y="23"/>
                      <a:pt x="20" y="14"/>
                      <a:pt x="30" y="6"/>
                    </a:cubicBezTo>
                    <a:cubicBezTo>
                      <a:pt x="38" y="0"/>
                      <a:pt x="51" y="10"/>
                      <a:pt x="57" y="16"/>
                    </a:cubicBezTo>
                    <a:close/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îṩ1íḋè">
                <a:extLst>
                  <a:ext uri="{FF2B5EF4-FFF2-40B4-BE49-F238E27FC236}">
                    <a16:creationId xmlns:a16="http://schemas.microsoft.com/office/drawing/2014/main" id="{8904849F-B2A5-49BB-935C-D0597A59015C}"/>
                  </a:ext>
                </a:extLst>
              </p:cNvPr>
              <p:cNvSpPr/>
              <p:nvPr/>
            </p:nvSpPr>
            <p:spPr bwMode="auto">
              <a:xfrm>
                <a:off x="4943476" y="3375026"/>
                <a:ext cx="38100" cy="73025"/>
              </a:xfrm>
              <a:custGeom>
                <a:avLst/>
                <a:gdLst>
                  <a:gd name="T0" fmla="*/ 1 w 29"/>
                  <a:gd name="T1" fmla="*/ 18 h 57"/>
                  <a:gd name="T2" fmla="*/ 3 w 29"/>
                  <a:gd name="T3" fmla="*/ 38 h 57"/>
                  <a:gd name="T4" fmla="*/ 8 w 29"/>
                  <a:gd name="T5" fmla="*/ 56 h 57"/>
                  <a:gd name="T6" fmla="*/ 8 w 29"/>
                  <a:gd name="T7" fmla="*/ 57 h 57"/>
                  <a:gd name="T8" fmla="*/ 21 w 29"/>
                  <a:gd name="T9" fmla="*/ 43 h 57"/>
                  <a:gd name="T10" fmla="*/ 28 w 29"/>
                  <a:gd name="T11" fmla="*/ 30 h 57"/>
                  <a:gd name="T12" fmla="*/ 22 w 29"/>
                  <a:gd name="T13" fmla="*/ 9 h 57"/>
                  <a:gd name="T14" fmla="*/ 14 w 29"/>
                  <a:gd name="T15" fmla="*/ 0 h 57"/>
                  <a:gd name="T16" fmla="*/ 9 w 29"/>
                  <a:gd name="T17" fmla="*/ 6 h 57"/>
                  <a:gd name="T18" fmla="*/ 1 w 29"/>
                  <a:gd name="T19" fmla="*/ 1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57">
                    <a:moveTo>
                      <a:pt x="1" y="18"/>
                    </a:moveTo>
                    <a:cubicBezTo>
                      <a:pt x="0" y="25"/>
                      <a:pt x="0" y="32"/>
                      <a:pt x="3" y="38"/>
                    </a:cubicBezTo>
                    <a:cubicBezTo>
                      <a:pt x="4" y="44"/>
                      <a:pt x="6" y="50"/>
                      <a:pt x="8" y="56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13" y="52"/>
                      <a:pt x="17" y="48"/>
                      <a:pt x="21" y="43"/>
                    </a:cubicBezTo>
                    <a:cubicBezTo>
                      <a:pt x="24" y="39"/>
                      <a:pt x="27" y="35"/>
                      <a:pt x="28" y="30"/>
                    </a:cubicBezTo>
                    <a:cubicBezTo>
                      <a:pt x="29" y="23"/>
                      <a:pt x="26" y="15"/>
                      <a:pt x="22" y="9"/>
                    </a:cubicBezTo>
                    <a:cubicBezTo>
                      <a:pt x="19" y="6"/>
                      <a:pt x="16" y="3"/>
                      <a:pt x="14" y="0"/>
                    </a:cubicBezTo>
                    <a:cubicBezTo>
                      <a:pt x="12" y="2"/>
                      <a:pt x="10" y="4"/>
                      <a:pt x="9" y="6"/>
                    </a:cubicBezTo>
                    <a:cubicBezTo>
                      <a:pt x="5" y="9"/>
                      <a:pt x="3" y="14"/>
                      <a:pt x="1" y="18"/>
                    </a:cubicBezTo>
                    <a:close/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íṣľïḍè">
                <a:extLst>
                  <a:ext uri="{FF2B5EF4-FFF2-40B4-BE49-F238E27FC236}">
                    <a16:creationId xmlns:a16="http://schemas.microsoft.com/office/drawing/2014/main" id="{6B7837BF-4A62-4ECC-9C4C-72F60BE6769F}"/>
                  </a:ext>
                </a:extLst>
              </p:cNvPr>
              <p:cNvSpPr/>
              <p:nvPr/>
            </p:nvSpPr>
            <p:spPr bwMode="auto">
              <a:xfrm>
                <a:off x="4697413" y="2682876"/>
                <a:ext cx="230188" cy="652463"/>
              </a:xfrm>
              <a:custGeom>
                <a:avLst/>
                <a:gdLst>
                  <a:gd name="T0" fmla="*/ 9 w 180"/>
                  <a:gd name="T1" fmla="*/ 259 h 508"/>
                  <a:gd name="T2" fmla="*/ 9 w 180"/>
                  <a:gd name="T3" fmla="*/ 366 h 508"/>
                  <a:gd name="T4" fmla="*/ 8 w 180"/>
                  <a:gd name="T5" fmla="*/ 447 h 508"/>
                  <a:gd name="T6" fmla="*/ 2 w 180"/>
                  <a:gd name="T7" fmla="*/ 477 h 508"/>
                  <a:gd name="T8" fmla="*/ 47 w 180"/>
                  <a:gd name="T9" fmla="*/ 507 h 508"/>
                  <a:gd name="T10" fmla="*/ 64 w 180"/>
                  <a:gd name="T11" fmla="*/ 508 h 508"/>
                  <a:gd name="T12" fmla="*/ 79 w 180"/>
                  <a:gd name="T13" fmla="*/ 500 h 508"/>
                  <a:gd name="T14" fmla="*/ 137 w 180"/>
                  <a:gd name="T15" fmla="*/ 422 h 508"/>
                  <a:gd name="T16" fmla="*/ 149 w 180"/>
                  <a:gd name="T17" fmla="*/ 357 h 508"/>
                  <a:gd name="T18" fmla="*/ 151 w 180"/>
                  <a:gd name="T19" fmla="*/ 246 h 508"/>
                  <a:gd name="T20" fmla="*/ 146 w 180"/>
                  <a:gd name="T21" fmla="*/ 213 h 508"/>
                  <a:gd name="T22" fmla="*/ 149 w 180"/>
                  <a:gd name="T23" fmla="*/ 157 h 508"/>
                  <a:gd name="T24" fmla="*/ 180 w 180"/>
                  <a:gd name="T25" fmla="*/ 20 h 508"/>
                  <a:gd name="T26" fmla="*/ 70 w 180"/>
                  <a:gd name="T27" fmla="*/ 0 h 508"/>
                  <a:gd name="T28" fmla="*/ 68 w 180"/>
                  <a:gd name="T29" fmla="*/ 68 h 508"/>
                  <a:gd name="T30" fmla="*/ 55 w 180"/>
                  <a:gd name="T31" fmla="*/ 137 h 508"/>
                  <a:gd name="T32" fmla="*/ 9 w 180"/>
                  <a:gd name="T33" fmla="*/ 259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0" h="508">
                    <a:moveTo>
                      <a:pt x="9" y="259"/>
                    </a:moveTo>
                    <a:cubicBezTo>
                      <a:pt x="1" y="294"/>
                      <a:pt x="4" y="331"/>
                      <a:pt x="9" y="366"/>
                    </a:cubicBezTo>
                    <a:cubicBezTo>
                      <a:pt x="12" y="393"/>
                      <a:pt x="16" y="421"/>
                      <a:pt x="8" y="447"/>
                    </a:cubicBezTo>
                    <a:cubicBezTo>
                      <a:pt x="5" y="457"/>
                      <a:pt x="0" y="467"/>
                      <a:pt x="2" y="477"/>
                    </a:cubicBezTo>
                    <a:cubicBezTo>
                      <a:pt x="5" y="496"/>
                      <a:pt x="28" y="503"/>
                      <a:pt x="47" y="507"/>
                    </a:cubicBezTo>
                    <a:cubicBezTo>
                      <a:pt x="52" y="508"/>
                      <a:pt x="58" y="508"/>
                      <a:pt x="64" y="508"/>
                    </a:cubicBezTo>
                    <a:cubicBezTo>
                      <a:pt x="69" y="506"/>
                      <a:pt x="74" y="503"/>
                      <a:pt x="79" y="500"/>
                    </a:cubicBezTo>
                    <a:cubicBezTo>
                      <a:pt x="106" y="480"/>
                      <a:pt x="126" y="453"/>
                      <a:pt x="137" y="422"/>
                    </a:cubicBezTo>
                    <a:cubicBezTo>
                      <a:pt x="145" y="401"/>
                      <a:pt x="147" y="379"/>
                      <a:pt x="149" y="357"/>
                    </a:cubicBezTo>
                    <a:cubicBezTo>
                      <a:pt x="153" y="320"/>
                      <a:pt x="156" y="282"/>
                      <a:pt x="151" y="246"/>
                    </a:cubicBezTo>
                    <a:cubicBezTo>
                      <a:pt x="149" y="235"/>
                      <a:pt x="147" y="224"/>
                      <a:pt x="146" y="213"/>
                    </a:cubicBezTo>
                    <a:cubicBezTo>
                      <a:pt x="145" y="194"/>
                      <a:pt x="146" y="175"/>
                      <a:pt x="149" y="157"/>
                    </a:cubicBezTo>
                    <a:cubicBezTo>
                      <a:pt x="156" y="110"/>
                      <a:pt x="166" y="65"/>
                      <a:pt x="180" y="20"/>
                    </a:cubicBezTo>
                    <a:cubicBezTo>
                      <a:pt x="142" y="25"/>
                      <a:pt x="104" y="18"/>
                      <a:pt x="70" y="0"/>
                    </a:cubicBezTo>
                    <a:cubicBezTo>
                      <a:pt x="76" y="4"/>
                      <a:pt x="69" y="60"/>
                      <a:pt x="68" y="68"/>
                    </a:cubicBezTo>
                    <a:cubicBezTo>
                      <a:pt x="65" y="91"/>
                      <a:pt x="61" y="114"/>
                      <a:pt x="55" y="137"/>
                    </a:cubicBezTo>
                    <a:cubicBezTo>
                      <a:pt x="44" y="180"/>
                      <a:pt x="19" y="217"/>
                      <a:pt x="9" y="259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isľîďè">
                <a:extLst>
                  <a:ext uri="{FF2B5EF4-FFF2-40B4-BE49-F238E27FC236}">
                    <a16:creationId xmlns:a16="http://schemas.microsoft.com/office/drawing/2014/main" id="{BC203101-F77A-4078-A870-03BC88A26950}"/>
                  </a:ext>
                </a:extLst>
              </p:cNvPr>
              <p:cNvSpPr/>
              <p:nvPr/>
            </p:nvSpPr>
            <p:spPr bwMode="auto">
              <a:xfrm>
                <a:off x="4702176" y="2949576"/>
                <a:ext cx="79375" cy="295275"/>
              </a:xfrm>
              <a:custGeom>
                <a:avLst/>
                <a:gdLst>
                  <a:gd name="T0" fmla="*/ 24 w 62"/>
                  <a:gd name="T1" fmla="*/ 0 h 230"/>
                  <a:gd name="T2" fmla="*/ 5 w 62"/>
                  <a:gd name="T3" fmla="*/ 52 h 230"/>
                  <a:gd name="T4" fmla="*/ 0 w 62"/>
                  <a:gd name="T5" fmla="*/ 99 h 230"/>
                  <a:gd name="T6" fmla="*/ 5 w 62"/>
                  <a:gd name="T7" fmla="*/ 159 h 230"/>
                  <a:gd name="T8" fmla="*/ 9 w 62"/>
                  <a:gd name="T9" fmla="*/ 205 h 230"/>
                  <a:gd name="T10" fmla="*/ 6 w 62"/>
                  <a:gd name="T11" fmla="*/ 230 h 230"/>
                  <a:gd name="T12" fmla="*/ 7 w 62"/>
                  <a:gd name="T13" fmla="*/ 229 h 230"/>
                  <a:gd name="T14" fmla="*/ 37 w 62"/>
                  <a:gd name="T15" fmla="*/ 182 h 230"/>
                  <a:gd name="T16" fmla="*/ 34 w 62"/>
                  <a:gd name="T17" fmla="*/ 26 h 230"/>
                  <a:gd name="T18" fmla="*/ 24 w 62"/>
                  <a:gd name="T1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230">
                    <a:moveTo>
                      <a:pt x="24" y="0"/>
                    </a:moveTo>
                    <a:cubicBezTo>
                      <a:pt x="16" y="17"/>
                      <a:pt x="9" y="34"/>
                      <a:pt x="5" y="52"/>
                    </a:cubicBezTo>
                    <a:cubicBezTo>
                      <a:pt x="1" y="68"/>
                      <a:pt x="0" y="83"/>
                      <a:pt x="0" y="99"/>
                    </a:cubicBezTo>
                    <a:cubicBezTo>
                      <a:pt x="0" y="119"/>
                      <a:pt x="2" y="139"/>
                      <a:pt x="5" y="159"/>
                    </a:cubicBezTo>
                    <a:cubicBezTo>
                      <a:pt x="7" y="174"/>
                      <a:pt x="9" y="190"/>
                      <a:pt x="9" y="205"/>
                    </a:cubicBezTo>
                    <a:cubicBezTo>
                      <a:pt x="9" y="213"/>
                      <a:pt x="8" y="222"/>
                      <a:pt x="6" y="230"/>
                    </a:cubicBezTo>
                    <a:cubicBezTo>
                      <a:pt x="6" y="230"/>
                      <a:pt x="7" y="229"/>
                      <a:pt x="7" y="229"/>
                    </a:cubicBezTo>
                    <a:cubicBezTo>
                      <a:pt x="17" y="213"/>
                      <a:pt x="29" y="199"/>
                      <a:pt x="37" y="182"/>
                    </a:cubicBezTo>
                    <a:cubicBezTo>
                      <a:pt x="62" y="135"/>
                      <a:pt x="53" y="76"/>
                      <a:pt x="34" y="26"/>
                    </a:cubicBezTo>
                    <a:cubicBezTo>
                      <a:pt x="31" y="18"/>
                      <a:pt x="27" y="9"/>
                      <a:pt x="24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iṣľiďê">
                <a:extLst>
                  <a:ext uri="{FF2B5EF4-FFF2-40B4-BE49-F238E27FC236}">
                    <a16:creationId xmlns:a16="http://schemas.microsoft.com/office/drawing/2014/main" id="{570B6F53-ABC4-4091-8B24-C1A6B1A53731}"/>
                  </a:ext>
                </a:extLst>
              </p:cNvPr>
              <p:cNvSpPr/>
              <p:nvPr/>
            </p:nvSpPr>
            <p:spPr bwMode="auto">
              <a:xfrm>
                <a:off x="4646613" y="2617788"/>
                <a:ext cx="349250" cy="928688"/>
              </a:xfrm>
              <a:custGeom>
                <a:avLst/>
                <a:gdLst>
                  <a:gd name="T0" fmla="*/ 256 w 272"/>
                  <a:gd name="T1" fmla="*/ 106 h 723"/>
                  <a:gd name="T2" fmla="*/ 261 w 272"/>
                  <a:gd name="T3" fmla="*/ 252 h 723"/>
                  <a:gd name="T4" fmla="*/ 247 w 272"/>
                  <a:gd name="T5" fmla="*/ 398 h 723"/>
                  <a:gd name="T6" fmla="*/ 246 w 272"/>
                  <a:gd name="T7" fmla="*/ 455 h 723"/>
                  <a:gd name="T8" fmla="*/ 234 w 272"/>
                  <a:gd name="T9" fmla="*/ 481 h 723"/>
                  <a:gd name="T10" fmla="*/ 106 w 272"/>
                  <a:gd name="T11" fmla="*/ 702 h 723"/>
                  <a:gd name="T12" fmla="*/ 74 w 272"/>
                  <a:gd name="T13" fmla="*/ 722 h 723"/>
                  <a:gd name="T14" fmla="*/ 34 w 272"/>
                  <a:gd name="T15" fmla="*/ 713 h 723"/>
                  <a:gd name="T16" fmla="*/ 11 w 272"/>
                  <a:gd name="T17" fmla="*/ 700 h 723"/>
                  <a:gd name="T18" fmla="*/ 1 w 272"/>
                  <a:gd name="T19" fmla="*/ 677 h 723"/>
                  <a:gd name="T20" fmla="*/ 22 w 272"/>
                  <a:gd name="T21" fmla="*/ 561 h 723"/>
                  <a:gd name="T22" fmla="*/ 50 w 272"/>
                  <a:gd name="T23" fmla="*/ 487 h 723"/>
                  <a:gd name="T24" fmla="*/ 80 w 272"/>
                  <a:gd name="T25" fmla="*/ 440 h 723"/>
                  <a:gd name="T26" fmla="*/ 77 w 272"/>
                  <a:gd name="T27" fmla="*/ 284 h 723"/>
                  <a:gd name="T28" fmla="*/ 15 w 272"/>
                  <a:gd name="T29" fmla="*/ 136 h 723"/>
                  <a:gd name="T30" fmla="*/ 8 w 272"/>
                  <a:gd name="T31" fmla="*/ 92 h 723"/>
                  <a:gd name="T32" fmla="*/ 41 w 272"/>
                  <a:gd name="T33" fmla="*/ 9 h 723"/>
                  <a:gd name="T34" fmla="*/ 53 w 272"/>
                  <a:gd name="T35" fmla="*/ 1 h 723"/>
                  <a:gd name="T36" fmla="*/ 69 w 272"/>
                  <a:gd name="T37" fmla="*/ 1 h 723"/>
                  <a:gd name="T38" fmla="*/ 256 w 272"/>
                  <a:gd name="T39" fmla="*/ 106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2" h="723">
                    <a:moveTo>
                      <a:pt x="256" y="106"/>
                    </a:moveTo>
                    <a:cubicBezTo>
                      <a:pt x="272" y="153"/>
                      <a:pt x="268" y="203"/>
                      <a:pt x="261" y="252"/>
                    </a:cubicBezTo>
                    <a:cubicBezTo>
                      <a:pt x="254" y="301"/>
                      <a:pt x="244" y="349"/>
                      <a:pt x="247" y="398"/>
                    </a:cubicBezTo>
                    <a:cubicBezTo>
                      <a:pt x="248" y="417"/>
                      <a:pt x="251" y="437"/>
                      <a:pt x="246" y="455"/>
                    </a:cubicBezTo>
                    <a:cubicBezTo>
                      <a:pt x="243" y="464"/>
                      <a:pt x="239" y="473"/>
                      <a:pt x="234" y="481"/>
                    </a:cubicBezTo>
                    <a:cubicBezTo>
                      <a:pt x="106" y="702"/>
                      <a:pt x="106" y="702"/>
                      <a:pt x="106" y="702"/>
                    </a:cubicBezTo>
                    <a:cubicBezTo>
                      <a:pt x="99" y="713"/>
                      <a:pt x="87" y="721"/>
                      <a:pt x="74" y="722"/>
                    </a:cubicBezTo>
                    <a:cubicBezTo>
                      <a:pt x="60" y="723"/>
                      <a:pt x="47" y="718"/>
                      <a:pt x="34" y="713"/>
                    </a:cubicBezTo>
                    <a:cubicBezTo>
                      <a:pt x="26" y="710"/>
                      <a:pt x="18" y="706"/>
                      <a:pt x="11" y="700"/>
                    </a:cubicBezTo>
                    <a:cubicBezTo>
                      <a:pt x="4" y="694"/>
                      <a:pt x="0" y="686"/>
                      <a:pt x="1" y="677"/>
                    </a:cubicBezTo>
                    <a:cubicBezTo>
                      <a:pt x="7" y="638"/>
                      <a:pt x="16" y="599"/>
                      <a:pt x="22" y="561"/>
                    </a:cubicBezTo>
                    <a:cubicBezTo>
                      <a:pt x="26" y="535"/>
                      <a:pt x="36" y="510"/>
                      <a:pt x="50" y="487"/>
                    </a:cubicBezTo>
                    <a:cubicBezTo>
                      <a:pt x="60" y="471"/>
                      <a:pt x="72" y="457"/>
                      <a:pt x="80" y="440"/>
                    </a:cubicBezTo>
                    <a:cubicBezTo>
                      <a:pt x="105" y="393"/>
                      <a:pt x="96" y="334"/>
                      <a:pt x="77" y="284"/>
                    </a:cubicBezTo>
                    <a:cubicBezTo>
                      <a:pt x="58" y="234"/>
                      <a:pt x="30" y="188"/>
                      <a:pt x="15" y="136"/>
                    </a:cubicBezTo>
                    <a:cubicBezTo>
                      <a:pt x="11" y="122"/>
                      <a:pt x="8" y="107"/>
                      <a:pt x="8" y="92"/>
                    </a:cubicBezTo>
                    <a:cubicBezTo>
                      <a:pt x="7" y="61"/>
                      <a:pt x="19" y="31"/>
                      <a:pt x="41" y="9"/>
                    </a:cubicBezTo>
                    <a:cubicBezTo>
                      <a:pt x="44" y="5"/>
                      <a:pt x="48" y="3"/>
                      <a:pt x="53" y="1"/>
                    </a:cubicBezTo>
                    <a:cubicBezTo>
                      <a:pt x="58" y="0"/>
                      <a:pt x="63" y="0"/>
                      <a:pt x="69" y="1"/>
                    </a:cubicBezTo>
                    <a:cubicBezTo>
                      <a:pt x="140" y="15"/>
                      <a:pt x="232" y="38"/>
                      <a:pt x="256" y="106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ïṩḻîde">
                <a:extLst>
                  <a:ext uri="{FF2B5EF4-FFF2-40B4-BE49-F238E27FC236}">
                    <a16:creationId xmlns:a16="http://schemas.microsoft.com/office/drawing/2014/main" id="{F54D8A46-739F-4E06-A2CA-3AF5870A72A6}"/>
                  </a:ext>
                </a:extLst>
              </p:cNvPr>
              <p:cNvSpPr/>
              <p:nvPr/>
            </p:nvSpPr>
            <p:spPr bwMode="auto">
              <a:xfrm>
                <a:off x="6094413" y="1746251"/>
                <a:ext cx="358775" cy="288925"/>
              </a:xfrm>
              <a:custGeom>
                <a:avLst/>
                <a:gdLst>
                  <a:gd name="T0" fmla="*/ 277 w 279"/>
                  <a:gd name="T1" fmla="*/ 93 h 226"/>
                  <a:gd name="T2" fmla="*/ 264 w 279"/>
                  <a:gd name="T3" fmla="*/ 144 h 226"/>
                  <a:gd name="T4" fmla="*/ 91 w 279"/>
                  <a:gd name="T5" fmla="*/ 199 h 226"/>
                  <a:gd name="T6" fmla="*/ 24 w 279"/>
                  <a:gd name="T7" fmla="*/ 153 h 226"/>
                  <a:gd name="T8" fmla="*/ 6 w 279"/>
                  <a:gd name="T9" fmla="*/ 132 h 226"/>
                  <a:gd name="T10" fmla="*/ 20 w 279"/>
                  <a:gd name="T11" fmla="*/ 88 h 226"/>
                  <a:gd name="T12" fmla="*/ 63 w 279"/>
                  <a:gd name="T13" fmla="*/ 67 h 226"/>
                  <a:gd name="T14" fmla="*/ 277 w 279"/>
                  <a:gd name="T15" fmla="*/ 9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9" h="226">
                    <a:moveTo>
                      <a:pt x="277" y="93"/>
                    </a:moveTo>
                    <a:cubicBezTo>
                      <a:pt x="279" y="111"/>
                      <a:pt x="273" y="129"/>
                      <a:pt x="264" y="144"/>
                    </a:cubicBezTo>
                    <a:cubicBezTo>
                      <a:pt x="230" y="201"/>
                      <a:pt x="151" y="226"/>
                      <a:pt x="91" y="199"/>
                    </a:cubicBezTo>
                    <a:cubicBezTo>
                      <a:pt x="66" y="188"/>
                      <a:pt x="45" y="170"/>
                      <a:pt x="24" y="153"/>
                    </a:cubicBezTo>
                    <a:cubicBezTo>
                      <a:pt x="17" y="147"/>
                      <a:pt x="10" y="140"/>
                      <a:pt x="6" y="132"/>
                    </a:cubicBezTo>
                    <a:cubicBezTo>
                      <a:pt x="0" y="117"/>
                      <a:pt x="7" y="99"/>
                      <a:pt x="20" y="88"/>
                    </a:cubicBezTo>
                    <a:cubicBezTo>
                      <a:pt x="32" y="77"/>
                      <a:pt x="48" y="72"/>
                      <a:pt x="63" y="67"/>
                    </a:cubicBezTo>
                    <a:cubicBezTo>
                      <a:pt x="115" y="51"/>
                      <a:pt x="265" y="0"/>
                      <a:pt x="277" y="93"/>
                    </a:cubicBezTo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íSḻîḋè">
                <a:extLst>
                  <a:ext uri="{FF2B5EF4-FFF2-40B4-BE49-F238E27FC236}">
                    <a16:creationId xmlns:a16="http://schemas.microsoft.com/office/drawing/2014/main" id="{299F5F1F-DBD1-4B55-9540-6B131F550981}"/>
                  </a:ext>
                </a:extLst>
              </p:cNvPr>
              <p:cNvSpPr/>
              <p:nvPr/>
            </p:nvSpPr>
            <p:spPr bwMode="auto">
              <a:xfrm>
                <a:off x="6267451" y="1792288"/>
                <a:ext cx="425450" cy="955675"/>
              </a:xfrm>
              <a:custGeom>
                <a:avLst/>
                <a:gdLst>
                  <a:gd name="T0" fmla="*/ 113 w 331"/>
                  <a:gd name="T1" fmla="*/ 2 h 745"/>
                  <a:gd name="T2" fmla="*/ 282 w 331"/>
                  <a:gd name="T3" fmla="*/ 104 h 745"/>
                  <a:gd name="T4" fmla="*/ 327 w 331"/>
                  <a:gd name="T5" fmla="*/ 144 h 745"/>
                  <a:gd name="T6" fmla="*/ 328 w 331"/>
                  <a:gd name="T7" fmla="*/ 177 h 745"/>
                  <a:gd name="T8" fmla="*/ 316 w 331"/>
                  <a:gd name="T9" fmla="*/ 240 h 745"/>
                  <a:gd name="T10" fmla="*/ 275 w 331"/>
                  <a:gd name="T11" fmla="*/ 303 h 745"/>
                  <a:gd name="T12" fmla="*/ 207 w 331"/>
                  <a:gd name="T13" fmla="*/ 415 h 745"/>
                  <a:gd name="T14" fmla="*/ 256 w 331"/>
                  <a:gd name="T15" fmla="*/ 617 h 745"/>
                  <a:gd name="T16" fmla="*/ 256 w 331"/>
                  <a:gd name="T17" fmla="*/ 622 h 745"/>
                  <a:gd name="T18" fmla="*/ 253 w 331"/>
                  <a:gd name="T19" fmla="*/ 625 h 745"/>
                  <a:gd name="T20" fmla="*/ 203 w 331"/>
                  <a:gd name="T21" fmla="*/ 658 h 745"/>
                  <a:gd name="T22" fmla="*/ 189 w 331"/>
                  <a:gd name="T23" fmla="*/ 670 h 745"/>
                  <a:gd name="T24" fmla="*/ 176 w 331"/>
                  <a:gd name="T25" fmla="*/ 711 h 745"/>
                  <a:gd name="T26" fmla="*/ 145 w 331"/>
                  <a:gd name="T27" fmla="*/ 739 h 745"/>
                  <a:gd name="T28" fmla="*/ 102 w 331"/>
                  <a:gd name="T29" fmla="*/ 743 h 745"/>
                  <a:gd name="T30" fmla="*/ 52 w 331"/>
                  <a:gd name="T31" fmla="*/ 725 h 745"/>
                  <a:gd name="T32" fmla="*/ 21 w 331"/>
                  <a:gd name="T33" fmla="*/ 689 h 745"/>
                  <a:gd name="T34" fmla="*/ 5 w 331"/>
                  <a:gd name="T35" fmla="*/ 660 h 745"/>
                  <a:gd name="T36" fmla="*/ 0 w 331"/>
                  <a:gd name="T37" fmla="*/ 613 h 745"/>
                  <a:gd name="T38" fmla="*/ 8 w 331"/>
                  <a:gd name="T39" fmla="*/ 525 h 745"/>
                  <a:gd name="T40" fmla="*/ 16 w 331"/>
                  <a:gd name="T41" fmla="*/ 490 h 745"/>
                  <a:gd name="T42" fmla="*/ 21 w 331"/>
                  <a:gd name="T43" fmla="*/ 418 h 745"/>
                  <a:gd name="T44" fmla="*/ 39 w 331"/>
                  <a:gd name="T45" fmla="*/ 340 h 745"/>
                  <a:gd name="T46" fmla="*/ 49 w 331"/>
                  <a:gd name="T47" fmla="*/ 291 h 745"/>
                  <a:gd name="T48" fmla="*/ 73 w 331"/>
                  <a:gd name="T49" fmla="*/ 207 h 745"/>
                  <a:gd name="T50" fmla="*/ 89 w 331"/>
                  <a:gd name="T51" fmla="*/ 160 h 745"/>
                  <a:gd name="T52" fmla="*/ 100 w 331"/>
                  <a:gd name="T53" fmla="*/ 130 h 745"/>
                  <a:gd name="T54" fmla="*/ 119 w 331"/>
                  <a:gd name="T55" fmla="*/ 73 h 745"/>
                  <a:gd name="T56" fmla="*/ 107 w 331"/>
                  <a:gd name="T57" fmla="*/ 5 h 745"/>
                  <a:gd name="T58" fmla="*/ 113 w 331"/>
                  <a:gd name="T59" fmla="*/ 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31" h="745">
                    <a:moveTo>
                      <a:pt x="113" y="2"/>
                    </a:moveTo>
                    <a:cubicBezTo>
                      <a:pt x="160" y="40"/>
                      <a:pt x="229" y="76"/>
                      <a:pt x="282" y="104"/>
                    </a:cubicBezTo>
                    <a:cubicBezTo>
                      <a:pt x="300" y="114"/>
                      <a:pt x="321" y="124"/>
                      <a:pt x="327" y="144"/>
                    </a:cubicBezTo>
                    <a:cubicBezTo>
                      <a:pt x="331" y="155"/>
                      <a:pt x="329" y="166"/>
                      <a:pt x="328" y="177"/>
                    </a:cubicBezTo>
                    <a:cubicBezTo>
                      <a:pt x="326" y="198"/>
                      <a:pt x="324" y="220"/>
                      <a:pt x="316" y="240"/>
                    </a:cubicBezTo>
                    <a:cubicBezTo>
                      <a:pt x="306" y="263"/>
                      <a:pt x="289" y="282"/>
                      <a:pt x="275" y="303"/>
                    </a:cubicBezTo>
                    <a:cubicBezTo>
                      <a:pt x="251" y="339"/>
                      <a:pt x="237" y="383"/>
                      <a:pt x="207" y="415"/>
                    </a:cubicBezTo>
                    <a:cubicBezTo>
                      <a:pt x="227" y="481"/>
                      <a:pt x="249" y="548"/>
                      <a:pt x="256" y="617"/>
                    </a:cubicBezTo>
                    <a:cubicBezTo>
                      <a:pt x="257" y="619"/>
                      <a:pt x="257" y="621"/>
                      <a:pt x="256" y="622"/>
                    </a:cubicBezTo>
                    <a:cubicBezTo>
                      <a:pt x="255" y="624"/>
                      <a:pt x="254" y="625"/>
                      <a:pt x="253" y="625"/>
                    </a:cubicBezTo>
                    <a:cubicBezTo>
                      <a:pt x="203" y="658"/>
                      <a:pt x="203" y="658"/>
                      <a:pt x="203" y="658"/>
                    </a:cubicBezTo>
                    <a:cubicBezTo>
                      <a:pt x="198" y="661"/>
                      <a:pt x="193" y="665"/>
                      <a:pt x="189" y="670"/>
                    </a:cubicBezTo>
                    <a:cubicBezTo>
                      <a:pt x="180" y="681"/>
                      <a:pt x="181" y="697"/>
                      <a:pt x="176" y="711"/>
                    </a:cubicBezTo>
                    <a:cubicBezTo>
                      <a:pt x="170" y="724"/>
                      <a:pt x="158" y="734"/>
                      <a:pt x="145" y="739"/>
                    </a:cubicBezTo>
                    <a:cubicBezTo>
                      <a:pt x="131" y="743"/>
                      <a:pt x="117" y="745"/>
                      <a:pt x="102" y="743"/>
                    </a:cubicBezTo>
                    <a:cubicBezTo>
                      <a:pt x="84" y="742"/>
                      <a:pt x="67" y="736"/>
                      <a:pt x="52" y="725"/>
                    </a:cubicBezTo>
                    <a:cubicBezTo>
                      <a:pt x="39" y="716"/>
                      <a:pt x="30" y="702"/>
                      <a:pt x="21" y="689"/>
                    </a:cubicBezTo>
                    <a:cubicBezTo>
                      <a:pt x="15" y="680"/>
                      <a:pt x="10" y="670"/>
                      <a:pt x="5" y="660"/>
                    </a:cubicBezTo>
                    <a:cubicBezTo>
                      <a:pt x="0" y="645"/>
                      <a:pt x="0" y="629"/>
                      <a:pt x="0" y="613"/>
                    </a:cubicBezTo>
                    <a:cubicBezTo>
                      <a:pt x="0" y="584"/>
                      <a:pt x="3" y="554"/>
                      <a:pt x="8" y="525"/>
                    </a:cubicBezTo>
                    <a:cubicBezTo>
                      <a:pt x="11" y="513"/>
                      <a:pt x="14" y="501"/>
                      <a:pt x="16" y="490"/>
                    </a:cubicBezTo>
                    <a:cubicBezTo>
                      <a:pt x="19" y="466"/>
                      <a:pt x="18" y="442"/>
                      <a:pt x="21" y="418"/>
                    </a:cubicBezTo>
                    <a:cubicBezTo>
                      <a:pt x="25" y="392"/>
                      <a:pt x="31" y="365"/>
                      <a:pt x="39" y="340"/>
                    </a:cubicBezTo>
                    <a:cubicBezTo>
                      <a:pt x="43" y="324"/>
                      <a:pt x="47" y="308"/>
                      <a:pt x="49" y="291"/>
                    </a:cubicBezTo>
                    <a:cubicBezTo>
                      <a:pt x="54" y="263"/>
                      <a:pt x="63" y="235"/>
                      <a:pt x="73" y="207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92" y="150"/>
                      <a:pt x="96" y="140"/>
                      <a:pt x="100" y="130"/>
                    </a:cubicBezTo>
                    <a:cubicBezTo>
                      <a:pt x="107" y="111"/>
                      <a:pt x="117" y="93"/>
                      <a:pt x="119" y="73"/>
                    </a:cubicBezTo>
                    <a:cubicBezTo>
                      <a:pt x="122" y="51"/>
                      <a:pt x="99" y="26"/>
                      <a:pt x="107" y="5"/>
                    </a:cubicBezTo>
                    <a:cubicBezTo>
                      <a:pt x="107" y="3"/>
                      <a:pt x="111" y="0"/>
                      <a:pt x="113" y="2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isļíḋè">
                <a:extLst>
                  <a:ext uri="{FF2B5EF4-FFF2-40B4-BE49-F238E27FC236}">
                    <a16:creationId xmlns:a16="http://schemas.microsoft.com/office/drawing/2014/main" id="{6921FB22-60EC-409E-A12E-0B501AB83C47}"/>
                  </a:ext>
                </a:extLst>
              </p:cNvPr>
              <p:cNvSpPr/>
              <p:nvPr/>
            </p:nvSpPr>
            <p:spPr bwMode="auto">
              <a:xfrm>
                <a:off x="6307138" y="1962151"/>
                <a:ext cx="411163" cy="677863"/>
              </a:xfrm>
              <a:custGeom>
                <a:avLst/>
                <a:gdLst>
                  <a:gd name="T0" fmla="*/ 283 w 320"/>
                  <a:gd name="T1" fmla="*/ 0 h 527"/>
                  <a:gd name="T2" fmla="*/ 304 w 320"/>
                  <a:gd name="T3" fmla="*/ 28 h 527"/>
                  <a:gd name="T4" fmla="*/ 311 w 320"/>
                  <a:gd name="T5" fmla="*/ 109 h 527"/>
                  <a:gd name="T6" fmla="*/ 308 w 320"/>
                  <a:gd name="T7" fmla="*/ 130 h 527"/>
                  <a:gd name="T8" fmla="*/ 310 w 320"/>
                  <a:gd name="T9" fmla="*/ 154 h 527"/>
                  <a:gd name="T10" fmla="*/ 311 w 320"/>
                  <a:gd name="T11" fmla="*/ 246 h 527"/>
                  <a:gd name="T12" fmla="*/ 306 w 320"/>
                  <a:gd name="T13" fmla="*/ 349 h 527"/>
                  <a:gd name="T14" fmla="*/ 259 w 320"/>
                  <a:gd name="T15" fmla="*/ 400 h 527"/>
                  <a:gd name="T16" fmla="*/ 39 w 320"/>
                  <a:gd name="T17" fmla="*/ 527 h 527"/>
                  <a:gd name="T18" fmla="*/ 44 w 320"/>
                  <a:gd name="T19" fmla="*/ 467 h 527"/>
                  <a:gd name="T20" fmla="*/ 0 w 320"/>
                  <a:gd name="T21" fmla="*/ 422 h 527"/>
                  <a:gd name="T22" fmla="*/ 66 w 320"/>
                  <a:gd name="T23" fmla="*/ 398 h 527"/>
                  <a:gd name="T24" fmla="*/ 179 w 320"/>
                  <a:gd name="T25" fmla="*/ 315 h 527"/>
                  <a:gd name="T26" fmla="*/ 191 w 320"/>
                  <a:gd name="T27" fmla="*/ 300 h 527"/>
                  <a:gd name="T28" fmla="*/ 178 w 320"/>
                  <a:gd name="T29" fmla="*/ 266 h 527"/>
                  <a:gd name="T30" fmla="*/ 170 w 320"/>
                  <a:gd name="T31" fmla="*/ 155 h 527"/>
                  <a:gd name="T32" fmla="*/ 220 w 320"/>
                  <a:gd name="T33" fmla="*/ 42 h 527"/>
                  <a:gd name="T34" fmla="*/ 283 w 320"/>
                  <a:gd name="T35" fmla="*/ 0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0" h="527">
                    <a:moveTo>
                      <a:pt x="283" y="0"/>
                    </a:moveTo>
                    <a:cubicBezTo>
                      <a:pt x="294" y="5"/>
                      <a:pt x="301" y="17"/>
                      <a:pt x="304" y="28"/>
                    </a:cubicBezTo>
                    <a:cubicBezTo>
                      <a:pt x="313" y="54"/>
                      <a:pt x="316" y="82"/>
                      <a:pt x="311" y="109"/>
                    </a:cubicBezTo>
                    <a:cubicBezTo>
                      <a:pt x="309" y="116"/>
                      <a:pt x="308" y="123"/>
                      <a:pt x="308" y="130"/>
                    </a:cubicBezTo>
                    <a:cubicBezTo>
                      <a:pt x="308" y="138"/>
                      <a:pt x="308" y="146"/>
                      <a:pt x="310" y="154"/>
                    </a:cubicBezTo>
                    <a:cubicBezTo>
                      <a:pt x="314" y="184"/>
                      <a:pt x="310" y="215"/>
                      <a:pt x="311" y="246"/>
                    </a:cubicBezTo>
                    <a:cubicBezTo>
                      <a:pt x="313" y="281"/>
                      <a:pt x="320" y="318"/>
                      <a:pt x="306" y="349"/>
                    </a:cubicBezTo>
                    <a:cubicBezTo>
                      <a:pt x="296" y="370"/>
                      <a:pt x="278" y="386"/>
                      <a:pt x="259" y="400"/>
                    </a:cubicBezTo>
                    <a:cubicBezTo>
                      <a:pt x="192" y="453"/>
                      <a:pt x="118" y="495"/>
                      <a:pt x="39" y="527"/>
                    </a:cubicBezTo>
                    <a:cubicBezTo>
                      <a:pt x="52" y="511"/>
                      <a:pt x="53" y="486"/>
                      <a:pt x="44" y="467"/>
                    </a:cubicBezTo>
                    <a:cubicBezTo>
                      <a:pt x="35" y="448"/>
                      <a:pt x="18" y="433"/>
                      <a:pt x="0" y="422"/>
                    </a:cubicBezTo>
                    <a:cubicBezTo>
                      <a:pt x="23" y="417"/>
                      <a:pt x="45" y="409"/>
                      <a:pt x="66" y="398"/>
                    </a:cubicBezTo>
                    <a:cubicBezTo>
                      <a:pt x="108" y="377"/>
                      <a:pt x="144" y="346"/>
                      <a:pt x="179" y="315"/>
                    </a:cubicBezTo>
                    <a:cubicBezTo>
                      <a:pt x="184" y="311"/>
                      <a:pt x="188" y="306"/>
                      <a:pt x="191" y="300"/>
                    </a:cubicBezTo>
                    <a:cubicBezTo>
                      <a:pt x="194" y="288"/>
                      <a:pt x="185" y="277"/>
                      <a:pt x="178" y="266"/>
                    </a:cubicBezTo>
                    <a:cubicBezTo>
                      <a:pt x="157" y="234"/>
                      <a:pt x="162" y="192"/>
                      <a:pt x="170" y="155"/>
                    </a:cubicBezTo>
                    <a:cubicBezTo>
                      <a:pt x="180" y="115"/>
                      <a:pt x="194" y="74"/>
                      <a:pt x="220" y="42"/>
                    </a:cubicBezTo>
                    <a:cubicBezTo>
                      <a:pt x="237" y="21"/>
                      <a:pt x="258" y="6"/>
                      <a:pt x="283" y="0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iṣļídè">
                <a:extLst>
                  <a:ext uri="{FF2B5EF4-FFF2-40B4-BE49-F238E27FC236}">
                    <a16:creationId xmlns:a16="http://schemas.microsoft.com/office/drawing/2014/main" id="{5ABF5DE7-6FA0-4948-A446-254152126D6E}"/>
                  </a:ext>
                </a:extLst>
              </p:cNvPr>
              <p:cNvSpPr/>
              <p:nvPr/>
            </p:nvSpPr>
            <p:spPr bwMode="auto">
              <a:xfrm>
                <a:off x="6176963" y="2505076"/>
                <a:ext cx="212725" cy="166688"/>
              </a:xfrm>
              <a:custGeom>
                <a:avLst/>
                <a:gdLst>
                  <a:gd name="T0" fmla="*/ 136 w 165"/>
                  <a:gd name="T1" fmla="*/ 106 h 130"/>
                  <a:gd name="T2" fmla="*/ 123 w 165"/>
                  <a:gd name="T3" fmla="*/ 122 h 130"/>
                  <a:gd name="T4" fmla="*/ 81 w 165"/>
                  <a:gd name="T5" fmla="*/ 121 h 130"/>
                  <a:gd name="T6" fmla="*/ 47 w 165"/>
                  <a:gd name="T7" fmla="*/ 99 h 130"/>
                  <a:gd name="T8" fmla="*/ 32 w 165"/>
                  <a:gd name="T9" fmla="*/ 88 h 130"/>
                  <a:gd name="T10" fmla="*/ 1 w 165"/>
                  <a:gd name="T11" fmla="*/ 77 h 130"/>
                  <a:gd name="T12" fmla="*/ 0 w 165"/>
                  <a:gd name="T13" fmla="*/ 74 h 130"/>
                  <a:gd name="T14" fmla="*/ 8 w 165"/>
                  <a:gd name="T15" fmla="*/ 69 h 130"/>
                  <a:gd name="T16" fmla="*/ 54 w 165"/>
                  <a:gd name="T17" fmla="*/ 55 h 130"/>
                  <a:gd name="T18" fmla="*/ 43 w 165"/>
                  <a:gd name="T19" fmla="*/ 43 h 130"/>
                  <a:gd name="T20" fmla="*/ 41 w 165"/>
                  <a:gd name="T21" fmla="*/ 37 h 130"/>
                  <a:gd name="T22" fmla="*/ 45 w 165"/>
                  <a:gd name="T23" fmla="*/ 32 h 130"/>
                  <a:gd name="T24" fmla="*/ 142 w 165"/>
                  <a:gd name="T25" fmla="*/ 15 h 130"/>
                  <a:gd name="T26" fmla="*/ 150 w 165"/>
                  <a:gd name="T27" fmla="*/ 21 h 130"/>
                  <a:gd name="T28" fmla="*/ 153 w 165"/>
                  <a:gd name="T29" fmla="*/ 29 h 130"/>
                  <a:gd name="T30" fmla="*/ 162 w 165"/>
                  <a:gd name="T31" fmla="*/ 69 h 130"/>
                  <a:gd name="T32" fmla="*/ 136 w 165"/>
                  <a:gd name="T33" fmla="*/ 10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5" h="130">
                    <a:moveTo>
                      <a:pt x="136" y="106"/>
                    </a:moveTo>
                    <a:cubicBezTo>
                      <a:pt x="133" y="112"/>
                      <a:pt x="128" y="117"/>
                      <a:pt x="123" y="122"/>
                    </a:cubicBezTo>
                    <a:cubicBezTo>
                      <a:pt x="111" y="130"/>
                      <a:pt x="94" y="126"/>
                      <a:pt x="81" y="121"/>
                    </a:cubicBezTo>
                    <a:cubicBezTo>
                      <a:pt x="68" y="116"/>
                      <a:pt x="57" y="108"/>
                      <a:pt x="47" y="99"/>
                    </a:cubicBezTo>
                    <a:cubicBezTo>
                      <a:pt x="42" y="95"/>
                      <a:pt x="37" y="91"/>
                      <a:pt x="32" y="88"/>
                    </a:cubicBezTo>
                    <a:cubicBezTo>
                      <a:pt x="21" y="84"/>
                      <a:pt x="6" y="87"/>
                      <a:pt x="1" y="77"/>
                    </a:cubicBezTo>
                    <a:cubicBezTo>
                      <a:pt x="0" y="76"/>
                      <a:pt x="0" y="75"/>
                      <a:pt x="0" y="74"/>
                    </a:cubicBezTo>
                    <a:cubicBezTo>
                      <a:pt x="0" y="70"/>
                      <a:pt x="5" y="69"/>
                      <a:pt x="8" y="69"/>
                    </a:cubicBezTo>
                    <a:cubicBezTo>
                      <a:pt x="24" y="68"/>
                      <a:pt x="40" y="63"/>
                      <a:pt x="54" y="55"/>
                    </a:cubicBezTo>
                    <a:cubicBezTo>
                      <a:pt x="50" y="52"/>
                      <a:pt x="46" y="48"/>
                      <a:pt x="43" y="43"/>
                    </a:cubicBezTo>
                    <a:cubicBezTo>
                      <a:pt x="42" y="41"/>
                      <a:pt x="41" y="39"/>
                      <a:pt x="41" y="37"/>
                    </a:cubicBezTo>
                    <a:cubicBezTo>
                      <a:pt x="42" y="35"/>
                      <a:pt x="43" y="33"/>
                      <a:pt x="45" y="32"/>
                    </a:cubicBezTo>
                    <a:cubicBezTo>
                      <a:pt x="71" y="7"/>
                      <a:pt x="110" y="0"/>
                      <a:pt x="142" y="15"/>
                    </a:cubicBezTo>
                    <a:cubicBezTo>
                      <a:pt x="146" y="17"/>
                      <a:pt x="148" y="19"/>
                      <a:pt x="150" y="21"/>
                    </a:cubicBezTo>
                    <a:cubicBezTo>
                      <a:pt x="152" y="24"/>
                      <a:pt x="153" y="26"/>
                      <a:pt x="153" y="29"/>
                    </a:cubicBezTo>
                    <a:cubicBezTo>
                      <a:pt x="156" y="40"/>
                      <a:pt x="165" y="57"/>
                      <a:pt x="162" y="69"/>
                    </a:cubicBezTo>
                    <a:cubicBezTo>
                      <a:pt x="158" y="82"/>
                      <a:pt x="144" y="95"/>
                      <a:pt x="136" y="106"/>
                    </a:cubicBezTo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iṡļïḑe">
                <a:extLst>
                  <a:ext uri="{FF2B5EF4-FFF2-40B4-BE49-F238E27FC236}">
                    <a16:creationId xmlns:a16="http://schemas.microsoft.com/office/drawing/2014/main" id="{939BC6B5-A70F-49FB-B747-49199737F614}"/>
                  </a:ext>
                </a:extLst>
              </p:cNvPr>
              <p:cNvSpPr/>
              <p:nvPr/>
            </p:nvSpPr>
            <p:spPr bwMode="auto">
              <a:xfrm>
                <a:off x="5938838" y="1727201"/>
                <a:ext cx="273050" cy="865188"/>
              </a:xfrm>
              <a:custGeom>
                <a:avLst/>
                <a:gdLst>
                  <a:gd name="T0" fmla="*/ 49 w 212"/>
                  <a:gd name="T1" fmla="*/ 661 h 673"/>
                  <a:gd name="T2" fmla="*/ 141 w 212"/>
                  <a:gd name="T3" fmla="*/ 455 h 673"/>
                  <a:gd name="T4" fmla="*/ 156 w 212"/>
                  <a:gd name="T5" fmla="*/ 403 h 673"/>
                  <a:gd name="T6" fmla="*/ 192 w 212"/>
                  <a:gd name="T7" fmla="*/ 277 h 673"/>
                  <a:gd name="T8" fmla="*/ 205 w 212"/>
                  <a:gd name="T9" fmla="*/ 222 h 673"/>
                  <a:gd name="T10" fmla="*/ 212 w 212"/>
                  <a:gd name="T11" fmla="*/ 123 h 673"/>
                  <a:gd name="T12" fmla="*/ 202 w 212"/>
                  <a:gd name="T13" fmla="*/ 83 h 673"/>
                  <a:gd name="T14" fmla="*/ 194 w 212"/>
                  <a:gd name="T15" fmla="*/ 56 h 673"/>
                  <a:gd name="T16" fmla="*/ 178 w 212"/>
                  <a:gd name="T17" fmla="*/ 21 h 673"/>
                  <a:gd name="T18" fmla="*/ 171 w 212"/>
                  <a:gd name="T19" fmla="*/ 13 h 673"/>
                  <a:gd name="T20" fmla="*/ 155 w 212"/>
                  <a:gd name="T21" fmla="*/ 6 h 673"/>
                  <a:gd name="T22" fmla="*/ 116 w 212"/>
                  <a:gd name="T23" fmla="*/ 0 h 673"/>
                  <a:gd name="T24" fmla="*/ 80 w 212"/>
                  <a:gd name="T25" fmla="*/ 15 h 673"/>
                  <a:gd name="T26" fmla="*/ 65 w 212"/>
                  <a:gd name="T27" fmla="*/ 42 h 673"/>
                  <a:gd name="T28" fmla="*/ 59 w 212"/>
                  <a:gd name="T29" fmla="*/ 53 h 673"/>
                  <a:gd name="T30" fmla="*/ 55 w 212"/>
                  <a:gd name="T31" fmla="*/ 71 h 673"/>
                  <a:gd name="T32" fmla="*/ 50 w 212"/>
                  <a:gd name="T33" fmla="*/ 146 h 673"/>
                  <a:gd name="T34" fmla="*/ 49 w 212"/>
                  <a:gd name="T35" fmla="*/ 181 h 673"/>
                  <a:gd name="T36" fmla="*/ 51 w 212"/>
                  <a:gd name="T37" fmla="*/ 208 h 673"/>
                  <a:gd name="T38" fmla="*/ 61 w 212"/>
                  <a:gd name="T39" fmla="*/ 295 h 673"/>
                  <a:gd name="T40" fmla="*/ 63 w 212"/>
                  <a:gd name="T41" fmla="*/ 355 h 673"/>
                  <a:gd name="T42" fmla="*/ 46 w 212"/>
                  <a:gd name="T43" fmla="*/ 503 h 673"/>
                  <a:gd name="T44" fmla="*/ 24 w 212"/>
                  <a:gd name="T45" fmla="*/ 571 h 673"/>
                  <a:gd name="T46" fmla="*/ 4 w 212"/>
                  <a:gd name="T47" fmla="*/ 629 h 673"/>
                  <a:gd name="T48" fmla="*/ 9 w 212"/>
                  <a:gd name="T49" fmla="*/ 650 h 673"/>
                  <a:gd name="T50" fmla="*/ 10 w 212"/>
                  <a:gd name="T51" fmla="*/ 664 h 673"/>
                  <a:gd name="T52" fmla="*/ 28 w 212"/>
                  <a:gd name="T53" fmla="*/ 672 h 673"/>
                  <a:gd name="T54" fmla="*/ 49 w 212"/>
                  <a:gd name="T55" fmla="*/ 661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2" h="673">
                    <a:moveTo>
                      <a:pt x="49" y="661"/>
                    </a:moveTo>
                    <a:cubicBezTo>
                      <a:pt x="98" y="603"/>
                      <a:pt x="121" y="528"/>
                      <a:pt x="141" y="455"/>
                    </a:cubicBezTo>
                    <a:cubicBezTo>
                      <a:pt x="156" y="403"/>
                      <a:pt x="156" y="403"/>
                      <a:pt x="156" y="403"/>
                    </a:cubicBezTo>
                    <a:cubicBezTo>
                      <a:pt x="192" y="277"/>
                      <a:pt x="192" y="277"/>
                      <a:pt x="192" y="277"/>
                    </a:cubicBezTo>
                    <a:cubicBezTo>
                      <a:pt x="197" y="259"/>
                      <a:pt x="202" y="240"/>
                      <a:pt x="205" y="222"/>
                    </a:cubicBezTo>
                    <a:cubicBezTo>
                      <a:pt x="211" y="189"/>
                      <a:pt x="212" y="156"/>
                      <a:pt x="212" y="123"/>
                    </a:cubicBezTo>
                    <a:cubicBezTo>
                      <a:pt x="211" y="109"/>
                      <a:pt x="208" y="96"/>
                      <a:pt x="202" y="83"/>
                    </a:cubicBezTo>
                    <a:cubicBezTo>
                      <a:pt x="199" y="75"/>
                      <a:pt x="197" y="65"/>
                      <a:pt x="194" y="56"/>
                    </a:cubicBezTo>
                    <a:cubicBezTo>
                      <a:pt x="191" y="44"/>
                      <a:pt x="185" y="32"/>
                      <a:pt x="178" y="21"/>
                    </a:cubicBezTo>
                    <a:cubicBezTo>
                      <a:pt x="176" y="18"/>
                      <a:pt x="174" y="15"/>
                      <a:pt x="171" y="13"/>
                    </a:cubicBezTo>
                    <a:cubicBezTo>
                      <a:pt x="166" y="9"/>
                      <a:pt x="161" y="7"/>
                      <a:pt x="155" y="6"/>
                    </a:cubicBezTo>
                    <a:cubicBezTo>
                      <a:pt x="142" y="2"/>
                      <a:pt x="129" y="0"/>
                      <a:pt x="116" y="0"/>
                    </a:cubicBezTo>
                    <a:cubicBezTo>
                      <a:pt x="102" y="0"/>
                      <a:pt x="89" y="5"/>
                      <a:pt x="80" y="15"/>
                    </a:cubicBezTo>
                    <a:cubicBezTo>
                      <a:pt x="74" y="23"/>
                      <a:pt x="71" y="33"/>
                      <a:pt x="65" y="42"/>
                    </a:cubicBezTo>
                    <a:cubicBezTo>
                      <a:pt x="63" y="45"/>
                      <a:pt x="61" y="49"/>
                      <a:pt x="59" y="53"/>
                    </a:cubicBezTo>
                    <a:cubicBezTo>
                      <a:pt x="57" y="58"/>
                      <a:pt x="55" y="65"/>
                      <a:pt x="55" y="71"/>
                    </a:cubicBezTo>
                    <a:cubicBezTo>
                      <a:pt x="53" y="96"/>
                      <a:pt x="51" y="121"/>
                      <a:pt x="50" y="146"/>
                    </a:cubicBezTo>
                    <a:cubicBezTo>
                      <a:pt x="49" y="158"/>
                      <a:pt x="49" y="170"/>
                      <a:pt x="49" y="181"/>
                    </a:cubicBezTo>
                    <a:cubicBezTo>
                      <a:pt x="49" y="190"/>
                      <a:pt x="50" y="199"/>
                      <a:pt x="51" y="208"/>
                    </a:cubicBezTo>
                    <a:cubicBezTo>
                      <a:pt x="61" y="295"/>
                      <a:pt x="61" y="295"/>
                      <a:pt x="61" y="295"/>
                    </a:cubicBezTo>
                    <a:cubicBezTo>
                      <a:pt x="63" y="316"/>
                      <a:pt x="62" y="335"/>
                      <a:pt x="63" y="355"/>
                    </a:cubicBezTo>
                    <a:cubicBezTo>
                      <a:pt x="68" y="405"/>
                      <a:pt x="57" y="455"/>
                      <a:pt x="46" y="503"/>
                    </a:cubicBezTo>
                    <a:cubicBezTo>
                      <a:pt x="41" y="527"/>
                      <a:pt x="36" y="550"/>
                      <a:pt x="24" y="571"/>
                    </a:cubicBezTo>
                    <a:cubicBezTo>
                      <a:pt x="14" y="590"/>
                      <a:pt x="0" y="608"/>
                      <a:pt x="4" y="629"/>
                    </a:cubicBezTo>
                    <a:cubicBezTo>
                      <a:pt x="5" y="636"/>
                      <a:pt x="9" y="643"/>
                      <a:pt x="9" y="650"/>
                    </a:cubicBezTo>
                    <a:cubicBezTo>
                      <a:pt x="9" y="655"/>
                      <a:pt x="9" y="659"/>
                      <a:pt x="10" y="664"/>
                    </a:cubicBezTo>
                    <a:cubicBezTo>
                      <a:pt x="14" y="670"/>
                      <a:pt x="21" y="673"/>
                      <a:pt x="28" y="672"/>
                    </a:cubicBezTo>
                    <a:cubicBezTo>
                      <a:pt x="35" y="670"/>
                      <a:pt x="43" y="667"/>
                      <a:pt x="49" y="661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íṥļiḍê">
                <a:extLst>
                  <a:ext uri="{FF2B5EF4-FFF2-40B4-BE49-F238E27FC236}">
                    <a16:creationId xmlns:a16="http://schemas.microsoft.com/office/drawing/2014/main" id="{A6E8F616-1DAD-4C33-94AF-3466AB5EC0CE}"/>
                  </a:ext>
                </a:extLst>
              </p:cNvPr>
              <p:cNvSpPr/>
              <p:nvPr/>
            </p:nvSpPr>
            <p:spPr bwMode="auto">
              <a:xfrm>
                <a:off x="5902326" y="2206626"/>
                <a:ext cx="166688" cy="292100"/>
              </a:xfrm>
              <a:custGeom>
                <a:avLst/>
                <a:gdLst>
                  <a:gd name="T0" fmla="*/ 84 w 130"/>
                  <a:gd name="T1" fmla="*/ 58 h 227"/>
                  <a:gd name="T2" fmla="*/ 85 w 130"/>
                  <a:gd name="T3" fmla="*/ 93 h 227"/>
                  <a:gd name="T4" fmla="*/ 93 w 130"/>
                  <a:gd name="T5" fmla="*/ 137 h 227"/>
                  <a:gd name="T6" fmla="*/ 116 w 130"/>
                  <a:gd name="T7" fmla="*/ 179 h 227"/>
                  <a:gd name="T8" fmla="*/ 126 w 130"/>
                  <a:gd name="T9" fmla="*/ 186 h 227"/>
                  <a:gd name="T10" fmla="*/ 129 w 130"/>
                  <a:gd name="T11" fmla="*/ 196 h 227"/>
                  <a:gd name="T12" fmla="*/ 118 w 130"/>
                  <a:gd name="T13" fmla="*/ 195 h 227"/>
                  <a:gd name="T14" fmla="*/ 120 w 130"/>
                  <a:gd name="T15" fmla="*/ 210 h 227"/>
                  <a:gd name="T16" fmla="*/ 105 w 130"/>
                  <a:gd name="T17" fmla="*/ 212 h 227"/>
                  <a:gd name="T18" fmla="*/ 103 w 130"/>
                  <a:gd name="T19" fmla="*/ 211 h 227"/>
                  <a:gd name="T20" fmla="*/ 102 w 130"/>
                  <a:gd name="T21" fmla="*/ 221 h 227"/>
                  <a:gd name="T22" fmla="*/ 94 w 130"/>
                  <a:gd name="T23" fmla="*/ 227 h 227"/>
                  <a:gd name="T24" fmla="*/ 88 w 130"/>
                  <a:gd name="T25" fmla="*/ 225 h 227"/>
                  <a:gd name="T26" fmla="*/ 59 w 130"/>
                  <a:gd name="T27" fmla="*/ 207 h 227"/>
                  <a:gd name="T28" fmla="*/ 39 w 130"/>
                  <a:gd name="T29" fmla="*/ 187 h 227"/>
                  <a:gd name="T30" fmla="*/ 26 w 130"/>
                  <a:gd name="T31" fmla="*/ 168 h 227"/>
                  <a:gd name="T32" fmla="*/ 20 w 130"/>
                  <a:gd name="T33" fmla="*/ 156 h 227"/>
                  <a:gd name="T34" fmla="*/ 21 w 130"/>
                  <a:gd name="T35" fmla="*/ 107 h 227"/>
                  <a:gd name="T36" fmla="*/ 14 w 130"/>
                  <a:gd name="T37" fmla="*/ 97 h 227"/>
                  <a:gd name="T38" fmla="*/ 2 w 130"/>
                  <a:gd name="T39" fmla="*/ 25 h 227"/>
                  <a:gd name="T40" fmla="*/ 12 w 130"/>
                  <a:gd name="T41" fmla="*/ 3 h 227"/>
                  <a:gd name="T42" fmla="*/ 30 w 130"/>
                  <a:gd name="T43" fmla="*/ 6 h 227"/>
                  <a:gd name="T44" fmla="*/ 47 w 130"/>
                  <a:gd name="T45" fmla="*/ 17 h 227"/>
                  <a:gd name="T46" fmla="*/ 60 w 130"/>
                  <a:gd name="T47" fmla="*/ 20 h 227"/>
                  <a:gd name="T48" fmla="*/ 74 w 130"/>
                  <a:gd name="T49" fmla="*/ 34 h 227"/>
                  <a:gd name="T50" fmla="*/ 84 w 130"/>
                  <a:gd name="T51" fmla="*/ 58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227">
                    <a:moveTo>
                      <a:pt x="84" y="58"/>
                    </a:moveTo>
                    <a:cubicBezTo>
                      <a:pt x="85" y="69"/>
                      <a:pt x="84" y="81"/>
                      <a:pt x="85" y="93"/>
                    </a:cubicBezTo>
                    <a:cubicBezTo>
                      <a:pt x="86" y="107"/>
                      <a:pt x="88" y="122"/>
                      <a:pt x="93" y="137"/>
                    </a:cubicBezTo>
                    <a:cubicBezTo>
                      <a:pt x="97" y="153"/>
                      <a:pt x="102" y="171"/>
                      <a:pt x="116" y="179"/>
                    </a:cubicBezTo>
                    <a:cubicBezTo>
                      <a:pt x="119" y="181"/>
                      <a:pt x="123" y="183"/>
                      <a:pt x="126" y="186"/>
                    </a:cubicBezTo>
                    <a:cubicBezTo>
                      <a:pt x="129" y="188"/>
                      <a:pt x="130" y="193"/>
                      <a:pt x="129" y="196"/>
                    </a:cubicBezTo>
                    <a:cubicBezTo>
                      <a:pt x="118" y="195"/>
                      <a:pt x="118" y="195"/>
                      <a:pt x="118" y="195"/>
                    </a:cubicBezTo>
                    <a:cubicBezTo>
                      <a:pt x="123" y="198"/>
                      <a:pt x="124" y="205"/>
                      <a:pt x="120" y="210"/>
                    </a:cubicBezTo>
                    <a:cubicBezTo>
                      <a:pt x="117" y="215"/>
                      <a:pt x="110" y="216"/>
                      <a:pt x="105" y="212"/>
                    </a:cubicBezTo>
                    <a:cubicBezTo>
                      <a:pt x="104" y="212"/>
                      <a:pt x="103" y="211"/>
                      <a:pt x="103" y="211"/>
                    </a:cubicBezTo>
                    <a:cubicBezTo>
                      <a:pt x="103" y="214"/>
                      <a:pt x="103" y="218"/>
                      <a:pt x="102" y="221"/>
                    </a:cubicBezTo>
                    <a:cubicBezTo>
                      <a:pt x="101" y="225"/>
                      <a:pt x="97" y="227"/>
                      <a:pt x="94" y="227"/>
                    </a:cubicBezTo>
                    <a:cubicBezTo>
                      <a:pt x="92" y="227"/>
                      <a:pt x="90" y="226"/>
                      <a:pt x="88" y="225"/>
                    </a:cubicBezTo>
                    <a:cubicBezTo>
                      <a:pt x="59" y="207"/>
                      <a:pt x="59" y="207"/>
                      <a:pt x="59" y="207"/>
                    </a:cubicBezTo>
                    <a:cubicBezTo>
                      <a:pt x="51" y="203"/>
                      <a:pt x="44" y="196"/>
                      <a:pt x="39" y="187"/>
                    </a:cubicBezTo>
                    <a:cubicBezTo>
                      <a:pt x="26" y="168"/>
                      <a:pt x="26" y="168"/>
                      <a:pt x="26" y="168"/>
                    </a:cubicBezTo>
                    <a:cubicBezTo>
                      <a:pt x="23" y="165"/>
                      <a:pt x="21" y="161"/>
                      <a:pt x="20" y="156"/>
                    </a:cubicBezTo>
                    <a:cubicBezTo>
                      <a:pt x="15" y="140"/>
                      <a:pt x="28" y="122"/>
                      <a:pt x="21" y="107"/>
                    </a:cubicBezTo>
                    <a:cubicBezTo>
                      <a:pt x="19" y="104"/>
                      <a:pt x="17" y="100"/>
                      <a:pt x="14" y="97"/>
                    </a:cubicBezTo>
                    <a:cubicBezTo>
                      <a:pt x="0" y="77"/>
                      <a:pt x="0" y="50"/>
                      <a:pt x="2" y="25"/>
                    </a:cubicBezTo>
                    <a:cubicBezTo>
                      <a:pt x="3" y="17"/>
                      <a:pt x="4" y="7"/>
                      <a:pt x="12" y="3"/>
                    </a:cubicBezTo>
                    <a:cubicBezTo>
                      <a:pt x="18" y="0"/>
                      <a:pt x="25" y="3"/>
                      <a:pt x="30" y="6"/>
                    </a:cubicBezTo>
                    <a:cubicBezTo>
                      <a:pt x="36" y="10"/>
                      <a:pt x="41" y="15"/>
                      <a:pt x="47" y="17"/>
                    </a:cubicBezTo>
                    <a:cubicBezTo>
                      <a:pt x="51" y="18"/>
                      <a:pt x="56" y="18"/>
                      <a:pt x="60" y="20"/>
                    </a:cubicBezTo>
                    <a:cubicBezTo>
                      <a:pt x="65" y="22"/>
                      <a:pt x="70" y="29"/>
                      <a:pt x="74" y="34"/>
                    </a:cubicBezTo>
                    <a:cubicBezTo>
                      <a:pt x="79" y="41"/>
                      <a:pt x="83" y="49"/>
                      <a:pt x="84" y="58"/>
                    </a:cubicBezTo>
                    <a:close/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íŝļíḑè">
                <a:extLst>
                  <a:ext uri="{FF2B5EF4-FFF2-40B4-BE49-F238E27FC236}">
                    <a16:creationId xmlns:a16="http://schemas.microsoft.com/office/drawing/2014/main" id="{819926D0-BAF6-45D3-88AC-4EB8A511D364}"/>
                  </a:ext>
                </a:extLst>
              </p:cNvPr>
              <p:cNvSpPr/>
              <p:nvPr/>
            </p:nvSpPr>
            <p:spPr bwMode="auto">
              <a:xfrm>
                <a:off x="5402263" y="1533526"/>
                <a:ext cx="242888" cy="325438"/>
              </a:xfrm>
              <a:custGeom>
                <a:avLst/>
                <a:gdLst>
                  <a:gd name="T0" fmla="*/ 121 w 189"/>
                  <a:gd name="T1" fmla="*/ 222 h 253"/>
                  <a:gd name="T2" fmla="*/ 107 w 189"/>
                  <a:gd name="T3" fmla="*/ 243 h 253"/>
                  <a:gd name="T4" fmla="*/ 84 w 189"/>
                  <a:gd name="T5" fmla="*/ 251 h 253"/>
                  <a:gd name="T6" fmla="*/ 63 w 189"/>
                  <a:gd name="T7" fmla="*/ 235 h 253"/>
                  <a:gd name="T8" fmla="*/ 21 w 189"/>
                  <a:gd name="T9" fmla="*/ 178 h 253"/>
                  <a:gd name="T10" fmla="*/ 1 w 189"/>
                  <a:gd name="T11" fmla="*/ 72 h 253"/>
                  <a:gd name="T12" fmla="*/ 4 w 189"/>
                  <a:gd name="T13" fmla="*/ 45 h 253"/>
                  <a:gd name="T14" fmla="*/ 33 w 189"/>
                  <a:gd name="T15" fmla="*/ 26 h 253"/>
                  <a:gd name="T16" fmla="*/ 94 w 189"/>
                  <a:gd name="T17" fmla="*/ 3 h 253"/>
                  <a:gd name="T18" fmla="*/ 106 w 189"/>
                  <a:gd name="T19" fmla="*/ 1 h 253"/>
                  <a:gd name="T20" fmla="*/ 121 w 189"/>
                  <a:gd name="T21" fmla="*/ 23 h 253"/>
                  <a:gd name="T22" fmla="*/ 144 w 189"/>
                  <a:gd name="T23" fmla="*/ 69 h 253"/>
                  <a:gd name="T24" fmla="*/ 171 w 189"/>
                  <a:gd name="T25" fmla="*/ 135 h 253"/>
                  <a:gd name="T26" fmla="*/ 121 w 189"/>
                  <a:gd name="T27" fmla="*/ 22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9" h="253">
                    <a:moveTo>
                      <a:pt x="121" y="222"/>
                    </a:moveTo>
                    <a:cubicBezTo>
                      <a:pt x="118" y="230"/>
                      <a:pt x="113" y="237"/>
                      <a:pt x="107" y="243"/>
                    </a:cubicBezTo>
                    <a:cubicBezTo>
                      <a:pt x="101" y="250"/>
                      <a:pt x="92" y="253"/>
                      <a:pt x="84" y="251"/>
                    </a:cubicBezTo>
                    <a:cubicBezTo>
                      <a:pt x="75" y="250"/>
                      <a:pt x="68" y="242"/>
                      <a:pt x="63" y="235"/>
                    </a:cubicBezTo>
                    <a:cubicBezTo>
                      <a:pt x="47" y="217"/>
                      <a:pt x="32" y="199"/>
                      <a:pt x="21" y="178"/>
                    </a:cubicBezTo>
                    <a:cubicBezTo>
                      <a:pt x="6" y="145"/>
                      <a:pt x="3" y="108"/>
                      <a:pt x="1" y="72"/>
                    </a:cubicBezTo>
                    <a:cubicBezTo>
                      <a:pt x="0" y="63"/>
                      <a:pt x="0" y="53"/>
                      <a:pt x="4" y="45"/>
                    </a:cubicBezTo>
                    <a:cubicBezTo>
                      <a:pt x="10" y="35"/>
                      <a:pt x="22" y="30"/>
                      <a:pt x="33" y="26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7" y="1"/>
                      <a:pt x="102" y="0"/>
                      <a:pt x="106" y="1"/>
                    </a:cubicBezTo>
                    <a:cubicBezTo>
                      <a:pt x="115" y="2"/>
                      <a:pt x="119" y="14"/>
                      <a:pt x="121" y="23"/>
                    </a:cubicBezTo>
                    <a:cubicBezTo>
                      <a:pt x="126" y="40"/>
                      <a:pt x="134" y="55"/>
                      <a:pt x="144" y="69"/>
                    </a:cubicBezTo>
                    <a:cubicBezTo>
                      <a:pt x="158" y="88"/>
                      <a:pt x="189" y="112"/>
                      <a:pt x="171" y="135"/>
                    </a:cubicBezTo>
                    <a:cubicBezTo>
                      <a:pt x="150" y="162"/>
                      <a:pt x="136" y="192"/>
                      <a:pt x="121" y="222"/>
                    </a:cubicBezTo>
                  </a:path>
                </a:pathLst>
              </a:custGeom>
              <a:solidFill>
                <a:srgbClr val="BE6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îṣḷiḑê">
                <a:extLst>
                  <a:ext uri="{FF2B5EF4-FFF2-40B4-BE49-F238E27FC236}">
                    <a16:creationId xmlns:a16="http://schemas.microsoft.com/office/drawing/2014/main" id="{703F074C-3473-45C6-93DE-AD4A8B26E65F}"/>
                  </a:ext>
                </a:extLst>
              </p:cNvPr>
              <p:cNvSpPr/>
              <p:nvPr/>
            </p:nvSpPr>
            <p:spPr bwMode="auto">
              <a:xfrm>
                <a:off x="5199063" y="1554163"/>
                <a:ext cx="520700" cy="833438"/>
              </a:xfrm>
              <a:custGeom>
                <a:avLst/>
                <a:gdLst>
                  <a:gd name="T0" fmla="*/ 358 w 405"/>
                  <a:gd name="T1" fmla="*/ 102 h 649"/>
                  <a:gd name="T2" fmla="*/ 393 w 405"/>
                  <a:gd name="T3" fmla="*/ 203 h 649"/>
                  <a:gd name="T4" fmla="*/ 375 w 405"/>
                  <a:gd name="T5" fmla="*/ 312 h 649"/>
                  <a:gd name="T6" fmla="*/ 384 w 405"/>
                  <a:gd name="T7" fmla="*/ 420 h 649"/>
                  <a:gd name="T8" fmla="*/ 401 w 405"/>
                  <a:gd name="T9" fmla="*/ 454 h 649"/>
                  <a:gd name="T10" fmla="*/ 404 w 405"/>
                  <a:gd name="T11" fmla="*/ 490 h 649"/>
                  <a:gd name="T12" fmla="*/ 397 w 405"/>
                  <a:gd name="T13" fmla="*/ 528 h 649"/>
                  <a:gd name="T14" fmla="*/ 354 w 405"/>
                  <a:gd name="T15" fmla="*/ 572 h 649"/>
                  <a:gd name="T16" fmla="*/ 244 w 405"/>
                  <a:gd name="T17" fmla="*/ 635 h 649"/>
                  <a:gd name="T18" fmla="*/ 160 w 405"/>
                  <a:gd name="T19" fmla="*/ 648 h 649"/>
                  <a:gd name="T20" fmla="*/ 102 w 405"/>
                  <a:gd name="T21" fmla="*/ 646 h 649"/>
                  <a:gd name="T22" fmla="*/ 14 w 405"/>
                  <a:gd name="T23" fmla="*/ 600 h 649"/>
                  <a:gd name="T24" fmla="*/ 4 w 405"/>
                  <a:gd name="T25" fmla="*/ 586 h 649"/>
                  <a:gd name="T26" fmla="*/ 1 w 405"/>
                  <a:gd name="T27" fmla="*/ 565 h 649"/>
                  <a:gd name="T28" fmla="*/ 1 w 405"/>
                  <a:gd name="T29" fmla="*/ 486 h 649"/>
                  <a:gd name="T30" fmla="*/ 12 w 405"/>
                  <a:gd name="T31" fmla="*/ 412 h 649"/>
                  <a:gd name="T32" fmla="*/ 43 w 405"/>
                  <a:gd name="T33" fmla="*/ 331 h 649"/>
                  <a:gd name="T34" fmla="*/ 123 w 405"/>
                  <a:gd name="T35" fmla="*/ 39 h 649"/>
                  <a:gd name="T36" fmla="*/ 172 w 405"/>
                  <a:gd name="T37" fmla="*/ 3 h 649"/>
                  <a:gd name="T38" fmla="*/ 183 w 405"/>
                  <a:gd name="T39" fmla="*/ 8 h 649"/>
                  <a:gd name="T40" fmla="*/ 187 w 405"/>
                  <a:gd name="T41" fmla="*/ 21 h 649"/>
                  <a:gd name="T42" fmla="*/ 220 w 405"/>
                  <a:gd name="T43" fmla="*/ 147 h 649"/>
                  <a:gd name="T44" fmla="*/ 258 w 405"/>
                  <a:gd name="T45" fmla="*/ 189 h 649"/>
                  <a:gd name="T46" fmla="*/ 298 w 405"/>
                  <a:gd name="T47" fmla="*/ 163 h 649"/>
                  <a:gd name="T48" fmla="*/ 358 w 405"/>
                  <a:gd name="T49" fmla="*/ 102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649">
                    <a:moveTo>
                      <a:pt x="358" y="102"/>
                    </a:moveTo>
                    <a:cubicBezTo>
                      <a:pt x="385" y="127"/>
                      <a:pt x="394" y="167"/>
                      <a:pt x="393" y="203"/>
                    </a:cubicBezTo>
                    <a:cubicBezTo>
                      <a:pt x="391" y="240"/>
                      <a:pt x="381" y="275"/>
                      <a:pt x="375" y="312"/>
                    </a:cubicBezTo>
                    <a:cubicBezTo>
                      <a:pt x="370" y="348"/>
                      <a:pt x="368" y="386"/>
                      <a:pt x="384" y="420"/>
                    </a:cubicBezTo>
                    <a:cubicBezTo>
                      <a:pt x="390" y="431"/>
                      <a:pt x="397" y="442"/>
                      <a:pt x="401" y="454"/>
                    </a:cubicBezTo>
                    <a:cubicBezTo>
                      <a:pt x="404" y="466"/>
                      <a:pt x="405" y="478"/>
                      <a:pt x="404" y="490"/>
                    </a:cubicBezTo>
                    <a:cubicBezTo>
                      <a:pt x="404" y="503"/>
                      <a:pt x="401" y="516"/>
                      <a:pt x="397" y="528"/>
                    </a:cubicBezTo>
                    <a:cubicBezTo>
                      <a:pt x="388" y="547"/>
                      <a:pt x="370" y="560"/>
                      <a:pt x="354" y="572"/>
                    </a:cubicBezTo>
                    <a:cubicBezTo>
                      <a:pt x="320" y="597"/>
                      <a:pt x="285" y="622"/>
                      <a:pt x="244" y="635"/>
                    </a:cubicBezTo>
                    <a:cubicBezTo>
                      <a:pt x="217" y="643"/>
                      <a:pt x="188" y="646"/>
                      <a:pt x="160" y="648"/>
                    </a:cubicBezTo>
                    <a:cubicBezTo>
                      <a:pt x="141" y="649"/>
                      <a:pt x="121" y="649"/>
                      <a:pt x="102" y="646"/>
                    </a:cubicBezTo>
                    <a:cubicBezTo>
                      <a:pt x="69" y="641"/>
                      <a:pt x="38" y="624"/>
                      <a:pt x="14" y="600"/>
                    </a:cubicBezTo>
                    <a:cubicBezTo>
                      <a:pt x="10" y="596"/>
                      <a:pt x="7" y="591"/>
                      <a:pt x="4" y="586"/>
                    </a:cubicBezTo>
                    <a:cubicBezTo>
                      <a:pt x="2" y="579"/>
                      <a:pt x="1" y="572"/>
                      <a:pt x="1" y="565"/>
                    </a:cubicBezTo>
                    <a:cubicBezTo>
                      <a:pt x="0" y="539"/>
                      <a:pt x="0" y="513"/>
                      <a:pt x="1" y="486"/>
                    </a:cubicBezTo>
                    <a:cubicBezTo>
                      <a:pt x="2" y="461"/>
                      <a:pt x="6" y="437"/>
                      <a:pt x="12" y="412"/>
                    </a:cubicBezTo>
                    <a:cubicBezTo>
                      <a:pt x="19" y="384"/>
                      <a:pt x="33" y="358"/>
                      <a:pt x="43" y="331"/>
                    </a:cubicBezTo>
                    <a:cubicBezTo>
                      <a:pt x="78" y="236"/>
                      <a:pt x="74" y="128"/>
                      <a:pt x="123" y="39"/>
                    </a:cubicBezTo>
                    <a:cubicBezTo>
                      <a:pt x="133" y="20"/>
                      <a:pt x="151" y="0"/>
                      <a:pt x="172" y="3"/>
                    </a:cubicBezTo>
                    <a:cubicBezTo>
                      <a:pt x="176" y="3"/>
                      <a:pt x="180" y="5"/>
                      <a:pt x="183" y="8"/>
                    </a:cubicBezTo>
                    <a:cubicBezTo>
                      <a:pt x="186" y="12"/>
                      <a:pt x="187" y="16"/>
                      <a:pt x="187" y="21"/>
                    </a:cubicBezTo>
                    <a:cubicBezTo>
                      <a:pt x="192" y="64"/>
                      <a:pt x="200" y="108"/>
                      <a:pt x="220" y="147"/>
                    </a:cubicBezTo>
                    <a:cubicBezTo>
                      <a:pt x="228" y="162"/>
                      <a:pt x="240" y="185"/>
                      <a:pt x="258" y="189"/>
                    </a:cubicBezTo>
                    <a:cubicBezTo>
                      <a:pt x="277" y="193"/>
                      <a:pt x="288" y="176"/>
                      <a:pt x="298" y="163"/>
                    </a:cubicBezTo>
                    <a:cubicBezTo>
                      <a:pt x="315" y="140"/>
                      <a:pt x="335" y="120"/>
                      <a:pt x="358" y="102"/>
                    </a:cubicBezTo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îṣľiďè">
                <a:extLst>
                  <a:ext uri="{FF2B5EF4-FFF2-40B4-BE49-F238E27FC236}">
                    <a16:creationId xmlns:a16="http://schemas.microsoft.com/office/drawing/2014/main" id="{F791481A-770D-4847-930C-2BFED49674A6}"/>
                  </a:ext>
                </a:extLst>
              </p:cNvPr>
              <p:cNvSpPr/>
              <p:nvPr/>
            </p:nvSpPr>
            <p:spPr bwMode="auto">
              <a:xfrm>
                <a:off x="5605463" y="1566863"/>
                <a:ext cx="258763" cy="635000"/>
              </a:xfrm>
              <a:custGeom>
                <a:avLst/>
                <a:gdLst>
                  <a:gd name="T0" fmla="*/ 169 w 201"/>
                  <a:gd name="T1" fmla="*/ 28 h 494"/>
                  <a:gd name="T2" fmla="*/ 184 w 201"/>
                  <a:gd name="T3" fmla="*/ 38 h 494"/>
                  <a:gd name="T4" fmla="*/ 200 w 201"/>
                  <a:gd name="T5" fmla="*/ 83 h 494"/>
                  <a:gd name="T6" fmla="*/ 194 w 201"/>
                  <a:gd name="T7" fmla="*/ 133 h 494"/>
                  <a:gd name="T8" fmla="*/ 196 w 201"/>
                  <a:gd name="T9" fmla="*/ 266 h 494"/>
                  <a:gd name="T10" fmla="*/ 194 w 201"/>
                  <a:gd name="T11" fmla="*/ 288 h 494"/>
                  <a:gd name="T12" fmla="*/ 186 w 201"/>
                  <a:gd name="T13" fmla="*/ 307 h 494"/>
                  <a:gd name="T14" fmla="*/ 179 w 201"/>
                  <a:gd name="T15" fmla="*/ 368 h 494"/>
                  <a:gd name="T16" fmla="*/ 161 w 201"/>
                  <a:gd name="T17" fmla="*/ 431 h 494"/>
                  <a:gd name="T18" fmla="*/ 168 w 201"/>
                  <a:gd name="T19" fmla="*/ 456 h 494"/>
                  <a:gd name="T20" fmla="*/ 161 w 201"/>
                  <a:gd name="T21" fmla="*/ 480 h 494"/>
                  <a:gd name="T22" fmla="*/ 135 w 201"/>
                  <a:gd name="T23" fmla="*/ 483 h 494"/>
                  <a:gd name="T24" fmla="*/ 124 w 201"/>
                  <a:gd name="T25" fmla="*/ 488 h 494"/>
                  <a:gd name="T26" fmla="*/ 81 w 201"/>
                  <a:gd name="T27" fmla="*/ 485 h 494"/>
                  <a:gd name="T28" fmla="*/ 47 w 201"/>
                  <a:gd name="T29" fmla="*/ 458 h 494"/>
                  <a:gd name="T30" fmla="*/ 10 w 201"/>
                  <a:gd name="T31" fmla="*/ 404 h 494"/>
                  <a:gd name="T32" fmla="*/ 20 w 201"/>
                  <a:gd name="T33" fmla="*/ 312 h 494"/>
                  <a:gd name="T34" fmla="*/ 41 w 201"/>
                  <a:gd name="T35" fmla="*/ 220 h 494"/>
                  <a:gd name="T36" fmla="*/ 31 w 201"/>
                  <a:gd name="T37" fmla="*/ 168 h 494"/>
                  <a:gd name="T38" fmla="*/ 27 w 201"/>
                  <a:gd name="T39" fmla="*/ 95 h 494"/>
                  <a:gd name="T40" fmla="*/ 36 w 201"/>
                  <a:gd name="T41" fmla="*/ 42 h 494"/>
                  <a:gd name="T42" fmla="*/ 93 w 201"/>
                  <a:gd name="T43" fmla="*/ 3 h 494"/>
                  <a:gd name="T44" fmla="*/ 169 w 201"/>
                  <a:gd name="T45" fmla="*/ 28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1" h="494">
                    <a:moveTo>
                      <a:pt x="169" y="28"/>
                    </a:moveTo>
                    <a:cubicBezTo>
                      <a:pt x="174" y="31"/>
                      <a:pt x="180" y="34"/>
                      <a:pt x="184" y="38"/>
                    </a:cubicBezTo>
                    <a:cubicBezTo>
                      <a:pt x="196" y="50"/>
                      <a:pt x="201" y="67"/>
                      <a:pt x="200" y="83"/>
                    </a:cubicBezTo>
                    <a:cubicBezTo>
                      <a:pt x="200" y="100"/>
                      <a:pt x="196" y="116"/>
                      <a:pt x="194" y="133"/>
                    </a:cubicBezTo>
                    <a:cubicBezTo>
                      <a:pt x="188" y="177"/>
                      <a:pt x="193" y="222"/>
                      <a:pt x="196" y="266"/>
                    </a:cubicBezTo>
                    <a:cubicBezTo>
                      <a:pt x="196" y="273"/>
                      <a:pt x="196" y="281"/>
                      <a:pt x="194" y="288"/>
                    </a:cubicBezTo>
                    <a:cubicBezTo>
                      <a:pt x="192" y="294"/>
                      <a:pt x="188" y="300"/>
                      <a:pt x="186" y="307"/>
                    </a:cubicBezTo>
                    <a:cubicBezTo>
                      <a:pt x="178" y="326"/>
                      <a:pt x="184" y="348"/>
                      <a:pt x="179" y="368"/>
                    </a:cubicBezTo>
                    <a:cubicBezTo>
                      <a:pt x="175" y="390"/>
                      <a:pt x="158" y="409"/>
                      <a:pt x="161" y="431"/>
                    </a:cubicBezTo>
                    <a:cubicBezTo>
                      <a:pt x="163" y="440"/>
                      <a:pt x="167" y="448"/>
                      <a:pt x="168" y="456"/>
                    </a:cubicBezTo>
                    <a:cubicBezTo>
                      <a:pt x="170" y="465"/>
                      <a:pt x="169" y="475"/>
                      <a:pt x="161" y="480"/>
                    </a:cubicBezTo>
                    <a:cubicBezTo>
                      <a:pt x="154" y="484"/>
                      <a:pt x="143" y="481"/>
                      <a:pt x="135" y="483"/>
                    </a:cubicBezTo>
                    <a:cubicBezTo>
                      <a:pt x="131" y="485"/>
                      <a:pt x="128" y="486"/>
                      <a:pt x="124" y="488"/>
                    </a:cubicBezTo>
                    <a:cubicBezTo>
                      <a:pt x="111" y="494"/>
                      <a:pt x="95" y="492"/>
                      <a:pt x="81" y="485"/>
                    </a:cubicBezTo>
                    <a:cubicBezTo>
                      <a:pt x="68" y="478"/>
                      <a:pt x="57" y="469"/>
                      <a:pt x="47" y="458"/>
                    </a:cubicBezTo>
                    <a:cubicBezTo>
                      <a:pt x="32" y="442"/>
                      <a:pt x="17" y="425"/>
                      <a:pt x="10" y="404"/>
                    </a:cubicBezTo>
                    <a:cubicBezTo>
                      <a:pt x="0" y="374"/>
                      <a:pt x="9" y="342"/>
                      <a:pt x="20" y="312"/>
                    </a:cubicBezTo>
                    <a:cubicBezTo>
                      <a:pt x="30" y="282"/>
                      <a:pt x="43" y="252"/>
                      <a:pt x="41" y="220"/>
                    </a:cubicBezTo>
                    <a:cubicBezTo>
                      <a:pt x="40" y="202"/>
                      <a:pt x="34" y="185"/>
                      <a:pt x="31" y="168"/>
                    </a:cubicBezTo>
                    <a:cubicBezTo>
                      <a:pt x="27" y="144"/>
                      <a:pt x="25" y="119"/>
                      <a:pt x="27" y="95"/>
                    </a:cubicBezTo>
                    <a:cubicBezTo>
                      <a:pt x="27" y="77"/>
                      <a:pt x="28" y="58"/>
                      <a:pt x="36" y="42"/>
                    </a:cubicBezTo>
                    <a:cubicBezTo>
                      <a:pt x="47" y="20"/>
                      <a:pt x="69" y="5"/>
                      <a:pt x="93" y="3"/>
                    </a:cubicBezTo>
                    <a:cubicBezTo>
                      <a:pt x="121" y="0"/>
                      <a:pt x="145" y="14"/>
                      <a:pt x="169" y="28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íŝľîḓé">
                <a:extLst>
                  <a:ext uri="{FF2B5EF4-FFF2-40B4-BE49-F238E27FC236}">
                    <a16:creationId xmlns:a16="http://schemas.microsoft.com/office/drawing/2014/main" id="{90585FB3-1D9C-4F69-A99C-DDB4449B912E}"/>
                  </a:ext>
                </a:extLst>
              </p:cNvPr>
              <p:cNvSpPr/>
              <p:nvPr/>
            </p:nvSpPr>
            <p:spPr bwMode="auto">
              <a:xfrm>
                <a:off x="5722938" y="1851026"/>
                <a:ext cx="65088" cy="296863"/>
              </a:xfrm>
              <a:custGeom>
                <a:avLst/>
                <a:gdLst>
                  <a:gd name="T0" fmla="*/ 50 w 50"/>
                  <a:gd name="T1" fmla="*/ 0 h 231"/>
                  <a:gd name="T2" fmla="*/ 29 w 50"/>
                  <a:gd name="T3" fmla="*/ 40 h 231"/>
                  <a:gd name="T4" fmla="*/ 2 w 50"/>
                  <a:gd name="T5" fmla="*/ 193 h 231"/>
                  <a:gd name="T6" fmla="*/ 9 w 50"/>
                  <a:gd name="T7" fmla="*/ 231 h 231"/>
                  <a:gd name="T8" fmla="*/ 18 w 50"/>
                  <a:gd name="T9" fmla="*/ 178 h 231"/>
                  <a:gd name="T10" fmla="*/ 50 w 50"/>
                  <a:gd name="T1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231">
                    <a:moveTo>
                      <a:pt x="50" y="0"/>
                    </a:moveTo>
                    <a:cubicBezTo>
                      <a:pt x="40" y="8"/>
                      <a:pt x="34" y="28"/>
                      <a:pt x="29" y="40"/>
                    </a:cubicBezTo>
                    <a:cubicBezTo>
                      <a:pt x="9" y="89"/>
                      <a:pt x="0" y="141"/>
                      <a:pt x="2" y="193"/>
                    </a:cubicBezTo>
                    <a:cubicBezTo>
                      <a:pt x="3" y="206"/>
                      <a:pt x="5" y="219"/>
                      <a:pt x="9" y="231"/>
                    </a:cubicBezTo>
                    <a:cubicBezTo>
                      <a:pt x="16" y="214"/>
                      <a:pt x="17" y="196"/>
                      <a:pt x="18" y="178"/>
                    </a:cubicBezTo>
                    <a:cubicBezTo>
                      <a:pt x="22" y="117"/>
                      <a:pt x="36" y="60"/>
                      <a:pt x="50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îśļîdé">
                <a:extLst>
                  <a:ext uri="{FF2B5EF4-FFF2-40B4-BE49-F238E27FC236}">
                    <a16:creationId xmlns:a16="http://schemas.microsoft.com/office/drawing/2014/main" id="{0C6BADD2-EE3C-41EF-9FFB-D11562FE01AE}"/>
                  </a:ext>
                </a:extLst>
              </p:cNvPr>
              <p:cNvSpPr/>
              <p:nvPr/>
            </p:nvSpPr>
            <p:spPr bwMode="auto">
              <a:xfrm>
                <a:off x="4954588" y="1544638"/>
                <a:ext cx="487363" cy="836613"/>
              </a:xfrm>
              <a:custGeom>
                <a:avLst/>
                <a:gdLst>
                  <a:gd name="T0" fmla="*/ 331 w 379"/>
                  <a:gd name="T1" fmla="*/ 5 h 651"/>
                  <a:gd name="T2" fmla="*/ 276 w 379"/>
                  <a:gd name="T3" fmla="*/ 29 h 651"/>
                  <a:gd name="T4" fmla="*/ 215 w 379"/>
                  <a:gd name="T5" fmla="*/ 45 h 651"/>
                  <a:gd name="T6" fmla="*/ 93 w 379"/>
                  <a:gd name="T7" fmla="*/ 117 h 651"/>
                  <a:gd name="T8" fmla="*/ 49 w 379"/>
                  <a:gd name="T9" fmla="*/ 215 h 651"/>
                  <a:gd name="T10" fmla="*/ 12 w 379"/>
                  <a:gd name="T11" fmla="*/ 297 h 651"/>
                  <a:gd name="T12" fmla="*/ 4 w 379"/>
                  <a:gd name="T13" fmla="*/ 413 h 651"/>
                  <a:gd name="T14" fmla="*/ 25 w 379"/>
                  <a:gd name="T15" fmla="*/ 506 h 651"/>
                  <a:gd name="T16" fmla="*/ 50 w 379"/>
                  <a:gd name="T17" fmla="*/ 549 h 651"/>
                  <a:gd name="T18" fmla="*/ 72 w 379"/>
                  <a:gd name="T19" fmla="*/ 605 h 651"/>
                  <a:gd name="T20" fmla="*/ 108 w 379"/>
                  <a:gd name="T21" fmla="*/ 651 h 651"/>
                  <a:gd name="T22" fmla="*/ 137 w 379"/>
                  <a:gd name="T23" fmla="*/ 634 h 651"/>
                  <a:gd name="T24" fmla="*/ 267 w 379"/>
                  <a:gd name="T25" fmla="*/ 555 h 651"/>
                  <a:gd name="T26" fmla="*/ 360 w 379"/>
                  <a:gd name="T27" fmla="*/ 464 h 651"/>
                  <a:gd name="T28" fmla="*/ 375 w 379"/>
                  <a:gd name="T29" fmla="*/ 350 h 651"/>
                  <a:gd name="T30" fmla="*/ 355 w 379"/>
                  <a:gd name="T31" fmla="*/ 235 h 651"/>
                  <a:gd name="T32" fmla="*/ 358 w 379"/>
                  <a:gd name="T33" fmla="*/ 89 h 651"/>
                  <a:gd name="T34" fmla="*/ 375 w 379"/>
                  <a:gd name="T35" fmla="*/ 23 h 651"/>
                  <a:gd name="T36" fmla="*/ 331 w 379"/>
                  <a:gd name="T37" fmla="*/ 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9" h="651">
                    <a:moveTo>
                      <a:pt x="331" y="5"/>
                    </a:moveTo>
                    <a:cubicBezTo>
                      <a:pt x="311" y="10"/>
                      <a:pt x="295" y="22"/>
                      <a:pt x="276" y="29"/>
                    </a:cubicBezTo>
                    <a:cubicBezTo>
                      <a:pt x="257" y="37"/>
                      <a:pt x="236" y="40"/>
                      <a:pt x="215" y="45"/>
                    </a:cubicBezTo>
                    <a:cubicBezTo>
                      <a:pt x="168" y="57"/>
                      <a:pt x="121" y="78"/>
                      <a:pt x="93" y="117"/>
                    </a:cubicBezTo>
                    <a:cubicBezTo>
                      <a:pt x="72" y="146"/>
                      <a:pt x="63" y="182"/>
                      <a:pt x="49" y="215"/>
                    </a:cubicBezTo>
                    <a:cubicBezTo>
                      <a:pt x="37" y="242"/>
                      <a:pt x="21" y="268"/>
                      <a:pt x="12" y="297"/>
                    </a:cubicBezTo>
                    <a:cubicBezTo>
                      <a:pt x="0" y="334"/>
                      <a:pt x="1" y="374"/>
                      <a:pt x="4" y="413"/>
                    </a:cubicBezTo>
                    <a:cubicBezTo>
                      <a:pt x="7" y="445"/>
                      <a:pt x="10" y="477"/>
                      <a:pt x="25" y="506"/>
                    </a:cubicBezTo>
                    <a:cubicBezTo>
                      <a:pt x="32" y="521"/>
                      <a:pt x="43" y="534"/>
                      <a:pt x="50" y="549"/>
                    </a:cubicBezTo>
                    <a:cubicBezTo>
                      <a:pt x="59" y="567"/>
                      <a:pt x="64" y="586"/>
                      <a:pt x="72" y="605"/>
                    </a:cubicBezTo>
                    <a:cubicBezTo>
                      <a:pt x="79" y="623"/>
                      <a:pt x="91" y="642"/>
                      <a:pt x="108" y="651"/>
                    </a:cubicBezTo>
                    <a:cubicBezTo>
                      <a:pt x="137" y="634"/>
                      <a:pt x="137" y="634"/>
                      <a:pt x="137" y="634"/>
                    </a:cubicBezTo>
                    <a:cubicBezTo>
                      <a:pt x="181" y="609"/>
                      <a:pt x="225" y="583"/>
                      <a:pt x="267" y="555"/>
                    </a:cubicBezTo>
                    <a:cubicBezTo>
                      <a:pt x="304" y="531"/>
                      <a:pt x="341" y="504"/>
                      <a:pt x="360" y="464"/>
                    </a:cubicBezTo>
                    <a:cubicBezTo>
                      <a:pt x="378" y="430"/>
                      <a:pt x="379" y="389"/>
                      <a:pt x="375" y="350"/>
                    </a:cubicBezTo>
                    <a:cubicBezTo>
                      <a:pt x="370" y="311"/>
                      <a:pt x="360" y="274"/>
                      <a:pt x="355" y="235"/>
                    </a:cubicBezTo>
                    <a:cubicBezTo>
                      <a:pt x="348" y="187"/>
                      <a:pt x="349" y="137"/>
                      <a:pt x="358" y="89"/>
                    </a:cubicBezTo>
                    <a:cubicBezTo>
                      <a:pt x="362" y="67"/>
                      <a:pt x="373" y="45"/>
                      <a:pt x="375" y="23"/>
                    </a:cubicBezTo>
                    <a:cubicBezTo>
                      <a:pt x="377" y="0"/>
                      <a:pt x="347" y="1"/>
                      <a:pt x="331" y="5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2" name="ïşḷïďè">
                <a:extLst>
                  <a:ext uri="{FF2B5EF4-FFF2-40B4-BE49-F238E27FC236}">
                    <a16:creationId xmlns:a16="http://schemas.microsoft.com/office/drawing/2014/main" id="{598F3391-5562-438B-B939-D96B94F5297C}"/>
                  </a:ext>
                </a:extLst>
              </p:cNvPr>
              <p:cNvSpPr/>
              <p:nvPr/>
            </p:nvSpPr>
            <p:spPr bwMode="auto">
              <a:xfrm>
                <a:off x="5043488" y="2303463"/>
                <a:ext cx="303213" cy="249238"/>
              </a:xfrm>
              <a:custGeom>
                <a:avLst/>
                <a:gdLst>
                  <a:gd name="T0" fmla="*/ 80 w 235"/>
                  <a:gd name="T1" fmla="*/ 51 h 194"/>
                  <a:gd name="T2" fmla="*/ 163 w 235"/>
                  <a:gd name="T3" fmla="*/ 91 h 194"/>
                  <a:gd name="T4" fmla="*/ 218 w 235"/>
                  <a:gd name="T5" fmla="*/ 131 h 194"/>
                  <a:gd name="T6" fmla="*/ 230 w 235"/>
                  <a:gd name="T7" fmla="*/ 165 h 194"/>
                  <a:gd name="T8" fmla="*/ 205 w 235"/>
                  <a:gd name="T9" fmla="*/ 185 h 194"/>
                  <a:gd name="T10" fmla="*/ 166 w 235"/>
                  <a:gd name="T11" fmla="*/ 189 h 194"/>
                  <a:gd name="T12" fmla="*/ 145 w 235"/>
                  <a:gd name="T13" fmla="*/ 176 h 194"/>
                  <a:gd name="T14" fmla="*/ 90 w 235"/>
                  <a:gd name="T15" fmla="*/ 157 h 194"/>
                  <a:gd name="T16" fmla="*/ 31 w 235"/>
                  <a:gd name="T17" fmla="*/ 100 h 194"/>
                  <a:gd name="T18" fmla="*/ 0 w 235"/>
                  <a:gd name="T19" fmla="*/ 70 h 194"/>
                  <a:gd name="T20" fmla="*/ 4 w 235"/>
                  <a:gd name="T21" fmla="*/ 54 h 194"/>
                  <a:gd name="T22" fmla="*/ 34 w 235"/>
                  <a:gd name="T23" fmla="*/ 1 h 194"/>
                  <a:gd name="T24" fmla="*/ 80 w 235"/>
                  <a:gd name="T25" fmla="*/ 51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5" h="194">
                    <a:moveTo>
                      <a:pt x="80" y="51"/>
                    </a:moveTo>
                    <a:cubicBezTo>
                      <a:pt x="103" y="72"/>
                      <a:pt x="135" y="78"/>
                      <a:pt x="163" y="91"/>
                    </a:cubicBezTo>
                    <a:cubicBezTo>
                      <a:pt x="183" y="101"/>
                      <a:pt x="202" y="114"/>
                      <a:pt x="218" y="131"/>
                    </a:cubicBezTo>
                    <a:cubicBezTo>
                      <a:pt x="226" y="140"/>
                      <a:pt x="235" y="153"/>
                      <a:pt x="230" y="165"/>
                    </a:cubicBezTo>
                    <a:cubicBezTo>
                      <a:pt x="227" y="176"/>
                      <a:pt x="216" y="181"/>
                      <a:pt x="205" y="185"/>
                    </a:cubicBezTo>
                    <a:cubicBezTo>
                      <a:pt x="193" y="189"/>
                      <a:pt x="178" y="194"/>
                      <a:pt x="166" y="189"/>
                    </a:cubicBezTo>
                    <a:cubicBezTo>
                      <a:pt x="158" y="186"/>
                      <a:pt x="152" y="180"/>
                      <a:pt x="145" y="176"/>
                    </a:cubicBezTo>
                    <a:cubicBezTo>
                      <a:pt x="129" y="166"/>
                      <a:pt x="108" y="166"/>
                      <a:pt x="90" y="157"/>
                    </a:cubicBezTo>
                    <a:cubicBezTo>
                      <a:pt x="66" y="144"/>
                      <a:pt x="54" y="116"/>
                      <a:pt x="31" y="100"/>
                    </a:cubicBezTo>
                    <a:cubicBezTo>
                      <a:pt x="19" y="92"/>
                      <a:pt x="2" y="85"/>
                      <a:pt x="0" y="70"/>
                    </a:cubicBezTo>
                    <a:cubicBezTo>
                      <a:pt x="0" y="65"/>
                      <a:pt x="1" y="59"/>
                      <a:pt x="4" y="54"/>
                    </a:cubicBezTo>
                    <a:cubicBezTo>
                      <a:pt x="8" y="42"/>
                      <a:pt x="16" y="0"/>
                      <a:pt x="34" y="1"/>
                    </a:cubicBezTo>
                    <a:cubicBezTo>
                      <a:pt x="53" y="2"/>
                      <a:pt x="66" y="41"/>
                      <a:pt x="80" y="51"/>
                    </a:cubicBezTo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îš1iḑè">
                <a:extLst>
                  <a:ext uri="{FF2B5EF4-FFF2-40B4-BE49-F238E27FC236}">
                    <a16:creationId xmlns:a16="http://schemas.microsoft.com/office/drawing/2014/main" id="{C5A18D72-5D1D-4950-8259-4B5688088352}"/>
                  </a:ext>
                </a:extLst>
              </p:cNvPr>
              <p:cNvSpPr/>
              <p:nvPr/>
            </p:nvSpPr>
            <p:spPr bwMode="auto">
              <a:xfrm>
                <a:off x="4719638" y="1978026"/>
                <a:ext cx="365125" cy="381000"/>
              </a:xfrm>
              <a:custGeom>
                <a:avLst/>
                <a:gdLst>
                  <a:gd name="T0" fmla="*/ 215 w 284"/>
                  <a:gd name="T1" fmla="*/ 116 h 297"/>
                  <a:gd name="T2" fmla="*/ 257 w 284"/>
                  <a:gd name="T3" fmla="*/ 186 h 297"/>
                  <a:gd name="T4" fmla="*/ 284 w 284"/>
                  <a:gd name="T5" fmla="*/ 237 h 297"/>
                  <a:gd name="T6" fmla="*/ 256 w 284"/>
                  <a:gd name="T7" fmla="*/ 282 h 297"/>
                  <a:gd name="T8" fmla="*/ 203 w 284"/>
                  <a:gd name="T9" fmla="*/ 296 h 297"/>
                  <a:gd name="T10" fmla="*/ 158 w 284"/>
                  <a:gd name="T11" fmla="*/ 293 h 297"/>
                  <a:gd name="T12" fmla="*/ 68 w 284"/>
                  <a:gd name="T13" fmla="*/ 226 h 297"/>
                  <a:gd name="T14" fmla="*/ 18 w 284"/>
                  <a:gd name="T15" fmla="*/ 181 h 297"/>
                  <a:gd name="T16" fmla="*/ 13 w 284"/>
                  <a:gd name="T17" fmla="*/ 118 h 297"/>
                  <a:gd name="T18" fmla="*/ 29 w 284"/>
                  <a:gd name="T19" fmla="*/ 102 h 297"/>
                  <a:gd name="T20" fmla="*/ 84 w 284"/>
                  <a:gd name="T21" fmla="*/ 36 h 297"/>
                  <a:gd name="T22" fmla="*/ 105 w 284"/>
                  <a:gd name="T23" fmla="*/ 9 h 297"/>
                  <a:gd name="T24" fmla="*/ 154 w 284"/>
                  <a:gd name="T25" fmla="*/ 8 h 297"/>
                  <a:gd name="T26" fmla="*/ 225 w 284"/>
                  <a:gd name="T27" fmla="*/ 44 h 297"/>
                  <a:gd name="T28" fmla="*/ 213 w 284"/>
                  <a:gd name="T29" fmla="*/ 78 h 297"/>
                  <a:gd name="T30" fmla="*/ 215 w 284"/>
                  <a:gd name="T31" fmla="*/ 116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4" h="297">
                    <a:moveTo>
                      <a:pt x="215" y="116"/>
                    </a:moveTo>
                    <a:cubicBezTo>
                      <a:pt x="222" y="143"/>
                      <a:pt x="239" y="165"/>
                      <a:pt x="257" y="186"/>
                    </a:cubicBezTo>
                    <a:cubicBezTo>
                      <a:pt x="270" y="201"/>
                      <a:pt x="284" y="217"/>
                      <a:pt x="284" y="237"/>
                    </a:cubicBezTo>
                    <a:cubicBezTo>
                      <a:pt x="284" y="256"/>
                      <a:pt x="272" y="273"/>
                      <a:pt x="256" y="282"/>
                    </a:cubicBezTo>
                    <a:cubicBezTo>
                      <a:pt x="240" y="292"/>
                      <a:pt x="221" y="295"/>
                      <a:pt x="203" y="296"/>
                    </a:cubicBezTo>
                    <a:cubicBezTo>
                      <a:pt x="188" y="297"/>
                      <a:pt x="173" y="296"/>
                      <a:pt x="158" y="293"/>
                    </a:cubicBezTo>
                    <a:cubicBezTo>
                      <a:pt x="122" y="283"/>
                      <a:pt x="97" y="251"/>
                      <a:pt x="68" y="226"/>
                    </a:cubicBezTo>
                    <a:cubicBezTo>
                      <a:pt x="51" y="212"/>
                      <a:pt x="31" y="199"/>
                      <a:pt x="18" y="181"/>
                    </a:cubicBezTo>
                    <a:cubicBezTo>
                      <a:pt x="5" y="163"/>
                      <a:pt x="0" y="136"/>
                      <a:pt x="13" y="118"/>
                    </a:cubicBezTo>
                    <a:cubicBezTo>
                      <a:pt x="17" y="112"/>
                      <a:pt x="23" y="106"/>
                      <a:pt x="29" y="102"/>
                    </a:cubicBezTo>
                    <a:cubicBezTo>
                      <a:pt x="51" y="83"/>
                      <a:pt x="69" y="61"/>
                      <a:pt x="84" y="36"/>
                    </a:cubicBezTo>
                    <a:cubicBezTo>
                      <a:pt x="90" y="26"/>
                      <a:pt x="95" y="15"/>
                      <a:pt x="105" y="9"/>
                    </a:cubicBezTo>
                    <a:cubicBezTo>
                      <a:pt x="120" y="0"/>
                      <a:pt x="138" y="4"/>
                      <a:pt x="154" y="8"/>
                    </a:cubicBezTo>
                    <a:cubicBezTo>
                      <a:pt x="172" y="13"/>
                      <a:pt x="221" y="22"/>
                      <a:pt x="225" y="44"/>
                    </a:cubicBezTo>
                    <a:cubicBezTo>
                      <a:pt x="226" y="53"/>
                      <a:pt x="215" y="68"/>
                      <a:pt x="213" y="78"/>
                    </a:cubicBezTo>
                    <a:cubicBezTo>
                      <a:pt x="211" y="91"/>
                      <a:pt x="211" y="104"/>
                      <a:pt x="215" y="116"/>
                    </a:cubicBezTo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íşḷïḍê">
                <a:extLst>
                  <a:ext uri="{FF2B5EF4-FFF2-40B4-BE49-F238E27FC236}">
                    <a16:creationId xmlns:a16="http://schemas.microsoft.com/office/drawing/2014/main" id="{09E55290-1869-4B6E-B2A5-8C313766C3B8}"/>
                  </a:ext>
                </a:extLst>
              </p:cNvPr>
              <p:cNvSpPr/>
              <p:nvPr/>
            </p:nvSpPr>
            <p:spPr bwMode="auto">
              <a:xfrm>
                <a:off x="4633913" y="2043113"/>
                <a:ext cx="511175" cy="771525"/>
              </a:xfrm>
              <a:custGeom>
                <a:avLst/>
                <a:gdLst>
                  <a:gd name="T0" fmla="*/ 372 w 398"/>
                  <a:gd name="T1" fmla="*/ 116 h 600"/>
                  <a:gd name="T2" fmla="*/ 385 w 398"/>
                  <a:gd name="T3" fmla="*/ 145 h 600"/>
                  <a:gd name="T4" fmla="*/ 365 w 398"/>
                  <a:gd name="T5" fmla="*/ 274 h 600"/>
                  <a:gd name="T6" fmla="*/ 357 w 398"/>
                  <a:gd name="T7" fmla="*/ 443 h 600"/>
                  <a:gd name="T8" fmla="*/ 335 w 398"/>
                  <a:gd name="T9" fmla="*/ 515 h 600"/>
                  <a:gd name="T10" fmla="*/ 322 w 398"/>
                  <a:gd name="T11" fmla="*/ 530 h 600"/>
                  <a:gd name="T12" fmla="*/ 317 w 398"/>
                  <a:gd name="T13" fmla="*/ 543 h 600"/>
                  <a:gd name="T14" fmla="*/ 233 w 398"/>
                  <a:gd name="T15" fmla="*/ 590 h 600"/>
                  <a:gd name="T16" fmla="*/ 218 w 398"/>
                  <a:gd name="T17" fmla="*/ 584 h 600"/>
                  <a:gd name="T18" fmla="*/ 173 w 398"/>
                  <a:gd name="T19" fmla="*/ 560 h 600"/>
                  <a:gd name="T20" fmla="*/ 156 w 398"/>
                  <a:gd name="T21" fmla="*/ 562 h 600"/>
                  <a:gd name="T22" fmla="*/ 106 w 398"/>
                  <a:gd name="T23" fmla="*/ 551 h 600"/>
                  <a:gd name="T24" fmla="*/ 95 w 398"/>
                  <a:gd name="T25" fmla="*/ 545 h 600"/>
                  <a:gd name="T26" fmla="*/ 88 w 398"/>
                  <a:gd name="T27" fmla="*/ 536 h 600"/>
                  <a:gd name="T28" fmla="*/ 47 w 398"/>
                  <a:gd name="T29" fmla="*/ 524 h 600"/>
                  <a:gd name="T30" fmla="*/ 3 w 398"/>
                  <a:gd name="T31" fmla="*/ 481 h 600"/>
                  <a:gd name="T32" fmla="*/ 5 w 398"/>
                  <a:gd name="T33" fmla="*/ 439 h 600"/>
                  <a:gd name="T34" fmla="*/ 16 w 398"/>
                  <a:gd name="T35" fmla="*/ 377 h 600"/>
                  <a:gd name="T36" fmla="*/ 25 w 398"/>
                  <a:gd name="T37" fmla="*/ 308 h 600"/>
                  <a:gd name="T38" fmla="*/ 19 w 398"/>
                  <a:gd name="T39" fmla="*/ 231 h 600"/>
                  <a:gd name="T40" fmla="*/ 4 w 398"/>
                  <a:gd name="T41" fmla="*/ 168 h 600"/>
                  <a:gd name="T42" fmla="*/ 32 w 398"/>
                  <a:gd name="T43" fmla="*/ 61 h 600"/>
                  <a:gd name="T44" fmla="*/ 55 w 398"/>
                  <a:gd name="T45" fmla="*/ 45 h 600"/>
                  <a:gd name="T46" fmla="*/ 76 w 398"/>
                  <a:gd name="T47" fmla="*/ 53 h 600"/>
                  <a:gd name="T48" fmla="*/ 250 w 398"/>
                  <a:gd name="T49" fmla="*/ 153 h 600"/>
                  <a:gd name="T50" fmla="*/ 301 w 398"/>
                  <a:gd name="T51" fmla="*/ 175 h 600"/>
                  <a:gd name="T52" fmla="*/ 314 w 398"/>
                  <a:gd name="T53" fmla="*/ 171 h 600"/>
                  <a:gd name="T54" fmla="*/ 313 w 398"/>
                  <a:gd name="T55" fmla="*/ 165 h 600"/>
                  <a:gd name="T56" fmla="*/ 277 w 398"/>
                  <a:gd name="T57" fmla="*/ 111 h 600"/>
                  <a:gd name="T58" fmla="*/ 260 w 398"/>
                  <a:gd name="T59" fmla="*/ 49 h 600"/>
                  <a:gd name="T60" fmla="*/ 314 w 398"/>
                  <a:gd name="T61" fmla="*/ 24 h 600"/>
                  <a:gd name="T62" fmla="*/ 372 w 398"/>
                  <a:gd name="T63" fmla="*/ 11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8" h="600">
                    <a:moveTo>
                      <a:pt x="372" y="116"/>
                    </a:moveTo>
                    <a:cubicBezTo>
                      <a:pt x="378" y="125"/>
                      <a:pt x="382" y="135"/>
                      <a:pt x="385" y="145"/>
                    </a:cubicBezTo>
                    <a:cubicBezTo>
                      <a:pt x="398" y="188"/>
                      <a:pt x="376" y="232"/>
                      <a:pt x="365" y="274"/>
                    </a:cubicBezTo>
                    <a:cubicBezTo>
                      <a:pt x="352" y="329"/>
                      <a:pt x="358" y="387"/>
                      <a:pt x="357" y="443"/>
                    </a:cubicBezTo>
                    <a:cubicBezTo>
                      <a:pt x="357" y="469"/>
                      <a:pt x="354" y="498"/>
                      <a:pt x="335" y="515"/>
                    </a:cubicBezTo>
                    <a:cubicBezTo>
                      <a:pt x="331" y="520"/>
                      <a:pt x="325" y="524"/>
                      <a:pt x="322" y="530"/>
                    </a:cubicBezTo>
                    <a:cubicBezTo>
                      <a:pt x="320" y="534"/>
                      <a:pt x="318" y="538"/>
                      <a:pt x="317" y="543"/>
                    </a:cubicBezTo>
                    <a:cubicBezTo>
                      <a:pt x="307" y="579"/>
                      <a:pt x="269" y="600"/>
                      <a:pt x="233" y="590"/>
                    </a:cubicBezTo>
                    <a:cubicBezTo>
                      <a:pt x="228" y="588"/>
                      <a:pt x="223" y="586"/>
                      <a:pt x="218" y="584"/>
                    </a:cubicBezTo>
                    <a:cubicBezTo>
                      <a:pt x="203" y="575"/>
                      <a:pt x="190" y="561"/>
                      <a:pt x="173" y="560"/>
                    </a:cubicBezTo>
                    <a:cubicBezTo>
                      <a:pt x="167" y="560"/>
                      <a:pt x="162" y="561"/>
                      <a:pt x="156" y="562"/>
                    </a:cubicBezTo>
                    <a:cubicBezTo>
                      <a:pt x="139" y="564"/>
                      <a:pt x="122" y="557"/>
                      <a:pt x="106" y="551"/>
                    </a:cubicBezTo>
                    <a:cubicBezTo>
                      <a:pt x="102" y="550"/>
                      <a:pt x="98" y="548"/>
                      <a:pt x="95" y="545"/>
                    </a:cubicBezTo>
                    <a:cubicBezTo>
                      <a:pt x="92" y="543"/>
                      <a:pt x="91" y="539"/>
                      <a:pt x="88" y="536"/>
                    </a:cubicBezTo>
                    <a:cubicBezTo>
                      <a:pt x="78" y="525"/>
                      <a:pt x="61" y="527"/>
                      <a:pt x="47" y="524"/>
                    </a:cubicBezTo>
                    <a:cubicBezTo>
                      <a:pt x="25" y="519"/>
                      <a:pt x="8" y="503"/>
                      <a:pt x="3" y="481"/>
                    </a:cubicBezTo>
                    <a:cubicBezTo>
                      <a:pt x="0" y="467"/>
                      <a:pt x="3" y="453"/>
                      <a:pt x="5" y="439"/>
                    </a:cubicBezTo>
                    <a:cubicBezTo>
                      <a:pt x="16" y="377"/>
                      <a:pt x="16" y="377"/>
                      <a:pt x="16" y="377"/>
                    </a:cubicBezTo>
                    <a:cubicBezTo>
                      <a:pt x="21" y="354"/>
                      <a:pt x="24" y="332"/>
                      <a:pt x="25" y="308"/>
                    </a:cubicBezTo>
                    <a:cubicBezTo>
                      <a:pt x="27" y="282"/>
                      <a:pt x="24" y="256"/>
                      <a:pt x="19" y="231"/>
                    </a:cubicBezTo>
                    <a:cubicBezTo>
                      <a:pt x="14" y="210"/>
                      <a:pt x="7" y="190"/>
                      <a:pt x="4" y="168"/>
                    </a:cubicBezTo>
                    <a:cubicBezTo>
                      <a:pt x="0" y="130"/>
                      <a:pt x="10" y="92"/>
                      <a:pt x="32" y="61"/>
                    </a:cubicBezTo>
                    <a:cubicBezTo>
                      <a:pt x="38" y="54"/>
                      <a:pt x="45" y="46"/>
                      <a:pt x="55" y="45"/>
                    </a:cubicBezTo>
                    <a:cubicBezTo>
                      <a:pt x="62" y="45"/>
                      <a:pt x="69" y="49"/>
                      <a:pt x="76" y="53"/>
                    </a:cubicBezTo>
                    <a:cubicBezTo>
                      <a:pt x="134" y="87"/>
                      <a:pt x="192" y="120"/>
                      <a:pt x="250" y="153"/>
                    </a:cubicBezTo>
                    <a:cubicBezTo>
                      <a:pt x="266" y="162"/>
                      <a:pt x="283" y="171"/>
                      <a:pt x="301" y="175"/>
                    </a:cubicBezTo>
                    <a:cubicBezTo>
                      <a:pt x="306" y="177"/>
                      <a:pt x="314" y="176"/>
                      <a:pt x="314" y="171"/>
                    </a:cubicBezTo>
                    <a:cubicBezTo>
                      <a:pt x="314" y="169"/>
                      <a:pt x="314" y="167"/>
                      <a:pt x="313" y="165"/>
                    </a:cubicBezTo>
                    <a:cubicBezTo>
                      <a:pt x="303" y="146"/>
                      <a:pt x="288" y="129"/>
                      <a:pt x="277" y="111"/>
                    </a:cubicBezTo>
                    <a:cubicBezTo>
                      <a:pt x="265" y="92"/>
                      <a:pt x="256" y="71"/>
                      <a:pt x="260" y="49"/>
                    </a:cubicBezTo>
                    <a:cubicBezTo>
                      <a:pt x="264" y="20"/>
                      <a:pt x="292" y="0"/>
                      <a:pt x="314" y="24"/>
                    </a:cubicBezTo>
                    <a:cubicBezTo>
                      <a:pt x="339" y="50"/>
                      <a:pt x="356" y="83"/>
                      <a:pt x="372" y="116"/>
                    </a:cubicBezTo>
                  </a:path>
                </a:pathLst>
              </a:custGeom>
              <a:solidFill>
                <a:srgbClr val="F8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îśļiḑé">
                <a:extLst>
                  <a:ext uri="{FF2B5EF4-FFF2-40B4-BE49-F238E27FC236}">
                    <a16:creationId xmlns:a16="http://schemas.microsoft.com/office/drawing/2014/main" id="{7F1BC161-0BDE-4C88-95E9-5926911F729A}"/>
                  </a:ext>
                </a:extLst>
              </p:cNvPr>
              <p:cNvSpPr/>
              <p:nvPr/>
            </p:nvSpPr>
            <p:spPr bwMode="auto">
              <a:xfrm>
                <a:off x="4738688" y="2593976"/>
                <a:ext cx="468313" cy="125413"/>
              </a:xfrm>
              <a:custGeom>
                <a:avLst/>
                <a:gdLst>
                  <a:gd name="T0" fmla="*/ 112 w 365"/>
                  <a:gd name="T1" fmla="*/ 60 h 97"/>
                  <a:gd name="T2" fmla="*/ 251 w 365"/>
                  <a:gd name="T3" fmla="*/ 84 h 97"/>
                  <a:gd name="T4" fmla="*/ 294 w 365"/>
                  <a:gd name="T5" fmla="*/ 94 h 97"/>
                  <a:gd name="T6" fmla="*/ 314 w 365"/>
                  <a:gd name="T7" fmla="*/ 83 h 97"/>
                  <a:gd name="T8" fmla="*/ 365 w 365"/>
                  <a:gd name="T9" fmla="*/ 39 h 97"/>
                  <a:gd name="T10" fmla="*/ 343 w 365"/>
                  <a:gd name="T11" fmla="*/ 30 h 97"/>
                  <a:gd name="T12" fmla="*/ 281 w 365"/>
                  <a:gd name="T13" fmla="*/ 15 h 97"/>
                  <a:gd name="T14" fmla="*/ 261 w 365"/>
                  <a:gd name="T15" fmla="*/ 5 h 97"/>
                  <a:gd name="T16" fmla="*/ 203 w 365"/>
                  <a:gd name="T17" fmla="*/ 15 h 97"/>
                  <a:gd name="T18" fmla="*/ 116 w 365"/>
                  <a:gd name="T19" fmla="*/ 14 h 97"/>
                  <a:gd name="T20" fmla="*/ 39 w 365"/>
                  <a:gd name="T21" fmla="*/ 2 h 97"/>
                  <a:gd name="T22" fmla="*/ 17 w 365"/>
                  <a:gd name="T23" fmla="*/ 5 h 97"/>
                  <a:gd name="T24" fmla="*/ 10 w 365"/>
                  <a:gd name="T25" fmla="*/ 18 h 97"/>
                  <a:gd name="T26" fmla="*/ 37 w 365"/>
                  <a:gd name="T27" fmla="*/ 55 h 97"/>
                  <a:gd name="T28" fmla="*/ 112 w 365"/>
                  <a:gd name="T29" fmla="*/ 6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97">
                    <a:moveTo>
                      <a:pt x="112" y="60"/>
                    </a:moveTo>
                    <a:cubicBezTo>
                      <a:pt x="159" y="63"/>
                      <a:pt x="207" y="66"/>
                      <a:pt x="251" y="84"/>
                    </a:cubicBezTo>
                    <a:cubicBezTo>
                      <a:pt x="265" y="90"/>
                      <a:pt x="279" y="97"/>
                      <a:pt x="294" y="94"/>
                    </a:cubicBezTo>
                    <a:cubicBezTo>
                      <a:pt x="301" y="92"/>
                      <a:pt x="308" y="88"/>
                      <a:pt x="314" y="83"/>
                    </a:cubicBezTo>
                    <a:cubicBezTo>
                      <a:pt x="332" y="70"/>
                      <a:pt x="349" y="55"/>
                      <a:pt x="365" y="39"/>
                    </a:cubicBezTo>
                    <a:cubicBezTo>
                      <a:pt x="364" y="31"/>
                      <a:pt x="352" y="30"/>
                      <a:pt x="343" y="30"/>
                    </a:cubicBezTo>
                    <a:cubicBezTo>
                      <a:pt x="321" y="30"/>
                      <a:pt x="300" y="25"/>
                      <a:pt x="281" y="15"/>
                    </a:cubicBezTo>
                    <a:cubicBezTo>
                      <a:pt x="274" y="11"/>
                      <a:pt x="268" y="8"/>
                      <a:pt x="261" y="5"/>
                    </a:cubicBezTo>
                    <a:cubicBezTo>
                      <a:pt x="242" y="0"/>
                      <a:pt x="222" y="10"/>
                      <a:pt x="203" y="15"/>
                    </a:cubicBezTo>
                    <a:cubicBezTo>
                      <a:pt x="175" y="22"/>
                      <a:pt x="145" y="18"/>
                      <a:pt x="116" y="14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31" y="1"/>
                      <a:pt x="23" y="0"/>
                      <a:pt x="17" y="5"/>
                    </a:cubicBezTo>
                    <a:cubicBezTo>
                      <a:pt x="14" y="8"/>
                      <a:pt x="11" y="13"/>
                      <a:pt x="10" y="18"/>
                    </a:cubicBezTo>
                    <a:cubicBezTo>
                      <a:pt x="0" y="50"/>
                      <a:pt x="5" y="53"/>
                      <a:pt x="37" y="55"/>
                    </a:cubicBezTo>
                    <a:cubicBezTo>
                      <a:pt x="112" y="60"/>
                      <a:pt x="112" y="60"/>
                      <a:pt x="112" y="60"/>
                    </a:cubicBezTo>
                  </a:path>
                </a:pathLst>
              </a:cu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íŝḻïḓè">
                <a:extLst>
                  <a:ext uri="{FF2B5EF4-FFF2-40B4-BE49-F238E27FC236}">
                    <a16:creationId xmlns:a16="http://schemas.microsoft.com/office/drawing/2014/main" id="{278855AB-BFD7-4BB4-A9B8-E3834CA33559}"/>
                  </a:ext>
                </a:extLst>
              </p:cNvPr>
              <p:cNvSpPr/>
              <p:nvPr/>
            </p:nvSpPr>
            <p:spPr bwMode="auto">
              <a:xfrm>
                <a:off x="6210301" y="1831976"/>
                <a:ext cx="198438" cy="127000"/>
              </a:xfrm>
              <a:custGeom>
                <a:avLst/>
                <a:gdLst>
                  <a:gd name="T0" fmla="*/ 152 w 154"/>
                  <a:gd name="T1" fmla="*/ 0 h 99"/>
                  <a:gd name="T2" fmla="*/ 29 w 154"/>
                  <a:gd name="T3" fmla="*/ 93 h 99"/>
                  <a:gd name="T4" fmla="*/ 0 w 154"/>
                  <a:gd name="T5" fmla="*/ 90 h 99"/>
                  <a:gd name="T6" fmla="*/ 0 w 154"/>
                  <a:gd name="T7" fmla="*/ 95 h 99"/>
                  <a:gd name="T8" fmla="*/ 30 w 154"/>
                  <a:gd name="T9" fmla="*/ 99 h 99"/>
                  <a:gd name="T10" fmla="*/ 154 w 154"/>
                  <a:gd name="T11" fmla="*/ 4 h 99"/>
                  <a:gd name="T12" fmla="*/ 152 w 154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99">
                    <a:moveTo>
                      <a:pt x="152" y="0"/>
                    </a:moveTo>
                    <a:cubicBezTo>
                      <a:pt x="137" y="54"/>
                      <a:pt x="88" y="93"/>
                      <a:pt x="29" y="93"/>
                    </a:cubicBezTo>
                    <a:cubicBezTo>
                      <a:pt x="19" y="93"/>
                      <a:pt x="9" y="92"/>
                      <a:pt x="0" y="90"/>
                    </a:cubicBezTo>
                    <a:cubicBezTo>
                      <a:pt x="0" y="91"/>
                      <a:pt x="0" y="93"/>
                      <a:pt x="0" y="95"/>
                    </a:cubicBezTo>
                    <a:cubicBezTo>
                      <a:pt x="10" y="97"/>
                      <a:pt x="20" y="99"/>
                      <a:pt x="30" y="99"/>
                    </a:cubicBezTo>
                    <a:cubicBezTo>
                      <a:pt x="89" y="99"/>
                      <a:pt x="139" y="59"/>
                      <a:pt x="154" y="4"/>
                    </a:cubicBezTo>
                    <a:cubicBezTo>
                      <a:pt x="153" y="3"/>
                      <a:pt x="153" y="2"/>
                      <a:pt x="152" y="0"/>
                    </a:cubicBezTo>
                  </a:path>
                </a:pathLst>
              </a:custGeom>
              <a:solidFill>
                <a:srgbClr val="E1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ïşľidé">
                <a:extLst>
                  <a:ext uri="{FF2B5EF4-FFF2-40B4-BE49-F238E27FC236}">
                    <a16:creationId xmlns:a16="http://schemas.microsoft.com/office/drawing/2014/main" id="{A9F2A94C-BFE3-4AD3-AECE-4A370D2C6F7F}"/>
                  </a:ext>
                </a:extLst>
              </p:cNvPr>
              <p:cNvSpPr/>
              <p:nvPr/>
            </p:nvSpPr>
            <p:spPr bwMode="auto">
              <a:xfrm>
                <a:off x="6405563" y="1808163"/>
                <a:ext cx="7938" cy="28575"/>
              </a:xfrm>
              <a:custGeom>
                <a:avLst/>
                <a:gdLst>
                  <a:gd name="T0" fmla="*/ 6 w 6"/>
                  <a:gd name="T1" fmla="*/ 0 h 22"/>
                  <a:gd name="T2" fmla="*/ 4 w 6"/>
                  <a:gd name="T3" fmla="*/ 1 h 22"/>
                  <a:gd name="T4" fmla="*/ 0 w 6"/>
                  <a:gd name="T5" fmla="*/ 18 h 22"/>
                  <a:gd name="T6" fmla="*/ 2 w 6"/>
                  <a:gd name="T7" fmla="*/ 22 h 22"/>
                  <a:gd name="T8" fmla="*/ 6 w 6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2">
                    <a:moveTo>
                      <a:pt x="6" y="0"/>
                    </a:moveTo>
                    <a:cubicBezTo>
                      <a:pt x="5" y="1"/>
                      <a:pt x="5" y="1"/>
                      <a:pt x="4" y="1"/>
                    </a:cubicBezTo>
                    <a:cubicBezTo>
                      <a:pt x="3" y="7"/>
                      <a:pt x="2" y="13"/>
                      <a:pt x="0" y="18"/>
                    </a:cubicBezTo>
                    <a:cubicBezTo>
                      <a:pt x="1" y="20"/>
                      <a:pt x="1" y="21"/>
                      <a:pt x="2" y="22"/>
                    </a:cubicBezTo>
                    <a:cubicBezTo>
                      <a:pt x="4" y="15"/>
                      <a:pt x="5" y="8"/>
                      <a:pt x="6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8" name="ïṧḷïḋe">
                <a:extLst>
                  <a:ext uri="{FF2B5EF4-FFF2-40B4-BE49-F238E27FC236}">
                    <a16:creationId xmlns:a16="http://schemas.microsoft.com/office/drawing/2014/main" id="{FADD40EA-D3D1-4527-85AF-054886CB97C6}"/>
                  </a:ext>
                </a:extLst>
              </p:cNvPr>
              <p:cNvSpPr/>
              <p:nvPr/>
            </p:nvSpPr>
            <p:spPr bwMode="auto">
              <a:xfrm>
                <a:off x="6086476" y="1817688"/>
                <a:ext cx="123825" cy="136525"/>
              </a:xfrm>
              <a:custGeom>
                <a:avLst/>
                <a:gdLst>
                  <a:gd name="T0" fmla="*/ 0 w 96"/>
                  <a:gd name="T1" fmla="*/ 0 h 106"/>
                  <a:gd name="T2" fmla="*/ 96 w 96"/>
                  <a:gd name="T3" fmla="*/ 106 h 106"/>
                  <a:gd name="T4" fmla="*/ 96 w 96"/>
                  <a:gd name="T5" fmla="*/ 101 h 106"/>
                  <a:gd name="T6" fmla="*/ 0 w 96"/>
                  <a:gd name="T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6" h="106">
                    <a:moveTo>
                      <a:pt x="0" y="0"/>
                    </a:moveTo>
                    <a:cubicBezTo>
                      <a:pt x="7" y="52"/>
                      <a:pt x="46" y="94"/>
                      <a:pt x="96" y="106"/>
                    </a:cubicBezTo>
                    <a:cubicBezTo>
                      <a:pt x="96" y="104"/>
                      <a:pt x="96" y="102"/>
                      <a:pt x="96" y="101"/>
                    </a:cubicBezTo>
                    <a:cubicBezTo>
                      <a:pt x="47" y="89"/>
                      <a:pt x="9" y="50"/>
                      <a:pt x="0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9" name="íś1ïḋé">
                <a:extLst>
                  <a:ext uri="{FF2B5EF4-FFF2-40B4-BE49-F238E27FC236}">
                    <a16:creationId xmlns:a16="http://schemas.microsoft.com/office/drawing/2014/main" id="{477A9ACB-F0D0-4C4C-B0F1-A55DDE698665}"/>
                  </a:ext>
                </a:extLst>
              </p:cNvPr>
              <p:cNvSpPr/>
              <p:nvPr/>
            </p:nvSpPr>
            <p:spPr bwMode="auto">
              <a:xfrm>
                <a:off x="6083301" y="1622426"/>
                <a:ext cx="328613" cy="328613"/>
              </a:xfrm>
              <a:prstGeom prst="ellipse">
                <a:avLst/>
              </a:pr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0" name="ïṣḻîďê">
                <a:extLst>
                  <a:ext uri="{FF2B5EF4-FFF2-40B4-BE49-F238E27FC236}">
                    <a16:creationId xmlns:a16="http://schemas.microsoft.com/office/drawing/2014/main" id="{579E0F2F-6553-45B8-AEFB-4C357AFDBF35}"/>
                  </a:ext>
                </a:extLst>
              </p:cNvPr>
              <p:cNvSpPr/>
              <p:nvPr/>
            </p:nvSpPr>
            <p:spPr bwMode="auto">
              <a:xfrm>
                <a:off x="6075363" y="1530351"/>
                <a:ext cx="390525" cy="301625"/>
              </a:xfrm>
              <a:custGeom>
                <a:avLst/>
                <a:gdLst>
                  <a:gd name="T0" fmla="*/ 242 w 304"/>
                  <a:gd name="T1" fmla="*/ 38 h 235"/>
                  <a:gd name="T2" fmla="*/ 269 w 304"/>
                  <a:gd name="T3" fmla="*/ 61 h 235"/>
                  <a:gd name="T4" fmla="*/ 276 w 304"/>
                  <a:gd name="T5" fmla="*/ 84 h 235"/>
                  <a:gd name="T6" fmla="*/ 303 w 304"/>
                  <a:gd name="T7" fmla="*/ 154 h 235"/>
                  <a:gd name="T8" fmla="*/ 260 w 304"/>
                  <a:gd name="T9" fmla="*/ 219 h 235"/>
                  <a:gd name="T10" fmla="*/ 242 w 304"/>
                  <a:gd name="T11" fmla="*/ 225 h 235"/>
                  <a:gd name="T12" fmla="*/ 223 w 304"/>
                  <a:gd name="T13" fmla="*/ 218 h 235"/>
                  <a:gd name="T14" fmla="*/ 139 w 304"/>
                  <a:gd name="T15" fmla="*/ 228 h 235"/>
                  <a:gd name="T16" fmla="*/ 52 w 304"/>
                  <a:gd name="T17" fmla="*/ 223 h 235"/>
                  <a:gd name="T18" fmla="*/ 13 w 304"/>
                  <a:gd name="T19" fmla="*/ 196 h 235"/>
                  <a:gd name="T20" fmla="*/ 8 w 304"/>
                  <a:gd name="T21" fmla="*/ 150 h 235"/>
                  <a:gd name="T22" fmla="*/ 19 w 304"/>
                  <a:gd name="T23" fmla="*/ 129 h 235"/>
                  <a:gd name="T24" fmla="*/ 15 w 304"/>
                  <a:gd name="T25" fmla="*/ 115 h 235"/>
                  <a:gd name="T26" fmla="*/ 21 w 304"/>
                  <a:gd name="T27" fmla="*/ 93 h 235"/>
                  <a:gd name="T28" fmla="*/ 91 w 304"/>
                  <a:gd name="T29" fmla="*/ 15 h 235"/>
                  <a:gd name="T30" fmla="*/ 118 w 304"/>
                  <a:gd name="T31" fmla="*/ 1 h 235"/>
                  <a:gd name="T32" fmla="*/ 179 w 304"/>
                  <a:gd name="T33" fmla="*/ 16 h 235"/>
                  <a:gd name="T34" fmla="*/ 242 w 304"/>
                  <a:gd name="T35" fmla="*/ 38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4" h="235">
                    <a:moveTo>
                      <a:pt x="242" y="38"/>
                    </a:moveTo>
                    <a:cubicBezTo>
                      <a:pt x="253" y="44"/>
                      <a:pt x="263" y="51"/>
                      <a:pt x="269" y="61"/>
                    </a:cubicBezTo>
                    <a:cubicBezTo>
                      <a:pt x="272" y="69"/>
                      <a:pt x="274" y="76"/>
                      <a:pt x="276" y="84"/>
                    </a:cubicBezTo>
                    <a:cubicBezTo>
                      <a:pt x="283" y="108"/>
                      <a:pt x="301" y="129"/>
                      <a:pt x="303" y="154"/>
                    </a:cubicBezTo>
                    <a:cubicBezTo>
                      <a:pt x="304" y="181"/>
                      <a:pt x="283" y="205"/>
                      <a:pt x="260" y="219"/>
                    </a:cubicBezTo>
                    <a:cubicBezTo>
                      <a:pt x="255" y="223"/>
                      <a:pt x="248" y="225"/>
                      <a:pt x="242" y="225"/>
                    </a:cubicBezTo>
                    <a:cubicBezTo>
                      <a:pt x="235" y="225"/>
                      <a:pt x="229" y="221"/>
                      <a:pt x="223" y="218"/>
                    </a:cubicBezTo>
                    <a:cubicBezTo>
                      <a:pt x="197" y="206"/>
                      <a:pt x="167" y="221"/>
                      <a:pt x="139" y="228"/>
                    </a:cubicBezTo>
                    <a:cubicBezTo>
                      <a:pt x="110" y="235"/>
                      <a:pt x="80" y="233"/>
                      <a:pt x="52" y="223"/>
                    </a:cubicBezTo>
                    <a:cubicBezTo>
                      <a:pt x="37" y="217"/>
                      <a:pt x="23" y="209"/>
                      <a:pt x="13" y="196"/>
                    </a:cubicBezTo>
                    <a:cubicBezTo>
                      <a:pt x="4" y="183"/>
                      <a:pt x="0" y="164"/>
                      <a:pt x="8" y="150"/>
                    </a:cubicBezTo>
                    <a:cubicBezTo>
                      <a:pt x="12" y="143"/>
                      <a:pt x="19" y="137"/>
                      <a:pt x="19" y="129"/>
                    </a:cubicBezTo>
                    <a:cubicBezTo>
                      <a:pt x="18" y="124"/>
                      <a:pt x="15" y="120"/>
                      <a:pt x="15" y="115"/>
                    </a:cubicBezTo>
                    <a:cubicBezTo>
                      <a:pt x="13" y="107"/>
                      <a:pt x="17" y="100"/>
                      <a:pt x="21" y="93"/>
                    </a:cubicBezTo>
                    <a:cubicBezTo>
                      <a:pt x="40" y="63"/>
                      <a:pt x="63" y="37"/>
                      <a:pt x="91" y="15"/>
                    </a:cubicBezTo>
                    <a:cubicBezTo>
                      <a:pt x="99" y="8"/>
                      <a:pt x="108" y="2"/>
                      <a:pt x="118" y="1"/>
                    </a:cubicBezTo>
                    <a:cubicBezTo>
                      <a:pt x="139" y="0"/>
                      <a:pt x="157" y="16"/>
                      <a:pt x="179" y="16"/>
                    </a:cubicBezTo>
                    <a:cubicBezTo>
                      <a:pt x="204" y="16"/>
                      <a:pt x="221" y="24"/>
                      <a:pt x="242" y="38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1" name="iŝliḍe">
                <a:extLst>
                  <a:ext uri="{FF2B5EF4-FFF2-40B4-BE49-F238E27FC236}">
                    <a16:creationId xmlns:a16="http://schemas.microsoft.com/office/drawing/2014/main" id="{BA953BE5-B637-4BE4-AA5E-19EE2E970ED5}"/>
                  </a:ext>
                </a:extLst>
              </p:cNvPr>
              <p:cNvSpPr/>
              <p:nvPr/>
            </p:nvSpPr>
            <p:spPr bwMode="auto">
              <a:xfrm>
                <a:off x="5472113" y="1565276"/>
                <a:ext cx="127000" cy="180975"/>
              </a:xfrm>
              <a:custGeom>
                <a:avLst/>
                <a:gdLst>
                  <a:gd name="T0" fmla="*/ 1 w 99"/>
                  <a:gd name="T1" fmla="*/ 0 h 141"/>
                  <a:gd name="T2" fmla="*/ 0 w 99"/>
                  <a:gd name="T3" fmla="*/ 14 h 141"/>
                  <a:gd name="T4" fmla="*/ 96 w 99"/>
                  <a:gd name="T5" fmla="*/ 141 h 141"/>
                  <a:gd name="T6" fmla="*/ 99 w 99"/>
                  <a:gd name="T7" fmla="*/ 138 h 141"/>
                  <a:gd name="T8" fmla="*/ 2 w 99"/>
                  <a:gd name="T9" fmla="*/ 11 h 141"/>
                  <a:gd name="T10" fmla="*/ 3 w 99"/>
                  <a:gd name="T11" fmla="*/ 1 h 141"/>
                  <a:gd name="T12" fmla="*/ 1 w 99"/>
                  <a:gd name="T1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41">
                    <a:moveTo>
                      <a:pt x="1" y="0"/>
                    </a:moveTo>
                    <a:cubicBezTo>
                      <a:pt x="0" y="4"/>
                      <a:pt x="0" y="9"/>
                      <a:pt x="0" y="14"/>
                    </a:cubicBezTo>
                    <a:cubicBezTo>
                      <a:pt x="0" y="74"/>
                      <a:pt x="41" y="125"/>
                      <a:pt x="96" y="141"/>
                    </a:cubicBezTo>
                    <a:cubicBezTo>
                      <a:pt x="97" y="140"/>
                      <a:pt x="98" y="139"/>
                      <a:pt x="99" y="138"/>
                    </a:cubicBezTo>
                    <a:cubicBezTo>
                      <a:pt x="43" y="122"/>
                      <a:pt x="2" y="71"/>
                      <a:pt x="2" y="11"/>
                    </a:cubicBezTo>
                    <a:cubicBezTo>
                      <a:pt x="2" y="7"/>
                      <a:pt x="3" y="4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</a:path>
                </a:pathLst>
              </a:custGeom>
              <a:solidFill>
                <a:srgbClr val="AB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2" name="îṧ1îḍé">
                <a:extLst>
                  <a:ext uri="{FF2B5EF4-FFF2-40B4-BE49-F238E27FC236}">
                    <a16:creationId xmlns:a16="http://schemas.microsoft.com/office/drawing/2014/main" id="{B96DA5D4-DC7A-4E90-A31B-9E07A59740F1}"/>
                  </a:ext>
                </a:extLst>
              </p:cNvPr>
              <p:cNvSpPr/>
              <p:nvPr/>
            </p:nvSpPr>
            <p:spPr bwMode="auto">
              <a:xfrm>
                <a:off x="5595938" y="1741488"/>
                <a:ext cx="46038" cy="11113"/>
              </a:xfrm>
              <a:custGeom>
                <a:avLst/>
                <a:gdLst>
                  <a:gd name="T0" fmla="*/ 3 w 36"/>
                  <a:gd name="T1" fmla="*/ 0 h 8"/>
                  <a:gd name="T2" fmla="*/ 0 w 36"/>
                  <a:gd name="T3" fmla="*/ 3 h 8"/>
                  <a:gd name="T4" fmla="*/ 36 w 36"/>
                  <a:gd name="T5" fmla="*/ 8 h 8"/>
                  <a:gd name="T6" fmla="*/ 36 w 36"/>
                  <a:gd name="T7" fmla="*/ 5 h 8"/>
                  <a:gd name="T8" fmla="*/ 3 w 36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8">
                    <a:moveTo>
                      <a:pt x="3" y="0"/>
                    </a:moveTo>
                    <a:cubicBezTo>
                      <a:pt x="2" y="1"/>
                      <a:pt x="1" y="2"/>
                      <a:pt x="0" y="3"/>
                    </a:cubicBezTo>
                    <a:cubicBezTo>
                      <a:pt x="11" y="6"/>
                      <a:pt x="23" y="8"/>
                      <a:pt x="36" y="8"/>
                    </a:cubicBezTo>
                    <a:cubicBezTo>
                      <a:pt x="36" y="7"/>
                      <a:pt x="36" y="6"/>
                      <a:pt x="36" y="5"/>
                    </a:cubicBezTo>
                    <a:cubicBezTo>
                      <a:pt x="24" y="4"/>
                      <a:pt x="13" y="3"/>
                      <a:pt x="3" y="0"/>
                    </a:cubicBezTo>
                  </a:path>
                </a:pathLst>
              </a:custGeom>
              <a:solidFill>
                <a:srgbClr val="CCD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3" name="ïṩḷiďé">
                <a:extLst>
                  <a:ext uri="{FF2B5EF4-FFF2-40B4-BE49-F238E27FC236}">
                    <a16:creationId xmlns:a16="http://schemas.microsoft.com/office/drawing/2014/main" id="{92BDE4B3-DBC8-41FF-98EE-6B83E5E66D68}"/>
                  </a:ext>
                </a:extLst>
              </p:cNvPr>
              <p:cNvSpPr/>
              <p:nvPr/>
            </p:nvSpPr>
            <p:spPr bwMode="auto">
              <a:xfrm>
                <a:off x="5641976" y="1684338"/>
                <a:ext cx="136525" cy="68263"/>
              </a:xfrm>
              <a:custGeom>
                <a:avLst/>
                <a:gdLst>
                  <a:gd name="T0" fmla="*/ 105 w 106"/>
                  <a:gd name="T1" fmla="*/ 0 h 53"/>
                  <a:gd name="T2" fmla="*/ 2 w 106"/>
                  <a:gd name="T3" fmla="*/ 50 h 53"/>
                  <a:gd name="T4" fmla="*/ 0 w 106"/>
                  <a:gd name="T5" fmla="*/ 50 h 53"/>
                  <a:gd name="T6" fmla="*/ 0 w 106"/>
                  <a:gd name="T7" fmla="*/ 53 h 53"/>
                  <a:gd name="T8" fmla="*/ 0 w 106"/>
                  <a:gd name="T9" fmla="*/ 53 h 53"/>
                  <a:gd name="T10" fmla="*/ 106 w 106"/>
                  <a:gd name="T11" fmla="*/ 0 h 53"/>
                  <a:gd name="T12" fmla="*/ 105 w 106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53">
                    <a:moveTo>
                      <a:pt x="105" y="0"/>
                    </a:moveTo>
                    <a:cubicBezTo>
                      <a:pt x="81" y="31"/>
                      <a:pt x="44" y="50"/>
                      <a:pt x="2" y="50"/>
                    </a:cubicBezTo>
                    <a:cubicBezTo>
                      <a:pt x="1" y="50"/>
                      <a:pt x="1" y="50"/>
                      <a:pt x="0" y="50"/>
                    </a:cubicBezTo>
                    <a:cubicBezTo>
                      <a:pt x="0" y="51"/>
                      <a:pt x="0" y="52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3" y="53"/>
                      <a:pt x="81" y="32"/>
                      <a:pt x="106" y="0"/>
                    </a:cubicBezTo>
                    <a:cubicBezTo>
                      <a:pt x="105" y="0"/>
                      <a:pt x="105" y="0"/>
                      <a:pt x="105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4" name="iŝ1îďè">
                <a:extLst>
                  <a:ext uri="{FF2B5EF4-FFF2-40B4-BE49-F238E27FC236}">
                    <a16:creationId xmlns:a16="http://schemas.microsoft.com/office/drawing/2014/main" id="{C11A2A04-2B1A-40FB-B2C0-0A03A40EAD58}"/>
                  </a:ext>
                </a:extLst>
              </p:cNvPr>
              <p:cNvSpPr/>
              <p:nvPr/>
            </p:nvSpPr>
            <p:spPr bwMode="auto">
              <a:xfrm>
                <a:off x="5475288" y="1409701"/>
                <a:ext cx="339725" cy="338138"/>
              </a:xfrm>
              <a:prstGeom prst="ellipse">
                <a:avLst/>
              </a:prstGeom>
              <a:solidFill>
                <a:srgbClr val="BE6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îṥľiďe">
                <a:extLst>
                  <a:ext uri="{FF2B5EF4-FFF2-40B4-BE49-F238E27FC236}">
                    <a16:creationId xmlns:a16="http://schemas.microsoft.com/office/drawing/2014/main" id="{01F8E842-FC31-46DA-B19C-A6B0529CF7C9}"/>
                  </a:ext>
                </a:extLst>
              </p:cNvPr>
              <p:cNvSpPr/>
              <p:nvPr/>
            </p:nvSpPr>
            <p:spPr bwMode="auto">
              <a:xfrm>
                <a:off x="5438776" y="1320801"/>
                <a:ext cx="444500" cy="366713"/>
              </a:xfrm>
              <a:custGeom>
                <a:avLst/>
                <a:gdLst>
                  <a:gd name="T0" fmla="*/ 231 w 345"/>
                  <a:gd name="T1" fmla="*/ 275 h 286"/>
                  <a:gd name="T2" fmla="*/ 293 w 345"/>
                  <a:gd name="T3" fmla="*/ 280 h 286"/>
                  <a:gd name="T4" fmla="*/ 326 w 345"/>
                  <a:gd name="T5" fmla="*/ 266 h 286"/>
                  <a:gd name="T6" fmla="*/ 343 w 345"/>
                  <a:gd name="T7" fmla="*/ 236 h 286"/>
                  <a:gd name="T8" fmla="*/ 333 w 345"/>
                  <a:gd name="T9" fmla="*/ 197 h 286"/>
                  <a:gd name="T10" fmla="*/ 344 w 345"/>
                  <a:gd name="T11" fmla="*/ 147 h 286"/>
                  <a:gd name="T12" fmla="*/ 328 w 345"/>
                  <a:gd name="T13" fmla="*/ 101 h 286"/>
                  <a:gd name="T14" fmla="*/ 278 w 345"/>
                  <a:gd name="T15" fmla="*/ 31 h 286"/>
                  <a:gd name="T16" fmla="*/ 199 w 345"/>
                  <a:gd name="T17" fmla="*/ 6 h 286"/>
                  <a:gd name="T18" fmla="*/ 159 w 345"/>
                  <a:gd name="T19" fmla="*/ 18 h 286"/>
                  <a:gd name="T20" fmla="*/ 122 w 345"/>
                  <a:gd name="T21" fmla="*/ 14 h 286"/>
                  <a:gd name="T22" fmla="*/ 86 w 345"/>
                  <a:gd name="T23" fmla="*/ 22 h 286"/>
                  <a:gd name="T24" fmla="*/ 73 w 345"/>
                  <a:gd name="T25" fmla="*/ 37 h 286"/>
                  <a:gd name="T26" fmla="*/ 61 w 345"/>
                  <a:gd name="T27" fmla="*/ 42 h 286"/>
                  <a:gd name="T28" fmla="*/ 34 w 345"/>
                  <a:gd name="T29" fmla="*/ 78 h 286"/>
                  <a:gd name="T30" fmla="*/ 0 w 345"/>
                  <a:gd name="T31" fmla="*/ 177 h 286"/>
                  <a:gd name="T32" fmla="*/ 38 w 345"/>
                  <a:gd name="T33" fmla="*/ 194 h 286"/>
                  <a:gd name="T34" fmla="*/ 65 w 345"/>
                  <a:gd name="T35" fmla="*/ 224 h 286"/>
                  <a:gd name="T36" fmla="*/ 70 w 345"/>
                  <a:gd name="T37" fmla="*/ 255 h 286"/>
                  <a:gd name="T38" fmla="*/ 96 w 345"/>
                  <a:gd name="T39" fmla="*/ 263 h 286"/>
                  <a:gd name="T40" fmla="*/ 125 w 345"/>
                  <a:gd name="T41" fmla="*/ 260 h 286"/>
                  <a:gd name="T42" fmla="*/ 180 w 345"/>
                  <a:gd name="T43" fmla="*/ 260 h 286"/>
                  <a:gd name="T44" fmla="*/ 231 w 345"/>
                  <a:gd name="T45" fmla="*/ 275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5" h="286">
                    <a:moveTo>
                      <a:pt x="231" y="275"/>
                    </a:moveTo>
                    <a:cubicBezTo>
                      <a:pt x="250" y="286"/>
                      <a:pt x="273" y="285"/>
                      <a:pt x="293" y="280"/>
                    </a:cubicBezTo>
                    <a:cubicBezTo>
                      <a:pt x="305" y="278"/>
                      <a:pt x="316" y="273"/>
                      <a:pt x="326" y="266"/>
                    </a:cubicBezTo>
                    <a:cubicBezTo>
                      <a:pt x="336" y="259"/>
                      <a:pt x="342" y="248"/>
                      <a:pt x="343" y="236"/>
                    </a:cubicBezTo>
                    <a:cubicBezTo>
                      <a:pt x="343" y="222"/>
                      <a:pt x="334" y="210"/>
                      <a:pt x="333" y="197"/>
                    </a:cubicBezTo>
                    <a:cubicBezTo>
                      <a:pt x="332" y="180"/>
                      <a:pt x="343" y="164"/>
                      <a:pt x="344" y="147"/>
                    </a:cubicBezTo>
                    <a:cubicBezTo>
                      <a:pt x="345" y="130"/>
                      <a:pt x="336" y="115"/>
                      <a:pt x="328" y="101"/>
                    </a:cubicBezTo>
                    <a:cubicBezTo>
                      <a:pt x="314" y="76"/>
                      <a:pt x="300" y="50"/>
                      <a:pt x="278" y="31"/>
                    </a:cubicBezTo>
                    <a:cubicBezTo>
                      <a:pt x="257" y="12"/>
                      <a:pt x="227" y="0"/>
                      <a:pt x="199" y="6"/>
                    </a:cubicBezTo>
                    <a:cubicBezTo>
                      <a:pt x="186" y="9"/>
                      <a:pt x="173" y="17"/>
                      <a:pt x="159" y="18"/>
                    </a:cubicBezTo>
                    <a:cubicBezTo>
                      <a:pt x="146" y="19"/>
                      <a:pt x="134" y="16"/>
                      <a:pt x="122" y="14"/>
                    </a:cubicBezTo>
                    <a:cubicBezTo>
                      <a:pt x="109" y="12"/>
                      <a:pt x="95" y="13"/>
                      <a:pt x="86" y="22"/>
                    </a:cubicBezTo>
                    <a:cubicBezTo>
                      <a:pt x="81" y="27"/>
                      <a:pt x="78" y="34"/>
                      <a:pt x="73" y="37"/>
                    </a:cubicBezTo>
                    <a:cubicBezTo>
                      <a:pt x="69" y="39"/>
                      <a:pt x="65" y="40"/>
                      <a:pt x="61" y="42"/>
                    </a:cubicBezTo>
                    <a:cubicBezTo>
                      <a:pt x="46" y="47"/>
                      <a:pt x="39" y="64"/>
                      <a:pt x="34" y="78"/>
                    </a:cubicBezTo>
                    <a:cubicBezTo>
                      <a:pt x="0" y="177"/>
                      <a:pt x="0" y="177"/>
                      <a:pt x="0" y="177"/>
                    </a:cubicBezTo>
                    <a:cubicBezTo>
                      <a:pt x="12" y="185"/>
                      <a:pt x="25" y="188"/>
                      <a:pt x="38" y="194"/>
                    </a:cubicBezTo>
                    <a:cubicBezTo>
                      <a:pt x="50" y="201"/>
                      <a:pt x="63" y="210"/>
                      <a:pt x="65" y="224"/>
                    </a:cubicBezTo>
                    <a:cubicBezTo>
                      <a:pt x="67" y="235"/>
                      <a:pt x="63" y="247"/>
                      <a:pt x="70" y="255"/>
                    </a:cubicBezTo>
                    <a:cubicBezTo>
                      <a:pt x="75" y="263"/>
                      <a:pt x="86" y="265"/>
                      <a:pt x="96" y="263"/>
                    </a:cubicBezTo>
                    <a:cubicBezTo>
                      <a:pt x="106" y="262"/>
                      <a:pt x="115" y="259"/>
                      <a:pt x="125" y="260"/>
                    </a:cubicBezTo>
                    <a:cubicBezTo>
                      <a:pt x="149" y="264"/>
                      <a:pt x="158" y="279"/>
                      <a:pt x="180" y="260"/>
                    </a:cubicBezTo>
                    <a:cubicBezTo>
                      <a:pt x="202" y="242"/>
                      <a:pt x="210" y="264"/>
                      <a:pt x="231" y="275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6" name="í$ḻîďè">
                <a:extLst>
                  <a:ext uri="{FF2B5EF4-FFF2-40B4-BE49-F238E27FC236}">
                    <a16:creationId xmlns:a16="http://schemas.microsoft.com/office/drawing/2014/main" id="{257A0989-7F95-4948-AE3E-6F9687AE31B4}"/>
                  </a:ext>
                </a:extLst>
              </p:cNvPr>
              <p:cNvSpPr/>
              <p:nvPr/>
            </p:nvSpPr>
            <p:spPr bwMode="auto">
              <a:xfrm>
                <a:off x="5030788" y="2046288"/>
                <a:ext cx="22225" cy="22225"/>
              </a:xfrm>
              <a:custGeom>
                <a:avLst/>
                <a:gdLst>
                  <a:gd name="T0" fmla="*/ 17 w 17"/>
                  <a:gd name="T1" fmla="*/ 0 h 18"/>
                  <a:gd name="T2" fmla="*/ 0 w 17"/>
                  <a:gd name="T3" fmla="*/ 17 h 18"/>
                  <a:gd name="T4" fmla="*/ 1 w 17"/>
                  <a:gd name="T5" fmla="*/ 18 h 18"/>
                  <a:gd name="T6" fmla="*/ 17 w 17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8">
                    <a:moveTo>
                      <a:pt x="17" y="0"/>
                    </a:moveTo>
                    <a:cubicBezTo>
                      <a:pt x="12" y="6"/>
                      <a:pt x="6" y="12"/>
                      <a:pt x="0" y="17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7" y="13"/>
                      <a:pt x="12" y="6"/>
                      <a:pt x="17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7" name="íšľíḍè">
                <a:extLst>
                  <a:ext uri="{FF2B5EF4-FFF2-40B4-BE49-F238E27FC236}">
                    <a16:creationId xmlns:a16="http://schemas.microsoft.com/office/drawing/2014/main" id="{25968437-52B4-4C96-9FD6-7B00EFF15C12}"/>
                  </a:ext>
                </a:extLst>
              </p:cNvPr>
              <p:cNvSpPr/>
              <p:nvPr/>
            </p:nvSpPr>
            <p:spPr bwMode="auto">
              <a:xfrm>
                <a:off x="4884738" y="2100263"/>
                <a:ext cx="84138" cy="14288"/>
              </a:xfrm>
              <a:custGeom>
                <a:avLst/>
                <a:gdLst>
                  <a:gd name="T0" fmla="*/ 0 w 66"/>
                  <a:gd name="T1" fmla="*/ 0 h 11"/>
                  <a:gd name="T2" fmla="*/ 0 w 66"/>
                  <a:gd name="T3" fmla="*/ 8 h 11"/>
                  <a:gd name="T4" fmla="*/ 30 w 66"/>
                  <a:gd name="T5" fmla="*/ 11 h 11"/>
                  <a:gd name="T6" fmla="*/ 65 w 66"/>
                  <a:gd name="T7" fmla="*/ 7 h 11"/>
                  <a:gd name="T8" fmla="*/ 65 w 66"/>
                  <a:gd name="T9" fmla="*/ 5 h 11"/>
                  <a:gd name="T10" fmla="*/ 66 w 66"/>
                  <a:gd name="T11" fmla="*/ 1 h 11"/>
                  <a:gd name="T12" fmla="*/ 35 w 66"/>
                  <a:gd name="T13" fmla="*/ 5 h 11"/>
                  <a:gd name="T14" fmla="*/ 0 w 66"/>
                  <a:gd name="T1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1">
                    <a:moveTo>
                      <a:pt x="0" y="0"/>
                    </a:moveTo>
                    <a:cubicBezTo>
                      <a:pt x="0" y="2"/>
                      <a:pt x="0" y="5"/>
                      <a:pt x="0" y="8"/>
                    </a:cubicBezTo>
                    <a:cubicBezTo>
                      <a:pt x="10" y="10"/>
                      <a:pt x="20" y="11"/>
                      <a:pt x="30" y="11"/>
                    </a:cubicBezTo>
                    <a:cubicBezTo>
                      <a:pt x="42" y="11"/>
                      <a:pt x="54" y="10"/>
                      <a:pt x="65" y="7"/>
                    </a:cubicBezTo>
                    <a:cubicBezTo>
                      <a:pt x="65" y="6"/>
                      <a:pt x="65" y="6"/>
                      <a:pt x="65" y="5"/>
                    </a:cubicBezTo>
                    <a:cubicBezTo>
                      <a:pt x="65" y="4"/>
                      <a:pt x="65" y="2"/>
                      <a:pt x="66" y="1"/>
                    </a:cubicBezTo>
                    <a:cubicBezTo>
                      <a:pt x="56" y="4"/>
                      <a:pt x="46" y="5"/>
                      <a:pt x="35" y="5"/>
                    </a:cubicBezTo>
                    <a:cubicBezTo>
                      <a:pt x="23" y="5"/>
                      <a:pt x="11" y="3"/>
                      <a:pt x="0" y="0"/>
                    </a:cubicBezTo>
                  </a:path>
                </a:pathLst>
              </a:custGeom>
              <a:solidFill>
                <a:srgbClr val="E1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8" name="ïṥḻíďê">
                <a:extLst>
                  <a:ext uri="{FF2B5EF4-FFF2-40B4-BE49-F238E27FC236}">
                    <a16:creationId xmlns:a16="http://schemas.microsoft.com/office/drawing/2014/main" id="{C0D31CA2-820D-4BC8-8E68-59030D66EC4E}"/>
                  </a:ext>
                </a:extLst>
              </p:cNvPr>
              <p:cNvSpPr/>
              <p:nvPr/>
            </p:nvSpPr>
            <p:spPr bwMode="auto">
              <a:xfrm>
                <a:off x="4968876" y="2068513"/>
                <a:ext cx="63500" cy="39688"/>
              </a:xfrm>
              <a:custGeom>
                <a:avLst/>
                <a:gdLst>
                  <a:gd name="T0" fmla="*/ 49 w 50"/>
                  <a:gd name="T1" fmla="*/ 0 h 32"/>
                  <a:gd name="T2" fmla="*/ 1 w 50"/>
                  <a:gd name="T3" fmla="*/ 26 h 32"/>
                  <a:gd name="T4" fmla="*/ 0 w 50"/>
                  <a:gd name="T5" fmla="*/ 30 h 32"/>
                  <a:gd name="T6" fmla="*/ 0 w 50"/>
                  <a:gd name="T7" fmla="*/ 32 h 32"/>
                  <a:gd name="T8" fmla="*/ 50 w 50"/>
                  <a:gd name="T9" fmla="*/ 1 h 32"/>
                  <a:gd name="T10" fmla="*/ 49 w 50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32">
                    <a:moveTo>
                      <a:pt x="49" y="0"/>
                    </a:moveTo>
                    <a:cubicBezTo>
                      <a:pt x="35" y="12"/>
                      <a:pt x="19" y="21"/>
                      <a:pt x="1" y="26"/>
                    </a:cubicBezTo>
                    <a:cubicBezTo>
                      <a:pt x="0" y="27"/>
                      <a:pt x="0" y="29"/>
                      <a:pt x="0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19" y="26"/>
                      <a:pt x="37" y="15"/>
                      <a:pt x="50" y="1"/>
                    </a:cubicBezTo>
                    <a:cubicBezTo>
                      <a:pt x="50" y="1"/>
                      <a:pt x="50" y="0"/>
                      <a:pt x="49" y="0"/>
                    </a:cubicBezTo>
                  </a:path>
                </a:pathLst>
              </a:custGeom>
              <a:solidFill>
                <a:srgbClr val="DF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9" name="ïšḷíḍè">
                <a:extLst>
                  <a:ext uri="{FF2B5EF4-FFF2-40B4-BE49-F238E27FC236}">
                    <a16:creationId xmlns:a16="http://schemas.microsoft.com/office/drawing/2014/main" id="{53B3C2CB-34C6-4904-B72B-9D537BDD91C3}"/>
                  </a:ext>
                </a:extLst>
              </p:cNvPr>
              <p:cNvSpPr/>
              <p:nvPr/>
            </p:nvSpPr>
            <p:spPr bwMode="auto">
              <a:xfrm>
                <a:off x="4775201" y="1798638"/>
                <a:ext cx="307975" cy="307975"/>
              </a:xfrm>
              <a:prstGeom prst="ellipse">
                <a:avLst/>
              </a:prstGeom>
              <a:solidFill>
                <a:srgbClr val="FB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0" name="ïṥḷïḍê">
                <a:extLst>
                  <a:ext uri="{FF2B5EF4-FFF2-40B4-BE49-F238E27FC236}">
                    <a16:creationId xmlns:a16="http://schemas.microsoft.com/office/drawing/2014/main" id="{56144BFF-B9A5-4957-A192-2EDC80EC70BC}"/>
                  </a:ext>
                </a:extLst>
              </p:cNvPr>
              <p:cNvSpPr/>
              <p:nvPr/>
            </p:nvSpPr>
            <p:spPr bwMode="auto">
              <a:xfrm>
                <a:off x="4589463" y="1722438"/>
                <a:ext cx="495300" cy="592138"/>
              </a:xfrm>
              <a:custGeom>
                <a:avLst/>
                <a:gdLst>
                  <a:gd name="T0" fmla="*/ 357 w 386"/>
                  <a:gd name="T1" fmla="*/ 62 h 461"/>
                  <a:gd name="T2" fmla="*/ 262 w 386"/>
                  <a:gd name="T3" fmla="*/ 12 h 461"/>
                  <a:gd name="T4" fmla="*/ 194 w 386"/>
                  <a:gd name="T5" fmla="*/ 6 h 461"/>
                  <a:gd name="T6" fmla="*/ 105 w 386"/>
                  <a:gd name="T7" fmla="*/ 53 h 461"/>
                  <a:gd name="T8" fmla="*/ 82 w 386"/>
                  <a:gd name="T9" fmla="*/ 93 h 461"/>
                  <a:gd name="T10" fmla="*/ 85 w 386"/>
                  <a:gd name="T11" fmla="*/ 186 h 461"/>
                  <a:gd name="T12" fmla="*/ 44 w 386"/>
                  <a:gd name="T13" fmla="*/ 285 h 461"/>
                  <a:gd name="T14" fmla="*/ 6 w 386"/>
                  <a:gd name="T15" fmla="*/ 391 h 461"/>
                  <a:gd name="T16" fmla="*/ 11 w 386"/>
                  <a:gd name="T17" fmla="*/ 425 h 461"/>
                  <a:gd name="T18" fmla="*/ 41 w 386"/>
                  <a:gd name="T19" fmla="*/ 417 h 461"/>
                  <a:gd name="T20" fmla="*/ 95 w 386"/>
                  <a:gd name="T21" fmla="*/ 378 h 461"/>
                  <a:gd name="T22" fmla="*/ 109 w 386"/>
                  <a:gd name="T23" fmla="*/ 371 h 461"/>
                  <a:gd name="T24" fmla="*/ 140 w 386"/>
                  <a:gd name="T25" fmla="*/ 382 h 461"/>
                  <a:gd name="T26" fmla="*/ 252 w 386"/>
                  <a:gd name="T27" fmla="*/ 461 h 461"/>
                  <a:gd name="T28" fmla="*/ 252 w 386"/>
                  <a:gd name="T29" fmla="*/ 432 h 461"/>
                  <a:gd name="T30" fmla="*/ 280 w 386"/>
                  <a:gd name="T31" fmla="*/ 450 h 461"/>
                  <a:gd name="T32" fmla="*/ 310 w 386"/>
                  <a:gd name="T33" fmla="*/ 450 h 461"/>
                  <a:gd name="T34" fmla="*/ 304 w 386"/>
                  <a:gd name="T35" fmla="*/ 422 h 461"/>
                  <a:gd name="T36" fmla="*/ 279 w 386"/>
                  <a:gd name="T37" fmla="*/ 404 h 461"/>
                  <a:gd name="T38" fmla="*/ 254 w 386"/>
                  <a:gd name="T39" fmla="*/ 348 h 461"/>
                  <a:gd name="T40" fmla="*/ 232 w 386"/>
                  <a:gd name="T41" fmla="*/ 311 h 461"/>
                  <a:gd name="T42" fmla="*/ 244 w 386"/>
                  <a:gd name="T43" fmla="*/ 243 h 461"/>
                  <a:gd name="T44" fmla="*/ 294 w 386"/>
                  <a:gd name="T45" fmla="*/ 177 h 461"/>
                  <a:gd name="T46" fmla="*/ 319 w 386"/>
                  <a:gd name="T47" fmla="*/ 166 h 461"/>
                  <a:gd name="T48" fmla="*/ 377 w 386"/>
                  <a:gd name="T49" fmla="*/ 111 h 461"/>
                  <a:gd name="T50" fmla="*/ 357 w 386"/>
                  <a:gd name="T51" fmla="*/ 62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6" h="461">
                    <a:moveTo>
                      <a:pt x="357" y="62"/>
                    </a:moveTo>
                    <a:cubicBezTo>
                      <a:pt x="328" y="40"/>
                      <a:pt x="296" y="23"/>
                      <a:pt x="262" y="12"/>
                    </a:cubicBezTo>
                    <a:cubicBezTo>
                      <a:pt x="240" y="5"/>
                      <a:pt x="216" y="0"/>
                      <a:pt x="194" y="6"/>
                    </a:cubicBezTo>
                    <a:cubicBezTo>
                      <a:pt x="164" y="15"/>
                      <a:pt x="124" y="28"/>
                      <a:pt x="105" y="53"/>
                    </a:cubicBezTo>
                    <a:cubicBezTo>
                      <a:pt x="96" y="65"/>
                      <a:pt x="86" y="78"/>
                      <a:pt x="82" y="93"/>
                    </a:cubicBezTo>
                    <a:cubicBezTo>
                      <a:pt x="73" y="123"/>
                      <a:pt x="86" y="155"/>
                      <a:pt x="85" y="186"/>
                    </a:cubicBezTo>
                    <a:cubicBezTo>
                      <a:pt x="84" y="222"/>
                      <a:pt x="65" y="255"/>
                      <a:pt x="44" y="285"/>
                    </a:cubicBezTo>
                    <a:cubicBezTo>
                      <a:pt x="23" y="314"/>
                      <a:pt x="18" y="357"/>
                      <a:pt x="6" y="391"/>
                    </a:cubicBezTo>
                    <a:cubicBezTo>
                      <a:pt x="2" y="403"/>
                      <a:pt x="0" y="419"/>
                      <a:pt x="11" y="425"/>
                    </a:cubicBezTo>
                    <a:cubicBezTo>
                      <a:pt x="21" y="430"/>
                      <a:pt x="32" y="423"/>
                      <a:pt x="41" y="417"/>
                    </a:cubicBezTo>
                    <a:cubicBezTo>
                      <a:pt x="95" y="378"/>
                      <a:pt x="95" y="378"/>
                      <a:pt x="95" y="378"/>
                    </a:cubicBezTo>
                    <a:cubicBezTo>
                      <a:pt x="99" y="375"/>
                      <a:pt x="104" y="372"/>
                      <a:pt x="109" y="371"/>
                    </a:cubicBezTo>
                    <a:cubicBezTo>
                      <a:pt x="120" y="368"/>
                      <a:pt x="131" y="375"/>
                      <a:pt x="140" y="382"/>
                    </a:cubicBezTo>
                    <a:cubicBezTo>
                      <a:pt x="252" y="461"/>
                      <a:pt x="252" y="461"/>
                      <a:pt x="252" y="461"/>
                    </a:cubicBezTo>
                    <a:cubicBezTo>
                      <a:pt x="256" y="452"/>
                      <a:pt x="256" y="441"/>
                      <a:pt x="252" y="432"/>
                    </a:cubicBezTo>
                    <a:cubicBezTo>
                      <a:pt x="263" y="435"/>
                      <a:pt x="270" y="444"/>
                      <a:pt x="280" y="450"/>
                    </a:cubicBezTo>
                    <a:cubicBezTo>
                      <a:pt x="289" y="456"/>
                      <a:pt x="303" y="458"/>
                      <a:pt x="310" y="450"/>
                    </a:cubicBezTo>
                    <a:cubicBezTo>
                      <a:pt x="316" y="441"/>
                      <a:pt x="311" y="429"/>
                      <a:pt x="304" y="422"/>
                    </a:cubicBezTo>
                    <a:cubicBezTo>
                      <a:pt x="296" y="415"/>
                      <a:pt x="287" y="411"/>
                      <a:pt x="279" y="404"/>
                    </a:cubicBezTo>
                    <a:cubicBezTo>
                      <a:pt x="265" y="389"/>
                      <a:pt x="263" y="366"/>
                      <a:pt x="254" y="348"/>
                    </a:cubicBezTo>
                    <a:cubicBezTo>
                      <a:pt x="248" y="335"/>
                      <a:pt x="237" y="325"/>
                      <a:pt x="232" y="311"/>
                    </a:cubicBezTo>
                    <a:cubicBezTo>
                      <a:pt x="225" y="289"/>
                      <a:pt x="235" y="265"/>
                      <a:pt x="244" y="243"/>
                    </a:cubicBezTo>
                    <a:cubicBezTo>
                      <a:pt x="256" y="218"/>
                      <a:pt x="269" y="191"/>
                      <a:pt x="294" y="177"/>
                    </a:cubicBezTo>
                    <a:cubicBezTo>
                      <a:pt x="302" y="173"/>
                      <a:pt x="311" y="170"/>
                      <a:pt x="319" y="166"/>
                    </a:cubicBezTo>
                    <a:cubicBezTo>
                      <a:pt x="341" y="156"/>
                      <a:pt x="367" y="132"/>
                      <a:pt x="377" y="111"/>
                    </a:cubicBezTo>
                    <a:cubicBezTo>
                      <a:pt x="386" y="92"/>
                      <a:pt x="372" y="73"/>
                      <a:pt x="357" y="62"/>
                    </a:cubicBezTo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1" name="îśḻïḍe">
                <a:extLst>
                  <a:ext uri="{FF2B5EF4-FFF2-40B4-BE49-F238E27FC236}">
                    <a16:creationId xmlns:a16="http://schemas.microsoft.com/office/drawing/2014/main" id="{FE141A46-16AB-4E73-9A6C-D600461A640B}"/>
                  </a:ext>
                </a:extLst>
              </p:cNvPr>
              <p:cNvSpPr/>
              <p:nvPr/>
            </p:nvSpPr>
            <p:spPr bwMode="auto">
              <a:xfrm>
                <a:off x="4813301" y="2305051"/>
                <a:ext cx="34925" cy="12700"/>
              </a:xfrm>
              <a:custGeom>
                <a:avLst/>
                <a:gdLst>
                  <a:gd name="T0" fmla="*/ 27 w 27"/>
                  <a:gd name="T1" fmla="*/ 0 h 9"/>
                  <a:gd name="T2" fmla="*/ 0 w 27"/>
                  <a:gd name="T3" fmla="*/ 4 h 9"/>
                  <a:gd name="T4" fmla="*/ 10 w 27"/>
                  <a:gd name="T5" fmla="*/ 9 h 9"/>
                  <a:gd name="T6" fmla="*/ 27 w 27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9">
                    <a:moveTo>
                      <a:pt x="27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3" y="6"/>
                      <a:pt x="6" y="8"/>
                      <a:pt x="10" y="9"/>
                    </a:cubicBezTo>
                    <a:cubicBezTo>
                      <a:pt x="17" y="9"/>
                      <a:pt x="23" y="6"/>
                      <a:pt x="27" y="0"/>
                    </a:cubicBezTo>
                  </a:path>
                </a:pathLst>
              </a:custGeom>
              <a:solidFill>
                <a:srgbClr val="DF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2" name="îśľíḓe">
                <a:extLst>
                  <a:ext uri="{FF2B5EF4-FFF2-40B4-BE49-F238E27FC236}">
                    <a16:creationId xmlns:a16="http://schemas.microsoft.com/office/drawing/2014/main" id="{5191052F-C5A9-4D5F-8319-0123645C11B0}"/>
                  </a:ext>
                </a:extLst>
              </p:cNvPr>
              <p:cNvSpPr/>
              <p:nvPr/>
            </p:nvSpPr>
            <p:spPr bwMode="auto">
              <a:xfrm>
                <a:off x="4575176" y="2384426"/>
                <a:ext cx="92075" cy="306388"/>
              </a:xfrm>
              <a:custGeom>
                <a:avLst/>
                <a:gdLst>
                  <a:gd name="T0" fmla="*/ 70 w 72"/>
                  <a:gd name="T1" fmla="*/ 0 h 238"/>
                  <a:gd name="T2" fmla="*/ 65 w 72"/>
                  <a:gd name="T3" fmla="*/ 7 h 238"/>
                  <a:gd name="T4" fmla="*/ 6 w 72"/>
                  <a:gd name="T5" fmla="*/ 140 h 238"/>
                  <a:gd name="T6" fmla="*/ 0 w 72"/>
                  <a:gd name="T7" fmla="*/ 167 h 238"/>
                  <a:gd name="T8" fmla="*/ 44 w 72"/>
                  <a:gd name="T9" fmla="*/ 229 h 238"/>
                  <a:gd name="T10" fmla="*/ 60 w 72"/>
                  <a:gd name="T11" fmla="*/ 238 h 238"/>
                  <a:gd name="T12" fmla="*/ 49 w 72"/>
                  <a:gd name="T13" fmla="*/ 215 h 238"/>
                  <a:gd name="T14" fmla="*/ 51 w 72"/>
                  <a:gd name="T15" fmla="*/ 173 h 238"/>
                  <a:gd name="T16" fmla="*/ 62 w 72"/>
                  <a:gd name="T17" fmla="*/ 111 h 238"/>
                  <a:gd name="T18" fmla="*/ 71 w 72"/>
                  <a:gd name="T19" fmla="*/ 42 h 238"/>
                  <a:gd name="T20" fmla="*/ 70 w 72"/>
                  <a:gd name="T21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238">
                    <a:moveTo>
                      <a:pt x="70" y="0"/>
                    </a:moveTo>
                    <a:cubicBezTo>
                      <a:pt x="68" y="2"/>
                      <a:pt x="66" y="4"/>
                      <a:pt x="65" y="7"/>
                    </a:cubicBezTo>
                    <a:cubicBezTo>
                      <a:pt x="35" y="46"/>
                      <a:pt x="20" y="94"/>
                      <a:pt x="6" y="140"/>
                    </a:cubicBezTo>
                    <a:cubicBezTo>
                      <a:pt x="3" y="149"/>
                      <a:pt x="1" y="158"/>
                      <a:pt x="0" y="167"/>
                    </a:cubicBezTo>
                    <a:cubicBezTo>
                      <a:pt x="0" y="193"/>
                      <a:pt x="22" y="214"/>
                      <a:pt x="44" y="229"/>
                    </a:cubicBezTo>
                    <a:cubicBezTo>
                      <a:pt x="49" y="232"/>
                      <a:pt x="55" y="236"/>
                      <a:pt x="60" y="238"/>
                    </a:cubicBezTo>
                    <a:cubicBezTo>
                      <a:pt x="55" y="231"/>
                      <a:pt x="51" y="223"/>
                      <a:pt x="49" y="215"/>
                    </a:cubicBezTo>
                    <a:cubicBezTo>
                      <a:pt x="46" y="201"/>
                      <a:pt x="49" y="187"/>
                      <a:pt x="51" y="17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7" y="88"/>
                      <a:pt x="70" y="66"/>
                      <a:pt x="71" y="42"/>
                    </a:cubicBezTo>
                    <a:cubicBezTo>
                      <a:pt x="72" y="28"/>
                      <a:pt x="72" y="14"/>
                      <a:pt x="7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3" name="iṧlîḑè">
                <a:extLst>
                  <a:ext uri="{FF2B5EF4-FFF2-40B4-BE49-F238E27FC236}">
                    <a16:creationId xmlns:a16="http://schemas.microsoft.com/office/drawing/2014/main" id="{07DFFCB3-F7DC-4F02-851E-82C0D0E9F3A2}"/>
                  </a:ext>
                </a:extLst>
              </p:cNvPr>
              <p:cNvSpPr/>
              <p:nvPr/>
            </p:nvSpPr>
            <p:spPr bwMode="auto">
              <a:xfrm>
                <a:off x="4633913" y="2305051"/>
                <a:ext cx="254000" cy="388938"/>
              </a:xfrm>
              <a:custGeom>
                <a:avLst/>
                <a:gdLst>
                  <a:gd name="T0" fmla="*/ 100 w 198"/>
                  <a:gd name="T1" fmla="*/ 0 h 303"/>
                  <a:gd name="T2" fmla="*/ 89 w 198"/>
                  <a:gd name="T3" fmla="*/ 2 h 303"/>
                  <a:gd name="T4" fmla="*/ 74 w 198"/>
                  <a:gd name="T5" fmla="*/ 13 h 303"/>
                  <a:gd name="T6" fmla="*/ 24 w 198"/>
                  <a:gd name="T7" fmla="*/ 62 h 303"/>
                  <a:gd name="T8" fmla="*/ 25 w 198"/>
                  <a:gd name="T9" fmla="*/ 104 h 303"/>
                  <a:gd name="T10" fmla="*/ 16 w 198"/>
                  <a:gd name="T11" fmla="*/ 173 h 303"/>
                  <a:gd name="T12" fmla="*/ 5 w 198"/>
                  <a:gd name="T13" fmla="*/ 235 h 303"/>
                  <a:gd name="T14" fmla="*/ 3 w 198"/>
                  <a:gd name="T15" fmla="*/ 277 h 303"/>
                  <a:gd name="T16" fmla="*/ 14 w 198"/>
                  <a:gd name="T17" fmla="*/ 300 h 303"/>
                  <a:gd name="T18" fmla="*/ 29 w 198"/>
                  <a:gd name="T19" fmla="*/ 303 h 303"/>
                  <a:gd name="T20" fmla="*/ 30 w 198"/>
                  <a:gd name="T21" fmla="*/ 303 h 303"/>
                  <a:gd name="T22" fmla="*/ 57 w 198"/>
                  <a:gd name="T23" fmla="*/ 298 h 303"/>
                  <a:gd name="T24" fmla="*/ 59 w 198"/>
                  <a:gd name="T25" fmla="*/ 298 h 303"/>
                  <a:gd name="T26" fmla="*/ 73 w 198"/>
                  <a:gd name="T27" fmla="*/ 299 h 303"/>
                  <a:gd name="T28" fmla="*/ 87 w 198"/>
                  <a:gd name="T29" fmla="*/ 301 h 303"/>
                  <a:gd name="T30" fmla="*/ 94 w 198"/>
                  <a:gd name="T31" fmla="*/ 300 h 303"/>
                  <a:gd name="T32" fmla="*/ 116 w 198"/>
                  <a:gd name="T33" fmla="*/ 280 h 303"/>
                  <a:gd name="T34" fmla="*/ 91 w 198"/>
                  <a:gd name="T35" fmla="*/ 243 h 303"/>
                  <a:gd name="T36" fmla="*/ 98 w 198"/>
                  <a:gd name="T37" fmla="*/ 230 h 303"/>
                  <a:gd name="T38" fmla="*/ 110 w 198"/>
                  <a:gd name="T39" fmla="*/ 226 h 303"/>
                  <a:gd name="T40" fmla="*/ 111 w 198"/>
                  <a:gd name="T41" fmla="*/ 226 h 303"/>
                  <a:gd name="T42" fmla="*/ 84 w 198"/>
                  <a:gd name="T43" fmla="*/ 219 h 303"/>
                  <a:gd name="T44" fmla="*/ 182 w 198"/>
                  <a:gd name="T45" fmla="*/ 91 h 303"/>
                  <a:gd name="T46" fmla="*/ 198 w 198"/>
                  <a:gd name="T47" fmla="*/ 57 h 303"/>
                  <a:gd name="T48" fmla="*/ 176 w 198"/>
                  <a:gd name="T49" fmla="*/ 24 h 303"/>
                  <a:gd name="T50" fmla="*/ 150 w 198"/>
                  <a:gd name="T51" fmla="*/ 9 h 303"/>
                  <a:gd name="T52" fmla="*/ 145 w 198"/>
                  <a:gd name="T53" fmla="*/ 10 h 303"/>
                  <a:gd name="T54" fmla="*/ 129 w 198"/>
                  <a:gd name="T55" fmla="*/ 7 h 303"/>
                  <a:gd name="T56" fmla="*/ 100 w 198"/>
                  <a:gd name="T5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8" h="303">
                    <a:moveTo>
                      <a:pt x="100" y="0"/>
                    </a:moveTo>
                    <a:cubicBezTo>
                      <a:pt x="96" y="0"/>
                      <a:pt x="93" y="1"/>
                      <a:pt x="89" y="2"/>
                    </a:cubicBezTo>
                    <a:cubicBezTo>
                      <a:pt x="83" y="5"/>
                      <a:pt x="78" y="8"/>
                      <a:pt x="74" y="13"/>
                    </a:cubicBezTo>
                    <a:cubicBezTo>
                      <a:pt x="56" y="28"/>
                      <a:pt x="39" y="44"/>
                      <a:pt x="24" y="62"/>
                    </a:cubicBezTo>
                    <a:cubicBezTo>
                      <a:pt x="26" y="76"/>
                      <a:pt x="26" y="90"/>
                      <a:pt x="25" y="104"/>
                    </a:cubicBezTo>
                    <a:cubicBezTo>
                      <a:pt x="24" y="128"/>
                      <a:pt x="21" y="150"/>
                      <a:pt x="16" y="173"/>
                    </a:cubicBezTo>
                    <a:cubicBezTo>
                      <a:pt x="5" y="235"/>
                      <a:pt x="5" y="235"/>
                      <a:pt x="5" y="235"/>
                    </a:cubicBezTo>
                    <a:cubicBezTo>
                      <a:pt x="3" y="249"/>
                      <a:pt x="0" y="263"/>
                      <a:pt x="3" y="277"/>
                    </a:cubicBezTo>
                    <a:cubicBezTo>
                      <a:pt x="5" y="285"/>
                      <a:pt x="9" y="293"/>
                      <a:pt x="14" y="300"/>
                    </a:cubicBezTo>
                    <a:cubicBezTo>
                      <a:pt x="19" y="302"/>
                      <a:pt x="24" y="303"/>
                      <a:pt x="29" y="303"/>
                    </a:cubicBezTo>
                    <a:cubicBezTo>
                      <a:pt x="30" y="303"/>
                      <a:pt x="30" y="303"/>
                      <a:pt x="30" y="303"/>
                    </a:cubicBezTo>
                    <a:cubicBezTo>
                      <a:pt x="40" y="303"/>
                      <a:pt x="48" y="298"/>
                      <a:pt x="57" y="298"/>
                    </a:cubicBezTo>
                    <a:cubicBezTo>
                      <a:pt x="58" y="298"/>
                      <a:pt x="59" y="298"/>
                      <a:pt x="59" y="298"/>
                    </a:cubicBezTo>
                    <a:cubicBezTo>
                      <a:pt x="64" y="298"/>
                      <a:pt x="69" y="299"/>
                      <a:pt x="73" y="299"/>
                    </a:cubicBezTo>
                    <a:cubicBezTo>
                      <a:pt x="78" y="300"/>
                      <a:pt x="83" y="301"/>
                      <a:pt x="87" y="301"/>
                    </a:cubicBezTo>
                    <a:cubicBezTo>
                      <a:pt x="90" y="301"/>
                      <a:pt x="92" y="301"/>
                      <a:pt x="94" y="300"/>
                    </a:cubicBezTo>
                    <a:cubicBezTo>
                      <a:pt x="104" y="298"/>
                      <a:pt x="111" y="289"/>
                      <a:pt x="116" y="280"/>
                    </a:cubicBezTo>
                    <a:cubicBezTo>
                      <a:pt x="86" y="278"/>
                      <a:pt x="81" y="275"/>
                      <a:pt x="91" y="243"/>
                    </a:cubicBezTo>
                    <a:cubicBezTo>
                      <a:pt x="92" y="238"/>
                      <a:pt x="95" y="233"/>
                      <a:pt x="98" y="230"/>
                    </a:cubicBezTo>
                    <a:cubicBezTo>
                      <a:pt x="102" y="227"/>
                      <a:pt x="106" y="226"/>
                      <a:pt x="110" y="226"/>
                    </a:cubicBezTo>
                    <a:cubicBezTo>
                      <a:pt x="111" y="226"/>
                      <a:pt x="111" y="226"/>
                      <a:pt x="111" y="226"/>
                    </a:cubicBezTo>
                    <a:cubicBezTo>
                      <a:pt x="84" y="219"/>
                      <a:pt x="84" y="219"/>
                      <a:pt x="84" y="219"/>
                    </a:cubicBezTo>
                    <a:cubicBezTo>
                      <a:pt x="182" y="91"/>
                      <a:pt x="182" y="91"/>
                      <a:pt x="182" y="91"/>
                    </a:cubicBezTo>
                    <a:cubicBezTo>
                      <a:pt x="190" y="81"/>
                      <a:pt x="198" y="70"/>
                      <a:pt x="198" y="57"/>
                    </a:cubicBezTo>
                    <a:cubicBezTo>
                      <a:pt x="197" y="43"/>
                      <a:pt x="187" y="31"/>
                      <a:pt x="176" y="24"/>
                    </a:cubicBezTo>
                    <a:cubicBezTo>
                      <a:pt x="168" y="18"/>
                      <a:pt x="158" y="14"/>
                      <a:pt x="150" y="9"/>
                    </a:cubicBezTo>
                    <a:cubicBezTo>
                      <a:pt x="148" y="10"/>
                      <a:pt x="147" y="10"/>
                      <a:pt x="145" y="10"/>
                    </a:cubicBezTo>
                    <a:cubicBezTo>
                      <a:pt x="140" y="10"/>
                      <a:pt x="134" y="9"/>
                      <a:pt x="129" y="7"/>
                    </a:cubicBezTo>
                    <a:cubicBezTo>
                      <a:pt x="119" y="4"/>
                      <a:pt x="109" y="0"/>
                      <a:pt x="100" y="0"/>
                    </a:cubicBezTo>
                  </a:path>
                </a:pathLst>
              </a:custGeom>
              <a:solidFill>
                <a:srgbClr val="DF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4" name="î$ļîḋe">
                <a:extLst>
                  <a:ext uri="{FF2B5EF4-FFF2-40B4-BE49-F238E27FC236}">
                    <a16:creationId xmlns:a16="http://schemas.microsoft.com/office/drawing/2014/main" id="{2AA29CBB-206C-47D0-8374-4B11725C71D4}"/>
                  </a:ext>
                </a:extLst>
              </p:cNvPr>
              <p:cNvSpPr/>
              <p:nvPr/>
            </p:nvSpPr>
            <p:spPr bwMode="auto">
              <a:xfrm>
                <a:off x="4738688" y="2595563"/>
                <a:ext cx="68263" cy="69850"/>
              </a:xfrm>
              <a:custGeom>
                <a:avLst/>
                <a:gdLst>
                  <a:gd name="T0" fmla="*/ 29 w 53"/>
                  <a:gd name="T1" fmla="*/ 0 h 54"/>
                  <a:gd name="T2" fmla="*/ 17 w 53"/>
                  <a:gd name="T3" fmla="*/ 4 h 54"/>
                  <a:gd name="T4" fmla="*/ 10 w 53"/>
                  <a:gd name="T5" fmla="*/ 17 h 54"/>
                  <a:gd name="T6" fmla="*/ 35 w 53"/>
                  <a:gd name="T7" fmla="*/ 54 h 54"/>
                  <a:gd name="T8" fmla="*/ 39 w 53"/>
                  <a:gd name="T9" fmla="*/ 44 h 54"/>
                  <a:gd name="T10" fmla="*/ 53 w 53"/>
                  <a:gd name="T11" fmla="*/ 6 h 54"/>
                  <a:gd name="T12" fmla="*/ 30 w 53"/>
                  <a:gd name="T13" fmla="*/ 0 h 54"/>
                  <a:gd name="T14" fmla="*/ 29 w 53"/>
                  <a:gd name="T1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54">
                    <a:moveTo>
                      <a:pt x="29" y="0"/>
                    </a:moveTo>
                    <a:cubicBezTo>
                      <a:pt x="25" y="0"/>
                      <a:pt x="21" y="1"/>
                      <a:pt x="17" y="4"/>
                    </a:cubicBezTo>
                    <a:cubicBezTo>
                      <a:pt x="14" y="7"/>
                      <a:pt x="11" y="12"/>
                      <a:pt x="10" y="17"/>
                    </a:cubicBezTo>
                    <a:cubicBezTo>
                      <a:pt x="0" y="49"/>
                      <a:pt x="5" y="52"/>
                      <a:pt x="35" y="54"/>
                    </a:cubicBezTo>
                    <a:cubicBezTo>
                      <a:pt x="36" y="51"/>
                      <a:pt x="38" y="48"/>
                      <a:pt x="39" y="44"/>
                    </a:cubicBezTo>
                    <a:cubicBezTo>
                      <a:pt x="43" y="32"/>
                      <a:pt x="45" y="17"/>
                      <a:pt x="53" y="6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29" y="0"/>
                    </a:cubicBezTo>
                  </a:path>
                </a:pathLst>
              </a:custGeom>
              <a:solidFill>
                <a:srgbClr val="E1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5" name="íSḻîḓè">
                <a:extLst>
                  <a:ext uri="{FF2B5EF4-FFF2-40B4-BE49-F238E27FC236}">
                    <a16:creationId xmlns:a16="http://schemas.microsoft.com/office/drawing/2014/main" id="{E487B563-74C1-46B7-8420-945CFFB25E81}"/>
                  </a:ext>
                </a:extLst>
              </p:cNvPr>
              <p:cNvSpPr/>
              <p:nvPr/>
            </p:nvSpPr>
            <p:spPr bwMode="auto">
              <a:xfrm>
                <a:off x="4568826" y="2290763"/>
                <a:ext cx="314325" cy="393700"/>
              </a:xfrm>
              <a:custGeom>
                <a:avLst/>
                <a:gdLst>
                  <a:gd name="T0" fmla="*/ 186 w 244"/>
                  <a:gd name="T1" fmla="*/ 7 h 306"/>
                  <a:gd name="T2" fmla="*/ 222 w 244"/>
                  <a:gd name="T3" fmla="*/ 27 h 306"/>
                  <a:gd name="T4" fmla="*/ 243 w 244"/>
                  <a:gd name="T5" fmla="*/ 60 h 306"/>
                  <a:gd name="T6" fmla="*/ 227 w 244"/>
                  <a:gd name="T7" fmla="*/ 94 h 306"/>
                  <a:gd name="T8" fmla="*/ 130 w 244"/>
                  <a:gd name="T9" fmla="*/ 222 h 306"/>
                  <a:gd name="T10" fmla="*/ 180 w 244"/>
                  <a:gd name="T11" fmla="*/ 235 h 306"/>
                  <a:gd name="T12" fmla="*/ 165 w 244"/>
                  <a:gd name="T13" fmla="*/ 273 h 306"/>
                  <a:gd name="T14" fmla="*/ 140 w 244"/>
                  <a:gd name="T15" fmla="*/ 303 h 306"/>
                  <a:gd name="T16" fmla="*/ 103 w 244"/>
                  <a:gd name="T17" fmla="*/ 301 h 306"/>
                  <a:gd name="T18" fmla="*/ 76 w 244"/>
                  <a:gd name="T19" fmla="*/ 306 h 306"/>
                  <a:gd name="T20" fmla="*/ 44 w 244"/>
                  <a:gd name="T21" fmla="*/ 294 h 306"/>
                  <a:gd name="T22" fmla="*/ 0 w 244"/>
                  <a:gd name="T23" fmla="*/ 232 h 306"/>
                  <a:gd name="T24" fmla="*/ 5 w 244"/>
                  <a:gd name="T25" fmla="*/ 205 h 306"/>
                  <a:gd name="T26" fmla="*/ 64 w 244"/>
                  <a:gd name="T27" fmla="*/ 72 h 306"/>
                  <a:gd name="T28" fmla="*/ 120 w 244"/>
                  <a:gd name="T29" fmla="*/ 16 h 306"/>
                  <a:gd name="T30" fmla="*/ 135 w 244"/>
                  <a:gd name="T31" fmla="*/ 5 h 306"/>
                  <a:gd name="T32" fmla="*/ 175 w 244"/>
                  <a:gd name="T33" fmla="*/ 10 h 306"/>
                  <a:gd name="T34" fmla="*/ 213 w 244"/>
                  <a:gd name="T35" fmla="*/ 3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44" h="306">
                    <a:moveTo>
                      <a:pt x="186" y="7"/>
                    </a:moveTo>
                    <a:cubicBezTo>
                      <a:pt x="198" y="15"/>
                      <a:pt x="211" y="19"/>
                      <a:pt x="222" y="27"/>
                    </a:cubicBezTo>
                    <a:cubicBezTo>
                      <a:pt x="233" y="35"/>
                      <a:pt x="243" y="46"/>
                      <a:pt x="243" y="60"/>
                    </a:cubicBezTo>
                    <a:cubicBezTo>
                      <a:pt x="244" y="73"/>
                      <a:pt x="235" y="84"/>
                      <a:pt x="227" y="94"/>
                    </a:cubicBezTo>
                    <a:cubicBezTo>
                      <a:pt x="130" y="222"/>
                      <a:pt x="130" y="222"/>
                      <a:pt x="130" y="222"/>
                    </a:cubicBezTo>
                    <a:cubicBezTo>
                      <a:pt x="180" y="235"/>
                      <a:pt x="180" y="235"/>
                      <a:pt x="180" y="235"/>
                    </a:cubicBezTo>
                    <a:cubicBezTo>
                      <a:pt x="172" y="246"/>
                      <a:pt x="170" y="260"/>
                      <a:pt x="165" y="273"/>
                    </a:cubicBezTo>
                    <a:cubicBezTo>
                      <a:pt x="161" y="286"/>
                      <a:pt x="153" y="300"/>
                      <a:pt x="140" y="303"/>
                    </a:cubicBezTo>
                    <a:cubicBezTo>
                      <a:pt x="128" y="306"/>
                      <a:pt x="116" y="300"/>
                      <a:pt x="103" y="301"/>
                    </a:cubicBezTo>
                    <a:cubicBezTo>
                      <a:pt x="94" y="301"/>
                      <a:pt x="85" y="306"/>
                      <a:pt x="76" y="306"/>
                    </a:cubicBezTo>
                    <a:cubicBezTo>
                      <a:pt x="64" y="306"/>
                      <a:pt x="53" y="300"/>
                      <a:pt x="44" y="294"/>
                    </a:cubicBezTo>
                    <a:cubicBezTo>
                      <a:pt x="22" y="279"/>
                      <a:pt x="0" y="258"/>
                      <a:pt x="0" y="232"/>
                    </a:cubicBezTo>
                    <a:cubicBezTo>
                      <a:pt x="1" y="223"/>
                      <a:pt x="2" y="214"/>
                      <a:pt x="5" y="205"/>
                    </a:cubicBezTo>
                    <a:cubicBezTo>
                      <a:pt x="20" y="159"/>
                      <a:pt x="35" y="111"/>
                      <a:pt x="64" y="72"/>
                    </a:cubicBezTo>
                    <a:cubicBezTo>
                      <a:pt x="80" y="51"/>
                      <a:pt x="100" y="33"/>
                      <a:pt x="120" y="16"/>
                    </a:cubicBezTo>
                    <a:cubicBezTo>
                      <a:pt x="124" y="11"/>
                      <a:pt x="129" y="8"/>
                      <a:pt x="135" y="5"/>
                    </a:cubicBezTo>
                    <a:cubicBezTo>
                      <a:pt x="148" y="0"/>
                      <a:pt x="162" y="6"/>
                      <a:pt x="175" y="10"/>
                    </a:cubicBezTo>
                    <a:cubicBezTo>
                      <a:pt x="188" y="14"/>
                      <a:pt x="205" y="14"/>
                      <a:pt x="213" y="3"/>
                    </a:cubicBezTo>
                  </a:path>
                </a:pathLst>
              </a:custGeom>
              <a:solidFill>
                <a:srgbClr val="F86D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6" name="îṩľíḓe">
                <a:extLst>
                  <a:ext uri="{FF2B5EF4-FFF2-40B4-BE49-F238E27FC236}">
                    <a16:creationId xmlns:a16="http://schemas.microsoft.com/office/drawing/2014/main" id="{5841F5E5-CBAE-4C98-83FF-9335D1A91682}"/>
                  </a:ext>
                </a:extLst>
              </p:cNvPr>
              <p:cNvSpPr/>
              <p:nvPr/>
            </p:nvSpPr>
            <p:spPr bwMode="auto">
              <a:xfrm>
                <a:off x="6080126" y="1720851"/>
                <a:ext cx="384175" cy="106363"/>
              </a:xfrm>
              <a:custGeom>
                <a:avLst/>
                <a:gdLst>
                  <a:gd name="T0" fmla="*/ 5 w 299"/>
                  <a:gd name="T1" fmla="*/ 0 h 83"/>
                  <a:gd name="T2" fmla="*/ 4 w 299"/>
                  <a:gd name="T3" fmla="*/ 1 h 83"/>
                  <a:gd name="T4" fmla="*/ 4 w 299"/>
                  <a:gd name="T5" fmla="*/ 1 h 83"/>
                  <a:gd name="T6" fmla="*/ 0 w 299"/>
                  <a:gd name="T7" fmla="*/ 19 h 83"/>
                  <a:gd name="T8" fmla="*/ 9 w 299"/>
                  <a:gd name="T9" fmla="*/ 47 h 83"/>
                  <a:gd name="T10" fmla="*/ 48 w 299"/>
                  <a:gd name="T11" fmla="*/ 74 h 83"/>
                  <a:gd name="T12" fmla="*/ 100 w 299"/>
                  <a:gd name="T13" fmla="*/ 83 h 83"/>
                  <a:gd name="T14" fmla="*/ 135 w 299"/>
                  <a:gd name="T15" fmla="*/ 79 h 83"/>
                  <a:gd name="T16" fmla="*/ 197 w 299"/>
                  <a:gd name="T17" fmla="*/ 64 h 83"/>
                  <a:gd name="T18" fmla="*/ 219 w 299"/>
                  <a:gd name="T19" fmla="*/ 69 h 83"/>
                  <a:gd name="T20" fmla="*/ 238 w 299"/>
                  <a:gd name="T21" fmla="*/ 76 h 83"/>
                  <a:gd name="T22" fmla="*/ 256 w 299"/>
                  <a:gd name="T23" fmla="*/ 70 h 83"/>
                  <a:gd name="T24" fmla="*/ 299 w 299"/>
                  <a:gd name="T25" fmla="*/ 7 h 83"/>
                  <a:gd name="T26" fmla="*/ 299 w 299"/>
                  <a:gd name="T27" fmla="*/ 5 h 83"/>
                  <a:gd name="T28" fmla="*/ 299 w 299"/>
                  <a:gd name="T29" fmla="*/ 5 h 83"/>
                  <a:gd name="T30" fmla="*/ 298 w 299"/>
                  <a:gd name="T31" fmla="*/ 2 h 83"/>
                  <a:gd name="T32" fmla="*/ 260 w 299"/>
                  <a:gd name="T33" fmla="*/ 44 h 83"/>
                  <a:gd name="T34" fmla="*/ 242 w 299"/>
                  <a:gd name="T35" fmla="*/ 50 h 83"/>
                  <a:gd name="T36" fmla="*/ 223 w 299"/>
                  <a:gd name="T37" fmla="*/ 42 h 83"/>
                  <a:gd name="T38" fmla="*/ 201 w 299"/>
                  <a:gd name="T39" fmla="*/ 38 h 83"/>
                  <a:gd name="T40" fmla="*/ 139 w 299"/>
                  <a:gd name="T41" fmla="*/ 52 h 83"/>
                  <a:gd name="T42" fmla="*/ 104 w 299"/>
                  <a:gd name="T43" fmla="*/ 56 h 83"/>
                  <a:gd name="T44" fmla="*/ 52 w 299"/>
                  <a:gd name="T45" fmla="*/ 47 h 83"/>
                  <a:gd name="T46" fmla="*/ 13 w 299"/>
                  <a:gd name="T47" fmla="*/ 20 h 83"/>
                  <a:gd name="T48" fmla="*/ 5 w 299"/>
                  <a:gd name="T4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9" h="83">
                    <a:moveTo>
                      <a:pt x="5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1" y="7"/>
                      <a:pt x="0" y="13"/>
                      <a:pt x="0" y="19"/>
                    </a:cubicBezTo>
                    <a:cubicBezTo>
                      <a:pt x="0" y="29"/>
                      <a:pt x="3" y="39"/>
                      <a:pt x="9" y="47"/>
                    </a:cubicBezTo>
                    <a:cubicBezTo>
                      <a:pt x="19" y="60"/>
                      <a:pt x="33" y="68"/>
                      <a:pt x="48" y="74"/>
                    </a:cubicBezTo>
                    <a:cubicBezTo>
                      <a:pt x="65" y="80"/>
                      <a:pt x="82" y="83"/>
                      <a:pt x="100" y="83"/>
                    </a:cubicBezTo>
                    <a:cubicBezTo>
                      <a:pt x="112" y="83"/>
                      <a:pt x="124" y="82"/>
                      <a:pt x="135" y="79"/>
                    </a:cubicBezTo>
                    <a:cubicBezTo>
                      <a:pt x="156" y="74"/>
                      <a:pt x="177" y="64"/>
                      <a:pt x="197" y="64"/>
                    </a:cubicBezTo>
                    <a:cubicBezTo>
                      <a:pt x="205" y="64"/>
                      <a:pt x="212" y="66"/>
                      <a:pt x="219" y="69"/>
                    </a:cubicBezTo>
                    <a:cubicBezTo>
                      <a:pt x="225" y="72"/>
                      <a:pt x="231" y="76"/>
                      <a:pt x="238" y="76"/>
                    </a:cubicBezTo>
                    <a:cubicBezTo>
                      <a:pt x="244" y="76"/>
                      <a:pt x="251" y="74"/>
                      <a:pt x="256" y="70"/>
                    </a:cubicBezTo>
                    <a:cubicBezTo>
                      <a:pt x="279" y="56"/>
                      <a:pt x="299" y="33"/>
                      <a:pt x="299" y="7"/>
                    </a:cubicBezTo>
                    <a:cubicBezTo>
                      <a:pt x="299" y="6"/>
                      <a:pt x="299" y="5"/>
                      <a:pt x="299" y="5"/>
                    </a:cubicBezTo>
                    <a:cubicBezTo>
                      <a:pt x="299" y="5"/>
                      <a:pt x="299" y="5"/>
                      <a:pt x="299" y="5"/>
                    </a:cubicBezTo>
                    <a:cubicBezTo>
                      <a:pt x="298" y="4"/>
                      <a:pt x="298" y="3"/>
                      <a:pt x="298" y="2"/>
                    </a:cubicBezTo>
                    <a:cubicBezTo>
                      <a:pt x="291" y="19"/>
                      <a:pt x="276" y="34"/>
                      <a:pt x="260" y="44"/>
                    </a:cubicBezTo>
                    <a:cubicBezTo>
                      <a:pt x="255" y="47"/>
                      <a:pt x="248" y="50"/>
                      <a:pt x="242" y="50"/>
                    </a:cubicBezTo>
                    <a:cubicBezTo>
                      <a:pt x="235" y="49"/>
                      <a:pt x="229" y="45"/>
                      <a:pt x="223" y="42"/>
                    </a:cubicBezTo>
                    <a:cubicBezTo>
                      <a:pt x="216" y="39"/>
                      <a:pt x="209" y="38"/>
                      <a:pt x="201" y="38"/>
                    </a:cubicBezTo>
                    <a:cubicBezTo>
                      <a:pt x="181" y="38"/>
                      <a:pt x="160" y="47"/>
                      <a:pt x="139" y="52"/>
                    </a:cubicBezTo>
                    <a:cubicBezTo>
                      <a:pt x="128" y="55"/>
                      <a:pt x="116" y="56"/>
                      <a:pt x="104" y="56"/>
                    </a:cubicBezTo>
                    <a:cubicBezTo>
                      <a:pt x="87" y="56"/>
                      <a:pt x="69" y="53"/>
                      <a:pt x="52" y="47"/>
                    </a:cubicBezTo>
                    <a:cubicBezTo>
                      <a:pt x="37" y="42"/>
                      <a:pt x="23" y="33"/>
                      <a:pt x="13" y="20"/>
                    </a:cubicBezTo>
                    <a:cubicBezTo>
                      <a:pt x="9" y="14"/>
                      <a:pt x="6" y="8"/>
                      <a:pt x="5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7" name="îşlîḓé">
                <a:extLst>
                  <a:ext uri="{FF2B5EF4-FFF2-40B4-BE49-F238E27FC236}">
                    <a16:creationId xmlns:a16="http://schemas.microsoft.com/office/drawing/2014/main" id="{48E22300-FC72-401C-BC4D-E515108770D6}"/>
                  </a:ext>
                </a:extLst>
              </p:cNvPr>
              <p:cNvSpPr/>
              <p:nvPr/>
            </p:nvSpPr>
            <p:spPr bwMode="auto">
              <a:xfrm>
                <a:off x="6092826" y="1651001"/>
                <a:ext cx="9525" cy="31750"/>
              </a:xfrm>
              <a:custGeom>
                <a:avLst/>
                <a:gdLst>
                  <a:gd name="T0" fmla="*/ 8 w 8"/>
                  <a:gd name="T1" fmla="*/ 0 h 25"/>
                  <a:gd name="T2" fmla="*/ 1 w 8"/>
                  <a:gd name="T3" fmla="*/ 21 h 25"/>
                  <a:gd name="T4" fmla="*/ 3 w 8"/>
                  <a:gd name="T5" fmla="*/ 25 h 25"/>
                  <a:gd name="T6" fmla="*/ 3 w 8"/>
                  <a:gd name="T7" fmla="*/ 25 h 25"/>
                  <a:gd name="T8" fmla="*/ 2 w 8"/>
                  <a:gd name="T9" fmla="*/ 21 h 25"/>
                  <a:gd name="T10" fmla="*/ 8 w 8"/>
                  <a:gd name="T11" fmla="*/ 0 h 25"/>
                  <a:gd name="T12" fmla="*/ 8 w 8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5">
                    <a:moveTo>
                      <a:pt x="8" y="0"/>
                    </a:moveTo>
                    <a:cubicBezTo>
                      <a:pt x="4" y="7"/>
                      <a:pt x="0" y="14"/>
                      <a:pt x="1" y="21"/>
                    </a:cubicBezTo>
                    <a:cubicBezTo>
                      <a:pt x="2" y="22"/>
                      <a:pt x="2" y="24"/>
                      <a:pt x="3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2" y="23"/>
                      <a:pt x="2" y="22"/>
                      <a:pt x="2" y="21"/>
                    </a:cubicBezTo>
                    <a:cubicBezTo>
                      <a:pt x="0" y="14"/>
                      <a:pt x="4" y="7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8" name="íṥlîdé">
                <a:extLst>
                  <a:ext uri="{FF2B5EF4-FFF2-40B4-BE49-F238E27FC236}">
                    <a16:creationId xmlns:a16="http://schemas.microsoft.com/office/drawing/2014/main" id="{CB9842FF-EF97-4E44-9221-BB9304FF10E7}"/>
                  </a:ext>
                </a:extLst>
              </p:cNvPr>
              <p:cNvSpPr/>
              <p:nvPr/>
            </p:nvSpPr>
            <p:spPr bwMode="auto">
              <a:xfrm>
                <a:off x="6092826" y="1651001"/>
                <a:ext cx="12700" cy="31750"/>
              </a:xfrm>
              <a:custGeom>
                <a:avLst/>
                <a:gdLst>
                  <a:gd name="T0" fmla="*/ 8 w 10"/>
                  <a:gd name="T1" fmla="*/ 0 h 25"/>
                  <a:gd name="T2" fmla="*/ 2 w 10"/>
                  <a:gd name="T3" fmla="*/ 21 h 25"/>
                  <a:gd name="T4" fmla="*/ 3 w 10"/>
                  <a:gd name="T5" fmla="*/ 25 h 25"/>
                  <a:gd name="T6" fmla="*/ 10 w 10"/>
                  <a:gd name="T7" fmla="*/ 8 h 25"/>
                  <a:gd name="T8" fmla="*/ 8 w 1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5">
                    <a:moveTo>
                      <a:pt x="8" y="0"/>
                    </a:moveTo>
                    <a:cubicBezTo>
                      <a:pt x="4" y="7"/>
                      <a:pt x="0" y="14"/>
                      <a:pt x="2" y="21"/>
                    </a:cubicBezTo>
                    <a:cubicBezTo>
                      <a:pt x="2" y="22"/>
                      <a:pt x="2" y="23"/>
                      <a:pt x="3" y="25"/>
                    </a:cubicBezTo>
                    <a:cubicBezTo>
                      <a:pt x="6" y="20"/>
                      <a:pt x="10" y="14"/>
                      <a:pt x="10" y="8"/>
                    </a:cubicBezTo>
                    <a:cubicBezTo>
                      <a:pt x="9" y="6"/>
                      <a:pt x="9" y="3"/>
                      <a:pt x="8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9" name="ïśḻíḍè">
                <a:extLst>
                  <a:ext uri="{FF2B5EF4-FFF2-40B4-BE49-F238E27FC236}">
                    <a16:creationId xmlns:a16="http://schemas.microsoft.com/office/drawing/2014/main" id="{099AA0DD-26B8-4F14-8D53-2A352F38E171}"/>
                  </a:ext>
                </a:extLst>
              </p:cNvPr>
              <p:cNvSpPr/>
              <p:nvPr/>
            </p:nvSpPr>
            <p:spPr bwMode="auto">
              <a:xfrm>
                <a:off x="5438776" y="1533526"/>
                <a:ext cx="23813" cy="25400"/>
              </a:xfrm>
              <a:custGeom>
                <a:avLst/>
                <a:gdLst>
                  <a:gd name="T0" fmla="*/ 4 w 19"/>
                  <a:gd name="T1" fmla="*/ 0 h 20"/>
                  <a:gd name="T2" fmla="*/ 0 w 19"/>
                  <a:gd name="T3" fmla="*/ 11 h 20"/>
                  <a:gd name="T4" fmla="*/ 18 w 19"/>
                  <a:gd name="T5" fmla="*/ 20 h 20"/>
                  <a:gd name="T6" fmla="*/ 19 w 19"/>
                  <a:gd name="T7" fmla="*/ 20 h 20"/>
                  <a:gd name="T8" fmla="*/ 0 w 19"/>
                  <a:gd name="T9" fmla="*/ 11 h 20"/>
                  <a:gd name="T10" fmla="*/ 4 w 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">
                    <a:moveTo>
                      <a:pt x="4" y="0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6" y="15"/>
                      <a:pt x="12" y="18"/>
                      <a:pt x="18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2" y="18"/>
                      <a:pt x="6" y="15"/>
                      <a:pt x="0" y="1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0" name="íSḻïḑè">
                <a:extLst>
                  <a:ext uri="{FF2B5EF4-FFF2-40B4-BE49-F238E27FC236}">
                    <a16:creationId xmlns:a16="http://schemas.microsoft.com/office/drawing/2014/main" id="{443014EF-BCB7-474E-B9D2-4C6D9A8F60DB}"/>
                  </a:ext>
                </a:extLst>
              </p:cNvPr>
              <p:cNvSpPr/>
              <p:nvPr/>
            </p:nvSpPr>
            <p:spPr bwMode="auto">
              <a:xfrm>
                <a:off x="5462588" y="1558926"/>
                <a:ext cx="11113" cy="6350"/>
              </a:xfrm>
              <a:custGeom>
                <a:avLst/>
                <a:gdLst>
                  <a:gd name="T0" fmla="*/ 1 w 9"/>
                  <a:gd name="T1" fmla="*/ 0 h 4"/>
                  <a:gd name="T2" fmla="*/ 0 w 9"/>
                  <a:gd name="T3" fmla="*/ 0 h 4"/>
                  <a:gd name="T4" fmla="*/ 9 w 9"/>
                  <a:gd name="T5" fmla="*/ 4 h 4"/>
                  <a:gd name="T6" fmla="*/ 9 w 9"/>
                  <a:gd name="T7" fmla="*/ 4 h 4"/>
                  <a:gd name="T8" fmla="*/ 1 w 9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2"/>
                      <a:pt x="6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6" y="2"/>
                      <a:pt x="3" y="1"/>
                      <a:pt x="1" y="0"/>
                    </a:cubicBezTo>
                  </a:path>
                </a:pathLst>
              </a:custGeom>
              <a:solidFill>
                <a:srgbClr val="AB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1" name="íşľiḓe">
                <a:extLst>
                  <a:ext uri="{FF2B5EF4-FFF2-40B4-BE49-F238E27FC236}">
                    <a16:creationId xmlns:a16="http://schemas.microsoft.com/office/drawing/2014/main" id="{0C7D52CF-3935-4C0A-AF2A-D76BEBD47E33}"/>
                  </a:ext>
                </a:extLst>
              </p:cNvPr>
              <p:cNvSpPr/>
              <p:nvPr/>
            </p:nvSpPr>
            <p:spPr bwMode="auto">
              <a:xfrm>
                <a:off x="5778501" y="1679576"/>
                <a:ext cx="42863" cy="4763"/>
              </a:xfrm>
              <a:custGeom>
                <a:avLst/>
                <a:gdLst>
                  <a:gd name="T0" fmla="*/ 34 w 34"/>
                  <a:gd name="T1" fmla="*/ 0 h 4"/>
                  <a:gd name="T2" fmla="*/ 29 w 34"/>
                  <a:gd name="T3" fmla="*/ 1 h 4"/>
                  <a:gd name="T4" fmla="*/ 1 w 34"/>
                  <a:gd name="T5" fmla="*/ 4 h 4"/>
                  <a:gd name="T6" fmla="*/ 0 w 34"/>
                  <a:gd name="T7" fmla="*/ 4 h 4"/>
                  <a:gd name="T8" fmla="*/ 0 w 34"/>
                  <a:gd name="T9" fmla="*/ 4 h 4"/>
                  <a:gd name="T10" fmla="*/ 1 w 34"/>
                  <a:gd name="T11" fmla="*/ 4 h 4"/>
                  <a:gd name="T12" fmla="*/ 29 w 34"/>
                  <a:gd name="T13" fmla="*/ 1 h 4"/>
                  <a:gd name="T14" fmla="*/ 34 w 3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4">
                    <a:moveTo>
                      <a:pt x="34" y="0"/>
                    </a:moveTo>
                    <a:cubicBezTo>
                      <a:pt x="33" y="0"/>
                      <a:pt x="31" y="1"/>
                      <a:pt x="29" y="1"/>
                    </a:cubicBezTo>
                    <a:cubicBezTo>
                      <a:pt x="20" y="3"/>
                      <a:pt x="1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0" y="4"/>
                      <a:pt x="20" y="3"/>
                      <a:pt x="29" y="1"/>
                    </a:cubicBezTo>
                    <a:cubicBezTo>
                      <a:pt x="31" y="1"/>
                      <a:pt x="33" y="0"/>
                      <a:pt x="34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2" name="îṧ1iďé">
                <a:extLst>
                  <a:ext uri="{FF2B5EF4-FFF2-40B4-BE49-F238E27FC236}">
                    <a16:creationId xmlns:a16="http://schemas.microsoft.com/office/drawing/2014/main" id="{749933EC-DF09-415E-A2FF-C966D24002C3}"/>
                  </a:ext>
                </a:extLst>
              </p:cNvPr>
              <p:cNvSpPr/>
              <p:nvPr/>
            </p:nvSpPr>
            <p:spPr bwMode="auto">
              <a:xfrm>
                <a:off x="5473701" y="1565276"/>
                <a:ext cx="3175" cy="0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9A5A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3" name="iṧľïḍê">
                <a:extLst>
                  <a:ext uri="{FF2B5EF4-FFF2-40B4-BE49-F238E27FC236}">
                    <a16:creationId xmlns:a16="http://schemas.microsoft.com/office/drawing/2014/main" id="{8AECE8F7-CD92-48D5-92E0-A7AB02BBFA3D}"/>
                  </a:ext>
                </a:extLst>
              </p:cNvPr>
              <p:cNvSpPr/>
              <p:nvPr/>
            </p:nvSpPr>
            <p:spPr bwMode="auto">
              <a:xfrm>
                <a:off x="5776913" y="1684338"/>
                <a:ext cx="158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1 w 1"/>
                  <a:gd name="T4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</a:path>
                </a:pathLst>
              </a:custGeom>
              <a:solidFill>
                <a:srgbClr val="3331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4" name="ïŝḻíḓé">
                <a:extLst>
                  <a:ext uri="{FF2B5EF4-FFF2-40B4-BE49-F238E27FC236}">
                    <a16:creationId xmlns:a16="http://schemas.microsoft.com/office/drawing/2014/main" id="{3B4C44C5-C20F-4A4C-B586-2D62B79F4B91}"/>
                  </a:ext>
                </a:extLst>
              </p:cNvPr>
              <p:cNvSpPr/>
              <p:nvPr/>
            </p:nvSpPr>
            <p:spPr bwMode="auto">
              <a:xfrm>
                <a:off x="5476876" y="1565276"/>
                <a:ext cx="300038" cy="119063"/>
              </a:xfrm>
              <a:custGeom>
                <a:avLst/>
                <a:gdLst>
                  <a:gd name="T0" fmla="*/ 167 w 234"/>
                  <a:gd name="T1" fmla="*/ 63 h 93"/>
                  <a:gd name="T2" fmla="*/ 151 w 234"/>
                  <a:gd name="T3" fmla="*/ 70 h 93"/>
                  <a:gd name="T4" fmla="*/ 140 w 234"/>
                  <a:gd name="T5" fmla="*/ 77 h 93"/>
                  <a:gd name="T6" fmla="*/ 151 w 234"/>
                  <a:gd name="T7" fmla="*/ 70 h 93"/>
                  <a:gd name="T8" fmla="*/ 166 w 234"/>
                  <a:gd name="T9" fmla="*/ 64 h 93"/>
                  <a:gd name="T10" fmla="*/ 202 w 234"/>
                  <a:gd name="T11" fmla="*/ 85 h 93"/>
                  <a:gd name="T12" fmla="*/ 234 w 234"/>
                  <a:gd name="T13" fmla="*/ 93 h 93"/>
                  <a:gd name="T14" fmla="*/ 234 w 234"/>
                  <a:gd name="T15" fmla="*/ 93 h 93"/>
                  <a:gd name="T16" fmla="*/ 202 w 234"/>
                  <a:gd name="T17" fmla="*/ 85 h 93"/>
                  <a:gd name="T18" fmla="*/ 167 w 234"/>
                  <a:gd name="T19" fmla="*/ 63 h 93"/>
                  <a:gd name="T20" fmla="*/ 0 w 234"/>
                  <a:gd name="T21" fmla="*/ 0 h 93"/>
                  <a:gd name="T22" fmla="*/ 0 w 234"/>
                  <a:gd name="T23" fmla="*/ 1 h 93"/>
                  <a:gd name="T24" fmla="*/ 9 w 234"/>
                  <a:gd name="T25" fmla="*/ 5 h 93"/>
                  <a:gd name="T26" fmla="*/ 36 w 234"/>
                  <a:gd name="T27" fmla="*/ 34 h 93"/>
                  <a:gd name="T28" fmla="*/ 40 w 234"/>
                  <a:gd name="T29" fmla="*/ 66 h 93"/>
                  <a:gd name="T30" fmla="*/ 61 w 234"/>
                  <a:gd name="T31" fmla="*/ 74 h 93"/>
                  <a:gd name="T32" fmla="*/ 67 w 234"/>
                  <a:gd name="T33" fmla="*/ 74 h 93"/>
                  <a:gd name="T34" fmla="*/ 91 w 234"/>
                  <a:gd name="T35" fmla="*/ 70 h 93"/>
                  <a:gd name="T36" fmla="*/ 96 w 234"/>
                  <a:gd name="T37" fmla="*/ 70 h 93"/>
                  <a:gd name="T38" fmla="*/ 115 w 234"/>
                  <a:gd name="T39" fmla="*/ 75 h 93"/>
                  <a:gd name="T40" fmla="*/ 96 w 234"/>
                  <a:gd name="T41" fmla="*/ 70 h 93"/>
                  <a:gd name="T42" fmla="*/ 91 w 234"/>
                  <a:gd name="T43" fmla="*/ 70 h 93"/>
                  <a:gd name="T44" fmla="*/ 67 w 234"/>
                  <a:gd name="T45" fmla="*/ 73 h 93"/>
                  <a:gd name="T46" fmla="*/ 61 w 234"/>
                  <a:gd name="T47" fmla="*/ 74 h 93"/>
                  <a:gd name="T48" fmla="*/ 41 w 234"/>
                  <a:gd name="T49" fmla="*/ 65 h 93"/>
                  <a:gd name="T50" fmla="*/ 36 w 234"/>
                  <a:gd name="T51" fmla="*/ 34 h 93"/>
                  <a:gd name="T52" fmla="*/ 9 w 234"/>
                  <a:gd name="T53" fmla="*/ 4 h 93"/>
                  <a:gd name="T54" fmla="*/ 0 w 234"/>
                  <a:gd name="T5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34" h="93">
                    <a:moveTo>
                      <a:pt x="167" y="63"/>
                    </a:moveTo>
                    <a:cubicBezTo>
                      <a:pt x="162" y="63"/>
                      <a:pt x="157" y="65"/>
                      <a:pt x="151" y="70"/>
                    </a:cubicBezTo>
                    <a:cubicBezTo>
                      <a:pt x="147" y="73"/>
                      <a:pt x="144" y="76"/>
                      <a:pt x="140" y="77"/>
                    </a:cubicBezTo>
                    <a:cubicBezTo>
                      <a:pt x="144" y="76"/>
                      <a:pt x="147" y="74"/>
                      <a:pt x="151" y="70"/>
                    </a:cubicBezTo>
                    <a:cubicBezTo>
                      <a:pt x="157" y="65"/>
                      <a:pt x="162" y="64"/>
                      <a:pt x="166" y="64"/>
                    </a:cubicBezTo>
                    <a:cubicBezTo>
                      <a:pt x="178" y="64"/>
                      <a:pt x="187" y="77"/>
                      <a:pt x="202" y="85"/>
                    </a:cubicBezTo>
                    <a:cubicBezTo>
                      <a:pt x="212" y="91"/>
                      <a:pt x="223" y="93"/>
                      <a:pt x="234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23" y="93"/>
                      <a:pt x="212" y="91"/>
                      <a:pt x="202" y="85"/>
                    </a:cubicBezTo>
                    <a:cubicBezTo>
                      <a:pt x="187" y="77"/>
                      <a:pt x="179" y="63"/>
                      <a:pt x="167" y="63"/>
                    </a:cubicBezTo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3" y="2"/>
                      <a:pt x="6" y="3"/>
                      <a:pt x="9" y="5"/>
                    </a:cubicBezTo>
                    <a:cubicBezTo>
                      <a:pt x="21" y="11"/>
                      <a:pt x="34" y="21"/>
                      <a:pt x="36" y="34"/>
                    </a:cubicBezTo>
                    <a:cubicBezTo>
                      <a:pt x="38" y="45"/>
                      <a:pt x="34" y="57"/>
                      <a:pt x="40" y="66"/>
                    </a:cubicBezTo>
                    <a:cubicBezTo>
                      <a:pt x="45" y="72"/>
                      <a:pt x="53" y="74"/>
                      <a:pt x="61" y="74"/>
                    </a:cubicBezTo>
                    <a:cubicBezTo>
                      <a:pt x="63" y="74"/>
                      <a:pt x="65" y="74"/>
                      <a:pt x="67" y="74"/>
                    </a:cubicBezTo>
                    <a:cubicBezTo>
                      <a:pt x="75" y="72"/>
                      <a:pt x="83" y="70"/>
                      <a:pt x="91" y="70"/>
                    </a:cubicBezTo>
                    <a:cubicBezTo>
                      <a:pt x="92" y="70"/>
                      <a:pt x="94" y="70"/>
                      <a:pt x="96" y="70"/>
                    </a:cubicBezTo>
                    <a:cubicBezTo>
                      <a:pt x="103" y="71"/>
                      <a:pt x="109" y="74"/>
                      <a:pt x="115" y="75"/>
                    </a:cubicBezTo>
                    <a:cubicBezTo>
                      <a:pt x="109" y="74"/>
                      <a:pt x="103" y="71"/>
                      <a:pt x="96" y="70"/>
                    </a:cubicBezTo>
                    <a:cubicBezTo>
                      <a:pt x="94" y="70"/>
                      <a:pt x="92" y="70"/>
                      <a:pt x="91" y="70"/>
                    </a:cubicBezTo>
                    <a:cubicBezTo>
                      <a:pt x="83" y="70"/>
                      <a:pt x="75" y="72"/>
                      <a:pt x="67" y="73"/>
                    </a:cubicBezTo>
                    <a:cubicBezTo>
                      <a:pt x="65" y="74"/>
                      <a:pt x="63" y="74"/>
                      <a:pt x="61" y="74"/>
                    </a:cubicBezTo>
                    <a:cubicBezTo>
                      <a:pt x="53" y="74"/>
                      <a:pt x="45" y="72"/>
                      <a:pt x="41" y="65"/>
                    </a:cubicBezTo>
                    <a:cubicBezTo>
                      <a:pt x="34" y="57"/>
                      <a:pt x="38" y="45"/>
                      <a:pt x="36" y="34"/>
                    </a:cubicBezTo>
                    <a:cubicBezTo>
                      <a:pt x="34" y="20"/>
                      <a:pt x="21" y="11"/>
                      <a:pt x="9" y="4"/>
                    </a:cubicBezTo>
                    <a:cubicBezTo>
                      <a:pt x="6" y="3"/>
                      <a:pt x="3" y="2"/>
                      <a:pt x="0" y="0"/>
                    </a:cubicBezTo>
                  </a:path>
                </a:pathLst>
              </a:custGeom>
              <a:solidFill>
                <a:srgbClr val="AB64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5" name="îs1idé">
                <a:extLst>
                  <a:ext uri="{FF2B5EF4-FFF2-40B4-BE49-F238E27FC236}">
                    <a16:creationId xmlns:a16="http://schemas.microsoft.com/office/drawing/2014/main" id="{B3C0540F-143F-4696-84BC-7FFCA3972299}"/>
                  </a:ext>
                </a:extLst>
              </p:cNvPr>
              <p:cNvSpPr/>
              <p:nvPr/>
            </p:nvSpPr>
            <p:spPr bwMode="auto">
              <a:xfrm>
                <a:off x="5438776" y="1382713"/>
                <a:ext cx="436563" cy="301625"/>
              </a:xfrm>
              <a:custGeom>
                <a:avLst/>
                <a:gdLst>
                  <a:gd name="T0" fmla="*/ 51 w 339"/>
                  <a:gd name="T1" fmla="*/ 0 h 235"/>
                  <a:gd name="T2" fmla="*/ 34 w 339"/>
                  <a:gd name="T3" fmla="*/ 30 h 235"/>
                  <a:gd name="T4" fmla="*/ 4 w 339"/>
                  <a:gd name="T5" fmla="*/ 118 h 235"/>
                  <a:gd name="T6" fmla="*/ 0 w 339"/>
                  <a:gd name="T7" fmla="*/ 129 h 235"/>
                  <a:gd name="T8" fmla="*/ 19 w 339"/>
                  <a:gd name="T9" fmla="*/ 138 h 235"/>
                  <a:gd name="T10" fmla="*/ 27 w 339"/>
                  <a:gd name="T11" fmla="*/ 142 h 235"/>
                  <a:gd name="T12" fmla="*/ 29 w 339"/>
                  <a:gd name="T13" fmla="*/ 142 h 235"/>
                  <a:gd name="T14" fmla="*/ 38 w 339"/>
                  <a:gd name="T15" fmla="*/ 146 h 235"/>
                  <a:gd name="T16" fmla="*/ 65 w 339"/>
                  <a:gd name="T17" fmla="*/ 176 h 235"/>
                  <a:gd name="T18" fmla="*/ 70 w 339"/>
                  <a:gd name="T19" fmla="*/ 207 h 235"/>
                  <a:gd name="T20" fmla="*/ 90 w 339"/>
                  <a:gd name="T21" fmla="*/ 216 h 235"/>
                  <a:gd name="T22" fmla="*/ 96 w 339"/>
                  <a:gd name="T23" fmla="*/ 215 h 235"/>
                  <a:gd name="T24" fmla="*/ 120 w 339"/>
                  <a:gd name="T25" fmla="*/ 212 h 235"/>
                  <a:gd name="T26" fmla="*/ 125 w 339"/>
                  <a:gd name="T27" fmla="*/ 212 h 235"/>
                  <a:gd name="T28" fmla="*/ 144 w 339"/>
                  <a:gd name="T29" fmla="*/ 217 h 235"/>
                  <a:gd name="T30" fmla="*/ 160 w 339"/>
                  <a:gd name="T31" fmla="*/ 221 h 235"/>
                  <a:gd name="T32" fmla="*/ 169 w 339"/>
                  <a:gd name="T33" fmla="*/ 219 h 235"/>
                  <a:gd name="T34" fmla="*/ 180 w 339"/>
                  <a:gd name="T35" fmla="*/ 212 h 235"/>
                  <a:gd name="T36" fmla="*/ 196 w 339"/>
                  <a:gd name="T37" fmla="*/ 205 h 235"/>
                  <a:gd name="T38" fmla="*/ 231 w 339"/>
                  <a:gd name="T39" fmla="*/ 227 h 235"/>
                  <a:gd name="T40" fmla="*/ 263 w 339"/>
                  <a:gd name="T41" fmla="*/ 235 h 235"/>
                  <a:gd name="T42" fmla="*/ 264 w 339"/>
                  <a:gd name="T43" fmla="*/ 235 h 235"/>
                  <a:gd name="T44" fmla="*/ 265 w 339"/>
                  <a:gd name="T45" fmla="*/ 235 h 235"/>
                  <a:gd name="T46" fmla="*/ 293 w 339"/>
                  <a:gd name="T47" fmla="*/ 232 h 235"/>
                  <a:gd name="T48" fmla="*/ 298 w 339"/>
                  <a:gd name="T49" fmla="*/ 231 h 235"/>
                  <a:gd name="T50" fmla="*/ 326 w 339"/>
                  <a:gd name="T51" fmla="*/ 218 h 235"/>
                  <a:gd name="T52" fmla="*/ 339 w 339"/>
                  <a:gd name="T53" fmla="*/ 201 h 235"/>
                  <a:gd name="T54" fmla="*/ 335 w 339"/>
                  <a:gd name="T55" fmla="*/ 205 h 235"/>
                  <a:gd name="T56" fmla="*/ 303 w 339"/>
                  <a:gd name="T57" fmla="*/ 219 h 235"/>
                  <a:gd name="T58" fmla="*/ 274 w 339"/>
                  <a:gd name="T59" fmla="*/ 222 h 235"/>
                  <a:gd name="T60" fmla="*/ 240 w 339"/>
                  <a:gd name="T61" fmla="*/ 214 h 235"/>
                  <a:gd name="T62" fmla="*/ 205 w 339"/>
                  <a:gd name="T63" fmla="*/ 192 h 235"/>
                  <a:gd name="T64" fmla="*/ 189 w 339"/>
                  <a:gd name="T65" fmla="*/ 199 h 235"/>
                  <a:gd name="T66" fmla="*/ 169 w 339"/>
                  <a:gd name="T67" fmla="*/ 208 h 235"/>
                  <a:gd name="T68" fmla="*/ 134 w 339"/>
                  <a:gd name="T69" fmla="*/ 199 h 235"/>
                  <a:gd name="T70" fmla="*/ 129 w 339"/>
                  <a:gd name="T71" fmla="*/ 199 h 235"/>
                  <a:gd name="T72" fmla="*/ 105 w 339"/>
                  <a:gd name="T73" fmla="*/ 202 h 235"/>
                  <a:gd name="T74" fmla="*/ 99 w 339"/>
                  <a:gd name="T75" fmla="*/ 203 h 235"/>
                  <a:gd name="T76" fmla="*/ 79 w 339"/>
                  <a:gd name="T77" fmla="*/ 194 h 235"/>
                  <a:gd name="T78" fmla="*/ 75 w 339"/>
                  <a:gd name="T79" fmla="*/ 163 h 235"/>
                  <a:gd name="T80" fmla="*/ 47 w 339"/>
                  <a:gd name="T81" fmla="*/ 133 h 235"/>
                  <a:gd name="T82" fmla="*/ 9 w 339"/>
                  <a:gd name="T83" fmla="*/ 116 h 235"/>
                  <a:gd name="T84" fmla="*/ 44 w 339"/>
                  <a:gd name="T85" fmla="*/ 17 h 235"/>
                  <a:gd name="T86" fmla="*/ 51 w 339"/>
                  <a:gd name="T87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9" h="235">
                    <a:moveTo>
                      <a:pt x="51" y="0"/>
                    </a:moveTo>
                    <a:cubicBezTo>
                      <a:pt x="43" y="8"/>
                      <a:pt x="38" y="19"/>
                      <a:pt x="34" y="30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6" y="133"/>
                      <a:pt x="12" y="136"/>
                      <a:pt x="19" y="138"/>
                    </a:cubicBezTo>
                    <a:cubicBezTo>
                      <a:pt x="21" y="139"/>
                      <a:pt x="24" y="140"/>
                      <a:pt x="27" y="142"/>
                    </a:cubicBezTo>
                    <a:cubicBezTo>
                      <a:pt x="28" y="142"/>
                      <a:pt x="28" y="142"/>
                      <a:pt x="29" y="142"/>
                    </a:cubicBezTo>
                    <a:cubicBezTo>
                      <a:pt x="32" y="144"/>
                      <a:pt x="35" y="145"/>
                      <a:pt x="38" y="146"/>
                    </a:cubicBezTo>
                    <a:cubicBezTo>
                      <a:pt x="50" y="153"/>
                      <a:pt x="63" y="162"/>
                      <a:pt x="65" y="176"/>
                    </a:cubicBezTo>
                    <a:cubicBezTo>
                      <a:pt x="67" y="187"/>
                      <a:pt x="63" y="199"/>
                      <a:pt x="70" y="207"/>
                    </a:cubicBezTo>
                    <a:cubicBezTo>
                      <a:pt x="74" y="214"/>
                      <a:pt x="82" y="216"/>
                      <a:pt x="90" y="216"/>
                    </a:cubicBezTo>
                    <a:cubicBezTo>
                      <a:pt x="92" y="216"/>
                      <a:pt x="94" y="216"/>
                      <a:pt x="96" y="215"/>
                    </a:cubicBezTo>
                    <a:cubicBezTo>
                      <a:pt x="104" y="214"/>
                      <a:pt x="112" y="212"/>
                      <a:pt x="120" y="212"/>
                    </a:cubicBezTo>
                    <a:cubicBezTo>
                      <a:pt x="121" y="212"/>
                      <a:pt x="123" y="212"/>
                      <a:pt x="125" y="212"/>
                    </a:cubicBezTo>
                    <a:cubicBezTo>
                      <a:pt x="132" y="213"/>
                      <a:pt x="138" y="216"/>
                      <a:pt x="144" y="217"/>
                    </a:cubicBezTo>
                    <a:cubicBezTo>
                      <a:pt x="149" y="219"/>
                      <a:pt x="154" y="221"/>
                      <a:pt x="160" y="221"/>
                    </a:cubicBezTo>
                    <a:cubicBezTo>
                      <a:pt x="163" y="221"/>
                      <a:pt x="166" y="220"/>
                      <a:pt x="169" y="219"/>
                    </a:cubicBezTo>
                    <a:cubicBezTo>
                      <a:pt x="173" y="218"/>
                      <a:pt x="176" y="215"/>
                      <a:pt x="180" y="212"/>
                    </a:cubicBezTo>
                    <a:cubicBezTo>
                      <a:pt x="186" y="207"/>
                      <a:pt x="191" y="205"/>
                      <a:pt x="196" y="205"/>
                    </a:cubicBezTo>
                    <a:cubicBezTo>
                      <a:pt x="208" y="205"/>
                      <a:pt x="216" y="219"/>
                      <a:pt x="231" y="227"/>
                    </a:cubicBezTo>
                    <a:cubicBezTo>
                      <a:pt x="241" y="233"/>
                      <a:pt x="252" y="235"/>
                      <a:pt x="263" y="235"/>
                    </a:cubicBezTo>
                    <a:cubicBezTo>
                      <a:pt x="263" y="235"/>
                      <a:pt x="264" y="235"/>
                      <a:pt x="264" y="235"/>
                    </a:cubicBezTo>
                    <a:cubicBezTo>
                      <a:pt x="264" y="235"/>
                      <a:pt x="265" y="235"/>
                      <a:pt x="265" y="235"/>
                    </a:cubicBezTo>
                    <a:cubicBezTo>
                      <a:pt x="275" y="235"/>
                      <a:pt x="284" y="234"/>
                      <a:pt x="293" y="232"/>
                    </a:cubicBezTo>
                    <a:cubicBezTo>
                      <a:pt x="295" y="232"/>
                      <a:pt x="297" y="231"/>
                      <a:pt x="298" y="231"/>
                    </a:cubicBezTo>
                    <a:cubicBezTo>
                      <a:pt x="308" y="228"/>
                      <a:pt x="318" y="224"/>
                      <a:pt x="326" y="218"/>
                    </a:cubicBezTo>
                    <a:cubicBezTo>
                      <a:pt x="332" y="214"/>
                      <a:pt x="336" y="208"/>
                      <a:pt x="339" y="201"/>
                    </a:cubicBezTo>
                    <a:cubicBezTo>
                      <a:pt x="338" y="203"/>
                      <a:pt x="337" y="204"/>
                      <a:pt x="335" y="205"/>
                    </a:cubicBezTo>
                    <a:cubicBezTo>
                      <a:pt x="326" y="212"/>
                      <a:pt x="314" y="217"/>
                      <a:pt x="303" y="219"/>
                    </a:cubicBezTo>
                    <a:cubicBezTo>
                      <a:pt x="294" y="221"/>
                      <a:pt x="284" y="222"/>
                      <a:pt x="274" y="222"/>
                    </a:cubicBezTo>
                    <a:cubicBezTo>
                      <a:pt x="262" y="222"/>
                      <a:pt x="251" y="220"/>
                      <a:pt x="240" y="214"/>
                    </a:cubicBezTo>
                    <a:cubicBezTo>
                      <a:pt x="225" y="206"/>
                      <a:pt x="217" y="192"/>
                      <a:pt x="205" y="192"/>
                    </a:cubicBezTo>
                    <a:cubicBezTo>
                      <a:pt x="201" y="192"/>
                      <a:pt x="195" y="194"/>
                      <a:pt x="189" y="199"/>
                    </a:cubicBezTo>
                    <a:cubicBezTo>
                      <a:pt x="181" y="206"/>
                      <a:pt x="175" y="208"/>
                      <a:pt x="169" y="208"/>
                    </a:cubicBezTo>
                    <a:cubicBezTo>
                      <a:pt x="159" y="208"/>
                      <a:pt x="149" y="201"/>
                      <a:pt x="134" y="199"/>
                    </a:cubicBezTo>
                    <a:cubicBezTo>
                      <a:pt x="133" y="199"/>
                      <a:pt x="131" y="199"/>
                      <a:pt x="129" y="199"/>
                    </a:cubicBezTo>
                    <a:cubicBezTo>
                      <a:pt x="121" y="199"/>
                      <a:pt x="113" y="201"/>
                      <a:pt x="105" y="202"/>
                    </a:cubicBezTo>
                    <a:cubicBezTo>
                      <a:pt x="103" y="203"/>
                      <a:pt x="101" y="203"/>
                      <a:pt x="99" y="203"/>
                    </a:cubicBezTo>
                    <a:cubicBezTo>
                      <a:pt x="91" y="203"/>
                      <a:pt x="83" y="201"/>
                      <a:pt x="79" y="194"/>
                    </a:cubicBezTo>
                    <a:cubicBezTo>
                      <a:pt x="73" y="186"/>
                      <a:pt x="77" y="174"/>
                      <a:pt x="75" y="163"/>
                    </a:cubicBezTo>
                    <a:cubicBezTo>
                      <a:pt x="72" y="149"/>
                      <a:pt x="60" y="139"/>
                      <a:pt x="47" y="133"/>
                    </a:cubicBezTo>
                    <a:cubicBezTo>
                      <a:pt x="35" y="127"/>
                      <a:pt x="21" y="124"/>
                      <a:pt x="9" y="116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6" y="11"/>
                      <a:pt x="48" y="6"/>
                      <a:pt x="51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6" name="išľïḍê">
                <a:extLst>
                  <a:ext uri="{FF2B5EF4-FFF2-40B4-BE49-F238E27FC236}">
                    <a16:creationId xmlns:a16="http://schemas.microsoft.com/office/drawing/2014/main" id="{02DFB544-3BD1-4727-93E9-EA2F2BBE203C}"/>
                  </a:ext>
                </a:extLst>
              </p:cNvPr>
              <p:cNvSpPr/>
              <p:nvPr/>
            </p:nvSpPr>
            <p:spPr bwMode="auto">
              <a:xfrm>
                <a:off x="4924426" y="2282826"/>
                <a:ext cx="26988" cy="20638"/>
              </a:xfrm>
              <a:custGeom>
                <a:avLst/>
                <a:gdLst>
                  <a:gd name="T0" fmla="*/ 0 w 21"/>
                  <a:gd name="T1" fmla="*/ 0 h 16"/>
                  <a:gd name="T2" fmla="*/ 18 w 21"/>
                  <a:gd name="T3" fmla="*/ 14 h 16"/>
                  <a:gd name="T4" fmla="*/ 21 w 21"/>
                  <a:gd name="T5" fmla="*/ 16 h 16"/>
                  <a:gd name="T6" fmla="*/ 19 w 21"/>
                  <a:gd name="T7" fmla="*/ 14 h 16"/>
                  <a:gd name="T8" fmla="*/ 1 w 21"/>
                  <a:gd name="T9" fmla="*/ 0 h 16"/>
                  <a:gd name="T10" fmla="*/ 0 w 2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0" y="0"/>
                    </a:moveTo>
                    <a:cubicBezTo>
                      <a:pt x="7" y="4"/>
                      <a:pt x="12" y="10"/>
                      <a:pt x="18" y="14"/>
                    </a:cubicBezTo>
                    <a:cubicBezTo>
                      <a:pt x="19" y="15"/>
                      <a:pt x="20" y="15"/>
                      <a:pt x="21" y="16"/>
                    </a:cubicBezTo>
                    <a:cubicBezTo>
                      <a:pt x="20" y="15"/>
                      <a:pt x="20" y="15"/>
                      <a:pt x="19" y="14"/>
                    </a:cubicBezTo>
                    <a:cubicBezTo>
                      <a:pt x="12" y="10"/>
                      <a:pt x="7" y="4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DF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7" name="iśḻidè">
                <a:extLst>
                  <a:ext uri="{FF2B5EF4-FFF2-40B4-BE49-F238E27FC236}">
                    <a16:creationId xmlns:a16="http://schemas.microsoft.com/office/drawing/2014/main" id="{AC93CD71-7D49-4287-AB22-F5E8D084A113}"/>
                  </a:ext>
                </a:extLst>
              </p:cNvPr>
              <p:cNvSpPr/>
              <p:nvPr/>
            </p:nvSpPr>
            <p:spPr bwMode="auto">
              <a:xfrm>
                <a:off x="4848226" y="1782763"/>
                <a:ext cx="236538" cy="523875"/>
              </a:xfrm>
              <a:custGeom>
                <a:avLst/>
                <a:gdLst>
                  <a:gd name="T0" fmla="*/ 134 w 184"/>
                  <a:gd name="T1" fmla="*/ 0 h 408"/>
                  <a:gd name="T2" fmla="*/ 152 w 184"/>
                  <a:gd name="T3" fmla="*/ 47 h 408"/>
                  <a:gd name="T4" fmla="*/ 95 w 184"/>
                  <a:gd name="T5" fmla="*/ 103 h 408"/>
                  <a:gd name="T6" fmla="*/ 69 w 184"/>
                  <a:gd name="T7" fmla="*/ 114 h 408"/>
                  <a:gd name="T8" fmla="*/ 19 w 184"/>
                  <a:gd name="T9" fmla="*/ 180 h 408"/>
                  <a:gd name="T10" fmla="*/ 7 w 184"/>
                  <a:gd name="T11" fmla="*/ 248 h 408"/>
                  <a:gd name="T12" fmla="*/ 29 w 184"/>
                  <a:gd name="T13" fmla="*/ 285 h 408"/>
                  <a:gd name="T14" fmla="*/ 54 w 184"/>
                  <a:gd name="T15" fmla="*/ 340 h 408"/>
                  <a:gd name="T16" fmla="*/ 79 w 184"/>
                  <a:gd name="T17" fmla="*/ 359 h 408"/>
                  <a:gd name="T18" fmla="*/ 85 w 184"/>
                  <a:gd name="T19" fmla="*/ 386 h 408"/>
                  <a:gd name="T20" fmla="*/ 72 w 184"/>
                  <a:gd name="T21" fmla="*/ 392 h 408"/>
                  <a:gd name="T22" fmla="*/ 60 w 184"/>
                  <a:gd name="T23" fmla="*/ 389 h 408"/>
                  <a:gd name="T24" fmla="*/ 78 w 184"/>
                  <a:gd name="T25" fmla="*/ 403 h 408"/>
                  <a:gd name="T26" fmla="*/ 80 w 184"/>
                  <a:gd name="T27" fmla="*/ 405 h 408"/>
                  <a:gd name="T28" fmla="*/ 94 w 184"/>
                  <a:gd name="T29" fmla="*/ 408 h 408"/>
                  <a:gd name="T30" fmla="*/ 107 w 184"/>
                  <a:gd name="T31" fmla="*/ 403 h 408"/>
                  <a:gd name="T32" fmla="*/ 102 w 184"/>
                  <a:gd name="T33" fmla="*/ 375 h 408"/>
                  <a:gd name="T34" fmla="*/ 77 w 184"/>
                  <a:gd name="T35" fmla="*/ 357 h 408"/>
                  <a:gd name="T36" fmla="*/ 52 w 184"/>
                  <a:gd name="T37" fmla="*/ 301 h 408"/>
                  <a:gd name="T38" fmla="*/ 30 w 184"/>
                  <a:gd name="T39" fmla="*/ 264 h 408"/>
                  <a:gd name="T40" fmla="*/ 42 w 184"/>
                  <a:gd name="T41" fmla="*/ 196 h 408"/>
                  <a:gd name="T42" fmla="*/ 91 w 184"/>
                  <a:gd name="T43" fmla="*/ 130 h 408"/>
                  <a:gd name="T44" fmla="*/ 117 w 184"/>
                  <a:gd name="T45" fmla="*/ 119 h 408"/>
                  <a:gd name="T46" fmla="*/ 175 w 184"/>
                  <a:gd name="T47" fmla="*/ 64 h 408"/>
                  <a:gd name="T48" fmla="*/ 155 w 184"/>
                  <a:gd name="T49" fmla="*/ 15 h 408"/>
                  <a:gd name="T50" fmla="*/ 134 w 184"/>
                  <a:gd name="T51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84" h="408">
                    <a:moveTo>
                      <a:pt x="134" y="0"/>
                    </a:moveTo>
                    <a:cubicBezTo>
                      <a:pt x="149" y="12"/>
                      <a:pt x="161" y="29"/>
                      <a:pt x="152" y="47"/>
                    </a:cubicBezTo>
                    <a:cubicBezTo>
                      <a:pt x="142" y="69"/>
                      <a:pt x="116" y="93"/>
                      <a:pt x="95" y="103"/>
                    </a:cubicBezTo>
                    <a:cubicBezTo>
                      <a:pt x="86" y="107"/>
                      <a:pt x="77" y="110"/>
                      <a:pt x="69" y="114"/>
                    </a:cubicBezTo>
                    <a:cubicBezTo>
                      <a:pt x="44" y="127"/>
                      <a:pt x="31" y="155"/>
                      <a:pt x="19" y="180"/>
                    </a:cubicBezTo>
                    <a:cubicBezTo>
                      <a:pt x="10" y="201"/>
                      <a:pt x="0" y="225"/>
                      <a:pt x="7" y="248"/>
                    </a:cubicBezTo>
                    <a:cubicBezTo>
                      <a:pt x="12" y="261"/>
                      <a:pt x="23" y="272"/>
                      <a:pt x="29" y="285"/>
                    </a:cubicBezTo>
                    <a:cubicBezTo>
                      <a:pt x="38" y="303"/>
                      <a:pt x="40" y="326"/>
                      <a:pt x="54" y="340"/>
                    </a:cubicBezTo>
                    <a:cubicBezTo>
                      <a:pt x="62" y="348"/>
                      <a:pt x="72" y="352"/>
                      <a:pt x="79" y="359"/>
                    </a:cubicBezTo>
                    <a:cubicBezTo>
                      <a:pt x="86" y="366"/>
                      <a:pt x="91" y="378"/>
                      <a:pt x="85" y="386"/>
                    </a:cubicBezTo>
                    <a:cubicBezTo>
                      <a:pt x="82" y="390"/>
                      <a:pt x="77" y="392"/>
                      <a:pt x="72" y="392"/>
                    </a:cubicBezTo>
                    <a:cubicBezTo>
                      <a:pt x="68" y="392"/>
                      <a:pt x="63" y="391"/>
                      <a:pt x="60" y="389"/>
                    </a:cubicBezTo>
                    <a:cubicBezTo>
                      <a:pt x="66" y="393"/>
                      <a:pt x="71" y="399"/>
                      <a:pt x="78" y="403"/>
                    </a:cubicBezTo>
                    <a:cubicBezTo>
                      <a:pt x="79" y="404"/>
                      <a:pt x="79" y="404"/>
                      <a:pt x="80" y="405"/>
                    </a:cubicBezTo>
                    <a:cubicBezTo>
                      <a:pt x="85" y="407"/>
                      <a:pt x="90" y="408"/>
                      <a:pt x="94" y="408"/>
                    </a:cubicBezTo>
                    <a:cubicBezTo>
                      <a:pt x="100" y="408"/>
                      <a:pt x="104" y="406"/>
                      <a:pt x="107" y="403"/>
                    </a:cubicBezTo>
                    <a:cubicBezTo>
                      <a:pt x="114" y="394"/>
                      <a:pt x="109" y="382"/>
                      <a:pt x="102" y="375"/>
                    </a:cubicBezTo>
                    <a:cubicBezTo>
                      <a:pt x="94" y="368"/>
                      <a:pt x="84" y="364"/>
                      <a:pt x="77" y="357"/>
                    </a:cubicBezTo>
                    <a:cubicBezTo>
                      <a:pt x="62" y="342"/>
                      <a:pt x="61" y="319"/>
                      <a:pt x="52" y="301"/>
                    </a:cubicBezTo>
                    <a:cubicBezTo>
                      <a:pt x="45" y="288"/>
                      <a:pt x="35" y="278"/>
                      <a:pt x="30" y="264"/>
                    </a:cubicBezTo>
                    <a:cubicBezTo>
                      <a:pt x="22" y="242"/>
                      <a:pt x="32" y="218"/>
                      <a:pt x="42" y="196"/>
                    </a:cubicBezTo>
                    <a:cubicBezTo>
                      <a:pt x="54" y="171"/>
                      <a:pt x="67" y="144"/>
                      <a:pt x="91" y="130"/>
                    </a:cubicBezTo>
                    <a:cubicBezTo>
                      <a:pt x="100" y="126"/>
                      <a:pt x="109" y="123"/>
                      <a:pt x="117" y="119"/>
                    </a:cubicBezTo>
                    <a:cubicBezTo>
                      <a:pt x="138" y="109"/>
                      <a:pt x="165" y="85"/>
                      <a:pt x="175" y="64"/>
                    </a:cubicBezTo>
                    <a:cubicBezTo>
                      <a:pt x="184" y="45"/>
                      <a:pt x="170" y="27"/>
                      <a:pt x="155" y="15"/>
                    </a:cubicBezTo>
                    <a:cubicBezTo>
                      <a:pt x="148" y="9"/>
                      <a:pt x="141" y="5"/>
                      <a:pt x="134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8" name="îšľiḍé">
                <a:extLst>
                  <a:ext uri="{FF2B5EF4-FFF2-40B4-BE49-F238E27FC236}">
                    <a16:creationId xmlns:a16="http://schemas.microsoft.com/office/drawing/2014/main" id="{902EF331-20CB-49C2-8A91-5E88E077C6FF}"/>
                  </a:ext>
                </a:extLst>
              </p:cNvPr>
              <p:cNvSpPr/>
              <p:nvPr/>
            </p:nvSpPr>
            <p:spPr bwMode="auto">
              <a:xfrm>
                <a:off x="4592638" y="2247901"/>
                <a:ext cx="3175" cy="11113"/>
              </a:xfrm>
              <a:custGeom>
                <a:avLst/>
                <a:gdLst>
                  <a:gd name="T0" fmla="*/ 0 w 2"/>
                  <a:gd name="T1" fmla="*/ 0 h 9"/>
                  <a:gd name="T2" fmla="*/ 0 w 2"/>
                  <a:gd name="T3" fmla="*/ 0 h 9"/>
                  <a:gd name="T4" fmla="*/ 2 w 2"/>
                  <a:gd name="T5" fmla="*/ 9 h 9"/>
                  <a:gd name="T6" fmla="*/ 0 w 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6"/>
                      <a:pt x="2" y="9"/>
                    </a:cubicBezTo>
                    <a:cubicBezTo>
                      <a:pt x="1" y="6"/>
                      <a:pt x="0" y="3"/>
                      <a:pt x="0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9" name="ïṩḷiďê">
                <a:extLst>
                  <a:ext uri="{FF2B5EF4-FFF2-40B4-BE49-F238E27FC236}">
                    <a16:creationId xmlns:a16="http://schemas.microsoft.com/office/drawing/2014/main" id="{7B5B6B86-7C9A-4150-832E-522177E5716E}"/>
                  </a:ext>
                </a:extLst>
              </p:cNvPr>
              <p:cNvSpPr/>
              <p:nvPr/>
            </p:nvSpPr>
            <p:spPr bwMode="auto">
              <a:xfrm>
                <a:off x="4592638" y="2176463"/>
                <a:ext cx="325438" cy="138113"/>
              </a:xfrm>
              <a:custGeom>
                <a:avLst/>
                <a:gdLst>
                  <a:gd name="T0" fmla="*/ 88 w 253"/>
                  <a:gd name="T1" fmla="*/ 0 h 107"/>
                  <a:gd name="T2" fmla="*/ 83 w 253"/>
                  <a:gd name="T3" fmla="*/ 1 h 107"/>
                  <a:gd name="T4" fmla="*/ 69 w 253"/>
                  <a:gd name="T5" fmla="*/ 8 h 107"/>
                  <a:gd name="T6" fmla="*/ 16 w 253"/>
                  <a:gd name="T7" fmla="*/ 47 h 107"/>
                  <a:gd name="T8" fmla="*/ 0 w 253"/>
                  <a:gd name="T9" fmla="*/ 55 h 107"/>
                  <a:gd name="T10" fmla="*/ 2 w 253"/>
                  <a:gd name="T11" fmla="*/ 64 h 107"/>
                  <a:gd name="T12" fmla="*/ 8 w 253"/>
                  <a:gd name="T13" fmla="*/ 71 h 107"/>
                  <a:gd name="T14" fmla="*/ 16 w 253"/>
                  <a:gd name="T15" fmla="*/ 73 h 107"/>
                  <a:gd name="T16" fmla="*/ 38 w 253"/>
                  <a:gd name="T17" fmla="*/ 63 h 107"/>
                  <a:gd name="T18" fmla="*/ 92 w 253"/>
                  <a:gd name="T19" fmla="*/ 24 h 107"/>
                  <a:gd name="T20" fmla="*/ 106 w 253"/>
                  <a:gd name="T21" fmla="*/ 17 h 107"/>
                  <a:gd name="T22" fmla="*/ 111 w 253"/>
                  <a:gd name="T23" fmla="*/ 16 h 107"/>
                  <a:gd name="T24" fmla="*/ 137 w 253"/>
                  <a:gd name="T25" fmla="*/ 28 h 107"/>
                  <a:gd name="T26" fmla="*/ 249 w 253"/>
                  <a:gd name="T27" fmla="*/ 107 h 107"/>
                  <a:gd name="T28" fmla="*/ 249 w 253"/>
                  <a:gd name="T29" fmla="*/ 78 h 107"/>
                  <a:gd name="T30" fmla="*/ 253 w 253"/>
                  <a:gd name="T31" fmla="*/ 79 h 107"/>
                  <a:gd name="T32" fmla="*/ 227 w 253"/>
                  <a:gd name="T33" fmla="*/ 61 h 107"/>
                  <a:gd name="T34" fmla="*/ 226 w 253"/>
                  <a:gd name="T35" fmla="*/ 91 h 107"/>
                  <a:gd name="T36" fmla="*/ 114 w 253"/>
                  <a:gd name="T37" fmla="*/ 11 h 107"/>
                  <a:gd name="T38" fmla="*/ 88 w 253"/>
                  <a:gd name="T3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53" h="107">
                    <a:moveTo>
                      <a:pt x="88" y="0"/>
                    </a:moveTo>
                    <a:cubicBezTo>
                      <a:pt x="86" y="0"/>
                      <a:pt x="85" y="0"/>
                      <a:pt x="83" y="1"/>
                    </a:cubicBezTo>
                    <a:cubicBezTo>
                      <a:pt x="78" y="2"/>
                      <a:pt x="73" y="5"/>
                      <a:pt x="69" y="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1" y="50"/>
                      <a:pt x="6" y="53"/>
                      <a:pt x="0" y="55"/>
                    </a:cubicBezTo>
                    <a:cubicBezTo>
                      <a:pt x="0" y="58"/>
                      <a:pt x="1" y="61"/>
                      <a:pt x="2" y="64"/>
                    </a:cubicBezTo>
                    <a:cubicBezTo>
                      <a:pt x="3" y="66"/>
                      <a:pt x="5" y="69"/>
                      <a:pt x="8" y="71"/>
                    </a:cubicBezTo>
                    <a:cubicBezTo>
                      <a:pt x="11" y="72"/>
                      <a:pt x="13" y="73"/>
                      <a:pt x="16" y="73"/>
                    </a:cubicBezTo>
                    <a:cubicBezTo>
                      <a:pt x="24" y="73"/>
                      <a:pt x="32" y="68"/>
                      <a:pt x="38" y="63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6" y="21"/>
                      <a:pt x="101" y="18"/>
                      <a:pt x="106" y="17"/>
                    </a:cubicBezTo>
                    <a:cubicBezTo>
                      <a:pt x="107" y="16"/>
                      <a:pt x="109" y="16"/>
                      <a:pt x="111" y="16"/>
                    </a:cubicBezTo>
                    <a:cubicBezTo>
                      <a:pt x="120" y="16"/>
                      <a:pt x="129" y="22"/>
                      <a:pt x="137" y="28"/>
                    </a:cubicBezTo>
                    <a:cubicBezTo>
                      <a:pt x="249" y="107"/>
                      <a:pt x="249" y="107"/>
                      <a:pt x="249" y="107"/>
                    </a:cubicBezTo>
                    <a:cubicBezTo>
                      <a:pt x="253" y="98"/>
                      <a:pt x="253" y="87"/>
                      <a:pt x="249" y="78"/>
                    </a:cubicBezTo>
                    <a:cubicBezTo>
                      <a:pt x="251" y="78"/>
                      <a:pt x="252" y="79"/>
                      <a:pt x="253" y="79"/>
                    </a:cubicBezTo>
                    <a:cubicBezTo>
                      <a:pt x="244" y="73"/>
                      <a:pt x="237" y="65"/>
                      <a:pt x="227" y="61"/>
                    </a:cubicBezTo>
                    <a:cubicBezTo>
                      <a:pt x="231" y="71"/>
                      <a:pt x="231" y="81"/>
                      <a:pt x="226" y="91"/>
                    </a:cubicBezTo>
                    <a:cubicBezTo>
                      <a:pt x="114" y="11"/>
                      <a:pt x="114" y="11"/>
                      <a:pt x="114" y="11"/>
                    </a:cubicBezTo>
                    <a:cubicBezTo>
                      <a:pt x="106" y="6"/>
                      <a:pt x="97" y="0"/>
                      <a:pt x="88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0" name="îSlïḍé">
                <a:extLst>
                  <a:ext uri="{FF2B5EF4-FFF2-40B4-BE49-F238E27FC236}">
                    <a16:creationId xmlns:a16="http://schemas.microsoft.com/office/drawing/2014/main" id="{FD4D32F8-FD4F-49DC-AC49-C00DCBCF889D}"/>
                  </a:ext>
                </a:extLst>
              </p:cNvPr>
              <p:cNvSpPr/>
              <p:nvPr/>
            </p:nvSpPr>
            <p:spPr bwMode="auto">
              <a:xfrm>
                <a:off x="5975351" y="2511426"/>
                <a:ext cx="354013" cy="84138"/>
              </a:xfrm>
              <a:custGeom>
                <a:avLst/>
                <a:gdLst>
                  <a:gd name="T0" fmla="*/ 275 w 275"/>
                  <a:gd name="T1" fmla="*/ 47 h 65"/>
                  <a:gd name="T2" fmla="*/ 0 w 275"/>
                  <a:gd name="T3" fmla="*/ 33 h 65"/>
                  <a:gd name="T4" fmla="*/ 210 w 275"/>
                  <a:gd name="T5" fmla="*/ 0 h 65"/>
                  <a:gd name="T6" fmla="*/ 275 w 275"/>
                  <a:gd name="T7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65">
                    <a:moveTo>
                      <a:pt x="275" y="47"/>
                    </a:moveTo>
                    <a:cubicBezTo>
                      <a:pt x="275" y="47"/>
                      <a:pt x="46" y="65"/>
                      <a:pt x="0" y="33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75" y="47"/>
                      <a:pt x="275" y="47"/>
                      <a:pt x="275" y="47"/>
                    </a:cubicBezTo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1" name="iṩḷíďe">
                <a:extLst>
                  <a:ext uri="{FF2B5EF4-FFF2-40B4-BE49-F238E27FC236}">
                    <a16:creationId xmlns:a16="http://schemas.microsoft.com/office/drawing/2014/main" id="{F65B2D22-A3BB-4E88-83ED-E3109CD17B1D}"/>
                  </a:ext>
                </a:extLst>
              </p:cNvPr>
              <p:cNvSpPr/>
              <p:nvPr/>
            </p:nvSpPr>
            <p:spPr bwMode="auto">
              <a:xfrm>
                <a:off x="5975351" y="2511426"/>
                <a:ext cx="354013" cy="68263"/>
              </a:xfrm>
              <a:custGeom>
                <a:avLst/>
                <a:gdLst>
                  <a:gd name="T0" fmla="*/ 210 w 275"/>
                  <a:gd name="T1" fmla="*/ 0 h 52"/>
                  <a:gd name="T2" fmla="*/ 38 w 275"/>
                  <a:gd name="T3" fmla="*/ 27 h 52"/>
                  <a:gd name="T4" fmla="*/ 0 w 275"/>
                  <a:gd name="T5" fmla="*/ 33 h 52"/>
                  <a:gd name="T6" fmla="*/ 143 w 275"/>
                  <a:gd name="T7" fmla="*/ 52 h 52"/>
                  <a:gd name="T8" fmla="*/ 275 w 275"/>
                  <a:gd name="T9" fmla="*/ 47 h 52"/>
                  <a:gd name="T10" fmla="*/ 224 w 275"/>
                  <a:gd name="T11" fmla="*/ 10 h 52"/>
                  <a:gd name="T12" fmla="*/ 210 w 275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5" h="52">
                    <a:moveTo>
                      <a:pt x="210" y="0"/>
                    </a:moveTo>
                    <a:cubicBezTo>
                      <a:pt x="38" y="27"/>
                      <a:pt x="38" y="27"/>
                      <a:pt x="38" y="27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1" y="48"/>
                      <a:pt x="83" y="52"/>
                      <a:pt x="143" y="52"/>
                    </a:cubicBezTo>
                    <a:cubicBezTo>
                      <a:pt x="210" y="52"/>
                      <a:pt x="275" y="47"/>
                      <a:pt x="275" y="47"/>
                    </a:cubicBezTo>
                    <a:cubicBezTo>
                      <a:pt x="224" y="10"/>
                      <a:pt x="224" y="10"/>
                      <a:pt x="224" y="10"/>
                    </a:cubicBezTo>
                    <a:cubicBezTo>
                      <a:pt x="210" y="0"/>
                      <a:pt x="210" y="0"/>
                      <a:pt x="210" y="0"/>
                    </a:cubicBezTo>
                  </a:path>
                </a:pathLst>
              </a:custGeom>
              <a:solidFill>
                <a:srgbClr val="CCD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i$ľîḓe">
                <a:extLst>
                  <a:ext uri="{FF2B5EF4-FFF2-40B4-BE49-F238E27FC236}">
                    <a16:creationId xmlns:a16="http://schemas.microsoft.com/office/drawing/2014/main" id="{42426052-43F7-490F-AC79-6F9D7E27AB14}"/>
                  </a:ext>
                </a:extLst>
              </p:cNvPr>
              <p:cNvSpPr/>
              <p:nvPr/>
            </p:nvSpPr>
            <p:spPr bwMode="auto">
              <a:xfrm>
                <a:off x="5932488" y="2465388"/>
                <a:ext cx="396875" cy="125413"/>
              </a:xfrm>
              <a:custGeom>
                <a:avLst/>
                <a:gdLst>
                  <a:gd name="T0" fmla="*/ 308 w 308"/>
                  <a:gd name="T1" fmla="*/ 83 h 97"/>
                  <a:gd name="T2" fmla="*/ 244 w 308"/>
                  <a:gd name="T3" fmla="*/ 42 h 97"/>
                  <a:gd name="T4" fmla="*/ 0 w 308"/>
                  <a:gd name="T5" fmla="*/ 75 h 97"/>
                  <a:gd name="T6" fmla="*/ 53 w 308"/>
                  <a:gd name="T7" fmla="*/ 0 h 97"/>
                  <a:gd name="T8" fmla="*/ 243 w 308"/>
                  <a:gd name="T9" fmla="*/ 37 h 97"/>
                  <a:gd name="T10" fmla="*/ 308 w 308"/>
                  <a:gd name="T11" fmla="*/ 8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8" h="97">
                    <a:moveTo>
                      <a:pt x="308" y="83"/>
                    </a:moveTo>
                    <a:cubicBezTo>
                      <a:pt x="244" y="42"/>
                      <a:pt x="244" y="42"/>
                      <a:pt x="244" y="42"/>
                    </a:cubicBezTo>
                    <a:cubicBezTo>
                      <a:pt x="244" y="42"/>
                      <a:pt x="52" y="97"/>
                      <a:pt x="0" y="75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243" y="37"/>
                      <a:pt x="243" y="37"/>
                      <a:pt x="243" y="37"/>
                    </a:cubicBezTo>
                    <a:lnTo>
                      <a:pt x="308" y="83"/>
                    </a:lnTo>
                    <a:close/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ïšļíḓê">
                <a:extLst>
                  <a:ext uri="{FF2B5EF4-FFF2-40B4-BE49-F238E27FC236}">
                    <a16:creationId xmlns:a16="http://schemas.microsoft.com/office/drawing/2014/main" id="{D40221AF-7DA5-4457-AFD6-D71EA7733EF6}"/>
                  </a:ext>
                </a:extLst>
              </p:cNvPr>
              <p:cNvSpPr/>
              <p:nvPr/>
            </p:nvSpPr>
            <p:spPr bwMode="auto">
              <a:xfrm>
                <a:off x="5842001" y="1757363"/>
                <a:ext cx="239713" cy="539750"/>
              </a:xfrm>
              <a:custGeom>
                <a:avLst/>
                <a:gdLst>
                  <a:gd name="T0" fmla="*/ 93 w 186"/>
                  <a:gd name="T1" fmla="*/ 96 h 420"/>
                  <a:gd name="T2" fmla="*/ 76 w 186"/>
                  <a:gd name="T3" fmla="*/ 126 h 420"/>
                  <a:gd name="T4" fmla="*/ 72 w 186"/>
                  <a:gd name="T5" fmla="*/ 143 h 420"/>
                  <a:gd name="T6" fmla="*/ 52 w 186"/>
                  <a:gd name="T7" fmla="*/ 182 h 420"/>
                  <a:gd name="T8" fmla="*/ 2 w 186"/>
                  <a:gd name="T9" fmla="*/ 273 h 420"/>
                  <a:gd name="T10" fmla="*/ 6 w 186"/>
                  <a:gd name="T11" fmla="*/ 324 h 420"/>
                  <a:gd name="T12" fmla="*/ 16 w 186"/>
                  <a:gd name="T13" fmla="*/ 357 h 420"/>
                  <a:gd name="T14" fmla="*/ 34 w 186"/>
                  <a:gd name="T15" fmla="*/ 388 h 420"/>
                  <a:gd name="T16" fmla="*/ 47 w 186"/>
                  <a:gd name="T17" fmla="*/ 420 h 420"/>
                  <a:gd name="T18" fmla="*/ 64 w 186"/>
                  <a:gd name="T19" fmla="*/ 396 h 420"/>
                  <a:gd name="T20" fmla="*/ 87 w 186"/>
                  <a:gd name="T21" fmla="*/ 381 h 420"/>
                  <a:gd name="T22" fmla="*/ 118 w 186"/>
                  <a:gd name="T23" fmla="*/ 391 h 420"/>
                  <a:gd name="T24" fmla="*/ 123 w 186"/>
                  <a:gd name="T25" fmla="*/ 391 h 420"/>
                  <a:gd name="T26" fmla="*/ 127 w 186"/>
                  <a:gd name="T27" fmla="*/ 379 h 420"/>
                  <a:gd name="T28" fmla="*/ 115 w 186"/>
                  <a:gd name="T29" fmla="*/ 290 h 420"/>
                  <a:gd name="T30" fmla="*/ 164 w 186"/>
                  <a:gd name="T31" fmla="*/ 222 h 420"/>
                  <a:gd name="T32" fmla="*/ 180 w 186"/>
                  <a:gd name="T33" fmla="*/ 163 h 420"/>
                  <a:gd name="T34" fmla="*/ 185 w 186"/>
                  <a:gd name="T35" fmla="*/ 90 h 420"/>
                  <a:gd name="T36" fmla="*/ 157 w 186"/>
                  <a:gd name="T37" fmla="*/ 8 h 420"/>
                  <a:gd name="T38" fmla="*/ 141 w 186"/>
                  <a:gd name="T39" fmla="*/ 28 h 420"/>
                  <a:gd name="T40" fmla="*/ 125 w 186"/>
                  <a:gd name="T41" fmla="*/ 51 h 420"/>
                  <a:gd name="T42" fmla="*/ 93 w 186"/>
                  <a:gd name="T43" fmla="*/ 96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6" h="420">
                    <a:moveTo>
                      <a:pt x="93" y="96"/>
                    </a:moveTo>
                    <a:cubicBezTo>
                      <a:pt x="86" y="105"/>
                      <a:pt x="80" y="115"/>
                      <a:pt x="76" y="126"/>
                    </a:cubicBezTo>
                    <a:cubicBezTo>
                      <a:pt x="74" y="131"/>
                      <a:pt x="73" y="137"/>
                      <a:pt x="72" y="143"/>
                    </a:cubicBezTo>
                    <a:cubicBezTo>
                      <a:pt x="67" y="157"/>
                      <a:pt x="61" y="170"/>
                      <a:pt x="52" y="182"/>
                    </a:cubicBezTo>
                    <a:cubicBezTo>
                      <a:pt x="32" y="211"/>
                      <a:pt x="7" y="239"/>
                      <a:pt x="2" y="273"/>
                    </a:cubicBezTo>
                    <a:cubicBezTo>
                      <a:pt x="0" y="290"/>
                      <a:pt x="3" y="308"/>
                      <a:pt x="6" y="324"/>
                    </a:cubicBezTo>
                    <a:cubicBezTo>
                      <a:pt x="8" y="335"/>
                      <a:pt x="11" y="346"/>
                      <a:pt x="16" y="357"/>
                    </a:cubicBezTo>
                    <a:cubicBezTo>
                      <a:pt x="21" y="368"/>
                      <a:pt x="28" y="377"/>
                      <a:pt x="34" y="388"/>
                    </a:cubicBezTo>
                    <a:cubicBezTo>
                      <a:pt x="39" y="398"/>
                      <a:pt x="44" y="409"/>
                      <a:pt x="47" y="420"/>
                    </a:cubicBezTo>
                    <a:cubicBezTo>
                      <a:pt x="54" y="413"/>
                      <a:pt x="58" y="404"/>
                      <a:pt x="64" y="396"/>
                    </a:cubicBezTo>
                    <a:cubicBezTo>
                      <a:pt x="69" y="388"/>
                      <a:pt x="77" y="381"/>
                      <a:pt x="87" y="381"/>
                    </a:cubicBezTo>
                    <a:cubicBezTo>
                      <a:pt x="98" y="381"/>
                      <a:pt x="107" y="390"/>
                      <a:pt x="118" y="391"/>
                    </a:cubicBezTo>
                    <a:cubicBezTo>
                      <a:pt x="120" y="392"/>
                      <a:pt x="122" y="392"/>
                      <a:pt x="123" y="391"/>
                    </a:cubicBezTo>
                    <a:cubicBezTo>
                      <a:pt x="127" y="389"/>
                      <a:pt x="128" y="384"/>
                      <a:pt x="127" y="379"/>
                    </a:cubicBezTo>
                    <a:cubicBezTo>
                      <a:pt x="124" y="349"/>
                      <a:pt x="107" y="319"/>
                      <a:pt x="115" y="290"/>
                    </a:cubicBezTo>
                    <a:cubicBezTo>
                      <a:pt x="123" y="263"/>
                      <a:pt x="149" y="246"/>
                      <a:pt x="164" y="222"/>
                    </a:cubicBezTo>
                    <a:cubicBezTo>
                      <a:pt x="174" y="204"/>
                      <a:pt x="177" y="183"/>
                      <a:pt x="180" y="163"/>
                    </a:cubicBezTo>
                    <a:cubicBezTo>
                      <a:pt x="183" y="139"/>
                      <a:pt x="186" y="115"/>
                      <a:pt x="185" y="90"/>
                    </a:cubicBezTo>
                    <a:cubicBezTo>
                      <a:pt x="184" y="78"/>
                      <a:pt x="174" y="0"/>
                      <a:pt x="157" y="8"/>
                    </a:cubicBezTo>
                    <a:cubicBezTo>
                      <a:pt x="150" y="11"/>
                      <a:pt x="145" y="23"/>
                      <a:pt x="141" y="28"/>
                    </a:cubicBezTo>
                    <a:cubicBezTo>
                      <a:pt x="125" y="51"/>
                      <a:pt x="125" y="51"/>
                      <a:pt x="125" y="51"/>
                    </a:cubicBezTo>
                    <a:lnTo>
                      <a:pt x="93" y="96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iśḷîḍé">
                <a:extLst>
                  <a:ext uri="{FF2B5EF4-FFF2-40B4-BE49-F238E27FC236}">
                    <a16:creationId xmlns:a16="http://schemas.microsoft.com/office/drawing/2014/main" id="{2733C8A3-AD9C-44C8-915B-E6CCB82F2E64}"/>
                  </a:ext>
                </a:extLst>
              </p:cNvPr>
              <p:cNvSpPr/>
              <p:nvPr/>
            </p:nvSpPr>
            <p:spPr bwMode="auto">
              <a:xfrm>
                <a:off x="4968876" y="2506663"/>
                <a:ext cx="377825" cy="150813"/>
              </a:xfrm>
              <a:custGeom>
                <a:avLst/>
                <a:gdLst>
                  <a:gd name="T0" fmla="*/ 238 w 238"/>
                  <a:gd name="T1" fmla="*/ 11 h 95"/>
                  <a:gd name="T2" fmla="*/ 134 w 238"/>
                  <a:gd name="T3" fmla="*/ 95 h 95"/>
                  <a:gd name="T4" fmla="*/ 0 w 238"/>
                  <a:gd name="T5" fmla="*/ 71 h 95"/>
                  <a:gd name="T6" fmla="*/ 89 w 238"/>
                  <a:gd name="T7" fmla="*/ 0 h 95"/>
                  <a:gd name="T8" fmla="*/ 238 w 238"/>
                  <a:gd name="T9" fmla="*/ 1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95">
                    <a:moveTo>
                      <a:pt x="238" y="11"/>
                    </a:moveTo>
                    <a:lnTo>
                      <a:pt x="134" y="95"/>
                    </a:lnTo>
                    <a:lnTo>
                      <a:pt x="0" y="71"/>
                    </a:lnTo>
                    <a:lnTo>
                      <a:pt x="89" y="0"/>
                    </a:lnTo>
                    <a:lnTo>
                      <a:pt x="238" y="11"/>
                    </a:lnTo>
                    <a:close/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ïşḻîḍè">
                <a:extLst>
                  <a:ext uri="{FF2B5EF4-FFF2-40B4-BE49-F238E27FC236}">
                    <a16:creationId xmlns:a16="http://schemas.microsoft.com/office/drawing/2014/main" id="{3D243F0D-16BE-4B13-B630-22BDE98F6A58}"/>
                  </a:ext>
                </a:extLst>
              </p:cNvPr>
              <p:cNvSpPr/>
              <p:nvPr/>
            </p:nvSpPr>
            <p:spPr bwMode="auto">
              <a:xfrm>
                <a:off x="4968876" y="2506663"/>
                <a:ext cx="377825" cy="150813"/>
              </a:xfrm>
              <a:custGeom>
                <a:avLst/>
                <a:gdLst>
                  <a:gd name="T0" fmla="*/ 238 w 238"/>
                  <a:gd name="T1" fmla="*/ 11 h 95"/>
                  <a:gd name="T2" fmla="*/ 134 w 238"/>
                  <a:gd name="T3" fmla="*/ 95 h 95"/>
                  <a:gd name="T4" fmla="*/ 0 w 238"/>
                  <a:gd name="T5" fmla="*/ 71 h 95"/>
                  <a:gd name="T6" fmla="*/ 89 w 238"/>
                  <a:gd name="T7" fmla="*/ 0 h 95"/>
                  <a:gd name="T8" fmla="*/ 238 w 238"/>
                  <a:gd name="T9" fmla="*/ 1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95">
                    <a:moveTo>
                      <a:pt x="238" y="11"/>
                    </a:moveTo>
                    <a:lnTo>
                      <a:pt x="134" y="95"/>
                    </a:lnTo>
                    <a:lnTo>
                      <a:pt x="0" y="71"/>
                    </a:lnTo>
                    <a:lnTo>
                      <a:pt x="89" y="0"/>
                    </a:lnTo>
                    <a:lnTo>
                      <a:pt x="238" y="1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î$ḷíďé">
                <a:extLst>
                  <a:ext uri="{FF2B5EF4-FFF2-40B4-BE49-F238E27FC236}">
                    <a16:creationId xmlns:a16="http://schemas.microsoft.com/office/drawing/2014/main" id="{4E577D2E-50A4-4995-A35B-2A201D4FBD90}"/>
                  </a:ext>
                </a:extLst>
              </p:cNvPr>
              <p:cNvSpPr/>
              <p:nvPr/>
            </p:nvSpPr>
            <p:spPr bwMode="auto">
              <a:xfrm>
                <a:off x="5335588" y="2514601"/>
                <a:ext cx="17463" cy="7938"/>
              </a:xfrm>
              <a:custGeom>
                <a:avLst/>
                <a:gdLst>
                  <a:gd name="T0" fmla="*/ 6 w 13"/>
                  <a:gd name="T1" fmla="*/ 0 h 6"/>
                  <a:gd name="T2" fmla="*/ 3 w 13"/>
                  <a:gd name="T3" fmla="*/ 2 h 6"/>
                  <a:gd name="T4" fmla="*/ 0 w 13"/>
                  <a:gd name="T5" fmla="*/ 6 h 6"/>
                  <a:gd name="T6" fmla="*/ 5 w 13"/>
                  <a:gd name="T7" fmla="*/ 6 h 6"/>
                  <a:gd name="T8" fmla="*/ 13 w 13"/>
                  <a:gd name="T9" fmla="*/ 0 h 6"/>
                  <a:gd name="T10" fmla="*/ 6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6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4"/>
                      <a:pt x="1" y="5"/>
                      <a:pt x="0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6" y="0"/>
                      <a:pt x="6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îs1íďe">
                <a:extLst>
                  <a:ext uri="{FF2B5EF4-FFF2-40B4-BE49-F238E27FC236}">
                    <a16:creationId xmlns:a16="http://schemas.microsoft.com/office/drawing/2014/main" id="{D22A2C8A-C7E7-4BCD-A10D-8CFE78842DCF}"/>
                  </a:ext>
                </a:extLst>
              </p:cNvPr>
              <p:cNvSpPr/>
              <p:nvPr/>
            </p:nvSpPr>
            <p:spPr bwMode="auto">
              <a:xfrm>
                <a:off x="5334001" y="2517776"/>
                <a:ext cx="6350" cy="4763"/>
              </a:xfrm>
              <a:custGeom>
                <a:avLst/>
                <a:gdLst>
                  <a:gd name="T0" fmla="*/ 5 w 5"/>
                  <a:gd name="T1" fmla="*/ 0 h 4"/>
                  <a:gd name="T2" fmla="*/ 0 w 5"/>
                  <a:gd name="T3" fmla="*/ 4 h 4"/>
                  <a:gd name="T4" fmla="*/ 2 w 5"/>
                  <a:gd name="T5" fmla="*/ 4 h 4"/>
                  <a:gd name="T6" fmla="*/ 5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4" y="2"/>
                      <a:pt x="5" y="0"/>
                    </a:cubicBezTo>
                  </a:path>
                </a:pathLst>
              </a:custGeom>
              <a:solidFill>
                <a:srgbClr val="E1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isḷîḋe">
                <a:extLst>
                  <a:ext uri="{FF2B5EF4-FFF2-40B4-BE49-F238E27FC236}">
                    <a16:creationId xmlns:a16="http://schemas.microsoft.com/office/drawing/2014/main" id="{64B69A30-7446-423F-8B16-51DC4618C70B}"/>
                  </a:ext>
                </a:extLst>
              </p:cNvPr>
              <p:cNvSpPr/>
              <p:nvPr/>
            </p:nvSpPr>
            <p:spPr bwMode="auto">
              <a:xfrm>
                <a:off x="4975226" y="2606676"/>
                <a:ext cx="9525" cy="6350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3 h 4"/>
                  <a:gd name="T4" fmla="*/ 2 w 6"/>
                  <a:gd name="T5" fmla="*/ 4 h 4"/>
                  <a:gd name="T6" fmla="*/ 6 w 6"/>
                  <a:gd name="T7" fmla="*/ 0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F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iSľíḓe">
                <a:extLst>
                  <a:ext uri="{FF2B5EF4-FFF2-40B4-BE49-F238E27FC236}">
                    <a16:creationId xmlns:a16="http://schemas.microsoft.com/office/drawing/2014/main" id="{10B2EA29-68C7-47CA-ABB6-264713CA4055}"/>
                  </a:ext>
                </a:extLst>
              </p:cNvPr>
              <p:cNvSpPr/>
              <p:nvPr/>
            </p:nvSpPr>
            <p:spPr bwMode="auto">
              <a:xfrm>
                <a:off x="4975226" y="2606676"/>
                <a:ext cx="9525" cy="6350"/>
              </a:xfrm>
              <a:custGeom>
                <a:avLst/>
                <a:gdLst>
                  <a:gd name="T0" fmla="*/ 4 w 6"/>
                  <a:gd name="T1" fmla="*/ 0 h 4"/>
                  <a:gd name="T2" fmla="*/ 0 w 6"/>
                  <a:gd name="T3" fmla="*/ 3 h 4"/>
                  <a:gd name="T4" fmla="*/ 2 w 6"/>
                  <a:gd name="T5" fmla="*/ 4 h 4"/>
                  <a:gd name="T6" fmla="*/ 6 w 6"/>
                  <a:gd name="T7" fmla="*/ 0 h 4"/>
                  <a:gd name="T8" fmla="*/ 4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lnTo>
                      <a:pt x="0" y="3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ïṣ1iḍê">
                <a:extLst>
                  <a:ext uri="{FF2B5EF4-FFF2-40B4-BE49-F238E27FC236}">
                    <a16:creationId xmlns:a16="http://schemas.microsoft.com/office/drawing/2014/main" id="{0E20FC99-AA28-4ECF-9A44-3F2ABD857BBF}"/>
                  </a:ext>
                </a:extLst>
              </p:cNvPr>
              <p:cNvSpPr/>
              <p:nvPr/>
            </p:nvSpPr>
            <p:spPr bwMode="auto">
              <a:xfrm>
                <a:off x="4978401" y="2522538"/>
                <a:ext cx="363538" cy="127000"/>
              </a:xfrm>
              <a:custGeom>
                <a:avLst/>
                <a:gdLst>
                  <a:gd name="T0" fmla="*/ 224 w 229"/>
                  <a:gd name="T1" fmla="*/ 0 h 80"/>
                  <a:gd name="T2" fmla="*/ 130 w 229"/>
                  <a:gd name="T3" fmla="*/ 75 h 80"/>
                  <a:gd name="T4" fmla="*/ 4 w 229"/>
                  <a:gd name="T5" fmla="*/ 53 h 80"/>
                  <a:gd name="T6" fmla="*/ 0 w 229"/>
                  <a:gd name="T7" fmla="*/ 57 h 80"/>
                  <a:gd name="T8" fmla="*/ 131 w 229"/>
                  <a:gd name="T9" fmla="*/ 80 h 80"/>
                  <a:gd name="T10" fmla="*/ 229 w 229"/>
                  <a:gd name="T11" fmla="*/ 0 h 80"/>
                  <a:gd name="T12" fmla="*/ 225 w 229"/>
                  <a:gd name="T13" fmla="*/ 0 h 80"/>
                  <a:gd name="T14" fmla="*/ 224 w 22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80">
                    <a:moveTo>
                      <a:pt x="224" y="0"/>
                    </a:moveTo>
                    <a:lnTo>
                      <a:pt x="130" y="75"/>
                    </a:lnTo>
                    <a:lnTo>
                      <a:pt x="4" y="53"/>
                    </a:lnTo>
                    <a:lnTo>
                      <a:pt x="0" y="57"/>
                    </a:lnTo>
                    <a:lnTo>
                      <a:pt x="131" y="80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CCD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iṣḷidé">
                <a:extLst>
                  <a:ext uri="{FF2B5EF4-FFF2-40B4-BE49-F238E27FC236}">
                    <a16:creationId xmlns:a16="http://schemas.microsoft.com/office/drawing/2014/main" id="{250CCF68-3E67-43BA-B08E-5DA47A28BA29}"/>
                  </a:ext>
                </a:extLst>
              </p:cNvPr>
              <p:cNvSpPr/>
              <p:nvPr/>
            </p:nvSpPr>
            <p:spPr bwMode="auto">
              <a:xfrm>
                <a:off x="4978401" y="2522538"/>
                <a:ext cx="363538" cy="127000"/>
              </a:xfrm>
              <a:custGeom>
                <a:avLst/>
                <a:gdLst>
                  <a:gd name="T0" fmla="*/ 224 w 229"/>
                  <a:gd name="T1" fmla="*/ 0 h 80"/>
                  <a:gd name="T2" fmla="*/ 130 w 229"/>
                  <a:gd name="T3" fmla="*/ 75 h 80"/>
                  <a:gd name="T4" fmla="*/ 4 w 229"/>
                  <a:gd name="T5" fmla="*/ 53 h 80"/>
                  <a:gd name="T6" fmla="*/ 0 w 229"/>
                  <a:gd name="T7" fmla="*/ 57 h 80"/>
                  <a:gd name="T8" fmla="*/ 131 w 229"/>
                  <a:gd name="T9" fmla="*/ 80 h 80"/>
                  <a:gd name="T10" fmla="*/ 229 w 229"/>
                  <a:gd name="T11" fmla="*/ 0 h 80"/>
                  <a:gd name="T12" fmla="*/ 225 w 229"/>
                  <a:gd name="T13" fmla="*/ 0 h 80"/>
                  <a:gd name="T14" fmla="*/ 224 w 229"/>
                  <a:gd name="T1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9" h="80">
                    <a:moveTo>
                      <a:pt x="224" y="0"/>
                    </a:moveTo>
                    <a:lnTo>
                      <a:pt x="130" y="75"/>
                    </a:lnTo>
                    <a:lnTo>
                      <a:pt x="4" y="53"/>
                    </a:lnTo>
                    <a:lnTo>
                      <a:pt x="0" y="57"/>
                    </a:lnTo>
                    <a:lnTo>
                      <a:pt x="131" y="80"/>
                    </a:lnTo>
                    <a:lnTo>
                      <a:pt x="229" y="0"/>
                    </a:lnTo>
                    <a:lnTo>
                      <a:pt x="225" y="0"/>
                    </a:lnTo>
                    <a:lnTo>
                      <a:pt x="2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iṣḻïďé">
                <a:extLst>
                  <a:ext uri="{FF2B5EF4-FFF2-40B4-BE49-F238E27FC236}">
                    <a16:creationId xmlns:a16="http://schemas.microsoft.com/office/drawing/2014/main" id="{BDFB6EDE-4093-4F0B-B7E6-60B5DCED9D24}"/>
                  </a:ext>
                </a:extLst>
              </p:cNvPr>
              <p:cNvSpPr/>
              <p:nvPr/>
            </p:nvSpPr>
            <p:spPr bwMode="auto">
              <a:xfrm>
                <a:off x="4973638" y="2492376"/>
                <a:ext cx="377825" cy="149225"/>
              </a:xfrm>
              <a:custGeom>
                <a:avLst/>
                <a:gdLst>
                  <a:gd name="T0" fmla="*/ 238 w 238"/>
                  <a:gd name="T1" fmla="*/ 10 h 94"/>
                  <a:gd name="T2" fmla="*/ 133 w 238"/>
                  <a:gd name="T3" fmla="*/ 94 h 94"/>
                  <a:gd name="T4" fmla="*/ 0 w 238"/>
                  <a:gd name="T5" fmla="*/ 71 h 94"/>
                  <a:gd name="T6" fmla="*/ 90 w 238"/>
                  <a:gd name="T7" fmla="*/ 0 h 94"/>
                  <a:gd name="T8" fmla="*/ 238 w 238"/>
                  <a:gd name="T9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94">
                    <a:moveTo>
                      <a:pt x="238" y="10"/>
                    </a:moveTo>
                    <a:lnTo>
                      <a:pt x="133" y="94"/>
                    </a:lnTo>
                    <a:lnTo>
                      <a:pt x="0" y="71"/>
                    </a:lnTo>
                    <a:lnTo>
                      <a:pt x="90" y="0"/>
                    </a:lnTo>
                    <a:lnTo>
                      <a:pt x="238" y="10"/>
                    </a:lnTo>
                    <a:close/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ïšľîḍè">
                <a:extLst>
                  <a:ext uri="{FF2B5EF4-FFF2-40B4-BE49-F238E27FC236}">
                    <a16:creationId xmlns:a16="http://schemas.microsoft.com/office/drawing/2014/main" id="{4BE74BA3-8447-431A-AF5A-F3724AA7A64B}"/>
                  </a:ext>
                </a:extLst>
              </p:cNvPr>
              <p:cNvSpPr/>
              <p:nvPr/>
            </p:nvSpPr>
            <p:spPr bwMode="auto">
              <a:xfrm>
                <a:off x="4973638" y="2492376"/>
                <a:ext cx="377825" cy="149225"/>
              </a:xfrm>
              <a:custGeom>
                <a:avLst/>
                <a:gdLst>
                  <a:gd name="T0" fmla="*/ 238 w 238"/>
                  <a:gd name="T1" fmla="*/ 10 h 94"/>
                  <a:gd name="T2" fmla="*/ 133 w 238"/>
                  <a:gd name="T3" fmla="*/ 94 h 94"/>
                  <a:gd name="T4" fmla="*/ 0 w 238"/>
                  <a:gd name="T5" fmla="*/ 71 h 94"/>
                  <a:gd name="T6" fmla="*/ 90 w 238"/>
                  <a:gd name="T7" fmla="*/ 0 h 94"/>
                  <a:gd name="T8" fmla="*/ 238 w 238"/>
                  <a:gd name="T9" fmla="*/ 1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" h="94">
                    <a:moveTo>
                      <a:pt x="238" y="10"/>
                    </a:moveTo>
                    <a:lnTo>
                      <a:pt x="133" y="94"/>
                    </a:lnTo>
                    <a:lnTo>
                      <a:pt x="0" y="71"/>
                    </a:lnTo>
                    <a:lnTo>
                      <a:pt x="90" y="0"/>
                    </a:lnTo>
                    <a:lnTo>
                      <a:pt x="238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ïśḷïḍè">
                <a:extLst>
                  <a:ext uri="{FF2B5EF4-FFF2-40B4-BE49-F238E27FC236}">
                    <a16:creationId xmlns:a16="http://schemas.microsoft.com/office/drawing/2014/main" id="{E17CBB6E-1341-47D3-8BCF-F22E8315263C}"/>
                  </a:ext>
                </a:extLst>
              </p:cNvPr>
              <p:cNvSpPr/>
              <p:nvPr/>
            </p:nvSpPr>
            <p:spPr bwMode="auto">
              <a:xfrm>
                <a:off x="5091113" y="2476501"/>
                <a:ext cx="53975" cy="34925"/>
              </a:xfrm>
              <a:custGeom>
                <a:avLst/>
                <a:gdLst>
                  <a:gd name="T0" fmla="*/ 23 w 41"/>
                  <a:gd name="T1" fmla="*/ 0 h 27"/>
                  <a:gd name="T2" fmla="*/ 1 w 41"/>
                  <a:gd name="T3" fmla="*/ 18 h 27"/>
                  <a:gd name="T4" fmla="*/ 0 w 41"/>
                  <a:gd name="T5" fmla="*/ 27 h 27"/>
                  <a:gd name="T6" fmla="*/ 19 w 41"/>
                  <a:gd name="T7" fmla="*/ 12 h 27"/>
                  <a:gd name="T8" fmla="*/ 41 w 41"/>
                  <a:gd name="T9" fmla="*/ 14 h 27"/>
                  <a:gd name="T10" fmla="*/ 28 w 41"/>
                  <a:gd name="T11" fmla="*/ 0 h 27"/>
                  <a:gd name="T12" fmla="*/ 23 w 41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27">
                    <a:moveTo>
                      <a:pt x="23" y="0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21"/>
                      <a:pt x="0" y="24"/>
                      <a:pt x="0" y="27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36" y="10"/>
                      <a:pt x="32" y="5"/>
                      <a:pt x="28" y="0"/>
                    </a:cubicBez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ïśľîḍè">
                <a:extLst>
                  <a:ext uri="{FF2B5EF4-FFF2-40B4-BE49-F238E27FC236}">
                    <a16:creationId xmlns:a16="http://schemas.microsoft.com/office/drawing/2014/main" id="{F124BA13-D1F6-43BE-9F63-CE8FD4057C9E}"/>
                  </a:ext>
                </a:extLst>
              </p:cNvPr>
              <p:cNvSpPr/>
              <p:nvPr/>
            </p:nvSpPr>
            <p:spPr bwMode="auto">
              <a:xfrm>
                <a:off x="5338763" y="2490788"/>
                <a:ext cx="17463" cy="14288"/>
              </a:xfrm>
              <a:custGeom>
                <a:avLst/>
                <a:gdLst>
                  <a:gd name="T0" fmla="*/ 0 w 14"/>
                  <a:gd name="T1" fmla="*/ 0 h 11"/>
                  <a:gd name="T2" fmla="*/ 2 w 14"/>
                  <a:gd name="T3" fmla="*/ 11 h 11"/>
                  <a:gd name="T4" fmla="*/ 14 w 14"/>
                  <a:gd name="T5" fmla="*/ 1 h 11"/>
                  <a:gd name="T6" fmla="*/ 0 w 14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1">
                    <a:moveTo>
                      <a:pt x="0" y="0"/>
                    </a:moveTo>
                    <a:cubicBezTo>
                      <a:pt x="1" y="4"/>
                      <a:pt x="2" y="7"/>
                      <a:pt x="2" y="1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3937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îṩḷiḋè">
                <a:extLst>
                  <a:ext uri="{FF2B5EF4-FFF2-40B4-BE49-F238E27FC236}">
                    <a16:creationId xmlns:a16="http://schemas.microsoft.com/office/drawing/2014/main" id="{458C9EDC-9A9E-4213-80AB-C72B0A36DCA6}"/>
                  </a:ext>
                </a:extLst>
              </p:cNvPr>
              <p:cNvSpPr/>
              <p:nvPr/>
            </p:nvSpPr>
            <p:spPr bwMode="auto">
              <a:xfrm>
                <a:off x="5127626" y="2476501"/>
                <a:ext cx="212725" cy="30163"/>
              </a:xfrm>
              <a:custGeom>
                <a:avLst/>
                <a:gdLst>
                  <a:gd name="T0" fmla="*/ 0 w 166"/>
                  <a:gd name="T1" fmla="*/ 0 h 24"/>
                  <a:gd name="T2" fmla="*/ 13 w 166"/>
                  <a:gd name="T3" fmla="*/ 14 h 24"/>
                  <a:gd name="T4" fmla="*/ 164 w 166"/>
                  <a:gd name="T5" fmla="*/ 24 h 24"/>
                  <a:gd name="T6" fmla="*/ 166 w 166"/>
                  <a:gd name="T7" fmla="*/ 22 h 24"/>
                  <a:gd name="T8" fmla="*/ 164 w 166"/>
                  <a:gd name="T9" fmla="*/ 11 h 24"/>
                  <a:gd name="T10" fmla="*/ 0 w 1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6" h="24">
                    <a:moveTo>
                      <a:pt x="0" y="0"/>
                    </a:moveTo>
                    <a:cubicBezTo>
                      <a:pt x="4" y="5"/>
                      <a:pt x="8" y="10"/>
                      <a:pt x="13" y="14"/>
                    </a:cubicBezTo>
                    <a:cubicBezTo>
                      <a:pt x="164" y="24"/>
                      <a:pt x="164" y="24"/>
                      <a:pt x="164" y="24"/>
                    </a:cubicBezTo>
                    <a:cubicBezTo>
                      <a:pt x="166" y="22"/>
                      <a:pt x="166" y="22"/>
                      <a:pt x="166" y="22"/>
                    </a:cubicBezTo>
                    <a:cubicBezTo>
                      <a:pt x="166" y="18"/>
                      <a:pt x="165" y="15"/>
                      <a:pt x="164" y="1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1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íş1iḍé">
                <a:extLst>
                  <a:ext uri="{FF2B5EF4-FFF2-40B4-BE49-F238E27FC236}">
                    <a16:creationId xmlns:a16="http://schemas.microsoft.com/office/drawing/2014/main" id="{8A02E6B4-7435-4952-A254-20FA145D4F2D}"/>
                  </a:ext>
                </a:extLst>
              </p:cNvPr>
              <p:cNvSpPr/>
              <p:nvPr/>
            </p:nvSpPr>
            <p:spPr bwMode="auto">
              <a:xfrm>
                <a:off x="4976813" y="2498726"/>
                <a:ext cx="115888" cy="92075"/>
              </a:xfrm>
              <a:custGeom>
                <a:avLst/>
                <a:gdLst>
                  <a:gd name="T0" fmla="*/ 90 w 90"/>
                  <a:gd name="T1" fmla="*/ 0 h 71"/>
                  <a:gd name="T2" fmla="*/ 0 w 90"/>
                  <a:gd name="T3" fmla="*/ 70 h 71"/>
                  <a:gd name="T4" fmla="*/ 10 w 90"/>
                  <a:gd name="T5" fmla="*/ 71 h 71"/>
                  <a:gd name="T6" fmla="*/ 89 w 90"/>
                  <a:gd name="T7" fmla="*/ 9 h 71"/>
                  <a:gd name="T8" fmla="*/ 90 w 90"/>
                  <a:gd name="T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1">
                    <a:moveTo>
                      <a:pt x="90" y="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10" y="71"/>
                      <a:pt x="10" y="71"/>
                      <a:pt x="10" y="71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89" y="6"/>
                      <a:pt x="89" y="3"/>
                      <a:pt x="90" y="0"/>
                    </a:cubicBezTo>
                  </a:path>
                </a:pathLst>
              </a:custGeom>
              <a:solidFill>
                <a:srgbClr val="DF62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iṡlïḑê">
                <a:extLst>
                  <a:ext uri="{FF2B5EF4-FFF2-40B4-BE49-F238E27FC236}">
                    <a16:creationId xmlns:a16="http://schemas.microsoft.com/office/drawing/2014/main" id="{DF678317-DA67-4209-8391-48B409866C22}"/>
                  </a:ext>
                </a:extLst>
              </p:cNvPr>
              <p:cNvSpPr/>
              <p:nvPr/>
            </p:nvSpPr>
            <p:spPr bwMode="auto">
              <a:xfrm>
                <a:off x="4989513" y="2492376"/>
                <a:ext cx="349250" cy="133350"/>
              </a:xfrm>
              <a:custGeom>
                <a:avLst/>
                <a:gdLst>
                  <a:gd name="T0" fmla="*/ 80 w 220"/>
                  <a:gd name="T1" fmla="*/ 0 h 84"/>
                  <a:gd name="T2" fmla="*/ 64 w 220"/>
                  <a:gd name="T3" fmla="*/ 12 h 84"/>
                  <a:gd name="T4" fmla="*/ 0 w 220"/>
                  <a:gd name="T5" fmla="*/ 62 h 84"/>
                  <a:gd name="T6" fmla="*/ 127 w 220"/>
                  <a:gd name="T7" fmla="*/ 84 h 84"/>
                  <a:gd name="T8" fmla="*/ 220 w 220"/>
                  <a:gd name="T9" fmla="*/ 9 h 84"/>
                  <a:gd name="T10" fmla="*/ 98 w 220"/>
                  <a:gd name="T11" fmla="*/ 1 h 84"/>
                  <a:gd name="T12" fmla="*/ 80 w 22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84">
                    <a:moveTo>
                      <a:pt x="80" y="0"/>
                    </a:moveTo>
                    <a:lnTo>
                      <a:pt x="64" y="12"/>
                    </a:lnTo>
                    <a:lnTo>
                      <a:pt x="0" y="62"/>
                    </a:lnTo>
                    <a:lnTo>
                      <a:pt x="127" y="84"/>
                    </a:lnTo>
                    <a:lnTo>
                      <a:pt x="220" y="9"/>
                    </a:lnTo>
                    <a:lnTo>
                      <a:pt x="98" y="1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CCD0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ïślïḍe">
                <a:extLst>
                  <a:ext uri="{FF2B5EF4-FFF2-40B4-BE49-F238E27FC236}">
                    <a16:creationId xmlns:a16="http://schemas.microsoft.com/office/drawing/2014/main" id="{F45E4CA8-9A79-4C89-B9C9-6ABA9F6F0D44}"/>
                  </a:ext>
                </a:extLst>
              </p:cNvPr>
              <p:cNvSpPr/>
              <p:nvPr/>
            </p:nvSpPr>
            <p:spPr bwMode="auto">
              <a:xfrm>
                <a:off x="4989513" y="2492376"/>
                <a:ext cx="349250" cy="133350"/>
              </a:xfrm>
              <a:custGeom>
                <a:avLst/>
                <a:gdLst>
                  <a:gd name="T0" fmla="*/ 80 w 220"/>
                  <a:gd name="T1" fmla="*/ 0 h 84"/>
                  <a:gd name="T2" fmla="*/ 64 w 220"/>
                  <a:gd name="T3" fmla="*/ 12 h 84"/>
                  <a:gd name="T4" fmla="*/ 0 w 220"/>
                  <a:gd name="T5" fmla="*/ 62 h 84"/>
                  <a:gd name="T6" fmla="*/ 127 w 220"/>
                  <a:gd name="T7" fmla="*/ 84 h 84"/>
                  <a:gd name="T8" fmla="*/ 220 w 220"/>
                  <a:gd name="T9" fmla="*/ 9 h 84"/>
                  <a:gd name="T10" fmla="*/ 98 w 220"/>
                  <a:gd name="T11" fmla="*/ 1 h 84"/>
                  <a:gd name="T12" fmla="*/ 80 w 220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0" h="84">
                    <a:moveTo>
                      <a:pt x="80" y="0"/>
                    </a:moveTo>
                    <a:lnTo>
                      <a:pt x="64" y="12"/>
                    </a:lnTo>
                    <a:lnTo>
                      <a:pt x="0" y="62"/>
                    </a:lnTo>
                    <a:lnTo>
                      <a:pt x="127" y="84"/>
                    </a:lnTo>
                    <a:lnTo>
                      <a:pt x="220" y="9"/>
                    </a:lnTo>
                    <a:lnTo>
                      <a:pt x="98" y="1"/>
                    </a:lnTo>
                    <a:lnTo>
                      <a:pt x="8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i$líḋê">
                <a:extLst>
                  <a:ext uri="{FF2B5EF4-FFF2-40B4-BE49-F238E27FC236}">
                    <a16:creationId xmlns:a16="http://schemas.microsoft.com/office/drawing/2014/main" id="{7A6BF071-30DE-4E2E-A2D3-ED5E018BB611}"/>
                  </a:ext>
                </a:extLst>
              </p:cNvPr>
              <p:cNvSpPr/>
              <p:nvPr/>
            </p:nvSpPr>
            <p:spPr bwMode="auto">
              <a:xfrm>
                <a:off x="4975226" y="2468563"/>
                <a:ext cx="379413" cy="150813"/>
              </a:xfrm>
              <a:custGeom>
                <a:avLst/>
                <a:gdLst>
                  <a:gd name="T0" fmla="*/ 239 w 239"/>
                  <a:gd name="T1" fmla="*/ 11 h 95"/>
                  <a:gd name="T2" fmla="*/ 135 w 239"/>
                  <a:gd name="T3" fmla="*/ 95 h 95"/>
                  <a:gd name="T4" fmla="*/ 0 w 239"/>
                  <a:gd name="T5" fmla="*/ 71 h 95"/>
                  <a:gd name="T6" fmla="*/ 91 w 239"/>
                  <a:gd name="T7" fmla="*/ 0 h 95"/>
                  <a:gd name="T8" fmla="*/ 239 w 239"/>
                  <a:gd name="T9" fmla="*/ 1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95">
                    <a:moveTo>
                      <a:pt x="239" y="11"/>
                    </a:moveTo>
                    <a:lnTo>
                      <a:pt x="135" y="95"/>
                    </a:lnTo>
                    <a:lnTo>
                      <a:pt x="0" y="71"/>
                    </a:lnTo>
                    <a:lnTo>
                      <a:pt x="91" y="0"/>
                    </a:lnTo>
                    <a:lnTo>
                      <a:pt x="239" y="11"/>
                    </a:lnTo>
                    <a:close/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1" name="iṥ1îḋè">
                <a:extLst>
                  <a:ext uri="{FF2B5EF4-FFF2-40B4-BE49-F238E27FC236}">
                    <a16:creationId xmlns:a16="http://schemas.microsoft.com/office/drawing/2014/main" id="{E7CD9904-8A4D-444D-A463-5FA81DAD7860}"/>
                  </a:ext>
                </a:extLst>
              </p:cNvPr>
              <p:cNvSpPr/>
              <p:nvPr/>
            </p:nvSpPr>
            <p:spPr bwMode="auto">
              <a:xfrm>
                <a:off x="7494588" y="4316413"/>
                <a:ext cx="84138" cy="158750"/>
              </a:xfrm>
              <a:custGeom>
                <a:avLst/>
                <a:gdLst>
                  <a:gd name="T0" fmla="*/ 28 w 65"/>
                  <a:gd name="T1" fmla="*/ 5 h 123"/>
                  <a:gd name="T2" fmla="*/ 28 w 65"/>
                  <a:gd name="T3" fmla="*/ 5 h 123"/>
                  <a:gd name="T4" fmla="*/ 56 w 65"/>
                  <a:gd name="T5" fmla="*/ 15 h 123"/>
                  <a:gd name="T6" fmla="*/ 58 w 65"/>
                  <a:gd name="T7" fmla="*/ 22 h 123"/>
                  <a:gd name="T8" fmla="*/ 65 w 65"/>
                  <a:gd name="T9" fmla="*/ 115 h 123"/>
                  <a:gd name="T10" fmla="*/ 23 w 65"/>
                  <a:gd name="T11" fmla="*/ 123 h 123"/>
                  <a:gd name="T12" fmla="*/ 0 w 65"/>
                  <a:gd name="T13" fmla="*/ 56 h 123"/>
                  <a:gd name="T14" fmla="*/ 28 w 65"/>
                  <a:gd name="T15" fmla="*/ 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23">
                    <a:moveTo>
                      <a:pt x="28" y="5"/>
                    </a:moveTo>
                    <a:cubicBezTo>
                      <a:pt x="28" y="5"/>
                      <a:pt x="28" y="5"/>
                      <a:pt x="28" y="5"/>
                    </a:cubicBezTo>
                    <a:cubicBezTo>
                      <a:pt x="39" y="0"/>
                      <a:pt x="51" y="5"/>
                      <a:pt x="56" y="15"/>
                    </a:cubicBezTo>
                    <a:cubicBezTo>
                      <a:pt x="57" y="17"/>
                      <a:pt x="58" y="20"/>
                      <a:pt x="58" y="22"/>
                    </a:cubicBezTo>
                    <a:cubicBezTo>
                      <a:pt x="65" y="115"/>
                      <a:pt x="65" y="115"/>
                      <a:pt x="65" y="115"/>
                    </a:cubicBezTo>
                    <a:cubicBezTo>
                      <a:pt x="23" y="123"/>
                      <a:pt x="23" y="123"/>
                      <a:pt x="23" y="123"/>
                    </a:cubicBezTo>
                    <a:cubicBezTo>
                      <a:pt x="0" y="56"/>
                      <a:pt x="0" y="56"/>
                      <a:pt x="0" y="56"/>
                    </a:cubicBez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2" name="ïŝḷïdè">
                <a:extLst>
                  <a:ext uri="{FF2B5EF4-FFF2-40B4-BE49-F238E27FC236}">
                    <a16:creationId xmlns:a16="http://schemas.microsoft.com/office/drawing/2014/main" id="{59CFA3C9-CD45-4420-9EB5-FEB15DDEABAB}"/>
                  </a:ext>
                </a:extLst>
              </p:cNvPr>
              <p:cNvSpPr/>
              <p:nvPr/>
            </p:nvSpPr>
            <p:spPr bwMode="auto">
              <a:xfrm>
                <a:off x="4745038" y="3514726"/>
                <a:ext cx="2841625" cy="1471613"/>
              </a:xfrm>
              <a:custGeom>
                <a:avLst/>
                <a:gdLst>
                  <a:gd name="T0" fmla="*/ 681 w 2210"/>
                  <a:gd name="T1" fmla="*/ 7 h 1146"/>
                  <a:gd name="T2" fmla="*/ 31 w 2210"/>
                  <a:gd name="T3" fmla="*/ 337 h 1146"/>
                  <a:gd name="T4" fmla="*/ 11 w 2210"/>
                  <a:gd name="T5" fmla="*/ 398 h 1146"/>
                  <a:gd name="T6" fmla="*/ 31 w 2210"/>
                  <a:gd name="T7" fmla="*/ 418 h 1146"/>
                  <a:gd name="T8" fmla="*/ 1432 w 2210"/>
                  <a:gd name="T9" fmla="*/ 1120 h 1146"/>
                  <a:gd name="T10" fmla="*/ 1591 w 2210"/>
                  <a:gd name="T11" fmla="*/ 1116 h 1146"/>
                  <a:gd name="T12" fmla="*/ 2181 w 2210"/>
                  <a:gd name="T13" fmla="*/ 784 h 1146"/>
                  <a:gd name="T14" fmla="*/ 2198 w 2210"/>
                  <a:gd name="T15" fmla="*/ 722 h 1146"/>
                  <a:gd name="T16" fmla="*/ 2178 w 2210"/>
                  <a:gd name="T17" fmla="*/ 704 h 1146"/>
                  <a:gd name="T18" fmla="*/ 721 w 2210"/>
                  <a:gd name="T19" fmla="*/ 7 h 1146"/>
                  <a:gd name="T20" fmla="*/ 681 w 2210"/>
                  <a:gd name="T21" fmla="*/ 7 h 1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0" h="1146">
                    <a:moveTo>
                      <a:pt x="681" y="7"/>
                    </a:moveTo>
                    <a:cubicBezTo>
                      <a:pt x="31" y="337"/>
                      <a:pt x="31" y="337"/>
                      <a:pt x="31" y="337"/>
                    </a:cubicBezTo>
                    <a:cubicBezTo>
                      <a:pt x="9" y="348"/>
                      <a:pt x="0" y="375"/>
                      <a:pt x="11" y="398"/>
                    </a:cubicBezTo>
                    <a:cubicBezTo>
                      <a:pt x="16" y="406"/>
                      <a:pt x="23" y="413"/>
                      <a:pt x="31" y="418"/>
                    </a:cubicBezTo>
                    <a:cubicBezTo>
                      <a:pt x="1432" y="1120"/>
                      <a:pt x="1432" y="1120"/>
                      <a:pt x="1432" y="1120"/>
                    </a:cubicBezTo>
                    <a:cubicBezTo>
                      <a:pt x="1482" y="1146"/>
                      <a:pt x="1542" y="1144"/>
                      <a:pt x="1591" y="1116"/>
                    </a:cubicBezTo>
                    <a:cubicBezTo>
                      <a:pt x="2181" y="784"/>
                      <a:pt x="2181" y="784"/>
                      <a:pt x="2181" y="784"/>
                    </a:cubicBezTo>
                    <a:cubicBezTo>
                      <a:pt x="2203" y="771"/>
                      <a:pt x="2210" y="744"/>
                      <a:pt x="2198" y="722"/>
                    </a:cubicBezTo>
                    <a:cubicBezTo>
                      <a:pt x="2193" y="714"/>
                      <a:pt x="2187" y="708"/>
                      <a:pt x="2178" y="704"/>
                    </a:cubicBezTo>
                    <a:cubicBezTo>
                      <a:pt x="721" y="7"/>
                      <a:pt x="721" y="7"/>
                      <a:pt x="721" y="7"/>
                    </a:cubicBezTo>
                    <a:cubicBezTo>
                      <a:pt x="708" y="0"/>
                      <a:pt x="694" y="1"/>
                      <a:pt x="681" y="7"/>
                    </a:cubicBez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3" name="iṥḻiḓe">
                <a:extLst>
                  <a:ext uri="{FF2B5EF4-FFF2-40B4-BE49-F238E27FC236}">
                    <a16:creationId xmlns:a16="http://schemas.microsoft.com/office/drawing/2014/main" id="{48ECC4AF-C9CB-4C72-908F-424AB5182C0D}"/>
                  </a:ext>
                </a:extLst>
              </p:cNvPr>
              <p:cNvSpPr/>
              <p:nvPr/>
            </p:nvSpPr>
            <p:spPr bwMode="auto">
              <a:xfrm>
                <a:off x="4749801" y="3873501"/>
                <a:ext cx="1892300" cy="1093788"/>
              </a:xfrm>
              <a:custGeom>
                <a:avLst/>
                <a:gdLst>
                  <a:gd name="T0" fmla="*/ 23 w 1472"/>
                  <a:gd name="T1" fmla="*/ 0 h 852"/>
                  <a:gd name="T2" fmla="*/ 2 w 1472"/>
                  <a:gd name="T3" fmla="*/ 16 h 852"/>
                  <a:gd name="T4" fmla="*/ 1 w 1472"/>
                  <a:gd name="T5" fmla="*/ 88 h 852"/>
                  <a:gd name="T6" fmla="*/ 17 w 1472"/>
                  <a:gd name="T7" fmla="*/ 115 h 852"/>
                  <a:gd name="T8" fmla="*/ 1441 w 1472"/>
                  <a:gd name="T9" fmla="*/ 846 h 852"/>
                  <a:gd name="T10" fmla="*/ 1470 w 1472"/>
                  <a:gd name="T11" fmla="*/ 837 h 852"/>
                  <a:gd name="T12" fmla="*/ 1472 w 1472"/>
                  <a:gd name="T13" fmla="*/ 827 h 852"/>
                  <a:gd name="T14" fmla="*/ 1472 w 1472"/>
                  <a:gd name="T15" fmla="*/ 722 h 852"/>
                  <a:gd name="T16" fmla="*/ 23 w 1472"/>
                  <a:gd name="T17" fmla="*/ 0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2" h="852">
                    <a:moveTo>
                      <a:pt x="23" y="0"/>
                    </a:moveTo>
                    <a:cubicBezTo>
                      <a:pt x="2" y="16"/>
                      <a:pt x="2" y="16"/>
                      <a:pt x="2" y="16"/>
                    </a:cubicBezTo>
                    <a:cubicBezTo>
                      <a:pt x="1" y="88"/>
                      <a:pt x="1" y="88"/>
                      <a:pt x="1" y="88"/>
                    </a:cubicBezTo>
                    <a:cubicBezTo>
                      <a:pt x="0" y="100"/>
                      <a:pt x="7" y="110"/>
                      <a:pt x="17" y="115"/>
                    </a:cubicBezTo>
                    <a:cubicBezTo>
                      <a:pt x="1441" y="846"/>
                      <a:pt x="1441" y="846"/>
                      <a:pt x="1441" y="846"/>
                    </a:cubicBezTo>
                    <a:cubicBezTo>
                      <a:pt x="1452" y="852"/>
                      <a:pt x="1464" y="848"/>
                      <a:pt x="1470" y="837"/>
                    </a:cubicBezTo>
                    <a:cubicBezTo>
                      <a:pt x="1471" y="834"/>
                      <a:pt x="1472" y="831"/>
                      <a:pt x="1472" y="827"/>
                    </a:cubicBezTo>
                    <a:cubicBezTo>
                      <a:pt x="1472" y="722"/>
                      <a:pt x="1472" y="722"/>
                      <a:pt x="1472" y="722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4" name="isḷîďe">
                <a:extLst>
                  <a:ext uri="{FF2B5EF4-FFF2-40B4-BE49-F238E27FC236}">
                    <a16:creationId xmlns:a16="http://schemas.microsoft.com/office/drawing/2014/main" id="{558FB391-DF07-4812-919A-33050AF27DBD}"/>
                  </a:ext>
                </a:extLst>
              </p:cNvPr>
              <p:cNvSpPr/>
              <p:nvPr/>
            </p:nvSpPr>
            <p:spPr bwMode="auto">
              <a:xfrm>
                <a:off x="4745038" y="3408363"/>
                <a:ext cx="2841625" cy="1470025"/>
              </a:xfrm>
              <a:custGeom>
                <a:avLst/>
                <a:gdLst>
                  <a:gd name="T0" fmla="*/ 681 w 2210"/>
                  <a:gd name="T1" fmla="*/ 6 h 1145"/>
                  <a:gd name="T2" fmla="*/ 31 w 2210"/>
                  <a:gd name="T3" fmla="*/ 336 h 1145"/>
                  <a:gd name="T4" fmla="*/ 11 w 2210"/>
                  <a:gd name="T5" fmla="*/ 397 h 1145"/>
                  <a:gd name="T6" fmla="*/ 31 w 2210"/>
                  <a:gd name="T7" fmla="*/ 417 h 1145"/>
                  <a:gd name="T8" fmla="*/ 1432 w 2210"/>
                  <a:gd name="T9" fmla="*/ 1119 h 1145"/>
                  <a:gd name="T10" fmla="*/ 1591 w 2210"/>
                  <a:gd name="T11" fmla="*/ 1115 h 1145"/>
                  <a:gd name="T12" fmla="*/ 2181 w 2210"/>
                  <a:gd name="T13" fmla="*/ 783 h 1145"/>
                  <a:gd name="T14" fmla="*/ 2198 w 2210"/>
                  <a:gd name="T15" fmla="*/ 721 h 1145"/>
                  <a:gd name="T16" fmla="*/ 2178 w 2210"/>
                  <a:gd name="T17" fmla="*/ 703 h 1145"/>
                  <a:gd name="T18" fmla="*/ 721 w 2210"/>
                  <a:gd name="T19" fmla="*/ 6 h 1145"/>
                  <a:gd name="T20" fmla="*/ 681 w 2210"/>
                  <a:gd name="T21" fmla="*/ 6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10" h="1145">
                    <a:moveTo>
                      <a:pt x="681" y="6"/>
                    </a:moveTo>
                    <a:cubicBezTo>
                      <a:pt x="31" y="336"/>
                      <a:pt x="31" y="336"/>
                      <a:pt x="31" y="336"/>
                    </a:cubicBezTo>
                    <a:cubicBezTo>
                      <a:pt x="9" y="347"/>
                      <a:pt x="0" y="374"/>
                      <a:pt x="11" y="397"/>
                    </a:cubicBezTo>
                    <a:cubicBezTo>
                      <a:pt x="16" y="405"/>
                      <a:pt x="23" y="412"/>
                      <a:pt x="31" y="417"/>
                    </a:cubicBezTo>
                    <a:cubicBezTo>
                      <a:pt x="1432" y="1119"/>
                      <a:pt x="1432" y="1119"/>
                      <a:pt x="1432" y="1119"/>
                    </a:cubicBezTo>
                    <a:cubicBezTo>
                      <a:pt x="1482" y="1145"/>
                      <a:pt x="1542" y="1143"/>
                      <a:pt x="1591" y="1115"/>
                    </a:cubicBezTo>
                    <a:cubicBezTo>
                      <a:pt x="2181" y="783"/>
                      <a:pt x="2181" y="783"/>
                      <a:pt x="2181" y="783"/>
                    </a:cubicBezTo>
                    <a:cubicBezTo>
                      <a:pt x="2203" y="770"/>
                      <a:pt x="2210" y="743"/>
                      <a:pt x="2198" y="721"/>
                    </a:cubicBezTo>
                    <a:cubicBezTo>
                      <a:pt x="2193" y="713"/>
                      <a:pt x="2187" y="707"/>
                      <a:pt x="2178" y="703"/>
                    </a:cubicBezTo>
                    <a:cubicBezTo>
                      <a:pt x="721" y="6"/>
                      <a:pt x="721" y="6"/>
                      <a:pt x="721" y="6"/>
                    </a:cubicBezTo>
                    <a:cubicBezTo>
                      <a:pt x="708" y="0"/>
                      <a:pt x="694" y="0"/>
                      <a:pt x="681" y="6"/>
                    </a:cubicBezTo>
                    <a:close/>
                  </a:path>
                </a:pathLst>
              </a:custGeom>
              <a:solidFill>
                <a:srgbClr val="E3E8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5" name="iš1îďê">
                <a:extLst>
                  <a:ext uri="{FF2B5EF4-FFF2-40B4-BE49-F238E27FC236}">
                    <a16:creationId xmlns:a16="http://schemas.microsoft.com/office/drawing/2014/main" id="{2EA3B201-8E8E-48A5-85AA-B072C47A929A}"/>
                  </a:ext>
                </a:extLst>
              </p:cNvPr>
              <p:cNvSpPr/>
              <p:nvPr/>
            </p:nvSpPr>
            <p:spPr bwMode="auto">
              <a:xfrm>
                <a:off x="4872038" y="3494088"/>
                <a:ext cx="2533650" cy="1255713"/>
              </a:xfrm>
              <a:custGeom>
                <a:avLst/>
                <a:gdLst>
                  <a:gd name="T0" fmla="*/ 581 w 1596"/>
                  <a:gd name="T1" fmla="*/ 0 h 791"/>
                  <a:gd name="T2" fmla="*/ 0 w 1596"/>
                  <a:gd name="T3" fmla="*/ 294 h 791"/>
                  <a:gd name="T4" fmla="*/ 998 w 1596"/>
                  <a:gd name="T5" fmla="*/ 791 h 791"/>
                  <a:gd name="T6" fmla="*/ 1596 w 1596"/>
                  <a:gd name="T7" fmla="*/ 488 h 791"/>
                  <a:gd name="T8" fmla="*/ 581 w 1596"/>
                  <a:gd name="T9" fmla="*/ 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96" h="791">
                    <a:moveTo>
                      <a:pt x="581" y="0"/>
                    </a:moveTo>
                    <a:lnTo>
                      <a:pt x="0" y="294"/>
                    </a:lnTo>
                    <a:lnTo>
                      <a:pt x="998" y="791"/>
                    </a:lnTo>
                    <a:lnTo>
                      <a:pt x="1596" y="488"/>
                    </a:lnTo>
                    <a:lnTo>
                      <a:pt x="581" y="0"/>
                    </a:lnTo>
                    <a:close/>
                  </a:path>
                </a:pathLst>
              </a:cu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6" name="işḷiḋê">
                <a:extLst>
                  <a:ext uri="{FF2B5EF4-FFF2-40B4-BE49-F238E27FC236}">
                    <a16:creationId xmlns:a16="http://schemas.microsoft.com/office/drawing/2014/main" id="{A672B10D-6498-483D-8D41-D0C69EBFF06A}"/>
                  </a:ext>
                </a:extLst>
              </p:cNvPr>
              <p:cNvSpPr/>
              <p:nvPr/>
            </p:nvSpPr>
            <p:spPr bwMode="auto">
              <a:xfrm>
                <a:off x="6938963" y="4492626"/>
                <a:ext cx="193675" cy="114300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7" name="îṡ1ïďê">
                <a:extLst>
                  <a:ext uri="{FF2B5EF4-FFF2-40B4-BE49-F238E27FC236}">
                    <a16:creationId xmlns:a16="http://schemas.microsoft.com/office/drawing/2014/main" id="{984E9E26-EB92-48BC-8FE2-262A4465ED82}"/>
                  </a:ext>
                </a:extLst>
              </p:cNvPr>
              <p:cNvSpPr/>
              <p:nvPr/>
            </p:nvSpPr>
            <p:spPr bwMode="auto">
              <a:xfrm>
                <a:off x="5253038" y="3633788"/>
                <a:ext cx="19050" cy="17463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8" name="iṧlïḑê">
                <a:extLst>
                  <a:ext uri="{FF2B5EF4-FFF2-40B4-BE49-F238E27FC236}">
                    <a16:creationId xmlns:a16="http://schemas.microsoft.com/office/drawing/2014/main" id="{9BA9F733-F258-42C7-B535-88EC6EF07F1F}"/>
                  </a:ext>
                </a:extLst>
              </p:cNvPr>
              <p:cNvSpPr/>
              <p:nvPr/>
            </p:nvSpPr>
            <p:spPr bwMode="auto">
              <a:xfrm>
                <a:off x="5226051" y="3702051"/>
                <a:ext cx="20638" cy="20638"/>
              </a:xfrm>
              <a:prstGeom prst="ellipse">
                <a:avLst/>
              </a:prstGeom>
              <a:solidFill>
                <a:srgbClr val="3F3D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9" name="i$ľiḋe">
                <a:extLst>
                  <a:ext uri="{FF2B5EF4-FFF2-40B4-BE49-F238E27FC236}">
                    <a16:creationId xmlns:a16="http://schemas.microsoft.com/office/drawing/2014/main" id="{20669F8A-E084-4BC8-8386-88D8D29B7BC5}"/>
                  </a:ext>
                </a:extLst>
              </p:cNvPr>
              <p:cNvSpPr/>
              <p:nvPr/>
            </p:nvSpPr>
            <p:spPr bwMode="auto">
              <a:xfrm flipV="1">
                <a:off x="5275263" y="3643313"/>
                <a:ext cx="107950" cy="52388"/>
              </a:xfrm>
              <a:prstGeom prst="line">
                <a:avLst/>
              </a:prstGeom>
              <a:noFill/>
              <a:ln w="4763" cap="flat">
                <a:solidFill>
                  <a:srgbClr val="3F3D5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0" name="iṡḷïḓè">
                <a:extLst>
                  <a:ext uri="{FF2B5EF4-FFF2-40B4-BE49-F238E27FC236}">
                    <a16:creationId xmlns:a16="http://schemas.microsoft.com/office/drawing/2014/main" id="{B25FA7E0-6D14-43CE-9D04-A81869037579}"/>
                  </a:ext>
                </a:extLst>
              </p:cNvPr>
              <p:cNvSpPr/>
              <p:nvPr/>
            </p:nvSpPr>
            <p:spPr bwMode="auto">
              <a:xfrm>
                <a:off x="5867401" y="3903663"/>
                <a:ext cx="515938" cy="385763"/>
              </a:xfrm>
              <a:custGeom>
                <a:avLst/>
                <a:gdLst>
                  <a:gd name="T0" fmla="*/ 47 w 402"/>
                  <a:gd name="T1" fmla="*/ 157 h 301"/>
                  <a:gd name="T2" fmla="*/ 284 w 402"/>
                  <a:gd name="T3" fmla="*/ 20 h 301"/>
                  <a:gd name="T4" fmla="*/ 382 w 402"/>
                  <a:gd name="T5" fmla="*/ 46 h 301"/>
                  <a:gd name="T6" fmla="*/ 356 w 402"/>
                  <a:gd name="T7" fmla="*/ 144 h 301"/>
                  <a:gd name="T8" fmla="*/ 119 w 402"/>
                  <a:gd name="T9" fmla="*/ 281 h 301"/>
                  <a:gd name="T10" fmla="*/ 20 w 402"/>
                  <a:gd name="T11" fmla="*/ 255 h 301"/>
                  <a:gd name="T12" fmla="*/ 47 w 402"/>
                  <a:gd name="T13" fmla="*/ 15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301">
                    <a:moveTo>
                      <a:pt x="47" y="157"/>
                    </a:moveTo>
                    <a:cubicBezTo>
                      <a:pt x="284" y="20"/>
                      <a:pt x="284" y="20"/>
                      <a:pt x="284" y="20"/>
                    </a:cubicBezTo>
                    <a:cubicBezTo>
                      <a:pt x="318" y="0"/>
                      <a:pt x="362" y="12"/>
                      <a:pt x="382" y="46"/>
                    </a:cubicBezTo>
                    <a:cubicBezTo>
                      <a:pt x="402" y="80"/>
                      <a:pt x="390" y="124"/>
                      <a:pt x="356" y="144"/>
                    </a:cubicBezTo>
                    <a:cubicBezTo>
                      <a:pt x="119" y="281"/>
                      <a:pt x="119" y="281"/>
                      <a:pt x="119" y="281"/>
                    </a:cubicBezTo>
                    <a:cubicBezTo>
                      <a:pt x="84" y="301"/>
                      <a:pt x="40" y="289"/>
                      <a:pt x="20" y="255"/>
                    </a:cubicBezTo>
                    <a:cubicBezTo>
                      <a:pt x="0" y="220"/>
                      <a:pt x="12" y="176"/>
                      <a:pt x="47" y="15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1" name="í$ḷîďe">
                <a:extLst>
                  <a:ext uri="{FF2B5EF4-FFF2-40B4-BE49-F238E27FC236}">
                    <a16:creationId xmlns:a16="http://schemas.microsoft.com/office/drawing/2014/main" id="{FC6C2EEB-F24D-4095-8195-7DC566D63F4E}"/>
                  </a:ext>
                </a:extLst>
              </p:cNvPr>
              <p:cNvSpPr/>
              <p:nvPr/>
            </p:nvSpPr>
            <p:spPr bwMode="auto">
              <a:xfrm>
                <a:off x="6140451" y="4041776"/>
                <a:ext cx="515938" cy="385763"/>
              </a:xfrm>
              <a:custGeom>
                <a:avLst/>
                <a:gdLst>
                  <a:gd name="T0" fmla="*/ 47 w 402"/>
                  <a:gd name="T1" fmla="*/ 157 h 301"/>
                  <a:gd name="T2" fmla="*/ 284 w 402"/>
                  <a:gd name="T3" fmla="*/ 20 h 301"/>
                  <a:gd name="T4" fmla="*/ 382 w 402"/>
                  <a:gd name="T5" fmla="*/ 46 h 301"/>
                  <a:gd name="T6" fmla="*/ 356 w 402"/>
                  <a:gd name="T7" fmla="*/ 144 h 301"/>
                  <a:gd name="T8" fmla="*/ 119 w 402"/>
                  <a:gd name="T9" fmla="*/ 281 h 301"/>
                  <a:gd name="T10" fmla="*/ 20 w 402"/>
                  <a:gd name="T11" fmla="*/ 255 h 301"/>
                  <a:gd name="T12" fmla="*/ 47 w 402"/>
                  <a:gd name="T13" fmla="*/ 15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301">
                    <a:moveTo>
                      <a:pt x="47" y="157"/>
                    </a:moveTo>
                    <a:cubicBezTo>
                      <a:pt x="284" y="20"/>
                      <a:pt x="284" y="20"/>
                      <a:pt x="284" y="20"/>
                    </a:cubicBezTo>
                    <a:cubicBezTo>
                      <a:pt x="318" y="0"/>
                      <a:pt x="362" y="12"/>
                      <a:pt x="382" y="46"/>
                    </a:cubicBezTo>
                    <a:cubicBezTo>
                      <a:pt x="402" y="80"/>
                      <a:pt x="390" y="125"/>
                      <a:pt x="356" y="144"/>
                    </a:cubicBezTo>
                    <a:cubicBezTo>
                      <a:pt x="119" y="281"/>
                      <a:pt x="119" y="281"/>
                      <a:pt x="119" y="281"/>
                    </a:cubicBezTo>
                    <a:cubicBezTo>
                      <a:pt x="84" y="301"/>
                      <a:pt x="40" y="289"/>
                      <a:pt x="20" y="255"/>
                    </a:cubicBezTo>
                    <a:cubicBezTo>
                      <a:pt x="0" y="220"/>
                      <a:pt x="12" y="176"/>
                      <a:pt x="47" y="15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2" name="ïşľiḑè">
                <a:extLst>
                  <a:ext uri="{FF2B5EF4-FFF2-40B4-BE49-F238E27FC236}">
                    <a16:creationId xmlns:a16="http://schemas.microsoft.com/office/drawing/2014/main" id="{721DEA93-4CDC-48A7-971A-53D82CED3E92}"/>
                  </a:ext>
                </a:extLst>
              </p:cNvPr>
              <p:cNvSpPr/>
              <p:nvPr/>
            </p:nvSpPr>
            <p:spPr bwMode="auto">
              <a:xfrm>
                <a:off x="5619751" y="3743326"/>
                <a:ext cx="517525" cy="387350"/>
              </a:xfrm>
              <a:custGeom>
                <a:avLst/>
                <a:gdLst>
                  <a:gd name="T0" fmla="*/ 47 w 402"/>
                  <a:gd name="T1" fmla="*/ 157 h 301"/>
                  <a:gd name="T2" fmla="*/ 284 w 402"/>
                  <a:gd name="T3" fmla="*/ 20 h 301"/>
                  <a:gd name="T4" fmla="*/ 382 w 402"/>
                  <a:gd name="T5" fmla="*/ 46 h 301"/>
                  <a:gd name="T6" fmla="*/ 356 w 402"/>
                  <a:gd name="T7" fmla="*/ 144 h 301"/>
                  <a:gd name="T8" fmla="*/ 119 w 402"/>
                  <a:gd name="T9" fmla="*/ 281 h 301"/>
                  <a:gd name="T10" fmla="*/ 20 w 402"/>
                  <a:gd name="T11" fmla="*/ 255 h 301"/>
                  <a:gd name="T12" fmla="*/ 47 w 402"/>
                  <a:gd name="T13" fmla="*/ 157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2" h="301">
                    <a:moveTo>
                      <a:pt x="47" y="157"/>
                    </a:moveTo>
                    <a:cubicBezTo>
                      <a:pt x="284" y="20"/>
                      <a:pt x="284" y="20"/>
                      <a:pt x="284" y="20"/>
                    </a:cubicBezTo>
                    <a:cubicBezTo>
                      <a:pt x="318" y="0"/>
                      <a:pt x="362" y="12"/>
                      <a:pt x="382" y="46"/>
                    </a:cubicBezTo>
                    <a:cubicBezTo>
                      <a:pt x="402" y="80"/>
                      <a:pt x="390" y="125"/>
                      <a:pt x="356" y="144"/>
                    </a:cubicBezTo>
                    <a:cubicBezTo>
                      <a:pt x="119" y="281"/>
                      <a:pt x="119" y="281"/>
                      <a:pt x="119" y="281"/>
                    </a:cubicBezTo>
                    <a:cubicBezTo>
                      <a:pt x="84" y="301"/>
                      <a:pt x="40" y="289"/>
                      <a:pt x="20" y="255"/>
                    </a:cubicBezTo>
                    <a:cubicBezTo>
                      <a:pt x="0" y="220"/>
                      <a:pt x="12" y="176"/>
                      <a:pt x="47" y="157"/>
                    </a:cubicBezTo>
                    <a:close/>
                  </a:path>
                </a:pathLst>
              </a:custGeom>
              <a:solidFill>
                <a:srgbClr val="428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F0707BE-FD25-4646-8DDD-6F7B48E671C2}"/>
              </a:ext>
            </a:extLst>
          </p:cNvPr>
          <p:cNvGrpSpPr/>
          <p:nvPr/>
        </p:nvGrpSpPr>
        <p:grpSpPr>
          <a:xfrm>
            <a:off x="6432550" y="1477519"/>
            <a:ext cx="5086351" cy="4870451"/>
            <a:chOff x="6432550" y="1477517"/>
            <a:chExt cx="5086350" cy="4870451"/>
          </a:xfrm>
        </p:grpSpPr>
        <p:sp>
          <p:nvSpPr>
            <p:cNvPr id="29" name="íṥlíḋè">
              <a:extLst>
                <a:ext uri="{FF2B5EF4-FFF2-40B4-BE49-F238E27FC236}">
                  <a16:creationId xmlns:a16="http://schemas.microsoft.com/office/drawing/2014/main" id="{B94B2A49-8194-473B-83E9-6FFE2A413568}"/>
                </a:ext>
              </a:extLst>
            </p:cNvPr>
            <p:cNvSpPr/>
            <p:nvPr/>
          </p:nvSpPr>
          <p:spPr>
            <a:xfrm>
              <a:off x="6537325" y="1545430"/>
              <a:ext cx="4981575" cy="29241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sp>
          <p:nvSpPr>
            <p:cNvPr id="30" name="iŝḻíḋê">
              <a:extLst>
                <a:ext uri="{FF2B5EF4-FFF2-40B4-BE49-F238E27FC236}">
                  <a16:creationId xmlns:a16="http://schemas.microsoft.com/office/drawing/2014/main" id="{686613D7-4C88-4E1E-861C-45487AB4A6BD}"/>
                </a:ext>
              </a:extLst>
            </p:cNvPr>
            <p:cNvSpPr/>
            <p:nvPr/>
          </p:nvSpPr>
          <p:spPr>
            <a:xfrm>
              <a:off x="6432550" y="1477517"/>
              <a:ext cx="104775" cy="30600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iśľiḍê">
              <a:extLst>
                <a:ext uri="{FF2B5EF4-FFF2-40B4-BE49-F238E27FC236}">
                  <a16:creationId xmlns:a16="http://schemas.microsoft.com/office/drawing/2014/main" id="{2521F562-1990-497F-8713-CE0070070B53}"/>
                </a:ext>
              </a:extLst>
            </p:cNvPr>
            <p:cNvSpPr/>
            <p:nvPr/>
          </p:nvSpPr>
          <p:spPr>
            <a:xfrm>
              <a:off x="6537325" y="4748199"/>
              <a:ext cx="581025" cy="5810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t" anchorCtr="0">
              <a:normAutofit fontScale="85000" lnSpcReduction="10000"/>
            </a:bodyPr>
            <a:lstStyle/>
            <a:p>
              <a:pPr algn="ctr"/>
              <a:r>
                <a:rPr lang="en-US" altLang="zh-CN" sz="1600" b="1" dirty="0">
                  <a:cs typeface="+mn-ea"/>
                  <a:sym typeface="+mn-lt"/>
                </a:rPr>
                <a:t>02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787372DA-ED24-4225-AAEB-0269B076EF87}"/>
                </a:ext>
              </a:extLst>
            </p:cNvPr>
            <p:cNvCxnSpPr>
              <a:stCxn id="31" idx="0"/>
            </p:cNvCxnSpPr>
            <p:nvPr/>
          </p:nvCxnSpPr>
          <p:spPr>
            <a:xfrm flipV="1">
              <a:off x="6827838" y="4024299"/>
              <a:ext cx="0" cy="723900"/>
            </a:xfrm>
            <a:prstGeom prst="line">
              <a:avLst/>
            </a:prstGeom>
            <a:ln w="3175" cap="rnd">
              <a:solidFill>
                <a:schemeClr val="accent2"/>
              </a:solidFill>
              <a:prstDash val="solid"/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îS1íḑè">
              <a:extLst>
                <a:ext uri="{FF2B5EF4-FFF2-40B4-BE49-F238E27FC236}">
                  <a16:creationId xmlns:a16="http://schemas.microsoft.com/office/drawing/2014/main" id="{A50F5008-2105-48D1-9AA9-E408AC103C17}"/>
                </a:ext>
              </a:extLst>
            </p:cNvPr>
            <p:cNvGrpSpPr/>
            <p:nvPr/>
          </p:nvGrpSpPr>
          <p:grpSpPr>
            <a:xfrm>
              <a:off x="7204075" y="4652949"/>
              <a:ext cx="3330625" cy="1695019"/>
              <a:chOff x="1441450" y="4543425"/>
              <a:chExt cx="3330625" cy="1695019"/>
            </a:xfrm>
          </p:grpSpPr>
          <p:grpSp>
            <p:nvGrpSpPr>
              <p:cNvPr id="34" name="íśľîḑe">
                <a:extLst>
                  <a:ext uri="{FF2B5EF4-FFF2-40B4-BE49-F238E27FC236}">
                    <a16:creationId xmlns:a16="http://schemas.microsoft.com/office/drawing/2014/main" id="{4E131696-9BA0-4810-AC6F-3CF565E735F8}"/>
                  </a:ext>
                </a:extLst>
              </p:cNvPr>
              <p:cNvGrpSpPr/>
              <p:nvPr/>
            </p:nvGrpSpPr>
            <p:grpSpPr>
              <a:xfrm>
                <a:off x="1441450" y="4543425"/>
                <a:ext cx="3330625" cy="1086937"/>
                <a:chOff x="1441450" y="4543425"/>
                <a:chExt cx="3330625" cy="1086937"/>
              </a:xfrm>
            </p:grpSpPr>
            <p:sp>
              <p:nvSpPr>
                <p:cNvPr id="36" name="îSlíḑé">
                  <a:extLst>
                    <a:ext uri="{FF2B5EF4-FFF2-40B4-BE49-F238E27FC236}">
                      <a16:creationId xmlns:a16="http://schemas.microsoft.com/office/drawing/2014/main" id="{1358BA49-CAB4-46E9-ACE6-07B0CFDE22C7}"/>
                    </a:ext>
                  </a:extLst>
                </p:cNvPr>
                <p:cNvSpPr txBox="1"/>
                <p:nvPr/>
              </p:nvSpPr>
              <p:spPr bwMode="auto">
                <a:xfrm>
                  <a:off x="1441450" y="4543425"/>
                  <a:ext cx="3330625" cy="455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ïş1ïḍè">
                  <a:extLst>
                    <a:ext uri="{FF2B5EF4-FFF2-40B4-BE49-F238E27FC236}">
                      <a16:creationId xmlns:a16="http://schemas.microsoft.com/office/drawing/2014/main" id="{35D802D3-8F5A-4B53-9250-344E34D9C38C}"/>
                    </a:ext>
                  </a:extLst>
                </p:cNvPr>
                <p:cNvSpPr/>
                <p:nvPr/>
              </p:nvSpPr>
              <p:spPr bwMode="auto">
                <a:xfrm>
                  <a:off x="1441450" y="4998606"/>
                  <a:ext cx="3330625" cy="631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text......</a:t>
                  </a:r>
                </a:p>
              </p:txBody>
            </p:sp>
          </p:grpSp>
          <p:sp>
            <p:nvSpPr>
              <p:cNvPr id="35" name="îsļíḍe">
                <a:extLst>
                  <a:ext uri="{FF2B5EF4-FFF2-40B4-BE49-F238E27FC236}">
                    <a16:creationId xmlns:a16="http://schemas.microsoft.com/office/drawing/2014/main" id="{01F9C4E7-CA5F-4725-8EA7-E14363512269}"/>
                  </a:ext>
                </a:extLst>
              </p:cNvPr>
              <p:cNvSpPr/>
              <p:nvPr/>
            </p:nvSpPr>
            <p:spPr bwMode="auto">
              <a:xfrm>
                <a:off x="1441450" y="5606688"/>
                <a:ext cx="3330625" cy="63175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</p:txBody>
          </p:sp>
        </p:grpSp>
        <p:grpSp>
          <p:nvGrpSpPr>
            <p:cNvPr id="193" name="40f37e22-3be7-4cf2-9fe3-9ab869965ec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D64E6A97-D736-4A92-8457-99BDA40FFA5A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7911639" y="1871530"/>
              <a:ext cx="2776968" cy="2583907"/>
              <a:chOff x="3538537" y="1049338"/>
              <a:chExt cx="5114926" cy="4759325"/>
            </a:xfrm>
          </p:grpSpPr>
          <p:sp>
            <p:nvSpPr>
              <p:cNvPr id="194" name="ïṡ1ïḑe">
                <a:extLst>
                  <a:ext uri="{FF2B5EF4-FFF2-40B4-BE49-F238E27FC236}">
                    <a16:creationId xmlns:a16="http://schemas.microsoft.com/office/drawing/2014/main" id="{247BDB10-35BD-4ED8-8D1D-C7B91A30A19B}"/>
                  </a:ext>
                </a:extLst>
              </p:cNvPr>
              <p:cNvSpPr/>
              <p:nvPr/>
            </p:nvSpPr>
            <p:spPr bwMode="auto">
              <a:xfrm>
                <a:off x="7383462" y="3544888"/>
                <a:ext cx="527050" cy="373063"/>
              </a:xfrm>
              <a:custGeom>
                <a:avLst/>
                <a:gdLst>
                  <a:gd name="T0" fmla="*/ 142 w 160"/>
                  <a:gd name="T1" fmla="*/ 0 h 113"/>
                  <a:gd name="T2" fmla="*/ 70 w 160"/>
                  <a:gd name="T3" fmla="*/ 71 h 113"/>
                  <a:gd name="T4" fmla="*/ 0 w 160"/>
                  <a:gd name="T5" fmla="*/ 46 h 113"/>
                  <a:gd name="T6" fmla="*/ 3 w 160"/>
                  <a:gd name="T7" fmla="*/ 89 h 113"/>
                  <a:gd name="T8" fmla="*/ 58 w 160"/>
                  <a:gd name="T9" fmla="*/ 110 h 113"/>
                  <a:gd name="T10" fmla="*/ 78 w 160"/>
                  <a:gd name="T11" fmla="*/ 110 h 113"/>
                  <a:gd name="T12" fmla="*/ 79 w 160"/>
                  <a:gd name="T13" fmla="*/ 109 h 113"/>
                  <a:gd name="T14" fmla="*/ 87 w 160"/>
                  <a:gd name="T15" fmla="*/ 103 h 113"/>
                  <a:gd name="T16" fmla="*/ 160 w 160"/>
                  <a:gd name="T17" fmla="*/ 12 h 113"/>
                  <a:gd name="T18" fmla="*/ 142 w 160"/>
                  <a:gd name="T19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0" h="113">
                    <a:moveTo>
                      <a:pt x="142" y="0"/>
                    </a:moveTo>
                    <a:cubicBezTo>
                      <a:pt x="70" y="71"/>
                      <a:pt x="70" y="71"/>
                      <a:pt x="70" y="71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58" y="110"/>
                      <a:pt x="58" y="110"/>
                      <a:pt x="58" y="110"/>
                    </a:cubicBezTo>
                    <a:cubicBezTo>
                      <a:pt x="64" y="113"/>
                      <a:pt x="71" y="113"/>
                      <a:pt x="78" y="110"/>
                    </a:cubicBezTo>
                    <a:cubicBezTo>
                      <a:pt x="78" y="110"/>
                      <a:pt x="78" y="110"/>
                      <a:pt x="79" y="109"/>
                    </a:cubicBezTo>
                    <a:cubicBezTo>
                      <a:pt x="82" y="108"/>
                      <a:pt x="85" y="105"/>
                      <a:pt x="87" y="103"/>
                    </a:cubicBezTo>
                    <a:cubicBezTo>
                      <a:pt x="160" y="12"/>
                      <a:pt x="160" y="12"/>
                      <a:pt x="160" y="12"/>
                    </a:cubicBez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EF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5" name="ï$líḍé">
                <a:extLst>
                  <a:ext uri="{FF2B5EF4-FFF2-40B4-BE49-F238E27FC236}">
                    <a16:creationId xmlns:a16="http://schemas.microsoft.com/office/drawing/2014/main" id="{18FC94BA-979A-4AB2-AA93-CC63BDF3E881}"/>
                  </a:ext>
                </a:extLst>
              </p:cNvPr>
              <p:cNvSpPr/>
              <p:nvPr/>
            </p:nvSpPr>
            <p:spPr bwMode="auto">
              <a:xfrm>
                <a:off x="4156075" y="5627688"/>
                <a:ext cx="104775" cy="79375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6" name="îšḷîdê">
                <a:extLst>
                  <a:ext uri="{FF2B5EF4-FFF2-40B4-BE49-F238E27FC236}">
                    <a16:creationId xmlns:a16="http://schemas.microsoft.com/office/drawing/2014/main" id="{306D922C-10F9-4A6A-AC69-0F7441E8D3B1}"/>
                  </a:ext>
                </a:extLst>
              </p:cNvPr>
              <p:cNvSpPr/>
              <p:nvPr/>
            </p:nvSpPr>
            <p:spPr bwMode="auto">
              <a:xfrm>
                <a:off x="4156075" y="5676900"/>
                <a:ext cx="104775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7" name="iṥļîḍé">
                <a:extLst>
                  <a:ext uri="{FF2B5EF4-FFF2-40B4-BE49-F238E27FC236}">
                    <a16:creationId xmlns:a16="http://schemas.microsoft.com/office/drawing/2014/main" id="{8FB79DAB-DD8C-48EA-9E9E-9966B737B54A}"/>
                  </a:ext>
                </a:extLst>
              </p:cNvPr>
              <p:cNvSpPr/>
              <p:nvPr/>
            </p:nvSpPr>
            <p:spPr bwMode="auto">
              <a:xfrm>
                <a:off x="4156075" y="5707063"/>
                <a:ext cx="269875" cy="101600"/>
              </a:xfrm>
              <a:custGeom>
                <a:avLst/>
                <a:gdLst>
                  <a:gd name="T0" fmla="*/ 0 w 82"/>
                  <a:gd name="T1" fmla="*/ 31 h 31"/>
                  <a:gd name="T2" fmla="*/ 82 w 82"/>
                  <a:gd name="T3" fmla="*/ 31 h 31"/>
                  <a:gd name="T4" fmla="*/ 82 w 82"/>
                  <a:gd name="T5" fmla="*/ 23 h 31"/>
                  <a:gd name="T6" fmla="*/ 82 w 82"/>
                  <a:gd name="T7" fmla="*/ 23 h 31"/>
                  <a:gd name="T8" fmla="*/ 73 w 82"/>
                  <a:gd name="T9" fmla="*/ 14 h 31"/>
                  <a:gd name="T10" fmla="*/ 73 w 82"/>
                  <a:gd name="T11" fmla="*/ 14 h 31"/>
                  <a:gd name="T12" fmla="*/ 56 w 82"/>
                  <a:gd name="T13" fmla="*/ 10 h 31"/>
                  <a:gd name="T14" fmla="*/ 37 w 82"/>
                  <a:gd name="T15" fmla="*/ 0 h 31"/>
                  <a:gd name="T16" fmla="*/ 0 w 82"/>
                  <a:gd name="T17" fmla="*/ 0 h 31"/>
                  <a:gd name="T18" fmla="*/ 0 w 82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1">
                    <a:moveTo>
                      <a:pt x="0" y="31"/>
                    </a:moveTo>
                    <a:cubicBezTo>
                      <a:pt x="82" y="31"/>
                      <a:pt x="82" y="31"/>
                      <a:pt x="82" y="3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18"/>
                      <a:pt x="78" y="14"/>
                      <a:pt x="73" y="14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67" y="14"/>
                      <a:pt x="61" y="13"/>
                      <a:pt x="56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iṡḻidé">
                <a:extLst>
                  <a:ext uri="{FF2B5EF4-FFF2-40B4-BE49-F238E27FC236}">
                    <a16:creationId xmlns:a16="http://schemas.microsoft.com/office/drawing/2014/main" id="{47F31210-D52D-46A6-8A5D-A07300C9CF71}"/>
                  </a:ext>
                </a:extLst>
              </p:cNvPr>
              <p:cNvSpPr/>
              <p:nvPr/>
            </p:nvSpPr>
            <p:spPr bwMode="auto">
              <a:xfrm>
                <a:off x="4560887" y="5627688"/>
                <a:ext cx="106363" cy="79375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9" name="íSļïḋê">
                <a:extLst>
                  <a:ext uri="{FF2B5EF4-FFF2-40B4-BE49-F238E27FC236}">
                    <a16:creationId xmlns:a16="http://schemas.microsoft.com/office/drawing/2014/main" id="{CA28BC10-0E29-4070-882F-DF18C6AF6ABC}"/>
                  </a:ext>
                </a:extLst>
              </p:cNvPr>
              <p:cNvSpPr/>
              <p:nvPr/>
            </p:nvSpPr>
            <p:spPr bwMode="auto">
              <a:xfrm>
                <a:off x="4560887" y="5676900"/>
                <a:ext cx="10636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0" name="i$ḷîdè">
                <a:extLst>
                  <a:ext uri="{FF2B5EF4-FFF2-40B4-BE49-F238E27FC236}">
                    <a16:creationId xmlns:a16="http://schemas.microsoft.com/office/drawing/2014/main" id="{AD3F8508-F7A6-4651-8720-8EA29C255D11}"/>
                  </a:ext>
                </a:extLst>
              </p:cNvPr>
              <p:cNvSpPr/>
              <p:nvPr/>
            </p:nvSpPr>
            <p:spPr bwMode="auto">
              <a:xfrm>
                <a:off x="4560887" y="5707063"/>
                <a:ext cx="271463" cy="101600"/>
              </a:xfrm>
              <a:custGeom>
                <a:avLst/>
                <a:gdLst>
                  <a:gd name="T0" fmla="*/ 0 w 82"/>
                  <a:gd name="T1" fmla="*/ 31 h 31"/>
                  <a:gd name="T2" fmla="*/ 82 w 82"/>
                  <a:gd name="T3" fmla="*/ 31 h 31"/>
                  <a:gd name="T4" fmla="*/ 82 w 82"/>
                  <a:gd name="T5" fmla="*/ 23 h 31"/>
                  <a:gd name="T6" fmla="*/ 82 w 82"/>
                  <a:gd name="T7" fmla="*/ 23 h 31"/>
                  <a:gd name="T8" fmla="*/ 74 w 82"/>
                  <a:gd name="T9" fmla="*/ 14 h 31"/>
                  <a:gd name="T10" fmla="*/ 74 w 82"/>
                  <a:gd name="T11" fmla="*/ 14 h 31"/>
                  <a:gd name="T12" fmla="*/ 56 w 82"/>
                  <a:gd name="T13" fmla="*/ 10 h 31"/>
                  <a:gd name="T14" fmla="*/ 37 w 82"/>
                  <a:gd name="T15" fmla="*/ 0 h 31"/>
                  <a:gd name="T16" fmla="*/ 0 w 82"/>
                  <a:gd name="T17" fmla="*/ 0 h 31"/>
                  <a:gd name="T18" fmla="*/ 0 w 82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1">
                    <a:moveTo>
                      <a:pt x="0" y="31"/>
                    </a:moveTo>
                    <a:cubicBezTo>
                      <a:pt x="82" y="31"/>
                      <a:pt x="82" y="31"/>
                      <a:pt x="82" y="3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18"/>
                      <a:pt x="78" y="14"/>
                      <a:pt x="74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8" y="14"/>
                      <a:pt x="62" y="13"/>
                      <a:pt x="56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1" name="iSḷiḋe">
                <a:extLst>
                  <a:ext uri="{FF2B5EF4-FFF2-40B4-BE49-F238E27FC236}">
                    <a16:creationId xmlns:a16="http://schemas.microsoft.com/office/drawing/2014/main" id="{0412BC7D-F5D6-4EC3-A3C1-014081985A14}"/>
                  </a:ext>
                </a:extLst>
              </p:cNvPr>
              <p:cNvSpPr/>
              <p:nvPr/>
            </p:nvSpPr>
            <p:spPr bwMode="auto">
              <a:xfrm>
                <a:off x="4254500" y="4249738"/>
                <a:ext cx="419100" cy="1381125"/>
              </a:xfrm>
              <a:custGeom>
                <a:avLst/>
                <a:gdLst>
                  <a:gd name="T0" fmla="*/ 0 w 127"/>
                  <a:gd name="T1" fmla="*/ 1 h 419"/>
                  <a:gd name="T2" fmla="*/ 4 w 127"/>
                  <a:gd name="T3" fmla="*/ 32 h 419"/>
                  <a:gd name="T4" fmla="*/ 16 w 127"/>
                  <a:gd name="T5" fmla="*/ 65 h 419"/>
                  <a:gd name="T6" fmla="*/ 29 w 127"/>
                  <a:gd name="T7" fmla="*/ 83 h 419"/>
                  <a:gd name="T8" fmla="*/ 89 w 127"/>
                  <a:gd name="T9" fmla="*/ 419 h 419"/>
                  <a:gd name="T10" fmla="*/ 127 w 127"/>
                  <a:gd name="T11" fmla="*/ 419 h 419"/>
                  <a:gd name="T12" fmla="*/ 95 w 127"/>
                  <a:gd name="T13" fmla="*/ 0 h 419"/>
                  <a:gd name="T14" fmla="*/ 0 w 127"/>
                  <a:gd name="T15" fmla="*/ 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419">
                    <a:moveTo>
                      <a:pt x="0" y="1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5" y="44"/>
                      <a:pt x="9" y="55"/>
                      <a:pt x="16" y="65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89" y="419"/>
                      <a:pt x="89" y="419"/>
                      <a:pt x="89" y="419"/>
                    </a:cubicBezTo>
                    <a:cubicBezTo>
                      <a:pt x="127" y="419"/>
                      <a:pt x="127" y="419"/>
                      <a:pt x="127" y="419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F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í$ḻîde">
                <a:extLst>
                  <a:ext uri="{FF2B5EF4-FFF2-40B4-BE49-F238E27FC236}">
                    <a16:creationId xmlns:a16="http://schemas.microsoft.com/office/drawing/2014/main" id="{BFCA763B-9BD4-4010-9E7D-E8A67BF5C406}"/>
                  </a:ext>
                </a:extLst>
              </p:cNvPr>
              <p:cNvSpPr/>
              <p:nvPr/>
            </p:nvSpPr>
            <p:spPr bwMode="auto">
              <a:xfrm>
                <a:off x="4106862" y="4249738"/>
                <a:ext cx="461963" cy="1381125"/>
              </a:xfrm>
              <a:custGeom>
                <a:avLst/>
                <a:gdLst>
                  <a:gd name="T0" fmla="*/ 5 w 140"/>
                  <a:gd name="T1" fmla="*/ 1 h 419"/>
                  <a:gd name="T2" fmla="*/ 2 w 140"/>
                  <a:gd name="T3" fmla="*/ 31 h 419"/>
                  <a:gd name="T4" fmla="*/ 21 w 140"/>
                  <a:gd name="T5" fmla="*/ 83 h 419"/>
                  <a:gd name="T6" fmla="*/ 21 w 140"/>
                  <a:gd name="T7" fmla="*/ 83 h 419"/>
                  <a:gd name="T8" fmla="*/ 11 w 140"/>
                  <a:gd name="T9" fmla="*/ 419 h 419"/>
                  <a:gd name="T10" fmla="*/ 48 w 140"/>
                  <a:gd name="T11" fmla="*/ 419 h 419"/>
                  <a:gd name="T12" fmla="*/ 93 w 140"/>
                  <a:gd name="T13" fmla="*/ 62 h 419"/>
                  <a:gd name="T14" fmla="*/ 140 w 140"/>
                  <a:gd name="T15" fmla="*/ 0 h 419"/>
                  <a:gd name="T16" fmla="*/ 5 w 140"/>
                  <a:gd name="T17" fmla="*/ 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419">
                    <a:moveTo>
                      <a:pt x="5" y="1"/>
                    </a:moveTo>
                    <a:cubicBezTo>
                      <a:pt x="2" y="31"/>
                      <a:pt x="2" y="31"/>
                      <a:pt x="2" y="31"/>
                    </a:cubicBezTo>
                    <a:cubicBezTo>
                      <a:pt x="0" y="50"/>
                      <a:pt x="8" y="69"/>
                      <a:pt x="21" y="83"/>
                    </a:cubicBezTo>
                    <a:cubicBezTo>
                      <a:pt x="21" y="83"/>
                      <a:pt x="21" y="83"/>
                      <a:pt x="21" y="83"/>
                    </a:cubicBezTo>
                    <a:cubicBezTo>
                      <a:pt x="11" y="419"/>
                      <a:pt x="11" y="419"/>
                      <a:pt x="11" y="419"/>
                    </a:cubicBezTo>
                    <a:cubicBezTo>
                      <a:pt x="48" y="419"/>
                      <a:pt x="48" y="419"/>
                      <a:pt x="48" y="419"/>
                    </a:cubicBezTo>
                    <a:cubicBezTo>
                      <a:pt x="93" y="62"/>
                      <a:pt x="93" y="62"/>
                      <a:pt x="93" y="62"/>
                    </a:cubicBezTo>
                    <a:cubicBezTo>
                      <a:pt x="140" y="0"/>
                      <a:pt x="140" y="0"/>
                      <a:pt x="140" y="0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3" name="ï$ḻíďe">
                <a:extLst>
                  <a:ext uri="{FF2B5EF4-FFF2-40B4-BE49-F238E27FC236}">
                    <a16:creationId xmlns:a16="http://schemas.microsoft.com/office/drawing/2014/main" id="{5773DAEF-3A52-41CE-97A9-34242C0BF760}"/>
                  </a:ext>
                </a:extLst>
              </p:cNvPr>
              <p:cNvSpPr/>
              <p:nvPr/>
            </p:nvSpPr>
            <p:spPr bwMode="auto">
              <a:xfrm>
                <a:off x="4162425" y="3502025"/>
                <a:ext cx="174625" cy="207963"/>
              </a:xfrm>
              <a:custGeom>
                <a:avLst/>
                <a:gdLst>
                  <a:gd name="T0" fmla="*/ 36 w 53"/>
                  <a:gd name="T1" fmla="*/ 61 h 63"/>
                  <a:gd name="T2" fmla="*/ 27 w 53"/>
                  <a:gd name="T3" fmla="*/ 2 h 63"/>
                  <a:gd name="T4" fmla="*/ 15 w 53"/>
                  <a:gd name="T5" fmla="*/ 4 h 63"/>
                  <a:gd name="T6" fmla="*/ 1 w 53"/>
                  <a:gd name="T7" fmla="*/ 34 h 63"/>
                  <a:gd name="T8" fmla="*/ 36 w 53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3">
                    <a:moveTo>
                      <a:pt x="36" y="61"/>
                    </a:moveTo>
                    <a:cubicBezTo>
                      <a:pt x="53" y="58"/>
                      <a:pt x="43" y="8"/>
                      <a:pt x="27" y="2"/>
                    </a:cubicBezTo>
                    <a:cubicBezTo>
                      <a:pt x="23" y="0"/>
                      <a:pt x="19" y="2"/>
                      <a:pt x="15" y="4"/>
                    </a:cubicBezTo>
                    <a:cubicBezTo>
                      <a:pt x="5" y="11"/>
                      <a:pt x="0" y="22"/>
                      <a:pt x="1" y="34"/>
                    </a:cubicBezTo>
                    <a:cubicBezTo>
                      <a:pt x="4" y="51"/>
                      <a:pt x="19" y="63"/>
                      <a:pt x="36" y="6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4" name="išlïḓè">
                <a:extLst>
                  <a:ext uri="{FF2B5EF4-FFF2-40B4-BE49-F238E27FC236}">
                    <a16:creationId xmlns:a16="http://schemas.microsoft.com/office/drawing/2014/main" id="{EF4F2F21-2E5C-4BC6-929A-61A7C92DE2BF}"/>
                  </a:ext>
                </a:extLst>
              </p:cNvPr>
              <p:cNvSpPr/>
              <p:nvPr/>
            </p:nvSpPr>
            <p:spPr bwMode="auto">
              <a:xfrm>
                <a:off x="4095750" y="3606800"/>
                <a:ext cx="238125" cy="274638"/>
              </a:xfrm>
              <a:custGeom>
                <a:avLst/>
                <a:gdLst>
                  <a:gd name="T0" fmla="*/ 23 w 72"/>
                  <a:gd name="T1" fmla="*/ 72 h 83"/>
                  <a:gd name="T2" fmla="*/ 62 w 72"/>
                  <a:gd name="T3" fmla="*/ 10 h 83"/>
                  <a:gd name="T4" fmla="*/ 49 w 72"/>
                  <a:gd name="T5" fmla="*/ 2 h 83"/>
                  <a:gd name="T6" fmla="*/ 12 w 72"/>
                  <a:gd name="T7" fmla="*/ 19 h 83"/>
                  <a:gd name="T8" fmla="*/ 23 w 72"/>
                  <a:gd name="T9" fmla="*/ 7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83">
                    <a:moveTo>
                      <a:pt x="23" y="72"/>
                    </a:moveTo>
                    <a:cubicBezTo>
                      <a:pt x="40" y="83"/>
                      <a:pt x="72" y="29"/>
                      <a:pt x="62" y="10"/>
                    </a:cubicBezTo>
                    <a:cubicBezTo>
                      <a:pt x="60" y="5"/>
                      <a:pt x="54" y="2"/>
                      <a:pt x="49" y="2"/>
                    </a:cubicBezTo>
                    <a:cubicBezTo>
                      <a:pt x="35" y="0"/>
                      <a:pt x="20" y="6"/>
                      <a:pt x="12" y="19"/>
                    </a:cubicBezTo>
                    <a:cubicBezTo>
                      <a:pt x="0" y="36"/>
                      <a:pt x="5" y="60"/>
                      <a:pt x="23" y="72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5" name="iṥļïḑê">
                <a:extLst>
                  <a:ext uri="{FF2B5EF4-FFF2-40B4-BE49-F238E27FC236}">
                    <a16:creationId xmlns:a16="http://schemas.microsoft.com/office/drawing/2014/main" id="{9E8AB7D0-77DA-4D70-AA46-4524A620BD5A}"/>
                  </a:ext>
                </a:extLst>
              </p:cNvPr>
              <p:cNvSpPr/>
              <p:nvPr/>
            </p:nvSpPr>
            <p:spPr bwMode="auto">
              <a:xfrm>
                <a:off x="4340225" y="3400425"/>
                <a:ext cx="195263" cy="223838"/>
              </a:xfrm>
              <a:custGeom>
                <a:avLst/>
                <a:gdLst>
                  <a:gd name="T0" fmla="*/ 42 w 59"/>
                  <a:gd name="T1" fmla="*/ 11 h 68"/>
                  <a:gd name="T2" fmla="*/ 7 w 59"/>
                  <a:gd name="T3" fmla="*/ 59 h 68"/>
                  <a:gd name="T4" fmla="*/ 18 w 59"/>
                  <a:gd name="T5" fmla="*/ 66 h 68"/>
                  <a:gd name="T6" fmla="*/ 48 w 59"/>
                  <a:gd name="T7" fmla="*/ 55 h 68"/>
                  <a:gd name="T8" fmla="*/ 42 w 59"/>
                  <a:gd name="T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8">
                    <a:moveTo>
                      <a:pt x="42" y="11"/>
                    </a:moveTo>
                    <a:cubicBezTo>
                      <a:pt x="29" y="0"/>
                      <a:pt x="0" y="43"/>
                      <a:pt x="7" y="59"/>
                    </a:cubicBezTo>
                    <a:cubicBezTo>
                      <a:pt x="9" y="63"/>
                      <a:pt x="13" y="65"/>
                      <a:pt x="18" y="66"/>
                    </a:cubicBezTo>
                    <a:cubicBezTo>
                      <a:pt x="29" y="68"/>
                      <a:pt x="41" y="64"/>
                      <a:pt x="48" y="55"/>
                    </a:cubicBezTo>
                    <a:cubicBezTo>
                      <a:pt x="59" y="41"/>
                      <a:pt x="56" y="21"/>
                      <a:pt x="42" y="1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iṡľiḑè">
                <a:extLst>
                  <a:ext uri="{FF2B5EF4-FFF2-40B4-BE49-F238E27FC236}">
                    <a16:creationId xmlns:a16="http://schemas.microsoft.com/office/drawing/2014/main" id="{4437EB82-00E3-4615-856F-6B82AC7F06EA}"/>
                  </a:ext>
                </a:extLst>
              </p:cNvPr>
              <p:cNvSpPr/>
              <p:nvPr/>
            </p:nvSpPr>
            <p:spPr bwMode="auto">
              <a:xfrm>
                <a:off x="4841875" y="4298950"/>
                <a:ext cx="85725" cy="85725"/>
              </a:xfrm>
              <a:custGeom>
                <a:avLst/>
                <a:gdLst>
                  <a:gd name="T0" fmla="*/ 2 w 26"/>
                  <a:gd name="T1" fmla="*/ 18 h 26"/>
                  <a:gd name="T2" fmla="*/ 6 w 26"/>
                  <a:gd name="T3" fmla="*/ 16 h 26"/>
                  <a:gd name="T4" fmla="*/ 7 w 26"/>
                  <a:gd name="T5" fmla="*/ 16 h 26"/>
                  <a:gd name="T6" fmla="*/ 7 w 26"/>
                  <a:gd name="T7" fmla="*/ 17 h 26"/>
                  <a:gd name="T8" fmla="*/ 14 w 26"/>
                  <a:gd name="T9" fmla="*/ 24 h 26"/>
                  <a:gd name="T10" fmla="*/ 25 w 26"/>
                  <a:gd name="T11" fmla="*/ 17 h 26"/>
                  <a:gd name="T12" fmla="*/ 15 w 26"/>
                  <a:gd name="T13" fmla="*/ 4 h 26"/>
                  <a:gd name="T14" fmla="*/ 10 w 26"/>
                  <a:gd name="T15" fmla="*/ 0 h 26"/>
                  <a:gd name="T16" fmla="*/ 1 w 26"/>
                  <a:gd name="T17" fmla="*/ 8 h 26"/>
                  <a:gd name="T18" fmla="*/ 2 w 26"/>
                  <a:gd name="T19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6">
                    <a:moveTo>
                      <a:pt x="2" y="18"/>
                    </a:moveTo>
                    <a:cubicBezTo>
                      <a:pt x="5" y="25"/>
                      <a:pt x="7" y="17"/>
                      <a:pt x="6" y="16"/>
                    </a:cubicBezTo>
                    <a:cubicBezTo>
                      <a:pt x="6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7" y="17"/>
                    </a:cubicBezTo>
                    <a:cubicBezTo>
                      <a:pt x="8" y="19"/>
                      <a:pt x="11" y="22"/>
                      <a:pt x="14" y="24"/>
                    </a:cubicBezTo>
                    <a:cubicBezTo>
                      <a:pt x="20" y="26"/>
                      <a:pt x="26" y="23"/>
                      <a:pt x="25" y="17"/>
                    </a:cubicBezTo>
                    <a:cubicBezTo>
                      <a:pt x="24" y="12"/>
                      <a:pt x="19" y="7"/>
                      <a:pt x="15" y="4"/>
                    </a:cubicBezTo>
                    <a:cubicBezTo>
                      <a:pt x="13" y="3"/>
                      <a:pt x="12" y="1"/>
                      <a:pt x="10" y="0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9"/>
                      <a:pt x="0" y="13"/>
                      <a:pt x="2" y="18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7" name="ïşlïḑê">
                <a:extLst>
                  <a:ext uri="{FF2B5EF4-FFF2-40B4-BE49-F238E27FC236}">
                    <a16:creationId xmlns:a16="http://schemas.microsoft.com/office/drawing/2014/main" id="{097995AB-837F-4316-ABA4-9C7E56DBA548}"/>
                  </a:ext>
                </a:extLst>
              </p:cNvPr>
              <p:cNvSpPr/>
              <p:nvPr/>
            </p:nvSpPr>
            <p:spPr bwMode="auto">
              <a:xfrm>
                <a:off x="4318000" y="3732213"/>
                <a:ext cx="573088" cy="617538"/>
              </a:xfrm>
              <a:custGeom>
                <a:avLst/>
                <a:gdLst>
                  <a:gd name="T0" fmla="*/ 174 w 174"/>
                  <a:gd name="T1" fmla="*/ 173 h 187"/>
                  <a:gd name="T2" fmla="*/ 86 w 174"/>
                  <a:gd name="T3" fmla="*/ 100 h 187"/>
                  <a:gd name="T4" fmla="*/ 42 w 174"/>
                  <a:gd name="T5" fmla="*/ 0 h 187"/>
                  <a:gd name="T6" fmla="*/ 0 w 174"/>
                  <a:gd name="T7" fmla="*/ 5 h 187"/>
                  <a:gd name="T8" fmla="*/ 45 w 174"/>
                  <a:gd name="T9" fmla="*/ 107 h 187"/>
                  <a:gd name="T10" fmla="*/ 56 w 174"/>
                  <a:gd name="T11" fmla="*/ 122 h 187"/>
                  <a:gd name="T12" fmla="*/ 158 w 174"/>
                  <a:gd name="T13" fmla="*/ 187 h 187"/>
                  <a:gd name="T14" fmla="*/ 174 w 174"/>
                  <a:gd name="T15" fmla="*/ 173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87">
                    <a:moveTo>
                      <a:pt x="174" y="173"/>
                    </a:moveTo>
                    <a:cubicBezTo>
                      <a:pt x="86" y="100"/>
                      <a:pt x="86" y="100"/>
                      <a:pt x="86" y="10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5" y="107"/>
                      <a:pt x="45" y="107"/>
                      <a:pt x="45" y="107"/>
                    </a:cubicBezTo>
                    <a:cubicBezTo>
                      <a:pt x="47" y="113"/>
                      <a:pt x="51" y="118"/>
                      <a:pt x="56" y="122"/>
                    </a:cubicBezTo>
                    <a:cubicBezTo>
                      <a:pt x="158" y="187"/>
                      <a:pt x="158" y="187"/>
                      <a:pt x="158" y="187"/>
                    </a:cubicBezTo>
                    <a:lnTo>
                      <a:pt x="174" y="173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îşḻîḋe">
                <a:extLst>
                  <a:ext uri="{FF2B5EF4-FFF2-40B4-BE49-F238E27FC236}">
                    <a16:creationId xmlns:a16="http://schemas.microsoft.com/office/drawing/2014/main" id="{35C292ED-DB19-479C-A028-FEEB0F3EE173}"/>
                  </a:ext>
                </a:extLst>
              </p:cNvPr>
              <p:cNvSpPr/>
              <p:nvPr/>
            </p:nvSpPr>
            <p:spPr bwMode="auto">
              <a:xfrm>
                <a:off x="4284662" y="3468688"/>
                <a:ext cx="187325" cy="247650"/>
              </a:xfrm>
              <a:custGeom>
                <a:avLst/>
                <a:gdLst>
                  <a:gd name="T0" fmla="*/ 0 w 57"/>
                  <a:gd name="T1" fmla="*/ 5 h 75"/>
                  <a:gd name="T2" fmla="*/ 5 w 57"/>
                  <a:gd name="T3" fmla="*/ 75 h 75"/>
                  <a:gd name="T4" fmla="*/ 17 w 57"/>
                  <a:gd name="T5" fmla="*/ 74 h 75"/>
                  <a:gd name="T6" fmla="*/ 28 w 57"/>
                  <a:gd name="T7" fmla="*/ 73 h 75"/>
                  <a:gd name="T8" fmla="*/ 41 w 57"/>
                  <a:gd name="T9" fmla="*/ 71 h 75"/>
                  <a:gd name="T10" fmla="*/ 41 w 57"/>
                  <a:gd name="T11" fmla="*/ 69 h 75"/>
                  <a:gd name="T12" fmla="*/ 41 w 57"/>
                  <a:gd name="T13" fmla="*/ 69 h 75"/>
                  <a:gd name="T14" fmla="*/ 41 w 57"/>
                  <a:gd name="T15" fmla="*/ 69 h 75"/>
                  <a:gd name="T16" fmla="*/ 40 w 57"/>
                  <a:gd name="T17" fmla="*/ 59 h 75"/>
                  <a:gd name="T18" fmla="*/ 40 w 57"/>
                  <a:gd name="T19" fmla="*/ 55 h 75"/>
                  <a:gd name="T20" fmla="*/ 44 w 57"/>
                  <a:gd name="T21" fmla="*/ 53 h 75"/>
                  <a:gd name="T22" fmla="*/ 53 w 57"/>
                  <a:gd name="T23" fmla="*/ 18 h 75"/>
                  <a:gd name="T24" fmla="*/ 51 w 57"/>
                  <a:gd name="T25" fmla="*/ 0 h 75"/>
                  <a:gd name="T26" fmla="*/ 0 w 57"/>
                  <a:gd name="T27" fmla="*/ 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7" h="75">
                    <a:moveTo>
                      <a:pt x="0" y="5"/>
                    </a:moveTo>
                    <a:cubicBezTo>
                      <a:pt x="5" y="75"/>
                      <a:pt x="5" y="75"/>
                      <a:pt x="5" y="75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5"/>
                      <a:pt x="40" y="55"/>
                      <a:pt x="40" y="55"/>
                    </a:cubicBezTo>
                    <a:cubicBezTo>
                      <a:pt x="41" y="54"/>
                      <a:pt x="43" y="54"/>
                      <a:pt x="44" y="53"/>
                    </a:cubicBezTo>
                    <a:cubicBezTo>
                      <a:pt x="57" y="45"/>
                      <a:pt x="54" y="31"/>
                      <a:pt x="53" y="18"/>
                    </a:cubicBezTo>
                    <a:cubicBezTo>
                      <a:pt x="52" y="12"/>
                      <a:pt x="52" y="6"/>
                      <a:pt x="51" y="0"/>
                    </a:cubicBez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ïṣľîḑe">
                <a:extLst>
                  <a:ext uri="{FF2B5EF4-FFF2-40B4-BE49-F238E27FC236}">
                    <a16:creationId xmlns:a16="http://schemas.microsoft.com/office/drawing/2014/main" id="{CC78C6A8-E290-43E5-9DBE-6DDB955F7D13}"/>
                  </a:ext>
                </a:extLst>
              </p:cNvPr>
              <p:cNvSpPr/>
              <p:nvPr/>
            </p:nvSpPr>
            <p:spPr bwMode="auto">
              <a:xfrm>
                <a:off x="4349750" y="3649663"/>
                <a:ext cx="69850" cy="39688"/>
              </a:xfrm>
              <a:custGeom>
                <a:avLst/>
                <a:gdLst>
                  <a:gd name="T0" fmla="*/ 42 w 44"/>
                  <a:gd name="T1" fmla="*/ 0 h 25"/>
                  <a:gd name="T2" fmla="*/ 42 w 44"/>
                  <a:gd name="T3" fmla="*/ 9 h 25"/>
                  <a:gd name="T4" fmla="*/ 44 w 44"/>
                  <a:gd name="T5" fmla="*/ 25 h 25"/>
                  <a:gd name="T6" fmla="*/ 0 w 44"/>
                  <a:gd name="T7" fmla="*/ 5 h 25"/>
                  <a:gd name="T8" fmla="*/ 42 w 44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42" y="0"/>
                    </a:moveTo>
                    <a:lnTo>
                      <a:pt x="42" y="9"/>
                    </a:lnTo>
                    <a:lnTo>
                      <a:pt x="44" y="25"/>
                    </a:lnTo>
                    <a:lnTo>
                      <a:pt x="0" y="5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8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íślíďé">
                <a:extLst>
                  <a:ext uri="{FF2B5EF4-FFF2-40B4-BE49-F238E27FC236}">
                    <a16:creationId xmlns:a16="http://schemas.microsoft.com/office/drawing/2014/main" id="{4ED6AC22-28DD-4CBB-8C76-F9218FD33753}"/>
                  </a:ext>
                </a:extLst>
              </p:cNvPr>
              <p:cNvSpPr/>
              <p:nvPr/>
            </p:nvSpPr>
            <p:spPr bwMode="auto">
              <a:xfrm>
                <a:off x="4116387" y="3686175"/>
                <a:ext cx="452438" cy="566738"/>
              </a:xfrm>
              <a:custGeom>
                <a:avLst/>
                <a:gdLst>
                  <a:gd name="T0" fmla="*/ 137 w 137"/>
                  <a:gd name="T1" fmla="*/ 171 h 172"/>
                  <a:gd name="T2" fmla="*/ 0 w 137"/>
                  <a:gd name="T3" fmla="*/ 172 h 172"/>
                  <a:gd name="T4" fmla="*/ 20 w 137"/>
                  <a:gd name="T5" fmla="*/ 33 h 172"/>
                  <a:gd name="T6" fmla="*/ 57 w 137"/>
                  <a:gd name="T7" fmla="*/ 0 h 172"/>
                  <a:gd name="T8" fmla="*/ 70 w 137"/>
                  <a:gd name="T9" fmla="*/ 0 h 172"/>
                  <a:gd name="T10" fmla="*/ 116 w 137"/>
                  <a:gd name="T11" fmla="*/ 40 h 172"/>
                  <a:gd name="T12" fmla="*/ 137 w 137"/>
                  <a:gd name="T13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172">
                    <a:moveTo>
                      <a:pt x="137" y="171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2" y="14"/>
                      <a:pt x="38" y="0"/>
                      <a:pt x="5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93" y="1"/>
                      <a:pt x="112" y="18"/>
                      <a:pt x="116" y="40"/>
                    </a:cubicBezTo>
                    <a:lnTo>
                      <a:pt x="137" y="171"/>
                    </a:ln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îŝḷïḍé">
                <a:extLst>
                  <a:ext uri="{FF2B5EF4-FFF2-40B4-BE49-F238E27FC236}">
                    <a16:creationId xmlns:a16="http://schemas.microsoft.com/office/drawing/2014/main" id="{E1E39F10-FDE9-4905-8F47-9817D20B3FCE}"/>
                  </a:ext>
                </a:extLst>
              </p:cNvPr>
              <p:cNvSpPr/>
              <p:nvPr/>
            </p:nvSpPr>
            <p:spPr bwMode="auto">
              <a:xfrm>
                <a:off x="4149725" y="4252913"/>
                <a:ext cx="107950" cy="293688"/>
              </a:xfrm>
              <a:custGeom>
                <a:avLst/>
                <a:gdLst>
                  <a:gd name="T0" fmla="*/ 12 w 33"/>
                  <a:gd name="T1" fmla="*/ 63 h 89"/>
                  <a:gd name="T2" fmla="*/ 14 w 33"/>
                  <a:gd name="T3" fmla="*/ 63 h 89"/>
                  <a:gd name="T4" fmla="*/ 11 w 33"/>
                  <a:gd name="T5" fmla="*/ 67 h 89"/>
                  <a:gd name="T6" fmla="*/ 15 w 33"/>
                  <a:gd name="T7" fmla="*/ 69 h 89"/>
                  <a:gd name="T8" fmla="*/ 15 w 33"/>
                  <a:gd name="T9" fmla="*/ 69 h 89"/>
                  <a:gd name="T10" fmla="*/ 15 w 33"/>
                  <a:gd name="T11" fmla="*/ 70 h 89"/>
                  <a:gd name="T12" fmla="*/ 14 w 33"/>
                  <a:gd name="T13" fmla="*/ 80 h 89"/>
                  <a:gd name="T14" fmla="*/ 26 w 33"/>
                  <a:gd name="T15" fmla="*/ 84 h 89"/>
                  <a:gd name="T16" fmla="*/ 30 w 33"/>
                  <a:gd name="T17" fmla="*/ 68 h 89"/>
                  <a:gd name="T18" fmla="*/ 30 w 33"/>
                  <a:gd name="T19" fmla="*/ 66 h 89"/>
                  <a:gd name="T20" fmla="*/ 33 w 33"/>
                  <a:gd name="T21" fmla="*/ 67 h 89"/>
                  <a:gd name="T22" fmla="*/ 32 w 33"/>
                  <a:gd name="T23" fmla="*/ 0 h 89"/>
                  <a:gd name="T24" fmla="*/ 0 w 33"/>
                  <a:gd name="T25" fmla="*/ 0 h 89"/>
                  <a:gd name="T26" fmla="*/ 12 w 33"/>
                  <a:gd name="T27" fmla="*/ 6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89">
                    <a:moveTo>
                      <a:pt x="12" y="63"/>
                    </a:moveTo>
                    <a:cubicBezTo>
                      <a:pt x="14" y="63"/>
                      <a:pt x="14" y="63"/>
                      <a:pt x="14" y="63"/>
                    </a:cubicBezTo>
                    <a:cubicBezTo>
                      <a:pt x="13" y="64"/>
                      <a:pt x="12" y="65"/>
                      <a:pt x="11" y="67"/>
                    </a:cubicBezTo>
                    <a:cubicBezTo>
                      <a:pt x="8" y="74"/>
                      <a:pt x="15" y="70"/>
                      <a:pt x="15" y="69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5" y="69"/>
                      <a:pt x="15" y="69"/>
                      <a:pt x="15" y="70"/>
                    </a:cubicBezTo>
                    <a:cubicBezTo>
                      <a:pt x="14" y="72"/>
                      <a:pt x="14" y="76"/>
                      <a:pt x="14" y="80"/>
                    </a:cubicBezTo>
                    <a:cubicBezTo>
                      <a:pt x="16" y="86"/>
                      <a:pt x="22" y="89"/>
                      <a:pt x="26" y="84"/>
                    </a:cubicBezTo>
                    <a:cubicBezTo>
                      <a:pt x="30" y="80"/>
                      <a:pt x="30" y="74"/>
                      <a:pt x="30" y="68"/>
                    </a:cubicBezTo>
                    <a:cubicBezTo>
                      <a:pt x="30" y="68"/>
                      <a:pt x="30" y="67"/>
                      <a:pt x="30" y="66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2" y="63"/>
                    </a:lnTo>
                    <a:close/>
                  </a:path>
                </a:pathLst>
              </a:custGeom>
              <a:solidFill>
                <a:srgbClr val="EF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îṣļîḍê">
                <a:extLst>
                  <a:ext uri="{FF2B5EF4-FFF2-40B4-BE49-F238E27FC236}">
                    <a16:creationId xmlns:a16="http://schemas.microsoft.com/office/drawing/2014/main" id="{51BF55EA-BA07-4F33-B0E8-2BBFBE38DE2A}"/>
                  </a:ext>
                </a:extLst>
              </p:cNvPr>
              <p:cNvSpPr/>
              <p:nvPr/>
            </p:nvSpPr>
            <p:spPr bwMode="auto">
              <a:xfrm>
                <a:off x="4138612" y="3775075"/>
                <a:ext cx="261938" cy="477838"/>
              </a:xfrm>
              <a:custGeom>
                <a:avLst/>
                <a:gdLst>
                  <a:gd name="T0" fmla="*/ 36 w 79"/>
                  <a:gd name="T1" fmla="*/ 126 h 145"/>
                  <a:gd name="T2" fmla="*/ 79 w 79"/>
                  <a:gd name="T3" fmla="*/ 12 h 145"/>
                  <a:gd name="T4" fmla="*/ 55 w 79"/>
                  <a:gd name="T5" fmla="*/ 0 h 145"/>
                  <a:gd name="T6" fmla="*/ 4 w 79"/>
                  <a:gd name="T7" fmla="*/ 98 h 145"/>
                  <a:gd name="T8" fmla="*/ 0 w 79"/>
                  <a:gd name="T9" fmla="*/ 117 h 145"/>
                  <a:gd name="T10" fmla="*/ 2 w 79"/>
                  <a:gd name="T11" fmla="*/ 145 h 145"/>
                  <a:gd name="T12" fmla="*/ 35 w 79"/>
                  <a:gd name="T13" fmla="*/ 145 h 145"/>
                  <a:gd name="T14" fmla="*/ 36 w 79"/>
                  <a:gd name="T15" fmla="*/ 126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9" h="145">
                    <a:moveTo>
                      <a:pt x="36" y="126"/>
                    </a:moveTo>
                    <a:cubicBezTo>
                      <a:pt x="79" y="12"/>
                      <a:pt x="79" y="12"/>
                      <a:pt x="79" y="12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4" y="98"/>
                      <a:pt x="4" y="98"/>
                      <a:pt x="4" y="98"/>
                    </a:cubicBezTo>
                    <a:cubicBezTo>
                      <a:pt x="1" y="104"/>
                      <a:pt x="0" y="111"/>
                      <a:pt x="0" y="117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35" y="145"/>
                      <a:pt x="35" y="145"/>
                      <a:pt x="35" y="145"/>
                    </a:cubicBezTo>
                    <a:lnTo>
                      <a:pt x="36" y="126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i$lídê">
                <a:extLst>
                  <a:ext uri="{FF2B5EF4-FFF2-40B4-BE49-F238E27FC236}">
                    <a16:creationId xmlns:a16="http://schemas.microsoft.com/office/drawing/2014/main" id="{72AF122A-64DB-4732-8479-ADB209F1DEAC}"/>
                  </a:ext>
                </a:extLst>
              </p:cNvPr>
              <p:cNvSpPr/>
              <p:nvPr/>
            </p:nvSpPr>
            <p:spPr bwMode="auto">
              <a:xfrm>
                <a:off x="4129087" y="4478338"/>
                <a:ext cx="73025" cy="95250"/>
              </a:xfrm>
              <a:custGeom>
                <a:avLst/>
                <a:gdLst>
                  <a:gd name="T0" fmla="*/ 4 w 22"/>
                  <a:gd name="T1" fmla="*/ 7 h 29"/>
                  <a:gd name="T2" fmla="*/ 8 w 22"/>
                  <a:gd name="T3" fmla="*/ 9 h 29"/>
                  <a:gd name="T4" fmla="*/ 8 w 22"/>
                  <a:gd name="T5" fmla="*/ 9 h 29"/>
                  <a:gd name="T6" fmla="*/ 7 w 22"/>
                  <a:gd name="T7" fmla="*/ 10 h 29"/>
                  <a:gd name="T8" fmla="*/ 7 w 22"/>
                  <a:gd name="T9" fmla="*/ 20 h 29"/>
                  <a:gd name="T10" fmla="*/ 18 w 22"/>
                  <a:gd name="T11" fmla="*/ 24 h 29"/>
                  <a:gd name="T12" fmla="*/ 22 w 22"/>
                  <a:gd name="T13" fmla="*/ 9 h 29"/>
                  <a:gd name="T14" fmla="*/ 22 w 22"/>
                  <a:gd name="T15" fmla="*/ 2 h 29"/>
                  <a:gd name="T16" fmla="*/ 11 w 22"/>
                  <a:gd name="T17" fmla="*/ 0 h 29"/>
                  <a:gd name="T18" fmla="*/ 4 w 22"/>
                  <a:gd name="T19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9">
                    <a:moveTo>
                      <a:pt x="4" y="7"/>
                    </a:moveTo>
                    <a:cubicBezTo>
                      <a:pt x="0" y="14"/>
                      <a:pt x="7" y="10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6" y="13"/>
                      <a:pt x="6" y="16"/>
                      <a:pt x="7" y="20"/>
                    </a:cubicBezTo>
                    <a:cubicBezTo>
                      <a:pt x="8" y="26"/>
                      <a:pt x="15" y="29"/>
                      <a:pt x="18" y="24"/>
                    </a:cubicBezTo>
                    <a:cubicBezTo>
                      <a:pt x="22" y="20"/>
                      <a:pt x="22" y="14"/>
                      <a:pt x="22" y="9"/>
                    </a:cubicBezTo>
                    <a:cubicBezTo>
                      <a:pt x="22" y="6"/>
                      <a:pt x="22" y="4"/>
                      <a:pt x="22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1"/>
                      <a:pt x="6" y="2"/>
                      <a:pt x="4" y="7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îṩľíḓê">
                <a:extLst>
                  <a:ext uri="{FF2B5EF4-FFF2-40B4-BE49-F238E27FC236}">
                    <a16:creationId xmlns:a16="http://schemas.microsoft.com/office/drawing/2014/main" id="{B639DC1E-CFC2-4A34-B4E6-A07B5F7C22AC}"/>
                  </a:ext>
                </a:extLst>
              </p:cNvPr>
              <p:cNvSpPr/>
              <p:nvPr/>
            </p:nvSpPr>
            <p:spPr bwMode="auto">
              <a:xfrm>
                <a:off x="4095750" y="3706813"/>
                <a:ext cx="304800" cy="793750"/>
              </a:xfrm>
              <a:custGeom>
                <a:avLst/>
                <a:gdLst>
                  <a:gd name="T0" fmla="*/ 35 w 92"/>
                  <a:gd name="T1" fmla="*/ 241 h 241"/>
                  <a:gd name="T2" fmla="*/ 36 w 92"/>
                  <a:gd name="T3" fmla="*/ 126 h 241"/>
                  <a:gd name="T4" fmla="*/ 92 w 92"/>
                  <a:gd name="T5" fmla="*/ 33 h 241"/>
                  <a:gd name="T6" fmla="*/ 55 w 92"/>
                  <a:gd name="T7" fmla="*/ 0 h 241"/>
                  <a:gd name="T8" fmla="*/ 5 w 92"/>
                  <a:gd name="T9" fmla="*/ 98 h 241"/>
                  <a:gd name="T10" fmla="*/ 0 w 92"/>
                  <a:gd name="T11" fmla="*/ 117 h 241"/>
                  <a:gd name="T12" fmla="*/ 14 w 92"/>
                  <a:gd name="T13" fmla="*/ 237 h 241"/>
                  <a:gd name="T14" fmla="*/ 35 w 92"/>
                  <a:gd name="T15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241">
                    <a:moveTo>
                      <a:pt x="35" y="241"/>
                    </a:moveTo>
                    <a:cubicBezTo>
                      <a:pt x="36" y="126"/>
                      <a:pt x="36" y="126"/>
                      <a:pt x="36" y="126"/>
                    </a:cubicBezTo>
                    <a:cubicBezTo>
                      <a:pt x="92" y="33"/>
                      <a:pt x="92" y="33"/>
                      <a:pt x="92" y="33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2" y="104"/>
                      <a:pt x="0" y="111"/>
                      <a:pt x="0" y="117"/>
                    </a:cubicBezTo>
                    <a:cubicBezTo>
                      <a:pt x="14" y="237"/>
                      <a:pt x="14" y="237"/>
                      <a:pt x="14" y="237"/>
                    </a:cubicBezTo>
                    <a:lnTo>
                      <a:pt x="35" y="241"/>
                    </a:ln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îṡḷíďè">
                <a:extLst>
                  <a:ext uri="{FF2B5EF4-FFF2-40B4-BE49-F238E27FC236}">
                    <a16:creationId xmlns:a16="http://schemas.microsoft.com/office/drawing/2014/main" id="{B070F3BD-E570-40E5-B181-410A83D7FE3A}"/>
                  </a:ext>
                </a:extLst>
              </p:cNvPr>
              <p:cNvSpPr/>
              <p:nvPr/>
            </p:nvSpPr>
            <p:spPr bwMode="auto">
              <a:xfrm>
                <a:off x="4227512" y="3471863"/>
                <a:ext cx="82550" cy="119063"/>
              </a:xfrm>
              <a:custGeom>
                <a:avLst/>
                <a:gdLst>
                  <a:gd name="T0" fmla="*/ 20 w 25"/>
                  <a:gd name="T1" fmla="*/ 32 h 36"/>
                  <a:gd name="T2" fmla="*/ 18 w 25"/>
                  <a:gd name="T3" fmla="*/ 33 h 36"/>
                  <a:gd name="T4" fmla="*/ 5 w 25"/>
                  <a:gd name="T5" fmla="*/ 28 h 36"/>
                  <a:gd name="T6" fmla="*/ 1 w 25"/>
                  <a:gd name="T7" fmla="*/ 13 h 36"/>
                  <a:gd name="T8" fmla="*/ 6 w 25"/>
                  <a:gd name="T9" fmla="*/ 3 h 36"/>
                  <a:gd name="T10" fmla="*/ 8 w 25"/>
                  <a:gd name="T11" fmla="*/ 2 h 36"/>
                  <a:gd name="T12" fmla="*/ 20 w 25"/>
                  <a:gd name="T13" fmla="*/ 8 h 36"/>
                  <a:gd name="T14" fmla="*/ 24 w 25"/>
                  <a:gd name="T15" fmla="*/ 22 h 36"/>
                  <a:gd name="T16" fmla="*/ 20 w 25"/>
                  <a:gd name="T17" fmla="*/ 3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6">
                    <a:moveTo>
                      <a:pt x="20" y="32"/>
                    </a:moveTo>
                    <a:cubicBezTo>
                      <a:pt x="18" y="33"/>
                      <a:pt x="18" y="33"/>
                      <a:pt x="18" y="33"/>
                    </a:cubicBezTo>
                    <a:cubicBezTo>
                      <a:pt x="13" y="36"/>
                      <a:pt x="6" y="34"/>
                      <a:pt x="5" y="28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9"/>
                      <a:pt x="2" y="5"/>
                      <a:pt x="6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3" y="0"/>
                      <a:pt x="19" y="3"/>
                      <a:pt x="20" y="8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5" y="26"/>
                      <a:pt x="23" y="30"/>
                      <a:pt x="20" y="32"/>
                    </a:cubicBez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iŝḻîḋê">
                <a:extLst>
                  <a:ext uri="{FF2B5EF4-FFF2-40B4-BE49-F238E27FC236}">
                    <a16:creationId xmlns:a16="http://schemas.microsoft.com/office/drawing/2014/main" id="{35CFBD32-EFD5-4222-ACDC-A214D638C73D}"/>
                  </a:ext>
                </a:extLst>
              </p:cNvPr>
              <p:cNvSpPr/>
              <p:nvPr/>
            </p:nvSpPr>
            <p:spPr bwMode="auto">
              <a:xfrm>
                <a:off x="4241800" y="3397250"/>
                <a:ext cx="257175" cy="255588"/>
              </a:xfrm>
              <a:custGeom>
                <a:avLst/>
                <a:gdLst>
                  <a:gd name="T0" fmla="*/ 17 w 78"/>
                  <a:gd name="T1" fmla="*/ 65 h 78"/>
                  <a:gd name="T2" fmla="*/ 63 w 78"/>
                  <a:gd name="T3" fmla="*/ 10 h 78"/>
                  <a:gd name="T4" fmla="*/ 48 w 78"/>
                  <a:gd name="T5" fmla="*/ 3 h 78"/>
                  <a:gd name="T6" fmla="*/ 13 w 78"/>
                  <a:gd name="T7" fmla="*/ 15 h 78"/>
                  <a:gd name="T8" fmla="*/ 17 w 78"/>
                  <a:gd name="T9" fmla="*/ 6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78">
                    <a:moveTo>
                      <a:pt x="17" y="65"/>
                    </a:moveTo>
                    <a:cubicBezTo>
                      <a:pt x="32" y="78"/>
                      <a:pt x="78" y="23"/>
                      <a:pt x="63" y="10"/>
                    </a:cubicBezTo>
                    <a:cubicBezTo>
                      <a:pt x="58" y="6"/>
                      <a:pt x="53" y="4"/>
                      <a:pt x="48" y="3"/>
                    </a:cubicBezTo>
                    <a:cubicBezTo>
                      <a:pt x="35" y="0"/>
                      <a:pt x="21" y="4"/>
                      <a:pt x="13" y="15"/>
                    </a:cubicBezTo>
                    <a:cubicBezTo>
                      <a:pt x="0" y="30"/>
                      <a:pt x="2" y="52"/>
                      <a:pt x="17" y="65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7" name="iṧľídé">
                <a:extLst>
                  <a:ext uri="{FF2B5EF4-FFF2-40B4-BE49-F238E27FC236}">
                    <a16:creationId xmlns:a16="http://schemas.microsoft.com/office/drawing/2014/main" id="{E21F66F6-F4A6-4CE2-9846-7AD4C576F321}"/>
                  </a:ext>
                </a:extLst>
              </p:cNvPr>
              <p:cNvSpPr/>
              <p:nvPr/>
            </p:nvSpPr>
            <p:spPr bwMode="auto">
              <a:xfrm>
                <a:off x="7851775" y="3492500"/>
                <a:ext cx="79375" cy="92075"/>
              </a:xfrm>
              <a:custGeom>
                <a:avLst/>
                <a:gdLst>
                  <a:gd name="T0" fmla="*/ 1 w 24"/>
                  <a:gd name="T1" fmla="*/ 13 h 28"/>
                  <a:gd name="T2" fmla="*/ 6 w 24"/>
                  <a:gd name="T3" fmla="*/ 13 h 28"/>
                  <a:gd name="T4" fmla="*/ 6 w 24"/>
                  <a:gd name="T5" fmla="*/ 13 h 28"/>
                  <a:gd name="T6" fmla="*/ 6 w 24"/>
                  <a:gd name="T7" fmla="*/ 12 h 28"/>
                  <a:gd name="T8" fmla="*/ 12 w 24"/>
                  <a:gd name="T9" fmla="*/ 4 h 28"/>
                  <a:gd name="T10" fmla="*/ 24 w 24"/>
                  <a:gd name="T11" fmla="*/ 7 h 28"/>
                  <a:gd name="T12" fmla="*/ 18 w 24"/>
                  <a:gd name="T13" fmla="*/ 23 h 28"/>
                  <a:gd name="T14" fmla="*/ 13 w 24"/>
                  <a:gd name="T15" fmla="*/ 28 h 28"/>
                  <a:gd name="T16" fmla="*/ 3 w 24"/>
                  <a:gd name="T17" fmla="*/ 22 h 28"/>
                  <a:gd name="T18" fmla="*/ 1 w 24"/>
                  <a:gd name="T1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8">
                    <a:moveTo>
                      <a:pt x="1" y="13"/>
                    </a:moveTo>
                    <a:cubicBezTo>
                      <a:pt x="3" y="5"/>
                      <a:pt x="6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2"/>
                    </a:cubicBezTo>
                    <a:cubicBezTo>
                      <a:pt x="7" y="9"/>
                      <a:pt x="9" y="6"/>
                      <a:pt x="12" y="4"/>
                    </a:cubicBezTo>
                    <a:cubicBezTo>
                      <a:pt x="17" y="0"/>
                      <a:pt x="24" y="1"/>
                      <a:pt x="24" y="7"/>
                    </a:cubicBezTo>
                    <a:cubicBezTo>
                      <a:pt x="24" y="13"/>
                      <a:pt x="21" y="18"/>
                      <a:pt x="18" y="23"/>
                    </a:cubicBezTo>
                    <a:cubicBezTo>
                      <a:pt x="16" y="25"/>
                      <a:pt x="15" y="26"/>
                      <a:pt x="13" y="28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1"/>
                      <a:pt x="0" y="18"/>
                      <a:pt x="1" y="13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8" name="îṩlíḑè">
                <a:extLst>
                  <a:ext uri="{FF2B5EF4-FFF2-40B4-BE49-F238E27FC236}">
                    <a16:creationId xmlns:a16="http://schemas.microsoft.com/office/drawing/2014/main" id="{34FBE3FC-9117-4EFA-BF6C-C9A5FB85EBCF}"/>
                  </a:ext>
                </a:extLst>
              </p:cNvPr>
              <p:cNvSpPr/>
              <p:nvPr/>
            </p:nvSpPr>
            <p:spPr bwMode="auto">
              <a:xfrm>
                <a:off x="3538537" y="1049338"/>
                <a:ext cx="5095875" cy="2501900"/>
              </a:xfrm>
              <a:custGeom>
                <a:avLst/>
                <a:gdLst>
                  <a:gd name="T0" fmla="*/ 1403 w 1544"/>
                  <a:gd name="T1" fmla="*/ 560 h 759"/>
                  <a:gd name="T2" fmla="*/ 0 w 1544"/>
                  <a:gd name="T3" fmla="*/ 515 h 759"/>
                  <a:gd name="T4" fmla="*/ 73 w 1544"/>
                  <a:gd name="T5" fmla="*/ 383 h 759"/>
                  <a:gd name="T6" fmla="*/ 12 w 1544"/>
                  <a:gd name="T7" fmla="*/ 192 h 759"/>
                  <a:gd name="T8" fmla="*/ 1544 w 1544"/>
                  <a:gd name="T9" fmla="*/ 244 h 759"/>
                  <a:gd name="T10" fmla="*/ 1403 w 1544"/>
                  <a:gd name="T11" fmla="*/ 560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4" h="759">
                    <a:moveTo>
                      <a:pt x="1403" y="560"/>
                    </a:moveTo>
                    <a:cubicBezTo>
                      <a:pt x="925" y="315"/>
                      <a:pt x="479" y="759"/>
                      <a:pt x="0" y="515"/>
                    </a:cubicBezTo>
                    <a:cubicBezTo>
                      <a:pt x="24" y="472"/>
                      <a:pt x="49" y="428"/>
                      <a:pt x="73" y="383"/>
                    </a:cubicBezTo>
                    <a:cubicBezTo>
                      <a:pt x="53" y="321"/>
                      <a:pt x="33" y="257"/>
                      <a:pt x="12" y="192"/>
                    </a:cubicBezTo>
                    <a:cubicBezTo>
                      <a:pt x="491" y="436"/>
                      <a:pt x="1065" y="0"/>
                      <a:pt x="1544" y="244"/>
                    </a:cubicBezTo>
                    <a:lnTo>
                      <a:pt x="1403" y="560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9" name="ïšlíḓé">
                <a:extLst>
                  <a:ext uri="{FF2B5EF4-FFF2-40B4-BE49-F238E27FC236}">
                    <a16:creationId xmlns:a16="http://schemas.microsoft.com/office/drawing/2014/main" id="{960687CD-E6EF-4656-8EA6-4DBF942CC332}"/>
                  </a:ext>
                </a:extLst>
              </p:cNvPr>
              <p:cNvSpPr/>
              <p:nvPr/>
            </p:nvSpPr>
            <p:spPr bwMode="auto">
              <a:xfrm>
                <a:off x="3538537" y="1695450"/>
                <a:ext cx="5095875" cy="1855788"/>
              </a:xfrm>
              <a:custGeom>
                <a:avLst/>
                <a:gdLst>
                  <a:gd name="T0" fmla="*/ 12 w 1544"/>
                  <a:gd name="T1" fmla="*/ 299 h 563"/>
                  <a:gd name="T2" fmla="*/ 0 w 1544"/>
                  <a:gd name="T3" fmla="*/ 319 h 563"/>
                  <a:gd name="T4" fmla="*/ 1403 w 1544"/>
                  <a:gd name="T5" fmla="*/ 364 h 563"/>
                  <a:gd name="T6" fmla="*/ 1544 w 1544"/>
                  <a:gd name="T7" fmla="*/ 48 h 563"/>
                  <a:gd name="T8" fmla="*/ 1419 w 1544"/>
                  <a:gd name="T9" fmla="*/ 0 h 563"/>
                  <a:gd name="T10" fmla="*/ 1141 w 1544"/>
                  <a:gd name="T11" fmla="*/ 131 h 563"/>
                  <a:gd name="T12" fmla="*/ 12 w 1544"/>
                  <a:gd name="T13" fmla="*/ 299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4" h="563">
                    <a:moveTo>
                      <a:pt x="12" y="299"/>
                    </a:moveTo>
                    <a:cubicBezTo>
                      <a:pt x="8" y="305"/>
                      <a:pt x="4" y="312"/>
                      <a:pt x="0" y="319"/>
                    </a:cubicBezTo>
                    <a:cubicBezTo>
                      <a:pt x="479" y="563"/>
                      <a:pt x="925" y="119"/>
                      <a:pt x="1403" y="364"/>
                    </a:cubicBezTo>
                    <a:cubicBezTo>
                      <a:pt x="1544" y="48"/>
                      <a:pt x="1544" y="48"/>
                      <a:pt x="1544" y="48"/>
                    </a:cubicBezTo>
                    <a:cubicBezTo>
                      <a:pt x="1503" y="27"/>
                      <a:pt x="1461" y="11"/>
                      <a:pt x="1419" y="0"/>
                    </a:cubicBezTo>
                    <a:cubicBezTo>
                      <a:pt x="1338" y="35"/>
                      <a:pt x="1246" y="78"/>
                      <a:pt x="1141" y="131"/>
                    </a:cubicBezTo>
                    <a:cubicBezTo>
                      <a:pt x="558" y="424"/>
                      <a:pt x="174" y="380"/>
                      <a:pt x="12" y="299"/>
                    </a:cubicBez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0" name="isḻïḍe">
                <a:extLst>
                  <a:ext uri="{FF2B5EF4-FFF2-40B4-BE49-F238E27FC236}">
                    <a16:creationId xmlns:a16="http://schemas.microsoft.com/office/drawing/2014/main" id="{0E25C034-D6B3-4E26-A0DD-66791C5982E1}"/>
                  </a:ext>
                </a:extLst>
              </p:cNvPr>
              <p:cNvSpPr/>
              <p:nvPr/>
            </p:nvSpPr>
            <p:spPr bwMode="auto">
              <a:xfrm>
                <a:off x="7719158" y="2020124"/>
                <a:ext cx="125259" cy="291420"/>
              </a:xfrm>
              <a:custGeom>
                <a:avLst/>
                <a:gdLst>
                  <a:gd name="T0" fmla="*/ 47 w 47"/>
                  <a:gd name="T1" fmla="*/ 3 h 110"/>
                  <a:gd name="T2" fmla="*/ 13 w 47"/>
                  <a:gd name="T3" fmla="*/ 110 h 110"/>
                  <a:gd name="T4" fmla="*/ 0 w 47"/>
                  <a:gd name="T5" fmla="*/ 108 h 110"/>
                  <a:gd name="T6" fmla="*/ 34 w 47"/>
                  <a:gd name="T7" fmla="*/ 0 h 110"/>
                  <a:gd name="T8" fmla="*/ 47 w 47"/>
                  <a:gd name="T9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110">
                    <a:moveTo>
                      <a:pt x="47" y="3"/>
                    </a:moveTo>
                    <a:cubicBezTo>
                      <a:pt x="36" y="38"/>
                      <a:pt x="24" y="74"/>
                      <a:pt x="13" y="110"/>
                    </a:cubicBezTo>
                    <a:cubicBezTo>
                      <a:pt x="9" y="109"/>
                      <a:pt x="5" y="109"/>
                      <a:pt x="0" y="108"/>
                    </a:cubicBezTo>
                    <a:cubicBezTo>
                      <a:pt x="11" y="72"/>
                      <a:pt x="23" y="36"/>
                      <a:pt x="34" y="0"/>
                    </a:cubicBezTo>
                    <a:cubicBezTo>
                      <a:pt x="38" y="1"/>
                      <a:pt x="42" y="2"/>
                      <a:pt x="47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1" name="ï$ḷiḍé">
                <a:extLst>
                  <a:ext uri="{FF2B5EF4-FFF2-40B4-BE49-F238E27FC236}">
                    <a16:creationId xmlns:a16="http://schemas.microsoft.com/office/drawing/2014/main" id="{14A1F1F9-24F4-4DFE-9BD6-733B1CBA8CA0}"/>
                  </a:ext>
                </a:extLst>
              </p:cNvPr>
              <p:cNvSpPr/>
              <p:nvPr/>
            </p:nvSpPr>
            <p:spPr bwMode="auto">
              <a:xfrm>
                <a:off x="3970322" y="2144105"/>
                <a:ext cx="207062" cy="329765"/>
              </a:xfrm>
              <a:custGeom>
                <a:avLst/>
                <a:gdLst>
                  <a:gd name="T0" fmla="*/ 32 w 78"/>
                  <a:gd name="T1" fmla="*/ 24 h 124"/>
                  <a:gd name="T2" fmla="*/ 0 w 78"/>
                  <a:gd name="T3" fmla="*/ 12 h 124"/>
                  <a:gd name="T4" fmla="*/ 0 w 78"/>
                  <a:gd name="T5" fmla="*/ 0 h 124"/>
                  <a:gd name="T6" fmla="*/ 78 w 78"/>
                  <a:gd name="T7" fmla="*/ 26 h 124"/>
                  <a:gd name="T8" fmla="*/ 78 w 78"/>
                  <a:gd name="T9" fmla="*/ 38 h 124"/>
                  <a:gd name="T10" fmla="*/ 46 w 78"/>
                  <a:gd name="T11" fmla="*/ 28 h 124"/>
                  <a:gd name="T12" fmla="*/ 45 w 78"/>
                  <a:gd name="T13" fmla="*/ 124 h 124"/>
                  <a:gd name="T14" fmla="*/ 31 w 78"/>
                  <a:gd name="T15" fmla="*/ 119 h 124"/>
                  <a:gd name="T16" fmla="*/ 32 w 78"/>
                  <a:gd name="T17" fmla="*/ 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4">
                    <a:moveTo>
                      <a:pt x="32" y="24"/>
                    </a:moveTo>
                    <a:cubicBezTo>
                      <a:pt x="21" y="20"/>
                      <a:pt x="10" y="16"/>
                      <a:pt x="0" y="12"/>
                    </a:cubicBezTo>
                    <a:cubicBezTo>
                      <a:pt x="0" y="8"/>
                      <a:pt x="0" y="4"/>
                      <a:pt x="0" y="0"/>
                    </a:cubicBezTo>
                    <a:cubicBezTo>
                      <a:pt x="26" y="10"/>
                      <a:pt x="52" y="19"/>
                      <a:pt x="78" y="26"/>
                    </a:cubicBezTo>
                    <a:cubicBezTo>
                      <a:pt x="78" y="30"/>
                      <a:pt x="78" y="34"/>
                      <a:pt x="78" y="38"/>
                    </a:cubicBezTo>
                    <a:cubicBezTo>
                      <a:pt x="67" y="35"/>
                      <a:pt x="56" y="31"/>
                      <a:pt x="46" y="28"/>
                    </a:cubicBezTo>
                    <a:cubicBezTo>
                      <a:pt x="45" y="60"/>
                      <a:pt x="45" y="92"/>
                      <a:pt x="45" y="124"/>
                    </a:cubicBezTo>
                    <a:cubicBezTo>
                      <a:pt x="40" y="122"/>
                      <a:pt x="36" y="121"/>
                      <a:pt x="31" y="119"/>
                    </a:cubicBezTo>
                    <a:cubicBezTo>
                      <a:pt x="31" y="87"/>
                      <a:pt x="32" y="56"/>
                      <a:pt x="32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2" name="ïṩḻíḋè">
                <a:extLst>
                  <a:ext uri="{FF2B5EF4-FFF2-40B4-BE49-F238E27FC236}">
                    <a16:creationId xmlns:a16="http://schemas.microsoft.com/office/drawing/2014/main" id="{6E06258F-0C3C-4873-A55D-BD32B13F8A76}"/>
                  </a:ext>
                </a:extLst>
              </p:cNvPr>
              <p:cNvSpPr/>
              <p:nvPr/>
            </p:nvSpPr>
            <p:spPr bwMode="auto">
              <a:xfrm>
                <a:off x="4204224" y="2220794"/>
                <a:ext cx="212174" cy="329765"/>
              </a:xfrm>
              <a:custGeom>
                <a:avLst/>
                <a:gdLst>
                  <a:gd name="T0" fmla="*/ 15 w 80"/>
                  <a:gd name="T1" fmla="*/ 3 h 124"/>
                  <a:gd name="T2" fmla="*/ 14 w 80"/>
                  <a:gd name="T3" fmla="*/ 48 h 124"/>
                  <a:gd name="T4" fmla="*/ 64 w 80"/>
                  <a:gd name="T5" fmla="*/ 59 h 124"/>
                  <a:gd name="T6" fmla="*/ 66 w 80"/>
                  <a:gd name="T7" fmla="*/ 14 h 124"/>
                  <a:gd name="T8" fmla="*/ 80 w 80"/>
                  <a:gd name="T9" fmla="*/ 16 h 124"/>
                  <a:gd name="T10" fmla="*/ 76 w 80"/>
                  <a:gd name="T11" fmla="*/ 124 h 124"/>
                  <a:gd name="T12" fmla="*/ 62 w 80"/>
                  <a:gd name="T13" fmla="*/ 122 h 124"/>
                  <a:gd name="T14" fmla="*/ 64 w 80"/>
                  <a:gd name="T15" fmla="*/ 71 h 124"/>
                  <a:gd name="T16" fmla="*/ 14 w 80"/>
                  <a:gd name="T17" fmla="*/ 60 h 124"/>
                  <a:gd name="T18" fmla="*/ 13 w 80"/>
                  <a:gd name="T19" fmla="*/ 111 h 124"/>
                  <a:gd name="T20" fmla="*/ 0 w 80"/>
                  <a:gd name="T21" fmla="*/ 107 h 124"/>
                  <a:gd name="T22" fmla="*/ 2 w 80"/>
                  <a:gd name="T23" fmla="*/ 0 h 124"/>
                  <a:gd name="T24" fmla="*/ 15 w 80"/>
                  <a:gd name="T25" fmla="*/ 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124">
                    <a:moveTo>
                      <a:pt x="15" y="3"/>
                    </a:moveTo>
                    <a:cubicBezTo>
                      <a:pt x="15" y="18"/>
                      <a:pt x="15" y="33"/>
                      <a:pt x="14" y="48"/>
                    </a:cubicBezTo>
                    <a:cubicBezTo>
                      <a:pt x="31" y="52"/>
                      <a:pt x="48" y="56"/>
                      <a:pt x="64" y="59"/>
                    </a:cubicBezTo>
                    <a:cubicBezTo>
                      <a:pt x="65" y="44"/>
                      <a:pt x="65" y="29"/>
                      <a:pt x="66" y="14"/>
                    </a:cubicBezTo>
                    <a:cubicBezTo>
                      <a:pt x="70" y="15"/>
                      <a:pt x="75" y="16"/>
                      <a:pt x="80" y="16"/>
                    </a:cubicBezTo>
                    <a:cubicBezTo>
                      <a:pt x="78" y="52"/>
                      <a:pt x="77" y="88"/>
                      <a:pt x="76" y="124"/>
                    </a:cubicBezTo>
                    <a:cubicBezTo>
                      <a:pt x="71" y="123"/>
                      <a:pt x="67" y="122"/>
                      <a:pt x="62" y="122"/>
                    </a:cubicBezTo>
                    <a:cubicBezTo>
                      <a:pt x="63" y="105"/>
                      <a:pt x="63" y="88"/>
                      <a:pt x="64" y="71"/>
                    </a:cubicBezTo>
                    <a:cubicBezTo>
                      <a:pt x="47" y="68"/>
                      <a:pt x="31" y="65"/>
                      <a:pt x="14" y="60"/>
                    </a:cubicBezTo>
                    <a:cubicBezTo>
                      <a:pt x="14" y="77"/>
                      <a:pt x="13" y="94"/>
                      <a:pt x="13" y="111"/>
                    </a:cubicBezTo>
                    <a:cubicBezTo>
                      <a:pt x="8" y="110"/>
                      <a:pt x="4" y="109"/>
                      <a:pt x="0" y="107"/>
                    </a:cubicBezTo>
                    <a:cubicBezTo>
                      <a:pt x="0" y="72"/>
                      <a:pt x="1" y="36"/>
                      <a:pt x="2" y="0"/>
                    </a:cubicBezTo>
                    <a:cubicBezTo>
                      <a:pt x="6" y="1"/>
                      <a:pt x="11" y="2"/>
                      <a:pt x="15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3" name="íśľïďè">
                <a:extLst>
                  <a:ext uri="{FF2B5EF4-FFF2-40B4-BE49-F238E27FC236}">
                    <a16:creationId xmlns:a16="http://schemas.microsoft.com/office/drawing/2014/main" id="{0535B214-35C2-4C68-BB6F-EE2F86B8103E}"/>
                  </a:ext>
                </a:extLst>
              </p:cNvPr>
              <p:cNvSpPr/>
              <p:nvPr/>
            </p:nvSpPr>
            <p:spPr bwMode="auto">
              <a:xfrm>
                <a:off x="4464969" y="2274477"/>
                <a:ext cx="162326" cy="302924"/>
              </a:xfrm>
              <a:custGeom>
                <a:avLst/>
                <a:gdLst>
                  <a:gd name="T0" fmla="*/ 56 w 61"/>
                  <a:gd name="T1" fmla="*/ 63 h 114"/>
                  <a:gd name="T2" fmla="*/ 16 w 61"/>
                  <a:gd name="T3" fmla="*/ 59 h 114"/>
                  <a:gd name="T4" fmla="*/ 14 w 61"/>
                  <a:gd name="T5" fmla="*/ 98 h 114"/>
                  <a:gd name="T6" fmla="*/ 58 w 61"/>
                  <a:gd name="T7" fmla="*/ 102 h 114"/>
                  <a:gd name="T8" fmla="*/ 58 w 61"/>
                  <a:gd name="T9" fmla="*/ 114 h 114"/>
                  <a:gd name="T10" fmla="*/ 0 w 61"/>
                  <a:gd name="T11" fmla="*/ 108 h 114"/>
                  <a:gd name="T12" fmla="*/ 5 w 61"/>
                  <a:gd name="T13" fmla="*/ 0 h 114"/>
                  <a:gd name="T14" fmla="*/ 61 w 61"/>
                  <a:gd name="T15" fmla="*/ 6 h 114"/>
                  <a:gd name="T16" fmla="*/ 61 w 61"/>
                  <a:gd name="T17" fmla="*/ 18 h 114"/>
                  <a:gd name="T18" fmla="*/ 18 w 61"/>
                  <a:gd name="T19" fmla="*/ 13 h 114"/>
                  <a:gd name="T20" fmla="*/ 16 w 61"/>
                  <a:gd name="T21" fmla="*/ 47 h 114"/>
                  <a:gd name="T22" fmla="*/ 57 w 61"/>
                  <a:gd name="T23" fmla="*/ 52 h 114"/>
                  <a:gd name="T24" fmla="*/ 56 w 61"/>
                  <a:gd name="T25" fmla="*/ 6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114">
                    <a:moveTo>
                      <a:pt x="56" y="63"/>
                    </a:moveTo>
                    <a:cubicBezTo>
                      <a:pt x="43" y="62"/>
                      <a:pt x="29" y="61"/>
                      <a:pt x="16" y="59"/>
                    </a:cubicBezTo>
                    <a:cubicBezTo>
                      <a:pt x="15" y="72"/>
                      <a:pt x="15" y="85"/>
                      <a:pt x="14" y="98"/>
                    </a:cubicBezTo>
                    <a:cubicBezTo>
                      <a:pt x="29" y="100"/>
                      <a:pt x="44" y="101"/>
                      <a:pt x="58" y="102"/>
                    </a:cubicBezTo>
                    <a:cubicBezTo>
                      <a:pt x="58" y="106"/>
                      <a:pt x="58" y="110"/>
                      <a:pt x="58" y="114"/>
                    </a:cubicBezTo>
                    <a:cubicBezTo>
                      <a:pt x="39" y="112"/>
                      <a:pt x="20" y="110"/>
                      <a:pt x="0" y="108"/>
                    </a:cubicBezTo>
                    <a:cubicBezTo>
                      <a:pt x="2" y="72"/>
                      <a:pt x="3" y="36"/>
                      <a:pt x="5" y="0"/>
                    </a:cubicBezTo>
                    <a:cubicBezTo>
                      <a:pt x="24" y="3"/>
                      <a:pt x="43" y="5"/>
                      <a:pt x="61" y="6"/>
                    </a:cubicBezTo>
                    <a:cubicBezTo>
                      <a:pt x="61" y="10"/>
                      <a:pt x="61" y="14"/>
                      <a:pt x="61" y="18"/>
                    </a:cubicBezTo>
                    <a:cubicBezTo>
                      <a:pt x="46" y="17"/>
                      <a:pt x="32" y="15"/>
                      <a:pt x="18" y="13"/>
                    </a:cubicBezTo>
                    <a:cubicBezTo>
                      <a:pt x="17" y="25"/>
                      <a:pt x="17" y="36"/>
                      <a:pt x="16" y="47"/>
                    </a:cubicBezTo>
                    <a:cubicBezTo>
                      <a:pt x="30" y="49"/>
                      <a:pt x="43" y="51"/>
                      <a:pt x="57" y="52"/>
                    </a:cubicBezTo>
                    <a:cubicBezTo>
                      <a:pt x="56" y="56"/>
                      <a:pt x="56" y="59"/>
                      <a:pt x="56" y="6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4" name="îsḷíḑe">
                <a:extLst>
                  <a:ext uri="{FF2B5EF4-FFF2-40B4-BE49-F238E27FC236}">
                    <a16:creationId xmlns:a16="http://schemas.microsoft.com/office/drawing/2014/main" id="{358A6DE8-2DBE-4093-B2A0-02E894371D07}"/>
                  </a:ext>
                </a:extLst>
              </p:cNvPr>
              <p:cNvSpPr/>
              <p:nvPr/>
            </p:nvSpPr>
            <p:spPr bwMode="auto">
              <a:xfrm>
                <a:off x="4748720" y="2298762"/>
                <a:ext cx="169995" cy="286307"/>
              </a:xfrm>
              <a:custGeom>
                <a:avLst/>
                <a:gdLst>
                  <a:gd name="T0" fmla="*/ 7 w 64"/>
                  <a:gd name="T1" fmla="*/ 0 h 108"/>
                  <a:gd name="T2" fmla="*/ 64 w 64"/>
                  <a:gd name="T3" fmla="*/ 1 h 108"/>
                  <a:gd name="T4" fmla="*/ 63 w 64"/>
                  <a:gd name="T5" fmla="*/ 12 h 108"/>
                  <a:gd name="T6" fmla="*/ 20 w 64"/>
                  <a:gd name="T7" fmla="*/ 12 h 108"/>
                  <a:gd name="T8" fmla="*/ 17 w 64"/>
                  <a:gd name="T9" fmla="*/ 48 h 108"/>
                  <a:gd name="T10" fmla="*/ 57 w 64"/>
                  <a:gd name="T11" fmla="*/ 48 h 108"/>
                  <a:gd name="T12" fmla="*/ 56 w 64"/>
                  <a:gd name="T13" fmla="*/ 59 h 108"/>
                  <a:gd name="T14" fmla="*/ 17 w 64"/>
                  <a:gd name="T15" fmla="*/ 59 h 108"/>
                  <a:gd name="T16" fmla="*/ 13 w 64"/>
                  <a:gd name="T17" fmla="*/ 108 h 108"/>
                  <a:gd name="T18" fmla="*/ 0 w 64"/>
                  <a:gd name="T19" fmla="*/ 108 h 108"/>
                  <a:gd name="T20" fmla="*/ 7 w 64"/>
                  <a:gd name="T2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08">
                    <a:moveTo>
                      <a:pt x="7" y="0"/>
                    </a:moveTo>
                    <a:cubicBezTo>
                      <a:pt x="26" y="1"/>
                      <a:pt x="45" y="1"/>
                      <a:pt x="64" y="1"/>
                    </a:cubicBezTo>
                    <a:cubicBezTo>
                      <a:pt x="63" y="4"/>
                      <a:pt x="63" y="8"/>
                      <a:pt x="63" y="12"/>
                    </a:cubicBezTo>
                    <a:cubicBezTo>
                      <a:pt x="48" y="12"/>
                      <a:pt x="34" y="12"/>
                      <a:pt x="20" y="12"/>
                    </a:cubicBezTo>
                    <a:cubicBezTo>
                      <a:pt x="19" y="24"/>
                      <a:pt x="18" y="36"/>
                      <a:pt x="17" y="48"/>
                    </a:cubicBezTo>
                    <a:cubicBezTo>
                      <a:pt x="30" y="48"/>
                      <a:pt x="44" y="48"/>
                      <a:pt x="57" y="48"/>
                    </a:cubicBezTo>
                    <a:cubicBezTo>
                      <a:pt x="56" y="52"/>
                      <a:pt x="56" y="56"/>
                      <a:pt x="56" y="59"/>
                    </a:cubicBezTo>
                    <a:cubicBezTo>
                      <a:pt x="43" y="60"/>
                      <a:pt x="30" y="60"/>
                      <a:pt x="17" y="59"/>
                    </a:cubicBezTo>
                    <a:cubicBezTo>
                      <a:pt x="16" y="76"/>
                      <a:pt x="14" y="92"/>
                      <a:pt x="13" y="108"/>
                    </a:cubicBezTo>
                    <a:cubicBezTo>
                      <a:pt x="9" y="108"/>
                      <a:pt x="4" y="108"/>
                      <a:pt x="0" y="108"/>
                    </a:cubicBezTo>
                    <a:cubicBezTo>
                      <a:pt x="2" y="72"/>
                      <a:pt x="5" y="36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5" name="iŝḻíḋe">
                <a:extLst>
                  <a:ext uri="{FF2B5EF4-FFF2-40B4-BE49-F238E27FC236}">
                    <a16:creationId xmlns:a16="http://schemas.microsoft.com/office/drawing/2014/main" id="{F68C0988-8B76-46AE-8028-06223F0AA145}"/>
                  </a:ext>
                </a:extLst>
              </p:cNvPr>
              <p:cNvSpPr/>
              <p:nvPr/>
            </p:nvSpPr>
            <p:spPr bwMode="auto">
              <a:xfrm>
                <a:off x="4948112" y="2287259"/>
                <a:ext cx="228791" cy="300367"/>
              </a:xfrm>
              <a:custGeom>
                <a:avLst/>
                <a:gdLst>
                  <a:gd name="T0" fmla="*/ 22 w 86"/>
                  <a:gd name="T1" fmla="*/ 4 h 113"/>
                  <a:gd name="T2" fmla="*/ 16 w 86"/>
                  <a:gd name="T3" fmla="*/ 67 h 113"/>
                  <a:gd name="T4" fmla="*/ 37 w 86"/>
                  <a:gd name="T5" fmla="*/ 100 h 113"/>
                  <a:gd name="T6" fmla="*/ 66 w 86"/>
                  <a:gd name="T7" fmla="*/ 64 h 113"/>
                  <a:gd name="T8" fmla="*/ 72 w 86"/>
                  <a:gd name="T9" fmla="*/ 1 h 113"/>
                  <a:gd name="T10" fmla="*/ 86 w 86"/>
                  <a:gd name="T11" fmla="*/ 0 h 113"/>
                  <a:gd name="T12" fmla="*/ 79 w 86"/>
                  <a:gd name="T13" fmla="*/ 62 h 113"/>
                  <a:gd name="T14" fmla="*/ 36 w 86"/>
                  <a:gd name="T15" fmla="*/ 112 h 113"/>
                  <a:gd name="T16" fmla="*/ 3 w 86"/>
                  <a:gd name="T17" fmla="*/ 67 h 113"/>
                  <a:gd name="T18" fmla="*/ 8 w 86"/>
                  <a:gd name="T19" fmla="*/ 4 h 113"/>
                  <a:gd name="T20" fmla="*/ 22 w 86"/>
                  <a:gd name="T2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113">
                    <a:moveTo>
                      <a:pt x="22" y="4"/>
                    </a:moveTo>
                    <a:cubicBezTo>
                      <a:pt x="20" y="25"/>
                      <a:pt x="18" y="46"/>
                      <a:pt x="16" y="67"/>
                    </a:cubicBezTo>
                    <a:cubicBezTo>
                      <a:pt x="14" y="91"/>
                      <a:pt x="23" y="101"/>
                      <a:pt x="37" y="100"/>
                    </a:cubicBezTo>
                    <a:cubicBezTo>
                      <a:pt x="53" y="99"/>
                      <a:pt x="63" y="88"/>
                      <a:pt x="66" y="64"/>
                    </a:cubicBezTo>
                    <a:cubicBezTo>
                      <a:pt x="68" y="43"/>
                      <a:pt x="70" y="22"/>
                      <a:pt x="72" y="1"/>
                    </a:cubicBezTo>
                    <a:cubicBezTo>
                      <a:pt x="76" y="0"/>
                      <a:pt x="81" y="0"/>
                      <a:pt x="86" y="0"/>
                    </a:cubicBezTo>
                    <a:cubicBezTo>
                      <a:pt x="84" y="20"/>
                      <a:pt x="81" y="41"/>
                      <a:pt x="79" y="62"/>
                    </a:cubicBezTo>
                    <a:cubicBezTo>
                      <a:pt x="76" y="95"/>
                      <a:pt x="58" y="110"/>
                      <a:pt x="36" y="112"/>
                    </a:cubicBezTo>
                    <a:cubicBezTo>
                      <a:pt x="15" y="113"/>
                      <a:pt x="0" y="101"/>
                      <a:pt x="3" y="67"/>
                    </a:cubicBezTo>
                    <a:cubicBezTo>
                      <a:pt x="4" y="46"/>
                      <a:pt x="6" y="25"/>
                      <a:pt x="8" y="4"/>
                    </a:cubicBezTo>
                    <a:cubicBezTo>
                      <a:pt x="12" y="4"/>
                      <a:pt x="17" y="4"/>
                      <a:pt x="22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6" name="ïśľíḍê">
                <a:extLst>
                  <a:ext uri="{FF2B5EF4-FFF2-40B4-BE49-F238E27FC236}">
                    <a16:creationId xmlns:a16="http://schemas.microsoft.com/office/drawing/2014/main" id="{6165A805-8776-44B0-8047-38B15E432292}"/>
                  </a:ext>
                </a:extLst>
              </p:cNvPr>
              <p:cNvSpPr/>
              <p:nvPr/>
            </p:nvSpPr>
            <p:spPr bwMode="auto">
              <a:xfrm>
                <a:off x="5203744" y="2261695"/>
                <a:ext cx="212174" cy="299089"/>
              </a:xfrm>
              <a:custGeom>
                <a:avLst/>
                <a:gdLst>
                  <a:gd name="T0" fmla="*/ 32 w 80"/>
                  <a:gd name="T1" fmla="*/ 17 h 113"/>
                  <a:gd name="T2" fmla="*/ 0 w 80"/>
                  <a:gd name="T3" fmla="*/ 20 h 113"/>
                  <a:gd name="T4" fmla="*/ 1 w 80"/>
                  <a:gd name="T5" fmla="*/ 9 h 113"/>
                  <a:gd name="T6" fmla="*/ 80 w 80"/>
                  <a:gd name="T7" fmla="*/ 0 h 113"/>
                  <a:gd name="T8" fmla="*/ 79 w 80"/>
                  <a:gd name="T9" fmla="*/ 12 h 113"/>
                  <a:gd name="T10" fmla="*/ 46 w 80"/>
                  <a:gd name="T11" fmla="*/ 16 h 113"/>
                  <a:gd name="T12" fmla="*/ 35 w 80"/>
                  <a:gd name="T13" fmla="*/ 111 h 113"/>
                  <a:gd name="T14" fmla="*/ 22 w 80"/>
                  <a:gd name="T15" fmla="*/ 113 h 113"/>
                  <a:gd name="T16" fmla="*/ 32 w 80"/>
                  <a:gd name="T17" fmla="*/ 1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113">
                    <a:moveTo>
                      <a:pt x="32" y="17"/>
                    </a:moveTo>
                    <a:cubicBezTo>
                      <a:pt x="22" y="18"/>
                      <a:pt x="11" y="19"/>
                      <a:pt x="0" y="20"/>
                    </a:cubicBezTo>
                    <a:cubicBezTo>
                      <a:pt x="0" y="16"/>
                      <a:pt x="1" y="12"/>
                      <a:pt x="1" y="9"/>
                    </a:cubicBezTo>
                    <a:cubicBezTo>
                      <a:pt x="27" y="6"/>
                      <a:pt x="54" y="3"/>
                      <a:pt x="80" y="0"/>
                    </a:cubicBezTo>
                    <a:cubicBezTo>
                      <a:pt x="80" y="4"/>
                      <a:pt x="79" y="8"/>
                      <a:pt x="79" y="12"/>
                    </a:cubicBezTo>
                    <a:cubicBezTo>
                      <a:pt x="68" y="13"/>
                      <a:pt x="57" y="14"/>
                      <a:pt x="46" y="16"/>
                    </a:cubicBezTo>
                    <a:cubicBezTo>
                      <a:pt x="43" y="47"/>
                      <a:pt x="39" y="79"/>
                      <a:pt x="35" y="111"/>
                    </a:cubicBezTo>
                    <a:cubicBezTo>
                      <a:pt x="31" y="112"/>
                      <a:pt x="26" y="112"/>
                      <a:pt x="22" y="113"/>
                    </a:cubicBezTo>
                    <a:cubicBezTo>
                      <a:pt x="25" y="81"/>
                      <a:pt x="29" y="49"/>
                      <a:pt x="32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7" name="ïśḻíḍe">
                <a:extLst>
                  <a:ext uri="{FF2B5EF4-FFF2-40B4-BE49-F238E27FC236}">
                    <a16:creationId xmlns:a16="http://schemas.microsoft.com/office/drawing/2014/main" id="{2DD7B594-9D94-4130-8217-C792139A66FE}"/>
                  </a:ext>
                </a:extLst>
              </p:cNvPr>
              <p:cNvSpPr/>
              <p:nvPr/>
            </p:nvSpPr>
            <p:spPr bwMode="auto">
              <a:xfrm>
                <a:off x="5415918" y="2223351"/>
                <a:ext cx="241572" cy="316983"/>
              </a:xfrm>
              <a:custGeom>
                <a:avLst/>
                <a:gdLst>
                  <a:gd name="T0" fmla="*/ 26 w 91"/>
                  <a:gd name="T1" fmla="*/ 10 h 119"/>
                  <a:gd name="T2" fmla="*/ 18 w 91"/>
                  <a:gd name="T3" fmla="*/ 74 h 119"/>
                  <a:gd name="T4" fmla="*/ 38 w 91"/>
                  <a:gd name="T5" fmla="*/ 105 h 119"/>
                  <a:gd name="T6" fmla="*/ 68 w 91"/>
                  <a:gd name="T7" fmla="*/ 66 h 119"/>
                  <a:gd name="T8" fmla="*/ 77 w 91"/>
                  <a:gd name="T9" fmla="*/ 3 h 119"/>
                  <a:gd name="T10" fmla="*/ 91 w 91"/>
                  <a:gd name="T11" fmla="*/ 0 h 119"/>
                  <a:gd name="T12" fmla="*/ 82 w 91"/>
                  <a:gd name="T13" fmla="*/ 63 h 119"/>
                  <a:gd name="T14" fmla="*/ 36 w 91"/>
                  <a:gd name="T15" fmla="*/ 116 h 119"/>
                  <a:gd name="T16" fmla="*/ 4 w 91"/>
                  <a:gd name="T17" fmla="*/ 76 h 119"/>
                  <a:gd name="T18" fmla="*/ 12 w 91"/>
                  <a:gd name="T19" fmla="*/ 12 h 119"/>
                  <a:gd name="T20" fmla="*/ 26 w 91"/>
                  <a:gd name="T21" fmla="*/ 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19">
                    <a:moveTo>
                      <a:pt x="26" y="10"/>
                    </a:moveTo>
                    <a:cubicBezTo>
                      <a:pt x="23" y="31"/>
                      <a:pt x="21" y="53"/>
                      <a:pt x="18" y="74"/>
                    </a:cubicBezTo>
                    <a:cubicBezTo>
                      <a:pt x="15" y="98"/>
                      <a:pt x="24" y="107"/>
                      <a:pt x="38" y="105"/>
                    </a:cubicBezTo>
                    <a:cubicBezTo>
                      <a:pt x="54" y="102"/>
                      <a:pt x="65" y="90"/>
                      <a:pt x="68" y="66"/>
                    </a:cubicBezTo>
                    <a:cubicBezTo>
                      <a:pt x="71" y="45"/>
                      <a:pt x="74" y="24"/>
                      <a:pt x="77" y="3"/>
                    </a:cubicBezTo>
                    <a:cubicBezTo>
                      <a:pt x="82" y="2"/>
                      <a:pt x="86" y="1"/>
                      <a:pt x="91" y="0"/>
                    </a:cubicBezTo>
                    <a:cubicBezTo>
                      <a:pt x="88" y="21"/>
                      <a:pt x="85" y="42"/>
                      <a:pt x="82" y="63"/>
                    </a:cubicBezTo>
                    <a:cubicBezTo>
                      <a:pt x="78" y="96"/>
                      <a:pt x="59" y="113"/>
                      <a:pt x="36" y="116"/>
                    </a:cubicBezTo>
                    <a:cubicBezTo>
                      <a:pt x="15" y="119"/>
                      <a:pt x="0" y="109"/>
                      <a:pt x="4" y="76"/>
                    </a:cubicBezTo>
                    <a:cubicBezTo>
                      <a:pt x="7" y="54"/>
                      <a:pt x="9" y="33"/>
                      <a:pt x="12" y="12"/>
                    </a:cubicBezTo>
                    <a:cubicBezTo>
                      <a:pt x="16" y="12"/>
                      <a:pt x="21" y="11"/>
                      <a:pt x="26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8" name="íṡļïdé">
                <a:extLst>
                  <a:ext uri="{FF2B5EF4-FFF2-40B4-BE49-F238E27FC236}">
                    <a16:creationId xmlns:a16="http://schemas.microsoft.com/office/drawing/2014/main" id="{90BA99BB-F4D8-425A-9CD5-48CBAE0B4EB8}"/>
                  </a:ext>
                </a:extLst>
              </p:cNvPr>
              <p:cNvSpPr/>
              <p:nvPr/>
            </p:nvSpPr>
            <p:spPr bwMode="auto">
              <a:xfrm>
                <a:off x="5681775" y="2192675"/>
                <a:ext cx="209618" cy="306758"/>
              </a:xfrm>
              <a:custGeom>
                <a:avLst/>
                <a:gdLst>
                  <a:gd name="T0" fmla="*/ 15 w 79"/>
                  <a:gd name="T1" fmla="*/ 10 h 116"/>
                  <a:gd name="T2" fmla="*/ 42 w 79"/>
                  <a:gd name="T3" fmla="*/ 3 h 116"/>
                  <a:gd name="T4" fmla="*/ 72 w 79"/>
                  <a:gd name="T5" fmla="*/ 6 h 116"/>
                  <a:gd name="T6" fmla="*/ 78 w 79"/>
                  <a:gd name="T7" fmla="*/ 25 h 116"/>
                  <a:gd name="T8" fmla="*/ 53 w 79"/>
                  <a:gd name="T9" fmla="*/ 56 h 116"/>
                  <a:gd name="T10" fmla="*/ 53 w 79"/>
                  <a:gd name="T11" fmla="*/ 57 h 116"/>
                  <a:gd name="T12" fmla="*/ 65 w 79"/>
                  <a:gd name="T13" fmla="*/ 76 h 116"/>
                  <a:gd name="T14" fmla="*/ 69 w 79"/>
                  <a:gd name="T15" fmla="*/ 104 h 116"/>
                  <a:gd name="T16" fmla="*/ 55 w 79"/>
                  <a:gd name="T17" fmla="*/ 106 h 116"/>
                  <a:gd name="T18" fmla="*/ 52 w 79"/>
                  <a:gd name="T19" fmla="*/ 82 h 116"/>
                  <a:gd name="T20" fmla="*/ 33 w 79"/>
                  <a:gd name="T21" fmla="*/ 65 h 116"/>
                  <a:gd name="T22" fmla="*/ 20 w 79"/>
                  <a:gd name="T23" fmla="*/ 67 h 116"/>
                  <a:gd name="T24" fmla="*/ 14 w 79"/>
                  <a:gd name="T25" fmla="*/ 114 h 116"/>
                  <a:gd name="T26" fmla="*/ 0 w 79"/>
                  <a:gd name="T27" fmla="*/ 116 h 116"/>
                  <a:gd name="T28" fmla="*/ 15 w 79"/>
                  <a:gd name="T29" fmla="*/ 10 h 116"/>
                  <a:gd name="T30" fmla="*/ 22 w 79"/>
                  <a:gd name="T31" fmla="*/ 56 h 116"/>
                  <a:gd name="T32" fmla="*/ 36 w 79"/>
                  <a:gd name="T33" fmla="*/ 54 h 116"/>
                  <a:gd name="T34" fmla="*/ 63 w 79"/>
                  <a:gd name="T35" fmla="*/ 29 h 116"/>
                  <a:gd name="T36" fmla="*/ 42 w 79"/>
                  <a:gd name="T37" fmla="*/ 14 h 116"/>
                  <a:gd name="T38" fmla="*/ 28 w 79"/>
                  <a:gd name="T39" fmla="*/ 17 h 116"/>
                  <a:gd name="T40" fmla="*/ 22 w 79"/>
                  <a:gd name="T41" fmla="*/ 5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9" h="116">
                    <a:moveTo>
                      <a:pt x="15" y="10"/>
                    </a:moveTo>
                    <a:cubicBezTo>
                      <a:pt x="22" y="7"/>
                      <a:pt x="33" y="5"/>
                      <a:pt x="42" y="3"/>
                    </a:cubicBezTo>
                    <a:cubicBezTo>
                      <a:pt x="57" y="0"/>
                      <a:pt x="67" y="1"/>
                      <a:pt x="72" y="6"/>
                    </a:cubicBezTo>
                    <a:cubicBezTo>
                      <a:pt x="77" y="10"/>
                      <a:pt x="79" y="17"/>
                      <a:pt x="78" y="25"/>
                    </a:cubicBezTo>
                    <a:cubicBezTo>
                      <a:pt x="75" y="39"/>
                      <a:pt x="65" y="50"/>
                      <a:pt x="53" y="56"/>
                    </a:cubicBezTo>
                    <a:cubicBezTo>
                      <a:pt x="53" y="56"/>
                      <a:pt x="53" y="57"/>
                      <a:pt x="53" y="57"/>
                    </a:cubicBezTo>
                    <a:cubicBezTo>
                      <a:pt x="61" y="58"/>
                      <a:pt x="65" y="65"/>
                      <a:pt x="65" y="76"/>
                    </a:cubicBezTo>
                    <a:cubicBezTo>
                      <a:pt x="67" y="90"/>
                      <a:pt x="68" y="100"/>
                      <a:pt x="69" y="104"/>
                    </a:cubicBezTo>
                    <a:cubicBezTo>
                      <a:pt x="64" y="105"/>
                      <a:pt x="60" y="105"/>
                      <a:pt x="55" y="106"/>
                    </a:cubicBezTo>
                    <a:cubicBezTo>
                      <a:pt x="54" y="104"/>
                      <a:pt x="53" y="95"/>
                      <a:pt x="52" y="82"/>
                    </a:cubicBezTo>
                    <a:cubicBezTo>
                      <a:pt x="51" y="68"/>
                      <a:pt x="46" y="63"/>
                      <a:pt x="33" y="65"/>
                    </a:cubicBezTo>
                    <a:cubicBezTo>
                      <a:pt x="29" y="65"/>
                      <a:pt x="25" y="66"/>
                      <a:pt x="20" y="67"/>
                    </a:cubicBezTo>
                    <a:cubicBezTo>
                      <a:pt x="18" y="83"/>
                      <a:pt x="16" y="98"/>
                      <a:pt x="14" y="114"/>
                    </a:cubicBezTo>
                    <a:cubicBezTo>
                      <a:pt x="9" y="114"/>
                      <a:pt x="4" y="115"/>
                      <a:pt x="0" y="116"/>
                    </a:cubicBezTo>
                    <a:cubicBezTo>
                      <a:pt x="5" y="81"/>
                      <a:pt x="10" y="45"/>
                      <a:pt x="15" y="10"/>
                    </a:cubicBezTo>
                    <a:close/>
                    <a:moveTo>
                      <a:pt x="22" y="56"/>
                    </a:moveTo>
                    <a:cubicBezTo>
                      <a:pt x="27" y="56"/>
                      <a:pt x="31" y="55"/>
                      <a:pt x="36" y="54"/>
                    </a:cubicBezTo>
                    <a:cubicBezTo>
                      <a:pt x="51" y="51"/>
                      <a:pt x="62" y="42"/>
                      <a:pt x="63" y="29"/>
                    </a:cubicBezTo>
                    <a:cubicBezTo>
                      <a:pt x="66" y="15"/>
                      <a:pt x="56" y="11"/>
                      <a:pt x="42" y="14"/>
                    </a:cubicBezTo>
                    <a:cubicBezTo>
                      <a:pt x="35" y="15"/>
                      <a:pt x="30" y="16"/>
                      <a:pt x="28" y="17"/>
                    </a:cubicBezTo>
                    <a:cubicBezTo>
                      <a:pt x="26" y="30"/>
                      <a:pt x="24" y="43"/>
                      <a:pt x="22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9" name="iṡ1îde">
                <a:extLst>
                  <a:ext uri="{FF2B5EF4-FFF2-40B4-BE49-F238E27FC236}">
                    <a16:creationId xmlns:a16="http://schemas.microsoft.com/office/drawing/2014/main" id="{55C16F37-4D68-44F8-9448-EC7393C79CD3}"/>
                  </a:ext>
                </a:extLst>
              </p:cNvPr>
              <p:cNvSpPr/>
              <p:nvPr/>
            </p:nvSpPr>
            <p:spPr bwMode="auto">
              <a:xfrm>
                <a:off x="5906730" y="2144105"/>
                <a:ext cx="201949" cy="315705"/>
              </a:xfrm>
              <a:custGeom>
                <a:avLst/>
                <a:gdLst>
                  <a:gd name="T0" fmla="*/ 64 w 76"/>
                  <a:gd name="T1" fmla="*/ 58 h 119"/>
                  <a:gd name="T2" fmla="*/ 22 w 76"/>
                  <a:gd name="T3" fmla="*/ 66 h 119"/>
                  <a:gd name="T4" fmla="*/ 15 w 76"/>
                  <a:gd name="T5" fmla="*/ 105 h 119"/>
                  <a:gd name="T6" fmla="*/ 62 w 76"/>
                  <a:gd name="T7" fmla="*/ 96 h 119"/>
                  <a:gd name="T8" fmla="*/ 60 w 76"/>
                  <a:gd name="T9" fmla="*/ 108 h 119"/>
                  <a:gd name="T10" fmla="*/ 0 w 76"/>
                  <a:gd name="T11" fmla="*/ 119 h 119"/>
                  <a:gd name="T12" fmla="*/ 17 w 76"/>
                  <a:gd name="T13" fmla="*/ 11 h 119"/>
                  <a:gd name="T14" fmla="*/ 76 w 76"/>
                  <a:gd name="T15" fmla="*/ 0 h 119"/>
                  <a:gd name="T16" fmla="*/ 74 w 76"/>
                  <a:gd name="T17" fmla="*/ 12 h 119"/>
                  <a:gd name="T18" fmla="*/ 29 w 76"/>
                  <a:gd name="T19" fmla="*/ 20 h 119"/>
                  <a:gd name="T20" fmla="*/ 24 w 76"/>
                  <a:gd name="T21" fmla="*/ 54 h 119"/>
                  <a:gd name="T22" fmla="*/ 66 w 76"/>
                  <a:gd name="T23" fmla="*/ 47 h 119"/>
                  <a:gd name="T24" fmla="*/ 64 w 76"/>
                  <a:gd name="T25" fmla="*/ 5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" h="119">
                    <a:moveTo>
                      <a:pt x="64" y="58"/>
                    </a:moveTo>
                    <a:cubicBezTo>
                      <a:pt x="50" y="61"/>
                      <a:pt x="36" y="63"/>
                      <a:pt x="22" y="66"/>
                    </a:cubicBezTo>
                    <a:cubicBezTo>
                      <a:pt x="20" y="79"/>
                      <a:pt x="18" y="92"/>
                      <a:pt x="15" y="105"/>
                    </a:cubicBezTo>
                    <a:cubicBezTo>
                      <a:pt x="31" y="102"/>
                      <a:pt x="46" y="99"/>
                      <a:pt x="62" y="96"/>
                    </a:cubicBezTo>
                    <a:cubicBezTo>
                      <a:pt x="61" y="100"/>
                      <a:pt x="61" y="104"/>
                      <a:pt x="60" y="108"/>
                    </a:cubicBezTo>
                    <a:cubicBezTo>
                      <a:pt x="40" y="111"/>
                      <a:pt x="20" y="115"/>
                      <a:pt x="0" y="119"/>
                    </a:cubicBezTo>
                    <a:cubicBezTo>
                      <a:pt x="6" y="83"/>
                      <a:pt x="11" y="47"/>
                      <a:pt x="17" y="11"/>
                    </a:cubicBezTo>
                    <a:cubicBezTo>
                      <a:pt x="37" y="8"/>
                      <a:pt x="56" y="4"/>
                      <a:pt x="76" y="0"/>
                    </a:cubicBezTo>
                    <a:cubicBezTo>
                      <a:pt x="76" y="4"/>
                      <a:pt x="75" y="8"/>
                      <a:pt x="74" y="12"/>
                    </a:cubicBezTo>
                    <a:cubicBezTo>
                      <a:pt x="59" y="15"/>
                      <a:pt x="44" y="18"/>
                      <a:pt x="29" y="20"/>
                    </a:cubicBezTo>
                    <a:cubicBezTo>
                      <a:pt x="27" y="32"/>
                      <a:pt x="26" y="43"/>
                      <a:pt x="24" y="54"/>
                    </a:cubicBezTo>
                    <a:cubicBezTo>
                      <a:pt x="38" y="52"/>
                      <a:pt x="52" y="49"/>
                      <a:pt x="66" y="47"/>
                    </a:cubicBezTo>
                    <a:cubicBezTo>
                      <a:pt x="65" y="50"/>
                      <a:pt x="65" y="54"/>
                      <a:pt x="64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0" name="íṩļîdê">
                <a:extLst>
                  <a:ext uri="{FF2B5EF4-FFF2-40B4-BE49-F238E27FC236}">
                    <a16:creationId xmlns:a16="http://schemas.microsoft.com/office/drawing/2014/main" id="{05C46BDF-8C3C-4135-AB75-D3DA798F79BF}"/>
                  </a:ext>
                </a:extLst>
              </p:cNvPr>
              <p:cNvSpPr/>
              <p:nvPr/>
            </p:nvSpPr>
            <p:spPr bwMode="auto">
              <a:xfrm>
                <a:off x="6204542" y="2112151"/>
                <a:ext cx="90750" cy="292698"/>
              </a:xfrm>
              <a:custGeom>
                <a:avLst/>
                <a:gdLst>
                  <a:gd name="T0" fmla="*/ 34 w 34"/>
                  <a:gd name="T1" fmla="*/ 0 h 110"/>
                  <a:gd name="T2" fmla="*/ 14 w 34"/>
                  <a:gd name="T3" fmla="*/ 107 h 110"/>
                  <a:gd name="T4" fmla="*/ 0 w 34"/>
                  <a:gd name="T5" fmla="*/ 110 h 110"/>
                  <a:gd name="T6" fmla="*/ 20 w 34"/>
                  <a:gd name="T7" fmla="*/ 2 h 110"/>
                  <a:gd name="T8" fmla="*/ 34 w 34"/>
                  <a:gd name="T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0">
                    <a:moveTo>
                      <a:pt x="34" y="0"/>
                    </a:moveTo>
                    <a:cubicBezTo>
                      <a:pt x="27" y="36"/>
                      <a:pt x="20" y="72"/>
                      <a:pt x="14" y="107"/>
                    </a:cubicBezTo>
                    <a:cubicBezTo>
                      <a:pt x="9" y="108"/>
                      <a:pt x="4" y="109"/>
                      <a:pt x="0" y="110"/>
                    </a:cubicBezTo>
                    <a:cubicBezTo>
                      <a:pt x="6" y="74"/>
                      <a:pt x="13" y="38"/>
                      <a:pt x="20" y="2"/>
                    </a:cubicBezTo>
                    <a:cubicBezTo>
                      <a:pt x="24" y="2"/>
                      <a:pt x="29" y="1"/>
                      <a:pt x="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1" name="ïṥ1îḍe">
                <a:extLst>
                  <a:ext uri="{FF2B5EF4-FFF2-40B4-BE49-F238E27FC236}">
                    <a16:creationId xmlns:a16="http://schemas.microsoft.com/office/drawing/2014/main" id="{C5013968-74E6-4CAD-A0E7-E042901733A7}"/>
                  </a:ext>
                </a:extLst>
              </p:cNvPr>
              <p:cNvSpPr/>
              <p:nvPr/>
            </p:nvSpPr>
            <p:spPr bwMode="auto">
              <a:xfrm>
                <a:off x="6295290" y="2075084"/>
                <a:ext cx="214730" cy="310593"/>
              </a:xfrm>
              <a:custGeom>
                <a:avLst/>
                <a:gdLst>
                  <a:gd name="T0" fmla="*/ 5 w 81"/>
                  <a:gd name="T1" fmla="*/ 101 h 117"/>
                  <a:gd name="T2" fmla="*/ 29 w 81"/>
                  <a:gd name="T3" fmla="*/ 103 h 117"/>
                  <a:gd name="T4" fmla="*/ 55 w 81"/>
                  <a:gd name="T5" fmla="*/ 81 h 117"/>
                  <a:gd name="T6" fmla="*/ 39 w 81"/>
                  <a:gd name="T7" fmla="*/ 63 h 117"/>
                  <a:gd name="T8" fmla="*/ 16 w 81"/>
                  <a:gd name="T9" fmla="*/ 38 h 117"/>
                  <a:gd name="T10" fmla="*/ 58 w 81"/>
                  <a:gd name="T11" fmla="*/ 2 h 117"/>
                  <a:gd name="T12" fmla="*/ 81 w 81"/>
                  <a:gd name="T13" fmla="*/ 3 h 117"/>
                  <a:gd name="T14" fmla="*/ 75 w 81"/>
                  <a:gd name="T15" fmla="*/ 15 h 117"/>
                  <a:gd name="T16" fmla="*/ 55 w 81"/>
                  <a:gd name="T17" fmla="*/ 14 h 117"/>
                  <a:gd name="T18" fmla="*/ 31 w 81"/>
                  <a:gd name="T19" fmla="*/ 33 h 117"/>
                  <a:gd name="T20" fmla="*/ 49 w 81"/>
                  <a:gd name="T21" fmla="*/ 50 h 117"/>
                  <a:gd name="T22" fmla="*/ 70 w 81"/>
                  <a:gd name="T23" fmla="*/ 77 h 117"/>
                  <a:gd name="T24" fmla="*/ 26 w 81"/>
                  <a:gd name="T25" fmla="*/ 115 h 117"/>
                  <a:gd name="T26" fmla="*/ 0 w 81"/>
                  <a:gd name="T27" fmla="*/ 113 h 117"/>
                  <a:gd name="T28" fmla="*/ 5 w 81"/>
                  <a:gd name="T29" fmla="*/ 10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117">
                    <a:moveTo>
                      <a:pt x="5" y="101"/>
                    </a:moveTo>
                    <a:cubicBezTo>
                      <a:pt x="11" y="103"/>
                      <a:pt x="19" y="105"/>
                      <a:pt x="29" y="103"/>
                    </a:cubicBezTo>
                    <a:cubicBezTo>
                      <a:pt x="43" y="101"/>
                      <a:pt x="53" y="92"/>
                      <a:pt x="55" y="81"/>
                    </a:cubicBezTo>
                    <a:cubicBezTo>
                      <a:pt x="57" y="71"/>
                      <a:pt x="53" y="66"/>
                      <a:pt x="39" y="63"/>
                    </a:cubicBezTo>
                    <a:cubicBezTo>
                      <a:pt x="23" y="60"/>
                      <a:pt x="13" y="53"/>
                      <a:pt x="16" y="38"/>
                    </a:cubicBezTo>
                    <a:cubicBezTo>
                      <a:pt x="19" y="21"/>
                      <a:pt x="36" y="6"/>
                      <a:pt x="58" y="2"/>
                    </a:cubicBezTo>
                    <a:cubicBezTo>
                      <a:pt x="69" y="0"/>
                      <a:pt x="77" y="2"/>
                      <a:pt x="81" y="3"/>
                    </a:cubicBezTo>
                    <a:cubicBezTo>
                      <a:pt x="79" y="7"/>
                      <a:pt x="77" y="11"/>
                      <a:pt x="75" y="15"/>
                    </a:cubicBezTo>
                    <a:cubicBezTo>
                      <a:pt x="71" y="14"/>
                      <a:pt x="65" y="12"/>
                      <a:pt x="55" y="14"/>
                    </a:cubicBezTo>
                    <a:cubicBezTo>
                      <a:pt x="40" y="16"/>
                      <a:pt x="32" y="26"/>
                      <a:pt x="31" y="33"/>
                    </a:cubicBezTo>
                    <a:cubicBezTo>
                      <a:pt x="29" y="44"/>
                      <a:pt x="35" y="47"/>
                      <a:pt x="49" y="50"/>
                    </a:cubicBezTo>
                    <a:cubicBezTo>
                      <a:pt x="66" y="54"/>
                      <a:pt x="73" y="62"/>
                      <a:pt x="70" y="77"/>
                    </a:cubicBezTo>
                    <a:cubicBezTo>
                      <a:pt x="67" y="94"/>
                      <a:pt x="51" y="110"/>
                      <a:pt x="26" y="115"/>
                    </a:cubicBezTo>
                    <a:cubicBezTo>
                      <a:pt x="15" y="117"/>
                      <a:pt x="5" y="116"/>
                      <a:pt x="0" y="113"/>
                    </a:cubicBezTo>
                    <a:cubicBezTo>
                      <a:pt x="1" y="109"/>
                      <a:pt x="3" y="105"/>
                      <a:pt x="5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2" name="ïSḻîdé">
                <a:extLst>
                  <a:ext uri="{FF2B5EF4-FFF2-40B4-BE49-F238E27FC236}">
                    <a16:creationId xmlns:a16="http://schemas.microsoft.com/office/drawing/2014/main" id="{0384E76E-EA70-4DF5-A770-DC982EA5FC8A}"/>
                  </a:ext>
                </a:extLst>
              </p:cNvPr>
              <p:cNvSpPr/>
              <p:nvPr/>
            </p:nvSpPr>
            <p:spPr bwMode="auto">
              <a:xfrm>
                <a:off x="6605883" y="2030349"/>
                <a:ext cx="221122" cy="305480"/>
              </a:xfrm>
              <a:custGeom>
                <a:avLst/>
                <a:gdLst>
                  <a:gd name="T0" fmla="*/ 23 w 83"/>
                  <a:gd name="T1" fmla="*/ 8 h 115"/>
                  <a:gd name="T2" fmla="*/ 83 w 83"/>
                  <a:gd name="T3" fmla="*/ 0 h 115"/>
                  <a:gd name="T4" fmla="*/ 80 w 83"/>
                  <a:gd name="T5" fmla="*/ 11 h 115"/>
                  <a:gd name="T6" fmla="*/ 35 w 83"/>
                  <a:gd name="T7" fmla="*/ 17 h 115"/>
                  <a:gd name="T8" fmla="*/ 27 w 83"/>
                  <a:gd name="T9" fmla="*/ 53 h 115"/>
                  <a:gd name="T10" fmla="*/ 69 w 83"/>
                  <a:gd name="T11" fmla="*/ 48 h 115"/>
                  <a:gd name="T12" fmla="*/ 66 w 83"/>
                  <a:gd name="T13" fmla="*/ 59 h 115"/>
                  <a:gd name="T14" fmla="*/ 25 w 83"/>
                  <a:gd name="T15" fmla="*/ 65 h 115"/>
                  <a:gd name="T16" fmla="*/ 14 w 83"/>
                  <a:gd name="T17" fmla="*/ 113 h 115"/>
                  <a:gd name="T18" fmla="*/ 0 w 83"/>
                  <a:gd name="T19" fmla="*/ 115 h 115"/>
                  <a:gd name="T20" fmla="*/ 23 w 83"/>
                  <a:gd name="T21" fmla="*/ 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15">
                    <a:moveTo>
                      <a:pt x="23" y="8"/>
                    </a:moveTo>
                    <a:cubicBezTo>
                      <a:pt x="43" y="5"/>
                      <a:pt x="63" y="2"/>
                      <a:pt x="83" y="0"/>
                    </a:cubicBezTo>
                    <a:cubicBezTo>
                      <a:pt x="82" y="4"/>
                      <a:pt x="81" y="7"/>
                      <a:pt x="80" y="11"/>
                    </a:cubicBezTo>
                    <a:cubicBezTo>
                      <a:pt x="65" y="13"/>
                      <a:pt x="50" y="15"/>
                      <a:pt x="35" y="17"/>
                    </a:cubicBezTo>
                    <a:cubicBezTo>
                      <a:pt x="32" y="29"/>
                      <a:pt x="30" y="41"/>
                      <a:pt x="27" y="53"/>
                    </a:cubicBezTo>
                    <a:cubicBezTo>
                      <a:pt x="41" y="51"/>
                      <a:pt x="55" y="49"/>
                      <a:pt x="69" y="48"/>
                    </a:cubicBezTo>
                    <a:cubicBezTo>
                      <a:pt x="68" y="51"/>
                      <a:pt x="67" y="55"/>
                      <a:pt x="66" y="59"/>
                    </a:cubicBezTo>
                    <a:cubicBezTo>
                      <a:pt x="52" y="61"/>
                      <a:pt x="38" y="63"/>
                      <a:pt x="25" y="65"/>
                    </a:cubicBezTo>
                    <a:cubicBezTo>
                      <a:pt x="21" y="81"/>
                      <a:pt x="18" y="97"/>
                      <a:pt x="14" y="113"/>
                    </a:cubicBezTo>
                    <a:cubicBezTo>
                      <a:pt x="9" y="114"/>
                      <a:pt x="5" y="115"/>
                      <a:pt x="0" y="115"/>
                    </a:cubicBezTo>
                    <a:cubicBezTo>
                      <a:pt x="8" y="79"/>
                      <a:pt x="16" y="44"/>
                      <a:pt x="23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3" name="í$ḷîďe">
                <a:extLst>
                  <a:ext uri="{FF2B5EF4-FFF2-40B4-BE49-F238E27FC236}">
                    <a16:creationId xmlns:a16="http://schemas.microsoft.com/office/drawing/2014/main" id="{F94A560A-CD84-42C4-A300-D15904311136}"/>
                  </a:ext>
                </a:extLst>
              </p:cNvPr>
              <p:cNvSpPr/>
              <p:nvPr/>
            </p:nvSpPr>
            <p:spPr bwMode="auto">
              <a:xfrm>
                <a:off x="6812945" y="2006064"/>
                <a:ext cx="226234" cy="302924"/>
              </a:xfrm>
              <a:custGeom>
                <a:avLst/>
                <a:gdLst>
                  <a:gd name="T0" fmla="*/ 68 w 85"/>
                  <a:gd name="T1" fmla="*/ 57 h 114"/>
                  <a:gd name="T2" fmla="*/ 26 w 85"/>
                  <a:gd name="T3" fmla="*/ 62 h 114"/>
                  <a:gd name="T4" fmla="*/ 17 w 85"/>
                  <a:gd name="T5" fmla="*/ 101 h 114"/>
                  <a:gd name="T6" fmla="*/ 63 w 85"/>
                  <a:gd name="T7" fmla="*/ 96 h 114"/>
                  <a:gd name="T8" fmla="*/ 61 w 85"/>
                  <a:gd name="T9" fmla="*/ 108 h 114"/>
                  <a:gd name="T10" fmla="*/ 0 w 85"/>
                  <a:gd name="T11" fmla="*/ 114 h 114"/>
                  <a:gd name="T12" fmla="*/ 25 w 85"/>
                  <a:gd name="T13" fmla="*/ 6 h 114"/>
                  <a:gd name="T14" fmla="*/ 85 w 85"/>
                  <a:gd name="T15" fmla="*/ 0 h 114"/>
                  <a:gd name="T16" fmla="*/ 82 w 85"/>
                  <a:gd name="T17" fmla="*/ 12 h 114"/>
                  <a:gd name="T18" fmla="*/ 37 w 85"/>
                  <a:gd name="T19" fmla="*/ 16 h 114"/>
                  <a:gd name="T20" fmla="*/ 29 w 85"/>
                  <a:gd name="T21" fmla="*/ 50 h 114"/>
                  <a:gd name="T22" fmla="*/ 71 w 85"/>
                  <a:gd name="T23" fmla="*/ 46 h 114"/>
                  <a:gd name="T24" fmla="*/ 68 w 85"/>
                  <a:gd name="T25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14">
                    <a:moveTo>
                      <a:pt x="68" y="57"/>
                    </a:moveTo>
                    <a:cubicBezTo>
                      <a:pt x="54" y="59"/>
                      <a:pt x="40" y="60"/>
                      <a:pt x="26" y="62"/>
                    </a:cubicBezTo>
                    <a:cubicBezTo>
                      <a:pt x="23" y="75"/>
                      <a:pt x="20" y="88"/>
                      <a:pt x="17" y="101"/>
                    </a:cubicBezTo>
                    <a:cubicBezTo>
                      <a:pt x="32" y="99"/>
                      <a:pt x="48" y="97"/>
                      <a:pt x="63" y="96"/>
                    </a:cubicBezTo>
                    <a:cubicBezTo>
                      <a:pt x="62" y="100"/>
                      <a:pt x="61" y="104"/>
                      <a:pt x="61" y="108"/>
                    </a:cubicBezTo>
                    <a:cubicBezTo>
                      <a:pt x="40" y="109"/>
                      <a:pt x="20" y="111"/>
                      <a:pt x="0" y="114"/>
                    </a:cubicBezTo>
                    <a:cubicBezTo>
                      <a:pt x="8" y="78"/>
                      <a:pt x="17" y="42"/>
                      <a:pt x="25" y="6"/>
                    </a:cubicBezTo>
                    <a:cubicBezTo>
                      <a:pt x="45" y="4"/>
                      <a:pt x="65" y="2"/>
                      <a:pt x="85" y="0"/>
                    </a:cubicBezTo>
                    <a:cubicBezTo>
                      <a:pt x="84" y="4"/>
                      <a:pt x="83" y="8"/>
                      <a:pt x="82" y="12"/>
                    </a:cubicBezTo>
                    <a:cubicBezTo>
                      <a:pt x="67" y="13"/>
                      <a:pt x="52" y="15"/>
                      <a:pt x="37" y="16"/>
                    </a:cubicBezTo>
                    <a:cubicBezTo>
                      <a:pt x="34" y="28"/>
                      <a:pt x="31" y="39"/>
                      <a:pt x="29" y="50"/>
                    </a:cubicBezTo>
                    <a:cubicBezTo>
                      <a:pt x="43" y="49"/>
                      <a:pt x="57" y="47"/>
                      <a:pt x="71" y="46"/>
                    </a:cubicBezTo>
                    <a:cubicBezTo>
                      <a:pt x="70" y="50"/>
                      <a:pt x="69" y="54"/>
                      <a:pt x="68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4" name="í$ļíḋê">
                <a:extLst>
                  <a:ext uri="{FF2B5EF4-FFF2-40B4-BE49-F238E27FC236}">
                    <a16:creationId xmlns:a16="http://schemas.microsoft.com/office/drawing/2014/main" id="{81FA6479-7E98-4DAB-A416-21884AA9FDB6}"/>
                  </a:ext>
                </a:extLst>
              </p:cNvPr>
              <p:cNvSpPr/>
              <p:nvPr/>
            </p:nvSpPr>
            <p:spPr bwMode="auto">
              <a:xfrm>
                <a:off x="7014894" y="1990726"/>
                <a:ext cx="348937" cy="296533"/>
              </a:xfrm>
              <a:custGeom>
                <a:avLst/>
                <a:gdLst>
                  <a:gd name="T0" fmla="*/ 105 w 131"/>
                  <a:gd name="T1" fmla="*/ 60 h 112"/>
                  <a:gd name="T2" fmla="*/ 116 w 131"/>
                  <a:gd name="T3" fmla="*/ 14 h 112"/>
                  <a:gd name="T4" fmla="*/ 115 w 131"/>
                  <a:gd name="T5" fmla="*/ 14 h 112"/>
                  <a:gd name="T6" fmla="*/ 91 w 131"/>
                  <a:gd name="T7" fmla="*/ 55 h 112"/>
                  <a:gd name="T8" fmla="*/ 58 w 131"/>
                  <a:gd name="T9" fmla="*/ 108 h 112"/>
                  <a:gd name="T10" fmla="*/ 48 w 131"/>
                  <a:gd name="T11" fmla="*/ 109 h 112"/>
                  <a:gd name="T12" fmla="*/ 44 w 131"/>
                  <a:gd name="T13" fmla="*/ 58 h 112"/>
                  <a:gd name="T14" fmla="*/ 42 w 131"/>
                  <a:gd name="T15" fmla="*/ 17 h 112"/>
                  <a:gd name="T16" fmla="*/ 42 w 131"/>
                  <a:gd name="T17" fmla="*/ 17 h 112"/>
                  <a:gd name="T18" fmla="*/ 27 w 131"/>
                  <a:gd name="T19" fmla="*/ 65 h 112"/>
                  <a:gd name="T20" fmla="*/ 13 w 131"/>
                  <a:gd name="T21" fmla="*/ 111 h 112"/>
                  <a:gd name="T22" fmla="*/ 0 w 131"/>
                  <a:gd name="T23" fmla="*/ 112 h 112"/>
                  <a:gd name="T24" fmla="*/ 34 w 131"/>
                  <a:gd name="T25" fmla="*/ 4 h 112"/>
                  <a:gd name="T26" fmla="*/ 52 w 131"/>
                  <a:gd name="T27" fmla="*/ 3 h 112"/>
                  <a:gd name="T28" fmla="*/ 57 w 131"/>
                  <a:gd name="T29" fmla="*/ 54 h 112"/>
                  <a:gd name="T30" fmla="*/ 59 w 131"/>
                  <a:gd name="T31" fmla="*/ 90 h 112"/>
                  <a:gd name="T32" fmla="*/ 59 w 131"/>
                  <a:gd name="T33" fmla="*/ 90 h 112"/>
                  <a:gd name="T34" fmla="*/ 80 w 131"/>
                  <a:gd name="T35" fmla="*/ 53 h 112"/>
                  <a:gd name="T36" fmla="*/ 113 w 131"/>
                  <a:gd name="T37" fmla="*/ 0 h 112"/>
                  <a:gd name="T38" fmla="*/ 131 w 131"/>
                  <a:gd name="T39" fmla="*/ 0 h 112"/>
                  <a:gd name="T40" fmla="*/ 108 w 131"/>
                  <a:gd name="T41" fmla="*/ 108 h 112"/>
                  <a:gd name="T42" fmla="*/ 95 w 131"/>
                  <a:gd name="T43" fmla="*/ 108 h 112"/>
                  <a:gd name="T44" fmla="*/ 105 w 131"/>
                  <a:gd name="T45" fmla="*/ 6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1" h="112">
                    <a:moveTo>
                      <a:pt x="105" y="60"/>
                    </a:moveTo>
                    <a:cubicBezTo>
                      <a:pt x="108" y="45"/>
                      <a:pt x="112" y="27"/>
                      <a:pt x="116" y="14"/>
                    </a:cubicBezTo>
                    <a:cubicBezTo>
                      <a:pt x="116" y="14"/>
                      <a:pt x="116" y="14"/>
                      <a:pt x="115" y="14"/>
                    </a:cubicBezTo>
                    <a:cubicBezTo>
                      <a:pt x="108" y="27"/>
                      <a:pt x="100" y="40"/>
                      <a:pt x="91" y="55"/>
                    </a:cubicBezTo>
                    <a:cubicBezTo>
                      <a:pt x="80" y="73"/>
                      <a:pt x="69" y="90"/>
                      <a:pt x="58" y="108"/>
                    </a:cubicBezTo>
                    <a:cubicBezTo>
                      <a:pt x="55" y="108"/>
                      <a:pt x="51" y="108"/>
                      <a:pt x="48" y="109"/>
                    </a:cubicBezTo>
                    <a:cubicBezTo>
                      <a:pt x="47" y="92"/>
                      <a:pt x="45" y="75"/>
                      <a:pt x="44" y="58"/>
                    </a:cubicBezTo>
                    <a:cubicBezTo>
                      <a:pt x="42" y="43"/>
                      <a:pt x="42" y="30"/>
                      <a:pt x="42" y="1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8" y="31"/>
                      <a:pt x="32" y="49"/>
                      <a:pt x="27" y="65"/>
                    </a:cubicBezTo>
                    <a:cubicBezTo>
                      <a:pt x="23" y="80"/>
                      <a:pt x="18" y="96"/>
                      <a:pt x="13" y="111"/>
                    </a:cubicBezTo>
                    <a:cubicBezTo>
                      <a:pt x="8" y="112"/>
                      <a:pt x="4" y="112"/>
                      <a:pt x="0" y="112"/>
                    </a:cubicBezTo>
                    <a:cubicBezTo>
                      <a:pt x="11" y="76"/>
                      <a:pt x="23" y="40"/>
                      <a:pt x="34" y="4"/>
                    </a:cubicBezTo>
                    <a:cubicBezTo>
                      <a:pt x="40" y="4"/>
                      <a:pt x="46" y="3"/>
                      <a:pt x="52" y="3"/>
                    </a:cubicBezTo>
                    <a:cubicBezTo>
                      <a:pt x="54" y="20"/>
                      <a:pt x="56" y="37"/>
                      <a:pt x="57" y="54"/>
                    </a:cubicBezTo>
                    <a:cubicBezTo>
                      <a:pt x="58" y="67"/>
                      <a:pt x="59" y="79"/>
                      <a:pt x="59" y="90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65" y="79"/>
                      <a:pt x="72" y="67"/>
                      <a:pt x="80" y="53"/>
                    </a:cubicBezTo>
                    <a:cubicBezTo>
                      <a:pt x="91" y="35"/>
                      <a:pt x="102" y="18"/>
                      <a:pt x="113" y="0"/>
                    </a:cubicBezTo>
                    <a:cubicBezTo>
                      <a:pt x="119" y="0"/>
                      <a:pt x="125" y="0"/>
                      <a:pt x="131" y="0"/>
                    </a:cubicBezTo>
                    <a:cubicBezTo>
                      <a:pt x="123" y="36"/>
                      <a:pt x="116" y="72"/>
                      <a:pt x="108" y="108"/>
                    </a:cubicBezTo>
                    <a:cubicBezTo>
                      <a:pt x="104" y="108"/>
                      <a:pt x="99" y="108"/>
                      <a:pt x="95" y="108"/>
                    </a:cubicBezTo>
                    <a:cubicBezTo>
                      <a:pt x="98" y="92"/>
                      <a:pt x="102" y="76"/>
                      <a:pt x="105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5" name="iṡ1iďê">
                <a:extLst>
                  <a:ext uri="{FF2B5EF4-FFF2-40B4-BE49-F238E27FC236}">
                    <a16:creationId xmlns:a16="http://schemas.microsoft.com/office/drawing/2014/main" id="{E8CA1C10-11F1-4216-89A4-FB375B4C026C}"/>
                  </a:ext>
                </a:extLst>
              </p:cNvPr>
              <p:cNvSpPr/>
              <p:nvPr/>
            </p:nvSpPr>
            <p:spPr bwMode="auto">
              <a:xfrm>
                <a:off x="7357440" y="1990726"/>
                <a:ext cx="117591" cy="286307"/>
              </a:xfrm>
              <a:custGeom>
                <a:avLst/>
                <a:gdLst>
                  <a:gd name="T0" fmla="*/ 44 w 44"/>
                  <a:gd name="T1" fmla="*/ 0 h 108"/>
                  <a:gd name="T2" fmla="*/ 13 w 44"/>
                  <a:gd name="T3" fmla="*/ 108 h 108"/>
                  <a:gd name="T4" fmla="*/ 0 w 44"/>
                  <a:gd name="T5" fmla="*/ 108 h 108"/>
                  <a:gd name="T6" fmla="*/ 30 w 44"/>
                  <a:gd name="T7" fmla="*/ 0 h 108"/>
                  <a:gd name="T8" fmla="*/ 44 w 44"/>
                  <a:gd name="T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8">
                    <a:moveTo>
                      <a:pt x="44" y="0"/>
                    </a:moveTo>
                    <a:cubicBezTo>
                      <a:pt x="34" y="36"/>
                      <a:pt x="24" y="72"/>
                      <a:pt x="13" y="108"/>
                    </a:cubicBezTo>
                    <a:cubicBezTo>
                      <a:pt x="9" y="108"/>
                      <a:pt x="4" y="108"/>
                      <a:pt x="0" y="108"/>
                    </a:cubicBezTo>
                    <a:cubicBezTo>
                      <a:pt x="10" y="72"/>
                      <a:pt x="20" y="36"/>
                      <a:pt x="30" y="0"/>
                    </a:cubicBezTo>
                    <a:cubicBezTo>
                      <a:pt x="34" y="0"/>
                      <a:pt x="39" y="0"/>
                      <a:pt x="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6" name="isliḑê">
                <a:extLst>
                  <a:ext uri="{FF2B5EF4-FFF2-40B4-BE49-F238E27FC236}">
                    <a16:creationId xmlns:a16="http://schemas.microsoft.com/office/drawing/2014/main" id="{59E43B4D-BD0B-4CD0-A3C1-4CBC075225FA}"/>
                  </a:ext>
                </a:extLst>
              </p:cNvPr>
              <p:cNvSpPr/>
              <p:nvPr/>
            </p:nvSpPr>
            <p:spPr bwMode="auto">
              <a:xfrm>
                <a:off x="7455858" y="1993282"/>
                <a:ext cx="290142" cy="305480"/>
              </a:xfrm>
              <a:custGeom>
                <a:avLst/>
                <a:gdLst>
                  <a:gd name="T0" fmla="*/ 0 w 109"/>
                  <a:gd name="T1" fmla="*/ 108 h 115"/>
                  <a:gd name="T2" fmla="*/ 31 w 109"/>
                  <a:gd name="T3" fmla="*/ 0 h 115"/>
                  <a:gd name="T4" fmla="*/ 46 w 109"/>
                  <a:gd name="T5" fmla="*/ 1 h 115"/>
                  <a:gd name="T6" fmla="*/ 63 w 109"/>
                  <a:gd name="T7" fmla="*/ 58 h 115"/>
                  <a:gd name="T8" fmla="*/ 71 w 109"/>
                  <a:gd name="T9" fmla="*/ 95 h 115"/>
                  <a:gd name="T10" fmla="*/ 71 w 109"/>
                  <a:gd name="T11" fmla="*/ 95 h 115"/>
                  <a:gd name="T12" fmla="*/ 83 w 109"/>
                  <a:gd name="T13" fmla="*/ 51 h 115"/>
                  <a:gd name="T14" fmla="*/ 97 w 109"/>
                  <a:gd name="T15" fmla="*/ 6 h 115"/>
                  <a:gd name="T16" fmla="*/ 109 w 109"/>
                  <a:gd name="T17" fmla="*/ 7 h 115"/>
                  <a:gd name="T18" fmla="*/ 77 w 109"/>
                  <a:gd name="T19" fmla="*/ 115 h 115"/>
                  <a:gd name="T20" fmla="*/ 64 w 109"/>
                  <a:gd name="T21" fmla="*/ 113 h 115"/>
                  <a:gd name="T22" fmla="*/ 47 w 109"/>
                  <a:gd name="T23" fmla="*/ 55 h 115"/>
                  <a:gd name="T24" fmla="*/ 38 w 109"/>
                  <a:gd name="T25" fmla="*/ 18 h 115"/>
                  <a:gd name="T26" fmla="*/ 38 w 109"/>
                  <a:gd name="T27" fmla="*/ 18 h 115"/>
                  <a:gd name="T28" fmla="*/ 26 w 109"/>
                  <a:gd name="T29" fmla="*/ 63 h 115"/>
                  <a:gd name="T30" fmla="*/ 13 w 109"/>
                  <a:gd name="T31" fmla="*/ 109 h 115"/>
                  <a:gd name="T32" fmla="*/ 0 w 109"/>
                  <a:gd name="T33" fmla="*/ 10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" h="115">
                    <a:moveTo>
                      <a:pt x="0" y="108"/>
                    </a:moveTo>
                    <a:cubicBezTo>
                      <a:pt x="10" y="72"/>
                      <a:pt x="20" y="36"/>
                      <a:pt x="31" y="0"/>
                    </a:cubicBezTo>
                    <a:cubicBezTo>
                      <a:pt x="36" y="1"/>
                      <a:pt x="41" y="1"/>
                      <a:pt x="46" y="1"/>
                    </a:cubicBezTo>
                    <a:cubicBezTo>
                      <a:pt x="52" y="20"/>
                      <a:pt x="57" y="39"/>
                      <a:pt x="63" y="58"/>
                    </a:cubicBezTo>
                    <a:cubicBezTo>
                      <a:pt x="67" y="71"/>
                      <a:pt x="70" y="83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5" y="80"/>
                      <a:pt x="78" y="67"/>
                      <a:pt x="83" y="51"/>
                    </a:cubicBezTo>
                    <a:cubicBezTo>
                      <a:pt x="88" y="36"/>
                      <a:pt x="92" y="21"/>
                      <a:pt x="97" y="6"/>
                    </a:cubicBezTo>
                    <a:cubicBezTo>
                      <a:pt x="101" y="6"/>
                      <a:pt x="105" y="7"/>
                      <a:pt x="109" y="7"/>
                    </a:cubicBezTo>
                    <a:cubicBezTo>
                      <a:pt x="98" y="43"/>
                      <a:pt x="88" y="79"/>
                      <a:pt x="77" y="115"/>
                    </a:cubicBezTo>
                    <a:cubicBezTo>
                      <a:pt x="72" y="114"/>
                      <a:pt x="68" y="114"/>
                      <a:pt x="64" y="113"/>
                    </a:cubicBezTo>
                    <a:cubicBezTo>
                      <a:pt x="58" y="94"/>
                      <a:pt x="53" y="74"/>
                      <a:pt x="47" y="55"/>
                    </a:cubicBezTo>
                    <a:cubicBezTo>
                      <a:pt x="43" y="43"/>
                      <a:pt x="40" y="30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4" y="32"/>
                      <a:pt x="31" y="45"/>
                      <a:pt x="26" y="63"/>
                    </a:cubicBezTo>
                    <a:cubicBezTo>
                      <a:pt x="21" y="78"/>
                      <a:pt x="17" y="93"/>
                      <a:pt x="13" y="109"/>
                    </a:cubicBezTo>
                    <a:cubicBezTo>
                      <a:pt x="8" y="108"/>
                      <a:pt x="4" y="108"/>
                      <a:pt x="0" y="1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7" name="iṧḻídê">
                <a:extLst>
                  <a:ext uri="{FF2B5EF4-FFF2-40B4-BE49-F238E27FC236}">
                    <a16:creationId xmlns:a16="http://schemas.microsoft.com/office/drawing/2014/main" id="{DDA1D78C-1BD0-4267-B30C-BA8C02648BED}"/>
                  </a:ext>
                </a:extLst>
              </p:cNvPr>
              <p:cNvSpPr/>
              <p:nvPr/>
            </p:nvSpPr>
            <p:spPr bwMode="auto">
              <a:xfrm>
                <a:off x="7804795" y="2038018"/>
                <a:ext cx="233903" cy="315705"/>
              </a:xfrm>
              <a:custGeom>
                <a:avLst/>
                <a:gdLst>
                  <a:gd name="T0" fmla="*/ 7 w 88"/>
                  <a:gd name="T1" fmla="*/ 90 h 119"/>
                  <a:gd name="T2" fmla="*/ 28 w 88"/>
                  <a:gd name="T3" fmla="*/ 102 h 119"/>
                  <a:gd name="T4" fmla="*/ 54 w 88"/>
                  <a:gd name="T5" fmla="*/ 89 h 119"/>
                  <a:gd name="T6" fmla="*/ 42 w 88"/>
                  <a:gd name="T7" fmla="*/ 63 h 119"/>
                  <a:gd name="T8" fmla="*/ 26 w 88"/>
                  <a:gd name="T9" fmla="*/ 27 h 119"/>
                  <a:gd name="T10" fmla="*/ 68 w 88"/>
                  <a:gd name="T11" fmla="*/ 5 h 119"/>
                  <a:gd name="T12" fmla="*/ 88 w 88"/>
                  <a:gd name="T13" fmla="*/ 16 h 119"/>
                  <a:gd name="T14" fmla="*/ 80 w 88"/>
                  <a:gd name="T15" fmla="*/ 26 h 119"/>
                  <a:gd name="T16" fmla="*/ 63 w 88"/>
                  <a:gd name="T17" fmla="*/ 16 h 119"/>
                  <a:gd name="T18" fmla="*/ 39 w 88"/>
                  <a:gd name="T19" fmla="*/ 28 h 119"/>
                  <a:gd name="T20" fmla="*/ 52 w 88"/>
                  <a:gd name="T21" fmla="*/ 53 h 119"/>
                  <a:gd name="T22" fmla="*/ 67 w 88"/>
                  <a:gd name="T23" fmla="*/ 91 h 119"/>
                  <a:gd name="T24" fmla="*/ 23 w 88"/>
                  <a:gd name="T25" fmla="*/ 113 h 119"/>
                  <a:gd name="T26" fmla="*/ 0 w 88"/>
                  <a:gd name="T27" fmla="*/ 101 h 119"/>
                  <a:gd name="T28" fmla="*/ 7 w 88"/>
                  <a:gd name="T29" fmla="*/ 9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119">
                    <a:moveTo>
                      <a:pt x="7" y="90"/>
                    </a:moveTo>
                    <a:cubicBezTo>
                      <a:pt x="12" y="95"/>
                      <a:pt x="19" y="100"/>
                      <a:pt x="28" y="102"/>
                    </a:cubicBezTo>
                    <a:cubicBezTo>
                      <a:pt x="40" y="105"/>
                      <a:pt x="50" y="100"/>
                      <a:pt x="54" y="89"/>
                    </a:cubicBezTo>
                    <a:cubicBezTo>
                      <a:pt x="57" y="79"/>
                      <a:pt x="54" y="72"/>
                      <a:pt x="42" y="63"/>
                    </a:cubicBezTo>
                    <a:cubicBezTo>
                      <a:pt x="28" y="53"/>
                      <a:pt x="21" y="42"/>
                      <a:pt x="26" y="27"/>
                    </a:cubicBezTo>
                    <a:cubicBezTo>
                      <a:pt x="31" y="10"/>
                      <a:pt x="48" y="0"/>
                      <a:pt x="68" y="5"/>
                    </a:cubicBezTo>
                    <a:cubicBezTo>
                      <a:pt x="78" y="7"/>
                      <a:pt x="84" y="12"/>
                      <a:pt x="88" y="16"/>
                    </a:cubicBezTo>
                    <a:cubicBezTo>
                      <a:pt x="85" y="19"/>
                      <a:pt x="83" y="22"/>
                      <a:pt x="80" y="26"/>
                    </a:cubicBezTo>
                    <a:cubicBezTo>
                      <a:pt x="78" y="23"/>
                      <a:pt x="72" y="18"/>
                      <a:pt x="63" y="16"/>
                    </a:cubicBezTo>
                    <a:cubicBezTo>
                      <a:pt x="50" y="13"/>
                      <a:pt x="42" y="20"/>
                      <a:pt x="39" y="28"/>
                    </a:cubicBezTo>
                    <a:cubicBezTo>
                      <a:pt x="36" y="38"/>
                      <a:pt x="41" y="44"/>
                      <a:pt x="52" y="53"/>
                    </a:cubicBezTo>
                    <a:cubicBezTo>
                      <a:pt x="67" y="64"/>
                      <a:pt x="72" y="76"/>
                      <a:pt x="67" y="91"/>
                    </a:cubicBezTo>
                    <a:cubicBezTo>
                      <a:pt x="61" y="108"/>
                      <a:pt x="46" y="119"/>
                      <a:pt x="23" y="113"/>
                    </a:cubicBezTo>
                    <a:cubicBezTo>
                      <a:pt x="14" y="111"/>
                      <a:pt x="4" y="106"/>
                      <a:pt x="0" y="101"/>
                    </a:cubicBezTo>
                    <a:cubicBezTo>
                      <a:pt x="3" y="97"/>
                      <a:pt x="5" y="94"/>
                      <a:pt x="7" y="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8" name="îṣlîḋê">
                <a:extLst>
                  <a:ext uri="{FF2B5EF4-FFF2-40B4-BE49-F238E27FC236}">
                    <a16:creationId xmlns:a16="http://schemas.microsoft.com/office/drawing/2014/main" id="{46F3CC86-08F6-43FD-8BD9-EB4BFD76F67B}"/>
                  </a:ext>
                </a:extLst>
              </p:cNvPr>
              <p:cNvSpPr/>
              <p:nvPr/>
            </p:nvSpPr>
            <p:spPr bwMode="auto">
              <a:xfrm>
                <a:off x="8048923" y="2077641"/>
                <a:ext cx="204505" cy="320818"/>
              </a:xfrm>
              <a:custGeom>
                <a:avLst/>
                <a:gdLst>
                  <a:gd name="T0" fmla="*/ 32 w 77"/>
                  <a:gd name="T1" fmla="*/ 21 h 121"/>
                  <a:gd name="T2" fmla="*/ 3 w 77"/>
                  <a:gd name="T3" fmla="*/ 12 h 121"/>
                  <a:gd name="T4" fmla="*/ 7 w 77"/>
                  <a:gd name="T5" fmla="*/ 0 h 121"/>
                  <a:gd name="T6" fmla="*/ 77 w 77"/>
                  <a:gd name="T7" fmla="*/ 25 h 121"/>
                  <a:gd name="T8" fmla="*/ 73 w 77"/>
                  <a:gd name="T9" fmla="*/ 37 h 121"/>
                  <a:gd name="T10" fmla="*/ 44 w 77"/>
                  <a:gd name="T11" fmla="*/ 26 h 121"/>
                  <a:gd name="T12" fmla="*/ 12 w 77"/>
                  <a:gd name="T13" fmla="*/ 121 h 121"/>
                  <a:gd name="T14" fmla="*/ 0 w 77"/>
                  <a:gd name="T15" fmla="*/ 117 h 121"/>
                  <a:gd name="T16" fmla="*/ 32 w 77"/>
                  <a:gd name="T17" fmla="*/ 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21">
                    <a:moveTo>
                      <a:pt x="32" y="21"/>
                    </a:moveTo>
                    <a:cubicBezTo>
                      <a:pt x="22" y="18"/>
                      <a:pt x="13" y="15"/>
                      <a:pt x="3" y="12"/>
                    </a:cubicBezTo>
                    <a:cubicBezTo>
                      <a:pt x="4" y="8"/>
                      <a:pt x="5" y="4"/>
                      <a:pt x="7" y="0"/>
                    </a:cubicBezTo>
                    <a:cubicBezTo>
                      <a:pt x="31" y="7"/>
                      <a:pt x="54" y="15"/>
                      <a:pt x="77" y="25"/>
                    </a:cubicBezTo>
                    <a:cubicBezTo>
                      <a:pt x="76" y="29"/>
                      <a:pt x="74" y="33"/>
                      <a:pt x="73" y="37"/>
                    </a:cubicBezTo>
                    <a:cubicBezTo>
                      <a:pt x="63" y="33"/>
                      <a:pt x="54" y="29"/>
                      <a:pt x="44" y="26"/>
                    </a:cubicBezTo>
                    <a:cubicBezTo>
                      <a:pt x="34" y="58"/>
                      <a:pt x="23" y="90"/>
                      <a:pt x="12" y="121"/>
                    </a:cubicBezTo>
                    <a:cubicBezTo>
                      <a:pt x="8" y="120"/>
                      <a:pt x="4" y="118"/>
                      <a:pt x="0" y="117"/>
                    </a:cubicBezTo>
                    <a:cubicBezTo>
                      <a:pt x="11" y="85"/>
                      <a:pt x="21" y="53"/>
                      <a:pt x="32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íšľíḋê">
                <a:extLst>
                  <a:ext uri="{FF2B5EF4-FFF2-40B4-BE49-F238E27FC236}">
                    <a16:creationId xmlns:a16="http://schemas.microsoft.com/office/drawing/2014/main" id="{4FB38AAA-6418-42E5-BF07-176993CE7EAA}"/>
                  </a:ext>
                </a:extLst>
              </p:cNvPr>
              <p:cNvSpPr/>
              <p:nvPr/>
            </p:nvSpPr>
            <p:spPr bwMode="auto">
              <a:xfrm flipH="1">
                <a:off x="7588250" y="1811338"/>
                <a:ext cx="1065213" cy="2386013"/>
              </a:xfrm>
              <a:prstGeom prst="line">
                <a:avLst/>
              </a:prstGeom>
              <a:noFill/>
              <a:ln w="26988" cap="sq">
                <a:solidFill>
                  <a:srgbClr val="40404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0" name="iṥliḑe">
                <a:extLst>
                  <a:ext uri="{FF2B5EF4-FFF2-40B4-BE49-F238E27FC236}">
                    <a16:creationId xmlns:a16="http://schemas.microsoft.com/office/drawing/2014/main" id="{628079A0-A4B3-4D9A-B90B-5E3665301868}"/>
                  </a:ext>
                </a:extLst>
              </p:cNvPr>
              <p:cNvSpPr/>
              <p:nvPr/>
            </p:nvSpPr>
            <p:spPr bwMode="auto">
              <a:xfrm>
                <a:off x="5924550" y="3848100"/>
                <a:ext cx="187325" cy="207963"/>
              </a:xfrm>
              <a:custGeom>
                <a:avLst/>
                <a:gdLst>
                  <a:gd name="T0" fmla="*/ 40 w 57"/>
                  <a:gd name="T1" fmla="*/ 59 h 63"/>
                  <a:gd name="T2" fmla="*/ 26 w 57"/>
                  <a:gd name="T3" fmla="*/ 1 h 63"/>
                  <a:gd name="T4" fmla="*/ 13 w 57"/>
                  <a:gd name="T5" fmla="*/ 5 h 63"/>
                  <a:gd name="T6" fmla="*/ 3 w 57"/>
                  <a:gd name="T7" fmla="*/ 36 h 63"/>
                  <a:gd name="T8" fmla="*/ 40 w 57"/>
                  <a:gd name="T9" fmla="*/ 5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3">
                    <a:moveTo>
                      <a:pt x="40" y="59"/>
                    </a:moveTo>
                    <a:cubicBezTo>
                      <a:pt x="57" y="55"/>
                      <a:pt x="42" y="6"/>
                      <a:pt x="26" y="1"/>
                    </a:cubicBezTo>
                    <a:cubicBezTo>
                      <a:pt x="21" y="0"/>
                      <a:pt x="17" y="2"/>
                      <a:pt x="13" y="5"/>
                    </a:cubicBezTo>
                    <a:cubicBezTo>
                      <a:pt x="4" y="12"/>
                      <a:pt x="0" y="24"/>
                      <a:pt x="3" y="36"/>
                    </a:cubicBezTo>
                    <a:cubicBezTo>
                      <a:pt x="7" y="52"/>
                      <a:pt x="23" y="63"/>
                      <a:pt x="40" y="5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ïŝ1iḋê">
                <a:extLst>
                  <a:ext uri="{FF2B5EF4-FFF2-40B4-BE49-F238E27FC236}">
                    <a16:creationId xmlns:a16="http://schemas.microsoft.com/office/drawing/2014/main" id="{85F7E166-EFFC-4E1E-A576-0C9293F9BF0F}"/>
                  </a:ext>
                </a:extLst>
              </p:cNvPr>
              <p:cNvSpPr/>
              <p:nvPr/>
            </p:nvSpPr>
            <p:spPr bwMode="auto">
              <a:xfrm>
                <a:off x="6245225" y="3778250"/>
                <a:ext cx="223838" cy="244475"/>
              </a:xfrm>
              <a:custGeom>
                <a:avLst/>
                <a:gdLst>
                  <a:gd name="T0" fmla="*/ 20 w 68"/>
                  <a:gd name="T1" fmla="*/ 3 h 74"/>
                  <a:gd name="T2" fmla="*/ 24 w 68"/>
                  <a:gd name="T3" fmla="*/ 69 h 74"/>
                  <a:gd name="T4" fmla="*/ 50 w 68"/>
                  <a:gd name="T5" fmla="*/ 69 h 74"/>
                  <a:gd name="T6" fmla="*/ 65 w 68"/>
                  <a:gd name="T7" fmla="*/ 34 h 74"/>
                  <a:gd name="T8" fmla="*/ 20 w 68"/>
                  <a:gd name="T9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74">
                    <a:moveTo>
                      <a:pt x="20" y="3"/>
                    </a:moveTo>
                    <a:cubicBezTo>
                      <a:pt x="0" y="7"/>
                      <a:pt x="4" y="62"/>
                      <a:pt x="24" y="69"/>
                    </a:cubicBezTo>
                    <a:cubicBezTo>
                      <a:pt x="30" y="71"/>
                      <a:pt x="41" y="74"/>
                      <a:pt x="50" y="69"/>
                    </a:cubicBezTo>
                    <a:cubicBezTo>
                      <a:pt x="63" y="61"/>
                      <a:pt x="68" y="49"/>
                      <a:pt x="65" y="34"/>
                    </a:cubicBezTo>
                    <a:cubicBezTo>
                      <a:pt x="61" y="13"/>
                      <a:pt x="41" y="0"/>
                      <a:pt x="20" y="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í$ļïḍe">
                <a:extLst>
                  <a:ext uri="{FF2B5EF4-FFF2-40B4-BE49-F238E27FC236}">
                    <a16:creationId xmlns:a16="http://schemas.microsoft.com/office/drawing/2014/main" id="{4DF25697-43A3-4B3C-BE22-E8D1EFE00043}"/>
                  </a:ext>
                </a:extLst>
              </p:cNvPr>
              <p:cNvSpPr/>
              <p:nvPr/>
            </p:nvSpPr>
            <p:spPr bwMode="auto">
              <a:xfrm>
                <a:off x="6188075" y="3581400"/>
                <a:ext cx="158750" cy="207963"/>
              </a:xfrm>
              <a:custGeom>
                <a:avLst/>
                <a:gdLst>
                  <a:gd name="T0" fmla="*/ 18 w 48"/>
                  <a:gd name="T1" fmla="*/ 1 h 63"/>
                  <a:gd name="T2" fmla="*/ 14 w 48"/>
                  <a:gd name="T3" fmla="*/ 61 h 63"/>
                  <a:gd name="T4" fmla="*/ 27 w 48"/>
                  <a:gd name="T5" fmla="*/ 61 h 63"/>
                  <a:gd name="T6" fmla="*/ 46 w 48"/>
                  <a:gd name="T7" fmla="*/ 35 h 63"/>
                  <a:gd name="T8" fmla="*/ 18 w 48"/>
                  <a:gd name="T9" fmla="*/ 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3">
                    <a:moveTo>
                      <a:pt x="18" y="1"/>
                    </a:moveTo>
                    <a:cubicBezTo>
                      <a:pt x="0" y="0"/>
                      <a:pt x="0" y="51"/>
                      <a:pt x="14" y="61"/>
                    </a:cubicBezTo>
                    <a:cubicBezTo>
                      <a:pt x="18" y="63"/>
                      <a:pt x="22" y="63"/>
                      <a:pt x="27" y="61"/>
                    </a:cubicBezTo>
                    <a:cubicBezTo>
                      <a:pt x="37" y="57"/>
                      <a:pt x="45" y="47"/>
                      <a:pt x="46" y="35"/>
                    </a:cubicBezTo>
                    <a:cubicBezTo>
                      <a:pt x="48" y="18"/>
                      <a:pt x="35" y="3"/>
                      <a:pt x="18" y="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íş1îḓé">
                <a:extLst>
                  <a:ext uri="{FF2B5EF4-FFF2-40B4-BE49-F238E27FC236}">
                    <a16:creationId xmlns:a16="http://schemas.microsoft.com/office/drawing/2014/main" id="{B3376A8C-2C59-452E-B7EA-8D044E7ACE44}"/>
                  </a:ext>
                </a:extLst>
              </p:cNvPr>
              <p:cNvSpPr/>
              <p:nvPr/>
            </p:nvSpPr>
            <p:spPr bwMode="auto">
              <a:xfrm>
                <a:off x="6142037" y="3429000"/>
                <a:ext cx="192088" cy="211138"/>
              </a:xfrm>
              <a:custGeom>
                <a:avLst/>
                <a:gdLst>
                  <a:gd name="T0" fmla="*/ 37 w 58"/>
                  <a:gd name="T1" fmla="*/ 5 h 64"/>
                  <a:gd name="T2" fmla="*/ 8 w 58"/>
                  <a:gd name="T3" fmla="*/ 56 h 64"/>
                  <a:gd name="T4" fmla="*/ 20 w 58"/>
                  <a:gd name="T5" fmla="*/ 63 h 64"/>
                  <a:gd name="T6" fmla="*/ 49 w 58"/>
                  <a:gd name="T7" fmla="*/ 48 h 64"/>
                  <a:gd name="T8" fmla="*/ 37 w 58"/>
                  <a:gd name="T9" fmla="*/ 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4">
                    <a:moveTo>
                      <a:pt x="37" y="5"/>
                    </a:moveTo>
                    <a:cubicBezTo>
                      <a:pt x="20" y="0"/>
                      <a:pt x="0" y="41"/>
                      <a:pt x="8" y="56"/>
                    </a:cubicBezTo>
                    <a:cubicBezTo>
                      <a:pt x="11" y="60"/>
                      <a:pt x="15" y="62"/>
                      <a:pt x="20" y="63"/>
                    </a:cubicBezTo>
                    <a:cubicBezTo>
                      <a:pt x="31" y="64"/>
                      <a:pt x="43" y="58"/>
                      <a:pt x="49" y="48"/>
                    </a:cubicBezTo>
                    <a:cubicBezTo>
                      <a:pt x="58" y="33"/>
                      <a:pt x="53" y="9"/>
                      <a:pt x="37" y="5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îṥlíḓe">
                <a:extLst>
                  <a:ext uri="{FF2B5EF4-FFF2-40B4-BE49-F238E27FC236}">
                    <a16:creationId xmlns:a16="http://schemas.microsoft.com/office/drawing/2014/main" id="{CFA41958-F15F-47C8-99A7-59012DAE1474}"/>
                  </a:ext>
                </a:extLst>
              </p:cNvPr>
              <p:cNvSpPr/>
              <p:nvPr/>
            </p:nvSpPr>
            <p:spPr bwMode="auto">
              <a:xfrm>
                <a:off x="6578600" y="3217863"/>
                <a:ext cx="85725" cy="103188"/>
              </a:xfrm>
              <a:custGeom>
                <a:avLst/>
                <a:gdLst>
                  <a:gd name="T0" fmla="*/ 1 w 26"/>
                  <a:gd name="T1" fmla="*/ 16 h 31"/>
                  <a:gd name="T2" fmla="*/ 6 w 26"/>
                  <a:gd name="T3" fmla="*/ 16 h 31"/>
                  <a:gd name="T4" fmla="*/ 6 w 26"/>
                  <a:gd name="T5" fmla="*/ 16 h 31"/>
                  <a:gd name="T6" fmla="*/ 6 w 26"/>
                  <a:gd name="T7" fmla="*/ 15 h 31"/>
                  <a:gd name="T8" fmla="*/ 11 w 26"/>
                  <a:gd name="T9" fmla="*/ 5 h 31"/>
                  <a:gd name="T10" fmla="*/ 25 w 26"/>
                  <a:gd name="T11" fmla="*/ 7 h 31"/>
                  <a:gd name="T12" fmla="*/ 20 w 26"/>
                  <a:gd name="T13" fmla="*/ 24 h 31"/>
                  <a:gd name="T14" fmla="*/ 16 w 26"/>
                  <a:gd name="T15" fmla="*/ 31 h 31"/>
                  <a:gd name="T16" fmla="*/ 4 w 26"/>
                  <a:gd name="T17" fmla="*/ 26 h 31"/>
                  <a:gd name="T18" fmla="*/ 1 w 26"/>
                  <a:gd name="T19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31">
                    <a:moveTo>
                      <a:pt x="1" y="16"/>
                    </a:moveTo>
                    <a:cubicBezTo>
                      <a:pt x="1" y="7"/>
                      <a:pt x="6" y="15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2"/>
                      <a:pt x="8" y="8"/>
                      <a:pt x="11" y="5"/>
                    </a:cubicBezTo>
                    <a:cubicBezTo>
                      <a:pt x="15" y="0"/>
                      <a:pt x="23" y="1"/>
                      <a:pt x="25" y="7"/>
                    </a:cubicBezTo>
                    <a:cubicBezTo>
                      <a:pt x="26" y="13"/>
                      <a:pt x="22" y="19"/>
                      <a:pt x="20" y="24"/>
                    </a:cubicBezTo>
                    <a:cubicBezTo>
                      <a:pt x="18" y="27"/>
                      <a:pt x="17" y="29"/>
                      <a:pt x="16" y="31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3" y="25"/>
                      <a:pt x="0" y="22"/>
                      <a:pt x="1" y="16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íṧḻide">
                <a:extLst>
                  <a:ext uri="{FF2B5EF4-FFF2-40B4-BE49-F238E27FC236}">
                    <a16:creationId xmlns:a16="http://schemas.microsoft.com/office/drawing/2014/main" id="{97A662B3-7F48-45CA-BCB6-3404045F1C20}"/>
                  </a:ext>
                </a:extLst>
              </p:cNvPr>
              <p:cNvSpPr/>
              <p:nvPr/>
            </p:nvSpPr>
            <p:spPr bwMode="auto">
              <a:xfrm>
                <a:off x="6119812" y="3278188"/>
                <a:ext cx="514350" cy="692150"/>
              </a:xfrm>
              <a:custGeom>
                <a:avLst/>
                <a:gdLst>
                  <a:gd name="T0" fmla="*/ 139 w 156"/>
                  <a:gd name="T1" fmla="*/ 0 h 210"/>
                  <a:gd name="T2" fmla="*/ 90 w 156"/>
                  <a:gd name="T3" fmla="*/ 103 h 210"/>
                  <a:gd name="T4" fmla="*/ 0 w 156"/>
                  <a:gd name="T5" fmla="*/ 170 h 210"/>
                  <a:gd name="T6" fmla="*/ 19 w 156"/>
                  <a:gd name="T7" fmla="*/ 210 h 210"/>
                  <a:gd name="T8" fmla="*/ 107 w 156"/>
                  <a:gd name="T9" fmla="*/ 141 h 210"/>
                  <a:gd name="T10" fmla="*/ 119 w 156"/>
                  <a:gd name="T11" fmla="*/ 127 h 210"/>
                  <a:gd name="T12" fmla="*/ 156 w 156"/>
                  <a:gd name="T13" fmla="*/ 12 h 210"/>
                  <a:gd name="T14" fmla="*/ 139 w 156"/>
                  <a:gd name="T1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6" h="210">
                    <a:moveTo>
                      <a:pt x="139" y="0"/>
                    </a:moveTo>
                    <a:cubicBezTo>
                      <a:pt x="90" y="103"/>
                      <a:pt x="90" y="103"/>
                      <a:pt x="90" y="103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19" y="210"/>
                      <a:pt x="19" y="210"/>
                      <a:pt x="19" y="210"/>
                    </a:cubicBezTo>
                    <a:cubicBezTo>
                      <a:pt x="107" y="141"/>
                      <a:pt x="107" y="141"/>
                      <a:pt x="107" y="141"/>
                    </a:cubicBezTo>
                    <a:cubicBezTo>
                      <a:pt x="112" y="137"/>
                      <a:pt x="116" y="132"/>
                      <a:pt x="119" y="127"/>
                    </a:cubicBezTo>
                    <a:cubicBezTo>
                      <a:pt x="156" y="12"/>
                      <a:pt x="156" y="12"/>
                      <a:pt x="156" y="12"/>
                    </a:cubicBez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îš1ïḑè">
                <a:extLst>
                  <a:ext uri="{FF2B5EF4-FFF2-40B4-BE49-F238E27FC236}">
                    <a16:creationId xmlns:a16="http://schemas.microsoft.com/office/drawing/2014/main" id="{8D75EDFD-C288-4142-B4B6-12C97A9A2030}"/>
                  </a:ext>
                </a:extLst>
              </p:cNvPr>
              <p:cNvSpPr/>
              <p:nvPr/>
            </p:nvSpPr>
            <p:spPr bwMode="auto">
              <a:xfrm>
                <a:off x="5991225" y="5627688"/>
                <a:ext cx="101600" cy="76200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ïṣľídê">
                <a:extLst>
                  <a:ext uri="{FF2B5EF4-FFF2-40B4-BE49-F238E27FC236}">
                    <a16:creationId xmlns:a16="http://schemas.microsoft.com/office/drawing/2014/main" id="{5F8AB0E4-52CC-4DFA-9E18-02A476C87DED}"/>
                  </a:ext>
                </a:extLst>
              </p:cNvPr>
              <p:cNvSpPr/>
              <p:nvPr/>
            </p:nvSpPr>
            <p:spPr bwMode="auto">
              <a:xfrm>
                <a:off x="5991225" y="5676900"/>
                <a:ext cx="101600" cy="26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íṣľíde">
                <a:extLst>
                  <a:ext uri="{FF2B5EF4-FFF2-40B4-BE49-F238E27FC236}">
                    <a16:creationId xmlns:a16="http://schemas.microsoft.com/office/drawing/2014/main" id="{DC55F5BD-126F-4911-9201-DB8C8190E9FD}"/>
                  </a:ext>
                </a:extLst>
              </p:cNvPr>
              <p:cNvSpPr/>
              <p:nvPr/>
            </p:nvSpPr>
            <p:spPr bwMode="auto">
              <a:xfrm>
                <a:off x="5991225" y="5703888"/>
                <a:ext cx="263525" cy="101600"/>
              </a:xfrm>
              <a:custGeom>
                <a:avLst/>
                <a:gdLst>
                  <a:gd name="T0" fmla="*/ 0 w 80"/>
                  <a:gd name="T1" fmla="*/ 31 h 31"/>
                  <a:gd name="T2" fmla="*/ 80 w 80"/>
                  <a:gd name="T3" fmla="*/ 31 h 31"/>
                  <a:gd name="T4" fmla="*/ 80 w 80"/>
                  <a:gd name="T5" fmla="*/ 23 h 31"/>
                  <a:gd name="T6" fmla="*/ 80 w 80"/>
                  <a:gd name="T7" fmla="*/ 23 h 31"/>
                  <a:gd name="T8" fmla="*/ 72 w 80"/>
                  <a:gd name="T9" fmla="*/ 15 h 31"/>
                  <a:gd name="T10" fmla="*/ 72 w 80"/>
                  <a:gd name="T11" fmla="*/ 15 h 31"/>
                  <a:gd name="T12" fmla="*/ 55 w 80"/>
                  <a:gd name="T13" fmla="*/ 10 h 31"/>
                  <a:gd name="T14" fmla="*/ 36 w 80"/>
                  <a:gd name="T15" fmla="*/ 0 h 31"/>
                  <a:gd name="T16" fmla="*/ 0 w 80"/>
                  <a:gd name="T17" fmla="*/ 0 h 31"/>
                  <a:gd name="T18" fmla="*/ 0 w 80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31">
                    <a:moveTo>
                      <a:pt x="0" y="31"/>
                    </a:move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23"/>
                      <a:pt x="80" y="23"/>
                      <a:pt x="80" y="23"/>
                    </a:cubicBezTo>
                    <a:cubicBezTo>
                      <a:pt x="80" y="19"/>
                      <a:pt x="77" y="15"/>
                      <a:pt x="72" y="15"/>
                    </a:cubicBezTo>
                    <a:cubicBezTo>
                      <a:pt x="72" y="15"/>
                      <a:pt x="72" y="15"/>
                      <a:pt x="72" y="15"/>
                    </a:cubicBezTo>
                    <a:cubicBezTo>
                      <a:pt x="66" y="15"/>
                      <a:pt x="60" y="13"/>
                      <a:pt x="55" y="1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ïṩḷîḍe">
                <a:extLst>
                  <a:ext uri="{FF2B5EF4-FFF2-40B4-BE49-F238E27FC236}">
                    <a16:creationId xmlns:a16="http://schemas.microsoft.com/office/drawing/2014/main" id="{B47C6269-0579-477C-95FD-F1ABB3421FC5}"/>
                  </a:ext>
                </a:extLst>
              </p:cNvPr>
              <p:cNvSpPr/>
              <p:nvPr/>
            </p:nvSpPr>
            <p:spPr bwMode="auto">
              <a:xfrm>
                <a:off x="5957887" y="4270375"/>
                <a:ext cx="309563" cy="1360488"/>
              </a:xfrm>
              <a:custGeom>
                <a:avLst/>
                <a:gdLst>
                  <a:gd name="T0" fmla="*/ 0 w 195"/>
                  <a:gd name="T1" fmla="*/ 0 h 857"/>
                  <a:gd name="T2" fmla="*/ 12 w 195"/>
                  <a:gd name="T3" fmla="*/ 857 h 857"/>
                  <a:gd name="T4" fmla="*/ 89 w 195"/>
                  <a:gd name="T5" fmla="*/ 857 h 857"/>
                  <a:gd name="T6" fmla="*/ 195 w 195"/>
                  <a:gd name="T7" fmla="*/ 0 h 857"/>
                  <a:gd name="T8" fmla="*/ 0 w 195"/>
                  <a:gd name="T9" fmla="*/ 0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857">
                    <a:moveTo>
                      <a:pt x="0" y="0"/>
                    </a:moveTo>
                    <a:lnTo>
                      <a:pt x="12" y="857"/>
                    </a:lnTo>
                    <a:lnTo>
                      <a:pt x="89" y="857"/>
                    </a:lnTo>
                    <a:lnTo>
                      <a:pt x="19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0" name="ïṣḻïḑè">
                <a:extLst>
                  <a:ext uri="{FF2B5EF4-FFF2-40B4-BE49-F238E27FC236}">
                    <a16:creationId xmlns:a16="http://schemas.microsoft.com/office/drawing/2014/main" id="{88BBEC30-51D5-4143-9611-B42022D5EB3F}"/>
                  </a:ext>
                </a:extLst>
              </p:cNvPr>
              <p:cNvSpPr/>
              <p:nvPr/>
            </p:nvSpPr>
            <p:spPr bwMode="auto">
              <a:xfrm>
                <a:off x="6607175" y="5618163"/>
                <a:ext cx="112713" cy="92075"/>
              </a:xfrm>
              <a:custGeom>
                <a:avLst/>
                <a:gdLst>
                  <a:gd name="T0" fmla="*/ 71 w 71"/>
                  <a:gd name="T1" fmla="*/ 58 h 58"/>
                  <a:gd name="T2" fmla="*/ 0 w 71"/>
                  <a:gd name="T3" fmla="*/ 58 h 58"/>
                  <a:gd name="T4" fmla="*/ 0 w 71"/>
                  <a:gd name="T5" fmla="*/ 0 h 58"/>
                  <a:gd name="T6" fmla="*/ 54 w 71"/>
                  <a:gd name="T7" fmla="*/ 4 h 58"/>
                  <a:gd name="T8" fmla="*/ 71 w 71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8">
                    <a:moveTo>
                      <a:pt x="71" y="58"/>
                    </a:moveTo>
                    <a:lnTo>
                      <a:pt x="0" y="58"/>
                    </a:lnTo>
                    <a:lnTo>
                      <a:pt x="0" y="0"/>
                    </a:lnTo>
                    <a:lnTo>
                      <a:pt x="54" y="4"/>
                    </a:lnTo>
                    <a:lnTo>
                      <a:pt x="71" y="58"/>
                    </a:ln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1" name="i$1îḋé">
                <a:extLst>
                  <a:ext uri="{FF2B5EF4-FFF2-40B4-BE49-F238E27FC236}">
                    <a16:creationId xmlns:a16="http://schemas.microsoft.com/office/drawing/2014/main" id="{4E98B80C-7BFC-4032-B0AD-9055E0806441}"/>
                  </a:ext>
                </a:extLst>
              </p:cNvPr>
              <p:cNvSpPr/>
              <p:nvPr/>
            </p:nvSpPr>
            <p:spPr bwMode="auto">
              <a:xfrm>
                <a:off x="6607175" y="5680075"/>
                <a:ext cx="112713" cy="30163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19 h 19"/>
                  <a:gd name="T4" fmla="*/ 0 w 71"/>
                  <a:gd name="T5" fmla="*/ 0 h 19"/>
                  <a:gd name="T6" fmla="*/ 65 w 71"/>
                  <a:gd name="T7" fmla="*/ 0 h 19"/>
                  <a:gd name="T8" fmla="*/ 71 w 7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65" y="0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2" name="iṥľïḓe">
                <a:extLst>
                  <a:ext uri="{FF2B5EF4-FFF2-40B4-BE49-F238E27FC236}">
                    <a16:creationId xmlns:a16="http://schemas.microsoft.com/office/drawing/2014/main" id="{CF2E5AB5-EA7F-4CC0-BFC6-92620ED1D717}"/>
                  </a:ext>
                </a:extLst>
              </p:cNvPr>
              <p:cNvSpPr/>
              <p:nvPr/>
            </p:nvSpPr>
            <p:spPr bwMode="auto">
              <a:xfrm>
                <a:off x="6607175" y="5710238"/>
                <a:ext cx="265113" cy="98425"/>
              </a:xfrm>
              <a:custGeom>
                <a:avLst/>
                <a:gdLst>
                  <a:gd name="T0" fmla="*/ 0 w 80"/>
                  <a:gd name="T1" fmla="*/ 30 h 30"/>
                  <a:gd name="T2" fmla="*/ 80 w 80"/>
                  <a:gd name="T3" fmla="*/ 30 h 30"/>
                  <a:gd name="T4" fmla="*/ 80 w 80"/>
                  <a:gd name="T5" fmla="*/ 22 h 30"/>
                  <a:gd name="T6" fmla="*/ 80 w 80"/>
                  <a:gd name="T7" fmla="*/ 22 h 30"/>
                  <a:gd name="T8" fmla="*/ 72 w 80"/>
                  <a:gd name="T9" fmla="*/ 14 h 30"/>
                  <a:gd name="T10" fmla="*/ 72 w 80"/>
                  <a:gd name="T11" fmla="*/ 14 h 30"/>
                  <a:gd name="T12" fmla="*/ 54 w 80"/>
                  <a:gd name="T13" fmla="*/ 10 h 30"/>
                  <a:gd name="T14" fmla="*/ 36 w 80"/>
                  <a:gd name="T15" fmla="*/ 0 h 30"/>
                  <a:gd name="T16" fmla="*/ 0 w 80"/>
                  <a:gd name="T17" fmla="*/ 0 h 30"/>
                  <a:gd name="T18" fmla="*/ 0 w 80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30">
                    <a:moveTo>
                      <a:pt x="0" y="30"/>
                    </a:move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22"/>
                      <a:pt x="80" y="22"/>
                      <a:pt x="80" y="22"/>
                    </a:cubicBezTo>
                    <a:cubicBezTo>
                      <a:pt x="80" y="18"/>
                      <a:pt x="76" y="14"/>
                      <a:pt x="72" y="14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66" y="14"/>
                      <a:pt x="60" y="12"/>
                      <a:pt x="54" y="1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3" name="iṡļiďe">
                <a:extLst>
                  <a:ext uri="{FF2B5EF4-FFF2-40B4-BE49-F238E27FC236}">
                    <a16:creationId xmlns:a16="http://schemas.microsoft.com/office/drawing/2014/main" id="{27E1EC2A-26E3-4210-A4DF-51224A81C1CA}"/>
                  </a:ext>
                </a:extLst>
              </p:cNvPr>
              <p:cNvSpPr/>
              <p:nvPr/>
            </p:nvSpPr>
            <p:spPr bwMode="auto">
              <a:xfrm>
                <a:off x="5957887" y="4270375"/>
                <a:ext cx="762000" cy="1360488"/>
              </a:xfrm>
              <a:custGeom>
                <a:avLst/>
                <a:gdLst>
                  <a:gd name="T0" fmla="*/ 0 w 231"/>
                  <a:gd name="T1" fmla="*/ 0 h 413"/>
                  <a:gd name="T2" fmla="*/ 1 w 231"/>
                  <a:gd name="T3" fmla="*/ 27 h 413"/>
                  <a:gd name="T4" fmla="*/ 42 w 231"/>
                  <a:gd name="T5" fmla="*/ 83 h 413"/>
                  <a:gd name="T6" fmla="*/ 62 w 231"/>
                  <a:gd name="T7" fmla="*/ 90 h 413"/>
                  <a:gd name="T8" fmla="*/ 134 w 231"/>
                  <a:gd name="T9" fmla="*/ 239 h 413"/>
                  <a:gd name="T10" fmla="*/ 193 w 231"/>
                  <a:gd name="T11" fmla="*/ 413 h 413"/>
                  <a:gd name="T12" fmla="*/ 231 w 231"/>
                  <a:gd name="T13" fmla="*/ 413 h 413"/>
                  <a:gd name="T14" fmla="*/ 195 w 231"/>
                  <a:gd name="T15" fmla="*/ 228 h 413"/>
                  <a:gd name="T16" fmla="*/ 135 w 231"/>
                  <a:gd name="T17" fmla="*/ 0 h 413"/>
                  <a:gd name="T18" fmla="*/ 0 w 231"/>
                  <a:gd name="T19" fmla="*/ 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1" h="413">
                    <a:moveTo>
                      <a:pt x="0" y="0"/>
                    </a:moveTo>
                    <a:cubicBezTo>
                      <a:pt x="1" y="27"/>
                      <a:pt x="1" y="27"/>
                      <a:pt x="1" y="27"/>
                    </a:cubicBezTo>
                    <a:cubicBezTo>
                      <a:pt x="1" y="53"/>
                      <a:pt x="18" y="76"/>
                      <a:pt x="42" y="83"/>
                    </a:cubicBezTo>
                    <a:cubicBezTo>
                      <a:pt x="62" y="90"/>
                      <a:pt x="62" y="90"/>
                      <a:pt x="62" y="90"/>
                    </a:cubicBezTo>
                    <a:cubicBezTo>
                      <a:pt x="134" y="239"/>
                      <a:pt x="134" y="239"/>
                      <a:pt x="134" y="239"/>
                    </a:cubicBezTo>
                    <a:cubicBezTo>
                      <a:pt x="193" y="413"/>
                      <a:pt x="193" y="413"/>
                      <a:pt x="193" y="413"/>
                    </a:cubicBezTo>
                    <a:cubicBezTo>
                      <a:pt x="231" y="413"/>
                      <a:pt x="231" y="413"/>
                      <a:pt x="231" y="413"/>
                    </a:cubicBezTo>
                    <a:cubicBezTo>
                      <a:pt x="195" y="228"/>
                      <a:pt x="195" y="228"/>
                      <a:pt x="195" y="228"/>
                    </a:cubicBezTo>
                    <a:cubicBezTo>
                      <a:pt x="135" y="0"/>
                      <a:pt x="135" y="0"/>
                      <a:pt x="13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4" name="îsḷîḍé">
                <a:extLst>
                  <a:ext uri="{FF2B5EF4-FFF2-40B4-BE49-F238E27FC236}">
                    <a16:creationId xmlns:a16="http://schemas.microsoft.com/office/drawing/2014/main" id="{6821FEBC-8422-4CFF-A47E-6A234370ACA9}"/>
                  </a:ext>
                </a:extLst>
              </p:cNvPr>
              <p:cNvSpPr/>
              <p:nvPr/>
            </p:nvSpPr>
            <p:spPr bwMode="auto">
              <a:xfrm>
                <a:off x="6083300" y="3482975"/>
                <a:ext cx="196850" cy="260350"/>
              </a:xfrm>
              <a:custGeom>
                <a:avLst/>
                <a:gdLst>
                  <a:gd name="T0" fmla="*/ 0 w 60"/>
                  <a:gd name="T1" fmla="*/ 10 h 79"/>
                  <a:gd name="T2" fmla="*/ 11 w 60"/>
                  <a:gd name="T3" fmla="*/ 79 h 79"/>
                  <a:gd name="T4" fmla="*/ 23 w 60"/>
                  <a:gd name="T5" fmla="*/ 77 h 79"/>
                  <a:gd name="T6" fmla="*/ 34 w 60"/>
                  <a:gd name="T7" fmla="*/ 75 h 79"/>
                  <a:gd name="T8" fmla="*/ 47 w 60"/>
                  <a:gd name="T9" fmla="*/ 72 h 79"/>
                  <a:gd name="T10" fmla="*/ 46 w 60"/>
                  <a:gd name="T11" fmla="*/ 70 h 79"/>
                  <a:gd name="T12" fmla="*/ 46 w 60"/>
                  <a:gd name="T13" fmla="*/ 70 h 79"/>
                  <a:gd name="T14" fmla="*/ 46 w 60"/>
                  <a:gd name="T15" fmla="*/ 70 h 79"/>
                  <a:gd name="T16" fmla="*/ 44 w 60"/>
                  <a:gd name="T17" fmla="*/ 60 h 79"/>
                  <a:gd name="T18" fmla="*/ 44 w 60"/>
                  <a:gd name="T19" fmla="*/ 56 h 79"/>
                  <a:gd name="T20" fmla="*/ 44 w 60"/>
                  <a:gd name="T21" fmla="*/ 56 h 79"/>
                  <a:gd name="T22" fmla="*/ 44 w 60"/>
                  <a:gd name="T23" fmla="*/ 56 h 79"/>
                  <a:gd name="T24" fmla="*/ 44 w 60"/>
                  <a:gd name="T25" fmla="*/ 56 h 79"/>
                  <a:gd name="T26" fmla="*/ 48 w 60"/>
                  <a:gd name="T27" fmla="*/ 54 h 79"/>
                  <a:gd name="T28" fmla="*/ 53 w 60"/>
                  <a:gd name="T29" fmla="*/ 18 h 79"/>
                  <a:gd name="T30" fmla="*/ 50 w 60"/>
                  <a:gd name="T31" fmla="*/ 0 h 79"/>
                  <a:gd name="T32" fmla="*/ 0 w 60"/>
                  <a:gd name="T33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79">
                    <a:moveTo>
                      <a:pt x="0" y="10"/>
                    </a:moveTo>
                    <a:cubicBezTo>
                      <a:pt x="11" y="79"/>
                      <a:pt x="11" y="79"/>
                      <a:pt x="11" y="79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6" y="70"/>
                      <a:pt x="46" y="70"/>
                      <a:pt x="46" y="70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5" y="55"/>
                      <a:pt x="46" y="54"/>
                      <a:pt x="48" y="54"/>
                    </a:cubicBezTo>
                    <a:cubicBezTo>
                      <a:pt x="60" y="45"/>
                      <a:pt x="55" y="30"/>
                      <a:pt x="53" y="18"/>
                    </a:cubicBezTo>
                    <a:cubicBezTo>
                      <a:pt x="52" y="12"/>
                      <a:pt x="51" y="6"/>
                      <a:pt x="50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5" name="íṧľiďê">
                <a:extLst>
                  <a:ext uri="{FF2B5EF4-FFF2-40B4-BE49-F238E27FC236}">
                    <a16:creationId xmlns:a16="http://schemas.microsoft.com/office/drawing/2014/main" id="{B235E680-B6CB-48B1-BF76-6BE95118696C}"/>
                  </a:ext>
                </a:extLst>
              </p:cNvPr>
              <p:cNvSpPr/>
              <p:nvPr/>
            </p:nvSpPr>
            <p:spPr bwMode="auto">
              <a:xfrm>
                <a:off x="6165850" y="3667125"/>
                <a:ext cx="68263" cy="39688"/>
              </a:xfrm>
              <a:custGeom>
                <a:avLst/>
                <a:gdLst>
                  <a:gd name="T0" fmla="*/ 39 w 43"/>
                  <a:gd name="T1" fmla="*/ 0 h 25"/>
                  <a:gd name="T2" fmla="*/ 39 w 43"/>
                  <a:gd name="T3" fmla="*/ 0 h 25"/>
                  <a:gd name="T4" fmla="*/ 39 w 43"/>
                  <a:gd name="T5" fmla="*/ 8 h 25"/>
                  <a:gd name="T6" fmla="*/ 43 w 43"/>
                  <a:gd name="T7" fmla="*/ 25 h 25"/>
                  <a:gd name="T8" fmla="*/ 0 w 43"/>
                  <a:gd name="T9" fmla="*/ 8 h 25"/>
                  <a:gd name="T10" fmla="*/ 39 w 43"/>
                  <a:gd name="T1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25">
                    <a:moveTo>
                      <a:pt x="39" y="0"/>
                    </a:moveTo>
                    <a:lnTo>
                      <a:pt x="39" y="0"/>
                    </a:lnTo>
                    <a:lnTo>
                      <a:pt x="39" y="8"/>
                    </a:lnTo>
                    <a:lnTo>
                      <a:pt x="43" y="25"/>
                    </a:lnTo>
                    <a:lnTo>
                      <a:pt x="0" y="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FF8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6" name="íşḻïḋê">
                <a:extLst>
                  <a:ext uri="{FF2B5EF4-FFF2-40B4-BE49-F238E27FC236}">
                    <a16:creationId xmlns:a16="http://schemas.microsoft.com/office/drawing/2014/main" id="{3C34659D-8FBA-4222-85AA-42E575596159}"/>
                  </a:ext>
                </a:extLst>
              </p:cNvPr>
              <p:cNvSpPr/>
              <p:nvPr/>
            </p:nvSpPr>
            <p:spPr bwMode="auto">
              <a:xfrm>
                <a:off x="6040437" y="3419475"/>
                <a:ext cx="250825" cy="254000"/>
              </a:xfrm>
              <a:custGeom>
                <a:avLst/>
                <a:gdLst>
                  <a:gd name="T0" fmla="*/ 20 w 76"/>
                  <a:gd name="T1" fmla="*/ 66 h 77"/>
                  <a:gd name="T2" fmla="*/ 60 w 76"/>
                  <a:gd name="T3" fmla="*/ 7 h 77"/>
                  <a:gd name="T4" fmla="*/ 45 w 76"/>
                  <a:gd name="T5" fmla="*/ 1 h 77"/>
                  <a:gd name="T6" fmla="*/ 11 w 76"/>
                  <a:gd name="T7" fmla="*/ 17 h 77"/>
                  <a:gd name="T8" fmla="*/ 20 w 76"/>
                  <a:gd name="T9" fmla="*/ 6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7">
                    <a:moveTo>
                      <a:pt x="20" y="66"/>
                    </a:moveTo>
                    <a:cubicBezTo>
                      <a:pt x="36" y="77"/>
                      <a:pt x="76" y="18"/>
                      <a:pt x="60" y="7"/>
                    </a:cubicBezTo>
                    <a:cubicBezTo>
                      <a:pt x="55" y="4"/>
                      <a:pt x="50" y="2"/>
                      <a:pt x="45" y="1"/>
                    </a:cubicBezTo>
                    <a:cubicBezTo>
                      <a:pt x="32" y="0"/>
                      <a:pt x="18" y="5"/>
                      <a:pt x="11" y="17"/>
                    </a:cubicBezTo>
                    <a:cubicBezTo>
                      <a:pt x="0" y="33"/>
                      <a:pt x="4" y="55"/>
                      <a:pt x="20" y="66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7" name="ïṧlïḋé">
                <a:extLst>
                  <a:ext uri="{FF2B5EF4-FFF2-40B4-BE49-F238E27FC236}">
                    <a16:creationId xmlns:a16="http://schemas.microsoft.com/office/drawing/2014/main" id="{E63F2642-F657-463C-983D-796D2A0554E3}"/>
                  </a:ext>
                </a:extLst>
              </p:cNvPr>
              <p:cNvSpPr/>
              <p:nvPr/>
            </p:nvSpPr>
            <p:spPr bwMode="auto">
              <a:xfrm>
                <a:off x="5884862" y="3587750"/>
                <a:ext cx="300038" cy="349250"/>
              </a:xfrm>
              <a:custGeom>
                <a:avLst/>
                <a:gdLst>
                  <a:gd name="T0" fmla="*/ 33 w 91"/>
                  <a:gd name="T1" fmla="*/ 93 h 106"/>
                  <a:gd name="T2" fmla="*/ 76 w 91"/>
                  <a:gd name="T3" fmla="*/ 9 h 106"/>
                  <a:gd name="T4" fmla="*/ 58 w 91"/>
                  <a:gd name="T5" fmla="*/ 0 h 106"/>
                  <a:gd name="T6" fmla="*/ 13 w 91"/>
                  <a:gd name="T7" fmla="*/ 26 h 106"/>
                  <a:gd name="T8" fmla="*/ 33 w 91"/>
                  <a:gd name="T9" fmla="*/ 9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106">
                    <a:moveTo>
                      <a:pt x="33" y="93"/>
                    </a:moveTo>
                    <a:cubicBezTo>
                      <a:pt x="57" y="106"/>
                      <a:pt x="91" y="32"/>
                      <a:pt x="76" y="9"/>
                    </a:cubicBezTo>
                    <a:cubicBezTo>
                      <a:pt x="73" y="3"/>
                      <a:pt x="65" y="0"/>
                      <a:pt x="58" y="0"/>
                    </a:cubicBezTo>
                    <a:cubicBezTo>
                      <a:pt x="40" y="0"/>
                      <a:pt x="22" y="9"/>
                      <a:pt x="13" y="26"/>
                    </a:cubicBezTo>
                    <a:cubicBezTo>
                      <a:pt x="0" y="50"/>
                      <a:pt x="9" y="80"/>
                      <a:pt x="33" y="93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8" name="ïSḷïḍe">
                <a:extLst>
                  <a:ext uri="{FF2B5EF4-FFF2-40B4-BE49-F238E27FC236}">
                    <a16:creationId xmlns:a16="http://schemas.microsoft.com/office/drawing/2014/main" id="{789760DA-95B7-477A-9B89-04B342AB7EBB}"/>
                  </a:ext>
                </a:extLst>
              </p:cNvPr>
              <p:cNvSpPr/>
              <p:nvPr/>
            </p:nvSpPr>
            <p:spPr bwMode="auto">
              <a:xfrm>
                <a:off x="5961062" y="3706813"/>
                <a:ext cx="441325" cy="563563"/>
              </a:xfrm>
              <a:custGeom>
                <a:avLst/>
                <a:gdLst>
                  <a:gd name="T0" fmla="*/ 134 w 134"/>
                  <a:gd name="T1" fmla="*/ 171 h 171"/>
                  <a:gd name="T2" fmla="*/ 0 w 134"/>
                  <a:gd name="T3" fmla="*/ 171 h 171"/>
                  <a:gd name="T4" fmla="*/ 19 w 134"/>
                  <a:gd name="T5" fmla="*/ 33 h 171"/>
                  <a:gd name="T6" fmla="*/ 56 w 134"/>
                  <a:gd name="T7" fmla="*/ 0 h 171"/>
                  <a:gd name="T8" fmla="*/ 69 w 134"/>
                  <a:gd name="T9" fmla="*/ 1 h 171"/>
                  <a:gd name="T10" fmla="*/ 114 w 134"/>
                  <a:gd name="T11" fmla="*/ 40 h 171"/>
                  <a:gd name="T12" fmla="*/ 134 w 134"/>
                  <a:gd name="T13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171">
                    <a:moveTo>
                      <a:pt x="134" y="171"/>
                    </a:moveTo>
                    <a:cubicBezTo>
                      <a:pt x="0" y="171"/>
                      <a:pt x="0" y="171"/>
                      <a:pt x="0" y="171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1" y="14"/>
                      <a:pt x="37" y="0"/>
                      <a:pt x="56" y="0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92" y="1"/>
                      <a:pt x="111" y="18"/>
                      <a:pt x="114" y="40"/>
                    </a:cubicBezTo>
                    <a:lnTo>
                      <a:pt x="134" y="171"/>
                    </a:ln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9" name="îṣļïḋé">
                <a:extLst>
                  <a:ext uri="{FF2B5EF4-FFF2-40B4-BE49-F238E27FC236}">
                    <a16:creationId xmlns:a16="http://schemas.microsoft.com/office/drawing/2014/main" id="{7D64AC5B-7731-45C8-AE02-B473857D0FD8}"/>
                  </a:ext>
                </a:extLst>
              </p:cNvPr>
              <p:cNvSpPr/>
              <p:nvPr/>
            </p:nvSpPr>
            <p:spPr bwMode="auto">
              <a:xfrm>
                <a:off x="6129337" y="4270375"/>
                <a:ext cx="217488" cy="254000"/>
              </a:xfrm>
              <a:custGeom>
                <a:avLst/>
                <a:gdLst>
                  <a:gd name="T0" fmla="*/ 42 w 66"/>
                  <a:gd name="T1" fmla="*/ 59 h 77"/>
                  <a:gd name="T2" fmla="*/ 44 w 66"/>
                  <a:gd name="T3" fmla="*/ 58 h 77"/>
                  <a:gd name="T4" fmla="*/ 44 w 66"/>
                  <a:gd name="T5" fmla="*/ 62 h 77"/>
                  <a:gd name="T6" fmla="*/ 48 w 66"/>
                  <a:gd name="T7" fmla="*/ 63 h 77"/>
                  <a:gd name="T8" fmla="*/ 48 w 66"/>
                  <a:gd name="T9" fmla="*/ 63 h 77"/>
                  <a:gd name="T10" fmla="*/ 48 w 66"/>
                  <a:gd name="T11" fmla="*/ 63 h 77"/>
                  <a:gd name="T12" fmla="*/ 52 w 66"/>
                  <a:gd name="T13" fmla="*/ 73 h 77"/>
                  <a:gd name="T14" fmla="*/ 65 w 66"/>
                  <a:gd name="T15" fmla="*/ 72 h 77"/>
                  <a:gd name="T16" fmla="*/ 61 w 66"/>
                  <a:gd name="T17" fmla="*/ 56 h 77"/>
                  <a:gd name="T18" fmla="*/ 60 w 66"/>
                  <a:gd name="T19" fmla="*/ 54 h 77"/>
                  <a:gd name="T20" fmla="*/ 63 w 66"/>
                  <a:gd name="T21" fmla="*/ 53 h 77"/>
                  <a:gd name="T22" fmla="*/ 37 w 66"/>
                  <a:gd name="T23" fmla="*/ 0 h 77"/>
                  <a:gd name="T24" fmla="*/ 0 w 66"/>
                  <a:gd name="T25" fmla="*/ 0 h 77"/>
                  <a:gd name="T26" fmla="*/ 42 w 66"/>
                  <a:gd name="T27" fmla="*/ 59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77">
                    <a:moveTo>
                      <a:pt x="42" y="59"/>
                    </a:moveTo>
                    <a:cubicBezTo>
                      <a:pt x="44" y="58"/>
                      <a:pt x="44" y="58"/>
                      <a:pt x="44" y="58"/>
                    </a:cubicBezTo>
                    <a:cubicBezTo>
                      <a:pt x="44" y="59"/>
                      <a:pt x="44" y="61"/>
                      <a:pt x="44" y="62"/>
                    </a:cubicBezTo>
                    <a:cubicBezTo>
                      <a:pt x="44" y="70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6"/>
                      <a:pt x="50" y="70"/>
                      <a:pt x="52" y="73"/>
                    </a:cubicBezTo>
                    <a:cubicBezTo>
                      <a:pt x="56" y="77"/>
                      <a:pt x="63" y="77"/>
                      <a:pt x="65" y="72"/>
                    </a:cubicBezTo>
                    <a:cubicBezTo>
                      <a:pt x="66" y="66"/>
                      <a:pt x="64" y="60"/>
                      <a:pt x="61" y="56"/>
                    </a:cubicBezTo>
                    <a:cubicBezTo>
                      <a:pt x="61" y="55"/>
                      <a:pt x="61" y="54"/>
                      <a:pt x="60" y="54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42" y="59"/>
                    </a:lnTo>
                    <a:close/>
                  </a:path>
                </a:pathLst>
              </a:custGeom>
              <a:solidFill>
                <a:srgbClr val="FFA8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0" name="îṡḷíḋé">
                <a:extLst>
                  <a:ext uri="{FF2B5EF4-FFF2-40B4-BE49-F238E27FC236}">
                    <a16:creationId xmlns:a16="http://schemas.microsoft.com/office/drawing/2014/main" id="{CA44333A-3464-4902-910F-862218A7C2CA}"/>
                  </a:ext>
                </a:extLst>
              </p:cNvPr>
              <p:cNvSpPr/>
              <p:nvPr/>
            </p:nvSpPr>
            <p:spPr bwMode="auto">
              <a:xfrm>
                <a:off x="6245225" y="4478338"/>
                <a:ext cx="71438" cy="92075"/>
              </a:xfrm>
              <a:custGeom>
                <a:avLst/>
                <a:gdLst>
                  <a:gd name="T0" fmla="*/ 0 w 22"/>
                  <a:gd name="T1" fmla="*/ 13 h 28"/>
                  <a:gd name="T2" fmla="*/ 4 w 22"/>
                  <a:gd name="T3" fmla="*/ 13 h 28"/>
                  <a:gd name="T4" fmla="*/ 5 w 22"/>
                  <a:gd name="T5" fmla="*/ 13 h 28"/>
                  <a:gd name="T6" fmla="*/ 4 w 22"/>
                  <a:gd name="T7" fmla="*/ 14 h 28"/>
                  <a:gd name="T8" fmla="*/ 8 w 22"/>
                  <a:gd name="T9" fmla="*/ 23 h 28"/>
                  <a:gd name="T10" fmla="*/ 21 w 22"/>
                  <a:gd name="T11" fmla="*/ 22 h 28"/>
                  <a:gd name="T12" fmla="*/ 17 w 22"/>
                  <a:gd name="T13" fmla="*/ 6 h 28"/>
                  <a:gd name="T14" fmla="*/ 14 w 22"/>
                  <a:gd name="T15" fmla="*/ 0 h 28"/>
                  <a:gd name="T16" fmla="*/ 3 w 22"/>
                  <a:gd name="T17" fmla="*/ 3 h 28"/>
                  <a:gd name="T18" fmla="*/ 0 w 22"/>
                  <a:gd name="T19" fmla="*/ 1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" h="28">
                    <a:moveTo>
                      <a:pt x="0" y="13"/>
                    </a:moveTo>
                    <a:cubicBezTo>
                      <a:pt x="0" y="20"/>
                      <a:pt x="4" y="14"/>
                      <a:pt x="4" y="13"/>
                    </a:cubicBezTo>
                    <a:cubicBezTo>
                      <a:pt x="4" y="13"/>
                      <a:pt x="5" y="13"/>
                      <a:pt x="5" y="13"/>
                    </a:cubicBezTo>
                    <a:cubicBezTo>
                      <a:pt x="5" y="13"/>
                      <a:pt x="4" y="13"/>
                      <a:pt x="4" y="14"/>
                    </a:cubicBezTo>
                    <a:cubicBezTo>
                      <a:pt x="4" y="17"/>
                      <a:pt x="6" y="20"/>
                      <a:pt x="8" y="23"/>
                    </a:cubicBezTo>
                    <a:cubicBezTo>
                      <a:pt x="12" y="28"/>
                      <a:pt x="19" y="28"/>
                      <a:pt x="21" y="22"/>
                    </a:cubicBezTo>
                    <a:cubicBezTo>
                      <a:pt x="22" y="17"/>
                      <a:pt x="20" y="11"/>
                      <a:pt x="17" y="6"/>
                    </a:cubicBezTo>
                    <a:cubicBezTo>
                      <a:pt x="16" y="4"/>
                      <a:pt x="15" y="2"/>
                      <a:pt x="14" y="0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0" y="7"/>
                      <a:pt x="0" y="13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1" name="işļíḋê">
                <a:extLst>
                  <a:ext uri="{FF2B5EF4-FFF2-40B4-BE49-F238E27FC236}">
                    <a16:creationId xmlns:a16="http://schemas.microsoft.com/office/drawing/2014/main" id="{EE3CC306-F1CC-41C6-8413-B74C76280BC4}"/>
                  </a:ext>
                </a:extLst>
              </p:cNvPr>
              <p:cNvSpPr/>
              <p:nvPr/>
            </p:nvSpPr>
            <p:spPr bwMode="auto">
              <a:xfrm>
                <a:off x="6080125" y="3789363"/>
                <a:ext cx="174625" cy="484188"/>
              </a:xfrm>
              <a:custGeom>
                <a:avLst/>
                <a:gdLst>
                  <a:gd name="T0" fmla="*/ 41 w 53"/>
                  <a:gd name="T1" fmla="*/ 122 h 147"/>
                  <a:gd name="T2" fmla="*/ 31 w 53"/>
                  <a:gd name="T3" fmla="*/ 0 h 147"/>
                  <a:gd name="T4" fmla="*/ 4 w 53"/>
                  <a:gd name="T5" fmla="*/ 0 h 147"/>
                  <a:gd name="T6" fmla="*/ 1 w 53"/>
                  <a:gd name="T7" fmla="*/ 111 h 147"/>
                  <a:gd name="T8" fmla="*/ 4 w 53"/>
                  <a:gd name="T9" fmla="*/ 129 h 147"/>
                  <a:gd name="T10" fmla="*/ 15 w 53"/>
                  <a:gd name="T11" fmla="*/ 147 h 147"/>
                  <a:gd name="T12" fmla="*/ 53 w 53"/>
                  <a:gd name="T13" fmla="*/ 146 h 147"/>
                  <a:gd name="T14" fmla="*/ 41 w 53"/>
                  <a:gd name="T15" fmla="*/ 12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47">
                    <a:moveTo>
                      <a:pt x="41" y="122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111"/>
                      <a:pt x="1" y="111"/>
                      <a:pt x="1" y="111"/>
                    </a:cubicBezTo>
                    <a:cubicBezTo>
                      <a:pt x="0" y="117"/>
                      <a:pt x="2" y="123"/>
                      <a:pt x="4" y="129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53" y="146"/>
                      <a:pt x="53" y="146"/>
                      <a:pt x="53" y="146"/>
                    </a:cubicBezTo>
                    <a:lnTo>
                      <a:pt x="41" y="122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2" name="iś1îḍe">
                <a:extLst>
                  <a:ext uri="{FF2B5EF4-FFF2-40B4-BE49-F238E27FC236}">
                    <a16:creationId xmlns:a16="http://schemas.microsoft.com/office/drawing/2014/main" id="{468EC120-3972-4C6A-8CE4-A017DEF0E043}"/>
                  </a:ext>
                </a:extLst>
              </p:cNvPr>
              <p:cNvSpPr/>
              <p:nvPr/>
            </p:nvSpPr>
            <p:spPr bwMode="auto">
              <a:xfrm>
                <a:off x="6013450" y="3762375"/>
                <a:ext cx="293688" cy="744538"/>
              </a:xfrm>
              <a:custGeom>
                <a:avLst/>
                <a:gdLst>
                  <a:gd name="T0" fmla="*/ 89 w 89"/>
                  <a:gd name="T1" fmla="*/ 220 h 226"/>
                  <a:gd name="T2" fmla="*/ 41 w 89"/>
                  <a:gd name="T3" fmla="*/ 116 h 226"/>
                  <a:gd name="T4" fmla="*/ 51 w 89"/>
                  <a:gd name="T5" fmla="*/ 8 h 226"/>
                  <a:gd name="T6" fmla="*/ 47 w 89"/>
                  <a:gd name="T7" fmla="*/ 7 h 226"/>
                  <a:gd name="T8" fmla="*/ 2 w 89"/>
                  <a:gd name="T9" fmla="*/ 40 h 226"/>
                  <a:gd name="T10" fmla="*/ 0 w 89"/>
                  <a:gd name="T11" fmla="*/ 105 h 226"/>
                  <a:gd name="T12" fmla="*/ 4 w 89"/>
                  <a:gd name="T13" fmla="*/ 124 h 226"/>
                  <a:gd name="T14" fmla="*/ 68 w 89"/>
                  <a:gd name="T15" fmla="*/ 226 h 226"/>
                  <a:gd name="T16" fmla="*/ 89 w 89"/>
                  <a:gd name="T17" fmla="*/ 22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226">
                    <a:moveTo>
                      <a:pt x="89" y="220"/>
                    </a:moveTo>
                    <a:cubicBezTo>
                      <a:pt x="41" y="116"/>
                      <a:pt x="41" y="116"/>
                      <a:pt x="41" y="116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25" y="0"/>
                      <a:pt x="2" y="17"/>
                      <a:pt x="2" y="40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2"/>
                      <a:pt x="1" y="118"/>
                      <a:pt x="4" y="124"/>
                    </a:cubicBezTo>
                    <a:cubicBezTo>
                      <a:pt x="68" y="226"/>
                      <a:pt x="68" y="226"/>
                      <a:pt x="68" y="226"/>
                    </a:cubicBezTo>
                    <a:lnTo>
                      <a:pt x="89" y="220"/>
                    </a:ln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3" name="ïšḻiďè">
                <a:extLst>
                  <a:ext uri="{FF2B5EF4-FFF2-40B4-BE49-F238E27FC236}">
                    <a16:creationId xmlns:a16="http://schemas.microsoft.com/office/drawing/2014/main" id="{AEF0C7F2-3B1A-4F6E-8A33-702BF467B868}"/>
                  </a:ext>
                </a:extLst>
              </p:cNvPr>
              <p:cNvSpPr/>
              <p:nvPr/>
            </p:nvSpPr>
            <p:spPr bwMode="auto">
              <a:xfrm>
                <a:off x="5092700" y="3692525"/>
                <a:ext cx="446088" cy="560388"/>
              </a:xfrm>
              <a:custGeom>
                <a:avLst/>
                <a:gdLst>
                  <a:gd name="T0" fmla="*/ 135 w 135"/>
                  <a:gd name="T1" fmla="*/ 169 h 170"/>
                  <a:gd name="T2" fmla="*/ 0 w 135"/>
                  <a:gd name="T3" fmla="*/ 170 h 170"/>
                  <a:gd name="T4" fmla="*/ 19 w 135"/>
                  <a:gd name="T5" fmla="*/ 32 h 170"/>
                  <a:gd name="T6" fmla="*/ 57 w 135"/>
                  <a:gd name="T7" fmla="*/ 0 h 170"/>
                  <a:gd name="T8" fmla="*/ 70 w 135"/>
                  <a:gd name="T9" fmla="*/ 0 h 170"/>
                  <a:gd name="T10" fmla="*/ 115 w 135"/>
                  <a:gd name="T11" fmla="*/ 40 h 170"/>
                  <a:gd name="T12" fmla="*/ 135 w 135"/>
                  <a:gd name="T13" fmla="*/ 169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70">
                    <a:moveTo>
                      <a:pt x="135" y="169"/>
                    </a:moveTo>
                    <a:cubicBezTo>
                      <a:pt x="0" y="170"/>
                      <a:pt x="0" y="170"/>
                      <a:pt x="0" y="170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2" y="14"/>
                      <a:pt x="38" y="0"/>
                      <a:pt x="5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93" y="1"/>
                      <a:pt x="112" y="17"/>
                      <a:pt x="115" y="40"/>
                    </a:cubicBezTo>
                    <a:lnTo>
                      <a:pt x="135" y="169"/>
                    </a:lnTo>
                    <a:close/>
                  </a:path>
                </a:pathLst>
              </a:custGeom>
              <a:solidFill>
                <a:srgbClr val="FF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4" name="ïṥlíḑè">
                <a:extLst>
                  <a:ext uri="{FF2B5EF4-FFF2-40B4-BE49-F238E27FC236}">
                    <a16:creationId xmlns:a16="http://schemas.microsoft.com/office/drawing/2014/main" id="{A4DEF3AA-53EA-448D-8767-4AAB42C9E435}"/>
                  </a:ext>
                </a:extLst>
              </p:cNvPr>
              <p:cNvSpPr/>
              <p:nvPr/>
            </p:nvSpPr>
            <p:spPr bwMode="auto">
              <a:xfrm>
                <a:off x="5657850" y="3248025"/>
                <a:ext cx="74613" cy="92075"/>
              </a:xfrm>
              <a:custGeom>
                <a:avLst/>
                <a:gdLst>
                  <a:gd name="T0" fmla="*/ 2 w 23"/>
                  <a:gd name="T1" fmla="*/ 19 h 28"/>
                  <a:gd name="T2" fmla="*/ 7 w 23"/>
                  <a:gd name="T3" fmla="*/ 18 h 28"/>
                  <a:gd name="T4" fmla="*/ 7 w 23"/>
                  <a:gd name="T5" fmla="*/ 18 h 28"/>
                  <a:gd name="T6" fmla="*/ 6 w 23"/>
                  <a:gd name="T7" fmla="*/ 17 h 28"/>
                  <a:gd name="T8" fmla="*/ 8 w 23"/>
                  <a:gd name="T9" fmla="*/ 7 h 28"/>
                  <a:gd name="T10" fmla="*/ 21 w 23"/>
                  <a:gd name="T11" fmla="*/ 5 h 28"/>
                  <a:gd name="T12" fmla="*/ 21 w 23"/>
                  <a:gd name="T13" fmla="*/ 21 h 28"/>
                  <a:gd name="T14" fmla="*/ 19 w 23"/>
                  <a:gd name="T15" fmla="*/ 28 h 28"/>
                  <a:gd name="T16" fmla="*/ 8 w 23"/>
                  <a:gd name="T17" fmla="*/ 27 h 28"/>
                  <a:gd name="T18" fmla="*/ 2 w 23"/>
                  <a:gd name="T19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8">
                    <a:moveTo>
                      <a:pt x="2" y="19"/>
                    </a:moveTo>
                    <a:cubicBezTo>
                      <a:pt x="0" y="11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6" y="17"/>
                      <a:pt x="6" y="17"/>
                    </a:cubicBezTo>
                    <a:cubicBezTo>
                      <a:pt x="6" y="14"/>
                      <a:pt x="6" y="10"/>
                      <a:pt x="8" y="7"/>
                    </a:cubicBezTo>
                    <a:cubicBezTo>
                      <a:pt x="11" y="1"/>
                      <a:pt x="18" y="0"/>
                      <a:pt x="21" y="5"/>
                    </a:cubicBezTo>
                    <a:cubicBezTo>
                      <a:pt x="23" y="10"/>
                      <a:pt x="22" y="16"/>
                      <a:pt x="21" y="21"/>
                    </a:cubicBezTo>
                    <a:cubicBezTo>
                      <a:pt x="21" y="24"/>
                      <a:pt x="20" y="26"/>
                      <a:pt x="19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7" y="26"/>
                      <a:pt x="3" y="24"/>
                      <a:pt x="2" y="19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5" name="íṣḷíḋê">
                <a:extLst>
                  <a:ext uri="{FF2B5EF4-FFF2-40B4-BE49-F238E27FC236}">
                    <a16:creationId xmlns:a16="http://schemas.microsoft.com/office/drawing/2014/main" id="{FD9630CB-6056-40D9-9DB8-C636C2A0CC89}"/>
                  </a:ext>
                </a:extLst>
              </p:cNvPr>
              <p:cNvSpPr/>
              <p:nvPr/>
            </p:nvSpPr>
            <p:spPr bwMode="auto">
              <a:xfrm>
                <a:off x="5359400" y="3324225"/>
                <a:ext cx="373063" cy="504825"/>
              </a:xfrm>
              <a:custGeom>
                <a:avLst/>
                <a:gdLst>
                  <a:gd name="T0" fmla="*/ 93 w 113"/>
                  <a:gd name="T1" fmla="*/ 0 h 153"/>
                  <a:gd name="T2" fmla="*/ 74 w 113"/>
                  <a:gd name="T3" fmla="*/ 109 h 153"/>
                  <a:gd name="T4" fmla="*/ 0 w 113"/>
                  <a:gd name="T5" fmla="*/ 115 h 153"/>
                  <a:gd name="T6" fmla="*/ 22 w 113"/>
                  <a:gd name="T7" fmla="*/ 153 h 153"/>
                  <a:gd name="T8" fmla="*/ 80 w 113"/>
                  <a:gd name="T9" fmla="*/ 150 h 153"/>
                  <a:gd name="T10" fmla="*/ 98 w 113"/>
                  <a:gd name="T11" fmla="*/ 141 h 153"/>
                  <a:gd name="T12" fmla="*/ 99 w 113"/>
                  <a:gd name="T13" fmla="*/ 140 h 153"/>
                  <a:gd name="T14" fmla="*/ 103 w 113"/>
                  <a:gd name="T15" fmla="*/ 130 h 153"/>
                  <a:gd name="T16" fmla="*/ 113 w 113"/>
                  <a:gd name="T17" fmla="*/ 3 h 153"/>
                  <a:gd name="T18" fmla="*/ 93 w 113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3" h="153">
                    <a:moveTo>
                      <a:pt x="93" y="0"/>
                    </a:moveTo>
                    <a:cubicBezTo>
                      <a:pt x="74" y="109"/>
                      <a:pt x="74" y="109"/>
                      <a:pt x="74" y="109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80" y="150"/>
                      <a:pt x="80" y="150"/>
                      <a:pt x="80" y="150"/>
                    </a:cubicBezTo>
                    <a:cubicBezTo>
                      <a:pt x="87" y="149"/>
                      <a:pt x="94" y="146"/>
                      <a:pt x="98" y="141"/>
                    </a:cubicBezTo>
                    <a:cubicBezTo>
                      <a:pt x="98" y="141"/>
                      <a:pt x="99" y="141"/>
                      <a:pt x="99" y="140"/>
                    </a:cubicBezTo>
                    <a:cubicBezTo>
                      <a:pt x="101" y="137"/>
                      <a:pt x="103" y="134"/>
                      <a:pt x="103" y="130"/>
                    </a:cubicBezTo>
                    <a:cubicBezTo>
                      <a:pt x="113" y="3"/>
                      <a:pt x="113" y="3"/>
                      <a:pt x="113" y="3"/>
                    </a:cubicBez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EF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6" name="iṩļïḓe">
                <a:extLst>
                  <a:ext uri="{FF2B5EF4-FFF2-40B4-BE49-F238E27FC236}">
                    <a16:creationId xmlns:a16="http://schemas.microsoft.com/office/drawing/2014/main" id="{17D88370-3540-44D6-9778-D96CA8061C41}"/>
                  </a:ext>
                </a:extLst>
              </p:cNvPr>
              <p:cNvSpPr/>
              <p:nvPr/>
            </p:nvSpPr>
            <p:spPr bwMode="auto">
              <a:xfrm>
                <a:off x="5116512" y="3168650"/>
                <a:ext cx="82550" cy="95250"/>
              </a:xfrm>
              <a:custGeom>
                <a:avLst/>
                <a:gdLst>
                  <a:gd name="T0" fmla="*/ 20 w 25"/>
                  <a:gd name="T1" fmla="*/ 25 h 29"/>
                  <a:gd name="T2" fmla="*/ 17 w 25"/>
                  <a:gd name="T3" fmla="*/ 21 h 29"/>
                  <a:gd name="T4" fmla="*/ 17 w 25"/>
                  <a:gd name="T5" fmla="*/ 21 h 29"/>
                  <a:gd name="T6" fmla="*/ 17 w 25"/>
                  <a:gd name="T7" fmla="*/ 20 h 29"/>
                  <a:gd name="T8" fmla="*/ 21 w 25"/>
                  <a:gd name="T9" fmla="*/ 11 h 29"/>
                  <a:gd name="T10" fmla="*/ 11 w 25"/>
                  <a:gd name="T11" fmla="*/ 3 h 29"/>
                  <a:gd name="T12" fmla="*/ 2 w 25"/>
                  <a:gd name="T13" fmla="*/ 17 h 29"/>
                  <a:gd name="T14" fmla="*/ 0 w 25"/>
                  <a:gd name="T15" fmla="*/ 24 h 29"/>
                  <a:gd name="T16" fmla="*/ 11 w 25"/>
                  <a:gd name="T17" fmla="*/ 29 h 29"/>
                  <a:gd name="T18" fmla="*/ 20 w 25"/>
                  <a:gd name="T19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9">
                    <a:moveTo>
                      <a:pt x="20" y="25"/>
                    </a:moveTo>
                    <a:cubicBezTo>
                      <a:pt x="25" y="19"/>
                      <a:pt x="17" y="20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0"/>
                    </a:cubicBezTo>
                    <a:cubicBezTo>
                      <a:pt x="19" y="18"/>
                      <a:pt x="21" y="15"/>
                      <a:pt x="21" y="11"/>
                    </a:cubicBezTo>
                    <a:cubicBezTo>
                      <a:pt x="22" y="5"/>
                      <a:pt x="16" y="0"/>
                      <a:pt x="11" y="3"/>
                    </a:cubicBezTo>
                    <a:cubicBezTo>
                      <a:pt x="6" y="6"/>
                      <a:pt x="4" y="12"/>
                      <a:pt x="2" y="17"/>
                    </a:cubicBezTo>
                    <a:cubicBezTo>
                      <a:pt x="1" y="19"/>
                      <a:pt x="1" y="21"/>
                      <a:pt x="0" y="24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2" y="28"/>
                      <a:pt x="16" y="28"/>
                      <a:pt x="20" y="25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7" name="ïṡḷïḑe">
                <a:extLst>
                  <a:ext uri="{FF2B5EF4-FFF2-40B4-BE49-F238E27FC236}">
                    <a16:creationId xmlns:a16="http://schemas.microsoft.com/office/drawing/2014/main" id="{54B4AF3A-EB28-4AB1-BE6A-722352852253}"/>
                  </a:ext>
                </a:extLst>
              </p:cNvPr>
              <p:cNvSpPr/>
              <p:nvPr/>
            </p:nvSpPr>
            <p:spPr bwMode="auto">
              <a:xfrm>
                <a:off x="5122862" y="5627688"/>
                <a:ext cx="104775" cy="79375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8" name="iṧlídè">
                <a:extLst>
                  <a:ext uri="{FF2B5EF4-FFF2-40B4-BE49-F238E27FC236}">
                    <a16:creationId xmlns:a16="http://schemas.microsoft.com/office/drawing/2014/main" id="{DCDC165E-F2F6-47F5-AEA9-CCD83BA43925}"/>
                  </a:ext>
                </a:extLst>
              </p:cNvPr>
              <p:cNvSpPr/>
              <p:nvPr/>
            </p:nvSpPr>
            <p:spPr bwMode="auto">
              <a:xfrm>
                <a:off x="5122862" y="5676900"/>
                <a:ext cx="104775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9" name="îṩļíḑé">
                <a:extLst>
                  <a:ext uri="{FF2B5EF4-FFF2-40B4-BE49-F238E27FC236}">
                    <a16:creationId xmlns:a16="http://schemas.microsoft.com/office/drawing/2014/main" id="{BFD0B1E5-CA90-4494-AAF7-AB8D5F8D572A}"/>
                  </a:ext>
                </a:extLst>
              </p:cNvPr>
              <p:cNvSpPr/>
              <p:nvPr/>
            </p:nvSpPr>
            <p:spPr bwMode="auto">
              <a:xfrm>
                <a:off x="5122862" y="5707063"/>
                <a:ext cx="269875" cy="101600"/>
              </a:xfrm>
              <a:custGeom>
                <a:avLst/>
                <a:gdLst>
                  <a:gd name="T0" fmla="*/ 0 w 82"/>
                  <a:gd name="T1" fmla="*/ 31 h 31"/>
                  <a:gd name="T2" fmla="*/ 82 w 82"/>
                  <a:gd name="T3" fmla="*/ 31 h 31"/>
                  <a:gd name="T4" fmla="*/ 82 w 82"/>
                  <a:gd name="T5" fmla="*/ 23 h 31"/>
                  <a:gd name="T6" fmla="*/ 82 w 82"/>
                  <a:gd name="T7" fmla="*/ 23 h 31"/>
                  <a:gd name="T8" fmla="*/ 74 w 82"/>
                  <a:gd name="T9" fmla="*/ 14 h 31"/>
                  <a:gd name="T10" fmla="*/ 74 w 82"/>
                  <a:gd name="T11" fmla="*/ 14 h 31"/>
                  <a:gd name="T12" fmla="*/ 56 w 82"/>
                  <a:gd name="T13" fmla="*/ 10 h 31"/>
                  <a:gd name="T14" fmla="*/ 38 w 82"/>
                  <a:gd name="T15" fmla="*/ 0 h 31"/>
                  <a:gd name="T16" fmla="*/ 0 w 82"/>
                  <a:gd name="T17" fmla="*/ 0 h 31"/>
                  <a:gd name="T18" fmla="*/ 0 w 82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1">
                    <a:moveTo>
                      <a:pt x="0" y="31"/>
                    </a:moveTo>
                    <a:cubicBezTo>
                      <a:pt x="82" y="31"/>
                      <a:pt x="82" y="31"/>
                      <a:pt x="82" y="3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18"/>
                      <a:pt x="79" y="14"/>
                      <a:pt x="74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8" y="14"/>
                      <a:pt x="62" y="13"/>
                      <a:pt x="56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0" name="iŝlidé">
                <a:extLst>
                  <a:ext uri="{FF2B5EF4-FFF2-40B4-BE49-F238E27FC236}">
                    <a16:creationId xmlns:a16="http://schemas.microsoft.com/office/drawing/2014/main" id="{1FECB264-1882-41E0-878C-B4A6D3D974BC}"/>
                  </a:ext>
                </a:extLst>
              </p:cNvPr>
              <p:cNvSpPr/>
              <p:nvPr/>
            </p:nvSpPr>
            <p:spPr bwMode="auto">
              <a:xfrm>
                <a:off x="5521325" y="5627688"/>
                <a:ext cx="106363" cy="79375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1" name="iṣ1iḑê">
                <a:extLst>
                  <a:ext uri="{FF2B5EF4-FFF2-40B4-BE49-F238E27FC236}">
                    <a16:creationId xmlns:a16="http://schemas.microsoft.com/office/drawing/2014/main" id="{71FC1A95-6A74-4708-B764-086129A9B888}"/>
                  </a:ext>
                </a:extLst>
              </p:cNvPr>
              <p:cNvSpPr/>
              <p:nvPr/>
            </p:nvSpPr>
            <p:spPr bwMode="auto">
              <a:xfrm>
                <a:off x="5521325" y="5676900"/>
                <a:ext cx="10636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2" name="îSlîḋè">
                <a:extLst>
                  <a:ext uri="{FF2B5EF4-FFF2-40B4-BE49-F238E27FC236}">
                    <a16:creationId xmlns:a16="http://schemas.microsoft.com/office/drawing/2014/main" id="{5AD1856F-B8E3-467E-BA39-A876BE1D9847}"/>
                  </a:ext>
                </a:extLst>
              </p:cNvPr>
              <p:cNvSpPr/>
              <p:nvPr/>
            </p:nvSpPr>
            <p:spPr bwMode="auto">
              <a:xfrm>
                <a:off x="5521325" y="5707063"/>
                <a:ext cx="271463" cy="101600"/>
              </a:xfrm>
              <a:custGeom>
                <a:avLst/>
                <a:gdLst>
                  <a:gd name="T0" fmla="*/ 0 w 82"/>
                  <a:gd name="T1" fmla="*/ 31 h 31"/>
                  <a:gd name="T2" fmla="*/ 82 w 82"/>
                  <a:gd name="T3" fmla="*/ 31 h 31"/>
                  <a:gd name="T4" fmla="*/ 82 w 82"/>
                  <a:gd name="T5" fmla="*/ 23 h 31"/>
                  <a:gd name="T6" fmla="*/ 82 w 82"/>
                  <a:gd name="T7" fmla="*/ 23 h 31"/>
                  <a:gd name="T8" fmla="*/ 74 w 82"/>
                  <a:gd name="T9" fmla="*/ 14 h 31"/>
                  <a:gd name="T10" fmla="*/ 74 w 82"/>
                  <a:gd name="T11" fmla="*/ 14 h 31"/>
                  <a:gd name="T12" fmla="*/ 56 w 82"/>
                  <a:gd name="T13" fmla="*/ 10 h 31"/>
                  <a:gd name="T14" fmla="*/ 37 w 82"/>
                  <a:gd name="T15" fmla="*/ 0 h 31"/>
                  <a:gd name="T16" fmla="*/ 0 w 82"/>
                  <a:gd name="T17" fmla="*/ 0 h 31"/>
                  <a:gd name="T18" fmla="*/ 0 w 82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1">
                    <a:moveTo>
                      <a:pt x="0" y="31"/>
                    </a:moveTo>
                    <a:cubicBezTo>
                      <a:pt x="82" y="31"/>
                      <a:pt x="82" y="31"/>
                      <a:pt x="82" y="3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18"/>
                      <a:pt x="78" y="14"/>
                      <a:pt x="74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8" y="14"/>
                      <a:pt x="62" y="13"/>
                      <a:pt x="56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B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3" name="îsḻiḍê">
                <a:extLst>
                  <a:ext uri="{FF2B5EF4-FFF2-40B4-BE49-F238E27FC236}">
                    <a16:creationId xmlns:a16="http://schemas.microsoft.com/office/drawing/2014/main" id="{D0C965ED-3D8F-4F20-B5C5-73109E26B115}"/>
                  </a:ext>
                </a:extLst>
              </p:cNvPr>
              <p:cNvSpPr/>
              <p:nvPr/>
            </p:nvSpPr>
            <p:spPr bwMode="auto">
              <a:xfrm>
                <a:off x="5224462" y="4249738"/>
                <a:ext cx="409575" cy="1381125"/>
              </a:xfrm>
              <a:custGeom>
                <a:avLst/>
                <a:gdLst>
                  <a:gd name="T0" fmla="*/ 0 w 124"/>
                  <a:gd name="T1" fmla="*/ 1 h 419"/>
                  <a:gd name="T2" fmla="*/ 3 w 124"/>
                  <a:gd name="T3" fmla="*/ 32 h 419"/>
                  <a:gd name="T4" fmla="*/ 15 w 124"/>
                  <a:gd name="T5" fmla="*/ 65 h 419"/>
                  <a:gd name="T6" fmla="*/ 28 w 124"/>
                  <a:gd name="T7" fmla="*/ 83 h 419"/>
                  <a:gd name="T8" fmla="*/ 87 w 124"/>
                  <a:gd name="T9" fmla="*/ 419 h 419"/>
                  <a:gd name="T10" fmla="*/ 124 w 124"/>
                  <a:gd name="T11" fmla="*/ 419 h 419"/>
                  <a:gd name="T12" fmla="*/ 95 w 124"/>
                  <a:gd name="T13" fmla="*/ 0 h 419"/>
                  <a:gd name="T14" fmla="*/ 0 w 124"/>
                  <a:gd name="T15" fmla="*/ 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419">
                    <a:moveTo>
                      <a:pt x="0" y="1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44"/>
                      <a:pt x="9" y="55"/>
                      <a:pt x="15" y="65"/>
                    </a:cubicBezTo>
                    <a:cubicBezTo>
                      <a:pt x="28" y="83"/>
                      <a:pt x="28" y="83"/>
                      <a:pt x="28" y="83"/>
                    </a:cubicBezTo>
                    <a:cubicBezTo>
                      <a:pt x="87" y="419"/>
                      <a:pt x="87" y="419"/>
                      <a:pt x="87" y="419"/>
                    </a:cubicBezTo>
                    <a:cubicBezTo>
                      <a:pt x="124" y="419"/>
                      <a:pt x="124" y="419"/>
                      <a:pt x="124" y="419"/>
                    </a:cubicBezTo>
                    <a:cubicBezTo>
                      <a:pt x="95" y="0"/>
                      <a:pt x="95" y="0"/>
                      <a:pt x="95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4" name="išļíďé">
                <a:extLst>
                  <a:ext uri="{FF2B5EF4-FFF2-40B4-BE49-F238E27FC236}">
                    <a16:creationId xmlns:a16="http://schemas.microsoft.com/office/drawing/2014/main" id="{505BE1F5-8D43-46F0-9107-ACBE907E88C1}"/>
                  </a:ext>
                </a:extLst>
              </p:cNvPr>
              <p:cNvSpPr/>
              <p:nvPr/>
            </p:nvSpPr>
            <p:spPr bwMode="auto">
              <a:xfrm>
                <a:off x="5083175" y="4249738"/>
                <a:ext cx="455613" cy="1381125"/>
              </a:xfrm>
              <a:custGeom>
                <a:avLst/>
                <a:gdLst>
                  <a:gd name="T0" fmla="*/ 3 w 138"/>
                  <a:gd name="T1" fmla="*/ 1 h 419"/>
                  <a:gd name="T2" fmla="*/ 1 w 138"/>
                  <a:gd name="T3" fmla="*/ 31 h 419"/>
                  <a:gd name="T4" fmla="*/ 19 w 138"/>
                  <a:gd name="T5" fmla="*/ 83 h 419"/>
                  <a:gd name="T6" fmla="*/ 19 w 138"/>
                  <a:gd name="T7" fmla="*/ 83 h 419"/>
                  <a:gd name="T8" fmla="*/ 8 w 138"/>
                  <a:gd name="T9" fmla="*/ 419 h 419"/>
                  <a:gd name="T10" fmla="*/ 46 w 138"/>
                  <a:gd name="T11" fmla="*/ 419 h 419"/>
                  <a:gd name="T12" fmla="*/ 89 w 138"/>
                  <a:gd name="T13" fmla="*/ 62 h 419"/>
                  <a:gd name="T14" fmla="*/ 138 w 138"/>
                  <a:gd name="T15" fmla="*/ 0 h 419"/>
                  <a:gd name="T16" fmla="*/ 3 w 138"/>
                  <a:gd name="T17" fmla="*/ 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419">
                    <a:moveTo>
                      <a:pt x="3" y="1"/>
                    </a:moveTo>
                    <a:cubicBezTo>
                      <a:pt x="1" y="31"/>
                      <a:pt x="1" y="31"/>
                      <a:pt x="1" y="31"/>
                    </a:cubicBezTo>
                    <a:cubicBezTo>
                      <a:pt x="0" y="50"/>
                      <a:pt x="6" y="69"/>
                      <a:pt x="19" y="83"/>
                    </a:cubicBezTo>
                    <a:cubicBezTo>
                      <a:pt x="19" y="83"/>
                      <a:pt x="19" y="83"/>
                      <a:pt x="19" y="83"/>
                    </a:cubicBezTo>
                    <a:cubicBezTo>
                      <a:pt x="8" y="419"/>
                      <a:pt x="8" y="419"/>
                      <a:pt x="8" y="419"/>
                    </a:cubicBezTo>
                    <a:cubicBezTo>
                      <a:pt x="46" y="419"/>
                      <a:pt x="46" y="419"/>
                      <a:pt x="46" y="419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138" y="0"/>
                      <a:pt x="138" y="0"/>
                      <a:pt x="138" y="0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5" name="íṣḻïḑê">
                <a:extLst>
                  <a:ext uri="{FF2B5EF4-FFF2-40B4-BE49-F238E27FC236}">
                    <a16:creationId xmlns:a16="http://schemas.microsoft.com/office/drawing/2014/main" id="{4C32A645-CC14-4BC9-A3F3-F33E7CE85349}"/>
                  </a:ext>
                </a:extLst>
              </p:cNvPr>
              <p:cNvSpPr/>
              <p:nvPr/>
            </p:nvSpPr>
            <p:spPr bwMode="auto">
              <a:xfrm>
                <a:off x="4991100" y="3235325"/>
                <a:ext cx="319088" cy="566738"/>
              </a:xfrm>
              <a:custGeom>
                <a:avLst/>
                <a:gdLst>
                  <a:gd name="T0" fmla="*/ 55 w 97"/>
                  <a:gd name="T1" fmla="*/ 8 h 172"/>
                  <a:gd name="T2" fmla="*/ 37 w 97"/>
                  <a:gd name="T3" fmla="*/ 107 h 172"/>
                  <a:gd name="T4" fmla="*/ 97 w 97"/>
                  <a:gd name="T5" fmla="*/ 151 h 172"/>
                  <a:gd name="T6" fmla="*/ 59 w 97"/>
                  <a:gd name="T7" fmla="*/ 172 h 172"/>
                  <a:gd name="T8" fmla="*/ 49 w 97"/>
                  <a:gd name="T9" fmla="*/ 166 h 172"/>
                  <a:gd name="T10" fmla="*/ 11 w 97"/>
                  <a:gd name="T11" fmla="*/ 139 h 172"/>
                  <a:gd name="T12" fmla="*/ 0 w 97"/>
                  <a:gd name="T13" fmla="*/ 123 h 172"/>
                  <a:gd name="T14" fmla="*/ 0 w 97"/>
                  <a:gd name="T15" fmla="*/ 121 h 172"/>
                  <a:gd name="T16" fmla="*/ 1 w 97"/>
                  <a:gd name="T17" fmla="*/ 110 h 172"/>
                  <a:gd name="T18" fmla="*/ 36 w 97"/>
                  <a:gd name="T19" fmla="*/ 0 h 172"/>
                  <a:gd name="T20" fmla="*/ 55 w 97"/>
                  <a:gd name="T21" fmla="*/ 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2">
                    <a:moveTo>
                      <a:pt x="55" y="8"/>
                    </a:moveTo>
                    <a:cubicBezTo>
                      <a:pt x="37" y="107"/>
                      <a:pt x="37" y="107"/>
                      <a:pt x="37" y="107"/>
                    </a:cubicBezTo>
                    <a:cubicBezTo>
                      <a:pt x="97" y="151"/>
                      <a:pt x="97" y="151"/>
                      <a:pt x="97" y="151"/>
                    </a:cubicBezTo>
                    <a:cubicBezTo>
                      <a:pt x="59" y="172"/>
                      <a:pt x="59" y="172"/>
                      <a:pt x="59" y="172"/>
                    </a:cubicBezTo>
                    <a:cubicBezTo>
                      <a:pt x="49" y="166"/>
                      <a:pt x="49" y="166"/>
                      <a:pt x="49" y="166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5" y="135"/>
                      <a:pt x="1" y="129"/>
                      <a:pt x="0" y="123"/>
                    </a:cubicBezTo>
                    <a:cubicBezTo>
                      <a:pt x="0" y="122"/>
                      <a:pt x="0" y="122"/>
                      <a:pt x="0" y="121"/>
                    </a:cubicBezTo>
                    <a:cubicBezTo>
                      <a:pt x="0" y="117"/>
                      <a:pt x="0" y="114"/>
                      <a:pt x="1" y="110"/>
                    </a:cubicBezTo>
                    <a:cubicBezTo>
                      <a:pt x="36" y="0"/>
                      <a:pt x="36" y="0"/>
                      <a:pt x="36" y="0"/>
                    </a:cubicBez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6" name="ïŝliḑê">
                <a:extLst>
                  <a:ext uri="{FF2B5EF4-FFF2-40B4-BE49-F238E27FC236}">
                    <a16:creationId xmlns:a16="http://schemas.microsoft.com/office/drawing/2014/main" id="{28823134-B526-4BE7-8CA7-57DFAD7E4CDE}"/>
                  </a:ext>
                </a:extLst>
              </p:cNvPr>
              <p:cNvSpPr/>
              <p:nvPr/>
            </p:nvSpPr>
            <p:spPr bwMode="auto">
              <a:xfrm>
                <a:off x="5297487" y="3498850"/>
                <a:ext cx="192088" cy="196850"/>
              </a:xfrm>
              <a:custGeom>
                <a:avLst/>
                <a:gdLst>
                  <a:gd name="T0" fmla="*/ 11 w 58"/>
                  <a:gd name="T1" fmla="*/ 59 h 60"/>
                  <a:gd name="T2" fmla="*/ 54 w 58"/>
                  <a:gd name="T3" fmla="*/ 30 h 60"/>
                  <a:gd name="T4" fmla="*/ 45 w 58"/>
                  <a:gd name="T5" fmla="*/ 20 h 60"/>
                  <a:gd name="T6" fmla="*/ 11 w 58"/>
                  <a:gd name="T7" fmla="*/ 5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60">
                    <a:moveTo>
                      <a:pt x="11" y="59"/>
                    </a:moveTo>
                    <a:cubicBezTo>
                      <a:pt x="13" y="60"/>
                      <a:pt x="58" y="58"/>
                      <a:pt x="54" y="30"/>
                    </a:cubicBezTo>
                    <a:cubicBezTo>
                      <a:pt x="54" y="31"/>
                      <a:pt x="46" y="32"/>
                      <a:pt x="45" y="20"/>
                    </a:cubicBezTo>
                    <a:cubicBezTo>
                      <a:pt x="45" y="0"/>
                      <a:pt x="0" y="41"/>
                      <a:pt x="11" y="5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7" name="iṧ1íḓê">
                <a:extLst>
                  <a:ext uri="{FF2B5EF4-FFF2-40B4-BE49-F238E27FC236}">
                    <a16:creationId xmlns:a16="http://schemas.microsoft.com/office/drawing/2014/main" id="{3EBFAE04-F63A-4847-AD9D-353826874426}"/>
                  </a:ext>
                </a:extLst>
              </p:cNvPr>
              <p:cNvSpPr/>
              <p:nvPr/>
            </p:nvSpPr>
            <p:spPr bwMode="auto">
              <a:xfrm>
                <a:off x="5092700" y="3686175"/>
                <a:ext cx="446088" cy="566738"/>
              </a:xfrm>
              <a:custGeom>
                <a:avLst/>
                <a:gdLst>
                  <a:gd name="T0" fmla="*/ 135 w 135"/>
                  <a:gd name="T1" fmla="*/ 171 h 172"/>
                  <a:gd name="T2" fmla="*/ 0 w 135"/>
                  <a:gd name="T3" fmla="*/ 172 h 172"/>
                  <a:gd name="T4" fmla="*/ 19 w 135"/>
                  <a:gd name="T5" fmla="*/ 33 h 172"/>
                  <a:gd name="T6" fmla="*/ 57 w 135"/>
                  <a:gd name="T7" fmla="*/ 0 h 172"/>
                  <a:gd name="T8" fmla="*/ 70 w 135"/>
                  <a:gd name="T9" fmla="*/ 0 h 172"/>
                  <a:gd name="T10" fmla="*/ 115 w 135"/>
                  <a:gd name="T11" fmla="*/ 40 h 172"/>
                  <a:gd name="T12" fmla="*/ 135 w 135"/>
                  <a:gd name="T13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" h="172">
                    <a:moveTo>
                      <a:pt x="135" y="171"/>
                    </a:moveTo>
                    <a:cubicBezTo>
                      <a:pt x="0" y="172"/>
                      <a:pt x="0" y="172"/>
                      <a:pt x="0" y="17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2" y="14"/>
                      <a:pt x="38" y="0"/>
                      <a:pt x="57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93" y="1"/>
                      <a:pt x="112" y="18"/>
                      <a:pt x="115" y="40"/>
                    </a:cubicBezTo>
                    <a:lnTo>
                      <a:pt x="135" y="171"/>
                    </a:ln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8" name="iš1iḓè">
                <a:extLst>
                  <a:ext uri="{FF2B5EF4-FFF2-40B4-BE49-F238E27FC236}">
                    <a16:creationId xmlns:a16="http://schemas.microsoft.com/office/drawing/2014/main" id="{A681CDFE-CDE7-407F-ACF1-1C3951CAF3C8}"/>
                  </a:ext>
                </a:extLst>
              </p:cNvPr>
              <p:cNvSpPr/>
              <p:nvPr/>
            </p:nvSpPr>
            <p:spPr bwMode="auto">
              <a:xfrm>
                <a:off x="5251450" y="3471863"/>
                <a:ext cx="201613" cy="290513"/>
              </a:xfrm>
              <a:custGeom>
                <a:avLst/>
                <a:gdLst>
                  <a:gd name="T0" fmla="*/ 0 w 61"/>
                  <a:gd name="T1" fmla="*/ 4 h 88"/>
                  <a:gd name="T2" fmla="*/ 4 w 61"/>
                  <a:gd name="T3" fmla="*/ 71 h 88"/>
                  <a:gd name="T4" fmla="*/ 23 w 61"/>
                  <a:gd name="T5" fmla="*/ 87 h 88"/>
                  <a:gd name="T6" fmla="*/ 23 w 61"/>
                  <a:gd name="T7" fmla="*/ 87 h 88"/>
                  <a:gd name="T8" fmla="*/ 39 w 61"/>
                  <a:gd name="T9" fmla="*/ 68 h 88"/>
                  <a:gd name="T10" fmla="*/ 38 w 61"/>
                  <a:gd name="T11" fmla="*/ 58 h 88"/>
                  <a:gd name="T12" fmla="*/ 38 w 61"/>
                  <a:gd name="T13" fmla="*/ 55 h 88"/>
                  <a:gd name="T14" fmla="*/ 42 w 61"/>
                  <a:gd name="T15" fmla="*/ 53 h 88"/>
                  <a:gd name="T16" fmla="*/ 53 w 61"/>
                  <a:gd name="T17" fmla="*/ 4 h 88"/>
                  <a:gd name="T18" fmla="*/ 50 w 61"/>
                  <a:gd name="T19" fmla="*/ 0 h 88"/>
                  <a:gd name="T20" fmla="*/ 0 w 61"/>
                  <a:gd name="T21" fmla="*/ 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88">
                    <a:moveTo>
                      <a:pt x="0" y="4"/>
                    </a:moveTo>
                    <a:cubicBezTo>
                      <a:pt x="4" y="71"/>
                      <a:pt x="4" y="71"/>
                      <a:pt x="4" y="71"/>
                    </a:cubicBezTo>
                    <a:cubicBezTo>
                      <a:pt x="5" y="80"/>
                      <a:pt x="13" y="88"/>
                      <a:pt x="23" y="87"/>
                    </a:cubicBezTo>
                    <a:cubicBezTo>
                      <a:pt x="23" y="87"/>
                      <a:pt x="23" y="87"/>
                      <a:pt x="23" y="87"/>
                    </a:cubicBezTo>
                    <a:cubicBezTo>
                      <a:pt x="33" y="86"/>
                      <a:pt x="40" y="78"/>
                      <a:pt x="39" y="6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9" y="54"/>
                      <a:pt x="41" y="53"/>
                      <a:pt x="42" y="53"/>
                    </a:cubicBezTo>
                    <a:cubicBezTo>
                      <a:pt x="61" y="42"/>
                      <a:pt x="47" y="17"/>
                      <a:pt x="53" y="4"/>
                    </a:cubicBezTo>
                    <a:cubicBezTo>
                      <a:pt x="51" y="2"/>
                      <a:pt x="52" y="2"/>
                      <a:pt x="5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9" name="ïSľíde">
                <a:extLst>
                  <a:ext uri="{FF2B5EF4-FFF2-40B4-BE49-F238E27FC236}">
                    <a16:creationId xmlns:a16="http://schemas.microsoft.com/office/drawing/2014/main" id="{AB151E8E-EAA9-4E3A-ACF6-C8960186AA14}"/>
                  </a:ext>
                </a:extLst>
              </p:cNvPr>
              <p:cNvSpPr/>
              <p:nvPr/>
            </p:nvSpPr>
            <p:spPr bwMode="auto">
              <a:xfrm>
                <a:off x="5313362" y="3652838"/>
                <a:ext cx="66675" cy="39688"/>
              </a:xfrm>
              <a:custGeom>
                <a:avLst/>
                <a:gdLst>
                  <a:gd name="T0" fmla="*/ 40 w 42"/>
                  <a:gd name="T1" fmla="*/ 0 h 25"/>
                  <a:gd name="T2" fmla="*/ 40 w 42"/>
                  <a:gd name="T3" fmla="*/ 7 h 25"/>
                  <a:gd name="T4" fmla="*/ 42 w 42"/>
                  <a:gd name="T5" fmla="*/ 25 h 25"/>
                  <a:gd name="T6" fmla="*/ 0 w 42"/>
                  <a:gd name="T7" fmla="*/ 3 h 25"/>
                  <a:gd name="T8" fmla="*/ 40 w 42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5">
                    <a:moveTo>
                      <a:pt x="40" y="0"/>
                    </a:moveTo>
                    <a:lnTo>
                      <a:pt x="40" y="7"/>
                    </a:lnTo>
                    <a:lnTo>
                      <a:pt x="42" y="25"/>
                    </a:lnTo>
                    <a:lnTo>
                      <a:pt x="0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8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0" name="išḷíďe">
                <a:extLst>
                  <a:ext uri="{FF2B5EF4-FFF2-40B4-BE49-F238E27FC236}">
                    <a16:creationId xmlns:a16="http://schemas.microsoft.com/office/drawing/2014/main" id="{197655C8-CB2B-4580-983E-232467A719BF}"/>
                  </a:ext>
                </a:extLst>
              </p:cNvPr>
              <p:cNvSpPr/>
              <p:nvPr/>
            </p:nvSpPr>
            <p:spPr bwMode="auto">
              <a:xfrm>
                <a:off x="5291137" y="3462338"/>
                <a:ext cx="134938" cy="49213"/>
              </a:xfrm>
              <a:custGeom>
                <a:avLst/>
                <a:gdLst>
                  <a:gd name="T0" fmla="*/ 41 w 41"/>
                  <a:gd name="T1" fmla="*/ 15 h 15"/>
                  <a:gd name="T2" fmla="*/ 27 w 41"/>
                  <a:gd name="T3" fmla="*/ 15 h 15"/>
                  <a:gd name="T4" fmla="*/ 3 w 41"/>
                  <a:gd name="T5" fmla="*/ 5 h 15"/>
                  <a:gd name="T6" fmla="*/ 0 w 41"/>
                  <a:gd name="T7" fmla="*/ 2 h 15"/>
                  <a:gd name="T8" fmla="*/ 41 w 41"/>
                  <a:gd name="T9" fmla="*/ 0 h 15"/>
                  <a:gd name="T10" fmla="*/ 41 w 41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15">
                    <a:moveTo>
                      <a:pt x="41" y="15"/>
                    </a:moveTo>
                    <a:cubicBezTo>
                      <a:pt x="27" y="15"/>
                      <a:pt x="27" y="15"/>
                      <a:pt x="27" y="15"/>
                    </a:cubicBezTo>
                    <a:cubicBezTo>
                      <a:pt x="18" y="15"/>
                      <a:pt x="9" y="11"/>
                      <a:pt x="3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1" y="0"/>
                      <a:pt x="41" y="0"/>
                      <a:pt x="41" y="0"/>
                    </a:cubicBez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1" name="išľiḓé">
                <a:extLst>
                  <a:ext uri="{FF2B5EF4-FFF2-40B4-BE49-F238E27FC236}">
                    <a16:creationId xmlns:a16="http://schemas.microsoft.com/office/drawing/2014/main" id="{15F3EC59-87FF-4111-80F5-7E5599038D2F}"/>
                  </a:ext>
                </a:extLst>
              </p:cNvPr>
              <p:cNvSpPr/>
              <p:nvPr/>
            </p:nvSpPr>
            <p:spPr bwMode="auto">
              <a:xfrm>
                <a:off x="5095875" y="3392488"/>
                <a:ext cx="357188" cy="436563"/>
              </a:xfrm>
              <a:custGeom>
                <a:avLst/>
                <a:gdLst>
                  <a:gd name="T0" fmla="*/ 94 w 108"/>
                  <a:gd name="T1" fmla="*/ 24 h 132"/>
                  <a:gd name="T2" fmla="*/ 63 w 108"/>
                  <a:gd name="T3" fmla="*/ 28 h 132"/>
                  <a:gd name="T4" fmla="*/ 77 w 108"/>
                  <a:gd name="T5" fmla="*/ 69 h 132"/>
                  <a:gd name="T6" fmla="*/ 59 w 108"/>
                  <a:gd name="T7" fmla="*/ 15 h 132"/>
                  <a:gd name="T8" fmla="*/ 96 w 108"/>
                  <a:gd name="T9" fmla="*/ 16 h 132"/>
                  <a:gd name="T10" fmla="*/ 105 w 108"/>
                  <a:gd name="T11" fmla="*/ 23 h 132"/>
                  <a:gd name="T12" fmla="*/ 108 w 108"/>
                  <a:gd name="T13" fmla="*/ 68 h 132"/>
                  <a:gd name="T14" fmla="*/ 100 w 108"/>
                  <a:gd name="T15" fmla="*/ 67 h 132"/>
                  <a:gd name="T16" fmla="*/ 96 w 108"/>
                  <a:gd name="T17" fmla="*/ 24 h 132"/>
                  <a:gd name="T18" fmla="*/ 94 w 108"/>
                  <a:gd name="T19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32">
                    <a:moveTo>
                      <a:pt x="94" y="24"/>
                    </a:moveTo>
                    <a:cubicBezTo>
                      <a:pt x="63" y="28"/>
                      <a:pt x="63" y="28"/>
                      <a:pt x="63" y="28"/>
                    </a:cubicBezTo>
                    <a:cubicBezTo>
                      <a:pt x="63" y="28"/>
                      <a:pt x="62" y="72"/>
                      <a:pt x="77" y="69"/>
                    </a:cubicBezTo>
                    <a:cubicBezTo>
                      <a:pt x="44" y="132"/>
                      <a:pt x="0" y="14"/>
                      <a:pt x="59" y="15"/>
                    </a:cubicBezTo>
                    <a:cubicBezTo>
                      <a:pt x="59" y="15"/>
                      <a:pt x="89" y="0"/>
                      <a:pt x="96" y="16"/>
                    </a:cubicBezTo>
                    <a:cubicBezTo>
                      <a:pt x="96" y="16"/>
                      <a:pt x="105" y="15"/>
                      <a:pt x="105" y="23"/>
                    </a:cubicBezTo>
                    <a:cubicBezTo>
                      <a:pt x="105" y="28"/>
                      <a:pt x="108" y="68"/>
                      <a:pt x="108" y="68"/>
                    </a:cubicBezTo>
                    <a:cubicBezTo>
                      <a:pt x="100" y="67"/>
                      <a:pt x="100" y="67"/>
                      <a:pt x="100" y="67"/>
                    </a:cubicBezTo>
                    <a:cubicBezTo>
                      <a:pt x="96" y="24"/>
                      <a:pt x="96" y="24"/>
                      <a:pt x="96" y="24"/>
                    </a:cubicBezTo>
                    <a:lnTo>
                      <a:pt x="94" y="24"/>
                    </a:ln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2" name="iṣľïdé">
                <a:extLst>
                  <a:ext uri="{FF2B5EF4-FFF2-40B4-BE49-F238E27FC236}">
                    <a16:creationId xmlns:a16="http://schemas.microsoft.com/office/drawing/2014/main" id="{9126DB98-0155-49F0-A0C9-0931AB885D66}"/>
                  </a:ext>
                </a:extLst>
              </p:cNvPr>
              <p:cNvSpPr/>
              <p:nvPr/>
            </p:nvSpPr>
            <p:spPr bwMode="auto">
              <a:xfrm>
                <a:off x="5138737" y="3786188"/>
                <a:ext cx="76200" cy="128588"/>
              </a:xfrm>
              <a:custGeom>
                <a:avLst/>
                <a:gdLst>
                  <a:gd name="T0" fmla="*/ 5 w 23"/>
                  <a:gd name="T1" fmla="*/ 3 h 39"/>
                  <a:gd name="T2" fmla="*/ 0 w 23"/>
                  <a:gd name="T3" fmla="*/ 39 h 39"/>
                  <a:gd name="T4" fmla="*/ 23 w 23"/>
                  <a:gd name="T5" fmla="*/ 11 h 39"/>
                  <a:gd name="T6" fmla="*/ 6 w 23"/>
                  <a:gd name="T7" fmla="*/ 0 h 39"/>
                  <a:gd name="T8" fmla="*/ 5 w 23"/>
                  <a:gd name="T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39">
                    <a:moveTo>
                      <a:pt x="5" y="3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1"/>
                      <a:pt x="6" y="2"/>
                      <a:pt x="5" y="3"/>
                    </a:cubicBezTo>
                    <a:close/>
                  </a:path>
                </a:pathLst>
              </a:custGeom>
              <a:solidFill>
                <a:srgbClr val="EF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3" name="îṧ1îḋê">
                <a:extLst>
                  <a:ext uri="{FF2B5EF4-FFF2-40B4-BE49-F238E27FC236}">
                    <a16:creationId xmlns:a16="http://schemas.microsoft.com/office/drawing/2014/main" id="{CEC087A4-14CE-4BEF-ABFB-A98456DE181E}"/>
                  </a:ext>
                </a:extLst>
              </p:cNvPr>
              <p:cNvSpPr/>
              <p:nvPr/>
            </p:nvSpPr>
            <p:spPr bwMode="auto">
              <a:xfrm>
                <a:off x="7053262" y="3590925"/>
                <a:ext cx="280988" cy="204788"/>
              </a:xfrm>
              <a:custGeom>
                <a:avLst/>
                <a:gdLst>
                  <a:gd name="T0" fmla="*/ 40 w 85"/>
                  <a:gd name="T1" fmla="*/ 56 h 62"/>
                  <a:gd name="T2" fmla="*/ 70 w 85"/>
                  <a:gd name="T3" fmla="*/ 9 h 62"/>
                  <a:gd name="T4" fmla="*/ 51 w 85"/>
                  <a:gd name="T5" fmla="*/ 0 h 62"/>
                  <a:gd name="T6" fmla="*/ 17 w 85"/>
                  <a:gd name="T7" fmla="*/ 17 h 62"/>
                  <a:gd name="T8" fmla="*/ 40 w 85"/>
                  <a:gd name="T9" fmla="*/ 5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2">
                    <a:moveTo>
                      <a:pt x="40" y="56"/>
                    </a:moveTo>
                    <a:cubicBezTo>
                      <a:pt x="70" y="49"/>
                      <a:pt x="85" y="32"/>
                      <a:pt x="70" y="9"/>
                    </a:cubicBezTo>
                    <a:cubicBezTo>
                      <a:pt x="66" y="3"/>
                      <a:pt x="59" y="0"/>
                      <a:pt x="51" y="0"/>
                    </a:cubicBezTo>
                    <a:cubicBezTo>
                      <a:pt x="42" y="0"/>
                      <a:pt x="28" y="2"/>
                      <a:pt x="17" y="17"/>
                    </a:cubicBezTo>
                    <a:cubicBezTo>
                      <a:pt x="0" y="38"/>
                      <a:pt x="14" y="62"/>
                      <a:pt x="40" y="56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4" name="îśḻíďé">
                <a:extLst>
                  <a:ext uri="{FF2B5EF4-FFF2-40B4-BE49-F238E27FC236}">
                    <a16:creationId xmlns:a16="http://schemas.microsoft.com/office/drawing/2014/main" id="{27C1A1E1-6B0D-4425-927B-199C595DD6D9}"/>
                  </a:ext>
                </a:extLst>
              </p:cNvPr>
              <p:cNvSpPr/>
              <p:nvPr/>
            </p:nvSpPr>
            <p:spPr bwMode="auto">
              <a:xfrm>
                <a:off x="7240587" y="3400425"/>
                <a:ext cx="192088" cy="223838"/>
              </a:xfrm>
              <a:custGeom>
                <a:avLst/>
                <a:gdLst>
                  <a:gd name="T0" fmla="*/ 42 w 58"/>
                  <a:gd name="T1" fmla="*/ 11 h 68"/>
                  <a:gd name="T2" fmla="*/ 7 w 58"/>
                  <a:gd name="T3" fmla="*/ 59 h 68"/>
                  <a:gd name="T4" fmla="*/ 17 w 58"/>
                  <a:gd name="T5" fmla="*/ 66 h 68"/>
                  <a:gd name="T6" fmla="*/ 48 w 58"/>
                  <a:gd name="T7" fmla="*/ 55 h 68"/>
                  <a:gd name="T8" fmla="*/ 42 w 58"/>
                  <a:gd name="T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8">
                    <a:moveTo>
                      <a:pt x="42" y="11"/>
                    </a:moveTo>
                    <a:cubicBezTo>
                      <a:pt x="25" y="0"/>
                      <a:pt x="0" y="43"/>
                      <a:pt x="7" y="59"/>
                    </a:cubicBezTo>
                    <a:cubicBezTo>
                      <a:pt x="8" y="63"/>
                      <a:pt x="13" y="65"/>
                      <a:pt x="17" y="66"/>
                    </a:cubicBezTo>
                    <a:cubicBezTo>
                      <a:pt x="28" y="68"/>
                      <a:pt x="40" y="64"/>
                      <a:pt x="48" y="55"/>
                    </a:cubicBezTo>
                    <a:cubicBezTo>
                      <a:pt x="58" y="41"/>
                      <a:pt x="56" y="21"/>
                      <a:pt x="42" y="11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5" name="îṡļiďê">
                <a:extLst>
                  <a:ext uri="{FF2B5EF4-FFF2-40B4-BE49-F238E27FC236}">
                    <a16:creationId xmlns:a16="http://schemas.microsoft.com/office/drawing/2014/main" id="{2AF492B7-15C4-4C97-B239-595CD85BF930}"/>
                  </a:ext>
                </a:extLst>
              </p:cNvPr>
              <p:cNvSpPr/>
              <p:nvPr/>
            </p:nvSpPr>
            <p:spPr bwMode="auto">
              <a:xfrm>
                <a:off x="7069137" y="5627688"/>
                <a:ext cx="106363" cy="79375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6" name="iṣḻiḋê">
                <a:extLst>
                  <a:ext uri="{FF2B5EF4-FFF2-40B4-BE49-F238E27FC236}">
                    <a16:creationId xmlns:a16="http://schemas.microsoft.com/office/drawing/2014/main" id="{D1011DE8-F934-46DB-9CC9-CED265BAE60E}"/>
                  </a:ext>
                </a:extLst>
              </p:cNvPr>
              <p:cNvSpPr/>
              <p:nvPr/>
            </p:nvSpPr>
            <p:spPr bwMode="auto">
              <a:xfrm>
                <a:off x="7069137" y="5676900"/>
                <a:ext cx="10636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7" name="íš1îďe">
                <a:extLst>
                  <a:ext uri="{FF2B5EF4-FFF2-40B4-BE49-F238E27FC236}">
                    <a16:creationId xmlns:a16="http://schemas.microsoft.com/office/drawing/2014/main" id="{BC48C8D1-D565-48B7-9D34-2EB4F1A64B59}"/>
                  </a:ext>
                </a:extLst>
              </p:cNvPr>
              <p:cNvSpPr/>
              <p:nvPr/>
            </p:nvSpPr>
            <p:spPr bwMode="auto">
              <a:xfrm>
                <a:off x="7069137" y="5707063"/>
                <a:ext cx="271463" cy="101600"/>
              </a:xfrm>
              <a:custGeom>
                <a:avLst/>
                <a:gdLst>
                  <a:gd name="T0" fmla="*/ 0 w 82"/>
                  <a:gd name="T1" fmla="*/ 31 h 31"/>
                  <a:gd name="T2" fmla="*/ 82 w 82"/>
                  <a:gd name="T3" fmla="*/ 31 h 31"/>
                  <a:gd name="T4" fmla="*/ 82 w 82"/>
                  <a:gd name="T5" fmla="*/ 23 h 31"/>
                  <a:gd name="T6" fmla="*/ 82 w 82"/>
                  <a:gd name="T7" fmla="*/ 23 h 31"/>
                  <a:gd name="T8" fmla="*/ 74 w 82"/>
                  <a:gd name="T9" fmla="*/ 14 h 31"/>
                  <a:gd name="T10" fmla="*/ 74 w 82"/>
                  <a:gd name="T11" fmla="*/ 14 h 31"/>
                  <a:gd name="T12" fmla="*/ 56 w 82"/>
                  <a:gd name="T13" fmla="*/ 10 h 31"/>
                  <a:gd name="T14" fmla="*/ 37 w 82"/>
                  <a:gd name="T15" fmla="*/ 0 h 31"/>
                  <a:gd name="T16" fmla="*/ 0 w 82"/>
                  <a:gd name="T17" fmla="*/ 0 h 31"/>
                  <a:gd name="T18" fmla="*/ 0 w 82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1">
                    <a:moveTo>
                      <a:pt x="0" y="31"/>
                    </a:moveTo>
                    <a:cubicBezTo>
                      <a:pt x="82" y="31"/>
                      <a:pt x="82" y="31"/>
                      <a:pt x="82" y="3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18"/>
                      <a:pt x="78" y="14"/>
                      <a:pt x="74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7" y="14"/>
                      <a:pt x="61" y="13"/>
                      <a:pt x="56" y="1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8" name="ïSḻïḓè">
                <a:extLst>
                  <a:ext uri="{FF2B5EF4-FFF2-40B4-BE49-F238E27FC236}">
                    <a16:creationId xmlns:a16="http://schemas.microsoft.com/office/drawing/2014/main" id="{D22E130A-38B1-4356-93B8-935BD0FE5838}"/>
                  </a:ext>
                </a:extLst>
              </p:cNvPr>
              <p:cNvSpPr/>
              <p:nvPr/>
            </p:nvSpPr>
            <p:spPr bwMode="auto">
              <a:xfrm>
                <a:off x="7475537" y="5627688"/>
                <a:ext cx="106363" cy="79375"/>
              </a:xfrm>
              <a:prstGeom prst="rect">
                <a:avLst/>
              </a:pr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9" name="iṩļïḓé">
                <a:extLst>
                  <a:ext uri="{FF2B5EF4-FFF2-40B4-BE49-F238E27FC236}">
                    <a16:creationId xmlns:a16="http://schemas.microsoft.com/office/drawing/2014/main" id="{466B3A75-3C5F-436A-8289-6E1F3A072A79}"/>
                  </a:ext>
                </a:extLst>
              </p:cNvPr>
              <p:cNvSpPr/>
              <p:nvPr/>
            </p:nvSpPr>
            <p:spPr bwMode="auto">
              <a:xfrm>
                <a:off x="7475537" y="5676900"/>
                <a:ext cx="106363" cy="301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0" name="iṥḻïḑè">
                <a:extLst>
                  <a:ext uri="{FF2B5EF4-FFF2-40B4-BE49-F238E27FC236}">
                    <a16:creationId xmlns:a16="http://schemas.microsoft.com/office/drawing/2014/main" id="{B8B36854-186F-4B57-968A-ABE7700F649E}"/>
                  </a:ext>
                </a:extLst>
              </p:cNvPr>
              <p:cNvSpPr/>
              <p:nvPr/>
            </p:nvSpPr>
            <p:spPr bwMode="auto">
              <a:xfrm>
                <a:off x="7475537" y="5707063"/>
                <a:ext cx="269875" cy="101600"/>
              </a:xfrm>
              <a:custGeom>
                <a:avLst/>
                <a:gdLst>
                  <a:gd name="T0" fmla="*/ 0 w 82"/>
                  <a:gd name="T1" fmla="*/ 31 h 31"/>
                  <a:gd name="T2" fmla="*/ 82 w 82"/>
                  <a:gd name="T3" fmla="*/ 31 h 31"/>
                  <a:gd name="T4" fmla="*/ 82 w 82"/>
                  <a:gd name="T5" fmla="*/ 23 h 31"/>
                  <a:gd name="T6" fmla="*/ 82 w 82"/>
                  <a:gd name="T7" fmla="*/ 23 h 31"/>
                  <a:gd name="T8" fmla="*/ 74 w 82"/>
                  <a:gd name="T9" fmla="*/ 14 h 31"/>
                  <a:gd name="T10" fmla="*/ 74 w 82"/>
                  <a:gd name="T11" fmla="*/ 14 h 31"/>
                  <a:gd name="T12" fmla="*/ 56 w 82"/>
                  <a:gd name="T13" fmla="*/ 10 h 31"/>
                  <a:gd name="T14" fmla="*/ 38 w 82"/>
                  <a:gd name="T15" fmla="*/ 0 h 31"/>
                  <a:gd name="T16" fmla="*/ 0 w 82"/>
                  <a:gd name="T17" fmla="*/ 0 h 31"/>
                  <a:gd name="T18" fmla="*/ 0 w 82"/>
                  <a:gd name="T1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2" h="31">
                    <a:moveTo>
                      <a:pt x="0" y="31"/>
                    </a:moveTo>
                    <a:cubicBezTo>
                      <a:pt x="82" y="31"/>
                      <a:pt x="82" y="31"/>
                      <a:pt x="82" y="3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2" y="18"/>
                      <a:pt x="79" y="14"/>
                      <a:pt x="74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8" y="14"/>
                      <a:pt x="62" y="13"/>
                      <a:pt x="56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1" name="ïsḷîḓè">
                <a:extLst>
                  <a:ext uri="{FF2B5EF4-FFF2-40B4-BE49-F238E27FC236}">
                    <a16:creationId xmlns:a16="http://schemas.microsoft.com/office/drawing/2014/main" id="{C514CBD1-BF91-4483-BE75-5A1786F44D5C}"/>
                  </a:ext>
                </a:extLst>
              </p:cNvPr>
              <p:cNvSpPr/>
              <p:nvPr/>
            </p:nvSpPr>
            <p:spPr bwMode="auto">
              <a:xfrm>
                <a:off x="7172325" y="4249738"/>
                <a:ext cx="415925" cy="1381125"/>
              </a:xfrm>
              <a:custGeom>
                <a:avLst/>
                <a:gdLst>
                  <a:gd name="T0" fmla="*/ 0 w 126"/>
                  <a:gd name="T1" fmla="*/ 1 h 419"/>
                  <a:gd name="T2" fmla="*/ 3 w 126"/>
                  <a:gd name="T3" fmla="*/ 32 h 419"/>
                  <a:gd name="T4" fmla="*/ 15 w 126"/>
                  <a:gd name="T5" fmla="*/ 65 h 419"/>
                  <a:gd name="T6" fmla="*/ 29 w 126"/>
                  <a:gd name="T7" fmla="*/ 83 h 419"/>
                  <a:gd name="T8" fmla="*/ 89 w 126"/>
                  <a:gd name="T9" fmla="*/ 419 h 419"/>
                  <a:gd name="T10" fmla="*/ 126 w 126"/>
                  <a:gd name="T11" fmla="*/ 419 h 419"/>
                  <a:gd name="T12" fmla="*/ 96 w 126"/>
                  <a:gd name="T13" fmla="*/ 0 h 419"/>
                  <a:gd name="T14" fmla="*/ 0 w 126"/>
                  <a:gd name="T15" fmla="*/ 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6" h="419">
                    <a:moveTo>
                      <a:pt x="0" y="1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4" y="44"/>
                      <a:pt x="9" y="55"/>
                      <a:pt x="15" y="65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89" y="419"/>
                      <a:pt x="89" y="419"/>
                      <a:pt x="89" y="419"/>
                    </a:cubicBezTo>
                    <a:cubicBezTo>
                      <a:pt x="126" y="419"/>
                      <a:pt x="126" y="419"/>
                      <a:pt x="126" y="419"/>
                    </a:cubicBezTo>
                    <a:cubicBezTo>
                      <a:pt x="96" y="0"/>
                      <a:pt x="96" y="0"/>
                      <a:pt x="96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7B67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2" name="îṣľidè">
                <a:extLst>
                  <a:ext uri="{FF2B5EF4-FFF2-40B4-BE49-F238E27FC236}">
                    <a16:creationId xmlns:a16="http://schemas.microsoft.com/office/drawing/2014/main" id="{8688BF94-6042-41DF-A1F2-ED2BCF73F27D}"/>
                  </a:ext>
                </a:extLst>
              </p:cNvPr>
              <p:cNvSpPr/>
              <p:nvPr/>
            </p:nvSpPr>
            <p:spPr bwMode="auto">
              <a:xfrm>
                <a:off x="7026275" y="4249738"/>
                <a:ext cx="461963" cy="1381125"/>
              </a:xfrm>
              <a:custGeom>
                <a:avLst/>
                <a:gdLst>
                  <a:gd name="T0" fmla="*/ 4 w 140"/>
                  <a:gd name="T1" fmla="*/ 1 h 419"/>
                  <a:gd name="T2" fmla="*/ 1 w 140"/>
                  <a:gd name="T3" fmla="*/ 31 h 419"/>
                  <a:gd name="T4" fmla="*/ 20 w 140"/>
                  <a:gd name="T5" fmla="*/ 83 h 419"/>
                  <a:gd name="T6" fmla="*/ 20 w 140"/>
                  <a:gd name="T7" fmla="*/ 83 h 419"/>
                  <a:gd name="T8" fmla="*/ 9 w 140"/>
                  <a:gd name="T9" fmla="*/ 419 h 419"/>
                  <a:gd name="T10" fmla="*/ 47 w 140"/>
                  <a:gd name="T11" fmla="*/ 419 h 419"/>
                  <a:gd name="T12" fmla="*/ 91 w 140"/>
                  <a:gd name="T13" fmla="*/ 62 h 419"/>
                  <a:gd name="T14" fmla="*/ 140 w 140"/>
                  <a:gd name="T15" fmla="*/ 0 h 419"/>
                  <a:gd name="T16" fmla="*/ 4 w 140"/>
                  <a:gd name="T17" fmla="*/ 1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419">
                    <a:moveTo>
                      <a:pt x="4" y="1"/>
                    </a:moveTo>
                    <a:cubicBezTo>
                      <a:pt x="1" y="31"/>
                      <a:pt x="1" y="31"/>
                      <a:pt x="1" y="31"/>
                    </a:cubicBezTo>
                    <a:cubicBezTo>
                      <a:pt x="0" y="50"/>
                      <a:pt x="7" y="69"/>
                      <a:pt x="20" y="83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9" y="419"/>
                      <a:pt x="9" y="419"/>
                      <a:pt x="9" y="419"/>
                    </a:cubicBezTo>
                    <a:cubicBezTo>
                      <a:pt x="47" y="419"/>
                      <a:pt x="47" y="419"/>
                      <a:pt x="47" y="419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140" y="0"/>
                      <a:pt x="140" y="0"/>
                      <a:pt x="140" y="0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9883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3" name="ïSľîḑê">
                <a:extLst>
                  <a:ext uri="{FF2B5EF4-FFF2-40B4-BE49-F238E27FC236}">
                    <a16:creationId xmlns:a16="http://schemas.microsoft.com/office/drawing/2014/main" id="{6A60D9D9-1743-40C5-A60A-2BFF192616E1}"/>
                  </a:ext>
                </a:extLst>
              </p:cNvPr>
              <p:cNvSpPr/>
              <p:nvPr/>
            </p:nvSpPr>
            <p:spPr bwMode="auto">
              <a:xfrm>
                <a:off x="7662862" y="3897313"/>
                <a:ext cx="96838" cy="79375"/>
              </a:xfrm>
              <a:custGeom>
                <a:avLst/>
                <a:gdLst>
                  <a:gd name="T0" fmla="*/ 5 w 29"/>
                  <a:gd name="T1" fmla="*/ 5 h 24"/>
                  <a:gd name="T2" fmla="*/ 9 w 29"/>
                  <a:gd name="T3" fmla="*/ 8 h 24"/>
                  <a:gd name="T4" fmla="*/ 9 w 29"/>
                  <a:gd name="T5" fmla="*/ 8 h 24"/>
                  <a:gd name="T6" fmla="*/ 9 w 29"/>
                  <a:gd name="T7" fmla="*/ 8 h 24"/>
                  <a:gd name="T8" fmla="*/ 19 w 29"/>
                  <a:gd name="T9" fmla="*/ 5 h 24"/>
                  <a:gd name="T10" fmla="*/ 26 w 29"/>
                  <a:gd name="T11" fmla="*/ 16 h 24"/>
                  <a:gd name="T12" fmla="*/ 11 w 29"/>
                  <a:gd name="T13" fmla="*/ 23 h 24"/>
                  <a:gd name="T14" fmla="*/ 4 w 29"/>
                  <a:gd name="T15" fmla="*/ 24 h 24"/>
                  <a:gd name="T16" fmla="*/ 0 w 29"/>
                  <a:gd name="T17" fmla="*/ 13 h 24"/>
                  <a:gd name="T18" fmla="*/ 5 w 29"/>
                  <a:gd name="T19" fmla="*/ 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4">
                    <a:moveTo>
                      <a:pt x="5" y="5"/>
                    </a:moveTo>
                    <a:cubicBezTo>
                      <a:pt x="12" y="0"/>
                      <a:pt x="9" y="8"/>
                      <a:pt x="9" y="8"/>
                    </a:cubicBezTo>
                    <a:cubicBezTo>
                      <a:pt x="8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6"/>
                      <a:pt x="15" y="5"/>
                      <a:pt x="19" y="5"/>
                    </a:cubicBezTo>
                    <a:cubicBezTo>
                      <a:pt x="25" y="5"/>
                      <a:pt x="29" y="11"/>
                      <a:pt x="26" y="16"/>
                    </a:cubicBezTo>
                    <a:cubicBezTo>
                      <a:pt x="22" y="20"/>
                      <a:pt x="16" y="22"/>
                      <a:pt x="11" y="23"/>
                    </a:cubicBezTo>
                    <a:cubicBezTo>
                      <a:pt x="9" y="23"/>
                      <a:pt x="6" y="24"/>
                      <a:pt x="4" y="24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8"/>
                      <a:pt x="5" y="5"/>
                    </a:cubicBez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4" name="îṧļíďè">
                <a:extLst>
                  <a:ext uri="{FF2B5EF4-FFF2-40B4-BE49-F238E27FC236}">
                    <a16:creationId xmlns:a16="http://schemas.microsoft.com/office/drawing/2014/main" id="{0A366361-6917-4D20-9496-6ABBF48BD0A0}"/>
                  </a:ext>
                </a:extLst>
              </p:cNvPr>
              <p:cNvSpPr/>
              <p:nvPr/>
            </p:nvSpPr>
            <p:spPr bwMode="auto">
              <a:xfrm>
                <a:off x="7040562" y="3683000"/>
                <a:ext cx="450850" cy="569913"/>
              </a:xfrm>
              <a:custGeom>
                <a:avLst/>
                <a:gdLst>
                  <a:gd name="T0" fmla="*/ 117 w 137"/>
                  <a:gd name="T1" fmla="*/ 11 h 173"/>
                  <a:gd name="T2" fmla="*/ 84 w 137"/>
                  <a:gd name="T3" fmla="*/ 0 h 173"/>
                  <a:gd name="T4" fmla="*/ 57 w 137"/>
                  <a:gd name="T5" fmla="*/ 0 h 173"/>
                  <a:gd name="T6" fmla="*/ 19 w 137"/>
                  <a:gd name="T7" fmla="*/ 33 h 173"/>
                  <a:gd name="T8" fmla="*/ 0 w 137"/>
                  <a:gd name="T9" fmla="*/ 173 h 173"/>
                  <a:gd name="T10" fmla="*/ 136 w 137"/>
                  <a:gd name="T11" fmla="*/ 172 h 173"/>
                  <a:gd name="T12" fmla="*/ 136 w 137"/>
                  <a:gd name="T13" fmla="*/ 52 h 173"/>
                  <a:gd name="T14" fmla="*/ 117 w 137"/>
                  <a:gd name="T15" fmla="*/ 1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7" h="173">
                    <a:moveTo>
                      <a:pt x="117" y="11"/>
                    </a:moveTo>
                    <a:cubicBezTo>
                      <a:pt x="108" y="4"/>
                      <a:pt x="96" y="0"/>
                      <a:pt x="8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8" y="0"/>
                      <a:pt x="22" y="14"/>
                      <a:pt x="19" y="33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136" y="172"/>
                      <a:pt x="136" y="172"/>
                      <a:pt x="136" y="172"/>
                    </a:cubicBezTo>
                    <a:cubicBezTo>
                      <a:pt x="136" y="52"/>
                      <a:pt x="136" y="52"/>
                      <a:pt x="136" y="52"/>
                    </a:cubicBezTo>
                    <a:cubicBezTo>
                      <a:pt x="137" y="36"/>
                      <a:pt x="129" y="21"/>
                      <a:pt x="117" y="11"/>
                    </a:cubicBez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5" name="iṡḻíďê">
                <a:extLst>
                  <a:ext uri="{FF2B5EF4-FFF2-40B4-BE49-F238E27FC236}">
                    <a16:creationId xmlns:a16="http://schemas.microsoft.com/office/drawing/2014/main" id="{616CFE7B-FD89-4AFA-9CA4-A087B5FD5A77}"/>
                  </a:ext>
                </a:extLst>
              </p:cNvPr>
              <p:cNvSpPr/>
              <p:nvPr/>
            </p:nvSpPr>
            <p:spPr bwMode="auto">
              <a:xfrm>
                <a:off x="7132637" y="3775075"/>
                <a:ext cx="355600" cy="333375"/>
              </a:xfrm>
              <a:custGeom>
                <a:avLst/>
                <a:gdLst>
                  <a:gd name="T0" fmla="*/ 108 w 108"/>
                  <a:gd name="T1" fmla="*/ 63 h 101"/>
                  <a:gd name="T2" fmla="*/ 62 w 108"/>
                  <a:gd name="T3" fmla="*/ 65 h 101"/>
                  <a:gd name="T4" fmla="*/ 26 w 108"/>
                  <a:gd name="T5" fmla="*/ 0 h 101"/>
                  <a:gd name="T6" fmla="*/ 0 w 108"/>
                  <a:gd name="T7" fmla="*/ 20 h 101"/>
                  <a:gd name="T8" fmla="*/ 27 w 108"/>
                  <a:gd name="T9" fmla="*/ 87 h 101"/>
                  <a:gd name="T10" fmla="*/ 42 w 108"/>
                  <a:gd name="T11" fmla="*/ 100 h 101"/>
                  <a:gd name="T12" fmla="*/ 44 w 108"/>
                  <a:gd name="T13" fmla="*/ 100 h 101"/>
                  <a:gd name="T14" fmla="*/ 54 w 108"/>
                  <a:gd name="T15" fmla="*/ 101 h 101"/>
                  <a:gd name="T16" fmla="*/ 108 w 108"/>
                  <a:gd name="T17" fmla="*/ 91 h 101"/>
                  <a:gd name="T18" fmla="*/ 108 w 108"/>
                  <a:gd name="T19" fmla="*/ 63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01">
                    <a:moveTo>
                      <a:pt x="108" y="63"/>
                    </a:moveTo>
                    <a:cubicBezTo>
                      <a:pt x="62" y="65"/>
                      <a:pt x="62" y="65"/>
                      <a:pt x="62" y="6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30" y="93"/>
                      <a:pt x="36" y="98"/>
                      <a:pt x="42" y="100"/>
                    </a:cubicBezTo>
                    <a:cubicBezTo>
                      <a:pt x="43" y="100"/>
                      <a:pt x="43" y="100"/>
                      <a:pt x="44" y="100"/>
                    </a:cubicBezTo>
                    <a:cubicBezTo>
                      <a:pt x="47" y="101"/>
                      <a:pt x="51" y="101"/>
                      <a:pt x="54" y="101"/>
                    </a:cubicBezTo>
                    <a:cubicBezTo>
                      <a:pt x="108" y="91"/>
                      <a:pt x="108" y="91"/>
                      <a:pt x="108" y="91"/>
                    </a:cubicBezTo>
                    <a:lnTo>
                      <a:pt x="108" y="63"/>
                    </a:lnTo>
                    <a:close/>
                  </a:path>
                </a:pathLst>
              </a:custGeom>
              <a:solidFill>
                <a:srgbClr val="EF00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6" name="ïṥlîḑé">
                <a:extLst>
                  <a:ext uri="{FF2B5EF4-FFF2-40B4-BE49-F238E27FC236}">
                    <a16:creationId xmlns:a16="http://schemas.microsoft.com/office/drawing/2014/main" id="{E7C84C28-CEBA-450D-B4E0-73ABA261F6F2}"/>
                  </a:ext>
                </a:extLst>
              </p:cNvPr>
              <p:cNvSpPr/>
              <p:nvPr/>
            </p:nvSpPr>
            <p:spPr bwMode="auto">
              <a:xfrm>
                <a:off x="7132637" y="3722688"/>
                <a:ext cx="554038" cy="333375"/>
              </a:xfrm>
              <a:custGeom>
                <a:avLst/>
                <a:gdLst>
                  <a:gd name="T0" fmla="*/ 163 w 168"/>
                  <a:gd name="T1" fmla="*/ 60 h 101"/>
                  <a:gd name="T2" fmla="*/ 62 w 168"/>
                  <a:gd name="T3" fmla="*/ 66 h 101"/>
                  <a:gd name="T4" fmla="*/ 26 w 168"/>
                  <a:gd name="T5" fmla="*/ 0 h 101"/>
                  <a:gd name="T6" fmla="*/ 0 w 168"/>
                  <a:gd name="T7" fmla="*/ 36 h 101"/>
                  <a:gd name="T8" fmla="*/ 27 w 168"/>
                  <a:gd name="T9" fmla="*/ 88 h 101"/>
                  <a:gd name="T10" fmla="*/ 42 w 168"/>
                  <a:gd name="T11" fmla="*/ 100 h 101"/>
                  <a:gd name="T12" fmla="*/ 44 w 168"/>
                  <a:gd name="T13" fmla="*/ 101 h 101"/>
                  <a:gd name="T14" fmla="*/ 54 w 168"/>
                  <a:gd name="T15" fmla="*/ 101 h 101"/>
                  <a:gd name="T16" fmla="*/ 168 w 168"/>
                  <a:gd name="T17" fmla="*/ 80 h 101"/>
                  <a:gd name="T18" fmla="*/ 163 w 168"/>
                  <a:gd name="T19" fmla="*/ 6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01">
                    <a:moveTo>
                      <a:pt x="163" y="60"/>
                    </a:moveTo>
                    <a:cubicBezTo>
                      <a:pt x="62" y="66"/>
                      <a:pt x="62" y="66"/>
                      <a:pt x="62" y="66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30" y="94"/>
                      <a:pt x="36" y="98"/>
                      <a:pt x="42" y="100"/>
                    </a:cubicBezTo>
                    <a:cubicBezTo>
                      <a:pt x="43" y="100"/>
                      <a:pt x="43" y="100"/>
                      <a:pt x="44" y="101"/>
                    </a:cubicBezTo>
                    <a:cubicBezTo>
                      <a:pt x="47" y="101"/>
                      <a:pt x="51" y="101"/>
                      <a:pt x="54" y="101"/>
                    </a:cubicBezTo>
                    <a:cubicBezTo>
                      <a:pt x="168" y="80"/>
                      <a:pt x="168" y="80"/>
                      <a:pt x="168" y="80"/>
                    </a:cubicBezTo>
                    <a:lnTo>
                      <a:pt x="163" y="60"/>
                    </a:lnTo>
                    <a:close/>
                  </a:path>
                </a:pathLst>
              </a:custGeom>
              <a:solidFill>
                <a:srgbClr val="FF1C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7" name="íśľîḋe">
                <a:extLst>
                  <a:ext uri="{FF2B5EF4-FFF2-40B4-BE49-F238E27FC236}">
                    <a16:creationId xmlns:a16="http://schemas.microsoft.com/office/drawing/2014/main" id="{BB8DF737-78AC-4C67-8516-5930BAC7FD2E}"/>
                  </a:ext>
                </a:extLst>
              </p:cNvPr>
              <p:cNvSpPr/>
              <p:nvPr/>
            </p:nvSpPr>
            <p:spPr bwMode="auto">
              <a:xfrm>
                <a:off x="7218362" y="3475038"/>
                <a:ext cx="180975" cy="280988"/>
              </a:xfrm>
              <a:custGeom>
                <a:avLst/>
                <a:gdLst>
                  <a:gd name="T0" fmla="*/ 4 w 55"/>
                  <a:gd name="T1" fmla="*/ 0 h 85"/>
                  <a:gd name="T2" fmla="*/ 1 w 55"/>
                  <a:gd name="T3" fmla="*/ 68 h 85"/>
                  <a:gd name="T4" fmla="*/ 16 w 55"/>
                  <a:gd name="T5" fmla="*/ 84 h 85"/>
                  <a:gd name="T6" fmla="*/ 20 w 55"/>
                  <a:gd name="T7" fmla="*/ 84 h 85"/>
                  <a:gd name="T8" fmla="*/ 37 w 55"/>
                  <a:gd name="T9" fmla="*/ 69 h 85"/>
                  <a:gd name="T10" fmla="*/ 37 w 55"/>
                  <a:gd name="T11" fmla="*/ 58 h 85"/>
                  <a:gd name="T12" fmla="*/ 37 w 55"/>
                  <a:gd name="T13" fmla="*/ 55 h 85"/>
                  <a:gd name="T14" fmla="*/ 42 w 55"/>
                  <a:gd name="T15" fmla="*/ 53 h 85"/>
                  <a:gd name="T16" fmla="*/ 52 w 55"/>
                  <a:gd name="T17" fmla="*/ 2 h 85"/>
                  <a:gd name="T18" fmla="*/ 4 w 55"/>
                  <a:gd name="T19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85">
                    <a:moveTo>
                      <a:pt x="4" y="0"/>
                    </a:moveTo>
                    <a:cubicBezTo>
                      <a:pt x="1" y="68"/>
                      <a:pt x="1" y="68"/>
                      <a:pt x="1" y="68"/>
                    </a:cubicBezTo>
                    <a:cubicBezTo>
                      <a:pt x="0" y="77"/>
                      <a:pt x="7" y="84"/>
                      <a:pt x="16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9" y="85"/>
                      <a:pt x="36" y="78"/>
                      <a:pt x="37" y="69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7" y="55"/>
                      <a:pt x="37" y="55"/>
                      <a:pt x="37" y="55"/>
                    </a:cubicBezTo>
                    <a:cubicBezTo>
                      <a:pt x="39" y="54"/>
                      <a:pt x="40" y="54"/>
                      <a:pt x="42" y="53"/>
                    </a:cubicBezTo>
                    <a:cubicBezTo>
                      <a:pt x="55" y="47"/>
                      <a:pt x="52" y="20"/>
                      <a:pt x="52" y="2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9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8" name="ïšlíďê">
                <a:extLst>
                  <a:ext uri="{FF2B5EF4-FFF2-40B4-BE49-F238E27FC236}">
                    <a16:creationId xmlns:a16="http://schemas.microsoft.com/office/drawing/2014/main" id="{88F4651E-23BE-4F31-B224-DD120945F1A3}"/>
                  </a:ext>
                </a:extLst>
              </p:cNvPr>
              <p:cNvSpPr/>
              <p:nvPr/>
            </p:nvSpPr>
            <p:spPr bwMode="auto">
              <a:xfrm>
                <a:off x="7277100" y="3652838"/>
                <a:ext cx="63500" cy="42863"/>
              </a:xfrm>
              <a:custGeom>
                <a:avLst/>
                <a:gdLst>
                  <a:gd name="T0" fmla="*/ 40 w 40"/>
                  <a:gd name="T1" fmla="*/ 3 h 27"/>
                  <a:gd name="T2" fmla="*/ 40 w 40"/>
                  <a:gd name="T3" fmla="*/ 9 h 27"/>
                  <a:gd name="T4" fmla="*/ 40 w 40"/>
                  <a:gd name="T5" fmla="*/ 27 h 27"/>
                  <a:gd name="T6" fmla="*/ 0 w 40"/>
                  <a:gd name="T7" fmla="*/ 0 h 27"/>
                  <a:gd name="T8" fmla="*/ 40 w 40"/>
                  <a:gd name="T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7">
                    <a:moveTo>
                      <a:pt x="40" y="3"/>
                    </a:moveTo>
                    <a:lnTo>
                      <a:pt x="40" y="9"/>
                    </a:lnTo>
                    <a:lnTo>
                      <a:pt x="40" y="27"/>
                    </a:lnTo>
                    <a:lnTo>
                      <a:pt x="0" y="0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85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9" name="iṩḻiḍê">
                <a:extLst>
                  <a:ext uri="{FF2B5EF4-FFF2-40B4-BE49-F238E27FC236}">
                    <a16:creationId xmlns:a16="http://schemas.microsoft.com/office/drawing/2014/main" id="{F85FA1A9-82CE-40DD-9B67-2A0C1A082080}"/>
                  </a:ext>
                </a:extLst>
              </p:cNvPr>
              <p:cNvSpPr/>
              <p:nvPr/>
            </p:nvSpPr>
            <p:spPr bwMode="auto">
              <a:xfrm>
                <a:off x="7162800" y="3397250"/>
                <a:ext cx="246063" cy="212725"/>
              </a:xfrm>
              <a:custGeom>
                <a:avLst/>
                <a:gdLst>
                  <a:gd name="T0" fmla="*/ 17 w 75"/>
                  <a:gd name="T1" fmla="*/ 65 h 65"/>
                  <a:gd name="T2" fmla="*/ 35 w 75"/>
                  <a:gd name="T3" fmla="*/ 52 h 65"/>
                  <a:gd name="T4" fmla="*/ 53 w 75"/>
                  <a:gd name="T5" fmla="*/ 33 h 65"/>
                  <a:gd name="T6" fmla="*/ 65 w 75"/>
                  <a:gd name="T7" fmla="*/ 12 h 65"/>
                  <a:gd name="T8" fmla="*/ 48 w 75"/>
                  <a:gd name="T9" fmla="*/ 3 h 65"/>
                  <a:gd name="T10" fmla="*/ 12 w 75"/>
                  <a:gd name="T11" fmla="*/ 15 h 65"/>
                  <a:gd name="T12" fmla="*/ 17 w 75"/>
                  <a:gd name="T1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65">
                    <a:moveTo>
                      <a:pt x="17" y="65"/>
                    </a:moveTo>
                    <a:cubicBezTo>
                      <a:pt x="17" y="65"/>
                      <a:pt x="27" y="61"/>
                      <a:pt x="35" y="52"/>
                    </a:cubicBezTo>
                    <a:cubicBezTo>
                      <a:pt x="41" y="45"/>
                      <a:pt x="44" y="33"/>
                      <a:pt x="53" y="33"/>
                    </a:cubicBezTo>
                    <a:cubicBezTo>
                      <a:pt x="75" y="35"/>
                      <a:pt x="74" y="19"/>
                      <a:pt x="65" y="12"/>
                    </a:cubicBezTo>
                    <a:cubicBezTo>
                      <a:pt x="61" y="8"/>
                      <a:pt x="53" y="4"/>
                      <a:pt x="48" y="3"/>
                    </a:cubicBezTo>
                    <a:cubicBezTo>
                      <a:pt x="35" y="0"/>
                      <a:pt x="21" y="4"/>
                      <a:pt x="12" y="15"/>
                    </a:cubicBezTo>
                    <a:cubicBezTo>
                      <a:pt x="0" y="30"/>
                      <a:pt x="2" y="52"/>
                      <a:pt x="17" y="65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1adc5e4e-e648-4aac-8370-0ad4f26338e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880C76B-D5F3-44CA-A360-153311CA23A5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879753" y="1916637"/>
            <a:ext cx="2676527" cy="4410075"/>
            <a:chOff x="4760913" y="1219200"/>
            <a:chExt cx="2676526" cy="4410075"/>
          </a:xfrm>
        </p:grpSpPr>
        <p:sp>
          <p:nvSpPr>
            <p:cNvPr id="187" name="ïṣliḑè">
              <a:extLst>
                <a:ext uri="{FF2B5EF4-FFF2-40B4-BE49-F238E27FC236}">
                  <a16:creationId xmlns:a16="http://schemas.microsoft.com/office/drawing/2014/main" id="{E92DD991-B3CC-4607-8F36-CDF5D911CAF6}"/>
                </a:ext>
              </a:extLst>
            </p:cNvPr>
            <p:cNvSpPr/>
            <p:nvPr/>
          </p:nvSpPr>
          <p:spPr bwMode="auto">
            <a:xfrm>
              <a:off x="5864226" y="2092325"/>
              <a:ext cx="277813" cy="412750"/>
            </a:xfrm>
            <a:custGeom>
              <a:avLst/>
              <a:gdLst>
                <a:gd name="T0" fmla="*/ 66 w 84"/>
                <a:gd name="T1" fmla="*/ 19 h 125"/>
                <a:gd name="T2" fmla="*/ 26 w 84"/>
                <a:gd name="T3" fmla="*/ 3 h 125"/>
                <a:gd name="T4" fmla="*/ 20 w 84"/>
                <a:gd name="T5" fmla="*/ 5 h 125"/>
                <a:gd name="T6" fmla="*/ 0 w 84"/>
                <a:gd name="T7" fmla="*/ 38 h 125"/>
                <a:gd name="T8" fmla="*/ 9 w 84"/>
                <a:gd name="T9" fmla="*/ 61 h 125"/>
                <a:gd name="T10" fmla="*/ 29 w 84"/>
                <a:gd name="T11" fmla="*/ 69 h 125"/>
                <a:gd name="T12" fmla="*/ 26 w 84"/>
                <a:gd name="T13" fmla="*/ 99 h 125"/>
                <a:gd name="T14" fmla="*/ 31 w 84"/>
                <a:gd name="T15" fmla="*/ 114 h 125"/>
                <a:gd name="T16" fmla="*/ 67 w 84"/>
                <a:gd name="T17" fmla="*/ 114 h 125"/>
                <a:gd name="T18" fmla="*/ 70 w 84"/>
                <a:gd name="T19" fmla="*/ 94 h 125"/>
                <a:gd name="T20" fmla="*/ 79 w 84"/>
                <a:gd name="T21" fmla="*/ 65 h 125"/>
                <a:gd name="T22" fmla="*/ 84 w 84"/>
                <a:gd name="T23" fmla="*/ 55 h 125"/>
                <a:gd name="T24" fmla="*/ 66 w 84"/>
                <a:gd name="T25" fmla="*/ 1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25">
                  <a:moveTo>
                    <a:pt x="66" y="19"/>
                  </a:moveTo>
                  <a:cubicBezTo>
                    <a:pt x="56" y="9"/>
                    <a:pt x="41" y="0"/>
                    <a:pt x="26" y="3"/>
                  </a:cubicBezTo>
                  <a:cubicBezTo>
                    <a:pt x="24" y="4"/>
                    <a:pt x="22" y="4"/>
                    <a:pt x="20" y="5"/>
                  </a:cubicBezTo>
                  <a:cubicBezTo>
                    <a:pt x="8" y="10"/>
                    <a:pt x="0" y="24"/>
                    <a:pt x="0" y="38"/>
                  </a:cubicBezTo>
                  <a:cubicBezTo>
                    <a:pt x="0" y="46"/>
                    <a:pt x="3" y="55"/>
                    <a:pt x="9" y="61"/>
                  </a:cubicBezTo>
                  <a:cubicBezTo>
                    <a:pt x="14" y="67"/>
                    <a:pt x="22" y="67"/>
                    <a:pt x="29" y="69"/>
                  </a:cubicBezTo>
                  <a:cubicBezTo>
                    <a:pt x="27" y="79"/>
                    <a:pt x="27" y="89"/>
                    <a:pt x="26" y="99"/>
                  </a:cubicBezTo>
                  <a:cubicBezTo>
                    <a:pt x="26" y="105"/>
                    <a:pt x="26" y="110"/>
                    <a:pt x="31" y="114"/>
                  </a:cubicBezTo>
                  <a:cubicBezTo>
                    <a:pt x="40" y="122"/>
                    <a:pt x="59" y="125"/>
                    <a:pt x="67" y="114"/>
                  </a:cubicBezTo>
                  <a:cubicBezTo>
                    <a:pt x="71" y="108"/>
                    <a:pt x="70" y="104"/>
                    <a:pt x="70" y="94"/>
                  </a:cubicBezTo>
                  <a:cubicBezTo>
                    <a:pt x="70" y="87"/>
                    <a:pt x="66" y="75"/>
                    <a:pt x="79" y="65"/>
                  </a:cubicBezTo>
                  <a:cubicBezTo>
                    <a:pt x="82" y="63"/>
                    <a:pt x="84" y="59"/>
                    <a:pt x="84" y="55"/>
                  </a:cubicBezTo>
                  <a:cubicBezTo>
                    <a:pt x="81" y="39"/>
                    <a:pt x="76" y="30"/>
                    <a:pt x="66" y="19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î$ļîḋé">
              <a:extLst>
                <a:ext uri="{FF2B5EF4-FFF2-40B4-BE49-F238E27FC236}">
                  <a16:creationId xmlns:a16="http://schemas.microsoft.com/office/drawing/2014/main" id="{8F946107-7BF2-4C92-ABC7-2B34A757CF91}"/>
                </a:ext>
              </a:extLst>
            </p:cNvPr>
            <p:cNvSpPr/>
            <p:nvPr/>
          </p:nvSpPr>
          <p:spPr bwMode="auto">
            <a:xfrm>
              <a:off x="6059488" y="2135188"/>
              <a:ext cx="73025" cy="76200"/>
            </a:xfrm>
            <a:custGeom>
              <a:avLst/>
              <a:gdLst>
                <a:gd name="T0" fmla="*/ 22 w 22"/>
                <a:gd name="T1" fmla="*/ 12 h 23"/>
                <a:gd name="T2" fmla="*/ 19 w 22"/>
                <a:gd name="T3" fmla="*/ 9 h 23"/>
                <a:gd name="T4" fmla="*/ 2 w 22"/>
                <a:gd name="T5" fmla="*/ 1 h 23"/>
                <a:gd name="T6" fmla="*/ 0 w 22"/>
                <a:gd name="T7" fmla="*/ 3 h 23"/>
                <a:gd name="T8" fmla="*/ 11 w 22"/>
                <a:gd name="T9" fmla="*/ 18 h 23"/>
                <a:gd name="T10" fmla="*/ 18 w 22"/>
                <a:gd name="T11" fmla="*/ 20 h 23"/>
                <a:gd name="T12" fmla="*/ 22 w 22"/>
                <a:gd name="T1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22" y="12"/>
                  </a:moveTo>
                  <a:cubicBezTo>
                    <a:pt x="22" y="11"/>
                    <a:pt x="20" y="10"/>
                    <a:pt x="19" y="9"/>
                  </a:cubicBezTo>
                  <a:cubicBezTo>
                    <a:pt x="13" y="6"/>
                    <a:pt x="8" y="3"/>
                    <a:pt x="2" y="1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4" y="8"/>
                    <a:pt x="7" y="13"/>
                    <a:pt x="11" y="18"/>
                  </a:cubicBezTo>
                  <a:cubicBezTo>
                    <a:pt x="13" y="20"/>
                    <a:pt x="16" y="23"/>
                    <a:pt x="18" y="20"/>
                  </a:cubicBezTo>
                  <a:cubicBezTo>
                    <a:pt x="19" y="19"/>
                    <a:pt x="22" y="14"/>
                    <a:pt x="22" y="12"/>
                  </a:cubicBezTo>
                  <a:close/>
                </a:path>
              </a:pathLst>
            </a:custGeom>
            <a:solidFill>
              <a:srgbClr val="F43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i$ľïḋè">
              <a:extLst>
                <a:ext uri="{FF2B5EF4-FFF2-40B4-BE49-F238E27FC236}">
                  <a16:creationId xmlns:a16="http://schemas.microsoft.com/office/drawing/2014/main" id="{B5FA5ED7-37AD-4A52-B925-775AC2CD66A6}"/>
                </a:ext>
              </a:extLst>
            </p:cNvPr>
            <p:cNvSpPr/>
            <p:nvPr/>
          </p:nvSpPr>
          <p:spPr bwMode="auto">
            <a:xfrm>
              <a:off x="5756276" y="2079625"/>
              <a:ext cx="230188" cy="266700"/>
            </a:xfrm>
            <a:custGeom>
              <a:avLst/>
              <a:gdLst>
                <a:gd name="T0" fmla="*/ 65 w 70"/>
                <a:gd name="T1" fmla="*/ 11 h 81"/>
                <a:gd name="T2" fmla="*/ 61 w 70"/>
                <a:gd name="T3" fmla="*/ 1 h 81"/>
                <a:gd name="T4" fmla="*/ 18 w 70"/>
                <a:gd name="T5" fmla="*/ 31 h 81"/>
                <a:gd name="T6" fmla="*/ 16 w 70"/>
                <a:gd name="T7" fmla="*/ 33 h 81"/>
                <a:gd name="T8" fmla="*/ 4 w 70"/>
                <a:gd name="T9" fmla="*/ 37 h 81"/>
                <a:gd name="T10" fmla="*/ 4 w 70"/>
                <a:gd name="T11" fmla="*/ 55 h 81"/>
                <a:gd name="T12" fmla="*/ 19 w 70"/>
                <a:gd name="T13" fmla="*/ 56 h 81"/>
                <a:gd name="T14" fmla="*/ 20 w 70"/>
                <a:gd name="T15" fmla="*/ 55 h 81"/>
                <a:gd name="T16" fmla="*/ 23 w 70"/>
                <a:gd name="T17" fmla="*/ 55 h 81"/>
                <a:gd name="T18" fmla="*/ 30 w 70"/>
                <a:gd name="T19" fmla="*/ 64 h 81"/>
                <a:gd name="T20" fmla="*/ 41 w 70"/>
                <a:gd name="T21" fmla="*/ 71 h 81"/>
                <a:gd name="T22" fmla="*/ 56 w 70"/>
                <a:gd name="T23" fmla="*/ 76 h 81"/>
                <a:gd name="T24" fmla="*/ 58 w 70"/>
                <a:gd name="T25" fmla="*/ 78 h 81"/>
                <a:gd name="T26" fmla="*/ 58 w 70"/>
                <a:gd name="T27" fmla="*/ 78 h 81"/>
                <a:gd name="T28" fmla="*/ 66 w 70"/>
                <a:gd name="T29" fmla="*/ 76 h 81"/>
                <a:gd name="T30" fmla="*/ 51 w 70"/>
                <a:gd name="T31" fmla="*/ 51 h 81"/>
                <a:gd name="T32" fmla="*/ 59 w 70"/>
                <a:gd name="T33" fmla="*/ 38 h 81"/>
                <a:gd name="T34" fmla="*/ 65 w 70"/>
                <a:gd name="T35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" h="81">
                  <a:moveTo>
                    <a:pt x="65" y="11"/>
                  </a:moveTo>
                  <a:cubicBezTo>
                    <a:pt x="70" y="7"/>
                    <a:pt x="66" y="0"/>
                    <a:pt x="61" y="1"/>
                  </a:cubicBezTo>
                  <a:cubicBezTo>
                    <a:pt x="42" y="4"/>
                    <a:pt x="22" y="12"/>
                    <a:pt x="18" y="31"/>
                  </a:cubicBezTo>
                  <a:cubicBezTo>
                    <a:pt x="18" y="32"/>
                    <a:pt x="17" y="33"/>
                    <a:pt x="16" y="33"/>
                  </a:cubicBezTo>
                  <a:cubicBezTo>
                    <a:pt x="12" y="32"/>
                    <a:pt x="6" y="34"/>
                    <a:pt x="4" y="37"/>
                  </a:cubicBezTo>
                  <a:cubicBezTo>
                    <a:pt x="0" y="41"/>
                    <a:pt x="0" y="50"/>
                    <a:pt x="4" y="55"/>
                  </a:cubicBezTo>
                  <a:cubicBezTo>
                    <a:pt x="7" y="60"/>
                    <a:pt x="14" y="60"/>
                    <a:pt x="19" y="56"/>
                  </a:cubicBezTo>
                  <a:cubicBezTo>
                    <a:pt x="19" y="56"/>
                    <a:pt x="20" y="55"/>
                    <a:pt x="20" y="55"/>
                  </a:cubicBezTo>
                  <a:cubicBezTo>
                    <a:pt x="21" y="54"/>
                    <a:pt x="22" y="54"/>
                    <a:pt x="23" y="55"/>
                  </a:cubicBezTo>
                  <a:cubicBezTo>
                    <a:pt x="24" y="59"/>
                    <a:pt x="27" y="62"/>
                    <a:pt x="30" y="64"/>
                  </a:cubicBezTo>
                  <a:cubicBezTo>
                    <a:pt x="33" y="67"/>
                    <a:pt x="37" y="70"/>
                    <a:pt x="41" y="71"/>
                  </a:cubicBezTo>
                  <a:cubicBezTo>
                    <a:pt x="45" y="73"/>
                    <a:pt x="53" y="73"/>
                    <a:pt x="56" y="76"/>
                  </a:cubicBezTo>
                  <a:cubicBezTo>
                    <a:pt x="57" y="77"/>
                    <a:pt x="57" y="77"/>
                    <a:pt x="58" y="78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60" y="81"/>
                    <a:pt x="66" y="80"/>
                    <a:pt x="66" y="76"/>
                  </a:cubicBezTo>
                  <a:cubicBezTo>
                    <a:pt x="65" y="64"/>
                    <a:pt x="52" y="57"/>
                    <a:pt x="51" y="51"/>
                  </a:cubicBezTo>
                  <a:cubicBezTo>
                    <a:pt x="50" y="45"/>
                    <a:pt x="57" y="43"/>
                    <a:pt x="59" y="38"/>
                  </a:cubicBezTo>
                  <a:cubicBezTo>
                    <a:pt x="64" y="29"/>
                    <a:pt x="54" y="16"/>
                    <a:pt x="65" y="11"/>
                  </a:cubicBezTo>
                  <a:close/>
                </a:path>
              </a:pathLst>
            </a:custGeom>
            <a:solidFill>
              <a:srgbClr val="05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îSļíḍe">
              <a:extLst>
                <a:ext uri="{FF2B5EF4-FFF2-40B4-BE49-F238E27FC236}">
                  <a16:creationId xmlns:a16="http://schemas.microsoft.com/office/drawing/2014/main" id="{6686A20E-5959-4D86-9BE9-635156ECE154}"/>
                </a:ext>
              </a:extLst>
            </p:cNvPr>
            <p:cNvSpPr/>
            <p:nvPr/>
          </p:nvSpPr>
          <p:spPr bwMode="auto">
            <a:xfrm>
              <a:off x="5900738" y="2217738"/>
              <a:ext cx="69850" cy="65088"/>
            </a:xfrm>
            <a:custGeom>
              <a:avLst/>
              <a:gdLst>
                <a:gd name="T0" fmla="*/ 21 w 21"/>
                <a:gd name="T1" fmla="*/ 14 h 20"/>
                <a:gd name="T2" fmla="*/ 13 w 21"/>
                <a:gd name="T3" fmla="*/ 6 h 20"/>
                <a:gd name="T4" fmla="*/ 6 w 21"/>
                <a:gd name="T5" fmla="*/ 1 h 20"/>
                <a:gd name="T6" fmla="*/ 0 w 21"/>
                <a:gd name="T7" fmla="*/ 9 h 20"/>
                <a:gd name="T8" fmla="*/ 21 w 21"/>
                <a:gd name="T9" fmla="*/ 15 h 20"/>
                <a:gd name="T10" fmla="*/ 21 w 21"/>
                <a:gd name="T11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21" y="14"/>
                  </a:moveTo>
                  <a:cubicBezTo>
                    <a:pt x="19" y="11"/>
                    <a:pt x="16" y="8"/>
                    <a:pt x="13" y="6"/>
                  </a:cubicBezTo>
                  <a:cubicBezTo>
                    <a:pt x="11" y="3"/>
                    <a:pt x="9" y="0"/>
                    <a:pt x="6" y="1"/>
                  </a:cubicBezTo>
                  <a:cubicBezTo>
                    <a:pt x="2" y="2"/>
                    <a:pt x="0" y="6"/>
                    <a:pt x="0" y="9"/>
                  </a:cubicBezTo>
                  <a:cubicBezTo>
                    <a:pt x="1" y="19"/>
                    <a:pt x="14" y="20"/>
                    <a:pt x="21" y="15"/>
                  </a:cubicBezTo>
                  <a:cubicBezTo>
                    <a:pt x="21" y="15"/>
                    <a:pt x="21" y="14"/>
                    <a:pt x="21" y="14"/>
                  </a:cubicBezTo>
                  <a:close/>
                </a:path>
              </a:pathLst>
            </a:custGeom>
            <a:solidFill>
              <a:srgbClr val="F43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išľiḋè">
              <a:extLst>
                <a:ext uri="{FF2B5EF4-FFF2-40B4-BE49-F238E27FC236}">
                  <a16:creationId xmlns:a16="http://schemas.microsoft.com/office/drawing/2014/main" id="{6EB5A9BA-AE82-4FBD-86D7-BD6AFFBC7BAC}"/>
                </a:ext>
              </a:extLst>
            </p:cNvPr>
            <p:cNvSpPr/>
            <p:nvPr/>
          </p:nvSpPr>
          <p:spPr bwMode="auto">
            <a:xfrm>
              <a:off x="5659438" y="2171700"/>
              <a:ext cx="790575" cy="820738"/>
            </a:xfrm>
            <a:custGeom>
              <a:avLst/>
              <a:gdLst>
                <a:gd name="T0" fmla="*/ 230 w 239"/>
                <a:gd name="T1" fmla="*/ 1 h 249"/>
                <a:gd name="T2" fmla="*/ 232 w 239"/>
                <a:gd name="T3" fmla="*/ 9 h 249"/>
                <a:gd name="T4" fmla="*/ 231 w 239"/>
                <a:gd name="T5" fmla="*/ 11 h 249"/>
                <a:gd name="T6" fmla="*/ 230 w 239"/>
                <a:gd name="T7" fmla="*/ 10 h 249"/>
                <a:gd name="T8" fmla="*/ 207 w 239"/>
                <a:gd name="T9" fmla="*/ 11 h 249"/>
                <a:gd name="T10" fmla="*/ 207 w 239"/>
                <a:gd name="T11" fmla="*/ 12 h 249"/>
                <a:gd name="T12" fmla="*/ 206 w 239"/>
                <a:gd name="T13" fmla="*/ 14 h 249"/>
                <a:gd name="T14" fmla="*/ 204 w 239"/>
                <a:gd name="T15" fmla="*/ 11 h 249"/>
                <a:gd name="T16" fmla="*/ 203 w 239"/>
                <a:gd name="T17" fmla="*/ 7 h 249"/>
                <a:gd name="T18" fmla="*/ 202 w 239"/>
                <a:gd name="T19" fmla="*/ 6 h 249"/>
                <a:gd name="T20" fmla="*/ 199 w 239"/>
                <a:gd name="T21" fmla="*/ 23 h 249"/>
                <a:gd name="T22" fmla="*/ 195 w 239"/>
                <a:gd name="T23" fmla="*/ 34 h 249"/>
                <a:gd name="T24" fmla="*/ 151 w 239"/>
                <a:gd name="T25" fmla="*/ 82 h 249"/>
                <a:gd name="T26" fmla="*/ 135 w 239"/>
                <a:gd name="T27" fmla="*/ 73 h 249"/>
                <a:gd name="T28" fmla="*/ 125 w 239"/>
                <a:gd name="T29" fmla="*/ 85 h 249"/>
                <a:gd name="T30" fmla="*/ 120 w 239"/>
                <a:gd name="T31" fmla="*/ 87 h 249"/>
                <a:gd name="T32" fmla="*/ 118 w 239"/>
                <a:gd name="T33" fmla="*/ 86 h 249"/>
                <a:gd name="T34" fmla="*/ 86 w 239"/>
                <a:gd name="T35" fmla="*/ 73 h 249"/>
                <a:gd name="T36" fmla="*/ 78 w 239"/>
                <a:gd name="T37" fmla="*/ 82 h 249"/>
                <a:gd name="T38" fmla="*/ 52 w 239"/>
                <a:gd name="T39" fmla="*/ 90 h 249"/>
                <a:gd name="T40" fmla="*/ 28 w 239"/>
                <a:gd name="T41" fmla="*/ 173 h 249"/>
                <a:gd name="T42" fmla="*/ 30 w 239"/>
                <a:gd name="T43" fmla="*/ 202 h 249"/>
                <a:gd name="T44" fmla="*/ 10 w 239"/>
                <a:gd name="T45" fmla="*/ 216 h 249"/>
                <a:gd name="T46" fmla="*/ 4 w 239"/>
                <a:gd name="T47" fmla="*/ 210 h 249"/>
                <a:gd name="T48" fmla="*/ 16 w 239"/>
                <a:gd name="T49" fmla="*/ 226 h 249"/>
                <a:gd name="T50" fmla="*/ 49 w 239"/>
                <a:gd name="T51" fmla="*/ 192 h 249"/>
                <a:gd name="T52" fmla="*/ 64 w 239"/>
                <a:gd name="T53" fmla="*/ 172 h 249"/>
                <a:gd name="T54" fmla="*/ 71 w 239"/>
                <a:gd name="T55" fmla="*/ 215 h 249"/>
                <a:gd name="T56" fmla="*/ 106 w 239"/>
                <a:gd name="T57" fmla="*/ 226 h 249"/>
                <a:gd name="T58" fmla="*/ 178 w 239"/>
                <a:gd name="T59" fmla="*/ 247 h 249"/>
                <a:gd name="T60" fmla="*/ 182 w 239"/>
                <a:gd name="T61" fmla="*/ 161 h 249"/>
                <a:gd name="T62" fmla="*/ 221 w 239"/>
                <a:gd name="T63" fmla="*/ 75 h 249"/>
                <a:gd name="T64" fmla="*/ 237 w 239"/>
                <a:gd name="T65" fmla="*/ 27 h 249"/>
                <a:gd name="T66" fmla="*/ 231 w 239"/>
                <a:gd name="T67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" h="249">
                  <a:moveTo>
                    <a:pt x="231" y="0"/>
                  </a:moveTo>
                  <a:cubicBezTo>
                    <a:pt x="231" y="0"/>
                    <a:pt x="230" y="0"/>
                    <a:pt x="230" y="1"/>
                  </a:cubicBezTo>
                  <a:cubicBezTo>
                    <a:pt x="231" y="3"/>
                    <a:pt x="231" y="6"/>
                    <a:pt x="232" y="8"/>
                  </a:cubicBezTo>
                  <a:cubicBezTo>
                    <a:pt x="232" y="9"/>
                    <a:pt x="232" y="9"/>
                    <a:pt x="232" y="9"/>
                  </a:cubicBezTo>
                  <a:cubicBezTo>
                    <a:pt x="231" y="10"/>
                    <a:pt x="231" y="11"/>
                    <a:pt x="231" y="12"/>
                  </a:cubicBezTo>
                  <a:cubicBezTo>
                    <a:pt x="231" y="12"/>
                    <a:pt x="231" y="11"/>
                    <a:pt x="231" y="11"/>
                  </a:cubicBezTo>
                  <a:cubicBezTo>
                    <a:pt x="231" y="11"/>
                    <a:pt x="230" y="11"/>
                    <a:pt x="230" y="11"/>
                  </a:cubicBezTo>
                  <a:cubicBezTo>
                    <a:pt x="230" y="10"/>
                    <a:pt x="230" y="10"/>
                    <a:pt x="230" y="10"/>
                  </a:cubicBezTo>
                  <a:cubicBezTo>
                    <a:pt x="223" y="8"/>
                    <a:pt x="215" y="8"/>
                    <a:pt x="208" y="11"/>
                  </a:cubicBezTo>
                  <a:cubicBezTo>
                    <a:pt x="208" y="11"/>
                    <a:pt x="208" y="11"/>
                    <a:pt x="207" y="11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2"/>
                    <a:pt x="207" y="12"/>
                  </a:cubicBezTo>
                  <a:cubicBezTo>
                    <a:pt x="207" y="12"/>
                    <a:pt x="207" y="13"/>
                    <a:pt x="207" y="13"/>
                  </a:cubicBezTo>
                  <a:cubicBezTo>
                    <a:pt x="206" y="13"/>
                    <a:pt x="206" y="14"/>
                    <a:pt x="206" y="14"/>
                  </a:cubicBezTo>
                  <a:cubicBezTo>
                    <a:pt x="206" y="14"/>
                    <a:pt x="205" y="13"/>
                    <a:pt x="205" y="12"/>
                  </a:cubicBezTo>
                  <a:cubicBezTo>
                    <a:pt x="205" y="12"/>
                    <a:pt x="205" y="12"/>
                    <a:pt x="204" y="11"/>
                  </a:cubicBezTo>
                  <a:cubicBezTo>
                    <a:pt x="204" y="10"/>
                    <a:pt x="204" y="9"/>
                    <a:pt x="203" y="8"/>
                  </a:cubicBezTo>
                  <a:cubicBezTo>
                    <a:pt x="203" y="7"/>
                    <a:pt x="203" y="7"/>
                    <a:pt x="203" y="7"/>
                  </a:cubicBezTo>
                  <a:cubicBezTo>
                    <a:pt x="203" y="6"/>
                    <a:pt x="202" y="6"/>
                    <a:pt x="202" y="6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2" y="5"/>
                    <a:pt x="201" y="5"/>
                    <a:pt x="201" y="6"/>
                  </a:cubicBezTo>
                  <a:cubicBezTo>
                    <a:pt x="199" y="11"/>
                    <a:pt x="200" y="17"/>
                    <a:pt x="199" y="23"/>
                  </a:cubicBezTo>
                  <a:cubicBezTo>
                    <a:pt x="198" y="27"/>
                    <a:pt x="197" y="31"/>
                    <a:pt x="195" y="34"/>
                  </a:cubicBezTo>
                  <a:cubicBezTo>
                    <a:pt x="195" y="34"/>
                    <a:pt x="195" y="34"/>
                    <a:pt x="195" y="34"/>
                  </a:cubicBezTo>
                  <a:cubicBezTo>
                    <a:pt x="185" y="51"/>
                    <a:pt x="173" y="65"/>
                    <a:pt x="158" y="77"/>
                  </a:cubicBezTo>
                  <a:cubicBezTo>
                    <a:pt x="156" y="79"/>
                    <a:pt x="154" y="82"/>
                    <a:pt x="151" y="82"/>
                  </a:cubicBezTo>
                  <a:cubicBezTo>
                    <a:pt x="149" y="83"/>
                    <a:pt x="140" y="82"/>
                    <a:pt x="140" y="82"/>
                  </a:cubicBezTo>
                  <a:cubicBezTo>
                    <a:pt x="136" y="81"/>
                    <a:pt x="136" y="77"/>
                    <a:pt x="135" y="73"/>
                  </a:cubicBezTo>
                  <a:cubicBezTo>
                    <a:pt x="135" y="71"/>
                    <a:pt x="132" y="70"/>
                    <a:pt x="132" y="73"/>
                  </a:cubicBezTo>
                  <a:cubicBezTo>
                    <a:pt x="132" y="78"/>
                    <a:pt x="127" y="81"/>
                    <a:pt x="125" y="85"/>
                  </a:cubicBezTo>
                  <a:cubicBezTo>
                    <a:pt x="125" y="85"/>
                    <a:pt x="124" y="86"/>
                    <a:pt x="124" y="87"/>
                  </a:cubicBezTo>
                  <a:cubicBezTo>
                    <a:pt x="123" y="89"/>
                    <a:pt x="121" y="89"/>
                    <a:pt x="120" y="87"/>
                  </a:cubicBezTo>
                  <a:cubicBezTo>
                    <a:pt x="120" y="87"/>
                    <a:pt x="120" y="87"/>
                    <a:pt x="120" y="87"/>
                  </a:cubicBezTo>
                  <a:cubicBezTo>
                    <a:pt x="120" y="86"/>
                    <a:pt x="119" y="86"/>
                    <a:pt x="118" y="86"/>
                  </a:cubicBezTo>
                  <a:cubicBezTo>
                    <a:pt x="106" y="86"/>
                    <a:pt x="96" y="81"/>
                    <a:pt x="89" y="72"/>
                  </a:cubicBezTo>
                  <a:cubicBezTo>
                    <a:pt x="87" y="70"/>
                    <a:pt x="85" y="72"/>
                    <a:pt x="86" y="73"/>
                  </a:cubicBezTo>
                  <a:cubicBezTo>
                    <a:pt x="87" y="78"/>
                    <a:pt x="82" y="81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2" y="83"/>
                    <a:pt x="63" y="85"/>
                    <a:pt x="53" y="89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33" y="95"/>
                    <a:pt x="28" y="121"/>
                    <a:pt x="25" y="138"/>
                  </a:cubicBezTo>
                  <a:cubicBezTo>
                    <a:pt x="23" y="150"/>
                    <a:pt x="25" y="161"/>
                    <a:pt x="28" y="173"/>
                  </a:cubicBezTo>
                  <a:cubicBezTo>
                    <a:pt x="30" y="183"/>
                    <a:pt x="30" y="192"/>
                    <a:pt x="30" y="202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28" y="206"/>
                    <a:pt x="27" y="211"/>
                    <a:pt x="24" y="214"/>
                  </a:cubicBezTo>
                  <a:cubicBezTo>
                    <a:pt x="19" y="218"/>
                    <a:pt x="14" y="218"/>
                    <a:pt x="10" y="216"/>
                  </a:cubicBezTo>
                  <a:cubicBezTo>
                    <a:pt x="10" y="216"/>
                    <a:pt x="10" y="216"/>
                    <a:pt x="9" y="216"/>
                  </a:cubicBezTo>
                  <a:cubicBezTo>
                    <a:pt x="7" y="214"/>
                    <a:pt x="6" y="212"/>
                    <a:pt x="4" y="210"/>
                  </a:cubicBezTo>
                  <a:cubicBezTo>
                    <a:pt x="3" y="209"/>
                    <a:pt x="0" y="210"/>
                    <a:pt x="1" y="211"/>
                  </a:cubicBezTo>
                  <a:cubicBezTo>
                    <a:pt x="4" y="218"/>
                    <a:pt x="7" y="224"/>
                    <a:pt x="16" y="226"/>
                  </a:cubicBezTo>
                  <a:cubicBezTo>
                    <a:pt x="18" y="227"/>
                    <a:pt x="26" y="228"/>
                    <a:pt x="35" y="218"/>
                  </a:cubicBezTo>
                  <a:cubicBezTo>
                    <a:pt x="41" y="210"/>
                    <a:pt x="44" y="201"/>
                    <a:pt x="49" y="192"/>
                  </a:cubicBezTo>
                  <a:cubicBezTo>
                    <a:pt x="53" y="185"/>
                    <a:pt x="56" y="178"/>
                    <a:pt x="59" y="171"/>
                  </a:cubicBezTo>
                  <a:cubicBezTo>
                    <a:pt x="60" y="169"/>
                    <a:pt x="63" y="170"/>
                    <a:pt x="64" y="172"/>
                  </a:cubicBezTo>
                  <a:cubicBezTo>
                    <a:pt x="67" y="192"/>
                    <a:pt x="69" y="209"/>
                    <a:pt x="71" y="215"/>
                  </a:cubicBezTo>
                  <a:cubicBezTo>
                    <a:pt x="71" y="215"/>
                    <a:pt x="71" y="215"/>
                    <a:pt x="71" y="215"/>
                  </a:cubicBezTo>
                  <a:cubicBezTo>
                    <a:pt x="69" y="222"/>
                    <a:pt x="76" y="234"/>
                    <a:pt x="81" y="228"/>
                  </a:cubicBezTo>
                  <a:cubicBezTo>
                    <a:pt x="85" y="222"/>
                    <a:pt x="100" y="226"/>
                    <a:pt x="106" y="226"/>
                  </a:cubicBezTo>
                  <a:cubicBezTo>
                    <a:pt x="115" y="227"/>
                    <a:pt x="124" y="229"/>
                    <a:pt x="133" y="231"/>
                  </a:cubicBezTo>
                  <a:cubicBezTo>
                    <a:pt x="150" y="235"/>
                    <a:pt x="162" y="239"/>
                    <a:pt x="178" y="247"/>
                  </a:cubicBezTo>
                  <a:cubicBezTo>
                    <a:pt x="182" y="249"/>
                    <a:pt x="185" y="246"/>
                    <a:pt x="188" y="241"/>
                  </a:cubicBezTo>
                  <a:cubicBezTo>
                    <a:pt x="194" y="233"/>
                    <a:pt x="188" y="201"/>
                    <a:pt x="182" y="161"/>
                  </a:cubicBezTo>
                  <a:cubicBezTo>
                    <a:pt x="181" y="153"/>
                    <a:pt x="182" y="145"/>
                    <a:pt x="184" y="137"/>
                  </a:cubicBezTo>
                  <a:cubicBezTo>
                    <a:pt x="191" y="113"/>
                    <a:pt x="210" y="96"/>
                    <a:pt x="221" y="75"/>
                  </a:cubicBezTo>
                  <a:cubicBezTo>
                    <a:pt x="223" y="71"/>
                    <a:pt x="231" y="58"/>
                    <a:pt x="234" y="45"/>
                  </a:cubicBezTo>
                  <a:cubicBezTo>
                    <a:pt x="236" y="40"/>
                    <a:pt x="237" y="33"/>
                    <a:pt x="237" y="27"/>
                  </a:cubicBezTo>
                  <a:cubicBezTo>
                    <a:pt x="237" y="27"/>
                    <a:pt x="237" y="27"/>
                    <a:pt x="237" y="27"/>
                  </a:cubicBezTo>
                  <a:cubicBezTo>
                    <a:pt x="239" y="17"/>
                    <a:pt x="237" y="7"/>
                    <a:pt x="231" y="0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ïş1íďê">
              <a:extLst>
                <a:ext uri="{FF2B5EF4-FFF2-40B4-BE49-F238E27FC236}">
                  <a16:creationId xmlns:a16="http://schemas.microsoft.com/office/drawing/2014/main" id="{165A7EF4-9394-441B-ACA8-54C67DD47B0A}"/>
                </a:ext>
              </a:extLst>
            </p:cNvPr>
            <p:cNvSpPr/>
            <p:nvPr/>
          </p:nvSpPr>
          <p:spPr bwMode="auto">
            <a:xfrm>
              <a:off x="4949826" y="3709988"/>
              <a:ext cx="2328863" cy="1471613"/>
            </a:xfrm>
            <a:custGeom>
              <a:avLst/>
              <a:gdLst>
                <a:gd name="T0" fmla="*/ 704 w 705"/>
                <a:gd name="T1" fmla="*/ 202 h 446"/>
                <a:gd name="T2" fmla="*/ 700 w 705"/>
                <a:gd name="T3" fmla="*/ 171 h 446"/>
                <a:gd name="T4" fmla="*/ 691 w 705"/>
                <a:gd name="T5" fmla="*/ 147 h 446"/>
                <a:gd name="T6" fmla="*/ 644 w 705"/>
                <a:gd name="T7" fmla="*/ 118 h 446"/>
                <a:gd name="T8" fmla="*/ 623 w 705"/>
                <a:gd name="T9" fmla="*/ 110 h 446"/>
                <a:gd name="T10" fmla="*/ 607 w 705"/>
                <a:gd name="T11" fmla="*/ 91 h 446"/>
                <a:gd name="T12" fmla="*/ 593 w 705"/>
                <a:gd name="T13" fmla="*/ 65 h 446"/>
                <a:gd name="T14" fmla="*/ 575 w 705"/>
                <a:gd name="T15" fmla="*/ 47 h 446"/>
                <a:gd name="T16" fmla="*/ 569 w 705"/>
                <a:gd name="T17" fmla="*/ 41 h 446"/>
                <a:gd name="T18" fmla="*/ 531 w 705"/>
                <a:gd name="T19" fmla="*/ 28 h 446"/>
                <a:gd name="T20" fmla="*/ 332 w 705"/>
                <a:gd name="T21" fmla="*/ 1 h 446"/>
                <a:gd name="T22" fmla="*/ 220 w 705"/>
                <a:gd name="T23" fmla="*/ 21 h 446"/>
                <a:gd name="T24" fmla="*/ 119 w 705"/>
                <a:gd name="T25" fmla="*/ 66 h 446"/>
                <a:gd name="T26" fmla="*/ 66 w 705"/>
                <a:gd name="T27" fmla="*/ 99 h 446"/>
                <a:gd name="T28" fmla="*/ 63 w 705"/>
                <a:gd name="T29" fmla="*/ 102 h 446"/>
                <a:gd name="T30" fmla="*/ 10 w 705"/>
                <a:gd name="T31" fmla="*/ 181 h 446"/>
                <a:gd name="T32" fmla="*/ 6 w 705"/>
                <a:gd name="T33" fmla="*/ 266 h 446"/>
                <a:gd name="T34" fmla="*/ 49 w 705"/>
                <a:gd name="T35" fmla="*/ 344 h 446"/>
                <a:gd name="T36" fmla="*/ 400 w 705"/>
                <a:gd name="T37" fmla="*/ 445 h 446"/>
                <a:gd name="T38" fmla="*/ 599 w 705"/>
                <a:gd name="T39" fmla="*/ 395 h 446"/>
                <a:gd name="T40" fmla="*/ 704 w 705"/>
                <a:gd name="T41" fmla="*/ 20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05" h="446">
                  <a:moveTo>
                    <a:pt x="704" y="202"/>
                  </a:moveTo>
                  <a:cubicBezTo>
                    <a:pt x="705" y="191"/>
                    <a:pt x="703" y="181"/>
                    <a:pt x="700" y="171"/>
                  </a:cubicBezTo>
                  <a:cubicBezTo>
                    <a:pt x="698" y="161"/>
                    <a:pt x="696" y="154"/>
                    <a:pt x="691" y="147"/>
                  </a:cubicBezTo>
                  <a:cubicBezTo>
                    <a:pt x="681" y="131"/>
                    <a:pt x="661" y="123"/>
                    <a:pt x="644" y="118"/>
                  </a:cubicBezTo>
                  <a:cubicBezTo>
                    <a:pt x="637" y="116"/>
                    <a:pt x="630" y="114"/>
                    <a:pt x="623" y="110"/>
                  </a:cubicBezTo>
                  <a:cubicBezTo>
                    <a:pt x="616" y="106"/>
                    <a:pt x="611" y="99"/>
                    <a:pt x="607" y="91"/>
                  </a:cubicBezTo>
                  <a:cubicBezTo>
                    <a:pt x="602" y="82"/>
                    <a:pt x="599" y="73"/>
                    <a:pt x="593" y="65"/>
                  </a:cubicBezTo>
                  <a:cubicBezTo>
                    <a:pt x="589" y="58"/>
                    <a:pt x="583" y="52"/>
                    <a:pt x="575" y="47"/>
                  </a:cubicBezTo>
                  <a:cubicBezTo>
                    <a:pt x="573" y="45"/>
                    <a:pt x="571" y="43"/>
                    <a:pt x="569" y="41"/>
                  </a:cubicBezTo>
                  <a:cubicBezTo>
                    <a:pt x="557" y="36"/>
                    <a:pt x="544" y="32"/>
                    <a:pt x="531" y="28"/>
                  </a:cubicBezTo>
                  <a:cubicBezTo>
                    <a:pt x="504" y="19"/>
                    <a:pt x="340" y="0"/>
                    <a:pt x="332" y="1"/>
                  </a:cubicBezTo>
                  <a:cubicBezTo>
                    <a:pt x="294" y="2"/>
                    <a:pt x="256" y="9"/>
                    <a:pt x="220" y="21"/>
                  </a:cubicBezTo>
                  <a:cubicBezTo>
                    <a:pt x="185" y="33"/>
                    <a:pt x="152" y="48"/>
                    <a:pt x="119" y="66"/>
                  </a:cubicBezTo>
                  <a:cubicBezTo>
                    <a:pt x="101" y="76"/>
                    <a:pt x="83" y="87"/>
                    <a:pt x="66" y="99"/>
                  </a:cubicBezTo>
                  <a:cubicBezTo>
                    <a:pt x="66" y="100"/>
                    <a:pt x="65" y="101"/>
                    <a:pt x="63" y="102"/>
                  </a:cubicBezTo>
                  <a:cubicBezTo>
                    <a:pt x="38" y="123"/>
                    <a:pt x="20" y="151"/>
                    <a:pt x="10" y="181"/>
                  </a:cubicBezTo>
                  <a:cubicBezTo>
                    <a:pt x="2" y="209"/>
                    <a:pt x="0" y="239"/>
                    <a:pt x="6" y="266"/>
                  </a:cubicBezTo>
                  <a:cubicBezTo>
                    <a:pt x="13" y="295"/>
                    <a:pt x="28" y="322"/>
                    <a:pt x="49" y="344"/>
                  </a:cubicBezTo>
                  <a:cubicBezTo>
                    <a:pt x="124" y="422"/>
                    <a:pt x="242" y="444"/>
                    <a:pt x="400" y="445"/>
                  </a:cubicBezTo>
                  <a:cubicBezTo>
                    <a:pt x="490" y="446"/>
                    <a:pt x="566" y="408"/>
                    <a:pt x="599" y="395"/>
                  </a:cubicBezTo>
                  <a:cubicBezTo>
                    <a:pt x="677" y="362"/>
                    <a:pt x="702" y="227"/>
                    <a:pt x="704" y="202"/>
                  </a:cubicBezTo>
                  <a:close/>
                </a:path>
              </a:pathLst>
            </a:custGeom>
            <a:solidFill>
              <a:srgbClr val="F43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î$ḷiďê">
              <a:extLst>
                <a:ext uri="{FF2B5EF4-FFF2-40B4-BE49-F238E27FC236}">
                  <a16:creationId xmlns:a16="http://schemas.microsoft.com/office/drawing/2014/main" id="{A5DE8E97-C2CE-4218-B813-3EF873515C0D}"/>
                </a:ext>
              </a:extLst>
            </p:cNvPr>
            <p:cNvSpPr/>
            <p:nvPr/>
          </p:nvSpPr>
          <p:spPr bwMode="auto">
            <a:xfrm>
              <a:off x="5676901" y="2863850"/>
              <a:ext cx="1139825" cy="2676525"/>
            </a:xfrm>
            <a:custGeom>
              <a:avLst/>
              <a:gdLst>
                <a:gd name="T0" fmla="*/ 343 w 345"/>
                <a:gd name="T1" fmla="*/ 0 h 812"/>
                <a:gd name="T2" fmla="*/ 311 w 345"/>
                <a:gd name="T3" fmla="*/ 6 h 812"/>
                <a:gd name="T4" fmla="*/ 226 w 345"/>
                <a:gd name="T5" fmla="*/ 209 h 812"/>
                <a:gd name="T6" fmla="*/ 145 w 345"/>
                <a:gd name="T7" fmla="*/ 417 h 812"/>
                <a:gd name="T8" fmla="*/ 1 w 345"/>
                <a:gd name="T9" fmla="*/ 808 h 812"/>
                <a:gd name="T10" fmla="*/ 2 w 345"/>
                <a:gd name="T11" fmla="*/ 809 h 812"/>
                <a:gd name="T12" fmla="*/ 48 w 345"/>
                <a:gd name="T13" fmla="*/ 808 h 812"/>
                <a:gd name="T14" fmla="*/ 105 w 345"/>
                <a:gd name="T15" fmla="*/ 712 h 812"/>
                <a:gd name="T16" fmla="*/ 194 w 345"/>
                <a:gd name="T17" fmla="*/ 448 h 812"/>
                <a:gd name="T18" fmla="*/ 216 w 345"/>
                <a:gd name="T19" fmla="*/ 388 h 812"/>
                <a:gd name="T20" fmla="*/ 300 w 345"/>
                <a:gd name="T21" fmla="*/ 142 h 812"/>
                <a:gd name="T22" fmla="*/ 345 w 345"/>
                <a:gd name="T23" fmla="*/ 2 h 812"/>
                <a:gd name="T24" fmla="*/ 343 w 345"/>
                <a:gd name="T2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5" h="812">
                  <a:moveTo>
                    <a:pt x="343" y="0"/>
                  </a:moveTo>
                  <a:cubicBezTo>
                    <a:pt x="329" y="2"/>
                    <a:pt x="310" y="6"/>
                    <a:pt x="311" y="6"/>
                  </a:cubicBezTo>
                  <a:cubicBezTo>
                    <a:pt x="282" y="73"/>
                    <a:pt x="254" y="141"/>
                    <a:pt x="226" y="209"/>
                  </a:cubicBezTo>
                  <a:cubicBezTo>
                    <a:pt x="199" y="278"/>
                    <a:pt x="172" y="347"/>
                    <a:pt x="145" y="417"/>
                  </a:cubicBezTo>
                  <a:cubicBezTo>
                    <a:pt x="131" y="456"/>
                    <a:pt x="15" y="769"/>
                    <a:pt x="1" y="808"/>
                  </a:cubicBezTo>
                  <a:cubicBezTo>
                    <a:pt x="0" y="809"/>
                    <a:pt x="1" y="809"/>
                    <a:pt x="2" y="809"/>
                  </a:cubicBezTo>
                  <a:cubicBezTo>
                    <a:pt x="17" y="811"/>
                    <a:pt x="33" y="812"/>
                    <a:pt x="48" y="808"/>
                  </a:cubicBezTo>
                  <a:cubicBezTo>
                    <a:pt x="63" y="804"/>
                    <a:pt x="99" y="727"/>
                    <a:pt x="105" y="712"/>
                  </a:cubicBezTo>
                  <a:cubicBezTo>
                    <a:pt x="114" y="693"/>
                    <a:pt x="187" y="468"/>
                    <a:pt x="194" y="448"/>
                  </a:cubicBezTo>
                  <a:cubicBezTo>
                    <a:pt x="202" y="428"/>
                    <a:pt x="209" y="408"/>
                    <a:pt x="216" y="388"/>
                  </a:cubicBezTo>
                  <a:cubicBezTo>
                    <a:pt x="245" y="306"/>
                    <a:pt x="273" y="224"/>
                    <a:pt x="300" y="142"/>
                  </a:cubicBezTo>
                  <a:cubicBezTo>
                    <a:pt x="315" y="95"/>
                    <a:pt x="330" y="49"/>
                    <a:pt x="345" y="2"/>
                  </a:cubicBezTo>
                  <a:cubicBezTo>
                    <a:pt x="345" y="1"/>
                    <a:pt x="344" y="0"/>
                    <a:pt x="343" y="0"/>
                  </a:cubicBezTo>
                  <a:close/>
                </a:path>
              </a:pathLst>
            </a:custGeom>
            <a:solidFill>
              <a:srgbClr val="048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î$ļîḋê">
              <a:extLst>
                <a:ext uri="{FF2B5EF4-FFF2-40B4-BE49-F238E27FC236}">
                  <a16:creationId xmlns:a16="http://schemas.microsoft.com/office/drawing/2014/main" id="{3001137B-1D38-4503-A285-610EED592B73}"/>
                </a:ext>
              </a:extLst>
            </p:cNvPr>
            <p:cNvSpPr/>
            <p:nvPr/>
          </p:nvSpPr>
          <p:spPr bwMode="auto">
            <a:xfrm>
              <a:off x="5815013" y="5184775"/>
              <a:ext cx="73025" cy="153988"/>
            </a:xfrm>
            <a:custGeom>
              <a:avLst/>
              <a:gdLst>
                <a:gd name="T0" fmla="*/ 21 w 22"/>
                <a:gd name="T1" fmla="*/ 0 h 47"/>
                <a:gd name="T2" fmla="*/ 2 w 22"/>
                <a:gd name="T3" fmla="*/ 2 h 47"/>
                <a:gd name="T4" fmla="*/ 0 w 22"/>
                <a:gd name="T5" fmla="*/ 4 h 47"/>
                <a:gd name="T6" fmla="*/ 1 w 22"/>
                <a:gd name="T7" fmla="*/ 8 h 47"/>
                <a:gd name="T8" fmla="*/ 1 w 22"/>
                <a:gd name="T9" fmla="*/ 8 h 47"/>
                <a:gd name="T10" fmla="*/ 2 w 22"/>
                <a:gd name="T11" fmla="*/ 45 h 47"/>
                <a:gd name="T12" fmla="*/ 4 w 22"/>
                <a:gd name="T13" fmla="*/ 46 h 47"/>
                <a:gd name="T14" fmla="*/ 22 w 22"/>
                <a:gd name="T15" fmla="*/ 2 h 47"/>
                <a:gd name="T16" fmla="*/ 21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1" y="0"/>
                  </a:moveTo>
                  <a:cubicBezTo>
                    <a:pt x="14" y="1"/>
                    <a:pt x="8" y="1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20"/>
                    <a:pt x="1" y="33"/>
                    <a:pt x="2" y="45"/>
                  </a:cubicBezTo>
                  <a:cubicBezTo>
                    <a:pt x="2" y="46"/>
                    <a:pt x="4" y="47"/>
                    <a:pt x="4" y="46"/>
                  </a:cubicBezTo>
                  <a:cubicBezTo>
                    <a:pt x="11" y="31"/>
                    <a:pt x="17" y="17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íślîḍè">
              <a:extLst>
                <a:ext uri="{FF2B5EF4-FFF2-40B4-BE49-F238E27FC236}">
                  <a16:creationId xmlns:a16="http://schemas.microsoft.com/office/drawing/2014/main" id="{8D43BA1B-30F9-4D6D-8683-8C8247E58F8A}"/>
                </a:ext>
              </a:extLst>
            </p:cNvPr>
            <p:cNvSpPr/>
            <p:nvPr/>
          </p:nvSpPr>
          <p:spPr bwMode="auto">
            <a:xfrm>
              <a:off x="5949951" y="4818063"/>
              <a:ext cx="73025" cy="155575"/>
            </a:xfrm>
            <a:custGeom>
              <a:avLst/>
              <a:gdLst>
                <a:gd name="T0" fmla="*/ 20 w 22"/>
                <a:gd name="T1" fmla="*/ 0 h 47"/>
                <a:gd name="T2" fmla="*/ 2 w 22"/>
                <a:gd name="T3" fmla="*/ 2 h 47"/>
                <a:gd name="T4" fmla="*/ 0 w 22"/>
                <a:gd name="T5" fmla="*/ 3 h 47"/>
                <a:gd name="T6" fmla="*/ 1 w 22"/>
                <a:gd name="T7" fmla="*/ 7 h 47"/>
                <a:gd name="T8" fmla="*/ 1 w 22"/>
                <a:gd name="T9" fmla="*/ 8 h 47"/>
                <a:gd name="T10" fmla="*/ 1 w 22"/>
                <a:gd name="T11" fmla="*/ 45 h 47"/>
                <a:gd name="T12" fmla="*/ 4 w 22"/>
                <a:gd name="T13" fmla="*/ 45 h 47"/>
                <a:gd name="T14" fmla="*/ 22 w 22"/>
                <a:gd name="T15" fmla="*/ 2 h 47"/>
                <a:gd name="T16" fmla="*/ 20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0" y="0"/>
                  </a:moveTo>
                  <a:cubicBezTo>
                    <a:pt x="14" y="0"/>
                    <a:pt x="8" y="1"/>
                    <a:pt x="2" y="2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20"/>
                    <a:pt x="1" y="33"/>
                    <a:pt x="1" y="45"/>
                  </a:cubicBezTo>
                  <a:cubicBezTo>
                    <a:pt x="1" y="46"/>
                    <a:pt x="4" y="47"/>
                    <a:pt x="4" y="45"/>
                  </a:cubicBezTo>
                  <a:cubicBezTo>
                    <a:pt x="11" y="31"/>
                    <a:pt x="16" y="17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íṡlidé">
              <a:extLst>
                <a:ext uri="{FF2B5EF4-FFF2-40B4-BE49-F238E27FC236}">
                  <a16:creationId xmlns:a16="http://schemas.microsoft.com/office/drawing/2014/main" id="{B475C238-F423-459E-B331-B329EE6B9C59}"/>
                </a:ext>
              </a:extLst>
            </p:cNvPr>
            <p:cNvSpPr/>
            <p:nvPr/>
          </p:nvSpPr>
          <p:spPr bwMode="auto">
            <a:xfrm>
              <a:off x="6089651" y="4441825"/>
              <a:ext cx="76200" cy="155575"/>
            </a:xfrm>
            <a:custGeom>
              <a:avLst/>
              <a:gdLst>
                <a:gd name="T0" fmla="*/ 21 w 23"/>
                <a:gd name="T1" fmla="*/ 0 h 47"/>
                <a:gd name="T2" fmla="*/ 2 w 23"/>
                <a:gd name="T3" fmla="*/ 1 h 47"/>
                <a:gd name="T4" fmla="*/ 0 w 23"/>
                <a:gd name="T5" fmla="*/ 3 h 47"/>
                <a:gd name="T6" fmla="*/ 1 w 23"/>
                <a:gd name="T7" fmla="*/ 7 h 47"/>
                <a:gd name="T8" fmla="*/ 1 w 23"/>
                <a:gd name="T9" fmla="*/ 8 h 47"/>
                <a:gd name="T10" fmla="*/ 2 w 23"/>
                <a:gd name="T11" fmla="*/ 44 h 47"/>
                <a:gd name="T12" fmla="*/ 5 w 23"/>
                <a:gd name="T13" fmla="*/ 45 h 47"/>
                <a:gd name="T14" fmla="*/ 22 w 23"/>
                <a:gd name="T15" fmla="*/ 2 h 47"/>
                <a:gd name="T16" fmla="*/ 21 w 2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47">
                  <a:moveTo>
                    <a:pt x="21" y="0"/>
                  </a:moveTo>
                  <a:cubicBezTo>
                    <a:pt x="15" y="0"/>
                    <a:pt x="8" y="1"/>
                    <a:pt x="2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0" y="20"/>
                    <a:pt x="1" y="32"/>
                    <a:pt x="2" y="44"/>
                  </a:cubicBezTo>
                  <a:cubicBezTo>
                    <a:pt x="2" y="46"/>
                    <a:pt x="4" y="47"/>
                    <a:pt x="5" y="45"/>
                  </a:cubicBezTo>
                  <a:cubicBezTo>
                    <a:pt x="11" y="31"/>
                    <a:pt x="17" y="16"/>
                    <a:pt x="22" y="2"/>
                  </a:cubicBezTo>
                  <a:cubicBezTo>
                    <a:pt x="23" y="1"/>
                    <a:pt x="22" y="0"/>
                    <a:pt x="21" y="0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ïṥḻiḓè">
              <a:extLst>
                <a:ext uri="{FF2B5EF4-FFF2-40B4-BE49-F238E27FC236}">
                  <a16:creationId xmlns:a16="http://schemas.microsoft.com/office/drawing/2014/main" id="{87E167AC-877C-4A01-84B3-63D69EA99246}"/>
                </a:ext>
              </a:extLst>
            </p:cNvPr>
            <p:cNvSpPr/>
            <p:nvPr/>
          </p:nvSpPr>
          <p:spPr bwMode="auto">
            <a:xfrm>
              <a:off x="6230938" y="4067175"/>
              <a:ext cx="76200" cy="128588"/>
            </a:xfrm>
            <a:custGeom>
              <a:avLst/>
              <a:gdLst>
                <a:gd name="T0" fmla="*/ 20 w 23"/>
                <a:gd name="T1" fmla="*/ 9 h 39"/>
                <a:gd name="T2" fmla="*/ 10 w 23"/>
                <a:gd name="T3" fmla="*/ 0 h 39"/>
                <a:gd name="T4" fmla="*/ 2 w 23"/>
                <a:gd name="T5" fmla="*/ 9 h 39"/>
                <a:gd name="T6" fmla="*/ 0 w 23"/>
                <a:gd name="T7" fmla="*/ 9 h 39"/>
                <a:gd name="T8" fmla="*/ 7 w 23"/>
                <a:gd name="T9" fmla="*/ 38 h 39"/>
                <a:gd name="T10" fmla="*/ 9 w 23"/>
                <a:gd name="T11" fmla="*/ 38 h 39"/>
                <a:gd name="T12" fmla="*/ 20 w 23"/>
                <a:gd name="T13" fmla="*/ 19 h 39"/>
                <a:gd name="T14" fmla="*/ 20 w 23"/>
                <a:gd name="T15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9">
                  <a:moveTo>
                    <a:pt x="20" y="9"/>
                  </a:moveTo>
                  <a:cubicBezTo>
                    <a:pt x="18" y="6"/>
                    <a:pt x="14" y="0"/>
                    <a:pt x="10" y="0"/>
                  </a:cubicBezTo>
                  <a:cubicBezTo>
                    <a:pt x="5" y="1"/>
                    <a:pt x="4" y="6"/>
                    <a:pt x="2" y="9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1" y="19"/>
                    <a:pt x="4" y="28"/>
                    <a:pt x="7" y="38"/>
                  </a:cubicBezTo>
                  <a:cubicBezTo>
                    <a:pt x="7" y="39"/>
                    <a:pt x="9" y="39"/>
                    <a:pt x="9" y="38"/>
                  </a:cubicBezTo>
                  <a:cubicBezTo>
                    <a:pt x="13" y="32"/>
                    <a:pt x="16" y="25"/>
                    <a:pt x="20" y="19"/>
                  </a:cubicBezTo>
                  <a:cubicBezTo>
                    <a:pt x="22" y="15"/>
                    <a:pt x="23" y="12"/>
                    <a:pt x="20" y="9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íṧlíḋe">
              <a:extLst>
                <a:ext uri="{FF2B5EF4-FFF2-40B4-BE49-F238E27FC236}">
                  <a16:creationId xmlns:a16="http://schemas.microsoft.com/office/drawing/2014/main" id="{AC02A4C2-F273-4303-889E-25F0768E90B4}"/>
                </a:ext>
              </a:extLst>
            </p:cNvPr>
            <p:cNvSpPr/>
            <p:nvPr/>
          </p:nvSpPr>
          <p:spPr bwMode="auto">
            <a:xfrm>
              <a:off x="6019801" y="4343400"/>
              <a:ext cx="165100" cy="122238"/>
            </a:xfrm>
            <a:custGeom>
              <a:avLst/>
              <a:gdLst>
                <a:gd name="T0" fmla="*/ 44 w 50"/>
                <a:gd name="T1" fmla="*/ 8 h 37"/>
                <a:gd name="T2" fmla="*/ 9 w 50"/>
                <a:gd name="T3" fmla="*/ 6 h 37"/>
                <a:gd name="T4" fmla="*/ 8 w 50"/>
                <a:gd name="T5" fmla="*/ 6 h 37"/>
                <a:gd name="T6" fmla="*/ 7 w 50"/>
                <a:gd name="T7" fmla="*/ 3 h 37"/>
                <a:gd name="T8" fmla="*/ 2 w 50"/>
                <a:gd name="T9" fmla="*/ 3 h 37"/>
                <a:gd name="T10" fmla="*/ 2 w 50"/>
                <a:gd name="T11" fmla="*/ 32 h 37"/>
                <a:gd name="T12" fmla="*/ 6 w 50"/>
                <a:gd name="T13" fmla="*/ 36 h 37"/>
                <a:gd name="T14" fmla="*/ 24 w 50"/>
                <a:gd name="T15" fmla="*/ 37 h 37"/>
                <a:gd name="T16" fmla="*/ 35 w 50"/>
                <a:gd name="T17" fmla="*/ 35 h 37"/>
                <a:gd name="T18" fmla="*/ 47 w 50"/>
                <a:gd name="T19" fmla="*/ 17 h 37"/>
                <a:gd name="T20" fmla="*/ 44 w 50"/>
                <a:gd name="T2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37">
                  <a:moveTo>
                    <a:pt x="44" y="8"/>
                  </a:moveTo>
                  <a:cubicBezTo>
                    <a:pt x="32" y="8"/>
                    <a:pt x="20" y="7"/>
                    <a:pt x="9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8" y="4"/>
                    <a:pt x="7" y="3"/>
                  </a:cubicBezTo>
                  <a:cubicBezTo>
                    <a:pt x="7" y="1"/>
                    <a:pt x="3" y="0"/>
                    <a:pt x="2" y="3"/>
                  </a:cubicBezTo>
                  <a:cubicBezTo>
                    <a:pt x="0" y="12"/>
                    <a:pt x="2" y="23"/>
                    <a:pt x="2" y="32"/>
                  </a:cubicBezTo>
                  <a:cubicBezTo>
                    <a:pt x="1" y="35"/>
                    <a:pt x="3" y="36"/>
                    <a:pt x="6" y="36"/>
                  </a:cubicBezTo>
                  <a:cubicBezTo>
                    <a:pt x="12" y="37"/>
                    <a:pt x="18" y="36"/>
                    <a:pt x="24" y="37"/>
                  </a:cubicBezTo>
                  <a:cubicBezTo>
                    <a:pt x="28" y="37"/>
                    <a:pt x="32" y="37"/>
                    <a:pt x="35" y="35"/>
                  </a:cubicBezTo>
                  <a:cubicBezTo>
                    <a:pt x="44" y="31"/>
                    <a:pt x="42" y="23"/>
                    <a:pt x="47" y="17"/>
                  </a:cubicBezTo>
                  <a:cubicBezTo>
                    <a:pt x="50" y="13"/>
                    <a:pt x="48" y="8"/>
                    <a:pt x="44" y="8"/>
                  </a:cubicBezTo>
                  <a:close/>
                </a:path>
              </a:pathLst>
            </a:custGeom>
            <a:solidFill>
              <a:srgbClr val="D10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îṥ1îḓè">
              <a:extLst>
                <a:ext uri="{FF2B5EF4-FFF2-40B4-BE49-F238E27FC236}">
                  <a16:creationId xmlns:a16="http://schemas.microsoft.com/office/drawing/2014/main" id="{A3878B4A-B174-4805-9A79-E2527C54A854}"/>
                </a:ext>
              </a:extLst>
            </p:cNvPr>
            <p:cNvSpPr/>
            <p:nvPr/>
          </p:nvSpPr>
          <p:spPr bwMode="auto">
            <a:xfrm>
              <a:off x="6007101" y="4125913"/>
              <a:ext cx="211138" cy="260350"/>
            </a:xfrm>
            <a:custGeom>
              <a:avLst/>
              <a:gdLst>
                <a:gd name="T0" fmla="*/ 59 w 64"/>
                <a:gd name="T1" fmla="*/ 65 h 79"/>
                <a:gd name="T2" fmla="*/ 45 w 64"/>
                <a:gd name="T3" fmla="*/ 59 h 79"/>
                <a:gd name="T4" fmla="*/ 38 w 64"/>
                <a:gd name="T5" fmla="*/ 38 h 79"/>
                <a:gd name="T6" fmla="*/ 40 w 64"/>
                <a:gd name="T7" fmla="*/ 3 h 79"/>
                <a:gd name="T8" fmla="*/ 35 w 64"/>
                <a:gd name="T9" fmla="*/ 3 h 79"/>
                <a:gd name="T10" fmla="*/ 34 w 64"/>
                <a:gd name="T11" fmla="*/ 7 h 79"/>
                <a:gd name="T12" fmla="*/ 5 w 64"/>
                <a:gd name="T13" fmla="*/ 3 h 79"/>
                <a:gd name="T14" fmla="*/ 0 w 64"/>
                <a:gd name="T15" fmla="*/ 4 h 79"/>
                <a:gd name="T16" fmla="*/ 8 w 64"/>
                <a:gd name="T17" fmla="*/ 71 h 79"/>
                <a:gd name="T18" fmla="*/ 10 w 64"/>
                <a:gd name="T19" fmla="*/ 74 h 79"/>
                <a:gd name="T20" fmla="*/ 56 w 64"/>
                <a:gd name="T21" fmla="*/ 76 h 79"/>
                <a:gd name="T22" fmla="*/ 59 w 64"/>
                <a:gd name="T23" fmla="*/ 74 h 79"/>
                <a:gd name="T24" fmla="*/ 59 w 64"/>
                <a:gd name="T25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79">
                  <a:moveTo>
                    <a:pt x="59" y="65"/>
                  </a:moveTo>
                  <a:cubicBezTo>
                    <a:pt x="54" y="64"/>
                    <a:pt x="50" y="62"/>
                    <a:pt x="45" y="59"/>
                  </a:cubicBezTo>
                  <a:cubicBezTo>
                    <a:pt x="38" y="53"/>
                    <a:pt x="37" y="46"/>
                    <a:pt x="38" y="38"/>
                  </a:cubicBezTo>
                  <a:cubicBezTo>
                    <a:pt x="39" y="27"/>
                    <a:pt x="41" y="15"/>
                    <a:pt x="40" y="3"/>
                  </a:cubicBezTo>
                  <a:cubicBezTo>
                    <a:pt x="40" y="1"/>
                    <a:pt x="36" y="0"/>
                    <a:pt x="35" y="3"/>
                  </a:cubicBezTo>
                  <a:cubicBezTo>
                    <a:pt x="35" y="4"/>
                    <a:pt x="34" y="5"/>
                    <a:pt x="34" y="7"/>
                  </a:cubicBezTo>
                  <a:cubicBezTo>
                    <a:pt x="25" y="4"/>
                    <a:pt x="14" y="3"/>
                    <a:pt x="5" y="3"/>
                  </a:cubicBezTo>
                  <a:cubicBezTo>
                    <a:pt x="4" y="1"/>
                    <a:pt x="0" y="2"/>
                    <a:pt x="0" y="4"/>
                  </a:cubicBezTo>
                  <a:cubicBezTo>
                    <a:pt x="0" y="26"/>
                    <a:pt x="5" y="49"/>
                    <a:pt x="8" y="71"/>
                  </a:cubicBezTo>
                  <a:cubicBezTo>
                    <a:pt x="8" y="72"/>
                    <a:pt x="9" y="73"/>
                    <a:pt x="10" y="74"/>
                  </a:cubicBezTo>
                  <a:cubicBezTo>
                    <a:pt x="25" y="79"/>
                    <a:pt x="41" y="78"/>
                    <a:pt x="56" y="76"/>
                  </a:cubicBezTo>
                  <a:cubicBezTo>
                    <a:pt x="57" y="76"/>
                    <a:pt x="58" y="75"/>
                    <a:pt x="59" y="74"/>
                  </a:cubicBezTo>
                  <a:cubicBezTo>
                    <a:pt x="63" y="74"/>
                    <a:pt x="64" y="67"/>
                    <a:pt x="59" y="65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íṩļîḑê">
              <a:extLst>
                <a:ext uri="{FF2B5EF4-FFF2-40B4-BE49-F238E27FC236}">
                  <a16:creationId xmlns:a16="http://schemas.microsoft.com/office/drawing/2014/main" id="{3F6B7D48-9489-4374-B2C3-D06AE53B3B95}"/>
                </a:ext>
              </a:extLst>
            </p:cNvPr>
            <p:cNvSpPr/>
            <p:nvPr/>
          </p:nvSpPr>
          <p:spPr bwMode="auto">
            <a:xfrm>
              <a:off x="6154738" y="3971925"/>
              <a:ext cx="176213" cy="144463"/>
            </a:xfrm>
            <a:custGeom>
              <a:avLst/>
              <a:gdLst>
                <a:gd name="T0" fmla="*/ 48 w 53"/>
                <a:gd name="T1" fmla="*/ 11 h 44"/>
                <a:gd name="T2" fmla="*/ 16 w 53"/>
                <a:gd name="T3" fmla="*/ 4 h 44"/>
                <a:gd name="T4" fmla="*/ 14 w 53"/>
                <a:gd name="T5" fmla="*/ 1 h 44"/>
                <a:gd name="T6" fmla="*/ 0 w 53"/>
                <a:gd name="T7" fmla="*/ 34 h 44"/>
                <a:gd name="T8" fmla="*/ 2 w 53"/>
                <a:gd name="T9" fmla="*/ 36 h 44"/>
                <a:gd name="T10" fmla="*/ 35 w 53"/>
                <a:gd name="T11" fmla="*/ 41 h 44"/>
                <a:gd name="T12" fmla="*/ 51 w 53"/>
                <a:gd name="T13" fmla="*/ 17 h 44"/>
                <a:gd name="T14" fmla="*/ 48 w 53"/>
                <a:gd name="T1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44">
                  <a:moveTo>
                    <a:pt x="48" y="11"/>
                  </a:moveTo>
                  <a:cubicBezTo>
                    <a:pt x="36" y="11"/>
                    <a:pt x="26" y="9"/>
                    <a:pt x="16" y="4"/>
                  </a:cubicBezTo>
                  <a:cubicBezTo>
                    <a:pt x="17" y="2"/>
                    <a:pt x="16" y="0"/>
                    <a:pt x="14" y="1"/>
                  </a:cubicBezTo>
                  <a:cubicBezTo>
                    <a:pt x="3" y="3"/>
                    <a:pt x="2" y="25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ubicBezTo>
                    <a:pt x="11" y="41"/>
                    <a:pt x="25" y="44"/>
                    <a:pt x="35" y="41"/>
                  </a:cubicBezTo>
                  <a:cubicBezTo>
                    <a:pt x="46" y="38"/>
                    <a:pt x="47" y="26"/>
                    <a:pt x="51" y="17"/>
                  </a:cubicBezTo>
                  <a:cubicBezTo>
                    <a:pt x="53" y="15"/>
                    <a:pt x="51" y="11"/>
                    <a:pt x="48" y="11"/>
                  </a:cubicBezTo>
                  <a:close/>
                </a:path>
              </a:pathLst>
            </a:custGeom>
            <a:solidFill>
              <a:srgbClr val="D10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í$ļïdé">
              <a:extLst>
                <a:ext uri="{FF2B5EF4-FFF2-40B4-BE49-F238E27FC236}">
                  <a16:creationId xmlns:a16="http://schemas.microsoft.com/office/drawing/2014/main" id="{C3821F5C-D565-477D-92FC-0E3D499A9484}"/>
                </a:ext>
              </a:extLst>
            </p:cNvPr>
            <p:cNvSpPr/>
            <p:nvPr/>
          </p:nvSpPr>
          <p:spPr bwMode="auto">
            <a:xfrm>
              <a:off x="6181726" y="3786188"/>
              <a:ext cx="188913" cy="244475"/>
            </a:xfrm>
            <a:custGeom>
              <a:avLst/>
              <a:gdLst>
                <a:gd name="T0" fmla="*/ 56 w 57"/>
                <a:gd name="T1" fmla="*/ 6 h 74"/>
                <a:gd name="T2" fmla="*/ 50 w 57"/>
                <a:gd name="T3" fmla="*/ 1 h 74"/>
                <a:gd name="T4" fmla="*/ 23 w 57"/>
                <a:gd name="T5" fmla="*/ 0 h 74"/>
                <a:gd name="T6" fmla="*/ 18 w 57"/>
                <a:gd name="T7" fmla="*/ 2 h 74"/>
                <a:gd name="T8" fmla="*/ 15 w 57"/>
                <a:gd name="T9" fmla="*/ 4 h 74"/>
                <a:gd name="T10" fmla="*/ 2 w 57"/>
                <a:gd name="T11" fmla="*/ 57 h 74"/>
                <a:gd name="T12" fmla="*/ 2 w 57"/>
                <a:gd name="T13" fmla="*/ 63 h 74"/>
                <a:gd name="T14" fmla="*/ 39 w 57"/>
                <a:gd name="T15" fmla="*/ 73 h 74"/>
                <a:gd name="T16" fmla="*/ 44 w 57"/>
                <a:gd name="T17" fmla="*/ 71 h 74"/>
                <a:gd name="T18" fmla="*/ 51 w 57"/>
                <a:gd name="T19" fmla="*/ 44 h 74"/>
                <a:gd name="T20" fmla="*/ 49 w 57"/>
                <a:gd name="T21" fmla="*/ 25 h 74"/>
                <a:gd name="T22" fmla="*/ 56 w 57"/>
                <a:gd name="T23" fmla="*/ 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74">
                  <a:moveTo>
                    <a:pt x="56" y="6"/>
                  </a:moveTo>
                  <a:cubicBezTo>
                    <a:pt x="57" y="3"/>
                    <a:pt x="54" y="0"/>
                    <a:pt x="50" y="1"/>
                  </a:cubicBezTo>
                  <a:cubicBezTo>
                    <a:pt x="41" y="3"/>
                    <a:pt x="32" y="3"/>
                    <a:pt x="23" y="0"/>
                  </a:cubicBezTo>
                  <a:cubicBezTo>
                    <a:pt x="21" y="0"/>
                    <a:pt x="19" y="1"/>
                    <a:pt x="18" y="2"/>
                  </a:cubicBezTo>
                  <a:cubicBezTo>
                    <a:pt x="17" y="2"/>
                    <a:pt x="16" y="3"/>
                    <a:pt x="15" y="4"/>
                  </a:cubicBezTo>
                  <a:cubicBezTo>
                    <a:pt x="9" y="19"/>
                    <a:pt x="14" y="45"/>
                    <a:pt x="2" y="57"/>
                  </a:cubicBezTo>
                  <a:cubicBezTo>
                    <a:pt x="0" y="58"/>
                    <a:pt x="0" y="62"/>
                    <a:pt x="2" y="63"/>
                  </a:cubicBezTo>
                  <a:cubicBezTo>
                    <a:pt x="14" y="68"/>
                    <a:pt x="26" y="71"/>
                    <a:pt x="39" y="73"/>
                  </a:cubicBezTo>
                  <a:cubicBezTo>
                    <a:pt x="41" y="74"/>
                    <a:pt x="43" y="73"/>
                    <a:pt x="44" y="71"/>
                  </a:cubicBezTo>
                  <a:cubicBezTo>
                    <a:pt x="46" y="61"/>
                    <a:pt x="54" y="54"/>
                    <a:pt x="51" y="44"/>
                  </a:cubicBezTo>
                  <a:cubicBezTo>
                    <a:pt x="49" y="36"/>
                    <a:pt x="46" y="33"/>
                    <a:pt x="49" y="25"/>
                  </a:cubicBezTo>
                  <a:cubicBezTo>
                    <a:pt x="51" y="18"/>
                    <a:pt x="54" y="13"/>
                    <a:pt x="56" y="6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ïṡ1idè">
              <a:extLst>
                <a:ext uri="{FF2B5EF4-FFF2-40B4-BE49-F238E27FC236}">
                  <a16:creationId xmlns:a16="http://schemas.microsoft.com/office/drawing/2014/main" id="{8A68F852-4E7F-4C23-BF09-5AEC32FC3B99}"/>
                </a:ext>
              </a:extLst>
            </p:cNvPr>
            <p:cNvSpPr/>
            <p:nvPr/>
          </p:nvSpPr>
          <p:spPr bwMode="auto">
            <a:xfrm>
              <a:off x="5821363" y="2870200"/>
              <a:ext cx="723900" cy="1292225"/>
            </a:xfrm>
            <a:custGeom>
              <a:avLst/>
              <a:gdLst>
                <a:gd name="T0" fmla="*/ 207 w 219"/>
                <a:gd name="T1" fmla="*/ 136 h 392"/>
                <a:gd name="T2" fmla="*/ 157 w 219"/>
                <a:gd name="T3" fmla="*/ 97 h 392"/>
                <a:gd name="T4" fmla="*/ 140 w 219"/>
                <a:gd name="T5" fmla="*/ 89 h 392"/>
                <a:gd name="T6" fmla="*/ 113 w 219"/>
                <a:gd name="T7" fmla="*/ 74 h 392"/>
                <a:gd name="T8" fmla="*/ 114 w 219"/>
                <a:gd name="T9" fmla="*/ 73 h 392"/>
                <a:gd name="T10" fmla="*/ 137 w 219"/>
                <a:gd name="T11" fmla="*/ 84 h 392"/>
                <a:gd name="T12" fmla="*/ 139 w 219"/>
                <a:gd name="T13" fmla="*/ 29 h 392"/>
                <a:gd name="T14" fmla="*/ 82 w 219"/>
                <a:gd name="T15" fmla="*/ 5 h 392"/>
                <a:gd name="T16" fmla="*/ 22 w 219"/>
                <a:gd name="T17" fmla="*/ 3 h 392"/>
                <a:gd name="T18" fmla="*/ 1 w 219"/>
                <a:gd name="T19" fmla="*/ 78 h 392"/>
                <a:gd name="T20" fmla="*/ 27 w 219"/>
                <a:gd name="T21" fmla="*/ 136 h 392"/>
                <a:gd name="T22" fmla="*/ 53 w 219"/>
                <a:gd name="T23" fmla="*/ 154 h 392"/>
                <a:gd name="T24" fmla="*/ 45 w 219"/>
                <a:gd name="T25" fmla="*/ 383 h 392"/>
                <a:gd name="T26" fmla="*/ 72 w 219"/>
                <a:gd name="T27" fmla="*/ 389 h 392"/>
                <a:gd name="T28" fmla="*/ 102 w 219"/>
                <a:gd name="T29" fmla="*/ 392 h 392"/>
                <a:gd name="T30" fmla="*/ 106 w 219"/>
                <a:gd name="T31" fmla="*/ 362 h 392"/>
                <a:gd name="T32" fmla="*/ 118 w 219"/>
                <a:gd name="T33" fmla="*/ 282 h 392"/>
                <a:gd name="T34" fmla="*/ 120 w 219"/>
                <a:gd name="T35" fmla="*/ 255 h 392"/>
                <a:gd name="T36" fmla="*/ 128 w 219"/>
                <a:gd name="T37" fmla="*/ 218 h 392"/>
                <a:gd name="T38" fmla="*/ 133 w 219"/>
                <a:gd name="T39" fmla="*/ 174 h 392"/>
                <a:gd name="T40" fmla="*/ 135 w 219"/>
                <a:gd name="T41" fmla="*/ 174 h 392"/>
                <a:gd name="T42" fmla="*/ 125 w 219"/>
                <a:gd name="T43" fmla="*/ 246 h 392"/>
                <a:gd name="T44" fmla="*/ 122 w 219"/>
                <a:gd name="T45" fmla="*/ 282 h 392"/>
                <a:gd name="T46" fmla="*/ 177 w 219"/>
                <a:gd name="T47" fmla="*/ 280 h 392"/>
                <a:gd name="T48" fmla="*/ 184 w 219"/>
                <a:gd name="T49" fmla="*/ 276 h 392"/>
                <a:gd name="T50" fmla="*/ 209 w 219"/>
                <a:gd name="T51" fmla="*/ 189 h 392"/>
                <a:gd name="T52" fmla="*/ 207 w 219"/>
                <a:gd name="T53" fmla="*/ 13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392">
                  <a:moveTo>
                    <a:pt x="207" y="136"/>
                  </a:moveTo>
                  <a:cubicBezTo>
                    <a:pt x="196" y="118"/>
                    <a:pt x="175" y="108"/>
                    <a:pt x="157" y="97"/>
                  </a:cubicBezTo>
                  <a:cubicBezTo>
                    <a:pt x="151" y="94"/>
                    <a:pt x="145" y="92"/>
                    <a:pt x="140" y="89"/>
                  </a:cubicBezTo>
                  <a:cubicBezTo>
                    <a:pt x="131" y="85"/>
                    <a:pt x="119" y="82"/>
                    <a:pt x="113" y="74"/>
                  </a:cubicBezTo>
                  <a:cubicBezTo>
                    <a:pt x="113" y="73"/>
                    <a:pt x="113" y="73"/>
                    <a:pt x="114" y="73"/>
                  </a:cubicBezTo>
                  <a:cubicBezTo>
                    <a:pt x="120" y="79"/>
                    <a:pt x="129" y="81"/>
                    <a:pt x="137" y="84"/>
                  </a:cubicBezTo>
                  <a:cubicBezTo>
                    <a:pt x="137" y="69"/>
                    <a:pt x="139" y="30"/>
                    <a:pt x="139" y="29"/>
                  </a:cubicBezTo>
                  <a:cubicBezTo>
                    <a:pt x="139" y="27"/>
                    <a:pt x="116" y="11"/>
                    <a:pt x="82" y="5"/>
                  </a:cubicBezTo>
                  <a:cubicBezTo>
                    <a:pt x="63" y="2"/>
                    <a:pt x="41" y="0"/>
                    <a:pt x="22" y="3"/>
                  </a:cubicBezTo>
                  <a:cubicBezTo>
                    <a:pt x="20" y="3"/>
                    <a:pt x="0" y="55"/>
                    <a:pt x="1" y="78"/>
                  </a:cubicBezTo>
                  <a:cubicBezTo>
                    <a:pt x="2" y="100"/>
                    <a:pt x="11" y="121"/>
                    <a:pt x="27" y="136"/>
                  </a:cubicBezTo>
                  <a:cubicBezTo>
                    <a:pt x="35" y="143"/>
                    <a:pt x="44" y="149"/>
                    <a:pt x="53" y="154"/>
                  </a:cubicBezTo>
                  <a:cubicBezTo>
                    <a:pt x="49" y="235"/>
                    <a:pt x="45" y="383"/>
                    <a:pt x="45" y="383"/>
                  </a:cubicBezTo>
                  <a:cubicBezTo>
                    <a:pt x="45" y="383"/>
                    <a:pt x="57" y="388"/>
                    <a:pt x="72" y="389"/>
                  </a:cubicBezTo>
                  <a:cubicBezTo>
                    <a:pt x="86" y="390"/>
                    <a:pt x="102" y="392"/>
                    <a:pt x="102" y="392"/>
                  </a:cubicBezTo>
                  <a:cubicBezTo>
                    <a:pt x="102" y="392"/>
                    <a:pt x="104" y="373"/>
                    <a:pt x="106" y="362"/>
                  </a:cubicBezTo>
                  <a:cubicBezTo>
                    <a:pt x="111" y="335"/>
                    <a:pt x="115" y="308"/>
                    <a:pt x="118" y="282"/>
                  </a:cubicBezTo>
                  <a:cubicBezTo>
                    <a:pt x="115" y="275"/>
                    <a:pt x="120" y="258"/>
                    <a:pt x="120" y="255"/>
                  </a:cubicBezTo>
                  <a:cubicBezTo>
                    <a:pt x="123" y="243"/>
                    <a:pt x="125" y="230"/>
                    <a:pt x="128" y="218"/>
                  </a:cubicBezTo>
                  <a:cubicBezTo>
                    <a:pt x="131" y="203"/>
                    <a:pt x="131" y="188"/>
                    <a:pt x="133" y="174"/>
                  </a:cubicBezTo>
                  <a:cubicBezTo>
                    <a:pt x="133" y="172"/>
                    <a:pt x="135" y="173"/>
                    <a:pt x="135" y="174"/>
                  </a:cubicBezTo>
                  <a:cubicBezTo>
                    <a:pt x="135" y="198"/>
                    <a:pt x="129" y="222"/>
                    <a:pt x="125" y="246"/>
                  </a:cubicBezTo>
                  <a:cubicBezTo>
                    <a:pt x="124" y="251"/>
                    <a:pt x="116" y="277"/>
                    <a:pt x="122" y="282"/>
                  </a:cubicBezTo>
                  <a:cubicBezTo>
                    <a:pt x="132" y="282"/>
                    <a:pt x="168" y="282"/>
                    <a:pt x="177" y="280"/>
                  </a:cubicBezTo>
                  <a:cubicBezTo>
                    <a:pt x="178" y="280"/>
                    <a:pt x="183" y="279"/>
                    <a:pt x="184" y="276"/>
                  </a:cubicBezTo>
                  <a:cubicBezTo>
                    <a:pt x="194" y="247"/>
                    <a:pt x="202" y="218"/>
                    <a:pt x="209" y="189"/>
                  </a:cubicBezTo>
                  <a:cubicBezTo>
                    <a:pt x="213" y="172"/>
                    <a:pt x="219" y="150"/>
                    <a:pt x="207" y="136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iṡľíḋè">
              <a:extLst>
                <a:ext uri="{FF2B5EF4-FFF2-40B4-BE49-F238E27FC236}">
                  <a16:creationId xmlns:a16="http://schemas.microsoft.com/office/drawing/2014/main" id="{8138CB98-04FA-4977-9D43-22DE5C158F32}"/>
                </a:ext>
              </a:extLst>
            </p:cNvPr>
            <p:cNvSpPr/>
            <p:nvPr/>
          </p:nvSpPr>
          <p:spPr bwMode="auto">
            <a:xfrm>
              <a:off x="5637213" y="2346325"/>
              <a:ext cx="131763" cy="573088"/>
            </a:xfrm>
            <a:custGeom>
              <a:avLst/>
              <a:gdLst>
                <a:gd name="T0" fmla="*/ 37 w 40"/>
                <a:gd name="T1" fmla="*/ 128 h 174"/>
                <a:gd name="T2" fmla="*/ 29 w 40"/>
                <a:gd name="T3" fmla="*/ 64 h 174"/>
                <a:gd name="T4" fmla="*/ 32 w 40"/>
                <a:gd name="T5" fmla="*/ 58 h 174"/>
                <a:gd name="T6" fmla="*/ 33 w 40"/>
                <a:gd name="T7" fmla="*/ 28 h 174"/>
                <a:gd name="T8" fmla="*/ 32 w 40"/>
                <a:gd name="T9" fmla="*/ 28 h 174"/>
                <a:gd name="T10" fmla="*/ 24 w 40"/>
                <a:gd name="T11" fmla="*/ 25 h 174"/>
                <a:gd name="T12" fmla="*/ 11 w 40"/>
                <a:gd name="T13" fmla="*/ 28 h 174"/>
                <a:gd name="T14" fmla="*/ 10 w 40"/>
                <a:gd name="T15" fmla="*/ 25 h 174"/>
                <a:gd name="T16" fmla="*/ 9 w 40"/>
                <a:gd name="T17" fmla="*/ 20 h 174"/>
                <a:gd name="T18" fmla="*/ 9 w 40"/>
                <a:gd name="T19" fmla="*/ 14 h 174"/>
                <a:gd name="T20" fmla="*/ 10 w 40"/>
                <a:gd name="T21" fmla="*/ 7 h 174"/>
                <a:gd name="T22" fmla="*/ 10 w 40"/>
                <a:gd name="T23" fmla="*/ 1 h 174"/>
                <a:gd name="T24" fmla="*/ 7 w 40"/>
                <a:gd name="T25" fmla="*/ 2 h 174"/>
                <a:gd name="T26" fmla="*/ 5 w 40"/>
                <a:gd name="T27" fmla="*/ 5 h 174"/>
                <a:gd name="T28" fmla="*/ 4 w 40"/>
                <a:gd name="T29" fmla="*/ 39 h 174"/>
                <a:gd name="T30" fmla="*/ 7 w 40"/>
                <a:gd name="T31" fmla="*/ 59 h 174"/>
                <a:gd name="T32" fmla="*/ 7 w 40"/>
                <a:gd name="T33" fmla="*/ 60 h 174"/>
                <a:gd name="T34" fmla="*/ 1 w 40"/>
                <a:gd name="T35" fmla="*/ 112 h 174"/>
                <a:gd name="T36" fmla="*/ 7 w 40"/>
                <a:gd name="T37" fmla="*/ 159 h 174"/>
                <a:gd name="T38" fmla="*/ 34 w 40"/>
                <a:gd name="T39" fmla="*/ 167 h 174"/>
                <a:gd name="T40" fmla="*/ 40 w 40"/>
                <a:gd name="T41" fmla="*/ 152 h 174"/>
                <a:gd name="T42" fmla="*/ 37 w 40"/>
                <a:gd name="T43" fmla="*/ 1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174">
                  <a:moveTo>
                    <a:pt x="37" y="128"/>
                  </a:moveTo>
                  <a:cubicBezTo>
                    <a:pt x="32" y="107"/>
                    <a:pt x="24" y="86"/>
                    <a:pt x="29" y="64"/>
                  </a:cubicBezTo>
                  <a:cubicBezTo>
                    <a:pt x="29" y="64"/>
                    <a:pt x="31" y="61"/>
                    <a:pt x="32" y="58"/>
                  </a:cubicBezTo>
                  <a:cubicBezTo>
                    <a:pt x="33" y="48"/>
                    <a:pt x="33" y="38"/>
                    <a:pt x="33" y="28"/>
                  </a:cubicBezTo>
                  <a:cubicBezTo>
                    <a:pt x="33" y="28"/>
                    <a:pt x="32" y="28"/>
                    <a:pt x="32" y="28"/>
                  </a:cubicBezTo>
                  <a:cubicBezTo>
                    <a:pt x="30" y="26"/>
                    <a:pt x="27" y="25"/>
                    <a:pt x="24" y="25"/>
                  </a:cubicBezTo>
                  <a:cubicBezTo>
                    <a:pt x="20" y="25"/>
                    <a:pt x="15" y="26"/>
                    <a:pt x="11" y="28"/>
                  </a:cubicBezTo>
                  <a:cubicBezTo>
                    <a:pt x="10" y="27"/>
                    <a:pt x="10" y="26"/>
                    <a:pt x="10" y="25"/>
                  </a:cubicBezTo>
                  <a:cubicBezTo>
                    <a:pt x="10" y="23"/>
                    <a:pt x="10" y="22"/>
                    <a:pt x="9" y="20"/>
                  </a:cubicBezTo>
                  <a:cubicBezTo>
                    <a:pt x="9" y="18"/>
                    <a:pt x="9" y="16"/>
                    <a:pt x="9" y="14"/>
                  </a:cubicBezTo>
                  <a:cubicBezTo>
                    <a:pt x="9" y="12"/>
                    <a:pt x="10" y="10"/>
                    <a:pt x="10" y="7"/>
                  </a:cubicBezTo>
                  <a:cubicBezTo>
                    <a:pt x="10" y="5"/>
                    <a:pt x="12" y="2"/>
                    <a:pt x="10" y="1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6" y="3"/>
                    <a:pt x="5" y="4"/>
                    <a:pt x="5" y="5"/>
                  </a:cubicBezTo>
                  <a:cubicBezTo>
                    <a:pt x="5" y="7"/>
                    <a:pt x="2" y="23"/>
                    <a:pt x="4" y="39"/>
                  </a:cubicBezTo>
                  <a:cubicBezTo>
                    <a:pt x="5" y="41"/>
                    <a:pt x="6" y="55"/>
                    <a:pt x="7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78"/>
                    <a:pt x="3" y="95"/>
                    <a:pt x="1" y="112"/>
                  </a:cubicBezTo>
                  <a:cubicBezTo>
                    <a:pt x="0" y="127"/>
                    <a:pt x="0" y="145"/>
                    <a:pt x="7" y="159"/>
                  </a:cubicBezTo>
                  <a:cubicBezTo>
                    <a:pt x="12" y="168"/>
                    <a:pt x="24" y="174"/>
                    <a:pt x="34" y="167"/>
                  </a:cubicBezTo>
                  <a:cubicBezTo>
                    <a:pt x="39" y="164"/>
                    <a:pt x="40" y="158"/>
                    <a:pt x="40" y="152"/>
                  </a:cubicBezTo>
                  <a:cubicBezTo>
                    <a:pt x="40" y="144"/>
                    <a:pt x="38" y="136"/>
                    <a:pt x="37" y="128"/>
                  </a:cubicBezTo>
                  <a:close/>
                </a:path>
              </a:pathLst>
            </a:custGeom>
            <a:solidFill>
              <a:srgbClr val="E5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îş1idê">
              <a:extLst>
                <a:ext uri="{FF2B5EF4-FFF2-40B4-BE49-F238E27FC236}">
                  <a16:creationId xmlns:a16="http://schemas.microsoft.com/office/drawing/2014/main" id="{F1C1F508-1FD6-4FF0-B62E-A13386B515B3}"/>
                </a:ext>
              </a:extLst>
            </p:cNvPr>
            <p:cNvSpPr/>
            <p:nvPr/>
          </p:nvSpPr>
          <p:spPr bwMode="auto">
            <a:xfrm>
              <a:off x="5656263" y="2346325"/>
              <a:ext cx="142875" cy="147638"/>
            </a:xfrm>
            <a:custGeom>
              <a:avLst/>
              <a:gdLst>
                <a:gd name="T0" fmla="*/ 37 w 43"/>
                <a:gd name="T1" fmla="*/ 10 h 45"/>
                <a:gd name="T2" fmla="*/ 9 w 43"/>
                <a:gd name="T3" fmla="*/ 8 h 45"/>
                <a:gd name="T4" fmla="*/ 9 w 43"/>
                <a:gd name="T5" fmla="*/ 9 h 45"/>
                <a:gd name="T6" fmla="*/ 4 w 43"/>
                <a:gd name="T7" fmla="*/ 16 h 45"/>
                <a:gd name="T8" fmla="*/ 12 w 43"/>
                <a:gd name="T9" fmla="*/ 40 h 45"/>
                <a:gd name="T10" fmla="*/ 37 w 43"/>
                <a:gd name="T11" fmla="*/ 35 h 45"/>
                <a:gd name="T12" fmla="*/ 37 w 43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37" y="10"/>
                  </a:moveTo>
                  <a:cubicBezTo>
                    <a:pt x="31" y="2"/>
                    <a:pt x="16" y="0"/>
                    <a:pt x="9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5"/>
                    <a:pt x="4" y="35"/>
                    <a:pt x="12" y="40"/>
                  </a:cubicBezTo>
                  <a:cubicBezTo>
                    <a:pt x="20" y="45"/>
                    <a:pt x="31" y="42"/>
                    <a:pt x="37" y="35"/>
                  </a:cubicBezTo>
                  <a:cubicBezTo>
                    <a:pt x="43" y="28"/>
                    <a:pt x="43" y="17"/>
                    <a:pt x="37" y="10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iṥļïḓé">
              <a:extLst>
                <a:ext uri="{FF2B5EF4-FFF2-40B4-BE49-F238E27FC236}">
                  <a16:creationId xmlns:a16="http://schemas.microsoft.com/office/drawing/2014/main" id="{C3E60E99-04C2-4BBE-B989-6F27EFBA9BD4}"/>
                </a:ext>
              </a:extLst>
            </p:cNvPr>
            <p:cNvSpPr/>
            <p:nvPr/>
          </p:nvSpPr>
          <p:spPr bwMode="auto">
            <a:xfrm>
              <a:off x="5683251" y="2346325"/>
              <a:ext cx="36513" cy="58738"/>
            </a:xfrm>
            <a:custGeom>
              <a:avLst/>
              <a:gdLst>
                <a:gd name="T0" fmla="*/ 7 w 11"/>
                <a:gd name="T1" fmla="*/ 1 h 18"/>
                <a:gd name="T2" fmla="*/ 1 w 11"/>
                <a:gd name="T3" fmla="*/ 2 h 18"/>
                <a:gd name="T4" fmla="*/ 1 w 11"/>
                <a:gd name="T5" fmla="*/ 4 h 18"/>
                <a:gd name="T6" fmla="*/ 6 w 11"/>
                <a:gd name="T7" fmla="*/ 11 h 18"/>
                <a:gd name="T8" fmla="*/ 7 w 11"/>
                <a:gd name="T9" fmla="*/ 16 h 18"/>
                <a:gd name="T10" fmla="*/ 11 w 11"/>
                <a:gd name="T11" fmla="*/ 12 h 18"/>
                <a:gd name="T12" fmla="*/ 7 w 11"/>
                <a:gd name="T13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8">
                  <a:moveTo>
                    <a:pt x="7" y="1"/>
                  </a:moveTo>
                  <a:cubicBezTo>
                    <a:pt x="5" y="0"/>
                    <a:pt x="3" y="1"/>
                    <a:pt x="1" y="2"/>
                  </a:cubicBezTo>
                  <a:cubicBezTo>
                    <a:pt x="1" y="3"/>
                    <a:pt x="0" y="3"/>
                    <a:pt x="1" y="4"/>
                  </a:cubicBezTo>
                  <a:cubicBezTo>
                    <a:pt x="4" y="5"/>
                    <a:pt x="5" y="8"/>
                    <a:pt x="6" y="11"/>
                  </a:cubicBezTo>
                  <a:cubicBezTo>
                    <a:pt x="6" y="12"/>
                    <a:pt x="6" y="14"/>
                    <a:pt x="7" y="16"/>
                  </a:cubicBezTo>
                  <a:cubicBezTo>
                    <a:pt x="10" y="18"/>
                    <a:pt x="11" y="13"/>
                    <a:pt x="11" y="12"/>
                  </a:cubicBezTo>
                  <a:cubicBezTo>
                    <a:pt x="11" y="8"/>
                    <a:pt x="10" y="3"/>
                    <a:pt x="7" y="1"/>
                  </a:cubicBezTo>
                  <a:close/>
                </a:path>
              </a:pathLst>
            </a:custGeom>
            <a:solidFill>
              <a:srgbClr val="E5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iśḻïďé">
              <a:extLst>
                <a:ext uri="{FF2B5EF4-FFF2-40B4-BE49-F238E27FC236}">
                  <a16:creationId xmlns:a16="http://schemas.microsoft.com/office/drawing/2014/main" id="{0A2A43AC-AA60-4F22-A45B-ED8E2CE7CA3C}"/>
                </a:ext>
              </a:extLst>
            </p:cNvPr>
            <p:cNvSpPr/>
            <p:nvPr/>
          </p:nvSpPr>
          <p:spPr bwMode="auto">
            <a:xfrm>
              <a:off x="5662613" y="2349500"/>
              <a:ext cx="46038" cy="61913"/>
            </a:xfrm>
            <a:custGeom>
              <a:avLst/>
              <a:gdLst>
                <a:gd name="T0" fmla="*/ 13 w 14"/>
                <a:gd name="T1" fmla="*/ 15 h 19"/>
                <a:gd name="T2" fmla="*/ 9 w 14"/>
                <a:gd name="T3" fmla="*/ 2 h 19"/>
                <a:gd name="T4" fmla="*/ 1 w 14"/>
                <a:gd name="T5" fmla="*/ 10 h 19"/>
                <a:gd name="T6" fmla="*/ 1 w 14"/>
                <a:gd name="T7" fmla="*/ 16 h 19"/>
                <a:gd name="T8" fmla="*/ 5 w 14"/>
                <a:gd name="T9" fmla="*/ 11 h 19"/>
                <a:gd name="T10" fmla="*/ 6 w 14"/>
                <a:gd name="T11" fmla="*/ 10 h 19"/>
                <a:gd name="T12" fmla="*/ 7 w 14"/>
                <a:gd name="T13" fmla="*/ 12 h 19"/>
                <a:gd name="T14" fmla="*/ 7 w 14"/>
                <a:gd name="T15" fmla="*/ 14 h 19"/>
                <a:gd name="T16" fmla="*/ 9 w 14"/>
                <a:gd name="T17" fmla="*/ 18 h 19"/>
                <a:gd name="T18" fmla="*/ 12 w 14"/>
                <a:gd name="T19" fmla="*/ 18 h 19"/>
                <a:gd name="T20" fmla="*/ 13 w 14"/>
                <a:gd name="T2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9">
                  <a:moveTo>
                    <a:pt x="13" y="15"/>
                  </a:moveTo>
                  <a:cubicBezTo>
                    <a:pt x="14" y="10"/>
                    <a:pt x="12" y="4"/>
                    <a:pt x="9" y="2"/>
                  </a:cubicBezTo>
                  <a:cubicBezTo>
                    <a:pt x="4" y="0"/>
                    <a:pt x="1" y="7"/>
                    <a:pt x="1" y="10"/>
                  </a:cubicBezTo>
                  <a:cubicBezTo>
                    <a:pt x="1" y="12"/>
                    <a:pt x="0" y="15"/>
                    <a:pt x="1" y="16"/>
                  </a:cubicBezTo>
                  <a:cubicBezTo>
                    <a:pt x="1" y="17"/>
                    <a:pt x="2" y="14"/>
                    <a:pt x="5" y="11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8" y="15"/>
                    <a:pt x="8" y="17"/>
                    <a:pt x="9" y="18"/>
                  </a:cubicBezTo>
                  <a:cubicBezTo>
                    <a:pt x="9" y="19"/>
                    <a:pt x="11" y="19"/>
                    <a:pt x="12" y="18"/>
                  </a:cubicBezTo>
                  <a:cubicBezTo>
                    <a:pt x="13" y="18"/>
                    <a:pt x="13" y="15"/>
                    <a:pt x="13" y="15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ïŝļîḑê">
              <a:extLst>
                <a:ext uri="{FF2B5EF4-FFF2-40B4-BE49-F238E27FC236}">
                  <a16:creationId xmlns:a16="http://schemas.microsoft.com/office/drawing/2014/main" id="{B236262C-70D5-4C6F-8AB8-0D8D317CE561}"/>
                </a:ext>
              </a:extLst>
            </p:cNvPr>
            <p:cNvSpPr/>
            <p:nvPr/>
          </p:nvSpPr>
          <p:spPr bwMode="auto">
            <a:xfrm>
              <a:off x="5716588" y="2333625"/>
              <a:ext cx="36513" cy="65088"/>
            </a:xfrm>
            <a:custGeom>
              <a:avLst/>
              <a:gdLst>
                <a:gd name="T0" fmla="*/ 9 w 11"/>
                <a:gd name="T1" fmla="*/ 5 h 20"/>
                <a:gd name="T2" fmla="*/ 0 w 11"/>
                <a:gd name="T3" fmla="*/ 6 h 20"/>
                <a:gd name="T4" fmla="*/ 0 w 11"/>
                <a:gd name="T5" fmla="*/ 7 h 20"/>
                <a:gd name="T6" fmla="*/ 3 w 11"/>
                <a:gd name="T7" fmla="*/ 7 h 20"/>
                <a:gd name="T8" fmla="*/ 5 w 11"/>
                <a:gd name="T9" fmla="*/ 16 h 20"/>
                <a:gd name="T10" fmla="*/ 8 w 11"/>
                <a:gd name="T11" fmla="*/ 20 h 20"/>
                <a:gd name="T12" fmla="*/ 10 w 11"/>
                <a:gd name="T13" fmla="*/ 14 h 20"/>
                <a:gd name="T14" fmla="*/ 9 w 11"/>
                <a:gd name="T1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0">
                  <a:moveTo>
                    <a:pt x="9" y="5"/>
                  </a:moveTo>
                  <a:cubicBezTo>
                    <a:pt x="7" y="0"/>
                    <a:pt x="2" y="2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8"/>
                    <a:pt x="3" y="7"/>
                    <a:pt x="3" y="7"/>
                  </a:cubicBezTo>
                  <a:cubicBezTo>
                    <a:pt x="6" y="9"/>
                    <a:pt x="5" y="13"/>
                    <a:pt x="5" y="16"/>
                  </a:cubicBezTo>
                  <a:cubicBezTo>
                    <a:pt x="5" y="18"/>
                    <a:pt x="5" y="20"/>
                    <a:pt x="8" y="20"/>
                  </a:cubicBezTo>
                  <a:cubicBezTo>
                    <a:pt x="10" y="20"/>
                    <a:pt x="10" y="16"/>
                    <a:pt x="10" y="14"/>
                  </a:cubicBezTo>
                  <a:cubicBezTo>
                    <a:pt x="11" y="11"/>
                    <a:pt x="11" y="8"/>
                    <a:pt x="9" y="5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ïṩľïḑè">
              <a:extLst>
                <a:ext uri="{FF2B5EF4-FFF2-40B4-BE49-F238E27FC236}">
                  <a16:creationId xmlns:a16="http://schemas.microsoft.com/office/drawing/2014/main" id="{C75F96C4-7351-4D79-9ED7-79D1B1ED6EF7}"/>
                </a:ext>
              </a:extLst>
            </p:cNvPr>
            <p:cNvSpPr/>
            <p:nvPr/>
          </p:nvSpPr>
          <p:spPr bwMode="auto">
            <a:xfrm>
              <a:off x="5719763" y="2392363"/>
              <a:ext cx="71438" cy="144463"/>
            </a:xfrm>
            <a:custGeom>
              <a:avLst/>
              <a:gdLst>
                <a:gd name="T0" fmla="*/ 17 w 22"/>
                <a:gd name="T1" fmla="*/ 2 h 44"/>
                <a:gd name="T2" fmla="*/ 14 w 22"/>
                <a:gd name="T3" fmla="*/ 2 h 44"/>
                <a:gd name="T4" fmla="*/ 14 w 22"/>
                <a:gd name="T5" fmla="*/ 10 h 44"/>
                <a:gd name="T6" fmla="*/ 12 w 22"/>
                <a:gd name="T7" fmla="*/ 18 h 44"/>
                <a:gd name="T8" fmla="*/ 10 w 22"/>
                <a:gd name="T9" fmla="*/ 21 h 44"/>
                <a:gd name="T10" fmla="*/ 7 w 22"/>
                <a:gd name="T11" fmla="*/ 23 h 44"/>
                <a:gd name="T12" fmla="*/ 0 w 22"/>
                <a:gd name="T13" fmla="*/ 34 h 44"/>
                <a:gd name="T14" fmla="*/ 5 w 22"/>
                <a:gd name="T15" fmla="*/ 44 h 44"/>
                <a:gd name="T16" fmla="*/ 11 w 22"/>
                <a:gd name="T17" fmla="*/ 41 h 44"/>
                <a:gd name="T18" fmla="*/ 20 w 22"/>
                <a:gd name="T19" fmla="*/ 22 h 44"/>
                <a:gd name="T20" fmla="*/ 17 w 22"/>
                <a:gd name="T21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44">
                  <a:moveTo>
                    <a:pt x="17" y="2"/>
                  </a:moveTo>
                  <a:cubicBezTo>
                    <a:pt x="17" y="2"/>
                    <a:pt x="15" y="0"/>
                    <a:pt x="14" y="2"/>
                  </a:cubicBezTo>
                  <a:cubicBezTo>
                    <a:pt x="12" y="4"/>
                    <a:pt x="14" y="8"/>
                    <a:pt x="14" y="10"/>
                  </a:cubicBezTo>
                  <a:cubicBezTo>
                    <a:pt x="14" y="13"/>
                    <a:pt x="13" y="15"/>
                    <a:pt x="12" y="18"/>
                  </a:cubicBezTo>
                  <a:cubicBezTo>
                    <a:pt x="12" y="19"/>
                    <a:pt x="11" y="20"/>
                    <a:pt x="10" y="21"/>
                  </a:cubicBezTo>
                  <a:cubicBezTo>
                    <a:pt x="9" y="21"/>
                    <a:pt x="8" y="22"/>
                    <a:pt x="7" y="23"/>
                  </a:cubicBezTo>
                  <a:cubicBezTo>
                    <a:pt x="3" y="25"/>
                    <a:pt x="0" y="29"/>
                    <a:pt x="0" y="34"/>
                  </a:cubicBezTo>
                  <a:cubicBezTo>
                    <a:pt x="0" y="38"/>
                    <a:pt x="1" y="43"/>
                    <a:pt x="5" y="44"/>
                  </a:cubicBezTo>
                  <a:cubicBezTo>
                    <a:pt x="8" y="44"/>
                    <a:pt x="10" y="43"/>
                    <a:pt x="11" y="41"/>
                  </a:cubicBezTo>
                  <a:cubicBezTo>
                    <a:pt x="15" y="35"/>
                    <a:pt x="18" y="28"/>
                    <a:pt x="20" y="22"/>
                  </a:cubicBezTo>
                  <a:cubicBezTo>
                    <a:pt x="22" y="15"/>
                    <a:pt x="22" y="8"/>
                    <a:pt x="17" y="2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ïSlidé">
              <a:extLst>
                <a:ext uri="{FF2B5EF4-FFF2-40B4-BE49-F238E27FC236}">
                  <a16:creationId xmlns:a16="http://schemas.microsoft.com/office/drawing/2014/main" id="{99FCC72F-2BD4-4C43-9504-65BFB7C454F0}"/>
                </a:ext>
              </a:extLst>
            </p:cNvPr>
            <p:cNvSpPr/>
            <p:nvPr/>
          </p:nvSpPr>
          <p:spPr bwMode="auto">
            <a:xfrm>
              <a:off x="6065838" y="2497138"/>
              <a:ext cx="79375" cy="360363"/>
            </a:xfrm>
            <a:custGeom>
              <a:avLst/>
              <a:gdLst>
                <a:gd name="T0" fmla="*/ 17 w 24"/>
                <a:gd name="T1" fmla="*/ 53 h 109"/>
                <a:gd name="T2" fmla="*/ 2 w 24"/>
                <a:gd name="T3" fmla="*/ 1 h 109"/>
                <a:gd name="T4" fmla="*/ 1 w 24"/>
                <a:gd name="T5" fmla="*/ 1 h 109"/>
                <a:gd name="T6" fmla="*/ 14 w 24"/>
                <a:gd name="T7" fmla="*/ 53 h 109"/>
                <a:gd name="T8" fmla="*/ 18 w 24"/>
                <a:gd name="T9" fmla="*/ 80 h 109"/>
                <a:gd name="T10" fmla="*/ 20 w 24"/>
                <a:gd name="T11" fmla="*/ 108 h 109"/>
                <a:gd name="T12" fmla="*/ 22 w 24"/>
                <a:gd name="T13" fmla="*/ 108 h 109"/>
                <a:gd name="T14" fmla="*/ 17 w 24"/>
                <a:gd name="T15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9">
                  <a:moveTo>
                    <a:pt x="17" y="53"/>
                  </a:moveTo>
                  <a:cubicBezTo>
                    <a:pt x="13" y="35"/>
                    <a:pt x="9" y="17"/>
                    <a:pt x="2" y="1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6" y="18"/>
                    <a:pt x="11" y="35"/>
                    <a:pt x="14" y="53"/>
                  </a:cubicBezTo>
                  <a:cubicBezTo>
                    <a:pt x="16" y="62"/>
                    <a:pt x="17" y="71"/>
                    <a:pt x="18" y="80"/>
                  </a:cubicBezTo>
                  <a:cubicBezTo>
                    <a:pt x="19" y="89"/>
                    <a:pt x="19" y="99"/>
                    <a:pt x="20" y="108"/>
                  </a:cubicBezTo>
                  <a:cubicBezTo>
                    <a:pt x="20" y="109"/>
                    <a:pt x="22" y="109"/>
                    <a:pt x="22" y="108"/>
                  </a:cubicBezTo>
                  <a:cubicBezTo>
                    <a:pt x="24" y="90"/>
                    <a:pt x="20" y="70"/>
                    <a:pt x="1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ï$1îḑé">
              <a:extLst>
                <a:ext uri="{FF2B5EF4-FFF2-40B4-BE49-F238E27FC236}">
                  <a16:creationId xmlns:a16="http://schemas.microsoft.com/office/drawing/2014/main" id="{1C183101-23FB-4A70-A987-518F9C6FAE55}"/>
                </a:ext>
              </a:extLst>
            </p:cNvPr>
            <p:cNvSpPr/>
            <p:nvPr/>
          </p:nvSpPr>
          <p:spPr bwMode="auto">
            <a:xfrm>
              <a:off x="7223126" y="5332413"/>
              <a:ext cx="111125" cy="138113"/>
            </a:xfrm>
            <a:custGeom>
              <a:avLst/>
              <a:gdLst>
                <a:gd name="T0" fmla="*/ 33 w 34"/>
                <a:gd name="T1" fmla="*/ 13 h 42"/>
                <a:gd name="T2" fmla="*/ 34 w 34"/>
                <a:gd name="T3" fmla="*/ 6 h 42"/>
                <a:gd name="T4" fmla="*/ 22 w 34"/>
                <a:gd name="T5" fmla="*/ 2 h 42"/>
                <a:gd name="T6" fmla="*/ 2 w 34"/>
                <a:gd name="T7" fmla="*/ 3 h 42"/>
                <a:gd name="T8" fmla="*/ 2 w 34"/>
                <a:gd name="T9" fmla="*/ 28 h 42"/>
                <a:gd name="T10" fmla="*/ 5 w 34"/>
                <a:gd name="T11" fmla="*/ 37 h 42"/>
                <a:gd name="T12" fmla="*/ 18 w 34"/>
                <a:gd name="T13" fmla="*/ 41 h 42"/>
                <a:gd name="T14" fmla="*/ 19 w 34"/>
                <a:gd name="T15" fmla="*/ 41 h 42"/>
                <a:gd name="T16" fmla="*/ 33 w 34"/>
                <a:gd name="T17" fmla="*/ 35 h 42"/>
                <a:gd name="T18" fmla="*/ 33 w 34"/>
                <a:gd name="T19" fmla="*/ 32 h 42"/>
                <a:gd name="T20" fmla="*/ 33 w 34"/>
                <a:gd name="T21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33" y="13"/>
                  </a:moveTo>
                  <a:cubicBezTo>
                    <a:pt x="33" y="11"/>
                    <a:pt x="34" y="8"/>
                    <a:pt x="34" y="6"/>
                  </a:cubicBezTo>
                  <a:cubicBezTo>
                    <a:pt x="33" y="1"/>
                    <a:pt x="26" y="2"/>
                    <a:pt x="22" y="2"/>
                  </a:cubicBezTo>
                  <a:cubicBezTo>
                    <a:pt x="17" y="1"/>
                    <a:pt x="6" y="0"/>
                    <a:pt x="2" y="3"/>
                  </a:cubicBezTo>
                  <a:cubicBezTo>
                    <a:pt x="0" y="5"/>
                    <a:pt x="3" y="15"/>
                    <a:pt x="2" y="28"/>
                  </a:cubicBezTo>
                  <a:cubicBezTo>
                    <a:pt x="2" y="33"/>
                    <a:pt x="2" y="35"/>
                    <a:pt x="5" y="37"/>
                  </a:cubicBezTo>
                  <a:cubicBezTo>
                    <a:pt x="8" y="38"/>
                    <a:pt x="13" y="40"/>
                    <a:pt x="18" y="41"/>
                  </a:cubicBezTo>
                  <a:cubicBezTo>
                    <a:pt x="18" y="41"/>
                    <a:pt x="19" y="41"/>
                    <a:pt x="19" y="41"/>
                  </a:cubicBezTo>
                  <a:cubicBezTo>
                    <a:pt x="25" y="42"/>
                    <a:pt x="31" y="41"/>
                    <a:pt x="33" y="35"/>
                  </a:cubicBezTo>
                  <a:cubicBezTo>
                    <a:pt x="34" y="34"/>
                    <a:pt x="34" y="33"/>
                    <a:pt x="33" y="32"/>
                  </a:cubicBezTo>
                  <a:cubicBezTo>
                    <a:pt x="33" y="29"/>
                    <a:pt x="32" y="16"/>
                    <a:pt x="33" y="13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ïšḷídê">
              <a:extLst>
                <a:ext uri="{FF2B5EF4-FFF2-40B4-BE49-F238E27FC236}">
                  <a16:creationId xmlns:a16="http://schemas.microsoft.com/office/drawing/2014/main" id="{D8559851-71B0-4FA1-93F1-21742550FB6C}"/>
                </a:ext>
              </a:extLst>
            </p:cNvPr>
            <p:cNvSpPr/>
            <p:nvPr/>
          </p:nvSpPr>
          <p:spPr bwMode="auto">
            <a:xfrm>
              <a:off x="7021513" y="5405438"/>
              <a:ext cx="333375" cy="157163"/>
            </a:xfrm>
            <a:custGeom>
              <a:avLst/>
              <a:gdLst>
                <a:gd name="T0" fmla="*/ 95 w 101"/>
                <a:gd name="T1" fmla="*/ 4 h 48"/>
                <a:gd name="T2" fmla="*/ 76 w 101"/>
                <a:gd name="T3" fmla="*/ 12 h 48"/>
                <a:gd name="T4" fmla="*/ 62 w 101"/>
                <a:gd name="T5" fmla="*/ 0 h 48"/>
                <a:gd name="T6" fmla="*/ 60 w 101"/>
                <a:gd name="T7" fmla="*/ 1 h 48"/>
                <a:gd name="T8" fmla="*/ 15 w 101"/>
                <a:gd name="T9" fmla="*/ 22 h 48"/>
                <a:gd name="T10" fmla="*/ 2 w 101"/>
                <a:gd name="T11" fmla="*/ 41 h 48"/>
                <a:gd name="T12" fmla="*/ 55 w 101"/>
                <a:gd name="T13" fmla="*/ 47 h 48"/>
                <a:gd name="T14" fmla="*/ 100 w 101"/>
                <a:gd name="T15" fmla="*/ 41 h 48"/>
                <a:gd name="T16" fmla="*/ 99 w 101"/>
                <a:gd name="T17" fmla="*/ 16 h 48"/>
                <a:gd name="T18" fmla="*/ 95 w 101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48">
                  <a:moveTo>
                    <a:pt x="95" y="4"/>
                  </a:moveTo>
                  <a:cubicBezTo>
                    <a:pt x="90" y="2"/>
                    <a:pt x="92" y="12"/>
                    <a:pt x="76" y="12"/>
                  </a:cubicBezTo>
                  <a:cubicBezTo>
                    <a:pt x="72" y="11"/>
                    <a:pt x="66" y="2"/>
                    <a:pt x="62" y="0"/>
                  </a:cubicBezTo>
                  <a:cubicBezTo>
                    <a:pt x="61" y="0"/>
                    <a:pt x="61" y="0"/>
                    <a:pt x="60" y="1"/>
                  </a:cubicBezTo>
                  <a:cubicBezTo>
                    <a:pt x="55" y="13"/>
                    <a:pt x="23" y="18"/>
                    <a:pt x="15" y="22"/>
                  </a:cubicBezTo>
                  <a:cubicBezTo>
                    <a:pt x="7" y="26"/>
                    <a:pt x="0" y="34"/>
                    <a:pt x="2" y="41"/>
                  </a:cubicBezTo>
                  <a:cubicBezTo>
                    <a:pt x="2" y="42"/>
                    <a:pt x="32" y="48"/>
                    <a:pt x="55" y="47"/>
                  </a:cubicBezTo>
                  <a:cubicBezTo>
                    <a:pt x="84" y="47"/>
                    <a:pt x="100" y="42"/>
                    <a:pt x="100" y="41"/>
                  </a:cubicBezTo>
                  <a:cubicBezTo>
                    <a:pt x="101" y="34"/>
                    <a:pt x="100" y="24"/>
                    <a:pt x="99" y="16"/>
                  </a:cubicBezTo>
                  <a:cubicBezTo>
                    <a:pt x="99" y="12"/>
                    <a:pt x="96" y="5"/>
                    <a:pt x="95" y="4"/>
                  </a:cubicBezTo>
                  <a:close/>
                </a:path>
              </a:pathLst>
            </a:custGeom>
            <a:solidFill>
              <a:srgbClr val="F43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sļïḑé">
              <a:extLst>
                <a:ext uri="{FF2B5EF4-FFF2-40B4-BE49-F238E27FC236}">
                  <a16:creationId xmlns:a16="http://schemas.microsoft.com/office/drawing/2014/main" id="{53684C82-464A-4A30-8F44-FA4808E9ED8A}"/>
                </a:ext>
              </a:extLst>
            </p:cNvPr>
            <p:cNvSpPr/>
            <p:nvPr/>
          </p:nvSpPr>
          <p:spPr bwMode="auto">
            <a:xfrm>
              <a:off x="7021513" y="5470525"/>
              <a:ext cx="339725" cy="103188"/>
            </a:xfrm>
            <a:custGeom>
              <a:avLst/>
              <a:gdLst>
                <a:gd name="T0" fmla="*/ 98 w 103"/>
                <a:gd name="T1" fmla="*/ 21 h 31"/>
                <a:gd name="T2" fmla="*/ 73 w 103"/>
                <a:gd name="T3" fmla="*/ 25 h 31"/>
                <a:gd name="T4" fmla="*/ 49 w 103"/>
                <a:gd name="T5" fmla="*/ 26 h 31"/>
                <a:gd name="T6" fmla="*/ 37 w 103"/>
                <a:gd name="T7" fmla="*/ 26 h 31"/>
                <a:gd name="T8" fmla="*/ 30 w 103"/>
                <a:gd name="T9" fmla="*/ 9 h 31"/>
                <a:gd name="T10" fmla="*/ 20 w 103"/>
                <a:gd name="T11" fmla="*/ 1 h 31"/>
                <a:gd name="T12" fmla="*/ 14 w 103"/>
                <a:gd name="T13" fmla="*/ 2 h 31"/>
                <a:gd name="T14" fmla="*/ 2 w 103"/>
                <a:gd name="T15" fmla="*/ 15 h 31"/>
                <a:gd name="T16" fmla="*/ 0 w 103"/>
                <a:gd name="T17" fmla="*/ 23 h 31"/>
                <a:gd name="T18" fmla="*/ 1 w 103"/>
                <a:gd name="T19" fmla="*/ 25 h 31"/>
                <a:gd name="T20" fmla="*/ 24 w 103"/>
                <a:gd name="T21" fmla="*/ 30 h 31"/>
                <a:gd name="T22" fmla="*/ 51 w 103"/>
                <a:gd name="T23" fmla="*/ 31 h 31"/>
                <a:gd name="T24" fmla="*/ 78 w 103"/>
                <a:gd name="T25" fmla="*/ 30 h 31"/>
                <a:gd name="T26" fmla="*/ 101 w 103"/>
                <a:gd name="T27" fmla="*/ 25 h 31"/>
                <a:gd name="T28" fmla="*/ 98 w 103"/>
                <a:gd name="T2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31">
                  <a:moveTo>
                    <a:pt x="98" y="21"/>
                  </a:moveTo>
                  <a:cubicBezTo>
                    <a:pt x="90" y="24"/>
                    <a:pt x="82" y="24"/>
                    <a:pt x="73" y="25"/>
                  </a:cubicBezTo>
                  <a:cubicBezTo>
                    <a:pt x="65" y="26"/>
                    <a:pt x="57" y="26"/>
                    <a:pt x="49" y="26"/>
                  </a:cubicBezTo>
                  <a:cubicBezTo>
                    <a:pt x="45" y="26"/>
                    <a:pt x="41" y="26"/>
                    <a:pt x="37" y="26"/>
                  </a:cubicBezTo>
                  <a:cubicBezTo>
                    <a:pt x="36" y="22"/>
                    <a:pt x="32" y="13"/>
                    <a:pt x="30" y="9"/>
                  </a:cubicBezTo>
                  <a:cubicBezTo>
                    <a:pt x="28" y="7"/>
                    <a:pt x="23" y="1"/>
                    <a:pt x="20" y="1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8" y="5"/>
                    <a:pt x="4" y="9"/>
                    <a:pt x="2" y="15"/>
                  </a:cubicBezTo>
                  <a:cubicBezTo>
                    <a:pt x="1" y="17"/>
                    <a:pt x="0" y="21"/>
                    <a:pt x="0" y="23"/>
                  </a:cubicBezTo>
                  <a:cubicBezTo>
                    <a:pt x="0" y="24"/>
                    <a:pt x="0" y="24"/>
                    <a:pt x="1" y="25"/>
                  </a:cubicBezTo>
                  <a:cubicBezTo>
                    <a:pt x="8" y="29"/>
                    <a:pt x="17" y="29"/>
                    <a:pt x="24" y="30"/>
                  </a:cubicBezTo>
                  <a:cubicBezTo>
                    <a:pt x="33" y="31"/>
                    <a:pt x="42" y="31"/>
                    <a:pt x="51" y="31"/>
                  </a:cubicBezTo>
                  <a:cubicBezTo>
                    <a:pt x="60" y="31"/>
                    <a:pt x="69" y="30"/>
                    <a:pt x="78" y="30"/>
                  </a:cubicBezTo>
                  <a:cubicBezTo>
                    <a:pt x="86" y="29"/>
                    <a:pt x="94" y="28"/>
                    <a:pt x="101" y="25"/>
                  </a:cubicBezTo>
                  <a:cubicBezTo>
                    <a:pt x="103" y="23"/>
                    <a:pt x="101" y="19"/>
                    <a:pt x="98" y="21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ïšľíḋé">
              <a:extLst>
                <a:ext uri="{FF2B5EF4-FFF2-40B4-BE49-F238E27FC236}">
                  <a16:creationId xmlns:a16="http://schemas.microsoft.com/office/drawing/2014/main" id="{03AC104D-9A0B-4995-9E27-ACDB127E3EBD}"/>
                </a:ext>
              </a:extLst>
            </p:cNvPr>
            <p:cNvSpPr/>
            <p:nvPr/>
          </p:nvSpPr>
          <p:spPr bwMode="auto">
            <a:xfrm>
              <a:off x="7285038" y="5408613"/>
              <a:ext cx="69850" cy="46038"/>
            </a:xfrm>
            <a:custGeom>
              <a:avLst/>
              <a:gdLst>
                <a:gd name="T0" fmla="*/ 20 w 21"/>
                <a:gd name="T1" fmla="*/ 11 h 14"/>
                <a:gd name="T2" fmla="*/ 14 w 21"/>
                <a:gd name="T3" fmla="*/ 1 h 14"/>
                <a:gd name="T4" fmla="*/ 11 w 21"/>
                <a:gd name="T5" fmla="*/ 5 h 14"/>
                <a:gd name="T6" fmla="*/ 10 w 21"/>
                <a:gd name="T7" fmla="*/ 6 h 14"/>
                <a:gd name="T8" fmla="*/ 1 w 21"/>
                <a:gd name="T9" fmla="*/ 10 h 14"/>
                <a:gd name="T10" fmla="*/ 1 w 21"/>
                <a:gd name="T11" fmla="*/ 13 h 14"/>
                <a:gd name="T12" fmla="*/ 20 w 21"/>
                <a:gd name="T13" fmla="*/ 12 h 14"/>
                <a:gd name="T14" fmla="*/ 20 w 21"/>
                <a:gd name="T1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20" y="11"/>
                  </a:moveTo>
                  <a:cubicBezTo>
                    <a:pt x="20" y="8"/>
                    <a:pt x="18" y="0"/>
                    <a:pt x="14" y="1"/>
                  </a:cubicBezTo>
                  <a:cubicBezTo>
                    <a:pt x="12" y="2"/>
                    <a:pt x="12" y="4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8" y="8"/>
                    <a:pt x="5" y="9"/>
                    <a:pt x="1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8" y="14"/>
                    <a:pt x="14" y="14"/>
                    <a:pt x="20" y="12"/>
                  </a:cubicBezTo>
                  <a:cubicBezTo>
                    <a:pt x="20" y="12"/>
                    <a:pt x="21" y="11"/>
                    <a:pt x="20" y="11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ṡḻidé">
              <a:extLst>
                <a:ext uri="{FF2B5EF4-FFF2-40B4-BE49-F238E27FC236}">
                  <a16:creationId xmlns:a16="http://schemas.microsoft.com/office/drawing/2014/main" id="{0C1C6607-CBFE-4AE7-98C8-57345FA8243C}"/>
                </a:ext>
              </a:extLst>
            </p:cNvPr>
            <p:cNvSpPr/>
            <p:nvPr/>
          </p:nvSpPr>
          <p:spPr bwMode="auto">
            <a:xfrm>
              <a:off x="7054851" y="5387975"/>
              <a:ext cx="111125" cy="139700"/>
            </a:xfrm>
            <a:custGeom>
              <a:avLst/>
              <a:gdLst>
                <a:gd name="T0" fmla="*/ 33 w 34"/>
                <a:gd name="T1" fmla="*/ 13 h 42"/>
                <a:gd name="T2" fmla="*/ 34 w 34"/>
                <a:gd name="T3" fmla="*/ 6 h 42"/>
                <a:gd name="T4" fmla="*/ 22 w 34"/>
                <a:gd name="T5" fmla="*/ 2 h 42"/>
                <a:gd name="T6" fmla="*/ 2 w 34"/>
                <a:gd name="T7" fmla="*/ 4 h 42"/>
                <a:gd name="T8" fmla="*/ 2 w 34"/>
                <a:gd name="T9" fmla="*/ 29 h 42"/>
                <a:gd name="T10" fmla="*/ 5 w 34"/>
                <a:gd name="T11" fmla="*/ 37 h 42"/>
                <a:gd name="T12" fmla="*/ 18 w 34"/>
                <a:gd name="T13" fmla="*/ 41 h 42"/>
                <a:gd name="T14" fmla="*/ 19 w 34"/>
                <a:gd name="T15" fmla="*/ 42 h 42"/>
                <a:gd name="T16" fmla="*/ 34 w 34"/>
                <a:gd name="T17" fmla="*/ 36 h 42"/>
                <a:gd name="T18" fmla="*/ 33 w 34"/>
                <a:gd name="T19" fmla="*/ 33 h 42"/>
                <a:gd name="T20" fmla="*/ 33 w 34"/>
                <a:gd name="T21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42">
                  <a:moveTo>
                    <a:pt x="33" y="13"/>
                  </a:moveTo>
                  <a:cubicBezTo>
                    <a:pt x="33" y="11"/>
                    <a:pt x="34" y="8"/>
                    <a:pt x="34" y="6"/>
                  </a:cubicBezTo>
                  <a:cubicBezTo>
                    <a:pt x="33" y="1"/>
                    <a:pt x="26" y="2"/>
                    <a:pt x="22" y="2"/>
                  </a:cubicBezTo>
                  <a:cubicBezTo>
                    <a:pt x="17" y="2"/>
                    <a:pt x="6" y="0"/>
                    <a:pt x="2" y="4"/>
                  </a:cubicBezTo>
                  <a:cubicBezTo>
                    <a:pt x="0" y="6"/>
                    <a:pt x="3" y="16"/>
                    <a:pt x="2" y="29"/>
                  </a:cubicBezTo>
                  <a:cubicBezTo>
                    <a:pt x="2" y="33"/>
                    <a:pt x="2" y="35"/>
                    <a:pt x="5" y="37"/>
                  </a:cubicBezTo>
                  <a:cubicBezTo>
                    <a:pt x="8" y="39"/>
                    <a:pt x="13" y="41"/>
                    <a:pt x="18" y="41"/>
                  </a:cubicBezTo>
                  <a:cubicBezTo>
                    <a:pt x="18" y="42"/>
                    <a:pt x="19" y="42"/>
                    <a:pt x="19" y="42"/>
                  </a:cubicBezTo>
                  <a:cubicBezTo>
                    <a:pt x="25" y="42"/>
                    <a:pt x="31" y="41"/>
                    <a:pt x="34" y="36"/>
                  </a:cubicBezTo>
                  <a:cubicBezTo>
                    <a:pt x="34" y="35"/>
                    <a:pt x="34" y="34"/>
                    <a:pt x="33" y="33"/>
                  </a:cubicBezTo>
                  <a:cubicBezTo>
                    <a:pt x="33" y="30"/>
                    <a:pt x="32" y="17"/>
                    <a:pt x="33" y="13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íṧlíďé">
              <a:extLst>
                <a:ext uri="{FF2B5EF4-FFF2-40B4-BE49-F238E27FC236}">
                  <a16:creationId xmlns:a16="http://schemas.microsoft.com/office/drawing/2014/main" id="{E402896C-7795-4296-8385-7818069B2FF3}"/>
                </a:ext>
              </a:extLst>
            </p:cNvPr>
            <p:cNvSpPr/>
            <p:nvPr/>
          </p:nvSpPr>
          <p:spPr bwMode="auto">
            <a:xfrm>
              <a:off x="6770688" y="3433763"/>
              <a:ext cx="593725" cy="833438"/>
            </a:xfrm>
            <a:custGeom>
              <a:avLst/>
              <a:gdLst>
                <a:gd name="T0" fmla="*/ 179 w 180"/>
                <a:gd name="T1" fmla="*/ 92 h 253"/>
                <a:gd name="T2" fmla="*/ 141 w 180"/>
                <a:gd name="T3" fmla="*/ 50 h 253"/>
                <a:gd name="T4" fmla="*/ 140 w 180"/>
                <a:gd name="T5" fmla="*/ 50 h 253"/>
                <a:gd name="T6" fmla="*/ 136 w 180"/>
                <a:gd name="T7" fmla="*/ 48 h 253"/>
                <a:gd name="T8" fmla="*/ 111 w 180"/>
                <a:gd name="T9" fmla="*/ 40 h 253"/>
                <a:gd name="T10" fmla="*/ 74 w 180"/>
                <a:gd name="T11" fmla="*/ 34 h 253"/>
                <a:gd name="T12" fmla="*/ 34 w 180"/>
                <a:gd name="T13" fmla="*/ 12 h 253"/>
                <a:gd name="T14" fmla="*/ 12 w 180"/>
                <a:gd name="T15" fmla="*/ 7 h 253"/>
                <a:gd name="T16" fmla="*/ 6 w 180"/>
                <a:gd name="T17" fmla="*/ 32 h 253"/>
                <a:gd name="T18" fmla="*/ 28 w 180"/>
                <a:gd name="T19" fmla="*/ 59 h 253"/>
                <a:gd name="T20" fmla="*/ 57 w 180"/>
                <a:gd name="T21" fmla="*/ 82 h 253"/>
                <a:gd name="T22" fmla="*/ 69 w 180"/>
                <a:gd name="T23" fmla="*/ 109 h 253"/>
                <a:gd name="T24" fmla="*/ 61 w 180"/>
                <a:gd name="T25" fmla="*/ 133 h 253"/>
                <a:gd name="T26" fmla="*/ 54 w 180"/>
                <a:gd name="T27" fmla="*/ 131 h 253"/>
                <a:gd name="T28" fmla="*/ 37 w 180"/>
                <a:gd name="T29" fmla="*/ 164 h 253"/>
                <a:gd name="T30" fmla="*/ 50 w 180"/>
                <a:gd name="T31" fmla="*/ 173 h 253"/>
                <a:gd name="T32" fmla="*/ 67 w 180"/>
                <a:gd name="T33" fmla="*/ 175 h 253"/>
                <a:gd name="T34" fmla="*/ 132 w 180"/>
                <a:gd name="T35" fmla="*/ 145 h 253"/>
                <a:gd name="T36" fmla="*/ 138 w 180"/>
                <a:gd name="T37" fmla="*/ 139 h 253"/>
                <a:gd name="T38" fmla="*/ 138 w 180"/>
                <a:gd name="T39" fmla="*/ 139 h 253"/>
                <a:gd name="T40" fmla="*/ 138 w 180"/>
                <a:gd name="T41" fmla="*/ 139 h 253"/>
                <a:gd name="T42" fmla="*/ 149 w 180"/>
                <a:gd name="T43" fmla="*/ 128 h 253"/>
                <a:gd name="T44" fmla="*/ 149 w 180"/>
                <a:gd name="T45" fmla="*/ 128 h 253"/>
                <a:gd name="T46" fmla="*/ 151 w 180"/>
                <a:gd name="T47" fmla="*/ 125 h 253"/>
                <a:gd name="T48" fmla="*/ 152 w 180"/>
                <a:gd name="T49" fmla="*/ 124 h 253"/>
                <a:gd name="T50" fmla="*/ 155 w 180"/>
                <a:gd name="T51" fmla="*/ 122 h 253"/>
                <a:gd name="T52" fmla="*/ 156 w 180"/>
                <a:gd name="T53" fmla="*/ 121 h 253"/>
                <a:gd name="T54" fmla="*/ 159 w 180"/>
                <a:gd name="T55" fmla="*/ 119 h 253"/>
                <a:gd name="T56" fmla="*/ 159 w 180"/>
                <a:gd name="T57" fmla="*/ 119 h 253"/>
                <a:gd name="T58" fmla="*/ 159 w 180"/>
                <a:gd name="T59" fmla="*/ 119 h 253"/>
                <a:gd name="T60" fmla="*/ 160 w 180"/>
                <a:gd name="T61" fmla="*/ 119 h 253"/>
                <a:gd name="T62" fmla="*/ 160 w 180"/>
                <a:gd name="T63" fmla="*/ 120 h 253"/>
                <a:gd name="T64" fmla="*/ 134 w 180"/>
                <a:gd name="T65" fmla="*/ 147 h 253"/>
                <a:gd name="T66" fmla="*/ 106 w 180"/>
                <a:gd name="T67" fmla="*/ 167 h 253"/>
                <a:gd name="T68" fmla="*/ 73 w 180"/>
                <a:gd name="T69" fmla="*/ 178 h 253"/>
                <a:gd name="T70" fmla="*/ 59 w 180"/>
                <a:gd name="T71" fmla="*/ 178 h 253"/>
                <a:gd name="T72" fmla="*/ 53 w 180"/>
                <a:gd name="T73" fmla="*/ 178 h 253"/>
                <a:gd name="T74" fmla="*/ 50 w 180"/>
                <a:gd name="T75" fmla="*/ 181 h 253"/>
                <a:gd name="T76" fmla="*/ 46 w 180"/>
                <a:gd name="T77" fmla="*/ 225 h 253"/>
                <a:gd name="T78" fmla="*/ 64 w 180"/>
                <a:gd name="T79" fmla="*/ 246 h 253"/>
                <a:gd name="T80" fmla="*/ 133 w 180"/>
                <a:gd name="T81" fmla="*/ 241 h 253"/>
                <a:gd name="T82" fmla="*/ 162 w 180"/>
                <a:gd name="T83" fmla="*/ 169 h 253"/>
                <a:gd name="T84" fmla="*/ 179 w 180"/>
                <a:gd name="T85" fmla="*/ 9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0" h="253">
                  <a:moveTo>
                    <a:pt x="179" y="92"/>
                  </a:moveTo>
                  <a:cubicBezTo>
                    <a:pt x="177" y="74"/>
                    <a:pt x="162" y="53"/>
                    <a:pt x="141" y="50"/>
                  </a:cubicBezTo>
                  <a:cubicBezTo>
                    <a:pt x="141" y="50"/>
                    <a:pt x="140" y="50"/>
                    <a:pt x="140" y="50"/>
                  </a:cubicBezTo>
                  <a:cubicBezTo>
                    <a:pt x="139" y="49"/>
                    <a:pt x="137" y="49"/>
                    <a:pt x="136" y="48"/>
                  </a:cubicBezTo>
                  <a:cubicBezTo>
                    <a:pt x="127" y="45"/>
                    <a:pt x="120" y="42"/>
                    <a:pt x="111" y="40"/>
                  </a:cubicBezTo>
                  <a:cubicBezTo>
                    <a:pt x="100" y="37"/>
                    <a:pt x="85" y="36"/>
                    <a:pt x="74" y="34"/>
                  </a:cubicBezTo>
                  <a:cubicBezTo>
                    <a:pt x="52" y="32"/>
                    <a:pt x="37" y="15"/>
                    <a:pt x="34" y="12"/>
                  </a:cubicBezTo>
                  <a:cubicBezTo>
                    <a:pt x="31" y="9"/>
                    <a:pt x="26" y="0"/>
                    <a:pt x="12" y="7"/>
                  </a:cubicBezTo>
                  <a:cubicBezTo>
                    <a:pt x="0" y="13"/>
                    <a:pt x="4" y="26"/>
                    <a:pt x="6" y="32"/>
                  </a:cubicBezTo>
                  <a:cubicBezTo>
                    <a:pt x="11" y="41"/>
                    <a:pt x="18" y="50"/>
                    <a:pt x="28" y="59"/>
                  </a:cubicBezTo>
                  <a:cubicBezTo>
                    <a:pt x="35" y="65"/>
                    <a:pt x="51" y="75"/>
                    <a:pt x="57" y="82"/>
                  </a:cubicBezTo>
                  <a:cubicBezTo>
                    <a:pt x="66" y="90"/>
                    <a:pt x="71" y="96"/>
                    <a:pt x="69" y="109"/>
                  </a:cubicBezTo>
                  <a:cubicBezTo>
                    <a:pt x="68" y="113"/>
                    <a:pt x="64" y="124"/>
                    <a:pt x="61" y="133"/>
                  </a:cubicBezTo>
                  <a:cubicBezTo>
                    <a:pt x="59" y="133"/>
                    <a:pt x="57" y="132"/>
                    <a:pt x="54" y="131"/>
                  </a:cubicBezTo>
                  <a:cubicBezTo>
                    <a:pt x="37" y="127"/>
                    <a:pt x="27" y="152"/>
                    <a:pt x="37" y="164"/>
                  </a:cubicBezTo>
                  <a:cubicBezTo>
                    <a:pt x="40" y="167"/>
                    <a:pt x="47" y="171"/>
                    <a:pt x="50" y="173"/>
                  </a:cubicBezTo>
                  <a:cubicBezTo>
                    <a:pt x="51" y="173"/>
                    <a:pt x="63" y="175"/>
                    <a:pt x="67" y="175"/>
                  </a:cubicBezTo>
                  <a:cubicBezTo>
                    <a:pt x="94" y="172"/>
                    <a:pt x="122" y="155"/>
                    <a:pt x="132" y="145"/>
                  </a:cubicBezTo>
                  <a:cubicBezTo>
                    <a:pt x="134" y="143"/>
                    <a:pt x="136" y="141"/>
                    <a:pt x="138" y="139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2" y="135"/>
                    <a:pt x="145" y="132"/>
                    <a:pt x="149" y="128"/>
                  </a:cubicBezTo>
                  <a:cubicBezTo>
                    <a:pt x="149" y="128"/>
                    <a:pt x="149" y="128"/>
                    <a:pt x="149" y="128"/>
                  </a:cubicBezTo>
                  <a:cubicBezTo>
                    <a:pt x="150" y="127"/>
                    <a:pt x="150" y="126"/>
                    <a:pt x="151" y="125"/>
                  </a:cubicBezTo>
                  <a:cubicBezTo>
                    <a:pt x="152" y="125"/>
                    <a:pt x="152" y="125"/>
                    <a:pt x="152" y="124"/>
                  </a:cubicBezTo>
                  <a:cubicBezTo>
                    <a:pt x="153" y="124"/>
                    <a:pt x="154" y="123"/>
                    <a:pt x="155" y="122"/>
                  </a:cubicBezTo>
                  <a:cubicBezTo>
                    <a:pt x="155" y="122"/>
                    <a:pt x="155" y="122"/>
                    <a:pt x="156" y="121"/>
                  </a:cubicBezTo>
                  <a:cubicBezTo>
                    <a:pt x="157" y="120"/>
                    <a:pt x="158" y="120"/>
                    <a:pt x="159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9" y="119"/>
                    <a:pt x="159" y="119"/>
                    <a:pt x="159" y="119"/>
                  </a:cubicBezTo>
                  <a:cubicBezTo>
                    <a:pt x="159" y="119"/>
                    <a:pt x="159" y="119"/>
                    <a:pt x="160" y="119"/>
                  </a:cubicBezTo>
                  <a:cubicBezTo>
                    <a:pt x="160" y="119"/>
                    <a:pt x="160" y="119"/>
                    <a:pt x="160" y="120"/>
                  </a:cubicBezTo>
                  <a:cubicBezTo>
                    <a:pt x="151" y="129"/>
                    <a:pt x="143" y="139"/>
                    <a:pt x="134" y="147"/>
                  </a:cubicBezTo>
                  <a:cubicBezTo>
                    <a:pt x="126" y="155"/>
                    <a:pt x="116" y="161"/>
                    <a:pt x="106" y="167"/>
                  </a:cubicBezTo>
                  <a:cubicBezTo>
                    <a:pt x="95" y="172"/>
                    <a:pt x="84" y="177"/>
                    <a:pt x="73" y="178"/>
                  </a:cubicBezTo>
                  <a:cubicBezTo>
                    <a:pt x="68" y="179"/>
                    <a:pt x="64" y="178"/>
                    <a:pt x="59" y="178"/>
                  </a:cubicBezTo>
                  <a:cubicBezTo>
                    <a:pt x="57" y="178"/>
                    <a:pt x="55" y="177"/>
                    <a:pt x="53" y="178"/>
                  </a:cubicBezTo>
                  <a:cubicBezTo>
                    <a:pt x="52" y="178"/>
                    <a:pt x="51" y="179"/>
                    <a:pt x="50" y="181"/>
                  </a:cubicBezTo>
                  <a:cubicBezTo>
                    <a:pt x="48" y="195"/>
                    <a:pt x="47" y="210"/>
                    <a:pt x="46" y="225"/>
                  </a:cubicBezTo>
                  <a:cubicBezTo>
                    <a:pt x="45" y="236"/>
                    <a:pt x="54" y="244"/>
                    <a:pt x="64" y="246"/>
                  </a:cubicBezTo>
                  <a:cubicBezTo>
                    <a:pt x="92" y="252"/>
                    <a:pt x="110" y="253"/>
                    <a:pt x="133" y="241"/>
                  </a:cubicBezTo>
                  <a:cubicBezTo>
                    <a:pt x="155" y="229"/>
                    <a:pt x="158" y="189"/>
                    <a:pt x="162" y="169"/>
                  </a:cubicBezTo>
                  <a:cubicBezTo>
                    <a:pt x="167" y="143"/>
                    <a:pt x="180" y="118"/>
                    <a:pt x="179" y="92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ísliḓê">
              <a:extLst>
                <a:ext uri="{FF2B5EF4-FFF2-40B4-BE49-F238E27FC236}">
                  <a16:creationId xmlns:a16="http://schemas.microsoft.com/office/drawing/2014/main" id="{37E4644B-DA5D-461D-B3E2-802B450F74DB}"/>
                </a:ext>
              </a:extLst>
            </p:cNvPr>
            <p:cNvSpPr/>
            <p:nvPr/>
          </p:nvSpPr>
          <p:spPr bwMode="auto">
            <a:xfrm>
              <a:off x="7104063" y="3565525"/>
              <a:ext cx="33338" cy="88900"/>
            </a:xfrm>
            <a:custGeom>
              <a:avLst/>
              <a:gdLst>
                <a:gd name="T0" fmla="*/ 9 w 10"/>
                <a:gd name="T1" fmla="*/ 16 h 27"/>
                <a:gd name="T2" fmla="*/ 8 w 10"/>
                <a:gd name="T3" fmla="*/ 3 h 27"/>
                <a:gd name="T4" fmla="*/ 8 w 10"/>
                <a:gd name="T5" fmla="*/ 3 h 27"/>
                <a:gd name="T6" fmla="*/ 8 w 10"/>
                <a:gd name="T7" fmla="*/ 3 h 27"/>
                <a:gd name="T8" fmla="*/ 7 w 10"/>
                <a:gd name="T9" fmla="*/ 0 h 27"/>
                <a:gd name="T10" fmla="*/ 6 w 10"/>
                <a:gd name="T11" fmla="*/ 2 h 27"/>
                <a:gd name="T12" fmla="*/ 0 w 10"/>
                <a:gd name="T13" fmla="*/ 25 h 27"/>
                <a:gd name="T14" fmla="*/ 3 w 10"/>
                <a:gd name="T15" fmla="*/ 26 h 27"/>
                <a:gd name="T16" fmla="*/ 9 w 10"/>
                <a:gd name="T17" fmla="*/ 18 h 27"/>
                <a:gd name="T18" fmla="*/ 9 w 10"/>
                <a:gd name="T19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27">
                  <a:moveTo>
                    <a:pt x="9" y="16"/>
                  </a:moveTo>
                  <a:cubicBezTo>
                    <a:pt x="9" y="12"/>
                    <a:pt x="8" y="7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7" y="1"/>
                    <a:pt x="6" y="2"/>
                    <a:pt x="6" y="2"/>
                  </a:cubicBezTo>
                  <a:cubicBezTo>
                    <a:pt x="0" y="9"/>
                    <a:pt x="0" y="17"/>
                    <a:pt x="0" y="25"/>
                  </a:cubicBezTo>
                  <a:cubicBezTo>
                    <a:pt x="0" y="27"/>
                    <a:pt x="2" y="27"/>
                    <a:pt x="3" y="26"/>
                  </a:cubicBezTo>
                  <a:cubicBezTo>
                    <a:pt x="5" y="23"/>
                    <a:pt x="7" y="21"/>
                    <a:pt x="9" y="18"/>
                  </a:cubicBezTo>
                  <a:cubicBezTo>
                    <a:pt x="10" y="17"/>
                    <a:pt x="9" y="16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ṡľîḍè">
              <a:extLst>
                <a:ext uri="{FF2B5EF4-FFF2-40B4-BE49-F238E27FC236}">
                  <a16:creationId xmlns:a16="http://schemas.microsoft.com/office/drawing/2014/main" id="{3FDBE0CB-126A-420C-9AB9-3C84D3318DBB}"/>
                </a:ext>
              </a:extLst>
            </p:cNvPr>
            <p:cNvSpPr/>
            <p:nvPr/>
          </p:nvSpPr>
          <p:spPr bwMode="auto">
            <a:xfrm>
              <a:off x="7067551" y="3292475"/>
              <a:ext cx="369888" cy="385763"/>
            </a:xfrm>
            <a:custGeom>
              <a:avLst/>
              <a:gdLst>
                <a:gd name="T0" fmla="*/ 72 w 112"/>
                <a:gd name="T1" fmla="*/ 2 h 117"/>
                <a:gd name="T2" fmla="*/ 7 w 112"/>
                <a:gd name="T3" fmla="*/ 41 h 117"/>
                <a:gd name="T4" fmla="*/ 6 w 112"/>
                <a:gd name="T5" fmla="*/ 63 h 117"/>
                <a:gd name="T6" fmla="*/ 16 w 112"/>
                <a:gd name="T7" fmla="*/ 74 h 117"/>
                <a:gd name="T8" fmla="*/ 18 w 112"/>
                <a:gd name="T9" fmla="*/ 80 h 117"/>
                <a:gd name="T10" fmla="*/ 20 w 112"/>
                <a:gd name="T11" fmla="*/ 105 h 117"/>
                <a:gd name="T12" fmla="*/ 24 w 112"/>
                <a:gd name="T13" fmla="*/ 113 h 117"/>
                <a:gd name="T14" fmla="*/ 36 w 112"/>
                <a:gd name="T15" fmla="*/ 116 h 117"/>
                <a:gd name="T16" fmla="*/ 60 w 112"/>
                <a:gd name="T17" fmla="*/ 109 h 117"/>
                <a:gd name="T18" fmla="*/ 61 w 112"/>
                <a:gd name="T19" fmla="*/ 109 h 117"/>
                <a:gd name="T20" fmla="*/ 60 w 112"/>
                <a:gd name="T21" fmla="*/ 108 h 117"/>
                <a:gd name="T22" fmla="*/ 62 w 112"/>
                <a:gd name="T23" fmla="*/ 110 h 117"/>
                <a:gd name="T24" fmla="*/ 68 w 112"/>
                <a:gd name="T25" fmla="*/ 107 h 117"/>
                <a:gd name="T26" fmla="*/ 64 w 112"/>
                <a:gd name="T27" fmla="*/ 88 h 117"/>
                <a:gd name="T28" fmla="*/ 107 w 112"/>
                <a:gd name="T29" fmla="*/ 52 h 117"/>
                <a:gd name="T30" fmla="*/ 72 w 112"/>
                <a:gd name="T31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17">
                  <a:moveTo>
                    <a:pt x="72" y="2"/>
                  </a:moveTo>
                  <a:cubicBezTo>
                    <a:pt x="44" y="0"/>
                    <a:pt x="22" y="22"/>
                    <a:pt x="7" y="41"/>
                  </a:cubicBezTo>
                  <a:cubicBezTo>
                    <a:pt x="0" y="49"/>
                    <a:pt x="0" y="55"/>
                    <a:pt x="6" y="63"/>
                  </a:cubicBezTo>
                  <a:cubicBezTo>
                    <a:pt x="9" y="67"/>
                    <a:pt x="12" y="70"/>
                    <a:pt x="16" y="74"/>
                  </a:cubicBezTo>
                  <a:cubicBezTo>
                    <a:pt x="17" y="76"/>
                    <a:pt x="18" y="78"/>
                    <a:pt x="18" y="80"/>
                  </a:cubicBezTo>
                  <a:cubicBezTo>
                    <a:pt x="18" y="88"/>
                    <a:pt x="19" y="97"/>
                    <a:pt x="20" y="105"/>
                  </a:cubicBezTo>
                  <a:cubicBezTo>
                    <a:pt x="20" y="108"/>
                    <a:pt x="21" y="111"/>
                    <a:pt x="24" y="113"/>
                  </a:cubicBezTo>
                  <a:cubicBezTo>
                    <a:pt x="27" y="115"/>
                    <a:pt x="32" y="115"/>
                    <a:pt x="36" y="116"/>
                  </a:cubicBezTo>
                  <a:cubicBezTo>
                    <a:pt x="45" y="117"/>
                    <a:pt x="54" y="116"/>
                    <a:pt x="60" y="109"/>
                  </a:cubicBezTo>
                  <a:cubicBezTo>
                    <a:pt x="60" y="109"/>
                    <a:pt x="60" y="109"/>
                    <a:pt x="61" y="109"/>
                  </a:cubicBezTo>
                  <a:cubicBezTo>
                    <a:pt x="60" y="109"/>
                    <a:pt x="60" y="108"/>
                    <a:pt x="60" y="108"/>
                  </a:cubicBezTo>
                  <a:cubicBezTo>
                    <a:pt x="61" y="109"/>
                    <a:pt x="61" y="110"/>
                    <a:pt x="62" y="110"/>
                  </a:cubicBezTo>
                  <a:cubicBezTo>
                    <a:pt x="64" y="114"/>
                    <a:pt x="69" y="111"/>
                    <a:pt x="68" y="107"/>
                  </a:cubicBezTo>
                  <a:cubicBezTo>
                    <a:pt x="64" y="100"/>
                    <a:pt x="62" y="92"/>
                    <a:pt x="64" y="88"/>
                  </a:cubicBezTo>
                  <a:cubicBezTo>
                    <a:pt x="68" y="75"/>
                    <a:pt x="103" y="80"/>
                    <a:pt x="107" y="52"/>
                  </a:cubicBezTo>
                  <a:cubicBezTo>
                    <a:pt x="112" y="20"/>
                    <a:pt x="96" y="4"/>
                    <a:pt x="72" y="2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ïşľîḍe">
              <a:extLst>
                <a:ext uri="{FF2B5EF4-FFF2-40B4-BE49-F238E27FC236}">
                  <a16:creationId xmlns:a16="http://schemas.microsoft.com/office/drawing/2014/main" id="{6F420067-2EE8-4313-870D-93FF2F3F92A7}"/>
                </a:ext>
              </a:extLst>
            </p:cNvPr>
            <p:cNvSpPr/>
            <p:nvPr/>
          </p:nvSpPr>
          <p:spPr bwMode="auto">
            <a:xfrm>
              <a:off x="6958013" y="4021138"/>
              <a:ext cx="53975" cy="6350"/>
            </a:xfrm>
            <a:custGeom>
              <a:avLst/>
              <a:gdLst>
                <a:gd name="T0" fmla="*/ 16 w 16"/>
                <a:gd name="T1" fmla="*/ 0 h 2"/>
                <a:gd name="T2" fmla="*/ 2 w 16"/>
                <a:gd name="T3" fmla="*/ 0 h 2"/>
                <a:gd name="T4" fmla="*/ 0 w 16"/>
                <a:gd name="T5" fmla="*/ 0 h 2"/>
                <a:gd name="T6" fmla="*/ 2 w 16"/>
                <a:gd name="T7" fmla="*/ 1 h 2"/>
                <a:gd name="T8" fmla="*/ 14 w 16"/>
                <a:gd name="T9" fmla="*/ 1 h 2"/>
                <a:gd name="T10" fmla="*/ 16 w 16"/>
                <a:gd name="T11" fmla="*/ 0 h 2"/>
                <a:gd name="T12" fmla="*/ 16 w 16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cubicBezTo>
                    <a:pt x="11" y="1"/>
                    <a:pt x="7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6" y="2"/>
                    <a:pt x="10" y="2"/>
                    <a:pt x="14" y="1"/>
                  </a:cubicBezTo>
                  <a:cubicBezTo>
                    <a:pt x="14" y="1"/>
                    <a:pt x="15" y="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ṣḻîḋe">
              <a:extLst>
                <a:ext uri="{FF2B5EF4-FFF2-40B4-BE49-F238E27FC236}">
                  <a16:creationId xmlns:a16="http://schemas.microsoft.com/office/drawing/2014/main" id="{D4C87C21-B79E-4F71-9777-41C24D9858F7}"/>
                </a:ext>
              </a:extLst>
            </p:cNvPr>
            <p:cNvSpPr/>
            <p:nvPr/>
          </p:nvSpPr>
          <p:spPr bwMode="auto">
            <a:xfrm>
              <a:off x="7083426" y="3341688"/>
              <a:ext cx="96838" cy="79375"/>
            </a:xfrm>
            <a:custGeom>
              <a:avLst/>
              <a:gdLst>
                <a:gd name="T0" fmla="*/ 27 w 29"/>
                <a:gd name="T1" fmla="*/ 1 h 24"/>
                <a:gd name="T2" fmla="*/ 17 w 29"/>
                <a:gd name="T3" fmla="*/ 6 h 24"/>
                <a:gd name="T4" fmla="*/ 5 w 29"/>
                <a:gd name="T5" fmla="*/ 11 h 24"/>
                <a:gd name="T6" fmla="*/ 6 w 29"/>
                <a:gd name="T7" fmla="*/ 20 h 24"/>
                <a:gd name="T8" fmla="*/ 16 w 29"/>
                <a:gd name="T9" fmla="*/ 19 h 24"/>
                <a:gd name="T10" fmla="*/ 29 w 29"/>
                <a:gd name="T11" fmla="*/ 3 h 24"/>
                <a:gd name="T12" fmla="*/ 27 w 29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27" y="1"/>
                  </a:moveTo>
                  <a:cubicBezTo>
                    <a:pt x="23" y="2"/>
                    <a:pt x="20" y="4"/>
                    <a:pt x="17" y="6"/>
                  </a:cubicBezTo>
                  <a:cubicBezTo>
                    <a:pt x="13" y="7"/>
                    <a:pt x="8" y="9"/>
                    <a:pt x="5" y="11"/>
                  </a:cubicBezTo>
                  <a:cubicBezTo>
                    <a:pt x="0" y="14"/>
                    <a:pt x="3" y="17"/>
                    <a:pt x="6" y="20"/>
                  </a:cubicBezTo>
                  <a:cubicBezTo>
                    <a:pt x="10" y="24"/>
                    <a:pt x="12" y="23"/>
                    <a:pt x="16" y="19"/>
                  </a:cubicBezTo>
                  <a:cubicBezTo>
                    <a:pt x="21" y="14"/>
                    <a:pt x="28" y="9"/>
                    <a:pt x="29" y="3"/>
                  </a:cubicBezTo>
                  <a:cubicBezTo>
                    <a:pt x="29" y="1"/>
                    <a:pt x="28" y="0"/>
                    <a:pt x="27" y="1"/>
                  </a:cubicBezTo>
                  <a:close/>
                </a:path>
              </a:pathLst>
            </a:custGeom>
            <a:solidFill>
              <a:srgbClr val="F96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îšḷiďè">
              <a:extLst>
                <a:ext uri="{FF2B5EF4-FFF2-40B4-BE49-F238E27FC236}">
                  <a16:creationId xmlns:a16="http://schemas.microsoft.com/office/drawing/2014/main" id="{9E730092-D6AE-46B6-B2F7-9A317CBF243E}"/>
                </a:ext>
              </a:extLst>
            </p:cNvPr>
            <p:cNvSpPr/>
            <p:nvPr/>
          </p:nvSpPr>
          <p:spPr bwMode="auto">
            <a:xfrm>
              <a:off x="6994526" y="45910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S1ïḍé">
              <a:extLst>
                <a:ext uri="{FF2B5EF4-FFF2-40B4-BE49-F238E27FC236}">
                  <a16:creationId xmlns:a16="http://schemas.microsoft.com/office/drawing/2014/main" id="{46D2FDE2-6B3E-490C-AC46-3D1879906A46}"/>
                </a:ext>
              </a:extLst>
            </p:cNvPr>
            <p:cNvSpPr/>
            <p:nvPr/>
          </p:nvSpPr>
          <p:spPr bwMode="auto">
            <a:xfrm>
              <a:off x="6927851" y="4184650"/>
              <a:ext cx="427038" cy="1249363"/>
            </a:xfrm>
            <a:custGeom>
              <a:avLst/>
              <a:gdLst>
                <a:gd name="T0" fmla="*/ 123 w 129"/>
                <a:gd name="T1" fmla="*/ 298 h 379"/>
                <a:gd name="T2" fmla="*/ 104 w 129"/>
                <a:gd name="T3" fmla="*/ 193 h 379"/>
                <a:gd name="T4" fmla="*/ 108 w 129"/>
                <a:gd name="T5" fmla="*/ 89 h 379"/>
                <a:gd name="T6" fmla="*/ 108 w 129"/>
                <a:gd name="T7" fmla="*/ 74 h 379"/>
                <a:gd name="T8" fmla="*/ 105 w 129"/>
                <a:gd name="T9" fmla="*/ 87 h 379"/>
                <a:gd name="T10" fmla="*/ 94 w 129"/>
                <a:gd name="T11" fmla="*/ 144 h 379"/>
                <a:gd name="T12" fmla="*/ 87 w 129"/>
                <a:gd name="T13" fmla="*/ 205 h 379"/>
                <a:gd name="T14" fmla="*/ 86 w 129"/>
                <a:gd name="T15" fmla="*/ 262 h 379"/>
                <a:gd name="T16" fmla="*/ 84 w 129"/>
                <a:gd name="T17" fmla="*/ 264 h 379"/>
                <a:gd name="T18" fmla="*/ 84 w 129"/>
                <a:gd name="T19" fmla="*/ 264 h 379"/>
                <a:gd name="T20" fmla="*/ 84 w 129"/>
                <a:gd name="T21" fmla="*/ 264 h 379"/>
                <a:gd name="T22" fmla="*/ 83 w 129"/>
                <a:gd name="T23" fmla="*/ 263 h 379"/>
                <a:gd name="T24" fmla="*/ 83 w 129"/>
                <a:gd name="T25" fmla="*/ 263 h 379"/>
                <a:gd name="T26" fmla="*/ 83 w 129"/>
                <a:gd name="T27" fmla="*/ 263 h 379"/>
                <a:gd name="T28" fmla="*/ 83 w 129"/>
                <a:gd name="T29" fmla="*/ 263 h 379"/>
                <a:gd name="T30" fmla="*/ 83 w 129"/>
                <a:gd name="T31" fmla="*/ 262 h 379"/>
                <a:gd name="T32" fmla="*/ 83 w 129"/>
                <a:gd name="T33" fmla="*/ 251 h 379"/>
                <a:gd name="T34" fmla="*/ 83 w 129"/>
                <a:gd name="T35" fmla="*/ 240 h 379"/>
                <a:gd name="T36" fmla="*/ 90 w 129"/>
                <a:gd name="T37" fmla="*/ 148 h 379"/>
                <a:gd name="T38" fmla="*/ 100 w 129"/>
                <a:gd name="T39" fmla="*/ 91 h 379"/>
                <a:gd name="T40" fmla="*/ 107 w 129"/>
                <a:gd name="T41" fmla="*/ 64 h 379"/>
                <a:gd name="T42" fmla="*/ 108 w 129"/>
                <a:gd name="T43" fmla="*/ 49 h 379"/>
                <a:gd name="T44" fmla="*/ 105 w 129"/>
                <a:gd name="T45" fmla="*/ 28 h 379"/>
                <a:gd name="T46" fmla="*/ 99 w 129"/>
                <a:gd name="T47" fmla="*/ 2 h 379"/>
                <a:gd name="T48" fmla="*/ 96 w 129"/>
                <a:gd name="T49" fmla="*/ 1 h 379"/>
                <a:gd name="T50" fmla="*/ 51 w 129"/>
                <a:gd name="T51" fmla="*/ 14 h 379"/>
                <a:gd name="T52" fmla="*/ 4 w 129"/>
                <a:gd name="T53" fmla="*/ 11 h 379"/>
                <a:gd name="T54" fmla="*/ 0 w 129"/>
                <a:gd name="T55" fmla="*/ 13 h 379"/>
                <a:gd name="T56" fmla="*/ 2 w 129"/>
                <a:gd name="T57" fmla="*/ 62 h 379"/>
                <a:gd name="T58" fmla="*/ 11 w 129"/>
                <a:gd name="T59" fmla="*/ 178 h 379"/>
                <a:gd name="T60" fmla="*/ 28 w 129"/>
                <a:gd name="T61" fmla="*/ 272 h 379"/>
                <a:gd name="T62" fmla="*/ 38 w 129"/>
                <a:gd name="T63" fmla="*/ 375 h 379"/>
                <a:gd name="T64" fmla="*/ 41 w 129"/>
                <a:gd name="T65" fmla="*/ 378 h 379"/>
                <a:gd name="T66" fmla="*/ 65 w 129"/>
                <a:gd name="T67" fmla="*/ 379 h 379"/>
                <a:gd name="T68" fmla="*/ 76 w 129"/>
                <a:gd name="T69" fmla="*/ 379 h 379"/>
                <a:gd name="T70" fmla="*/ 80 w 129"/>
                <a:gd name="T71" fmla="*/ 376 h 379"/>
                <a:gd name="T72" fmla="*/ 83 w 129"/>
                <a:gd name="T73" fmla="*/ 347 h 379"/>
                <a:gd name="T74" fmla="*/ 83 w 129"/>
                <a:gd name="T75" fmla="*/ 347 h 379"/>
                <a:gd name="T76" fmla="*/ 83 w 129"/>
                <a:gd name="T77" fmla="*/ 343 h 379"/>
                <a:gd name="T78" fmla="*/ 85 w 129"/>
                <a:gd name="T79" fmla="*/ 307 h 379"/>
                <a:gd name="T80" fmla="*/ 85 w 129"/>
                <a:gd name="T81" fmla="*/ 307 h 379"/>
                <a:gd name="T82" fmla="*/ 85 w 129"/>
                <a:gd name="T83" fmla="*/ 307 h 379"/>
                <a:gd name="T84" fmla="*/ 85 w 129"/>
                <a:gd name="T85" fmla="*/ 307 h 379"/>
                <a:gd name="T86" fmla="*/ 85 w 129"/>
                <a:gd name="T87" fmla="*/ 307 h 379"/>
                <a:gd name="T88" fmla="*/ 85 w 129"/>
                <a:gd name="T89" fmla="*/ 307 h 379"/>
                <a:gd name="T90" fmla="*/ 87 w 129"/>
                <a:gd name="T91" fmla="*/ 344 h 379"/>
                <a:gd name="T92" fmla="*/ 86 w 129"/>
                <a:gd name="T93" fmla="*/ 356 h 379"/>
                <a:gd name="T94" fmla="*/ 89 w 129"/>
                <a:gd name="T95" fmla="*/ 359 h 379"/>
                <a:gd name="T96" fmla="*/ 116 w 129"/>
                <a:gd name="T97" fmla="*/ 355 h 379"/>
                <a:gd name="T98" fmla="*/ 126 w 129"/>
                <a:gd name="T99" fmla="*/ 354 h 379"/>
                <a:gd name="T100" fmla="*/ 129 w 129"/>
                <a:gd name="T101" fmla="*/ 351 h 379"/>
                <a:gd name="T102" fmla="*/ 123 w 129"/>
                <a:gd name="T103" fmla="*/ 298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379">
                  <a:moveTo>
                    <a:pt x="123" y="298"/>
                  </a:moveTo>
                  <a:cubicBezTo>
                    <a:pt x="118" y="263"/>
                    <a:pt x="108" y="228"/>
                    <a:pt x="104" y="193"/>
                  </a:cubicBezTo>
                  <a:cubicBezTo>
                    <a:pt x="100" y="155"/>
                    <a:pt x="101" y="125"/>
                    <a:pt x="108" y="89"/>
                  </a:cubicBezTo>
                  <a:cubicBezTo>
                    <a:pt x="108" y="84"/>
                    <a:pt x="110" y="74"/>
                    <a:pt x="108" y="74"/>
                  </a:cubicBezTo>
                  <a:cubicBezTo>
                    <a:pt x="107" y="74"/>
                    <a:pt x="106" y="83"/>
                    <a:pt x="105" y="87"/>
                  </a:cubicBezTo>
                  <a:cubicBezTo>
                    <a:pt x="100" y="106"/>
                    <a:pt x="97" y="125"/>
                    <a:pt x="94" y="144"/>
                  </a:cubicBezTo>
                  <a:cubicBezTo>
                    <a:pt x="91" y="164"/>
                    <a:pt x="89" y="184"/>
                    <a:pt x="87" y="205"/>
                  </a:cubicBezTo>
                  <a:cubicBezTo>
                    <a:pt x="86" y="224"/>
                    <a:pt x="86" y="243"/>
                    <a:pt x="86" y="262"/>
                  </a:cubicBezTo>
                  <a:cubicBezTo>
                    <a:pt x="86" y="263"/>
                    <a:pt x="85" y="264"/>
                    <a:pt x="84" y="264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4"/>
                    <a:pt x="84" y="264"/>
                    <a:pt x="84" y="264"/>
                  </a:cubicBezTo>
                  <a:cubicBezTo>
                    <a:pt x="84" y="264"/>
                    <a:pt x="84" y="264"/>
                    <a:pt x="83" y="263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3" y="263"/>
                    <a:pt x="83" y="263"/>
                    <a:pt x="83" y="263"/>
                  </a:cubicBezTo>
                  <a:cubicBezTo>
                    <a:pt x="83" y="263"/>
                    <a:pt x="83" y="263"/>
                    <a:pt x="83" y="262"/>
                  </a:cubicBezTo>
                  <a:cubicBezTo>
                    <a:pt x="83" y="259"/>
                    <a:pt x="83" y="255"/>
                    <a:pt x="83" y="251"/>
                  </a:cubicBezTo>
                  <a:cubicBezTo>
                    <a:pt x="83" y="247"/>
                    <a:pt x="83" y="243"/>
                    <a:pt x="83" y="240"/>
                  </a:cubicBezTo>
                  <a:cubicBezTo>
                    <a:pt x="83" y="209"/>
                    <a:pt x="86" y="179"/>
                    <a:pt x="90" y="148"/>
                  </a:cubicBezTo>
                  <a:cubicBezTo>
                    <a:pt x="93" y="129"/>
                    <a:pt x="96" y="110"/>
                    <a:pt x="100" y="91"/>
                  </a:cubicBezTo>
                  <a:cubicBezTo>
                    <a:pt x="103" y="82"/>
                    <a:pt x="105" y="73"/>
                    <a:pt x="107" y="64"/>
                  </a:cubicBezTo>
                  <a:cubicBezTo>
                    <a:pt x="108" y="59"/>
                    <a:pt x="108" y="54"/>
                    <a:pt x="108" y="49"/>
                  </a:cubicBezTo>
                  <a:cubicBezTo>
                    <a:pt x="108" y="42"/>
                    <a:pt x="107" y="35"/>
                    <a:pt x="105" y="28"/>
                  </a:cubicBezTo>
                  <a:cubicBezTo>
                    <a:pt x="105" y="22"/>
                    <a:pt x="100" y="8"/>
                    <a:pt x="99" y="2"/>
                  </a:cubicBezTo>
                  <a:cubicBezTo>
                    <a:pt x="98" y="1"/>
                    <a:pt x="97" y="0"/>
                    <a:pt x="96" y="1"/>
                  </a:cubicBezTo>
                  <a:cubicBezTo>
                    <a:pt x="87" y="5"/>
                    <a:pt x="69" y="11"/>
                    <a:pt x="51" y="14"/>
                  </a:cubicBezTo>
                  <a:cubicBezTo>
                    <a:pt x="33" y="17"/>
                    <a:pt x="11" y="12"/>
                    <a:pt x="4" y="11"/>
                  </a:cubicBezTo>
                  <a:cubicBezTo>
                    <a:pt x="2" y="10"/>
                    <a:pt x="1" y="11"/>
                    <a:pt x="0" y="13"/>
                  </a:cubicBezTo>
                  <a:cubicBezTo>
                    <a:pt x="0" y="21"/>
                    <a:pt x="0" y="46"/>
                    <a:pt x="2" y="62"/>
                  </a:cubicBezTo>
                  <a:cubicBezTo>
                    <a:pt x="2" y="69"/>
                    <a:pt x="7" y="157"/>
                    <a:pt x="11" y="178"/>
                  </a:cubicBezTo>
                  <a:cubicBezTo>
                    <a:pt x="17" y="210"/>
                    <a:pt x="22" y="240"/>
                    <a:pt x="28" y="272"/>
                  </a:cubicBezTo>
                  <a:cubicBezTo>
                    <a:pt x="34" y="298"/>
                    <a:pt x="35" y="347"/>
                    <a:pt x="38" y="375"/>
                  </a:cubicBezTo>
                  <a:cubicBezTo>
                    <a:pt x="38" y="376"/>
                    <a:pt x="39" y="378"/>
                    <a:pt x="41" y="378"/>
                  </a:cubicBezTo>
                  <a:cubicBezTo>
                    <a:pt x="48" y="378"/>
                    <a:pt x="60" y="379"/>
                    <a:pt x="65" y="379"/>
                  </a:cubicBezTo>
                  <a:cubicBezTo>
                    <a:pt x="69" y="379"/>
                    <a:pt x="72" y="379"/>
                    <a:pt x="76" y="379"/>
                  </a:cubicBezTo>
                  <a:cubicBezTo>
                    <a:pt x="78" y="379"/>
                    <a:pt x="79" y="377"/>
                    <a:pt x="80" y="376"/>
                  </a:cubicBezTo>
                  <a:cubicBezTo>
                    <a:pt x="80" y="369"/>
                    <a:pt x="82" y="355"/>
                    <a:pt x="83" y="347"/>
                  </a:cubicBezTo>
                  <a:cubicBezTo>
                    <a:pt x="83" y="347"/>
                    <a:pt x="83" y="347"/>
                    <a:pt x="83" y="347"/>
                  </a:cubicBezTo>
                  <a:cubicBezTo>
                    <a:pt x="83" y="346"/>
                    <a:pt x="83" y="344"/>
                    <a:pt x="83" y="343"/>
                  </a:cubicBezTo>
                  <a:cubicBezTo>
                    <a:pt x="83" y="331"/>
                    <a:pt x="83" y="319"/>
                    <a:pt x="85" y="307"/>
                  </a:cubicBezTo>
                  <a:cubicBezTo>
                    <a:pt x="85" y="307"/>
                    <a:pt x="85" y="307"/>
                    <a:pt x="85" y="307"/>
                  </a:cubicBezTo>
                  <a:cubicBezTo>
                    <a:pt x="85" y="307"/>
                    <a:pt x="85" y="307"/>
                    <a:pt x="85" y="307"/>
                  </a:cubicBezTo>
                  <a:cubicBezTo>
                    <a:pt x="85" y="307"/>
                    <a:pt x="85" y="307"/>
                    <a:pt x="85" y="307"/>
                  </a:cubicBezTo>
                  <a:cubicBezTo>
                    <a:pt x="85" y="307"/>
                    <a:pt x="85" y="307"/>
                    <a:pt x="85" y="307"/>
                  </a:cubicBezTo>
                  <a:cubicBezTo>
                    <a:pt x="85" y="307"/>
                    <a:pt x="85" y="307"/>
                    <a:pt x="85" y="307"/>
                  </a:cubicBezTo>
                  <a:cubicBezTo>
                    <a:pt x="87" y="320"/>
                    <a:pt x="87" y="332"/>
                    <a:pt x="87" y="344"/>
                  </a:cubicBezTo>
                  <a:cubicBezTo>
                    <a:pt x="87" y="348"/>
                    <a:pt x="86" y="352"/>
                    <a:pt x="86" y="356"/>
                  </a:cubicBezTo>
                  <a:cubicBezTo>
                    <a:pt x="86" y="358"/>
                    <a:pt x="88" y="359"/>
                    <a:pt x="89" y="359"/>
                  </a:cubicBezTo>
                  <a:cubicBezTo>
                    <a:pt x="98" y="356"/>
                    <a:pt x="107" y="355"/>
                    <a:pt x="116" y="355"/>
                  </a:cubicBezTo>
                  <a:cubicBezTo>
                    <a:pt x="119" y="354"/>
                    <a:pt x="123" y="354"/>
                    <a:pt x="126" y="354"/>
                  </a:cubicBezTo>
                  <a:cubicBezTo>
                    <a:pt x="128" y="354"/>
                    <a:pt x="129" y="353"/>
                    <a:pt x="129" y="351"/>
                  </a:cubicBezTo>
                  <a:cubicBezTo>
                    <a:pt x="127" y="331"/>
                    <a:pt x="124" y="308"/>
                    <a:pt x="123" y="298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íṣ1îdê">
              <a:extLst>
                <a:ext uri="{FF2B5EF4-FFF2-40B4-BE49-F238E27FC236}">
                  <a16:creationId xmlns:a16="http://schemas.microsoft.com/office/drawing/2014/main" id="{1691E43F-6F24-4728-BF00-21B29EAB7D8A}"/>
                </a:ext>
              </a:extLst>
            </p:cNvPr>
            <p:cNvSpPr/>
            <p:nvPr/>
          </p:nvSpPr>
          <p:spPr bwMode="auto">
            <a:xfrm>
              <a:off x="6853238" y="5461000"/>
              <a:ext cx="333375" cy="158750"/>
            </a:xfrm>
            <a:custGeom>
              <a:avLst/>
              <a:gdLst>
                <a:gd name="T0" fmla="*/ 95 w 101"/>
                <a:gd name="T1" fmla="*/ 5 h 48"/>
                <a:gd name="T2" fmla="*/ 76 w 101"/>
                <a:gd name="T3" fmla="*/ 12 h 48"/>
                <a:gd name="T4" fmla="*/ 62 w 101"/>
                <a:gd name="T5" fmla="*/ 1 h 48"/>
                <a:gd name="T6" fmla="*/ 60 w 101"/>
                <a:gd name="T7" fmla="*/ 1 h 48"/>
                <a:gd name="T8" fmla="*/ 15 w 101"/>
                <a:gd name="T9" fmla="*/ 22 h 48"/>
                <a:gd name="T10" fmla="*/ 2 w 101"/>
                <a:gd name="T11" fmla="*/ 42 h 48"/>
                <a:gd name="T12" fmla="*/ 55 w 101"/>
                <a:gd name="T13" fmla="*/ 48 h 48"/>
                <a:gd name="T14" fmla="*/ 100 w 101"/>
                <a:gd name="T15" fmla="*/ 42 h 48"/>
                <a:gd name="T16" fmla="*/ 99 w 101"/>
                <a:gd name="T17" fmla="*/ 17 h 48"/>
                <a:gd name="T18" fmla="*/ 95 w 101"/>
                <a:gd name="T1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48">
                  <a:moveTo>
                    <a:pt x="95" y="5"/>
                  </a:moveTo>
                  <a:cubicBezTo>
                    <a:pt x="90" y="2"/>
                    <a:pt x="92" y="13"/>
                    <a:pt x="76" y="12"/>
                  </a:cubicBezTo>
                  <a:cubicBezTo>
                    <a:pt x="72" y="12"/>
                    <a:pt x="66" y="2"/>
                    <a:pt x="62" y="1"/>
                  </a:cubicBezTo>
                  <a:cubicBezTo>
                    <a:pt x="61" y="0"/>
                    <a:pt x="61" y="1"/>
                    <a:pt x="60" y="1"/>
                  </a:cubicBezTo>
                  <a:cubicBezTo>
                    <a:pt x="55" y="13"/>
                    <a:pt x="23" y="18"/>
                    <a:pt x="15" y="22"/>
                  </a:cubicBezTo>
                  <a:cubicBezTo>
                    <a:pt x="7" y="27"/>
                    <a:pt x="0" y="34"/>
                    <a:pt x="2" y="42"/>
                  </a:cubicBezTo>
                  <a:cubicBezTo>
                    <a:pt x="2" y="43"/>
                    <a:pt x="32" y="48"/>
                    <a:pt x="55" y="48"/>
                  </a:cubicBezTo>
                  <a:cubicBezTo>
                    <a:pt x="84" y="47"/>
                    <a:pt x="100" y="42"/>
                    <a:pt x="100" y="42"/>
                  </a:cubicBezTo>
                  <a:cubicBezTo>
                    <a:pt x="101" y="34"/>
                    <a:pt x="100" y="24"/>
                    <a:pt x="99" y="17"/>
                  </a:cubicBezTo>
                  <a:cubicBezTo>
                    <a:pt x="99" y="13"/>
                    <a:pt x="96" y="5"/>
                    <a:pt x="95" y="5"/>
                  </a:cubicBezTo>
                  <a:close/>
                </a:path>
              </a:pathLst>
            </a:custGeom>
            <a:solidFill>
              <a:srgbClr val="D10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iṣḻíḋe">
              <a:extLst>
                <a:ext uri="{FF2B5EF4-FFF2-40B4-BE49-F238E27FC236}">
                  <a16:creationId xmlns:a16="http://schemas.microsoft.com/office/drawing/2014/main" id="{C0D231B5-3C68-4596-B9D9-02F502705B3A}"/>
                </a:ext>
              </a:extLst>
            </p:cNvPr>
            <p:cNvSpPr/>
            <p:nvPr/>
          </p:nvSpPr>
          <p:spPr bwMode="auto">
            <a:xfrm>
              <a:off x="6853238" y="5527675"/>
              <a:ext cx="342900" cy="101600"/>
            </a:xfrm>
            <a:custGeom>
              <a:avLst/>
              <a:gdLst>
                <a:gd name="T0" fmla="*/ 98 w 104"/>
                <a:gd name="T1" fmla="*/ 20 h 31"/>
                <a:gd name="T2" fmla="*/ 73 w 104"/>
                <a:gd name="T3" fmla="*/ 25 h 31"/>
                <a:gd name="T4" fmla="*/ 49 w 104"/>
                <a:gd name="T5" fmla="*/ 26 h 31"/>
                <a:gd name="T6" fmla="*/ 37 w 104"/>
                <a:gd name="T7" fmla="*/ 26 h 31"/>
                <a:gd name="T8" fmla="*/ 30 w 104"/>
                <a:gd name="T9" fmla="*/ 9 h 31"/>
                <a:gd name="T10" fmla="*/ 20 w 104"/>
                <a:gd name="T11" fmla="*/ 0 h 31"/>
                <a:gd name="T12" fmla="*/ 14 w 104"/>
                <a:gd name="T13" fmla="*/ 2 h 31"/>
                <a:gd name="T14" fmla="*/ 2 w 104"/>
                <a:gd name="T15" fmla="*/ 15 h 31"/>
                <a:gd name="T16" fmla="*/ 1 w 104"/>
                <a:gd name="T17" fmla="*/ 23 h 31"/>
                <a:gd name="T18" fmla="*/ 1 w 104"/>
                <a:gd name="T19" fmla="*/ 25 h 31"/>
                <a:gd name="T20" fmla="*/ 25 w 104"/>
                <a:gd name="T21" fmla="*/ 30 h 31"/>
                <a:gd name="T22" fmla="*/ 52 w 104"/>
                <a:gd name="T23" fmla="*/ 31 h 31"/>
                <a:gd name="T24" fmla="*/ 79 w 104"/>
                <a:gd name="T25" fmla="*/ 29 h 31"/>
                <a:gd name="T26" fmla="*/ 101 w 104"/>
                <a:gd name="T27" fmla="*/ 25 h 31"/>
                <a:gd name="T28" fmla="*/ 98 w 104"/>
                <a:gd name="T29" fmla="*/ 2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31">
                  <a:moveTo>
                    <a:pt x="98" y="20"/>
                  </a:moveTo>
                  <a:cubicBezTo>
                    <a:pt x="91" y="24"/>
                    <a:pt x="82" y="24"/>
                    <a:pt x="73" y="25"/>
                  </a:cubicBezTo>
                  <a:cubicBezTo>
                    <a:pt x="65" y="25"/>
                    <a:pt x="57" y="26"/>
                    <a:pt x="49" y="26"/>
                  </a:cubicBezTo>
                  <a:cubicBezTo>
                    <a:pt x="45" y="26"/>
                    <a:pt x="41" y="26"/>
                    <a:pt x="37" y="26"/>
                  </a:cubicBezTo>
                  <a:cubicBezTo>
                    <a:pt x="36" y="22"/>
                    <a:pt x="33" y="13"/>
                    <a:pt x="30" y="9"/>
                  </a:cubicBezTo>
                  <a:cubicBezTo>
                    <a:pt x="28" y="6"/>
                    <a:pt x="23" y="1"/>
                    <a:pt x="20" y="0"/>
                  </a:cubicBezTo>
                  <a:cubicBezTo>
                    <a:pt x="18" y="0"/>
                    <a:pt x="16" y="1"/>
                    <a:pt x="14" y="2"/>
                  </a:cubicBezTo>
                  <a:cubicBezTo>
                    <a:pt x="9" y="5"/>
                    <a:pt x="4" y="9"/>
                    <a:pt x="2" y="15"/>
                  </a:cubicBezTo>
                  <a:cubicBezTo>
                    <a:pt x="1" y="17"/>
                    <a:pt x="0" y="20"/>
                    <a:pt x="1" y="23"/>
                  </a:cubicBezTo>
                  <a:cubicBezTo>
                    <a:pt x="0" y="24"/>
                    <a:pt x="1" y="24"/>
                    <a:pt x="1" y="25"/>
                  </a:cubicBezTo>
                  <a:cubicBezTo>
                    <a:pt x="8" y="28"/>
                    <a:pt x="17" y="29"/>
                    <a:pt x="25" y="30"/>
                  </a:cubicBezTo>
                  <a:cubicBezTo>
                    <a:pt x="34" y="31"/>
                    <a:pt x="43" y="31"/>
                    <a:pt x="52" y="31"/>
                  </a:cubicBezTo>
                  <a:cubicBezTo>
                    <a:pt x="61" y="31"/>
                    <a:pt x="70" y="30"/>
                    <a:pt x="79" y="29"/>
                  </a:cubicBezTo>
                  <a:cubicBezTo>
                    <a:pt x="86" y="29"/>
                    <a:pt x="94" y="28"/>
                    <a:pt x="101" y="25"/>
                  </a:cubicBezTo>
                  <a:cubicBezTo>
                    <a:pt x="104" y="23"/>
                    <a:pt x="101" y="19"/>
                    <a:pt x="98" y="20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išľidè">
              <a:extLst>
                <a:ext uri="{FF2B5EF4-FFF2-40B4-BE49-F238E27FC236}">
                  <a16:creationId xmlns:a16="http://schemas.microsoft.com/office/drawing/2014/main" id="{289B6C2B-2B71-47A8-AF22-8DAFFBBF5B63}"/>
                </a:ext>
              </a:extLst>
            </p:cNvPr>
            <p:cNvSpPr/>
            <p:nvPr/>
          </p:nvSpPr>
          <p:spPr bwMode="auto">
            <a:xfrm>
              <a:off x="7119938" y="5467350"/>
              <a:ext cx="66675" cy="42863"/>
            </a:xfrm>
            <a:custGeom>
              <a:avLst/>
              <a:gdLst>
                <a:gd name="T0" fmla="*/ 20 w 20"/>
                <a:gd name="T1" fmla="*/ 10 h 13"/>
                <a:gd name="T2" fmla="*/ 13 w 20"/>
                <a:gd name="T3" fmla="*/ 1 h 13"/>
                <a:gd name="T4" fmla="*/ 10 w 20"/>
                <a:gd name="T5" fmla="*/ 5 h 13"/>
                <a:gd name="T6" fmla="*/ 9 w 20"/>
                <a:gd name="T7" fmla="*/ 5 h 13"/>
                <a:gd name="T8" fmla="*/ 1 w 20"/>
                <a:gd name="T9" fmla="*/ 10 h 13"/>
                <a:gd name="T10" fmla="*/ 1 w 20"/>
                <a:gd name="T11" fmla="*/ 12 h 13"/>
                <a:gd name="T12" fmla="*/ 19 w 20"/>
                <a:gd name="T13" fmla="*/ 12 h 13"/>
                <a:gd name="T14" fmla="*/ 20 w 20"/>
                <a:gd name="T15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3">
                  <a:moveTo>
                    <a:pt x="20" y="10"/>
                  </a:moveTo>
                  <a:cubicBezTo>
                    <a:pt x="19" y="8"/>
                    <a:pt x="17" y="0"/>
                    <a:pt x="13" y="1"/>
                  </a:cubicBezTo>
                  <a:cubicBezTo>
                    <a:pt x="12" y="1"/>
                    <a:pt x="11" y="3"/>
                    <a:pt x="10" y="5"/>
                  </a:cubicBezTo>
                  <a:cubicBezTo>
                    <a:pt x="10" y="5"/>
                    <a:pt x="10" y="5"/>
                    <a:pt x="9" y="5"/>
                  </a:cubicBezTo>
                  <a:cubicBezTo>
                    <a:pt x="7" y="7"/>
                    <a:pt x="4" y="9"/>
                    <a:pt x="1" y="10"/>
                  </a:cubicBezTo>
                  <a:cubicBezTo>
                    <a:pt x="0" y="10"/>
                    <a:pt x="0" y="12"/>
                    <a:pt x="1" y="12"/>
                  </a:cubicBezTo>
                  <a:cubicBezTo>
                    <a:pt x="7" y="13"/>
                    <a:pt x="13" y="13"/>
                    <a:pt x="19" y="12"/>
                  </a:cubicBezTo>
                  <a:cubicBezTo>
                    <a:pt x="19" y="12"/>
                    <a:pt x="20" y="11"/>
                    <a:pt x="20" y="10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îšḷiḑê">
              <a:extLst>
                <a:ext uri="{FF2B5EF4-FFF2-40B4-BE49-F238E27FC236}">
                  <a16:creationId xmlns:a16="http://schemas.microsoft.com/office/drawing/2014/main" id="{9885B4B1-5296-4FC0-9419-B10160A446F3}"/>
                </a:ext>
              </a:extLst>
            </p:cNvPr>
            <p:cNvSpPr/>
            <p:nvPr/>
          </p:nvSpPr>
          <p:spPr bwMode="auto">
            <a:xfrm>
              <a:off x="4873626" y="5219700"/>
              <a:ext cx="342900" cy="311150"/>
            </a:xfrm>
            <a:custGeom>
              <a:avLst/>
              <a:gdLst>
                <a:gd name="T0" fmla="*/ 2 w 104"/>
                <a:gd name="T1" fmla="*/ 44 h 94"/>
                <a:gd name="T2" fmla="*/ 32 w 104"/>
                <a:gd name="T3" fmla="*/ 75 h 94"/>
                <a:gd name="T4" fmla="*/ 57 w 104"/>
                <a:gd name="T5" fmla="*/ 91 h 94"/>
                <a:gd name="T6" fmla="*/ 99 w 104"/>
                <a:gd name="T7" fmla="*/ 89 h 94"/>
                <a:gd name="T8" fmla="*/ 101 w 104"/>
                <a:gd name="T9" fmla="*/ 80 h 94"/>
                <a:gd name="T10" fmla="*/ 81 w 104"/>
                <a:gd name="T11" fmla="*/ 69 h 94"/>
                <a:gd name="T12" fmla="*/ 59 w 104"/>
                <a:gd name="T13" fmla="*/ 21 h 94"/>
                <a:gd name="T14" fmla="*/ 49 w 104"/>
                <a:gd name="T15" fmla="*/ 19 h 94"/>
                <a:gd name="T16" fmla="*/ 30 w 104"/>
                <a:gd name="T17" fmla="*/ 14 h 94"/>
                <a:gd name="T18" fmla="*/ 17 w 104"/>
                <a:gd name="T19" fmla="*/ 20 h 94"/>
                <a:gd name="T20" fmla="*/ 8 w 104"/>
                <a:gd name="T21" fmla="*/ 27 h 94"/>
                <a:gd name="T22" fmla="*/ 2 w 104"/>
                <a:gd name="T23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4">
                  <a:moveTo>
                    <a:pt x="2" y="44"/>
                  </a:moveTo>
                  <a:cubicBezTo>
                    <a:pt x="10" y="53"/>
                    <a:pt x="22" y="67"/>
                    <a:pt x="32" y="75"/>
                  </a:cubicBezTo>
                  <a:cubicBezTo>
                    <a:pt x="38" y="80"/>
                    <a:pt x="55" y="90"/>
                    <a:pt x="57" y="91"/>
                  </a:cubicBezTo>
                  <a:cubicBezTo>
                    <a:pt x="70" y="94"/>
                    <a:pt x="86" y="92"/>
                    <a:pt x="99" y="89"/>
                  </a:cubicBezTo>
                  <a:cubicBezTo>
                    <a:pt x="103" y="88"/>
                    <a:pt x="104" y="83"/>
                    <a:pt x="101" y="80"/>
                  </a:cubicBezTo>
                  <a:cubicBezTo>
                    <a:pt x="99" y="71"/>
                    <a:pt x="90" y="69"/>
                    <a:pt x="81" y="69"/>
                  </a:cubicBezTo>
                  <a:cubicBezTo>
                    <a:pt x="77" y="53"/>
                    <a:pt x="66" y="37"/>
                    <a:pt x="59" y="21"/>
                  </a:cubicBezTo>
                  <a:cubicBezTo>
                    <a:pt x="57" y="17"/>
                    <a:pt x="53" y="16"/>
                    <a:pt x="49" y="19"/>
                  </a:cubicBezTo>
                  <a:cubicBezTo>
                    <a:pt x="41" y="21"/>
                    <a:pt x="33" y="19"/>
                    <a:pt x="30" y="14"/>
                  </a:cubicBezTo>
                  <a:cubicBezTo>
                    <a:pt x="23" y="0"/>
                    <a:pt x="20" y="19"/>
                    <a:pt x="17" y="20"/>
                  </a:cubicBezTo>
                  <a:cubicBezTo>
                    <a:pt x="14" y="22"/>
                    <a:pt x="10" y="24"/>
                    <a:pt x="8" y="27"/>
                  </a:cubicBezTo>
                  <a:cubicBezTo>
                    <a:pt x="4" y="31"/>
                    <a:pt x="0" y="42"/>
                    <a:pt x="2" y="44"/>
                  </a:cubicBezTo>
                  <a:close/>
                </a:path>
              </a:pathLst>
            </a:custGeom>
            <a:solidFill>
              <a:srgbClr val="F43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sľiḋè">
              <a:extLst>
                <a:ext uri="{FF2B5EF4-FFF2-40B4-BE49-F238E27FC236}">
                  <a16:creationId xmlns:a16="http://schemas.microsoft.com/office/drawing/2014/main" id="{C8216927-E63A-429E-8565-30A96521A62C}"/>
                </a:ext>
              </a:extLst>
            </p:cNvPr>
            <p:cNvSpPr/>
            <p:nvPr/>
          </p:nvSpPr>
          <p:spPr bwMode="auto">
            <a:xfrm>
              <a:off x="4867276" y="5345113"/>
              <a:ext cx="360363" cy="195263"/>
            </a:xfrm>
            <a:custGeom>
              <a:avLst/>
              <a:gdLst>
                <a:gd name="T0" fmla="*/ 101 w 109"/>
                <a:gd name="T1" fmla="*/ 34 h 59"/>
                <a:gd name="T2" fmla="*/ 84 w 109"/>
                <a:gd name="T3" fmla="*/ 30 h 59"/>
                <a:gd name="T4" fmla="*/ 73 w 109"/>
                <a:gd name="T5" fmla="*/ 50 h 59"/>
                <a:gd name="T6" fmla="*/ 70 w 109"/>
                <a:gd name="T7" fmla="*/ 50 h 59"/>
                <a:gd name="T8" fmla="*/ 43 w 109"/>
                <a:gd name="T9" fmla="*/ 40 h 59"/>
                <a:gd name="T10" fmla="*/ 23 w 109"/>
                <a:gd name="T11" fmla="*/ 21 h 59"/>
                <a:gd name="T12" fmla="*/ 4 w 109"/>
                <a:gd name="T13" fmla="*/ 1 h 59"/>
                <a:gd name="T14" fmla="*/ 1 w 109"/>
                <a:gd name="T15" fmla="*/ 4 h 59"/>
                <a:gd name="T16" fmla="*/ 21 w 109"/>
                <a:gd name="T17" fmla="*/ 26 h 59"/>
                <a:gd name="T18" fmla="*/ 45 w 109"/>
                <a:gd name="T19" fmla="*/ 48 h 59"/>
                <a:gd name="T20" fmla="*/ 101 w 109"/>
                <a:gd name="T21" fmla="*/ 51 h 59"/>
                <a:gd name="T22" fmla="*/ 105 w 109"/>
                <a:gd name="T23" fmla="*/ 50 h 59"/>
                <a:gd name="T24" fmla="*/ 101 w 109"/>
                <a:gd name="T2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59">
                  <a:moveTo>
                    <a:pt x="101" y="34"/>
                  </a:moveTo>
                  <a:cubicBezTo>
                    <a:pt x="97" y="30"/>
                    <a:pt x="89" y="27"/>
                    <a:pt x="84" y="30"/>
                  </a:cubicBezTo>
                  <a:cubicBezTo>
                    <a:pt x="78" y="33"/>
                    <a:pt x="74" y="43"/>
                    <a:pt x="73" y="50"/>
                  </a:cubicBezTo>
                  <a:cubicBezTo>
                    <a:pt x="72" y="50"/>
                    <a:pt x="71" y="50"/>
                    <a:pt x="70" y="50"/>
                  </a:cubicBezTo>
                  <a:cubicBezTo>
                    <a:pt x="59" y="50"/>
                    <a:pt x="51" y="47"/>
                    <a:pt x="43" y="40"/>
                  </a:cubicBezTo>
                  <a:cubicBezTo>
                    <a:pt x="36" y="34"/>
                    <a:pt x="29" y="27"/>
                    <a:pt x="23" y="21"/>
                  </a:cubicBezTo>
                  <a:cubicBezTo>
                    <a:pt x="17" y="15"/>
                    <a:pt x="11" y="7"/>
                    <a:pt x="4" y="1"/>
                  </a:cubicBezTo>
                  <a:cubicBezTo>
                    <a:pt x="3" y="0"/>
                    <a:pt x="0" y="2"/>
                    <a:pt x="1" y="4"/>
                  </a:cubicBezTo>
                  <a:cubicBezTo>
                    <a:pt x="7" y="12"/>
                    <a:pt x="14" y="19"/>
                    <a:pt x="21" y="26"/>
                  </a:cubicBezTo>
                  <a:cubicBezTo>
                    <a:pt x="29" y="34"/>
                    <a:pt x="36" y="42"/>
                    <a:pt x="45" y="48"/>
                  </a:cubicBezTo>
                  <a:cubicBezTo>
                    <a:pt x="61" y="59"/>
                    <a:pt x="83" y="55"/>
                    <a:pt x="101" y="51"/>
                  </a:cubicBezTo>
                  <a:cubicBezTo>
                    <a:pt x="103" y="51"/>
                    <a:pt x="104" y="51"/>
                    <a:pt x="105" y="50"/>
                  </a:cubicBezTo>
                  <a:cubicBezTo>
                    <a:pt x="109" y="46"/>
                    <a:pt x="104" y="37"/>
                    <a:pt x="101" y="34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ísļïḋê">
              <a:extLst>
                <a:ext uri="{FF2B5EF4-FFF2-40B4-BE49-F238E27FC236}">
                  <a16:creationId xmlns:a16="http://schemas.microsoft.com/office/drawing/2014/main" id="{33061476-6F2C-42F5-BF5A-AB78C857E676}"/>
                </a:ext>
              </a:extLst>
            </p:cNvPr>
            <p:cNvSpPr/>
            <p:nvPr/>
          </p:nvSpPr>
          <p:spPr bwMode="auto">
            <a:xfrm>
              <a:off x="4929188" y="5243513"/>
              <a:ext cx="82550" cy="61913"/>
            </a:xfrm>
            <a:custGeom>
              <a:avLst/>
              <a:gdLst>
                <a:gd name="T0" fmla="*/ 23 w 25"/>
                <a:gd name="T1" fmla="*/ 12 h 19"/>
                <a:gd name="T2" fmla="*/ 19 w 25"/>
                <a:gd name="T3" fmla="*/ 11 h 19"/>
                <a:gd name="T4" fmla="*/ 14 w 25"/>
                <a:gd name="T5" fmla="*/ 7 h 19"/>
                <a:gd name="T6" fmla="*/ 11 w 25"/>
                <a:gd name="T7" fmla="*/ 3 h 19"/>
                <a:gd name="T8" fmla="*/ 9 w 25"/>
                <a:gd name="T9" fmla="*/ 1 h 19"/>
                <a:gd name="T10" fmla="*/ 9 w 25"/>
                <a:gd name="T11" fmla="*/ 1 h 19"/>
                <a:gd name="T12" fmla="*/ 4 w 25"/>
                <a:gd name="T13" fmla="*/ 4 h 19"/>
                <a:gd name="T14" fmla="*/ 2 w 25"/>
                <a:gd name="T15" fmla="*/ 9 h 19"/>
                <a:gd name="T16" fmla="*/ 0 w 25"/>
                <a:gd name="T17" fmla="*/ 11 h 19"/>
                <a:gd name="T18" fmla="*/ 6 w 25"/>
                <a:gd name="T19" fmla="*/ 15 h 19"/>
                <a:gd name="T20" fmla="*/ 24 w 25"/>
                <a:gd name="T21" fmla="*/ 14 h 19"/>
                <a:gd name="T22" fmla="*/ 23 w 25"/>
                <a:gd name="T23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9">
                  <a:moveTo>
                    <a:pt x="23" y="12"/>
                  </a:moveTo>
                  <a:cubicBezTo>
                    <a:pt x="22" y="12"/>
                    <a:pt x="20" y="12"/>
                    <a:pt x="19" y="11"/>
                  </a:cubicBezTo>
                  <a:cubicBezTo>
                    <a:pt x="17" y="10"/>
                    <a:pt x="15" y="9"/>
                    <a:pt x="14" y="7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1" y="2"/>
                    <a:pt x="10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5" y="3"/>
                    <a:pt x="4" y="4"/>
                  </a:cubicBezTo>
                  <a:cubicBezTo>
                    <a:pt x="4" y="6"/>
                    <a:pt x="3" y="7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3"/>
                    <a:pt x="4" y="14"/>
                    <a:pt x="6" y="15"/>
                  </a:cubicBezTo>
                  <a:cubicBezTo>
                    <a:pt x="8" y="16"/>
                    <a:pt x="18" y="19"/>
                    <a:pt x="24" y="14"/>
                  </a:cubicBezTo>
                  <a:cubicBezTo>
                    <a:pt x="25" y="14"/>
                    <a:pt x="24" y="12"/>
                    <a:pt x="23" y="12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iṣļiḋé">
              <a:extLst>
                <a:ext uri="{FF2B5EF4-FFF2-40B4-BE49-F238E27FC236}">
                  <a16:creationId xmlns:a16="http://schemas.microsoft.com/office/drawing/2014/main" id="{B38B029C-424B-4D12-A472-520DB4926DA0}"/>
                </a:ext>
              </a:extLst>
            </p:cNvPr>
            <p:cNvSpPr/>
            <p:nvPr/>
          </p:nvSpPr>
          <p:spPr bwMode="auto">
            <a:xfrm>
              <a:off x="4879976" y="3219450"/>
              <a:ext cx="33338" cy="58738"/>
            </a:xfrm>
            <a:custGeom>
              <a:avLst/>
              <a:gdLst>
                <a:gd name="T0" fmla="*/ 2 w 10"/>
                <a:gd name="T1" fmla="*/ 1 h 18"/>
                <a:gd name="T2" fmla="*/ 0 w 10"/>
                <a:gd name="T3" fmla="*/ 3 h 18"/>
                <a:gd name="T4" fmla="*/ 1 w 10"/>
                <a:gd name="T5" fmla="*/ 5 h 18"/>
                <a:gd name="T6" fmla="*/ 0 w 10"/>
                <a:gd name="T7" fmla="*/ 6 h 18"/>
                <a:gd name="T8" fmla="*/ 3 w 10"/>
                <a:gd name="T9" fmla="*/ 16 h 18"/>
                <a:gd name="T10" fmla="*/ 5 w 10"/>
                <a:gd name="T11" fmla="*/ 16 h 18"/>
                <a:gd name="T12" fmla="*/ 6 w 10"/>
                <a:gd name="T13" fmla="*/ 17 h 18"/>
                <a:gd name="T14" fmla="*/ 9 w 10"/>
                <a:gd name="T15" fmla="*/ 16 h 18"/>
                <a:gd name="T16" fmla="*/ 9 w 10"/>
                <a:gd name="T17" fmla="*/ 16 h 18"/>
                <a:gd name="T18" fmla="*/ 2 w 10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8">
                  <a:moveTo>
                    <a:pt x="2" y="1"/>
                  </a:moveTo>
                  <a:cubicBezTo>
                    <a:pt x="1" y="0"/>
                    <a:pt x="0" y="2"/>
                    <a:pt x="0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10"/>
                    <a:pt x="1" y="13"/>
                    <a:pt x="3" y="16"/>
                  </a:cubicBezTo>
                  <a:cubicBezTo>
                    <a:pt x="3" y="17"/>
                    <a:pt x="5" y="17"/>
                    <a:pt x="5" y="16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1"/>
                    <a:pt x="6" y="5"/>
                    <a:pt x="2" y="1"/>
                  </a:cubicBezTo>
                  <a:close/>
                </a:path>
              </a:pathLst>
            </a:custGeom>
            <a:solidFill>
              <a:srgbClr val="05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isļîḓe">
              <a:extLst>
                <a:ext uri="{FF2B5EF4-FFF2-40B4-BE49-F238E27FC236}">
                  <a16:creationId xmlns:a16="http://schemas.microsoft.com/office/drawing/2014/main" id="{7FD57D69-0898-4938-9C92-8C6FE53F1A6A}"/>
                </a:ext>
              </a:extLst>
            </p:cNvPr>
            <p:cNvSpPr/>
            <p:nvPr/>
          </p:nvSpPr>
          <p:spPr bwMode="auto">
            <a:xfrm>
              <a:off x="4784726" y="3246438"/>
              <a:ext cx="360363" cy="368300"/>
            </a:xfrm>
            <a:custGeom>
              <a:avLst/>
              <a:gdLst>
                <a:gd name="T0" fmla="*/ 5 w 109"/>
                <a:gd name="T1" fmla="*/ 46 h 112"/>
                <a:gd name="T2" fmla="*/ 51 w 109"/>
                <a:gd name="T3" fmla="*/ 84 h 112"/>
                <a:gd name="T4" fmla="*/ 51 w 109"/>
                <a:gd name="T5" fmla="*/ 84 h 112"/>
                <a:gd name="T6" fmla="*/ 47 w 109"/>
                <a:gd name="T7" fmla="*/ 105 h 112"/>
                <a:gd name="T8" fmla="*/ 53 w 109"/>
                <a:gd name="T9" fmla="*/ 108 h 112"/>
                <a:gd name="T10" fmla="*/ 54 w 109"/>
                <a:gd name="T11" fmla="*/ 105 h 112"/>
                <a:gd name="T12" fmla="*/ 64 w 109"/>
                <a:gd name="T13" fmla="*/ 103 h 112"/>
                <a:gd name="T14" fmla="*/ 64 w 109"/>
                <a:gd name="T15" fmla="*/ 102 h 112"/>
                <a:gd name="T16" fmla="*/ 67 w 109"/>
                <a:gd name="T17" fmla="*/ 99 h 112"/>
                <a:gd name="T18" fmla="*/ 67 w 109"/>
                <a:gd name="T19" fmla="*/ 98 h 112"/>
                <a:gd name="T20" fmla="*/ 72 w 109"/>
                <a:gd name="T21" fmla="*/ 96 h 112"/>
                <a:gd name="T22" fmla="*/ 73 w 109"/>
                <a:gd name="T23" fmla="*/ 95 h 112"/>
                <a:gd name="T24" fmla="*/ 103 w 109"/>
                <a:gd name="T25" fmla="*/ 59 h 112"/>
                <a:gd name="T26" fmla="*/ 102 w 109"/>
                <a:gd name="T27" fmla="*/ 38 h 112"/>
                <a:gd name="T28" fmla="*/ 37 w 109"/>
                <a:gd name="T29" fmla="*/ 3 h 112"/>
                <a:gd name="T30" fmla="*/ 5 w 109"/>
                <a:gd name="T31" fmla="*/ 4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" h="112">
                  <a:moveTo>
                    <a:pt x="5" y="46"/>
                  </a:moveTo>
                  <a:cubicBezTo>
                    <a:pt x="10" y="68"/>
                    <a:pt x="30" y="78"/>
                    <a:pt x="5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2" y="91"/>
                    <a:pt x="50" y="98"/>
                    <a:pt x="47" y="105"/>
                  </a:cubicBezTo>
                  <a:cubicBezTo>
                    <a:pt x="45" y="109"/>
                    <a:pt x="50" y="112"/>
                    <a:pt x="53" y="108"/>
                  </a:cubicBezTo>
                  <a:cubicBezTo>
                    <a:pt x="53" y="107"/>
                    <a:pt x="54" y="106"/>
                    <a:pt x="54" y="105"/>
                  </a:cubicBezTo>
                  <a:cubicBezTo>
                    <a:pt x="56" y="108"/>
                    <a:pt x="62" y="108"/>
                    <a:pt x="64" y="103"/>
                  </a:cubicBezTo>
                  <a:cubicBezTo>
                    <a:pt x="64" y="103"/>
                    <a:pt x="64" y="103"/>
                    <a:pt x="64" y="102"/>
                  </a:cubicBezTo>
                  <a:cubicBezTo>
                    <a:pt x="66" y="102"/>
                    <a:pt x="67" y="101"/>
                    <a:pt x="67" y="99"/>
                  </a:cubicBezTo>
                  <a:cubicBezTo>
                    <a:pt x="67" y="99"/>
                    <a:pt x="67" y="98"/>
                    <a:pt x="67" y="98"/>
                  </a:cubicBezTo>
                  <a:cubicBezTo>
                    <a:pt x="69" y="99"/>
                    <a:pt x="71" y="98"/>
                    <a:pt x="72" y="96"/>
                  </a:cubicBezTo>
                  <a:cubicBezTo>
                    <a:pt x="73" y="96"/>
                    <a:pt x="73" y="95"/>
                    <a:pt x="73" y="95"/>
                  </a:cubicBezTo>
                  <a:cubicBezTo>
                    <a:pt x="83" y="83"/>
                    <a:pt x="95" y="72"/>
                    <a:pt x="103" y="59"/>
                  </a:cubicBezTo>
                  <a:cubicBezTo>
                    <a:pt x="109" y="51"/>
                    <a:pt x="108" y="46"/>
                    <a:pt x="102" y="38"/>
                  </a:cubicBezTo>
                  <a:cubicBezTo>
                    <a:pt x="87" y="19"/>
                    <a:pt x="63" y="0"/>
                    <a:pt x="37" y="3"/>
                  </a:cubicBezTo>
                  <a:cubicBezTo>
                    <a:pt x="15" y="5"/>
                    <a:pt x="0" y="24"/>
                    <a:pt x="5" y="46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ïṩḻïdé">
              <a:extLst>
                <a:ext uri="{FF2B5EF4-FFF2-40B4-BE49-F238E27FC236}">
                  <a16:creationId xmlns:a16="http://schemas.microsoft.com/office/drawing/2014/main" id="{0E21A07C-B7AD-4871-8551-1159A85A0E0C}"/>
                </a:ext>
              </a:extLst>
            </p:cNvPr>
            <p:cNvSpPr/>
            <p:nvPr/>
          </p:nvSpPr>
          <p:spPr bwMode="auto">
            <a:xfrm>
              <a:off x="4760913" y="3206750"/>
              <a:ext cx="241300" cy="355600"/>
            </a:xfrm>
            <a:custGeom>
              <a:avLst/>
              <a:gdLst>
                <a:gd name="T0" fmla="*/ 69 w 73"/>
                <a:gd name="T1" fmla="*/ 87 h 108"/>
                <a:gd name="T2" fmla="*/ 61 w 73"/>
                <a:gd name="T3" fmla="*/ 80 h 108"/>
                <a:gd name="T4" fmla="*/ 48 w 73"/>
                <a:gd name="T5" fmla="*/ 72 h 108"/>
                <a:gd name="T6" fmla="*/ 36 w 73"/>
                <a:gd name="T7" fmla="*/ 11 h 108"/>
                <a:gd name="T8" fmla="*/ 29 w 73"/>
                <a:gd name="T9" fmla="*/ 1 h 108"/>
                <a:gd name="T10" fmla="*/ 27 w 73"/>
                <a:gd name="T11" fmla="*/ 3 h 108"/>
                <a:gd name="T12" fmla="*/ 27 w 73"/>
                <a:gd name="T13" fmla="*/ 14 h 108"/>
                <a:gd name="T14" fmla="*/ 22 w 73"/>
                <a:gd name="T15" fmla="*/ 6 h 108"/>
                <a:gd name="T16" fmla="*/ 19 w 73"/>
                <a:gd name="T17" fmla="*/ 7 h 108"/>
                <a:gd name="T18" fmla="*/ 18 w 73"/>
                <a:gd name="T19" fmla="*/ 21 h 108"/>
                <a:gd name="T20" fmla="*/ 18 w 73"/>
                <a:gd name="T21" fmla="*/ 21 h 108"/>
                <a:gd name="T22" fmla="*/ 15 w 73"/>
                <a:gd name="T23" fmla="*/ 20 h 108"/>
                <a:gd name="T24" fmla="*/ 6 w 73"/>
                <a:gd name="T25" fmla="*/ 44 h 108"/>
                <a:gd name="T26" fmla="*/ 5 w 73"/>
                <a:gd name="T27" fmla="*/ 46 h 108"/>
                <a:gd name="T28" fmla="*/ 2 w 73"/>
                <a:gd name="T29" fmla="*/ 46 h 108"/>
                <a:gd name="T30" fmla="*/ 1 w 73"/>
                <a:gd name="T31" fmla="*/ 48 h 108"/>
                <a:gd name="T32" fmla="*/ 3 w 73"/>
                <a:gd name="T33" fmla="*/ 51 h 108"/>
                <a:gd name="T34" fmla="*/ 4 w 73"/>
                <a:gd name="T35" fmla="*/ 55 h 108"/>
                <a:gd name="T36" fmla="*/ 12 w 73"/>
                <a:gd name="T37" fmla="*/ 79 h 108"/>
                <a:gd name="T38" fmla="*/ 26 w 73"/>
                <a:gd name="T39" fmla="*/ 88 h 108"/>
                <a:gd name="T40" fmla="*/ 31 w 73"/>
                <a:gd name="T41" fmla="*/ 90 h 108"/>
                <a:gd name="T42" fmla="*/ 59 w 73"/>
                <a:gd name="T43" fmla="*/ 106 h 108"/>
                <a:gd name="T44" fmla="*/ 62 w 73"/>
                <a:gd name="T45" fmla="*/ 107 h 108"/>
                <a:gd name="T46" fmla="*/ 69 w 73"/>
                <a:gd name="T47" fmla="*/ 8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108">
                  <a:moveTo>
                    <a:pt x="69" y="87"/>
                  </a:moveTo>
                  <a:cubicBezTo>
                    <a:pt x="67" y="83"/>
                    <a:pt x="64" y="82"/>
                    <a:pt x="61" y="80"/>
                  </a:cubicBezTo>
                  <a:cubicBezTo>
                    <a:pt x="56" y="78"/>
                    <a:pt x="52" y="76"/>
                    <a:pt x="48" y="72"/>
                  </a:cubicBezTo>
                  <a:cubicBezTo>
                    <a:pt x="32" y="55"/>
                    <a:pt x="47" y="30"/>
                    <a:pt x="36" y="11"/>
                  </a:cubicBezTo>
                  <a:cubicBezTo>
                    <a:pt x="35" y="8"/>
                    <a:pt x="32" y="4"/>
                    <a:pt x="29" y="1"/>
                  </a:cubicBezTo>
                  <a:cubicBezTo>
                    <a:pt x="28" y="0"/>
                    <a:pt x="27" y="1"/>
                    <a:pt x="27" y="3"/>
                  </a:cubicBezTo>
                  <a:cubicBezTo>
                    <a:pt x="28" y="7"/>
                    <a:pt x="28" y="10"/>
                    <a:pt x="27" y="14"/>
                  </a:cubicBezTo>
                  <a:cubicBezTo>
                    <a:pt x="26" y="11"/>
                    <a:pt x="24" y="8"/>
                    <a:pt x="22" y="6"/>
                  </a:cubicBezTo>
                  <a:cubicBezTo>
                    <a:pt x="20" y="4"/>
                    <a:pt x="18" y="6"/>
                    <a:pt x="19" y="7"/>
                  </a:cubicBezTo>
                  <a:cubicBezTo>
                    <a:pt x="20" y="12"/>
                    <a:pt x="19" y="17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9"/>
                    <a:pt x="15" y="19"/>
                    <a:pt x="15" y="20"/>
                  </a:cubicBezTo>
                  <a:cubicBezTo>
                    <a:pt x="10" y="28"/>
                    <a:pt x="7" y="36"/>
                    <a:pt x="6" y="44"/>
                  </a:cubicBezTo>
                  <a:cubicBezTo>
                    <a:pt x="6" y="45"/>
                    <a:pt x="5" y="45"/>
                    <a:pt x="5" y="46"/>
                  </a:cubicBezTo>
                  <a:cubicBezTo>
                    <a:pt x="4" y="46"/>
                    <a:pt x="3" y="46"/>
                    <a:pt x="2" y="46"/>
                  </a:cubicBezTo>
                  <a:cubicBezTo>
                    <a:pt x="1" y="46"/>
                    <a:pt x="0" y="47"/>
                    <a:pt x="1" y="48"/>
                  </a:cubicBezTo>
                  <a:cubicBezTo>
                    <a:pt x="1" y="49"/>
                    <a:pt x="2" y="50"/>
                    <a:pt x="3" y="51"/>
                  </a:cubicBezTo>
                  <a:cubicBezTo>
                    <a:pt x="3" y="52"/>
                    <a:pt x="4" y="54"/>
                    <a:pt x="4" y="55"/>
                  </a:cubicBezTo>
                  <a:cubicBezTo>
                    <a:pt x="6" y="63"/>
                    <a:pt x="7" y="73"/>
                    <a:pt x="12" y="79"/>
                  </a:cubicBezTo>
                  <a:cubicBezTo>
                    <a:pt x="15" y="83"/>
                    <a:pt x="21" y="86"/>
                    <a:pt x="26" y="88"/>
                  </a:cubicBezTo>
                  <a:cubicBezTo>
                    <a:pt x="28" y="89"/>
                    <a:pt x="30" y="90"/>
                    <a:pt x="31" y="90"/>
                  </a:cubicBezTo>
                  <a:cubicBezTo>
                    <a:pt x="41" y="95"/>
                    <a:pt x="52" y="98"/>
                    <a:pt x="59" y="106"/>
                  </a:cubicBezTo>
                  <a:cubicBezTo>
                    <a:pt x="60" y="107"/>
                    <a:pt x="61" y="108"/>
                    <a:pt x="62" y="107"/>
                  </a:cubicBezTo>
                  <a:cubicBezTo>
                    <a:pt x="67" y="101"/>
                    <a:pt x="73" y="94"/>
                    <a:pt x="69" y="87"/>
                  </a:cubicBezTo>
                  <a:close/>
                </a:path>
              </a:pathLst>
            </a:custGeom>
            <a:solidFill>
              <a:srgbClr val="05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ś1íḑê">
              <a:extLst>
                <a:ext uri="{FF2B5EF4-FFF2-40B4-BE49-F238E27FC236}">
                  <a16:creationId xmlns:a16="http://schemas.microsoft.com/office/drawing/2014/main" id="{E1EE6E0A-9214-4248-8F83-4CDB9D91F971}"/>
                </a:ext>
              </a:extLst>
            </p:cNvPr>
            <p:cNvSpPr/>
            <p:nvPr/>
          </p:nvSpPr>
          <p:spPr bwMode="auto">
            <a:xfrm>
              <a:off x="5511801" y="2886075"/>
              <a:ext cx="49213" cy="131763"/>
            </a:xfrm>
            <a:custGeom>
              <a:avLst/>
              <a:gdLst>
                <a:gd name="T0" fmla="*/ 12 w 15"/>
                <a:gd name="T1" fmla="*/ 7 h 40"/>
                <a:gd name="T2" fmla="*/ 8 w 15"/>
                <a:gd name="T3" fmla="*/ 1 h 40"/>
                <a:gd name="T4" fmla="*/ 7 w 15"/>
                <a:gd name="T5" fmla="*/ 5 h 40"/>
                <a:gd name="T6" fmla="*/ 6 w 15"/>
                <a:gd name="T7" fmla="*/ 18 h 40"/>
                <a:gd name="T8" fmla="*/ 2 w 15"/>
                <a:gd name="T9" fmla="*/ 33 h 40"/>
                <a:gd name="T10" fmla="*/ 4 w 15"/>
                <a:gd name="T11" fmla="*/ 39 h 40"/>
                <a:gd name="T12" fmla="*/ 9 w 15"/>
                <a:gd name="T13" fmla="*/ 34 h 40"/>
                <a:gd name="T14" fmla="*/ 12 w 15"/>
                <a:gd name="T15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0">
                  <a:moveTo>
                    <a:pt x="12" y="7"/>
                  </a:moveTo>
                  <a:cubicBezTo>
                    <a:pt x="12" y="5"/>
                    <a:pt x="11" y="0"/>
                    <a:pt x="8" y="1"/>
                  </a:cubicBezTo>
                  <a:cubicBezTo>
                    <a:pt x="6" y="1"/>
                    <a:pt x="6" y="3"/>
                    <a:pt x="7" y="5"/>
                  </a:cubicBezTo>
                  <a:cubicBezTo>
                    <a:pt x="7" y="9"/>
                    <a:pt x="7" y="14"/>
                    <a:pt x="6" y="18"/>
                  </a:cubicBezTo>
                  <a:cubicBezTo>
                    <a:pt x="6" y="23"/>
                    <a:pt x="4" y="28"/>
                    <a:pt x="2" y="33"/>
                  </a:cubicBezTo>
                  <a:cubicBezTo>
                    <a:pt x="1" y="35"/>
                    <a:pt x="0" y="39"/>
                    <a:pt x="4" y="39"/>
                  </a:cubicBezTo>
                  <a:cubicBezTo>
                    <a:pt x="7" y="40"/>
                    <a:pt x="8" y="36"/>
                    <a:pt x="9" y="34"/>
                  </a:cubicBezTo>
                  <a:cubicBezTo>
                    <a:pt x="13" y="26"/>
                    <a:pt x="15" y="16"/>
                    <a:pt x="12" y="7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ísľîde">
              <a:extLst>
                <a:ext uri="{FF2B5EF4-FFF2-40B4-BE49-F238E27FC236}">
                  <a16:creationId xmlns:a16="http://schemas.microsoft.com/office/drawing/2014/main" id="{17D6523A-46BF-40D4-9AAA-25AD9BB6DF5A}"/>
                </a:ext>
              </a:extLst>
            </p:cNvPr>
            <p:cNvSpPr/>
            <p:nvPr/>
          </p:nvSpPr>
          <p:spPr bwMode="auto">
            <a:xfrm>
              <a:off x="5534026" y="2897188"/>
              <a:ext cx="46038" cy="125413"/>
            </a:xfrm>
            <a:custGeom>
              <a:avLst/>
              <a:gdLst>
                <a:gd name="T0" fmla="*/ 12 w 14"/>
                <a:gd name="T1" fmla="*/ 6 h 38"/>
                <a:gd name="T2" fmla="*/ 7 w 14"/>
                <a:gd name="T3" fmla="*/ 2 h 38"/>
                <a:gd name="T4" fmla="*/ 7 w 14"/>
                <a:gd name="T5" fmla="*/ 7 h 38"/>
                <a:gd name="T6" fmla="*/ 6 w 14"/>
                <a:gd name="T7" fmla="*/ 20 h 38"/>
                <a:gd name="T8" fmla="*/ 3 w 14"/>
                <a:gd name="T9" fmla="*/ 27 h 38"/>
                <a:gd name="T10" fmla="*/ 0 w 14"/>
                <a:gd name="T11" fmla="*/ 33 h 38"/>
                <a:gd name="T12" fmla="*/ 2 w 14"/>
                <a:gd name="T13" fmla="*/ 37 h 38"/>
                <a:gd name="T14" fmla="*/ 8 w 14"/>
                <a:gd name="T15" fmla="*/ 31 h 38"/>
                <a:gd name="T16" fmla="*/ 12 w 14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12" y="6"/>
                  </a:moveTo>
                  <a:cubicBezTo>
                    <a:pt x="11" y="4"/>
                    <a:pt x="10" y="0"/>
                    <a:pt x="7" y="2"/>
                  </a:cubicBezTo>
                  <a:cubicBezTo>
                    <a:pt x="6" y="3"/>
                    <a:pt x="6" y="5"/>
                    <a:pt x="7" y="7"/>
                  </a:cubicBezTo>
                  <a:cubicBezTo>
                    <a:pt x="7" y="11"/>
                    <a:pt x="7" y="15"/>
                    <a:pt x="6" y="20"/>
                  </a:cubicBezTo>
                  <a:cubicBezTo>
                    <a:pt x="5" y="22"/>
                    <a:pt x="4" y="24"/>
                    <a:pt x="3" y="27"/>
                  </a:cubicBezTo>
                  <a:cubicBezTo>
                    <a:pt x="2" y="29"/>
                    <a:pt x="1" y="31"/>
                    <a:pt x="0" y="33"/>
                  </a:cubicBezTo>
                  <a:cubicBezTo>
                    <a:pt x="0" y="35"/>
                    <a:pt x="0" y="37"/>
                    <a:pt x="2" y="37"/>
                  </a:cubicBezTo>
                  <a:cubicBezTo>
                    <a:pt x="6" y="38"/>
                    <a:pt x="7" y="34"/>
                    <a:pt x="8" y="31"/>
                  </a:cubicBezTo>
                  <a:cubicBezTo>
                    <a:pt x="12" y="23"/>
                    <a:pt x="14" y="14"/>
                    <a:pt x="12" y="6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î$ļîdè">
              <a:extLst>
                <a:ext uri="{FF2B5EF4-FFF2-40B4-BE49-F238E27FC236}">
                  <a16:creationId xmlns:a16="http://schemas.microsoft.com/office/drawing/2014/main" id="{FBA73837-D352-4A98-A3EE-DCA9AE14B96F}"/>
                </a:ext>
              </a:extLst>
            </p:cNvPr>
            <p:cNvSpPr/>
            <p:nvPr/>
          </p:nvSpPr>
          <p:spPr bwMode="auto">
            <a:xfrm>
              <a:off x="5429251" y="2900363"/>
              <a:ext cx="174625" cy="300038"/>
            </a:xfrm>
            <a:custGeom>
              <a:avLst/>
              <a:gdLst>
                <a:gd name="T0" fmla="*/ 48 w 53"/>
                <a:gd name="T1" fmla="*/ 14 h 91"/>
                <a:gd name="T2" fmla="*/ 46 w 53"/>
                <a:gd name="T3" fmla="*/ 15 h 91"/>
                <a:gd name="T4" fmla="*/ 40 w 53"/>
                <a:gd name="T5" fmla="*/ 33 h 91"/>
                <a:gd name="T6" fmla="*/ 37 w 53"/>
                <a:gd name="T7" fmla="*/ 34 h 91"/>
                <a:gd name="T8" fmla="*/ 37 w 53"/>
                <a:gd name="T9" fmla="*/ 34 h 91"/>
                <a:gd name="T10" fmla="*/ 32 w 53"/>
                <a:gd name="T11" fmla="*/ 33 h 91"/>
                <a:gd name="T12" fmla="*/ 32 w 53"/>
                <a:gd name="T13" fmla="*/ 33 h 91"/>
                <a:gd name="T14" fmla="*/ 29 w 53"/>
                <a:gd name="T15" fmla="*/ 28 h 91"/>
                <a:gd name="T16" fmla="*/ 31 w 53"/>
                <a:gd name="T17" fmla="*/ 18 h 91"/>
                <a:gd name="T18" fmla="*/ 31 w 53"/>
                <a:gd name="T19" fmla="*/ 3 h 91"/>
                <a:gd name="T20" fmla="*/ 31 w 53"/>
                <a:gd name="T21" fmla="*/ 2 h 91"/>
                <a:gd name="T22" fmla="*/ 28 w 53"/>
                <a:gd name="T23" fmla="*/ 0 h 91"/>
                <a:gd name="T24" fmla="*/ 27 w 53"/>
                <a:gd name="T25" fmla="*/ 6 h 91"/>
                <a:gd name="T26" fmla="*/ 25 w 53"/>
                <a:gd name="T27" fmla="*/ 19 h 91"/>
                <a:gd name="T28" fmla="*/ 21 w 53"/>
                <a:gd name="T29" fmla="*/ 28 h 91"/>
                <a:gd name="T30" fmla="*/ 8 w 53"/>
                <a:gd name="T31" fmla="*/ 59 h 91"/>
                <a:gd name="T32" fmla="*/ 7 w 53"/>
                <a:gd name="T33" fmla="*/ 62 h 91"/>
                <a:gd name="T34" fmla="*/ 5 w 53"/>
                <a:gd name="T35" fmla="*/ 69 h 91"/>
                <a:gd name="T36" fmla="*/ 1 w 53"/>
                <a:gd name="T37" fmla="*/ 80 h 91"/>
                <a:gd name="T38" fmla="*/ 0 w 53"/>
                <a:gd name="T39" fmla="*/ 81 h 91"/>
                <a:gd name="T40" fmla="*/ 0 w 53"/>
                <a:gd name="T41" fmla="*/ 81 h 91"/>
                <a:gd name="T42" fmla="*/ 1 w 53"/>
                <a:gd name="T43" fmla="*/ 82 h 91"/>
                <a:gd name="T44" fmla="*/ 13 w 53"/>
                <a:gd name="T45" fmla="*/ 86 h 91"/>
                <a:gd name="T46" fmla="*/ 20 w 53"/>
                <a:gd name="T47" fmla="*/ 88 h 91"/>
                <a:gd name="T48" fmla="*/ 22 w 53"/>
                <a:gd name="T49" fmla="*/ 75 h 91"/>
                <a:gd name="T50" fmla="*/ 24 w 53"/>
                <a:gd name="T51" fmla="*/ 68 h 91"/>
                <a:gd name="T52" fmla="*/ 42 w 53"/>
                <a:gd name="T53" fmla="*/ 44 h 91"/>
                <a:gd name="T54" fmla="*/ 43 w 53"/>
                <a:gd name="T55" fmla="*/ 40 h 91"/>
                <a:gd name="T56" fmla="*/ 45 w 53"/>
                <a:gd name="T57" fmla="*/ 36 h 91"/>
                <a:gd name="T58" fmla="*/ 48 w 53"/>
                <a:gd name="T59" fmla="*/ 27 h 91"/>
                <a:gd name="T60" fmla="*/ 48 w 53"/>
                <a:gd name="T61" fmla="*/ 1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91">
                  <a:moveTo>
                    <a:pt x="48" y="14"/>
                  </a:moveTo>
                  <a:cubicBezTo>
                    <a:pt x="47" y="13"/>
                    <a:pt x="47" y="14"/>
                    <a:pt x="46" y="15"/>
                  </a:cubicBezTo>
                  <a:cubicBezTo>
                    <a:pt x="46" y="21"/>
                    <a:pt x="43" y="27"/>
                    <a:pt x="40" y="33"/>
                  </a:cubicBezTo>
                  <a:cubicBezTo>
                    <a:pt x="40" y="34"/>
                    <a:pt x="39" y="35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5" y="34"/>
                    <a:pt x="34" y="34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9" y="32"/>
                    <a:pt x="28" y="30"/>
                    <a:pt x="29" y="28"/>
                  </a:cubicBezTo>
                  <a:cubicBezTo>
                    <a:pt x="30" y="25"/>
                    <a:pt x="30" y="21"/>
                    <a:pt x="31" y="18"/>
                  </a:cubicBezTo>
                  <a:cubicBezTo>
                    <a:pt x="31" y="14"/>
                    <a:pt x="32" y="8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1" y="1"/>
                    <a:pt x="29" y="0"/>
                    <a:pt x="28" y="0"/>
                  </a:cubicBezTo>
                  <a:cubicBezTo>
                    <a:pt x="27" y="1"/>
                    <a:pt x="26" y="4"/>
                    <a:pt x="27" y="6"/>
                  </a:cubicBezTo>
                  <a:cubicBezTo>
                    <a:pt x="26" y="10"/>
                    <a:pt x="26" y="14"/>
                    <a:pt x="25" y="19"/>
                  </a:cubicBezTo>
                  <a:cubicBezTo>
                    <a:pt x="24" y="22"/>
                    <a:pt x="21" y="28"/>
                    <a:pt x="21" y="28"/>
                  </a:cubicBezTo>
                  <a:cubicBezTo>
                    <a:pt x="15" y="38"/>
                    <a:pt x="9" y="48"/>
                    <a:pt x="8" y="59"/>
                  </a:cubicBezTo>
                  <a:cubicBezTo>
                    <a:pt x="8" y="61"/>
                    <a:pt x="8" y="61"/>
                    <a:pt x="7" y="62"/>
                  </a:cubicBezTo>
                  <a:cubicBezTo>
                    <a:pt x="6" y="64"/>
                    <a:pt x="6" y="67"/>
                    <a:pt x="5" y="69"/>
                  </a:cubicBezTo>
                  <a:cubicBezTo>
                    <a:pt x="3" y="72"/>
                    <a:pt x="2" y="76"/>
                    <a:pt x="1" y="80"/>
                  </a:cubicBezTo>
                  <a:cubicBezTo>
                    <a:pt x="0" y="80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1" y="82"/>
                    <a:pt x="1" y="82"/>
                  </a:cubicBezTo>
                  <a:cubicBezTo>
                    <a:pt x="5" y="84"/>
                    <a:pt x="9" y="85"/>
                    <a:pt x="13" y="86"/>
                  </a:cubicBezTo>
                  <a:cubicBezTo>
                    <a:pt x="15" y="87"/>
                    <a:pt x="20" y="91"/>
                    <a:pt x="20" y="88"/>
                  </a:cubicBezTo>
                  <a:cubicBezTo>
                    <a:pt x="21" y="81"/>
                    <a:pt x="21" y="78"/>
                    <a:pt x="22" y="75"/>
                  </a:cubicBezTo>
                  <a:cubicBezTo>
                    <a:pt x="22" y="73"/>
                    <a:pt x="23" y="70"/>
                    <a:pt x="24" y="68"/>
                  </a:cubicBezTo>
                  <a:cubicBezTo>
                    <a:pt x="25" y="65"/>
                    <a:pt x="38" y="53"/>
                    <a:pt x="42" y="44"/>
                  </a:cubicBezTo>
                  <a:cubicBezTo>
                    <a:pt x="42" y="43"/>
                    <a:pt x="43" y="41"/>
                    <a:pt x="43" y="40"/>
                  </a:cubicBezTo>
                  <a:cubicBezTo>
                    <a:pt x="44" y="38"/>
                    <a:pt x="44" y="37"/>
                    <a:pt x="45" y="36"/>
                  </a:cubicBezTo>
                  <a:cubicBezTo>
                    <a:pt x="46" y="33"/>
                    <a:pt x="47" y="30"/>
                    <a:pt x="48" y="27"/>
                  </a:cubicBezTo>
                  <a:cubicBezTo>
                    <a:pt x="49" y="24"/>
                    <a:pt x="53" y="15"/>
                    <a:pt x="48" y="14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ṥļiďè">
              <a:extLst>
                <a:ext uri="{FF2B5EF4-FFF2-40B4-BE49-F238E27FC236}">
                  <a16:creationId xmlns:a16="http://schemas.microsoft.com/office/drawing/2014/main" id="{862918AE-2A29-43E2-A57B-CA39C063BFDE}"/>
                </a:ext>
              </a:extLst>
            </p:cNvPr>
            <p:cNvSpPr/>
            <p:nvPr/>
          </p:nvSpPr>
          <p:spPr bwMode="auto">
            <a:xfrm>
              <a:off x="5045076" y="4287838"/>
              <a:ext cx="247650" cy="876300"/>
            </a:xfrm>
            <a:custGeom>
              <a:avLst/>
              <a:gdLst>
                <a:gd name="T0" fmla="*/ 3 w 75"/>
                <a:gd name="T1" fmla="*/ 255 h 266"/>
                <a:gd name="T2" fmla="*/ 46 w 75"/>
                <a:gd name="T3" fmla="*/ 132 h 266"/>
                <a:gd name="T4" fmla="*/ 46 w 75"/>
                <a:gd name="T5" fmla="*/ 132 h 266"/>
                <a:gd name="T6" fmla="*/ 46 w 75"/>
                <a:gd name="T7" fmla="*/ 128 h 266"/>
                <a:gd name="T8" fmla="*/ 56 w 75"/>
                <a:gd name="T9" fmla="*/ 74 h 266"/>
                <a:gd name="T10" fmla="*/ 60 w 75"/>
                <a:gd name="T11" fmla="*/ 52 h 266"/>
                <a:gd name="T12" fmla="*/ 66 w 75"/>
                <a:gd name="T13" fmla="*/ 5 h 266"/>
                <a:gd name="T14" fmla="*/ 73 w 75"/>
                <a:gd name="T15" fmla="*/ 5 h 266"/>
                <a:gd name="T16" fmla="*/ 75 w 75"/>
                <a:gd name="T17" fmla="*/ 19 h 266"/>
                <a:gd name="T18" fmla="*/ 73 w 75"/>
                <a:gd name="T19" fmla="*/ 50 h 266"/>
                <a:gd name="T20" fmla="*/ 70 w 75"/>
                <a:gd name="T21" fmla="*/ 70 h 266"/>
                <a:gd name="T22" fmla="*/ 62 w 75"/>
                <a:gd name="T23" fmla="*/ 115 h 266"/>
                <a:gd name="T24" fmla="*/ 59 w 75"/>
                <a:gd name="T25" fmla="*/ 131 h 266"/>
                <a:gd name="T26" fmla="*/ 58 w 75"/>
                <a:gd name="T27" fmla="*/ 133 h 266"/>
                <a:gd name="T28" fmla="*/ 58 w 75"/>
                <a:gd name="T29" fmla="*/ 135 h 266"/>
                <a:gd name="T30" fmla="*/ 16 w 75"/>
                <a:gd name="T31" fmla="*/ 260 h 266"/>
                <a:gd name="T32" fmla="*/ 3 w 75"/>
                <a:gd name="T33" fmla="*/ 255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66">
                  <a:moveTo>
                    <a:pt x="3" y="255"/>
                  </a:moveTo>
                  <a:cubicBezTo>
                    <a:pt x="17" y="214"/>
                    <a:pt x="35" y="175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1"/>
                    <a:pt x="45" y="130"/>
                    <a:pt x="46" y="128"/>
                  </a:cubicBezTo>
                  <a:cubicBezTo>
                    <a:pt x="48" y="110"/>
                    <a:pt x="52" y="92"/>
                    <a:pt x="56" y="74"/>
                  </a:cubicBezTo>
                  <a:cubicBezTo>
                    <a:pt x="57" y="67"/>
                    <a:pt x="58" y="59"/>
                    <a:pt x="60" y="52"/>
                  </a:cubicBezTo>
                  <a:cubicBezTo>
                    <a:pt x="61" y="36"/>
                    <a:pt x="62" y="20"/>
                    <a:pt x="66" y="5"/>
                  </a:cubicBezTo>
                  <a:cubicBezTo>
                    <a:pt x="67" y="0"/>
                    <a:pt x="73" y="2"/>
                    <a:pt x="73" y="5"/>
                  </a:cubicBezTo>
                  <a:cubicBezTo>
                    <a:pt x="74" y="10"/>
                    <a:pt x="74" y="15"/>
                    <a:pt x="75" y="19"/>
                  </a:cubicBezTo>
                  <a:cubicBezTo>
                    <a:pt x="75" y="20"/>
                    <a:pt x="74" y="41"/>
                    <a:pt x="73" y="50"/>
                  </a:cubicBezTo>
                  <a:cubicBezTo>
                    <a:pt x="72" y="57"/>
                    <a:pt x="71" y="64"/>
                    <a:pt x="70" y="70"/>
                  </a:cubicBezTo>
                  <a:cubicBezTo>
                    <a:pt x="68" y="85"/>
                    <a:pt x="65" y="100"/>
                    <a:pt x="62" y="115"/>
                  </a:cubicBezTo>
                  <a:cubicBezTo>
                    <a:pt x="61" y="121"/>
                    <a:pt x="60" y="126"/>
                    <a:pt x="59" y="131"/>
                  </a:cubicBezTo>
                  <a:cubicBezTo>
                    <a:pt x="59" y="132"/>
                    <a:pt x="59" y="133"/>
                    <a:pt x="58" y="133"/>
                  </a:cubicBezTo>
                  <a:cubicBezTo>
                    <a:pt x="58" y="134"/>
                    <a:pt x="58" y="134"/>
                    <a:pt x="58" y="135"/>
                  </a:cubicBezTo>
                  <a:cubicBezTo>
                    <a:pt x="49" y="177"/>
                    <a:pt x="37" y="222"/>
                    <a:pt x="16" y="260"/>
                  </a:cubicBezTo>
                  <a:cubicBezTo>
                    <a:pt x="12" y="266"/>
                    <a:pt x="0" y="262"/>
                    <a:pt x="3" y="255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śľíḋê">
              <a:extLst>
                <a:ext uri="{FF2B5EF4-FFF2-40B4-BE49-F238E27FC236}">
                  <a16:creationId xmlns:a16="http://schemas.microsoft.com/office/drawing/2014/main" id="{9DB39E08-0E45-4E1F-BCF3-EE83BED2F6B2}"/>
                </a:ext>
              </a:extLst>
            </p:cNvPr>
            <p:cNvSpPr/>
            <p:nvPr/>
          </p:nvSpPr>
          <p:spPr bwMode="auto">
            <a:xfrm>
              <a:off x="4968876" y="5072063"/>
              <a:ext cx="39688" cy="161925"/>
            </a:xfrm>
            <a:custGeom>
              <a:avLst/>
              <a:gdLst>
                <a:gd name="T0" fmla="*/ 4 w 12"/>
                <a:gd name="T1" fmla="*/ 0 h 49"/>
                <a:gd name="T2" fmla="*/ 0 w 12"/>
                <a:gd name="T3" fmla="*/ 46 h 49"/>
                <a:gd name="T4" fmla="*/ 11 w 12"/>
                <a:gd name="T5" fmla="*/ 38 h 49"/>
                <a:gd name="T6" fmla="*/ 4 w 12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9">
                  <a:moveTo>
                    <a:pt x="4" y="0"/>
                  </a:moveTo>
                  <a:cubicBezTo>
                    <a:pt x="2" y="16"/>
                    <a:pt x="1" y="31"/>
                    <a:pt x="0" y="46"/>
                  </a:cubicBezTo>
                  <a:cubicBezTo>
                    <a:pt x="4" y="49"/>
                    <a:pt x="12" y="45"/>
                    <a:pt x="11" y="38"/>
                  </a:cubicBezTo>
                  <a:cubicBezTo>
                    <a:pt x="8" y="25"/>
                    <a:pt x="5" y="13"/>
                    <a:pt x="4" y="0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ṥ1iḋê">
              <a:extLst>
                <a:ext uri="{FF2B5EF4-FFF2-40B4-BE49-F238E27FC236}">
                  <a16:creationId xmlns:a16="http://schemas.microsoft.com/office/drawing/2014/main" id="{548F06BA-5194-498E-B44B-ABA6FCA4EF5E}"/>
                </a:ext>
              </a:extLst>
            </p:cNvPr>
            <p:cNvSpPr/>
            <p:nvPr/>
          </p:nvSpPr>
          <p:spPr bwMode="auto">
            <a:xfrm>
              <a:off x="5002213" y="4811713"/>
              <a:ext cx="33338" cy="134938"/>
            </a:xfrm>
            <a:custGeom>
              <a:avLst/>
              <a:gdLst>
                <a:gd name="T0" fmla="*/ 0 w 10"/>
                <a:gd name="T1" fmla="*/ 41 h 41"/>
                <a:gd name="T2" fmla="*/ 9 w 10"/>
                <a:gd name="T3" fmla="*/ 4 h 41"/>
                <a:gd name="T4" fmla="*/ 4 w 10"/>
                <a:gd name="T5" fmla="*/ 0 h 41"/>
                <a:gd name="T6" fmla="*/ 0 w 10"/>
                <a:gd name="T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41">
                  <a:moveTo>
                    <a:pt x="0" y="41"/>
                  </a:moveTo>
                  <a:cubicBezTo>
                    <a:pt x="4" y="29"/>
                    <a:pt x="10" y="17"/>
                    <a:pt x="9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3" y="14"/>
                    <a:pt x="2" y="28"/>
                    <a:pt x="0" y="41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ïŝḻîḓe">
              <a:extLst>
                <a:ext uri="{FF2B5EF4-FFF2-40B4-BE49-F238E27FC236}">
                  <a16:creationId xmlns:a16="http://schemas.microsoft.com/office/drawing/2014/main" id="{A457A19D-E19C-4EEC-932E-4A11508D5D11}"/>
                </a:ext>
              </a:extLst>
            </p:cNvPr>
            <p:cNvSpPr/>
            <p:nvPr/>
          </p:nvSpPr>
          <p:spPr bwMode="auto">
            <a:xfrm>
              <a:off x="4932363" y="4838700"/>
              <a:ext cx="66675" cy="342900"/>
            </a:xfrm>
            <a:custGeom>
              <a:avLst/>
              <a:gdLst>
                <a:gd name="T0" fmla="*/ 20 w 20"/>
                <a:gd name="T1" fmla="*/ 2 h 104"/>
                <a:gd name="T2" fmla="*/ 18 w 20"/>
                <a:gd name="T3" fmla="*/ 1 h 104"/>
                <a:gd name="T4" fmla="*/ 3 w 20"/>
                <a:gd name="T5" fmla="*/ 51 h 104"/>
                <a:gd name="T6" fmla="*/ 6 w 20"/>
                <a:gd name="T7" fmla="*/ 103 h 104"/>
                <a:gd name="T8" fmla="*/ 8 w 20"/>
                <a:gd name="T9" fmla="*/ 102 h 104"/>
                <a:gd name="T10" fmla="*/ 20 w 20"/>
                <a:gd name="T11" fmla="*/ 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04">
                  <a:moveTo>
                    <a:pt x="20" y="2"/>
                  </a:moveTo>
                  <a:cubicBezTo>
                    <a:pt x="20" y="1"/>
                    <a:pt x="19" y="0"/>
                    <a:pt x="18" y="1"/>
                  </a:cubicBezTo>
                  <a:cubicBezTo>
                    <a:pt x="11" y="17"/>
                    <a:pt x="5" y="35"/>
                    <a:pt x="3" y="51"/>
                  </a:cubicBezTo>
                  <a:cubicBezTo>
                    <a:pt x="0" y="68"/>
                    <a:pt x="2" y="86"/>
                    <a:pt x="6" y="103"/>
                  </a:cubicBezTo>
                  <a:cubicBezTo>
                    <a:pt x="6" y="104"/>
                    <a:pt x="8" y="104"/>
                    <a:pt x="8" y="102"/>
                  </a:cubicBezTo>
                  <a:cubicBezTo>
                    <a:pt x="11" y="69"/>
                    <a:pt x="17" y="36"/>
                    <a:pt x="20" y="2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iṣḻîdé">
              <a:extLst>
                <a:ext uri="{FF2B5EF4-FFF2-40B4-BE49-F238E27FC236}">
                  <a16:creationId xmlns:a16="http://schemas.microsoft.com/office/drawing/2014/main" id="{983B35FD-D485-4E17-977B-0350A0AABA02}"/>
                </a:ext>
              </a:extLst>
            </p:cNvPr>
            <p:cNvSpPr/>
            <p:nvPr/>
          </p:nvSpPr>
          <p:spPr bwMode="auto">
            <a:xfrm>
              <a:off x="5213351" y="3157538"/>
              <a:ext cx="287338" cy="1152525"/>
            </a:xfrm>
            <a:custGeom>
              <a:avLst/>
              <a:gdLst>
                <a:gd name="T0" fmla="*/ 64 w 87"/>
                <a:gd name="T1" fmla="*/ 1 h 350"/>
                <a:gd name="T2" fmla="*/ 24 w 87"/>
                <a:gd name="T3" fmla="*/ 80 h 350"/>
                <a:gd name="T4" fmla="*/ 17 w 87"/>
                <a:gd name="T5" fmla="*/ 91 h 350"/>
                <a:gd name="T6" fmla="*/ 9 w 87"/>
                <a:gd name="T7" fmla="*/ 106 h 350"/>
                <a:gd name="T8" fmla="*/ 1 w 87"/>
                <a:gd name="T9" fmla="*/ 150 h 350"/>
                <a:gd name="T10" fmla="*/ 6 w 87"/>
                <a:gd name="T11" fmla="*/ 183 h 350"/>
                <a:gd name="T12" fmla="*/ 12 w 87"/>
                <a:gd name="T13" fmla="*/ 210 h 350"/>
                <a:gd name="T14" fmla="*/ 14 w 87"/>
                <a:gd name="T15" fmla="*/ 329 h 350"/>
                <a:gd name="T16" fmla="*/ 52 w 87"/>
                <a:gd name="T17" fmla="*/ 349 h 350"/>
                <a:gd name="T18" fmla="*/ 62 w 87"/>
                <a:gd name="T19" fmla="*/ 345 h 350"/>
                <a:gd name="T20" fmla="*/ 64 w 87"/>
                <a:gd name="T21" fmla="*/ 333 h 350"/>
                <a:gd name="T22" fmla="*/ 60 w 87"/>
                <a:gd name="T23" fmla="*/ 314 h 350"/>
                <a:gd name="T24" fmla="*/ 24 w 87"/>
                <a:gd name="T25" fmla="*/ 141 h 350"/>
                <a:gd name="T26" fmla="*/ 31 w 87"/>
                <a:gd name="T27" fmla="*/ 127 h 350"/>
                <a:gd name="T28" fmla="*/ 62 w 87"/>
                <a:gd name="T29" fmla="*/ 76 h 350"/>
                <a:gd name="T30" fmla="*/ 87 w 87"/>
                <a:gd name="T31" fmla="*/ 10 h 350"/>
                <a:gd name="T32" fmla="*/ 86 w 87"/>
                <a:gd name="T33" fmla="*/ 8 h 350"/>
                <a:gd name="T34" fmla="*/ 66 w 87"/>
                <a:gd name="T35" fmla="*/ 0 h 350"/>
                <a:gd name="T36" fmla="*/ 64 w 87"/>
                <a:gd name="T37" fmla="*/ 1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" h="350">
                  <a:moveTo>
                    <a:pt x="64" y="1"/>
                  </a:moveTo>
                  <a:cubicBezTo>
                    <a:pt x="60" y="11"/>
                    <a:pt x="37" y="62"/>
                    <a:pt x="24" y="80"/>
                  </a:cubicBezTo>
                  <a:cubicBezTo>
                    <a:pt x="22" y="84"/>
                    <a:pt x="19" y="87"/>
                    <a:pt x="17" y="91"/>
                  </a:cubicBezTo>
                  <a:cubicBezTo>
                    <a:pt x="14" y="96"/>
                    <a:pt x="12" y="101"/>
                    <a:pt x="9" y="106"/>
                  </a:cubicBezTo>
                  <a:cubicBezTo>
                    <a:pt x="1" y="121"/>
                    <a:pt x="0" y="130"/>
                    <a:pt x="1" y="150"/>
                  </a:cubicBezTo>
                  <a:cubicBezTo>
                    <a:pt x="1" y="161"/>
                    <a:pt x="4" y="175"/>
                    <a:pt x="6" y="183"/>
                  </a:cubicBezTo>
                  <a:cubicBezTo>
                    <a:pt x="8" y="192"/>
                    <a:pt x="10" y="201"/>
                    <a:pt x="12" y="210"/>
                  </a:cubicBezTo>
                  <a:cubicBezTo>
                    <a:pt x="19" y="245"/>
                    <a:pt x="11" y="327"/>
                    <a:pt x="14" y="329"/>
                  </a:cubicBezTo>
                  <a:cubicBezTo>
                    <a:pt x="25" y="337"/>
                    <a:pt x="39" y="345"/>
                    <a:pt x="52" y="349"/>
                  </a:cubicBezTo>
                  <a:cubicBezTo>
                    <a:pt x="57" y="350"/>
                    <a:pt x="61" y="349"/>
                    <a:pt x="62" y="345"/>
                  </a:cubicBezTo>
                  <a:cubicBezTo>
                    <a:pt x="66" y="342"/>
                    <a:pt x="65" y="337"/>
                    <a:pt x="64" y="333"/>
                  </a:cubicBezTo>
                  <a:cubicBezTo>
                    <a:pt x="63" y="326"/>
                    <a:pt x="62" y="320"/>
                    <a:pt x="60" y="314"/>
                  </a:cubicBezTo>
                  <a:cubicBezTo>
                    <a:pt x="49" y="256"/>
                    <a:pt x="20" y="171"/>
                    <a:pt x="24" y="141"/>
                  </a:cubicBezTo>
                  <a:cubicBezTo>
                    <a:pt x="25" y="134"/>
                    <a:pt x="30" y="129"/>
                    <a:pt x="31" y="127"/>
                  </a:cubicBezTo>
                  <a:cubicBezTo>
                    <a:pt x="43" y="111"/>
                    <a:pt x="53" y="94"/>
                    <a:pt x="62" y="76"/>
                  </a:cubicBezTo>
                  <a:cubicBezTo>
                    <a:pt x="70" y="60"/>
                    <a:pt x="83" y="27"/>
                    <a:pt x="87" y="10"/>
                  </a:cubicBezTo>
                  <a:cubicBezTo>
                    <a:pt x="87" y="9"/>
                    <a:pt x="87" y="8"/>
                    <a:pt x="86" y="8"/>
                  </a:cubicBezTo>
                  <a:cubicBezTo>
                    <a:pt x="79" y="7"/>
                    <a:pt x="71" y="5"/>
                    <a:pt x="66" y="0"/>
                  </a:cubicBezTo>
                  <a:cubicBezTo>
                    <a:pt x="66" y="0"/>
                    <a:pt x="65" y="0"/>
                    <a:pt x="64" y="1"/>
                  </a:cubicBezTo>
                  <a:close/>
                </a:path>
              </a:pathLst>
            </a:custGeom>
            <a:solidFill>
              <a:srgbClr val="005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îṡľîdé">
              <a:extLst>
                <a:ext uri="{FF2B5EF4-FFF2-40B4-BE49-F238E27FC236}">
                  <a16:creationId xmlns:a16="http://schemas.microsoft.com/office/drawing/2014/main" id="{6D46A0CF-01EF-4AED-BAB7-5269E657D8AC}"/>
                </a:ext>
              </a:extLst>
            </p:cNvPr>
            <p:cNvSpPr/>
            <p:nvPr/>
          </p:nvSpPr>
          <p:spPr bwMode="auto">
            <a:xfrm>
              <a:off x="4916488" y="3543300"/>
              <a:ext cx="406400" cy="622300"/>
            </a:xfrm>
            <a:custGeom>
              <a:avLst/>
              <a:gdLst>
                <a:gd name="T0" fmla="*/ 90 w 123"/>
                <a:gd name="T1" fmla="*/ 28 h 189"/>
                <a:gd name="T2" fmla="*/ 78 w 123"/>
                <a:gd name="T3" fmla="*/ 10 h 189"/>
                <a:gd name="T4" fmla="*/ 22 w 123"/>
                <a:gd name="T5" fmla="*/ 1 h 189"/>
                <a:gd name="T6" fmla="*/ 6 w 123"/>
                <a:gd name="T7" fmla="*/ 119 h 189"/>
                <a:gd name="T8" fmla="*/ 35 w 123"/>
                <a:gd name="T9" fmla="*/ 177 h 189"/>
                <a:gd name="T10" fmla="*/ 102 w 123"/>
                <a:gd name="T11" fmla="*/ 183 h 189"/>
                <a:gd name="T12" fmla="*/ 122 w 123"/>
                <a:gd name="T13" fmla="*/ 171 h 189"/>
                <a:gd name="T14" fmla="*/ 90 w 123"/>
                <a:gd name="T15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89">
                  <a:moveTo>
                    <a:pt x="90" y="28"/>
                  </a:moveTo>
                  <a:cubicBezTo>
                    <a:pt x="90" y="23"/>
                    <a:pt x="78" y="10"/>
                    <a:pt x="78" y="10"/>
                  </a:cubicBezTo>
                  <a:cubicBezTo>
                    <a:pt x="77" y="9"/>
                    <a:pt x="24" y="0"/>
                    <a:pt x="22" y="1"/>
                  </a:cubicBezTo>
                  <a:cubicBezTo>
                    <a:pt x="2" y="4"/>
                    <a:pt x="0" y="94"/>
                    <a:pt x="6" y="119"/>
                  </a:cubicBezTo>
                  <a:cubicBezTo>
                    <a:pt x="11" y="139"/>
                    <a:pt x="14" y="167"/>
                    <a:pt x="35" y="177"/>
                  </a:cubicBezTo>
                  <a:cubicBezTo>
                    <a:pt x="57" y="189"/>
                    <a:pt x="81" y="174"/>
                    <a:pt x="102" y="183"/>
                  </a:cubicBezTo>
                  <a:cubicBezTo>
                    <a:pt x="111" y="187"/>
                    <a:pt x="123" y="181"/>
                    <a:pt x="122" y="171"/>
                  </a:cubicBezTo>
                  <a:cubicBezTo>
                    <a:pt x="120" y="143"/>
                    <a:pt x="94" y="63"/>
                    <a:pt x="90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ïṣľîdè">
              <a:extLst>
                <a:ext uri="{FF2B5EF4-FFF2-40B4-BE49-F238E27FC236}">
                  <a16:creationId xmlns:a16="http://schemas.microsoft.com/office/drawing/2014/main" id="{3EFD8F1A-3887-4A9B-8F31-6D1974C3FCFD}"/>
                </a:ext>
              </a:extLst>
            </p:cNvPr>
            <p:cNvSpPr/>
            <p:nvPr/>
          </p:nvSpPr>
          <p:spPr bwMode="auto">
            <a:xfrm>
              <a:off x="4873626" y="3268663"/>
              <a:ext cx="76200" cy="198438"/>
            </a:xfrm>
            <a:custGeom>
              <a:avLst/>
              <a:gdLst>
                <a:gd name="T0" fmla="*/ 22 w 23"/>
                <a:gd name="T1" fmla="*/ 47 h 60"/>
                <a:gd name="T2" fmla="*/ 15 w 23"/>
                <a:gd name="T3" fmla="*/ 38 h 60"/>
                <a:gd name="T4" fmla="*/ 4 w 23"/>
                <a:gd name="T5" fmla="*/ 2 h 60"/>
                <a:gd name="T6" fmla="*/ 0 w 23"/>
                <a:gd name="T7" fmla="*/ 4 h 60"/>
                <a:gd name="T8" fmla="*/ 3 w 23"/>
                <a:gd name="T9" fmla="*/ 28 h 60"/>
                <a:gd name="T10" fmla="*/ 1 w 23"/>
                <a:gd name="T11" fmla="*/ 29 h 60"/>
                <a:gd name="T12" fmla="*/ 4 w 23"/>
                <a:gd name="T13" fmla="*/ 33 h 60"/>
                <a:gd name="T14" fmla="*/ 4 w 23"/>
                <a:gd name="T15" fmla="*/ 36 h 60"/>
                <a:gd name="T16" fmla="*/ 4 w 23"/>
                <a:gd name="T17" fmla="*/ 38 h 60"/>
                <a:gd name="T18" fmla="*/ 5 w 23"/>
                <a:gd name="T19" fmla="*/ 39 h 60"/>
                <a:gd name="T20" fmla="*/ 5 w 23"/>
                <a:gd name="T21" fmla="*/ 39 h 60"/>
                <a:gd name="T22" fmla="*/ 3 w 23"/>
                <a:gd name="T23" fmla="*/ 42 h 60"/>
                <a:gd name="T24" fmla="*/ 23 w 23"/>
                <a:gd name="T25" fmla="*/ 49 h 60"/>
                <a:gd name="T26" fmla="*/ 22 w 23"/>
                <a:gd name="T27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22" y="47"/>
                  </a:moveTo>
                  <a:cubicBezTo>
                    <a:pt x="20" y="44"/>
                    <a:pt x="17" y="41"/>
                    <a:pt x="15" y="38"/>
                  </a:cubicBezTo>
                  <a:cubicBezTo>
                    <a:pt x="7" y="28"/>
                    <a:pt x="10" y="14"/>
                    <a:pt x="4" y="2"/>
                  </a:cubicBezTo>
                  <a:cubicBezTo>
                    <a:pt x="3" y="0"/>
                    <a:pt x="0" y="1"/>
                    <a:pt x="0" y="4"/>
                  </a:cubicBezTo>
                  <a:cubicBezTo>
                    <a:pt x="0" y="12"/>
                    <a:pt x="1" y="20"/>
                    <a:pt x="3" y="28"/>
                  </a:cubicBezTo>
                  <a:cubicBezTo>
                    <a:pt x="2" y="27"/>
                    <a:pt x="1" y="28"/>
                    <a:pt x="1" y="29"/>
                  </a:cubicBezTo>
                  <a:cubicBezTo>
                    <a:pt x="2" y="30"/>
                    <a:pt x="3" y="32"/>
                    <a:pt x="4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5" y="38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" y="39"/>
                    <a:pt x="2" y="40"/>
                    <a:pt x="3" y="42"/>
                  </a:cubicBezTo>
                  <a:cubicBezTo>
                    <a:pt x="5" y="47"/>
                    <a:pt x="20" y="60"/>
                    <a:pt x="23" y="49"/>
                  </a:cubicBezTo>
                  <a:cubicBezTo>
                    <a:pt x="23" y="48"/>
                    <a:pt x="23" y="48"/>
                    <a:pt x="22" y="47"/>
                  </a:cubicBezTo>
                  <a:close/>
                </a:path>
              </a:pathLst>
            </a:custGeom>
            <a:solidFill>
              <a:srgbClr val="05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sḻîḋé">
              <a:extLst>
                <a:ext uri="{FF2B5EF4-FFF2-40B4-BE49-F238E27FC236}">
                  <a16:creationId xmlns:a16="http://schemas.microsoft.com/office/drawing/2014/main" id="{C55CD78C-BAF8-4167-AD6B-C4ED41B5C0CC}"/>
                </a:ext>
              </a:extLst>
            </p:cNvPr>
            <p:cNvSpPr/>
            <p:nvPr/>
          </p:nvSpPr>
          <p:spPr bwMode="auto">
            <a:xfrm>
              <a:off x="4906963" y="3430588"/>
              <a:ext cx="92075" cy="66675"/>
            </a:xfrm>
            <a:custGeom>
              <a:avLst/>
              <a:gdLst>
                <a:gd name="T0" fmla="*/ 6 w 28"/>
                <a:gd name="T1" fmla="*/ 1 h 20"/>
                <a:gd name="T2" fmla="*/ 15 w 28"/>
                <a:gd name="T3" fmla="*/ 3 h 20"/>
                <a:gd name="T4" fmla="*/ 28 w 28"/>
                <a:gd name="T5" fmla="*/ 9 h 20"/>
                <a:gd name="T6" fmla="*/ 3 w 28"/>
                <a:gd name="T7" fmla="*/ 11 h 20"/>
                <a:gd name="T8" fmla="*/ 6 w 28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">
                  <a:moveTo>
                    <a:pt x="6" y="1"/>
                  </a:moveTo>
                  <a:cubicBezTo>
                    <a:pt x="9" y="0"/>
                    <a:pt x="12" y="2"/>
                    <a:pt x="15" y="3"/>
                  </a:cubicBezTo>
                  <a:cubicBezTo>
                    <a:pt x="18" y="4"/>
                    <a:pt x="28" y="7"/>
                    <a:pt x="28" y="9"/>
                  </a:cubicBezTo>
                  <a:cubicBezTo>
                    <a:pt x="24" y="20"/>
                    <a:pt x="9" y="19"/>
                    <a:pt x="3" y="11"/>
                  </a:cubicBezTo>
                  <a:cubicBezTo>
                    <a:pt x="1" y="8"/>
                    <a:pt x="0" y="1"/>
                    <a:pt x="6" y="1"/>
                  </a:cubicBezTo>
                  <a:close/>
                </a:path>
              </a:pathLst>
            </a:custGeom>
            <a:solidFill>
              <a:srgbClr val="F96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ṥḻîḓè">
              <a:extLst>
                <a:ext uri="{FF2B5EF4-FFF2-40B4-BE49-F238E27FC236}">
                  <a16:creationId xmlns:a16="http://schemas.microsoft.com/office/drawing/2014/main" id="{9665FF86-BE19-4C6A-8FB1-0FDD423699D2}"/>
                </a:ext>
              </a:extLst>
            </p:cNvPr>
            <p:cNvSpPr/>
            <p:nvPr/>
          </p:nvSpPr>
          <p:spPr bwMode="auto">
            <a:xfrm>
              <a:off x="4965701" y="5259388"/>
              <a:ext cx="122238" cy="158750"/>
            </a:xfrm>
            <a:custGeom>
              <a:avLst/>
              <a:gdLst>
                <a:gd name="T0" fmla="*/ 36 w 37"/>
                <a:gd name="T1" fmla="*/ 11 h 48"/>
                <a:gd name="T2" fmla="*/ 32 w 37"/>
                <a:gd name="T3" fmla="*/ 9 h 48"/>
                <a:gd name="T4" fmla="*/ 32 w 37"/>
                <a:gd name="T5" fmla="*/ 9 h 48"/>
                <a:gd name="T6" fmla="*/ 31 w 37"/>
                <a:gd name="T7" fmla="*/ 9 h 48"/>
                <a:gd name="T8" fmla="*/ 31 w 37"/>
                <a:gd name="T9" fmla="*/ 8 h 48"/>
                <a:gd name="T10" fmla="*/ 28 w 37"/>
                <a:gd name="T11" fmla="*/ 6 h 48"/>
                <a:gd name="T12" fmla="*/ 24 w 37"/>
                <a:gd name="T13" fmla="*/ 5 h 48"/>
                <a:gd name="T14" fmla="*/ 21 w 37"/>
                <a:gd name="T15" fmla="*/ 3 h 48"/>
                <a:gd name="T16" fmla="*/ 18 w 37"/>
                <a:gd name="T17" fmla="*/ 2 h 48"/>
                <a:gd name="T18" fmla="*/ 14 w 37"/>
                <a:gd name="T19" fmla="*/ 1 h 48"/>
                <a:gd name="T20" fmla="*/ 11 w 37"/>
                <a:gd name="T21" fmla="*/ 2 h 48"/>
                <a:gd name="T22" fmla="*/ 10 w 37"/>
                <a:gd name="T23" fmla="*/ 3 h 48"/>
                <a:gd name="T24" fmla="*/ 10 w 37"/>
                <a:gd name="T25" fmla="*/ 3 h 48"/>
                <a:gd name="T26" fmla="*/ 5 w 37"/>
                <a:gd name="T27" fmla="*/ 3 h 48"/>
                <a:gd name="T28" fmla="*/ 5 w 37"/>
                <a:gd name="T29" fmla="*/ 6 h 48"/>
                <a:gd name="T30" fmla="*/ 5 w 37"/>
                <a:gd name="T31" fmla="*/ 6 h 48"/>
                <a:gd name="T32" fmla="*/ 2 w 37"/>
                <a:gd name="T33" fmla="*/ 6 h 48"/>
                <a:gd name="T34" fmla="*/ 0 w 37"/>
                <a:gd name="T35" fmla="*/ 35 h 48"/>
                <a:gd name="T36" fmla="*/ 2 w 37"/>
                <a:gd name="T37" fmla="*/ 37 h 48"/>
                <a:gd name="T38" fmla="*/ 3 w 37"/>
                <a:gd name="T39" fmla="*/ 41 h 48"/>
                <a:gd name="T40" fmla="*/ 30 w 37"/>
                <a:gd name="T41" fmla="*/ 47 h 48"/>
                <a:gd name="T42" fmla="*/ 33 w 37"/>
                <a:gd name="T43" fmla="*/ 45 h 48"/>
                <a:gd name="T44" fmla="*/ 34 w 37"/>
                <a:gd name="T45" fmla="*/ 43 h 48"/>
                <a:gd name="T46" fmla="*/ 35 w 37"/>
                <a:gd name="T47" fmla="*/ 13 h 48"/>
                <a:gd name="T48" fmla="*/ 36 w 37"/>
                <a:gd name="T49" fmla="*/ 11 h 48"/>
                <a:gd name="T50" fmla="*/ 13 w 37"/>
                <a:gd name="T51" fmla="*/ 37 h 48"/>
                <a:gd name="T52" fmla="*/ 15 w 37"/>
                <a:gd name="T53" fmla="*/ 38 h 48"/>
                <a:gd name="T54" fmla="*/ 15 w 37"/>
                <a:gd name="T55" fmla="*/ 39 h 48"/>
                <a:gd name="T56" fmla="*/ 13 w 37"/>
                <a:gd name="T57" fmla="*/ 38 h 48"/>
                <a:gd name="T58" fmla="*/ 13 w 37"/>
                <a:gd name="T59" fmla="*/ 37 h 48"/>
                <a:gd name="T60" fmla="*/ 22 w 37"/>
                <a:gd name="T61" fmla="*/ 39 h 48"/>
                <a:gd name="T62" fmla="*/ 23 w 37"/>
                <a:gd name="T63" fmla="*/ 41 h 48"/>
                <a:gd name="T64" fmla="*/ 22 w 37"/>
                <a:gd name="T65" fmla="*/ 41 h 48"/>
                <a:gd name="T66" fmla="*/ 22 w 37"/>
                <a:gd name="T67" fmla="*/ 39 h 48"/>
                <a:gd name="T68" fmla="*/ 27 w 37"/>
                <a:gd name="T69" fmla="*/ 40 h 48"/>
                <a:gd name="T70" fmla="*/ 28 w 37"/>
                <a:gd name="T71" fmla="*/ 40 h 48"/>
                <a:gd name="T72" fmla="*/ 29 w 37"/>
                <a:gd name="T73" fmla="*/ 42 h 48"/>
                <a:gd name="T74" fmla="*/ 28 w 37"/>
                <a:gd name="T75" fmla="*/ 42 h 48"/>
                <a:gd name="T76" fmla="*/ 28 w 37"/>
                <a:gd name="T77" fmla="*/ 41 h 48"/>
                <a:gd name="T78" fmla="*/ 27 w 37"/>
                <a:gd name="T79" fmla="*/ 40 h 48"/>
                <a:gd name="T80" fmla="*/ 4 w 37"/>
                <a:gd name="T81" fmla="*/ 36 h 48"/>
                <a:gd name="T82" fmla="*/ 4 w 37"/>
                <a:gd name="T83" fmla="*/ 35 h 48"/>
                <a:gd name="T84" fmla="*/ 4 w 37"/>
                <a:gd name="T85" fmla="*/ 35 h 48"/>
                <a:gd name="T86" fmla="*/ 4 w 37"/>
                <a:gd name="T87" fmla="*/ 36 h 48"/>
                <a:gd name="T88" fmla="*/ 4 w 37"/>
                <a:gd name="T89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" h="48">
                  <a:moveTo>
                    <a:pt x="36" y="11"/>
                  </a:moveTo>
                  <a:cubicBezTo>
                    <a:pt x="37" y="8"/>
                    <a:pt x="33" y="6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1" y="9"/>
                  </a:cubicBezTo>
                  <a:cubicBezTo>
                    <a:pt x="31" y="9"/>
                    <a:pt x="31" y="9"/>
                    <a:pt x="31" y="8"/>
                  </a:cubicBezTo>
                  <a:cubicBezTo>
                    <a:pt x="32" y="7"/>
                    <a:pt x="30" y="5"/>
                    <a:pt x="28" y="6"/>
                  </a:cubicBezTo>
                  <a:cubicBezTo>
                    <a:pt x="27" y="4"/>
                    <a:pt x="25" y="4"/>
                    <a:pt x="24" y="5"/>
                  </a:cubicBezTo>
                  <a:cubicBezTo>
                    <a:pt x="24" y="3"/>
                    <a:pt x="22" y="3"/>
                    <a:pt x="21" y="3"/>
                  </a:cubicBezTo>
                  <a:cubicBezTo>
                    <a:pt x="20" y="2"/>
                    <a:pt x="19" y="2"/>
                    <a:pt x="18" y="2"/>
                  </a:cubicBezTo>
                  <a:cubicBezTo>
                    <a:pt x="17" y="1"/>
                    <a:pt x="16" y="0"/>
                    <a:pt x="14" y="1"/>
                  </a:cubicBezTo>
                  <a:cubicBezTo>
                    <a:pt x="13" y="0"/>
                    <a:pt x="12" y="0"/>
                    <a:pt x="11" y="2"/>
                  </a:cubicBezTo>
                  <a:cubicBezTo>
                    <a:pt x="11" y="2"/>
                    <a:pt x="11" y="2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1"/>
                    <a:pt x="5" y="3"/>
                  </a:cubicBezTo>
                  <a:cubicBezTo>
                    <a:pt x="5" y="4"/>
                    <a:pt x="5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2" y="5"/>
                    <a:pt x="2" y="6"/>
                  </a:cubicBezTo>
                  <a:cubicBezTo>
                    <a:pt x="4" y="16"/>
                    <a:pt x="3" y="26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1" y="38"/>
                    <a:pt x="2" y="40"/>
                    <a:pt x="3" y="41"/>
                  </a:cubicBezTo>
                  <a:cubicBezTo>
                    <a:pt x="12" y="44"/>
                    <a:pt x="21" y="46"/>
                    <a:pt x="30" y="47"/>
                  </a:cubicBezTo>
                  <a:cubicBezTo>
                    <a:pt x="31" y="48"/>
                    <a:pt x="32" y="47"/>
                    <a:pt x="33" y="45"/>
                  </a:cubicBezTo>
                  <a:cubicBezTo>
                    <a:pt x="34" y="45"/>
                    <a:pt x="35" y="44"/>
                    <a:pt x="34" y="43"/>
                  </a:cubicBezTo>
                  <a:cubicBezTo>
                    <a:pt x="31" y="33"/>
                    <a:pt x="31" y="23"/>
                    <a:pt x="35" y="13"/>
                  </a:cubicBezTo>
                  <a:cubicBezTo>
                    <a:pt x="35" y="12"/>
                    <a:pt x="36" y="11"/>
                    <a:pt x="36" y="11"/>
                  </a:cubicBezTo>
                  <a:close/>
                  <a:moveTo>
                    <a:pt x="13" y="37"/>
                  </a:moveTo>
                  <a:cubicBezTo>
                    <a:pt x="14" y="38"/>
                    <a:pt x="14" y="38"/>
                    <a:pt x="15" y="38"/>
                  </a:cubicBezTo>
                  <a:cubicBezTo>
                    <a:pt x="15" y="38"/>
                    <a:pt x="15" y="39"/>
                    <a:pt x="15" y="39"/>
                  </a:cubicBezTo>
                  <a:cubicBezTo>
                    <a:pt x="14" y="39"/>
                    <a:pt x="14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lose/>
                  <a:moveTo>
                    <a:pt x="22" y="39"/>
                  </a:moveTo>
                  <a:cubicBezTo>
                    <a:pt x="22" y="40"/>
                    <a:pt x="23" y="40"/>
                    <a:pt x="23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22" y="40"/>
                    <a:pt x="22" y="40"/>
                    <a:pt x="22" y="39"/>
                  </a:cubicBezTo>
                  <a:close/>
                  <a:moveTo>
                    <a:pt x="27" y="40"/>
                  </a:moveTo>
                  <a:cubicBezTo>
                    <a:pt x="28" y="40"/>
                    <a:pt x="28" y="40"/>
                    <a:pt x="28" y="40"/>
                  </a:cubicBezTo>
                  <a:cubicBezTo>
                    <a:pt x="28" y="41"/>
                    <a:pt x="29" y="41"/>
                    <a:pt x="29" y="42"/>
                  </a:cubicBezTo>
                  <a:cubicBezTo>
                    <a:pt x="29" y="42"/>
                    <a:pt x="28" y="42"/>
                    <a:pt x="28" y="42"/>
                  </a:cubicBezTo>
                  <a:cubicBezTo>
                    <a:pt x="28" y="42"/>
                    <a:pt x="28" y="42"/>
                    <a:pt x="28" y="41"/>
                  </a:cubicBezTo>
                  <a:cubicBezTo>
                    <a:pt x="28" y="41"/>
                    <a:pt x="28" y="41"/>
                    <a:pt x="27" y="40"/>
                  </a:cubicBezTo>
                  <a:close/>
                  <a:moveTo>
                    <a:pt x="4" y="36"/>
                  </a:move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í$ḷíďè">
              <a:extLst>
                <a:ext uri="{FF2B5EF4-FFF2-40B4-BE49-F238E27FC236}">
                  <a16:creationId xmlns:a16="http://schemas.microsoft.com/office/drawing/2014/main" id="{F2959078-2488-4DD9-98F5-892E29EE7D6F}"/>
                </a:ext>
              </a:extLst>
            </p:cNvPr>
            <p:cNvSpPr/>
            <p:nvPr/>
          </p:nvSpPr>
          <p:spPr bwMode="auto">
            <a:xfrm>
              <a:off x="4949826" y="4092575"/>
              <a:ext cx="349250" cy="1243013"/>
            </a:xfrm>
            <a:custGeom>
              <a:avLst/>
              <a:gdLst>
                <a:gd name="T0" fmla="*/ 101 w 106"/>
                <a:gd name="T1" fmla="*/ 12 h 377"/>
                <a:gd name="T2" fmla="*/ 55 w 106"/>
                <a:gd name="T3" fmla="*/ 1 h 377"/>
                <a:gd name="T4" fmla="*/ 11 w 106"/>
                <a:gd name="T5" fmla="*/ 8 h 377"/>
                <a:gd name="T6" fmla="*/ 7 w 106"/>
                <a:gd name="T7" fmla="*/ 98 h 377"/>
                <a:gd name="T8" fmla="*/ 21 w 106"/>
                <a:gd name="T9" fmla="*/ 204 h 377"/>
                <a:gd name="T10" fmla="*/ 5 w 106"/>
                <a:gd name="T11" fmla="*/ 360 h 377"/>
                <a:gd name="T12" fmla="*/ 5 w 106"/>
                <a:gd name="T13" fmla="*/ 363 h 377"/>
                <a:gd name="T14" fmla="*/ 7 w 106"/>
                <a:gd name="T15" fmla="*/ 365 h 377"/>
                <a:gd name="T16" fmla="*/ 48 w 106"/>
                <a:gd name="T17" fmla="*/ 377 h 377"/>
                <a:gd name="T18" fmla="*/ 51 w 106"/>
                <a:gd name="T19" fmla="*/ 375 h 377"/>
                <a:gd name="T20" fmla="*/ 71 w 106"/>
                <a:gd name="T21" fmla="*/ 291 h 377"/>
                <a:gd name="T22" fmla="*/ 93 w 106"/>
                <a:gd name="T23" fmla="*/ 199 h 377"/>
                <a:gd name="T24" fmla="*/ 106 w 106"/>
                <a:gd name="T25" fmla="*/ 18 h 377"/>
                <a:gd name="T26" fmla="*/ 101 w 106"/>
                <a:gd name="T27" fmla="*/ 1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377">
                  <a:moveTo>
                    <a:pt x="101" y="12"/>
                  </a:moveTo>
                  <a:cubicBezTo>
                    <a:pt x="94" y="8"/>
                    <a:pt x="77" y="1"/>
                    <a:pt x="55" y="1"/>
                  </a:cubicBezTo>
                  <a:cubicBezTo>
                    <a:pt x="45" y="0"/>
                    <a:pt x="13" y="1"/>
                    <a:pt x="11" y="8"/>
                  </a:cubicBezTo>
                  <a:cubicBezTo>
                    <a:pt x="0" y="42"/>
                    <a:pt x="0" y="62"/>
                    <a:pt x="7" y="98"/>
                  </a:cubicBezTo>
                  <a:cubicBezTo>
                    <a:pt x="14" y="133"/>
                    <a:pt x="23" y="186"/>
                    <a:pt x="21" y="204"/>
                  </a:cubicBezTo>
                  <a:cubicBezTo>
                    <a:pt x="16" y="256"/>
                    <a:pt x="6" y="307"/>
                    <a:pt x="5" y="360"/>
                  </a:cubicBezTo>
                  <a:cubicBezTo>
                    <a:pt x="5" y="361"/>
                    <a:pt x="5" y="362"/>
                    <a:pt x="5" y="363"/>
                  </a:cubicBezTo>
                  <a:cubicBezTo>
                    <a:pt x="5" y="364"/>
                    <a:pt x="6" y="365"/>
                    <a:pt x="7" y="365"/>
                  </a:cubicBezTo>
                  <a:cubicBezTo>
                    <a:pt x="14" y="368"/>
                    <a:pt x="40" y="375"/>
                    <a:pt x="48" y="377"/>
                  </a:cubicBezTo>
                  <a:cubicBezTo>
                    <a:pt x="50" y="377"/>
                    <a:pt x="51" y="376"/>
                    <a:pt x="51" y="375"/>
                  </a:cubicBezTo>
                  <a:cubicBezTo>
                    <a:pt x="57" y="347"/>
                    <a:pt x="63" y="319"/>
                    <a:pt x="71" y="291"/>
                  </a:cubicBezTo>
                  <a:cubicBezTo>
                    <a:pt x="81" y="260"/>
                    <a:pt x="84" y="230"/>
                    <a:pt x="93" y="199"/>
                  </a:cubicBezTo>
                  <a:cubicBezTo>
                    <a:pt x="101" y="171"/>
                    <a:pt x="106" y="32"/>
                    <a:pt x="106" y="18"/>
                  </a:cubicBezTo>
                  <a:cubicBezTo>
                    <a:pt x="106" y="15"/>
                    <a:pt x="104" y="13"/>
                    <a:pt x="101" y="12"/>
                  </a:cubicBezTo>
                  <a:close/>
                </a:path>
              </a:pathLst>
            </a:custGeom>
            <a:solidFill>
              <a:srgbClr val="003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îŝ1ïḑê">
              <a:extLst>
                <a:ext uri="{FF2B5EF4-FFF2-40B4-BE49-F238E27FC236}">
                  <a16:creationId xmlns:a16="http://schemas.microsoft.com/office/drawing/2014/main" id="{85D71917-8166-4CF8-8CDF-0F6324940614}"/>
                </a:ext>
              </a:extLst>
            </p:cNvPr>
            <p:cNvSpPr/>
            <p:nvPr/>
          </p:nvSpPr>
          <p:spPr bwMode="auto">
            <a:xfrm>
              <a:off x="4889501" y="5305425"/>
              <a:ext cx="344488" cy="311150"/>
            </a:xfrm>
            <a:custGeom>
              <a:avLst/>
              <a:gdLst>
                <a:gd name="T0" fmla="*/ 2 w 104"/>
                <a:gd name="T1" fmla="*/ 44 h 94"/>
                <a:gd name="T2" fmla="*/ 32 w 104"/>
                <a:gd name="T3" fmla="*/ 75 h 94"/>
                <a:gd name="T4" fmla="*/ 57 w 104"/>
                <a:gd name="T5" fmla="*/ 91 h 94"/>
                <a:gd name="T6" fmla="*/ 99 w 104"/>
                <a:gd name="T7" fmla="*/ 89 h 94"/>
                <a:gd name="T8" fmla="*/ 102 w 104"/>
                <a:gd name="T9" fmla="*/ 80 h 94"/>
                <a:gd name="T10" fmla="*/ 81 w 104"/>
                <a:gd name="T11" fmla="*/ 70 h 94"/>
                <a:gd name="T12" fmla="*/ 59 w 104"/>
                <a:gd name="T13" fmla="*/ 21 h 94"/>
                <a:gd name="T14" fmla="*/ 50 w 104"/>
                <a:gd name="T15" fmla="*/ 19 h 94"/>
                <a:gd name="T16" fmla="*/ 30 w 104"/>
                <a:gd name="T17" fmla="*/ 14 h 94"/>
                <a:gd name="T18" fmla="*/ 17 w 104"/>
                <a:gd name="T19" fmla="*/ 20 h 94"/>
                <a:gd name="T20" fmla="*/ 8 w 104"/>
                <a:gd name="T21" fmla="*/ 27 h 94"/>
                <a:gd name="T22" fmla="*/ 2 w 104"/>
                <a:gd name="T23" fmla="*/ 4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4">
                  <a:moveTo>
                    <a:pt x="2" y="44"/>
                  </a:moveTo>
                  <a:cubicBezTo>
                    <a:pt x="10" y="54"/>
                    <a:pt x="23" y="67"/>
                    <a:pt x="32" y="75"/>
                  </a:cubicBezTo>
                  <a:cubicBezTo>
                    <a:pt x="38" y="80"/>
                    <a:pt x="55" y="91"/>
                    <a:pt x="57" y="91"/>
                  </a:cubicBezTo>
                  <a:cubicBezTo>
                    <a:pt x="70" y="94"/>
                    <a:pt x="86" y="92"/>
                    <a:pt x="99" y="89"/>
                  </a:cubicBezTo>
                  <a:cubicBezTo>
                    <a:pt x="104" y="88"/>
                    <a:pt x="104" y="83"/>
                    <a:pt x="102" y="80"/>
                  </a:cubicBezTo>
                  <a:cubicBezTo>
                    <a:pt x="100" y="72"/>
                    <a:pt x="91" y="69"/>
                    <a:pt x="81" y="70"/>
                  </a:cubicBezTo>
                  <a:cubicBezTo>
                    <a:pt x="77" y="53"/>
                    <a:pt x="66" y="37"/>
                    <a:pt x="59" y="21"/>
                  </a:cubicBezTo>
                  <a:cubicBezTo>
                    <a:pt x="58" y="18"/>
                    <a:pt x="53" y="16"/>
                    <a:pt x="50" y="19"/>
                  </a:cubicBezTo>
                  <a:cubicBezTo>
                    <a:pt x="41" y="21"/>
                    <a:pt x="33" y="19"/>
                    <a:pt x="30" y="14"/>
                  </a:cubicBezTo>
                  <a:cubicBezTo>
                    <a:pt x="23" y="0"/>
                    <a:pt x="21" y="19"/>
                    <a:pt x="17" y="20"/>
                  </a:cubicBezTo>
                  <a:cubicBezTo>
                    <a:pt x="14" y="22"/>
                    <a:pt x="10" y="24"/>
                    <a:pt x="8" y="27"/>
                  </a:cubicBezTo>
                  <a:cubicBezTo>
                    <a:pt x="4" y="31"/>
                    <a:pt x="0" y="42"/>
                    <a:pt x="2" y="44"/>
                  </a:cubicBezTo>
                  <a:close/>
                </a:path>
              </a:pathLst>
            </a:custGeom>
            <a:solidFill>
              <a:srgbClr val="D10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íšļídé">
              <a:extLst>
                <a:ext uri="{FF2B5EF4-FFF2-40B4-BE49-F238E27FC236}">
                  <a16:creationId xmlns:a16="http://schemas.microsoft.com/office/drawing/2014/main" id="{3666F60D-A460-46C9-A932-E04BD7E46D82}"/>
                </a:ext>
              </a:extLst>
            </p:cNvPr>
            <p:cNvSpPr/>
            <p:nvPr/>
          </p:nvSpPr>
          <p:spPr bwMode="auto">
            <a:xfrm>
              <a:off x="4886326" y="5434013"/>
              <a:ext cx="360363" cy="192088"/>
            </a:xfrm>
            <a:custGeom>
              <a:avLst/>
              <a:gdLst>
                <a:gd name="T0" fmla="*/ 100 w 109"/>
                <a:gd name="T1" fmla="*/ 34 h 58"/>
                <a:gd name="T2" fmla="*/ 83 w 109"/>
                <a:gd name="T3" fmla="*/ 30 h 58"/>
                <a:gd name="T4" fmla="*/ 72 w 109"/>
                <a:gd name="T5" fmla="*/ 49 h 58"/>
                <a:gd name="T6" fmla="*/ 69 w 109"/>
                <a:gd name="T7" fmla="*/ 49 h 58"/>
                <a:gd name="T8" fmla="*/ 42 w 109"/>
                <a:gd name="T9" fmla="*/ 39 h 58"/>
                <a:gd name="T10" fmla="*/ 22 w 109"/>
                <a:gd name="T11" fmla="*/ 21 h 58"/>
                <a:gd name="T12" fmla="*/ 3 w 109"/>
                <a:gd name="T13" fmla="*/ 1 h 58"/>
                <a:gd name="T14" fmla="*/ 1 w 109"/>
                <a:gd name="T15" fmla="*/ 3 h 58"/>
                <a:gd name="T16" fmla="*/ 21 w 109"/>
                <a:gd name="T17" fmla="*/ 26 h 58"/>
                <a:gd name="T18" fmla="*/ 44 w 109"/>
                <a:gd name="T19" fmla="*/ 47 h 58"/>
                <a:gd name="T20" fmla="*/ 101 w 109"/>
                <a:gd name="T21" fmla="*/ 51 h 58"/>
                <a:gd name="T22" fmla="*/ 105 w 109"/>
                <a:gd name="T23" fmla="*/ 49 h 58"/>
                <a:gd name="T24" fmla="*/ 100 w 109"/>
                <a:gd name="T25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58">
                  <a:moveTo>
                    <a:pt x="100" y="34"/>
                  </a:moveTo>
                  <a:cubicBezTo>
                    <a:pt x="96" y="30"/>
                    <a:pt x="89" y="27"/>
                    <a:pt x="83" y="30"/>
                  </a:cubicBezTo>
                  <a:cubicBezTo>
                    <a:pt x="77" y="32"/>
                    <a:pt x="73" y="43"/>
                    <a:pt x="72" y="49"/>
                  </a:cubicBezTo>
                  <a:cubicBezTo>
                    <a:pt x="71" y="49"/>
                    <a:pt x="70" y="49"/>
                    <a:pt x="69" y="49"/>
                  </a:cubicBezTo>
                  <a:cubicBezTo>
                    <a:pt x="59" y="49"/>
                    <a:pt x="50" y="46"/>
                    <a:pt x="42" y="39"/>
                  </a:cubicBezTo>
                  <a:cubicBezTo>
                    <a:pt x="35" y="33"/>
                    <a:pt x="29" y="27"/>
                    <a:pt x="22" y="21"/>
                  </a:cubicBezTo>
                  <a:cubicBezTo>
                    <a:pt x="16" y="14"/>
                    <a:pt x="10" y="7"/>
                    <a:pt x="3" y="1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6" y="12"/>
                    <a:pt x="14" y="19"/>
                    <a:pt x="21" y="26"/>
                  </a:cubicBezTo>
                  <a:cubicBezTo>
                    <a:pt x="28" y="33"/>
                    <a:pt x="36" y="41"/>
                    <a:pt x="44" y="47"/>
                  </a:cubicBezTo>
                  <a:cubicBezTo>
                    <a:pt x="60" y="58"/>
                    <a:pt x="82" y="55"/>
                    <a:pt x="101" y="51"/>
                  </a:cubicBezTo>
                  <a:cubicBezTo>
                    <a:pt x="102" y="51"/>
                    <a:pt x="104" y="50"/>
                    <a:pt x="105" y="49"/>
                  </a:cubicBezTo>
                  <a:cubicBezTo>
                    <a:pt x="109" y="45"/>
                    <a:pt x="103" y="37"/>
                    <a:pt x="100" y="34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sḷîdé">
              <a:extLst>
                <a:ext uri="{FF2B5EF4-FFF2-40B4-BE49-F238E27FC236}">
                  <a16:creationId xmlns:a16="http://schemas.microsoft.com/office/drawing/2014/main" id="{EA7FB9BA-0D00-4BA9-AE05-5231ED7BB3C9}"/>
                </a:ext>
              </a:extLst>
            </p:cNvPr>
            <p:cNvSpPr/>
            <p:nvPr/>
          </p:nvSpPr>
          <p:spPr bwMode="auto">
            <a:xfrm>
              <a:off x="4946651" y="5332413"/>
              <a:ext cx="82550" cy="58738"/>
            </a:xfrm>
            <a:custGeom>
              <a:avLst/>
              <a:gdLst>
                <a:gd name="T0" fmla="*/ 24 w 25"/>
                <a:gd name="T1" fmla="*/ 12 h 18"/>
                <a:gd name="T2" fmla="*/ 19 w 25"/>
                <a:gd name="T3" fmla="*/ 10 h 18"/>
                <a:gd name="T4" fmla="*/ 14 w 25"/>
                <a:gd name="T5" fmla="*/ 6 h 18"/>
                <a:gd name="T6" fmla="*/ 12 w 25"/>
                <a:gd name="T7" fmla="*/ 2 h 18"/>
                <a:gd name="T8" fmla="*/ 10 w 25"/>
                <a:gd name="T9" fmla="*/ 1 h 18"/>
                <a:gd name="T10" fmla="*/ 9 w 25"/>
                <a:gd name="T11" fmla="*/ 1 h 18"/>
                <a:gd name="T12" fmla="*/ 5 w 25"/>
                <a:gd name="T13" fmla="*/ 4 h 18"/>
                <a:gd name="T14" fmla="*/ 2 w 25"/>
                <a:gd name="T15" fmla="*/ 8 h 18"/>
                <a:gd name="T16" fmla="*/ 0 w 25"/>
                <a:gd name="T17" fmla="*/ 10 h 18"/>
                <a:gd name="T18" fmla="*/ 6 w 25"/>
                <a:gd name="T19" fmla="*/ 14 h 18"/>
                <a:gd name="T20" fmla="*/ 24 w 25"/>
                <a:gd name="T21" fmla="*/ 14 h 18"/>
                <a:gd name="T22" fmla="*/ 24 w 25"/>
                <a:gd name="T23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18">
                  <a:moveTo>
                    <a:pt x="24" y="12"/>
                  </a:moveTo>
                  <a:cubicBezTo>
                    <a:pt x="22" y="11"/>
                    <a:pt x="20" y="11"/>
                    <a:pt x="19" y="10"/>
                  </a:cubicBezTo>
                  <a:cubicBezTo>
                    <a:pt x="17" y="10"/>
                    <a:pt x="15" y="8"/>
                    <a:pt x="14" y="6"/>
                  </a:cubicBezTo>
                  <a:cubicBezTo>
                    <a:pt x="13" y="5"/>
                    <a:pt x="13" y="3"/>
                    <a:pt x="12" y="2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3" y="7"/>
                    <a:pt x="2" y="8"/>
                  </a:cubicBezTo>
                  <a:cubicBezTo>
                    <a:pt x="1" y="9"/>
                    <a:pt x="1" y="9"/>
                    <a:pt x="0" y="10"/>
                  </a:cubicBezTo>
                  <a:cubicBezTo>
                    <a:pt x="0" y="13"/>
                    <a:pt x="4" y="14"/>
                    <a:pt x="6" y="14"/>
                  </a:cubicBezTo>
                  <a:cubicBezTo>
                    <a:pt x="9" y="16"/>
                    <a:pt x="18" y="18"/>
                    <a:pt x="24" y="14"/>
                  </a:cubicBezTo>
                  <a:cubicBezTo>
                    <a:pt x="25" y="13"/>
                    <a:pt x="25" y="12"/>
                    <a:pt x="24" y="12"/>
                  </a:cubicBezTo>
                  <a:close/>
                </a:path>
              </a:pathLst>
            </a:custGeom>
            <a:solidFill>
              <a:srgbClr val="770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íṥľíḍé">
              <a:extLst>
                <a:ext uri="{FF2B5EF4-FFF2-40B4-BE49-F238E27FC236}">
                  <a16:creationId xmlns:a16="http://schemas.microsoft.com/office/drawing/2014/main" id="{DB043643-B8E9-4948-BECF-893AF702AF33}"/>
                </a:ext>
              </a:extLst>
            </p:cNvPr>
            <p:cNvSpPr/>
            <p:nvPr/>
          </p:nvSpPr>
          <p:spPr bwMode="auto">
            <a:xfrm>
              <a:off x="4999038" y="3275013"/>
              <a:ext cx="106363" cy="73025"/>
            </a:xfrm>
            <a:custGeom>
              <a:avLst/>
              <a:gdLst>
                <a:gd name="T0" fmla="*/ 31 w 32"/>
                <a:gd name="T1" fmla="*/ 2 h 22"/>
                <a:gd name="T2" fmla="*/ 2 w 32"/>
                <a:gd name="T3" fmla="*/ 0 h 22"/>
                <a:gd name="T4" fmla="*/ 1 w 32"/>
                <a:gd name="T5" fmla="*/ 2 h 22"/>
                <a:gd name="T6" fmla="*/ 2 w 32"/>
                <a:gd name="T7" fmla="*/ 3 h 22"/>
                <a:gd name="T8" fmla="*/ 25 w 32"/>
                <a:gd name="T9" fmla="*/ 21 h 22"/>
                <a:gd name="T10" fmla="*/ 26 w 32"/>
                <a:gd name="T11" fmla="*/ 21 h 22"/>
                <a:gd name="T12" fmla="*/ 26 w 32"/>
                <a:gd name="T13" fmla="*/ 22 h 22"/>
                <a:gd name="T14" fmla="*/ 27 w 32"/>
                <a:gd name="T15" fmla="*/ 22 h 22"/>
                <a:gd name="T16" fmla="*/ 28 w 32"/>
                <a:gd name="T17" fmla="*/ 22 h 22"/>
                <a:gd name="T18" fmla="*/ 30 w 32"/>
                <a:gd name="T19" fmla="*/ 21 h 22"/>
                <a:gd name="T20" fmla="*/ 32 w 32"/>
                <a:gd name="T21" fmla="*/ 3 h 22"/>
                <a:gd name="T22" fmla="*/ 31 w 32"/>
                <a:gd name="T23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22">
                  <a:moveTo>
                    <a:pt x="31" y="2"/>
                  </a:moveTo>
                  <a:cubicBezTo>
                    <a:pt x="2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10" y="9"/>
                    <a:pt x="17" y="16"/>
                    <a:pt x="25" y="21"/>
                  </a:cubicBezTo>
                  <a:cubicBezTo>
                    <a:pt x="25" y="21"/>
                    <a:pt x="25" y="21"/>
                    <a:pt x="26" y="21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8" y="22"/>
                    <a:pt x="28" y="22"/>
                  </a:cubicBezTo>
                  <a:cubicBezTo>
                    <a:pt x="29" y="22"/>
                    <a:pt x="29" y="22"/>
                    <a:pt x="30" y="21"/>
                  </a:cubicBezTo>
                  <a:cubicBezTo>
                    <a:pt x="32" y="17"/>
                    <a:pt x="32" y="8"/>
                    <a:pt x="32" y="3"/>
                  </a:cubicBezTo>
                  <a:cubicBezTo>
                    <a:pt x="32" y="2"/>
                    <a:pt x="32" y="2"/>
                    <a:pt x="31" y="2"/>
                  </a:cubicBezTo>
                  <a:close/>
                </a:path>
              </a:pathLst>
            </a:custGeom>
            <a:solidFill>
              <a:srgbClr val="F96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îSļidê">
              <a:extLst>
                <a:ext uri="{FF2B5EF4-FFF2-40B4-BE49-F238E27FC236}">
                  <a16:creationId xmlns:a16="http://schemas.microsoft.com/office/drawing/2014/main" id="{801E1FC3-CCFA-4844-9F21-D1132D5FBBB4}"/>
                </a:ext>
              </a:extLst>
            </p:cNvPr>
            <p:cNvSpPr/>
            <p:nvPr/>
          </p:nvSpPr>
          <p:spPr bwMode="auto">
            <a:xfrm>
              <a:off x="6734176" y="3381375"/>
              <a:ext cx="141288" cy="165100"/>
            </a:xfrm>
            <a:custGeom>
              <a:avLst/>
              <a:gdLst>
                <a:gd name="T0" fmla="*/ 36 w 43"/>
                <a:gd name="T1" fmla="*/ 21 h 50"/>
                <a:gd name="T2" fmla="*/ 22 w 43"/>
                <a:gd name="T3" fmla="*/ 1 h 50"/>
                <a:gd name="T4" fmla="*/ 20 w 43"/>
                <a:gd name="T5" fmla="*/ 1 h 50"/>
                <a:gd name="T6" fmla="*/ 7 w 43"/>
                <a:gd name="T7" fmla="*/ 26 h 50"/>
                <a:gd name="T8" fmla="*/ 12 w 43"/>
                <a:gd name="T9" fmla="*/ 36 h 50"/>
                <a:gd name="T10" fmla="*/ 19 w 43"/>
                <a:gd name="T11" fmla="*/ 46 h 50"/>
                <a:gd name="T12" fmla="*/ 34 w 43"/>
                <a:gd name="T13" fmla="*/ 47 h 50"/>
                <a:gd name="T14" fmla="*/ 43 w 43"/>
                <a:gd name="T15" fmla="*/ 36 h 50"/>
                <a:gd name="T16" fmla="*/ 36 w 43"/>
                <a:gd name="T1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0">
                  <a:moveTo>
                    <a:pt x="36" y="21"/>
                  </a:moveTo>
                  <a:cubicBezTo>
                    <a:pt x="31" y="14"/>
                    <a:pt x="26" y="6"/>
                    <a:pt x="22" y="1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4" y="7"/>
                    <a:pt x="0" y="17"/>
                    <a:pt x="7" y="26"/>
                  </a:cubicBezTo>
                  <a:cubicBezTo>
                    <a:pt x="8" y="30"/>
                    <a:pt x="10" y="33"/>
                    <a:pt x="12" y="36"/>
                  </a:cubicBezTo>
                  <a:cubicBezTo>
                    <a:pt x="14" y="40"/>
                    <a:pt x="16" y="44"/>
                    <a:pt x="19" y="46"/>
                  </a:cubicBezTo>
                  <a:cubicBezTo>
                    <a:pt x="23" y="50"/>
                    <a:pt x="29" y="50"/>
                    <a:pt x="34" y="47"/>
                  </a:cubicBezTo>
                  <a:cubicBezTo>
                    <a:pt x="38" y="46"/>
                    <a:pt x="41" y="42"/>
                    <a:pt x="43" y="36"/>
                  </a:cubicBezTo>
                  <a:cubicBezTo>
                    <a:pt x="43" y="32"/>
                    <a:pt x="40" y="27"/>
                    <a:pt x="36" y="21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ṣļidè">
              <a:extLst>
                <a:ext uri="{FF2B5EF4-FFF2-40B4-BE49-F238E27FC236}">
                  <a16:creationId xmlns:a16="http://schemas.microsoft.com/office/drawing/2014/main" id="{49714D45-1392-41C7-AC89-290EE79B41A6}"/>
                </a:ext>
              </a:extLst>
            </p:cNvPr>
            <p:cNvSpPr/>
            <p:nvPr/>
          </p:nvSpPr>
          <p:spPr bwMode="auto">
            <a:xfrm>
              <a:off x="5722938" y="2784475"/>
              <a:ext cx="1295400" cy="2801938"/>
            </a:xfrm>
            <a:custGeom>
              <a:avLst/>
              <a:gdLst>
                <a:gd name="T0" fmla="*/ 391 w 392"/>
                <a:gd name="T1" fmla="*/ 1 h 850"/>
                <a:gd name="T2" fmla="*/ 328 w 392"/>
                <a:gd name="T3" fmla="*/ 3 h 850"/>
                <a:gd name="T4" fmla="*/ 284 w 392"/>
                <a:gd name="T5" fmla="*/ 113 h 850"/>
                <a:gd name="T6" fmla="*/ 240 w 392"/>
                <a:gd name="T7" fmla="*/ 225 h 850"/>
                <a:gd name="T8" fmla="*/ 152 w 392"/>
                <a:gd name="T9" fmla="*/ 448 h 850"/>
                <a:gd name="T10" fmla="*/ 1 w 392"/>
                <a:gd name="T11" fmla="*/ 846 h 850"/>
                <a:gd name="T12" fmla="*/ 4 w 392"/>
                <a:gd name="T13" fmla="*/ 850 h 850"/>
                <a:gd name="T14" fmla="*/ 75 w 392"/>
                <a:gd name="T15" fmla="*/ 850 h 850"/>
                <a:gd name="T16" fmla="*/ 79 w 392"/>
                <a:gd name="T17" fmla="*/ 848 h 850"/>
                <a:gd name="T18" fmla="*/ 179 w 392"/>
                <a:gd name="T19" fmla="*/ 571 h 850"/>
                <a:gd name="T20" fmla="*/ 262 w 392"/>
                <a:gd name="T21" fmla="*/ 363 h 850"/>
                <a:gd name="T22" fmla="*/ 343 w 392"/>
                <a:gd name="T23" fmla="*/ 143 h 850"/>
                <a:gd name="T24" fmla="*/ 374 w 392"/>
                <a:gd name="T25" fmla="*/ 56 h 850"/>
                <a:gd name="T26" fmla="*/ 392 w 392"/>
                <a:gd name="T27" fmla="*/ 2 h 850"/>
                <a:gd name="T28" fmla="*/ 391 w 392"/>
                <a:gd name="T29" fmla="*/ 1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850">
                  <a:moveTo>
                    <a:pt x="391" y="1"/>
                  </a:moveTo>
                  <a:cubicBezTo>
                    <a:pt x="380" y="1"/>
                    <a:pt x="329" y="1"/>
                    <a:pt x="328" y="3"/>
                  </a:cubicBezTo>
                  <a:cubicBezTo>
                    <a:pt x="313" y="39"/>
                    <a:pt x="299" y="76"/>
                    <a:pt x="284" y="113"/>
                  </a:cubicBezTo>
                  <a:cubicBezTo>
                    <a:pt x="270" y="151"/>
                    <a:pt x="255" y="188"/>
                    <a:pt x="240" y="225"/>
                  </a:cubicBezTo>
                  <a:cubicBezTo>
                    <a:pt x="211" y="299"/>
                    <a:pt x="181" y="374"/>
                    <a:pt x="152" y="448"/>
                  </a:cubicBezTo>
                  <a:cubicBezTo>
                    <a:pt x="136" y="487"/>
                    <a:pt x="15" y="809"/>
                    <a:pt x="1" y="846"/>
                  </a:cubicBezTo>
                  <a:cubicBezTo>
                    <a:pt x="0" y="848"/>
                    <a:pt x="2" y="850"/>
                    <a:pt x="4" y="850"/>
                  </a:cubicBezTo>
                  <a:cubicBezTo>
                    <a:pt x="75" y="850"/>
                    <a:pt x="75" y="850"/>
                    <a:pt x="75" y="850"/>
                  </a:cubicBezTo>
                  <a:cubicBezTo>
                    <a:pt x="77" y="850"/>
                    <a:pt x="78" y="850"/>
                    <a:pt x="79" y="848"/>
                  </a:cubicBezTo>
                  <a:cubicBezTo>
                    <a:pt x="87" y="826"/>
                    <a:pt x="179" y="571"/>
                    <a:pt x="179" y="571"/>
                  </a:cubicBezTo>
                  <a:cubicBezTo>
                    <a:pt x="208" y="502"/>
                    <a:pt x="235" y="432"/>
                    <a:pt x="262" y="363"/>
                  </a:cubicBezTo>
                  <a:cubicBezTo>
                    <a:pt x="290" y="290"/>
                    <a:pt x="317" y="217"/>
                    <a:pt x="343" y="143"/>
                  </a:cubicBezTo>
                  <a:cubicBezTo>
                    <a:pt x="354" y="114"/>
                    <a:pt x="364" y="85"/>
                    <a:pt x="374" y="56"/>
                  </a:cubicBezTo>
                  <a:cubicBezTo>
                    <a:pt x="382" y="39"/>
                    <a:pt x="388" y="21"/>
                    <a:pt x="392" y="2"/>
                  </a:cubicBezTo>
                  <a:cubicBezTo>
                    <a:pt x="392" y="1"/>
                    <a:pt x="392" y="0"/>
                    <a:pt x="391" y="1"/>
                  </a:cubicBezTo>
                  <a:close/>
                </a:path>
              </a:pathLst>
            </a:custGeom>
            <a:solidFill>
              <a:srgbClr val="005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ṧľiḋè">
              <a:extLst>
                <a:ext uri="{FF2B5EF4-FFF2-40B4-BE49-F238E27FC236}">
                  <a16:creationId xmlns:a16="http://schemas.microsoft.com/office/drawing/2014/main" id="{B7DE25C9-15AC-4376-BCDE-F9A279D708C9}"/>
                </a:ext>
              </a:extLst>
            </p:cNvPr>
            <p:cNvSpPr/>
            <p:nvPr/>
          </p:nvSpPr>
          <p:spPr bwMode="auto">
            <a:xfrm>
              <a:off x="5454651" y="2955925"/>
              <a:ext cx="46038" cy="119063"/>
            </a:xfrm>
            <a:custGeom>
              <a:avLst/>
              <a:gdLst>
                <a:gd name="T0" fmla="*/ 10 w 14"/>
                <a:gd name="T1" fmla="*/ 18 h 36"/>
                <a:gd name="T2" fmla="*/ 13 w 14"/>
                <a:gd name="T3" fmla="*/ 7 h 36"/>
                <a:gd name="T4" fmla="*/ 14 w 14"/>
                <a:gd name="T5" fmla="*/ 5 h 36"/>
                <a:gd name="T6" fmla="*/ 6 w 14"/>
                <a:gd name="T7" fmla="*/ 9 h 36"/>
                <a:gd name="T8" fmla="*/ 2 w 14"/>
                <a:gd name="T9" fmla="*/ 29 h 36"/>
                <a:gd name="T10" fmla="*/ 10 w 14"/>
                <a:gd name="T11" fmla="*/ 30 h 36"/>
                <a:gd name="T12" fmla="*/ 10 w 14"/>
                <a:gd name="T1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6">
                  <a:moveTo>
                    <a:pt x="10" y="18"/>
                  </a:moveTo>
                  <a:cubicBezTo>
                    <a:pt x="10" y="14"/>
                    <a:pt x="11" y="11"/>
                    <a:pt x="13" y="7"/>
                  </a:cubicBezTo>
                  <a:cubicBezTo>
                    <a:pt x="13" y="7"/>
                    <a:pt x="14" y="6"/>
                    <a:pt x="14" y="5"/>
                  </a:cubicBezTo>
                  <a:cubicBezTo>
                    <a:pt x="13" y="0"/>
                    <a:pt x="9" y="6"/>
                    <a:pt x="6" y="9"/>
                  </a:cubicBezTo>
                  <a:cubicBezTo>
                    <a:pt x="3" y="15"/>
                    <a:pt x="0" y="22"/>
                    <a:pt x="2" y="29"/>
                  </a:cubicBezTo>
                  <a:cubicBezTo>
                    <a:pt x="2" y="34"/>
                    <a:pt x="8" y="36"/>
                    <a:pt x="10" y="30"/>
                  </a:cubicBezTo>
                  <a:cubicBezTo>
                    <a:pt x="12" y="26"/>
                    <a:pt x="10" y="22"/>
                    <a:pt x="10" y="18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ṣļídé">
              <a:extLst>
                <a:ext uri="{FF2B5EF4-FFF2-40B4-BE49-F238E27FC236}">
                  <a16:creationId xmlns:a16="http://schemas.microsoft.com/office/drawing/2014/main" id="{B40C5FBB-73BC-4D14-8B92-711EBA2132D8}"/>
                </a:ext>
              </a:extLst>
            </p:cNvPr>
            <p:cNvSpPr/>
            <p:nvPr/>
          </p:nvSpPr>
          <p:spPr bwMode="auto">
            <a:xfrm>
              <a:off x="6029326" y="2474913"/>
              <a:ext cx="17463" cy="15875"/>
            </a:xfrm>
            <a:custGeom>
              <a:avLst/>
              <a:gdLst>
                <a:gd name="T0" fmla="*/ 4 w 5"/>
                <a:gd name="T1" fmla="*/ 1 h 5"/>
                <a:gd name="T2" fmla="*/ 4 w 5"/>
                <a:gd name="T3" fmla="*/ 1 h 5"/>
                <a:gd name="T4" fmla="*/ 1 w 5"/>
                <a:gd name="T5" fmla="*/ 1 h 5"/>
                <a:gd name="T6" fmla="*/ 0 w 5"/>
                <a:gd name="T7" fmla="*/ 3 h 5"/>
                <a:gd name="T8" fmla="*/ 1 w 5"/>
                <a:gd name="T9" fmla="*/ 5 h 5"/>
                <a:gd name="T10" fmla="*/ 4 w 5"/>
                <a:gd name="T11" fmla="*/ 4 h 5"/>
                <a:gd name="T12" fmla="*/ 4 w 5"/>
                <a:gd name="T13" fmla="*/ 4 h 5"/>
                <a:gd name="T14" fmla="*/ 4 w 5"/>
                <a:gd name="T1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2" y="5"/>
                    <a:pt x="3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00A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îš1idè">
              <a:extLst>
                <a:ext uri="{FF2B5EF4-FFF2-40B4-BE49-F238E27FC236}">
                  <a16:creationId xmlns:a16="http://schemas.microsoft.com/office/drawing/2014/main" id="{2E69E1A0-2ECE-463A-9E6B-A03AAAA46024}"/>
                </a:ext>
              </a:extLst>
            </p:cNvPr>
            <p:cNvSpPr/>
            <p:nvPr/>
          </p:nvSpPr>
          <p:spPr bwMode="auto">
            <a:xfrm>
              <a:off x="6080126" y="2462213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0 w 5"/>
                <a:gd name="T5" fmla="*/ 3 h 6"/>
                <a:gd name="T6" fmla="*/ 1 w 5"/>
                <a:gd name="T7" fmla="*/ 5 h 6"/>
                <a:gd name="T8" fmla="*/ 4 w 5"/>
                <a:gd name="T9" fmla="*/ 4 h 6"/>
                <a:gd name="T10" fmla="*/ 4 w 5"/>
                <a:gd name="T11" fmla="*/ 4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00A6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ïslíḋé">
              <a:extLst>
                <a:ext uri="{FF2B5EF4-FFF2-40B4-BE49-F238E27FC236}">
                  <a16:creationId xmlns:a16="http://schemas.microsoft.com/office/drawing/2014/main" id="{6BFFEE2E-FC63-434A-96E8-261DEC93C94D}"/>
                </a:ext>
              </a:extLst>
            </p:cNvPr>
            <p:cNvSpPr/>
            <p:nvPr/>
          </p:nvSpPr>
          <p:spPr bwMode="auto">
            <a:xfrm>
              <a:off x="6194426" y="1835150"/>
              <a:ext cx="50800" cy="26988"/>
            </a:xfrm>
            <a:custGeom>
              <a:avLst/>
              <a:gdLst>
                <a:gd name="T0" fmla="*/ 8 w 15"/>
                <a:gd name="T1" fmla="*/ 1 h 8"/>
                <a:gd name="T2" fmla="*/ 1 w 15"/>
                <a:gd name="T3" fmla="*/ 1 h 8"/>
                <a:gd name="T4" fmla="*/ 0 w 15"/>
                <a:gd name="T5" fmla="*/ 2 h 8"/>
                <a:gd name="T6" fmla="*/ 14 w 15"/>
                <a:gd name="T7" fmla="*/ 8 h 8"/>
                <a:gd name="T8" fmla="*/ 14 w 15"/>
                <a:gd name="T9" fmla="*/ 7 h 8"/>
                <a:gd name="T10" fmla="*/ 8 w 15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8">
                  <a:moveTo>
                    <a:pt x="8" y="1"/>
                  </a:moveTo>
                  <a:cubicBezTo>
                    <a:pt x="6" y="0"/>
                    <a:pt x="3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4" y="6"/>
                    <a:pt x="9" y="7"/>
                    <a:pt x="14" y="8"/>
                  </a:cubicBezTo>
                  <a:cubicBezTo>
                    <a:pt x="14" y="8"/>
                    <a:pt x="15" y="7"/>
                    <a:pt x="14" y="7"/>
                  </a:cubicBezTo>
                  <a:cubicBezTo>
                    <a:pt x="13" y="4"/>
                    <a:pt x="11" y="2"/>
                    <a:pt x="8" y="1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iṡḷîḓè">
              <a:extLst>
                <a:ext uri="{FF2B5EF4-FFF2-40B4-BE49-F238E27FC236}">
                  <a16:creationId xmlns:a16="http://schemas.microsoft.com/office/drawing/2014/main" id="{BD3DC344-3D9A-48C5-9D94-741E3A43BE7E}"/>
                </a:ext>
              </a:extLst>
            </p:cNvPr>
            <p:cNvSpPr/>
            <p:nvPr/>
          </p:nvSpPr>
          <p:spPr bwMode="auto">
            <a:xfrm>
              <a:off x="6188076" y="1808163"/>
              <a:ext cx="53975" cy="39688"/>
            </a:xfrm>
            <a:custGeom>
              <a:avLst/>
              <a:gdLst>
                <a:gd name="T0" fmla="*/ 8 w 16"/>
                <a:gd name="T1" fmla="*/ 1 h 12"/>
                <a:gd name="T2" fmla="*/ 1 w 16"/>
                <a:gd name="T3" fmla="*/ 2 h 12"/>
                <a:gd name="T4" fmla="*/ 0 w 16"/>
                <a:gd name="T5" fmla="*/ 2 h 12"/>
                <a:gd name="T6" fmla="*/ 1 w 16"/>
                <a:gd name="T7" fmla="*/ 9 h 12"/>
                <a:gd name="T8" fmla="*/ 2 w 16"/>
                <a:gd name="T9" fmla="*/ 9 h 12"/>
                <a:gd name="T10" fmla="*/ 10 w 16"/>
                <a:gd name="T11" fmla="*/ 11 h 12"/>
                <a:gd name="T12" fmla="*/ 13 w 16"/>
                <a:gd name="T13" fmla="*/ 12 h 12"/>
                <a:gd name="T14" fmla="*/ 16 w 16"/>
                <a:gd name="T15" fmla="*/ 8 h 12"/>
                <a:gd name="T16" fmla="*/ 8 w 16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2">
                  <a:moveTo>
                    <a:pt x="8" y="1"/>
                  </a:moveTo>
                  <a:cubicBezTo>
                    <a:pt x="6" y="0"/>
                    <a:pt x="3" y="0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1" y="9"/>
                    <a:pt x="2" y="9"/>
                    <a:pt x="2" y="9"/>
                  </a:cubicBezTo>
                  <a:cubicBezTo>
                    <a:pt x="5" y="7"/>
                    <a:pt x="8" y="9"/>
                    <a:pt x="10" y="11"/>
                  </a:cubicBezTo>
                  <a:cubicBezTo>
                    <a:pt x="11" y="11"/>
                    <a:pt x="12" y="12"/>
                    <a:pt x="13" y="12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5" y="5"/>
                    <a:pt x="11" y="2"/>
                    <a:pt x="8" y="1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ïś1íḋe">
              <a:extLst>
                <a:ext uri="{FF2B5EF4-FFF2-40B4-BE49-F238E27FC236}">
                  <a16:creationId xmlns:a16="http://schemas.microsoft.com/office/drawing/2014/main" id="{CED31295-D3BF-4F0F-92DC-74ECFFDB302E}"/>
                </a:ext>
              </a:extLst>
            </p:cNvPr>
            <p:cNvSpPr/>
            <p:nvPr/>
          </p:nvSpPr>
          <p:spPr bwMode="auto">
            <a:xfrm>
              <a:off x="6165851" y="1785938"/>
              <a:ext cx="76200" cy="52388"/>
            </a:xfrm>
            <a:custGeom>
              <a:avLst/>
              <a:gdLst>
                <a:gd name="T0" fmla="*/ 19 w 23"/>
                <a:gd name="T1" fmla="*/ 2 h 16"/>
                <a:gd name="T2" fmla="*/ 10 w 23"/>
                <a:gd name="T3" fmla="*/ 0 h 16"/>
                <a:gd name="T4" fmla="*/ 1 w 23"/>
                <a:gd name="T5" fmla="*/ 8 h 16"/>
                <a:gd name="T6" fmla="*/ 0 w 23"/>
                <a:gd name="T7" fmla="*/ 9 h 16"/>
                <a:gd name="T8" fmla="*/ 5 w 23"/>
                <a:gd name="T9" fmla="*/ 14 h 16"/>
                <a:gd name="T10" fmla="*/ 7 w 23"/>
                <a:gd name="T11" fmla="*/ 15 h 16"/>
                <a:gd name="T12" fmla="*/ 9 w 23"/>
                <a:gd name="T13" fmla="*/ 11 h 16"/>
                <a:gd name="T14" fmla="*/ 20 w 23"/>
                <a:gd name="T15" fmla="*/ 8 h 16"/>
                <a:gd name="T16" fmla="*/ 23 w 23"/>
                <a:gd name="T17" fmla="*/ 6 h 16"/>
                <a:gd name="T18" fmla="*/ 19 w 23"/>
                <a:gd name="T1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6">
                  <a:moveTo>
                    <a:pt x="19" y="2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5" y="0"/>
                    <a:pt x="0" y="3"/>
                    <a:pt x="1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2" y="11"/>
                    <a:pt x="3" y="12"/>
                    <a:pt x="5" y="14"/>
                  </a:cubicBezTo>
                  <a:cubicBezTo>
                    <a:pt x="5" y="14"/>
                    <a:pt x="6" y="15"/>
                    <a:pt x="7" y="15"/>
                  </a:cubicBezTo>
                  <a:cubicBezTo>
                    <a:pt x="9" y="16"/>
                    <a:pt x="9" y="13"/>
                    <a:pt x="9" y="11"/>
                  </a:cubicBezTo>
                  <a:cubicBezTo>
                    <a:pt x="9" y="5"/>
                    <a:pt x="16" y="7"/>
                    <a:pt x="20" y="8"/>
                  </a:cubicBezTo>
                  <a:cubicBezTo>
                    <a:pt x="21" y="8"/>
                    <a:pt x="23" y="8"/>
                    <a:pt x="23" y="6"/>
                  </a:cubicBezTo>
                  <a:cubicBezTo>
                    <a:pt x="23" y="4"/>
                    <a:pt x="20" y="2"/>
                    <a:pt x="19" y="2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i$liḋê">
              <a:extLst>
                <a:ext uri="{FF2B5EF4-FFF2-40B4-BE49-F238E27FC236}">
                  <a16:creationId xmlns:a16="http://schemas.microsoft.com/office/drawing/2014/main" id="{C8DD9830-AF22-4886-8FEB-42D9B51B9459}"/>
                </a:ext>
              </a:extLst>
            </p:cNvPr>
            <p:cNvSpPr/>
            <p:nvPr/>
          </p:nvSpPr>
          <p:spPr bwMode="auto">
            <a:xfrm>
              <a:off x="6148388" y="1703388"/>
              <a:ext cx="142875" cy="144463"/>
            </a:xfrm>
            <a:custGeom>
              <a:avLst/>
              <a:gdLst>
                <a:gd name="T0" fmla="*/ 36 w 43"/>
                <a:gd name="T1" fmla="*/ 10 h 44"/>
                <a:gd name="T2" fmla="*/ 8 w 43"/>
                <a:gd name="T3" fmla="*/ 8 h 44"/>
                <a:gd name="T4" fmla="*/ 3 w 43"/>
                <a:gd name="T5" fmla="*/ 16 h 44"/>
                <a:gd name="T6" fmla="*/ 11 w 43"/>
                <a:gd name="T7" fmla="*/ 40 h 44"/>
                <a:gd name="T8" fmla="*/ 37 w 43"/>
                <a:gd name="T9" fmla="*/ 35 h 44"/>
                <a:gd name="T10" fmla="*/ 36 w 43"/>
                <a:gd name="T11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4">
                  <a:moveTo>
                    <a:pt x="36" y="10"/>
                  </a:moveTo>
                  <a:cubicBezTo>
                    <a:pt x="30" y="2"/>
                    <a:pt x="16" y="0"/>
                    <a:pt x="8" y="8"/>
                  </a:cubicBezTo>
                  <a:cubicBezTo>
                    <a:pt x="7" y="9"/>
                    <a:pt x="4" y="13"/>
                    <a:pt x="3" y="16"/>
                  </a:cubicBezTo>
                  <a:cubicBezTo>
                    <a:pt x="0" y="25"/>
                    <a:pt x="4" y="35"/>
                    <a:pt x="11" y="40"/>
                  </a:cubicBezTo>
                  <a:cubicBezTo>
                    <a:pt x="20" y="44"/>
                    <a:pt x="31" y="42"/>
                    <a:pt x="37" y="35"/>
                  </a:cubicBezTo>
                  <a:cubicBezTo>
                    <a:pt x="43" y="28"/>
                    <a:pt x="42" y="17"/>
                    <a:pt x="36" y="10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i$ḻïḋè">
              <a:extLst>
                <a:ext uri="{FF2B5EF4-FFF2-40B4-BE49-F238E27FC236}">
                  <a16:creationId xmlns:a16="http://schemas.microsoft.com/office/drawing/2014/main" id="{E953895E-3C9C-4E8D-A73E-F913119AFDE1}"/>
                </a:ext>
              </a:extLst>
            </p:cNvPr>
            <p:cNvSpPr/>
            <p:nvPr/>
          </p:nvSpPr>
          <p:spPr bwMode="auto">
            <a:xfrm>
              <a:off x="6135688" y="1730375"/>
              <a:ext cx="303213" cy="527050"/>
            </a:xfrm>
            <a:custGeom>
              <a:avLst/>
              <a:gdLst>
                <a:gd name="T0" fmla="*/ 87 w 92"/>
                <a:gd name="T1" fmla="*/ 133 h 160"/>
                <a:gd name="T2" fmla="*/ 62 w 92"/>
                <a:gd name="T3" fmla="*/ 92 h 160"/>
                <a:gd name="T4" fmla="*/ 49 w 92"/>
                <a:gd name="T5" fmla="*/ 76 h 160"/>
                <a:gd name="T6" fmla="*/ 49 w 92"/>
                <a:gd name="T7" fmla="*/ 76 h 160"/>
                <a:gd name="T8" fmla="*/ 41 w 92"/>
                <a:gd name="T9" fmla="*/ 59 h 160"/>
                <a:gd name="T10" fmla="*/ 42 w 92"/>
                <a:gd name="T11" fmla="*/ 48 h 160"/>
                <a:gd name="T12" fmla="*/ 41 w 92"/>
                <a:gd name="T13" fmla="*/ 41 h 160"/>
                <a:gd name="T14" fmla="*/ 31 w 92"/>
                <a:gd name="T15" fmla="*/ 38 h 160"/>
                <a:gd name="T16" fmla="*/ 24 w 92"/>
                <a:gd name="T17" fmla="*/ 36 h 160"/>
                <a:gd name="T18" fmla="*/ 24 w 92"/>
                <a:gd name="T19" fmla="*/ 36 h 160"/>
                <a:gd name="T20" fmla="*/ 15 w 92"/>
                <a:gd name="T21" fmla="*/ 28 h 160"/>
                <a:gd name="T22" fmla="*/ 9 w 92"/>
                <a:gd name="T23" fmla="*/ 19 h 160"/>
                <a:gd name="T24" fmla="*/ 9 w 92"/>
                <a:gd name="T25" fmla="*/ 9 h 160"/>
                <a:gd name="T26" fmla="*/ 8 w 92"/>
                <a:gd name="T27" fmla="*/ 2 h 160"/>
                <a:gd name="T28" fmla="*/ 3 w 92"/>
                <a:gd name="T29" fmla="*/ 3 h 160"/>
                <a:gd name="T30" fmla="*/ 1 w 92"/>
                <a:gd name="T31" fmla="*/ 10 h 160"/>
                <a:gd name="T32" fmla="*/ 0 w 92"/>
                <a:gd name="T33" fmla="*/ 17 h 160"/>
                <a:gd name="T34" fmla="*/ 4 w 92"/>
                <a:gd name="T35" fmla="*/ 29 h 160"/>
                <a:gd name="T36" fmla="*/ 7 w 92"/>
                <a:gd name="T37" fmla="*/ 36 h 160"/>
                <a:gd name="T38" fmla="*/ 7 w 92"/>
                <a:gd name="T39" fmla="*/ 36 h 160"/>
                <a:gd name="T40" fmla="*/ 12 w 92"/>
                <a:gd name="T41" fmla="*/ 52 h 160"/>
                <a:gd name="T42" fmla="*/ 25 w 92"/>
                <a:gd name="T43" fmla="*/ 76 h 160"/>
                <a:gd name="T44" fmla="*/ 25 w 92"/>
                <a:gd name="T45" fmla="*/ 76 h 160"/>
                <a:gd name="T46" fmla="*/ 50 w 92"/>
                <a:gd name="T47" fmla="*/ 128 h 160"/>
                <a:gd name="T48" fmla="*/ 76 w 92"/>
                <a:gd name="T49" fmla="*/ 159 h 160"/>
                <a:gd name="T50" fmla="*/ 89 w 92"/>
                <a:gd name="T51" fmla="*/ 154 h 160"/>
                <a:gd name="T52" fmla="*/ 87 w 92"/>
                <a:gd name="T53" fmla="*/ 133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2" h="160">
                  <a:moveTo>
                    <a:pt x="87" y="133"/>
                  </a:moveTo>
                  <a:cubicBezTo>
                    <a:pt x="81" y="117"/>
                    <a:pt x="72" y="106"/>
                    <a:pt x="62" y="92"/>
                  </a:cubicBezTo>
                  <a:cubicBezTo>
                    <a:pt x="59" y="88"/>
                    <a:pt x="53" y="80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2" y="67"/>
                    <a:pt x="41" y="62"/>
                    <a:pt x="41" y="59"/>
                  </a:cubicBezTo>
                  <a:cubicBezTo>
                    <a:pt x="41" y="55"/>
                    <a:pt x="42" y="52"/>
                    <a:pt x="42" y="48"/>
                  </a:cubicBezTo>
                  <a:cubicBezTo>
                    <a:pt x="42" y="46"/>
                    <a:pt x="43" y="43"/>
                    <a:pt x="41" y="41"/>
                  </a:cubicBezTo>
                  <a:cubicBezTo>
                    <a:pt x="40" y="39"/>
                    <a:pt x="32" y="38"/>
                    <a:pt x="31" y="38"/>
                  </a:cubicBezTo>
                  <a:cubicBezTo>
                    <a:pt x="29" y="39"/>
                    <a:pt x="26" y="37"/>
                    <a:pt x="24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0" y="34"/>
                    <a:pt x="17" y="31"/>
                    <a:pt x="15" y="28"/>
                  </a:cubicBezTo>
                  <a:cubicBezTo>
                    <a:pt x="12" y="25"/>
                    <a:pt x="10" y="22"/>
                    <a:pt x="9" y="19"/>
                  </a:cubicBezTo>
                  <a:cubicBezTo>
                    <a:pt x="8" y="15"/>
                    <a:pt x="9" y="12"/>
                    <a:pt x="9" y="9"/>
                  </a:cubicBezTo>
                  <a:cubicBezTo>
                    <a:pt x="9" y="7"/>
                    <a:pt x="9" y="3"/>
                    <a:pt x="8" y="2"/>
                  </a:cubicBezTo>
                  <a:cubicBezTo>
                    <a:pt x="6" y="0"/>
                    <a:pt x="4" y="2"/>
                    <a:pt x="3" y="3"/>
                  </a:cubicBezTo>
                  <a:cubicBezTo>
                    <a:pt x="2" y="5"/>
                    <a:pt x="2" y="8"/>
                    <a:pt x="1" y="10"/>
                  </a:cubicBezTo>
                  <a:cubicBezTo>
                    <a:pt x="1" y="12"/>
                    <a:pt x="0" y="14"/>
                    <a:pt x="0" y="17"/>
                  </a:cubicBezTo>
                  <a:cubicBezTo>
                    <a:pt x="0" y="21"/>
                    <a:pt x="2" y="25"/>
                    <a:pt x="4" y="29"/>
                  </a:cubicBezTo>
                  <a:cubicBezTo>
                    <a:pt x="5" y="32"/>
                    <a:pt x="6" y="34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5" y="42"/>
                    <a:pt x="9" y="47"/>
                    <a:pt x="12" y="52"/>
                  </a:cubicBezTo>
                  <a:cubicBezTo>
                    <a:pt x="15" y="59"/>
                    <a:pt x="21" y="70"/>
                    <a:pt x="25" y="76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33" y="94"/>
                    <a:pt x="42" y="111"/>
                    <a:pt x="50" y="128"/>
                  </a:cubicBezTo>
                  <a:cubicBezTo>
                    <a:pt x="55" y="139"/>
                    <a:pt x="62" y="158"/>
                    <a:pt x="76" y="159"/>
                  </a:cubicBezTo>
                  <a:cubicBezTo>
                    <a:pt x="81" y="160"/>
                    <a:pt x="86" y="158"/>
                    <a:pt x="89" y="154"/>
                  </a:cubicBezTo>
                  <a:cubicBezTo>
                    <a:pt x="92" y="148"/>
                    <a:pt x="89" y="139"/>
                    <a:pt x="87" y="133"/>
                  </a:cubicBezTo>
                  <a:close/>
                </a:path>
              </a:pathLst>
            </a:custGeom>
            <a:solidFill>
              <a:srgbClr val="E5B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îṥļiḍê">
              <a:extLst>
                <a:ext uri="{FF2B5EF4-FFF2-40B4-BE49-F238E27FC236}">
                  <a16:creationId xmlns:a16="http://schemas.microsoft.com/office/drawing/2014/main" id="{4DB7D4AA-0546-41A2-AD0A-406407BC8158}"/>
                </a:ext>
              </a:extLst>
            </p:cNvPr>
            <p:cNvSpPr/>
            <p:nvPr/>
          </p:nvSpPr>
          <p:spPr bwMode="auto">
            <a:xfrm>
              <a:off x="6227763" y="1782763"/>
              <a:ext cx="66675" cy="128588"/>
            </a:xfrm>
            <a:custGeom>
              <a:avLst/>
              <a:gdLst>
                <a:gd name="T0" fmla="*/ 19 w 20"/>
                <a:gd name="T1" fmla="*/ 2 h 39"/>
                <a:gd name="T2" fmla="*/ 19 w 20"/>
                <a:gd name="T3" fmla="*/ 2 h 39"/>
                <a:gd name="T4" fmla="*/ 19 w 20"/>
                <a:gd name="T5" fmla="*/ 2 h 39"/>
                <a:gd name="T6" fmla="*/ 18 w 20"/>
                <a:gd name="T7" fmla="*/ 1 h 39"/>
                <a:gd name="T8" fmla="*/ 12 w 20"/>
                <a:gd name="T9" fmla="*/ 3 h 39"/>
                <a:gd name="T10" fmla="*/ 9 w 20"/>
                <a:gd name="T11" fmla="*/ 11 h 39"/>
                <a:gd name="T12" fmla="*/ 4 w 20"/>
                <a:gd name="T13" fmla="*/ 21 h 39"/>
                <a:gd name="T14" fmla="*/ 5 w 20"/>
                <a:gd name="T15" fmla="*/ 35 h 39"/>
                <a:gd name="T16" fmla="*/ 15 w 20"/>
                <a:gd name="T17" fmla="*/ 26 h 39"/>
                <a:gd name="T18" fmla="*/ 18 w 20"/>
                <a:gd name="T19" fmla="*/ 15 h 39"/>
                <a:gd name="T20" fmla="*/ 19 w 20"/>
                <a:gd name="T21" fmla="*/ 3 h 39"/>
                <a:gd name="T22" fmla="*/ 19 w 20"/>
                <a:gd name="T2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39">
                  <a:moveTo>
                    <a:pt x="19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4" y="2"/>
                    <a:pt x="12" y="3"/>
                  </a:cubicBezTo>
                  <a:cubicBezTo>
                    <a:pt x="10" y="5"/>
                    <a:pt x="10" y="8"/>
                    <a:pt x="9" y="11"/>
                  </a:cubicBezTo>
                  <a:cubicBezTo>
                    <a:pt x="8" y="15"/>
                    <a:pt x="6" y="18"/>
                    <a:pt x="4" y="21"/>
                  </a:cubicBezTo>
                  <a:cubicBezTo>
                    <a:pt x="1" y="25"/>
                    <a:pt x="0" y="31"/>
                    <a:pt x="5" y="35"/>
                  </a:cubicBezTo>
                  <a:cubicBezTo>
                    <a:pt x="10" y="39"/>
                    <a:pt x="14" y="31"/>
                    <a:pt x="15" y="26"/>
                  </a:cubicBezTo>
                  <a:cubicBezTo>
                    <a:pt x="16" y="23"/>
                    <a:pt x="17" y="19"/>
                    <a:pt x="18" y="15"/>
                  </a:cubicBezTo>
                  <a:cubicBezTo>
                    <a:pt x="19" y="11"/>
                    <a:pt x="20" y="7"/>
                    <a:pt x="19" y="3"/>
                  </a:cubicBezTo>
                  <a:cubicBezTo>
                    <a:pt x="20" y="3"/>
                    <a:pt x="20" y="2"/>
                    <a:pt x="19" y="2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šļïďê">
              <a:extLst>
                <a:ext uri="{FF2B5EF4-FFF2-40B4-BE49-F238E27FC236}">
                  <a16:creationId xmlns:a16="http://schemas.microsoft.com/office/drawing/2014/main" id="{E9D9C0C8-4234-474E-ADCC-74E8FFD79F37}"/>
                </a:ext>
              </a:extLst>
            </p:cNvPr>
            <p:cNvSpPr/>
            <p:nvPr/>
          </p:nvSpPr>
          <p:spPr bwMode="auto">
            <a:xfrm>
              <a:off x="7123113" y="3575050"/>
              <a:ext cx="173038" cy="122238"/>
            </a:xfrm>
            <a:custGeom>
              <a:avLst/>
              <a:gdLst>
                <a:gd name="T0" fmla="*/ 52 w 52"/>
                <a:gd name="T1" fmla="*/ 16 h 37"/>
                <a:gd name="T2" fmla="*/ 49 w 52"/>
                <a:gd name="T3" fmla="*/ 2 h 37"/>
                <a:gd name="T4" fmla="*/ 44 w 52"/>
                <a:gd name="T5" fmla="*/ 5 h 37"/>
                <a:gd name="T6" fmla="*/ 6 w 52"/>
                <a:gd name="T7" fmla="*/ 11 h 37"/>
                <a:gd name="T8" fmla="*/ 2 w 52"/>
                <a:gd name="T9" fmla="*/ 10 h 37"/>
                <a:gd name="T10" fmla="*/ 0 w 52"/>
                <a:gd name="T11" fmla="*/ 12 h 37"/>
                <a:gd name="T12" fmla="*/ 5 w 52"/>
                <a:gd name="T13" fmla="*/ 25 h 37"/>
                <a:gd name="T14" fmla="*/ 8 w 52"/>
                <a:gd name="T15" fmla="*/ 33 h 37"/>
                <a:gd name="T16" fmla="*/ 15 w 52"/>
                <a:gd name="T17" fmla="*/ 37 h 37"/>
                <a:gd name="T18" fmla="*/ 34 w 52"/>
                <a:gd name="T19" fmla="*/ 34 h 37"/>
                <a:gd name="T20" fmla="*/ 47 w 52"/>
                <a:gd name="T21" fmla="*/ 29 h 37"/>
                <a:gd name="T22" fmla="*/ 52 w 52"/>
                <a:gd name="T23" fmla="*/ 21 h 37"/>
                <a:gd name="T24" fmla="*/ 52 w 52"/>
                <a:gd name="T25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37">
                  <a:moveTo>
                    <a:pt x="52" y="16"/>
                  </a:moveTo>
                  <a:cubicBezTo>
                    <a:pt x="52" y="12"/>
                    <a:pt x="51" y="6"/>
                    <a:pt x="49" y="2"/>
                  </a:cubicBezTo>
                  <a:cubicBezTo>
                    <a:pt x="48" y="0"/>
                    <a:pt x="45" y="4"/>
                    <a:pt x="44" y="5"/>
                  </a:cubicBezTo>
                  <a:cubicBezTo>
                    <a:pt x="39" y="9"/>
                    <a:pt x="9" y="11"/>
                    <a:pt x="6" y="11"/>
                  </a:cubicBezTo>
                  <a:cubicBezTo>
                    <a:pt x="6" y="11"/>
                    <a:pt x="2" y="12"/>
                    <a:pt x="2" y="10"/>
                  </a:cubicBezTo>
                  <a:cubicBezTo>
                    <a:pt x="2" y="9"/>
                    <a:pt x="0" y="11"/>
                    <a:pt x="0" y="12"/>
                  </a:cubicBezTo>
                  <a:cubicBezTo>
                    <a:pt x="0" y="17"/>
                    <a:pt x="4" y="22"/>
                    <a:pt x="5" y="25"/>
                  </a:cubicBezTo>
                  <a:cubicBezTo>
                    <a:pt x="6" y="28"/>
                    <a:pt x="7" y="31"/>
                    <a:pt x="8" y="33"/>
                  </a:cubicBezTo>
                  <a:cubicBezTo>
                    <a:pt x="10" y="36"/>
                    <a:pt x="12" y="37"/>
                    <a:pt x="15" y="37"/>
                  </a:cubicBezTo>
                  <a:cubicBezTo>
                    <a:pt x="21" y="37"/>
                    <a:pt x="28" y="35"/>
                    <a:pt x="34" y="34"/>
                  </a:cubicBezTo>
                  <a:cubicBezTo>
                    <a:pt x="39" y="33"/>
                    <a:pt x="44" y="32"/>
                    <a:pt x="47" y="29"/>
                  </a:cubicBezTo>
                  <a:cubicBezTo>
                    <a:pt x="50" y="26"/>
                    <a:pt x="51" y="24"/>
                    <a:pt x="52" y="21"/>
                  </a:cubicBezTo>
                  <a:cubicBezTo>
                    <a:pt x="52" y="20"/>
                    <a:pt x="52" y="18"/>
                    <a:pt x="52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îṡḻiḍê">
              <a:extLst>
                <a:ext uri="{FF2B5EF4-FFF2-40B4-BE49-F238E27FC236}">
                  <a16:creationId xmlns:a16="http://schemas.microsoft.com/office/drawing/2014/main" id="{BCAB0C76-343C-470C-AAE5-471CA36D4340}"/>
                </a:ext>
              </a:extLst>
            </p:cNvPr>
            <p:cNvSpPr/>
            <p:nvPr/>
          </p:nvSpPr>
          <p:spPr bwMode="auto">
            <a:xfrm>
              <a:off x="6816726" y="3617913"/>
              <a:ext cx="333375" cy="517525"/>
            </a:xfrm>
            <a:custGeom>
              <a:avLst/>
              <a:gdLst>
                <a:gd name="T0" fmla="*/ 100 w 101"/>
                <a:gd name="T1" fmla="*/ 10 h 157"/>
                <a:gd name="T2" fmla="*/ 96 w 101"/>
                <a:gd name="T3" fmla="*/ 1 h 157"/>
                <a:gd name="T4" fmla="*/ 92 w 101"/>
                <a:gd name="T5" fmla="*/ 1 h 157"/>
                <a:gd name="T6" fmla="*/ 88 w 101"/>
                <a:gd name="T7" fmla="*/ 8 h 157"/>
                <a:gd name="T8" fmla="*/ 88 w 101"/>
                <a:gd name="T9" fmla="*/ 13 h 157"/>
                <a:gd name="T10" fmla="*/ 83 w 101"/>
                <a:gd name="T11" fmla="*/ 27 h 157"/>
                <a:gd name="T12" fmla="*/ 70 w 101"/>
                <a:gd name="T13" fmla="*/ 46 h 157"/>
                <a:gd name="T14" fmla="*/ 37 w 101"/>
                <a:gd name="T15" fmla="*/ 77 h 157"/>
                <a:gd name="T16" fmla="*/ 6 w 101"/>
                <a:gd name="T17" fmla="*/ 145 h 157"/>
                <a:gd name="T18" fmla="*/ 15 w 101"/>
                <a:gd name="T19" fmla="*/ 156 h 157"/>
                <a:gd name="T20" fmla="*/ 18 w 101"/>
                <a:gd name="T21" fmla="*/ 155 h 157"/>
                <a:gd name="T22" fmla="*/ 26 w 101"/>
                <a:gd name="T23" fmla="*/ 136 h 157"/>
                <a:gd name="T24" fmla="*/ 38 w 101"/>
                <a:gd name="T25" fmla="*/ 96 h 157"/>
                <a:gd name="T26" fmla="*/ 65 w 101"/>
                <a:gd name="T27" fmla="*/ 66 h 157"/>
                <a:gd name="T28" fmla="*/ 94 w 101"/>
                <a:gd name="T29" fmla="*/ 20 h 157"/>
                <a:gd name="T30" fmla="*/ 99 w 101"/>
                <a:gd name="T31" fmla="*/ 17 h 157"/>
                <a:gd name="T32" fmla="*/ 101 w 101"/>
                <a:gd name="T33" fmla="*/ 14 h 157"/>
                <a:gd name="T34" fmla="*/ 100 w 101"/>
                <a:gd name="T35" fmla="*/ 1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1" h="157">
                  <a:moveTo>
                    <a:pt x="100" y="10"/>
                  </a:moveTo>
                  <a:cubicBezTo>
                    <a:pt x="99" y="7"/>
                    <a:pt x="98" y="4"/>
                    <a:pt x="96" y="1"/>
                  </a:cubicBezTo>
                  <a:cubicBezTo>
                    <a:pt x="95" y="0"/>
                    <a:pt x="93" y="0"/>
                    <a:pt x="92" y="1"/>
                  </a:cubicBezTo>
                  <a:cubicBezTo>
                    <a:pt x="92" y="2"/>
                    <a:pt x="88" y="6"/>
                    <a:pt x="88" y="8"/>
                  </a:cubicBezTo>
                  <a:cubicBezTo>
                    <a:pt x="87" y="10"/>
                    <a:pt x="88" y="12"/>
                    <a:pt x="88" y="13"/>
                  </a:cubicBezTo>
                  <a:cubicBezTo>
                    <a:pt x="86" y="18"/>
                    <a:pt x="85" y="23"/>
                    <a:pt x="83" y="27"/>
                  </a:cubicBezTo>
                  <a:cubicBezTo>
                    <a:pt x="79" y="34"/>
                    <a:pt x="75" y="40"/>
                    <a:pt x="70" y="46"/>
                  </a:cubicBezTo>
                  <a:cubicBezTo>
                    <a:pt x="60" y="57"/>
                    <a:pt x="48" y="67"/>
                    <a:pt x="37" y="77"/>
                  </a:cubicBezTo>
                  <a:cubicBezTo>
                    <a:pt x="19" y="94"/>
                    <a:pt x="0" y="118"/>
                    <a:pt x="6" y="145"/>
                  </a:cubicBezTo>
                  <a:cubicBezTo>
                    <a:pt x="6" y="146"/>
                    <a:pt x="12" y="152"/>
                    <a:pt x="15" y="156"/>
                  </a:cubicBezTo>
                  <a:cubicBezTo>
                    <a:pt x="16" y="157"/>
                    <a:pt x="18" y="156"/>
                    <a:pt x="18" y="155"/>
                  </a:cubicBezTo>
                  <a:cubicBezTo>
                    <a:pt x="21" y="148"/>
                    <a:pt x="26" y="137"/>
                    <a:pt x="26" y="136"/>
                  </a:cubicBezTo>
                  <a:cubicBezTo>
                    <a:pt x="28" y="122"/>
                    <a:pt x="30" y="107"/>
                    <a:pt x="38" y="96"/>
                  </a:cubicBezTo>
                  <a:cubicBezTo>
                    <a:pt x="46" y="85"/>
                    <a:pt x="55" y="75"/>
                    <a:pt x="65" y="66"/>
                  </a:cubicBezTo>
                  <a:cubicBezTo>
                    <a:pt x="89" y="46"/>
                    <a:pt x="94" y="20"/>
                    <a:pt x="94" y="20"/>
                  </a:cubicBezTo>
                  <a:cubicBezTo>
                    <a:pt x="95" y="18"/>
                    <a:pt x="98" y="18"/>
                    <a:pt x="99" y="17"/>
                  </a:cubicBezTo>
                  <a:cubicBezTo>
                    <a:pt x="100" y="16"/>
                    <a:pt x="101" y="15"/>
                    <a:pt x="101" y="14"/>
                  </a:cubicBezTo>
                  <a:cubicBezTo>
                    <a:pt x="101" y="12"/>
                    <a:pt x="101" y="11"/>
                    <a:pt x="100" y="10"/>
                  </a:cubicBezTo>
                  <a:close/>
                </a:path>
              </a:pathLst>
            </a:custGeom>
            <a:solidFill>
              <a:srgbClr val="0052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îśļïdê">
              <a:extLst>
                <a:ext uri="{FF2B5EF4-FFF2-40B4-BE49-F238E27FC236}">
                  <a16:creationId xmlns:a16="http://schemas.microsoft.com/office/drawing/2014/main" id="{9E009007-DCDD-492D-9310-DE9F35A9615E}"/>
                </a:ext>
              </a:extLst>
            </p:cNvPr>
            <p:cNvSpPr/>
            <p:nvPr/>
          </p:nvSpPr>
          <p:spPr bwMode="auto">
            <a:xfrm>
              <a:off x="6869113" y="3846513"/>
              <a:ext cx="158750" cy="163513"/>
            </a:xfrm>
            <a:custGeom>
              <a:avLst/>
              <a:gdLst>
                <a:gd name="T0" fmla="*/ 33 w 48"/>
                <a:gd name="T1" fmla="*/ 8 h 50"/>
                <a:gd name="T2" fmla="*/ 4 w 48"/>
                <a:gd name="T3" fmla="*/ 19 h 50"/>
                <a:gd name="T4" fmla="*/ 6 w 48"/>
                <a:gd name="T5" fmla="*/ 40 h 50"/>
                <a:gd name="T6" fmla="*/ 37 w 48"/>
                <a:gd name="T7" fmla="*/ 50 h 50"/>
                <a:gd name="T8" fmla="*/ 33 w 48"/>
                <a:gd name="T9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50">
                  <a:moveTo>
                    <a:pt x="33" y="8"/>
                  </a:moveTo>
                  <a:cubicBezTo>
                    <a:pt x="20" y="0"/>
                    <a:pt x="8" y="10"/>
                    <a:pt x="4" y="19"/>
                  </a:cubicBezTo>
                  <a:cubicBezTo>
                    <a:pt x="0" y="26"/>
                    <a:pt x="2" y="34"/>
                    <a:pt x="6" y="40"/>
                  </a:cubicBezTo>
                  <a:cubicBezTo>
                    <a:pt x="14" y="48"/>
                    <a:pt x="18" y="49"/>
                    <a:pt x="37" y="50"/>
                  </a:cubicBezTo>
                  <a:cubicBezTo>
                    <a:pt x="37" y="50"/>
                    <a:pt x="48" y="18"/>
                    <a:pt x="33" y="8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ŝḻíḍê">
              <a:extLst>
                <a:ext uri="{FF2B5EF4-FFF2-40B4-BE49-F238E27FC236}">
                  <a16:creationId xmlns:a16="http://schemas.microsoft.com/office/drawing/2014/main" id="{9996EDF8-3A51-4D96-A241-56477A5A7230}"/>
                </a:ext>
              </a:extLst>
            </p:cNvPr>
            <p:cNvSpPr/>
            <p:nvPr/>
          </p:nvSpPr>
          <p:spPr bwMode="auto">
            <a:xfrm>
              <a:off x="6627813" y="3546475"/>
              <a:ext cx="60325" cy="125413"/>
            </a:xfrm>
            <a:custGeom>
              <a:avLst/>
              <a:gdLst>
                <a:gd name="T0" fmla="*/ 16 w 18"/>
                <a:gd name="T1" fmla="*/ 30 h 38"/>
                <a:gd name="T2" fmla="*/ 9 w 18"/>
                <a:gd name="T3" fmla="*/ 16 h 38"/>
                <a:gd name="T4" fmla="*/ 8 w 18"/>
                <a:gd name="T5" fmla="*/ 12 h 38"/>
                <a:gd name="T6" fmla="*/ 8 w 18"/>
                <a:gd name="T7" fmla="*/ 12 h 38"/>
                <a:gd name="T8" fmla="*/ 7 w 18"/>
                <a:gd name="T9" fmla="*/ 4 h 38"/>
                <a:gd name="T10" fmla="*/ 5 w 18"/>
                <a:gd name="T11" fmla="*/ 0 h 38"/>
                <a:gd name="T12" fmla="*/ 2 w 18"/>
                <a:gd name="T13" fmla="*/ 7 h 38"/>
                <a:gd name="T14" fmla="*/ 8 w 18"/>
                <a:gd name="T15" fmla="*/ 33 h 38"/>
                <a:gd name="T16" fmla="*/ 15 w 18"/>
                <a:gd name="T17" fmla="*/ 37 h 38"/>
                <a:gd name="T18" fmla="*/ 16 w 18"/>
                <a:gd name="T1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38">
                  <a:moveTo>
                    <a:pt x="16" y="30"/>
                  </a:moveTo>
                  <a:cubicBezTo>
                    <a:pt x="13" y="25"/>
                    <a:pt x="11" y="21"/>
                    <a:pt x="9" y="16"/>
                  </a:cubicBezTo>
                  <a:cubicBezTo>
                    <a:pt x="9" y="15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9"/>
                    <a:pt x="7" y="7"/>
                    <a:pt x="7" y="4"/>
                  </a:cubicBezTo>
                  <a:cubicBezTo>
                    <a:pt x="7" y="2"/>
                    <a:pt x="7" y="0"/>
                    <a:pt x="5" y="0"/>
                  </a:cubicBezTo>
                  <a:cubicBezTo>
                    <a:pt x="3" y="0"/>
                    <a:pt x="2" y="5"/>
                    <a:pt x="2" y="7"/>
                  </a:cubicBezTo>
                  <a:cubicBezTo>
                    <a:pt x="0" y="16"/>
                    <a:pt x="3" y="25"/>
                    <a:pt x="8" y="33"/>
                  </a:cubicBezTo>
                  <a:cubicBezTo>
                    <a:pt x="10" y="35"/>
                    <a:pt x="12" y="38"/>
                    <a:pt x="15" y="37"/>
                  </a:cubicBezTo>
                  <a:cubicBezTo>
                    <a:pt x="18" y="35"/>
                    <a:pt x="17" y="32"/>
                    <a:pt x="16" y="30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î$1íďe">
              <a:extLst>
                <a:ext uri="{FF2B5EF4-FFF2-40B4-BE49-F238E27FC236}">
                  <a16:creationId xmlns:a16="http://schemas.microsoft.com/office/drawing/2014/main" id="{D976C3CF-B400-48DD-AF75-360D535CE8D0}"/>
                </a:ext>
              </a:extLst>
            </p:cNvPr>
            <p:cNvSpPr/>
            <p:nvPr/>
          </p:nvSpPr>
          <p:spPr bwMode="auto">
            <a:xfrm>
              <a:off x="6608763" y="3562350"/>
              <a:ext cx="55563" cy="115888"/>
            </a:xfrm>
            <a:custGeom>
              <a:avLst/>
              <a:gdLst>
                <a:gd name="T0" fmla="*/ 2 w 17"/>
                <a:gd name="T1" fmla="*/ 6 h 35"/>
                <a:gd name="T2" fmla="*/ 5 w 17"/>
                <a:gd name="T3" fmla="*/ 1 h 35"/>
                <a:gd name="T4" fmla="*/ 6 w 17"/>
                <a:gd name="T5" fmla="*/ 6 h 35"/>
                <a:gd name="T6" fmla="*/ 9 w 17"/>
                <a:gd name="T7" fmla="*/ 18 h 35"/>
                <a:gd name="T8" fmla="*/ 13 w 17"/>
                <a:gd name="T9" fmla="*/ 24 h 35"/>
                <a:gd name="T10" fmla="*/ 16 w 17"/>
                <a:gd name="T11" fmla="*/ 30 h 35"/>
                <a:gd name="T12" fmla="*/ 15 w 17"/>
                <a:gd name="T13" fmla="*/ 34 h 35"/>
                <a:gd name="T14" fmla="*/ 8 w 17"/>
                <a:gd name="T15" fmla="*/ 30 h 35"/>
                <a:gd name="T16" fmla="*/ 2 w 17"/>
                <a:gd name="T1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5">
                  <a:moveTo>
                    <a:pt x="2" y="6"/>
                  </a:moveTo>
                  <a:cubicBezTo>
                    <a:pt x="2" y="4"/>
                    <a:pt x="3" y="0"/>
                    <a:pt x="5" y="1"/>
                  </a:cubicBezTo>
                  <a:cubicBezTo>
                    <a:pt x="7" y="2"/>
                    <a:pt x="6" y="4"/>
                    <a:pt x="6" y="6"/>
                  </a:cubicBezTo>
                  <a:cubicBezTo>
                    <a:pt x="6" y="10"/>
                    <a:pt x="8" y="14"/>
                    <a:pt x="9" y="18"/>
                  </a:cubicBezTo>
                  <a:cubicBezTo>
                    <a:pt x="10" y="20"/>
                    <a:pt x="11" y="22"/>
                    <a:pt x="13" y="24"/>
                  </a:cubicBezTo>
                  <a:cubicBezTo>
                    <a:pt x="14" y="26"/>
                    <a:pt x="15" y="28"/>
                    <a:pt x="16" y="30"/>
                  </a:cubicBezTo>
                  <a:cubicBezTo>
                    <a:pt x="17" y="31"/>
                    <a:pt x="17" y="34"/>
                    <a:pt x="15" y="34"/>
                  </a:cubicBezTo>
                  <a:cubicBezTo>
                    <a:pt x="12" y="35"/>
                    <a:pt x="10" y="32"/>
                    <a:pt x="8" y="30"/>
                  </a:cubicBezTo>
                  <a:cubicBezTo>
                    <a:pt x="3" y="23"/>
                    <a:pt x="0" y="14"/>
                    <a:pt x="2" y="6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ṧḻiḋè">
              <a:extLst>
                <a:ext uri="{FF2B5EF4-FFF2-40B4-BE49-F238E27FC236}">
                  <a16:creationId xmlns:a16="http://schemas.microsoft.com/office/drawing/2014/main" id="{8D64061F-9984-4A1D-9521-392F87FEC6AA}"/>
                </a:ext>
              </a:extLst>
            </p:cNvPr>
            <p:cNvSpPr/>
            <p:nvPr/>
          </p:nvSpPr>
          <p:spPr bwMode="auto">
            <a:xfrm>
              <a:off x="6594476" y="3546475"/>
              <a:ext cx="390525" cy="441325"/>
            </a:xfrm>
            <a:custGeom>
              <a:avLst/>
              <a:gdLst>
                <a:gd name="T0" fmla="*/ 109 w 118"/>
                <a:gd name="T1" fmla="*/ 104 h 134"/>
                <a:gd name="T2" fmla="*/ 73 w 118"/>
                <a:gd name="T3" fmla="*/ 85 h 134"/>
                <a:gd name="T4" fmla="*/ 45 w 118"/>
                <a:gd name="T5" fmla="*/ 45 h 134"/>
                <a:gd name="T6" fmla="*/ 45 w 118"/>
                <a:gd name="T7" fmla="*/ 45 h 134"/>
                <a:gd name="T8" fmla="*/ 45 w 118"/>
                <a:gd name="T9" fmla="*/ 42 h 134"/>
                <a:gd name="T10" fmla="*/ 45 w 118"/>
                <a:gd name="T11" fmla="*/ 35 h 134"/>
                <a:gd name="T12" fmla="*/ 40 w 118"/>
                <a:gd name="T13" fmla="*/ 24 h 134"/>
                <a:gd name="T14" fmla="*/ 38 w 118"/>
                <a:gd name="T15" fmla="*/ 25 h 134"/>
                <a:gd name="T16" fmla="*/ 34 w 118"/>
                <a:gd name="T17" fmla="*/ 28 h 134"/>
                <a:gd name="T18" fmla="*/ 27 w 118"/>
                <a:gd name="T19" fmla="*/ 18 h 134"/>
                <a:gd name="T20" fmla="*/ 24 w 118"/>
                <a:gd name="T21" fmla="*/ 6 h 134"/>
                <a:gd name="T22" fmla="*/ 24 w 118"/>
                <a:gd name="T23" fmla="*/ 5 h 134"/>
                <a:gd name="T24" fmla="*/ 22 w 118"/>
                <a:gd name="T25" fmla="*/ 1 h 134"/>
                <a:gd name="T26" fmla="*/ 19 w 118"/>
                <a:gd name="T27" fmla="*/ 3 h 134"/>
                <a:gd name="T28" fmla="*/ 21 w 118"/>
                <a:gd name="T29" fmla="*/ 18 h 134"/>
                <a:gd name="T30" fmla="*/ 26 w 118"/>
                <a:gd name="T31" fmla="*/ 30 h 134"/>
                <a:gd name="T32" fmla="*/ 22 w 118"/>
                <a:gd name="T33" fmla="*/ 33 h 134"/>
                <a:gd name="T34" fmla="*/ 17 w 118"/>
                <a:gd name="T35" fmla="*/ 35 h 134"/>
                <a:gd name="T36" fmla="*/ 14 w 118"/>
                <a:gd name="T37" fmla="*/ 36 h 134"/>
                <a:gd name="T38" fmla="*/ 7 w 118"/>
                <a:gd name="T39" fmla="*/ 18 h 134"/>
                <a:gd name="T40" fmla="*/ 5 w 118"/>
                <a:gd name="T41" fmla="*/ 17 h 134"/>
                <a:gd name="T42" fmla="*/ 5 w 118"/>
                <a:gd name="T43" fmla="*/ 17 h 134"/>
                <a:gd name="T44" fmla="*/ 6 w 118"/>
                <a:gd name="T45" fmla="*/ 30 h 134"/>
                <a:gd name="T46" fmla="*/ 15 w 118"/>
                <a:gd name="T47" fmla="*/ 47 h 134"/>
                <a:gd name="T48" fmla="*/ 15 w 118"/>
                <a:gd name="T49" fmla="*/ 47 h 134"/>
                <a:gd name="T50" fmla="*/ 28 w 118"/>
                <a:gd name="T51" fmla="*/ 60 h 134"/>
                <a:gd name="T52" fmla="*/ 55 w 118"/>
                <a:gd name="T53" fmla="*/ 99 h 134"/>
                <a:gd name="T54" fmla="*/ 107 w 118"/>
                <a:gd name="T55" fmla="*/ 128 h 134"/>
                <a:gd name="T56" fmla="*/ 109 w 118"/>
                <a:gd name="T57" fmla="*/ 10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34">
                  <a:moveTo>
                    <a:pt x="109" y="104"/>
                  </a:moveTo>
                  <a:cubicBezTo>
                    <a:pt x="104" y="100"/>
                    <a:pt x="87" y="98"/>
                    <a:pt x="73" y="85"/>
                  </a:cubicBezTo>
                  <a:cubicBezTo>
                    <a:pt x="58" y="72"/>
                    <a:pt x="46" y="48"/>
                    <a:pt x="45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4"/>
                    <a:pt x="44" y="43"/>
                    <a:pt x="45" y="42"/>
                  </a:cubicBezTo>
                  <a:cubicBezTo>
                    <a:pt x="45" y="39"/>
                    <a:pt x="45" y="37"/>
                    <a:pt x="45" y="35"/>
                  </a:cubicBezTo>
                  <a:cubicBezTo>
                    <a:pt x="44" y="31"/>
                    <a:pt x="42" y="27"/>
                    <a:pt x="40" y="24"/>
                  </a:cubicBezTo>
                  <a:cubicBezTo>
                    <a:pt x="39" y="23"/>
                    <a:pt x="38" y="24"/>
                    <a:pt x="38" y="25"/>
                  </a:cubicBezTo>
                  <a:cubicBezTo>
                    <a:pt x="38" y="27"/>
                    <a:pt x="36" y="30"/>
                    <a:pt x="34" y="28"/>
                  </a:cubicBezTo>
                  <a:cubicBezTo>
                    <a:pt x="32" y="25"/>
                    <a:pt x="29" y="22"/>
                    <a:pt x="27" y="18"/>
                  </a:cubicBezTo>
                  <a:cubicBezTo>
                    <a:pt x="26" y="14"/>
                    <a:pt x="25" y="10"/>
                    <a:pt x="24" y="6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4" y="3"/>
                    <a:pt x="23" y="1"/>
                    <a:pt x="22" y="1"/>
                  </a:cubicBezTo>
                  <a:cubicBezTo>
                    <a:pt x="20" y="0"/>
                    <a:pt x="19" y="1"/>
                    <a:pt x="19" y="3"/>
                  </a:cubicBezTo>
                  <a:cubicBezTo>
                    <a:pt x="19" y="7"/>
                    <a:pt x="19" y="14"/>
                    <a:pt x="21" y="18"/>
                  </a:cubicBezTo>
                  <a:cubicBezTo>
                    <a:pt x="22" y="22"/>
                    <a:pt x="24" y="27"/>
                    <a:pt x="26" y="30"/>
                  </a:cubicBezTo>
                  <a:cubicBezTo>
                    <a:pt x="25" y="31"/>
                    <a:pt x="23" y="32"/>
                    <a:pt x="22" y="33"/>
                  </a:cubicBezTo>
                  <a:cubicBezTo>
                    <a:pt x="20" y="34"/>
                    <a:pt x="19" y="34"/>
                    <a:pt x="17" y="35"/>
                  </a:cubicBezTo>
                  <a:cubicBezTo>
                    <a:pt x="16" y="35"/>
                    <a:pt x="15" y="36"/>
                    <a:pt x="14" y="36"/>
                  </a:cubicBezTo>
                  <a:cubicBezTo>
                    <a:pt x="11" y="30"/>
                    <a:pt x="8" y="25"/>
                    <a:pt x="7" y="18"/>
                  </a:cubicBezTo>
                  <a:cubicBezTo>
                    <a:pt x="6" y="18"/>
                    <a:pt x="6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0" y="19"/>
                    <a:pt x="5" y="27"/>
                    <a:pt x="6" y="30"/>
                  </a:cubicBezTo>
                  <a:cubicBezTo>
                    <a:pt x="7" y="33"/>
                    <a:pt x="11" y="42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8" y="52"/>
                    <a:pt x="23" y="56"/>
                    <a:pt x="28" y="60"/>
                  </a:cubicBezTo>
                  <a:cubicBezTo>
                    <a:pt x="33" y="65"/>
                    <a:pt x="41" y="84"/>
                    <a:pt x="55" y="99"/>
                  </a:cubicBezTo>
                  <a:cubicBezTo>
                    <a:pt x="78" y="125"/>
                    <a:pt x="99" y="134"/>
                    <a:pt x="107" y="128"/>
                  </a:cubicBezTo>
                  <a:cubicBezTo>
                    <a:pt x="118" y="120"/>
                    <a:pt x="113" y="109"/>
                    <a:pt x="109" y="104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î$líḑê">
              <a:extLst>
                <a:ext uri="{FF2B5EF4-FFF2-40B4-BE49-F238E27FC236}">
                  <a16:creationId xmlns:a16="http://schemas.microsoft.com/office/drawing/2014/main" id="{0F389894-DCB8-4B5E-A54B-8678CA870E95}"/>
                </a:ext>
              </a:extLst>
            </p:cNvPr>
            <p:cNvSpPr/>
            <p:nvPr/>
          </p:nvSpPr>
          <p:spPr bwMode="auto">
            <a:xfrm>
              <a:off x="7265988" y="3262313"/>
              <a:ext cx="168275" cy="333375"/>
            </a:xfrm>
            <a:custGeom>
              <a:avLst/>
              <a:gdLst>
                <a:gd name="T0" fmla="*/ 32 w 51"/>
                <a:gd name="T1" fmla="*/ 12 h 101"/>
                <a:gd name="T2" fmla="*/ 19 w 51"/>
                <a:gd name="T3" fmla="*/ 5 h 101"/>
                <a:gd name="T4" fmla="*/ 17 w 51"/>
                <a:gd name="T5" fmla="*/ 6 h 101"/>
                <a:gd name="T6" fmla="*/ 15 w 51"/>
                <a:gd name="T7" fmla="*/ 5 h 101"/>
                <a:gd name="T8" fmla="*/ 13 w 51"/>
                <a:gd name="T9" fmla="*/ 3 h 101"/>
                <a:gd name="T10" fmla="*/ 10 w 51"/>
                <a:gd name="T11" fmla="*/ 1 h 101"/>
                <a:gd name="T12" fmla="*/ 9 w 51"/>
                <a:gd name="T13" fmla="*/ 27 h 101"/>
                <a:gd name="T14" fmla="*/ 4 w 51"/>
                <a:gd name="T15" fmla="*/ 62 h 101"/>
                <a:gd name="T16" fmla="*/ 1 w 51"/>
                <a:gd name="T17" fmla="*/ 67 h 101"/>
                <a:gd name="T18" fmla="*/ 4 w 51"/>
                <a:gd name="T19" fmla="*/ 69 h 101"/>
                <a:gd name="T20" fmla="*/ 3 w 51"/>
                <a:gd name="T21" fmla="*/ 86 h 101"/>
                <a:gd name="T22" fmla="*/ 0 w 51"/>
                <a:gd name="T23" fmla="*/ 98 h 101"/>
                <a:gd name="T24" fmla="*/ 4 w 51"/>
                <a:gd name="T25" fmla="*/ 99 h 101"/>
                <a:gd name="T26" fmla="*/ 13 w 51"/>
                <a:gd name="T27" fmla="*/ 90 h 101"/>
                <a:gd name="T28" fmla="*/ 13 w 51"/>
                <a:gd name="T29" fmla="*/ 91 h 101"/>
                <a:gd name="T30" fmla="*/ 13 w 51"/>
                <a:gd name="T31" fmla="*/ 92 h 101"/>
                <a:gd name="T32" fmla="*/ 16 w 51"/>
                <a:gd name="T33" fmla="*/ 92 h 101"/>
                <a:gd name="T34" fmla="*/ 32 w 51"/>
                <a:gd name="T35" fmla="*/ 84 h 101"/>
                <a:gd name="T36" fmla="*/ 42 w 51"/>
                <a:gd name="T37" fmla="*/ 79 h 101"/>
                <a:gd name="T38" fmla="*/ 50 w 51"/>
                <a:gd name="T39" fmla="*/ 56 h 101"/>
                <a:gd name="T40" fmla="*/ 32 w 51"/>
                <a:gd name="T41" fmla="*/ 1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101">
                  <a:moveTo>
                    <a:pt x="32" y="12"/>
                  </a:moveTo>
                  <a:cubicBezTo>
                    <a:pt x="28" y="9"/>
                    <a:pt x="24" y="6"/>
                    <a:pt x="19" y="5"/>
                  </a:cubicBezTo>
                  <a:cubicBezTo>
                    <a:pt x="18" y="5"/>
                    <a:pt x="17" y="5"/>
                    <a:pt x="17" y="6"/>
                  </a:cubicBezTo>
                  <a:cubicBezTo>
                    <a:pt x="16" y="6"/>
                    <a:pt x="15" y="6"/>
                    <a:pt x="15" y="5"/>
                  </a:cubicBezTo>
                  <a:cubicBezTo>
                    <a:pt x="14" y="5"/>
                    <a:pt x="13" y="4"/>
                    <a:pt x="13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1" y="8"/>
                    <a:pt x="7" y="18"/>
                    <a:pt x="9" y="27"/>
                  </a:cubicBezTo>
                  <a:cubicBezTo>
                    <a:pt x="12" y="40"/>
                    <a:pt x="15" y="55"/>
                    <a:pt x="4" y="62"/>
                  </a:cubicBezTo>
                  <a:cubicBezTo>
                    <a:pt x="2" y="63"/>
                    <a:pt x="0" y="65"/>
                    <a:pt x="1" y="67"/>
                  </a:cubicBezTo>
                  <a:cubicBezTo>
                    <a:pt x="1" y="70"/>
                    <a:pt x="3" y="70"/>
                    <a:pt x="4" y="69"/>
                  </a:cubicBezTo>
                  <a:cubicBezTo>
                    <a:pt x="17" y="68"/>
                    <a:pt x="5" y="83"/>
                    <a:pt x="3" y="86"/>
                  </a:cubicBezTo>
                  <a:cubicBezTo>
                    <a:pt x="1" y="90"/>
                    <a:pt x="1" y="94"/>
                    <a:pt x="0" y="98"/>
                  </a:cubicBezTo>
                  <a:cubicBezTo>
                    <a:pt x="0" y="100"/>
                    <a:pt x="3" y="101"/>
                    <a:pt x="4" y="99"/>
                  </a:cubicBezTo>
                  <a:cubicBezTo>
                    <a:pt x="6" y="95"/>
                    <a:pt x="9" y="92"/>
                    <a:pt x="13" y="90"/>
                  </a:cubicBezTo>
                  <a:cubicBezTo>
                    <a:pt x="13" y="90"/>
                    <a:pt x="13" y="91"/>
                    <a:pt x="13" y="91"/>
                  </a:cubicBezTo>
                  <a:cubicBezTo>
                    <a:pt x="13" y="91"/>
                    <a:pt x="13" y="92"/>
                    <a:pt x="13" y="92"/>
                  </a:cubicBezTo>
                  <a:cubicBezTo>
                    <a:pt x="14" y="93"/>
                    <a:pt x="16" y="93"/>
                    <a:pt x="16" y="92"/>
                  </a:cubicBezTo>
                  <a:cubicBezTo>
                    <a:pt x="21" y="88"/>
                    <a:pt x="26" y="86"/>
                    <a:pt x="32" y="84"/>
                  </a:cubicBezTo>
                  <a:cubicBezTo>
                    <a:pt x="36" y="83"/>
                    <a:pt x="39" y="81"/>
                    <a:pt x="42" y="79"/>
                  </a:cubicBezTo>
                  <a:cubicBezTo>
                    <a:pt x="49" y="73"/>
                    <a:pt x="50" y="64"/>
                    <a:pt x="50" y="56"/>
                  </a:cubicBezTo>
                  <a:cubicBezTo>
                    <a:pt x="51" y="42"/>
                    <a:pt x="46" y="21"/>
                    <a:pt x="32" y="12"/>
                  </a:cubicBezTo>
                  <a:close/>
                </a:path>
              </a:pathLst>
            </a:custGeom>
            <a:solidFill>
              <a:srgbClr val="052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ïşḻiḍe">
              <a:extLst>
                <a:ext uri="{FF2B5EF4-FFF2-40B4-BE49-F238E27FC236}">
                  <a16:creationId xmlns:a16="http://schemas.microsoft.com/office/drawing/2014/main" id="{CF593E29-9C75-4F96-B768-F900FFFDED16}"/>
                </a:ext>
              </a:extLst>
            </p:cNvPr>
            <p:cNvSpPr/>
            <p:nvPr/>
          </p:nvSpPr>
          <p:spPr bwMode="auto">
            <a:xfrm>
              <a:off x="7219951" y="3482975"/>
              <a:ext cx="101600" cy="66675"/>
            </a:xfrm>
            <a:custGeom>
              <a:avLst/>
              <a:gdLst>
                <a:gd name="T0" fmla="*/ 24 w 31"/>
                <a:gd name="T1" fmla="*/ 0 h 20"/>
                <a:gd name="T2" fmla="*/ 1 w 31"/>
                <a:gd name="T3" fmla="*/ 10 h 20"/>
                <a:gd name="T4" fmla="*/ 28 w 31"/>
                <a:gd name="T5" fmla="*/ 11 h 20"/>
                <a:gd name="T6" fmla="*/ 24 w 31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0">
                  <a:moveTo>
                    <a:pt x="24" y="0"/>
                  </a:moveTo>
                  <a:cubicBezTo>
                    <a:pt x="21" y="0"/>
                    <a:pt x="0" y="8"/>
                    <a:pt x="1" y="10"/>
                  </a:cubicBezTo>
                  <a:cubicBezTo>
                    <a:pt x="13" y="20"/>
                    <a:pt x="22" y="19"/>
                    <a:pt x="28" y="11"/>
                  </a:cubicBezTo>
                  <a:cubicBezTo>
                    <a:pt x="30" y="7"/>
                    <a:pt x="31" y="1"/>
                    <a:pt x="24" y="0"/>
                  </a:cubicBezTo>
                  <a:close/>
                </a:path>
              </a:pathLst>
            </a:custGeom>
            <a:solidFill>
              <a:srgbClr val="F96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îṧľîdé">
              <a:extLst>
                <a:ext uri="{FF2B5EF4-FFF2-40B4-BE49-F238E27FC236}">
                  <a16:creationId xmlns:a16="http://schemas.microsoft.com/office/drawing/2014/main" id="{0C572FD8-96BB-4EF2-8B99-02736EA6EC45}"/>
                </a:ext>
              </a:extLst>
            </p:cNvPr>
            <p:cNvSpPr/>
            <p:nvPr/>
          </p:nvSpPr>
          <p:spPr bwMode="auto">
            <a:xfrm>
              <a:off x="6303963" y="1219200"/>
              <a:ext cx="142875" cy="157163"/>
            </a:xfrm>
            <a:custGeom>
              <a:avLst/>
              <a:gdLst>
                <a:gd name="T0" fmla="*/ 37 w 43"/>
                <a:gd name="T1" fmla="*/ 2 h 48"/>
                <a:gd name="T2" fmla="*/ 4 w 43"/>
                <a:gd name="T3" fmla="*/ 22 h 48"/>
                <a:gd name="T4" fmla="*/ 43 w 43"/>
                <a:gd name="T5" fmla="*/ 42 h 48"/>
                <a:gd name="T6" fmla="*/ 37 w 43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48">
                  <a:moveTo>
                    <a:pt x="37" y="2"/>
                  </a:moveTo>
                  <a:cubicBezTo>
                    <a:pt x="32" y="0"/>
                    <a:pt x="8" y="19"/>
                    <a:pt x="4" y="22"/>
                  </a:cubicBezTo>
                  <a:cubicBezTo>
                    <a:pt x="0" y="26"/>
                    <a:pt x="43" y="48"/>
                    <a:pt x="43" y="42"/>
                  </a:cubicBezTo>
                  <a:cubicBezTo>
                    <a:pt x="41" y="22"/>
                    <a:pt x="41" y="4"/>
                    <a:pt x="37" y="2"/>
                  </a:cubicBezTo>
                  <a:close/>
                </a:path>
              </a:pathLst>
            </a:custGeom>
            <a:solidFill>
              <a:srgbClr val="0CC6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iṥľîḋé">
              <a:extLst>
                <a:ext uri="{FF2B5EF4-FFF2-40B4-BE49-F238E27FC236}">
                  <a16:creationId xmlns:a16="http://schemas.microsoft.com/office/drawing/2014/main" id="{56E1BB0B-A835-4113-B24C-91E54581AA91}"/>
                </a:ext>
              </a:extLst>
            </p:cNvPr>
            <p:cNvSpPr/>
            <p:nvPr/>
          </p:nvSpPr>
          <p:spPr bwMode="auto">
            <a:xfrm>
              <a:off x="5429251" y="2857500"/>
              <a:ext cx="141288" cy="147638"/>
            </a:xfrm>
            <a:custGeom>
              <a:avLst/>
              <a:gdLst>
                <a:gd name="T0" fmla="*/ 37 w 43"/>
                <a:gd name="T1" fmla="*/ 10 h 45"/>
                <a:gd name="T2" fmla="*/ 9 w 43"/>
                <a:gd name="T3" fmla="*/ 8 h 45"/>
                <a:gd name="T4" fmla="*/ 9 w 43"/>
                <a:gd name="T5" fmla="*/ 9 h 45"/>
                <a:gd name="T6" fmla="*/ 4 w 43"/>
                <a:gd name="T7" fmla="*/ 17 h 45"/>
                <a:gd name="T8" fmla="*/ 12 w 43"/>
                <a:gd name="T9" fmla="*/ 40 h 45"/>
                <a:gd name="T10" fmla="*/ 37 w 43"/>
                <a:gd name="T11" fmla="*/ 36 h 45"/>
                <a:gd name="T12" fmla="*/ 37 w 43"/>
                <a:gd name="T1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45">
                  <a:moveTo>
                    <a:pt x="37" y="10"/>
                  </a:moveTo>
                  <a:cubicBezTo>
                    <a:pt x="31" y="2"/>
                    <a:pt x="16" y="0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11"/>
                    <a:pt x="5" y="14"/>
                    <a:pt x="4" y="17"/>
                  </a:cubicBezTo>
                  <a:cubicBezTo>
                    <a:pt x="0" y="25"/>
                    <a:pt x="4" y="36"/>
                    <a:pt x="12" y="40"/>
                  </a:cubicBezTo>
                  <a:cubicBezTo>
                    <a:pt x="20" y="45"/>
                    <a:pt x="31" y="43"/>
                    <a:pt x="37" y="36"/>
                  </a:cubicBezTo>
                  <a:cubicBezTo>
                    <a:pt x="43" y="29"/>
                    <a:pt x="43" y="18"/>
                    <a:pt x="37" y="10"/>
                  </a:cubicBezTo>
                  <a:close/>
                </a:path>
              </a:pathLst>
            </a:custGeom>
            <a:solidFill>
              <a:srgbClr val="78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ïSľîḍé">
              <a:extLst>
                <a:ext uri="{FF2B5EF4-FFF2-40B4-BE49-F238E27FC236}">
                  <a16:creationId xmlns:a16="http://schemas.microsoft.com/office/drawing/2014/main" id="{AE55381D-24D2-4A51-A19C-4D75F14742E6}"/>
                </a:ext>
              </a:extLst>
            </p:cNvPr>
            <p:cNvSpPr/>
            <p:nvPr/>
          </p:nvSpPr>
          <p:spPr bwMode="auto">
            <a:xfrm>
              <a:off x="5365751" y="2906713"/>
              <a:ext cx="39688" cy="85725"/>
            </a:xfrm>
            <a:custGeom>
              <a:avLst/>
              <a:gdLst>
                <a:gd name="T0" fmla="*/ 9 w 12"/>
                <a:gd name="T1" fmla="*/ 1 h 26"/>
                <a:gd name="T2" fmla="*/ 4 w 12"/>
                <a:gd name="T3" fmla="*/ 25 h 26"/>
                <a:gd name="T4" fmla="*/ 5 w 12"/>
                <a:gd name="T5" fmla="*/ 25 h 26"/>
                <a:gd name="T6" fmla="*/ 5 w 12"/>
                <a:gd name="T7" fmla="*/ 24 h 26"/>
                <a:gd name="T8" fmla="*/ 5 w 12"/>
                <a:gd name="T9" fmla="*/ 24 h 26"/>
                <a:gd name="T10" fmla="*/ 8 w 12"/>
                <a:gd name="T11" fmla="*/ 13 h 26"/>
                <a:gd name="T12" fmla="*/ 12 w 12"/>
                <a:gd name="T13" fmla="*/ 2 h 26"/>
                <a:gd name="T14" fmla="*/ 9 w 12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6">
                  <a:moveTo>
                    <a:pt x="9" y="1"/>
                  </a:moveTo>
                  <a:cubicBezTo>
                    <a:pt x="4" y="7"/>
                    <a:pt x="0" y="18"/>
                    <a:pt x="4" y="25"/>
                  </a:cubicBezTo>
                  <a:cubicBezTo>
                    <a:pt x="4" y="26"/>
                    <a:pt x="5" y="26"/>
                    <a:pt x="5" y="25"/>
                  </a:cubicBezTo>
                  <a:cubicBezTo>
                    <a:pt x="5" y="25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0"/>
                    <a:pt x="7" y="16"/>
                    <a:pt x="8" y="13"/>
                  </a:cubicBezTo>
                  <a:cubicBezTo>
                    <a:pt x="9" y="9"/>
                    <a:pt x="10" y="6"/>
                    <a:pt x="12" y="2"/>
                  </a:cubicBezTo>
                  <a:cubicBezTo>
                    <a:pt x="12" y="1"/>
                    <a:pt x="10" y="0"/>
                    <a:pt x="9" y="1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ṡḻiḋê">
              <a:extLst>
                <a:ext uri="{FF2B5EF4-FFF2-40B4-BE49-F238E27FC236}">
                  <a16:creationId xmlns:a16="http://schemas.microsoft.com/office/drawing/2014/main" id="{7136C355-92CC-48A9-9299-57C6EFEE7AC1}"/>
                </a:ext>
              </a:extLst>
            </p:cNvPr>
            <p:cNvSpPr/>
            <p:nvPr/>
          </p:nvSpPr>
          <p:spPr bwMode="auto">
            <a:xfrm>
              <a:off x="5335588" y="2811463"/>
              <a:ext cx="182563" cy="306388"/>
            </a:xfrm>
            <a:custGeom>
              <a:avLst/>
              <a:gdLst>
                <a:gd name="T0" fmla="*/ 54 w 55"/>
                <a:gd name="T1" fmla="*/ 16 h 93"/>
                <a:gd name="T2" fmla="*/ 45 w 55"/>
                <a:gd name="T3" fmla="*/ 25 h 93"/>
                <a:gd name="T4" fmla="*/ 42 w 55"/>
                <a:gd name="T5" fmla="*/ 31 h 93"/>
                <a:gd name="T6" fmla="*/ 37 w 55"/>
                <a:gd name="T7" fmla="*/ 34 h 93"/>
                <a:gd name="T8" fmla="*/ 37 w 55"/>
                <a:gd name="T9" fmla="*/ 34 h 93"/>
                <a:gd name="T10" fmla="*/ 33 w 55"/>
                <a:gd name="T11" fmla="*/ 33 h 93"/>
                <a:gd name="T12" fmla="*/ 27 w 55"/>
                <a:gd name="T13" fmla="*/ 32 h 93"/>
                <a:gd name="T14" fmla="*/ 32 w 55"/>
                <a:gd name="T15" fmla="*/ 18 h 93"/>
                <a:gd name="T16" fmla="*/ 38 w 55"/>
                <a:gd name="T17" fmla="*/ 8 h 93"/>
                <a:gd name="T18" fmla="*/ 39 w 55"/>
                <a:gd name="T19" fmla="*/ 7 h 93"/>
                <a:gd name="T20" fmla="*/ 41 w 55"/>
                <a:gd name="T21" fmla="*/ 2 h 93"/>
                <a:gd name="T22" fmla="*/ 37 w 55"/>
                <a:gd name="T23" fmla="*/ 2 h 93"/>
                <a:gd name="T24" fmla="*/ 28 w 55"/>
                <a:gd name="T25" fmla="*/ 14 h 93"/>
                <a:gd name="T26" fmla="*/ 20 w 55"/>
                <a:gd name="T27" fmla="*/ 28 h 93"/>
                <a:gd name="T28" fmla="*/ 11 w 55"/>
                <a:gd name="T29" fmla="*/ 55 h 93"/>
                <a:gd name="T30" fmla="*/ 0 w 55"/>
                <a:gd name="T31" fmla="*/ 84 h 93"/>
                <a:gd name="T32" fmla="*/ 2 w 55"/>
                <a:gd name="T33" fmla="*/ 86 h 93"/>
                <a:gd name="T34" fmla="*/ 3 w 55"/>
                <a:gd name="T35" fmla="*/ 87 h 93"/>
                <a:gd name="T36" fmla="*/ 14 w 55"/>
                <a:gd name="T37" fmla="*/ 91 h 93"/>
                <a:gd name="T38" fmla="*/ 23 w 55"/>
                <a:gd name="T39" fmla="*/ 90 h 93"/>
                <a:gd name="T40" fmla="*/ 25 w 55"/>
                <a:gd name="T41" fmla="*/ 73 h 93"/>
                <a:gd name="T42" fmla="*/ 27 w 55"/>
                <a:gd name="T43" fmla="*/ 69 h 93"/>
                <a:gd name="T44" fmla="*/ 43 w 55"/>
                <a:gd name="T45" fmla="*/ 43 h 93"/>
                <a:gd name="T46" fmla="*/ 45 w 55"/>
                <a:gd name="T47" fmla="*/ 39 h 93"/>
                <a:gd name="T48" fmla="*/ 54 w 55"/>
                <a:gd name="T49" fmla="*/ 18 h 93"/>
                <a:gd name="T50" fmla="*/ 54 w 55"/>
                <a:gd name="T51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93">
                  <a:moveTo>
                    <a:pt x="54" y="16"/>
                  </a:moveTo>
                  <a:cubicBezTo>
                    <a:pt x="49" y="14"/>
                    <a:pt x="46" y="23"/>
                    <a:pt x="45" y="25"/>
                  </a:cubicBezTo>
                  <a:cubicBezTo>
                    <a:pt x="44" y="27"/>
                    <a:pt x="43" y="29"/>
                    <a:pt x="42" y="31"/>
                  </a:cubicBezTo>
                  <a:cubicBezTo>
                    <a:pt x="41" y="33"/>
                    <a:pt x="39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4" y="34"/>
                    <a:pt x="33" y="33"/>
                  </a:cubicBezTo>
                  <a:cubicBezTo>
                    <a:pt x="31" y="33"/>
                    <a:pt x="29" y="32"/>
                    <a:pt x="27" y="32"/>
                  </a:cubicBezTo>
                  <a:cubicBezTo>
                    <a:pt x="28" y="27"/>
                    <a:pt x="30" y="23"/>
                    <a:pt x="32" y="18"/>
                  </a:cubicBezTo>
                  <a:cubicBezTo>
                    <a:pt x="34" y="15"/>
                    <a:pt x="36" y="12"/>
                    <a:pt x="38" y="8"/>
                  </a:cubicBezTo>
                  <a:cubicBezTo>
                    <a:pt x="39" y="8"/>
                    <a:pt x="39" y="8"/>
                    <a:pt x="39" y="7"/>
                  </a:cubicBezTo>
                  <a:cubicBezTo>
                    <a:pt x="41" y="6"/>
                    <a:pt x="42" y="4"/>
                    <a:pt x="41" y="2"/>
                  </a:cubicBezTo>
                  <a:cubicBezTo>
                    <a:pt x="40" y="0"/>
                    <a:pt x="37" y="2"/>
                    <a:pt x="37" y="2"/>
                  </a:cubicBezTo>
                  <a:cubicBezTo>
                    <a:pt x="33" y="6"/>
                    <a:pt x="30" y="10"/>
                    <a:pt x="28" y="14"/>
                  </a:cubicBezTo>
                  <a:cubicBezTo>
                    <a:pt x="25" y="19"/>
                    <a:pt x="22" y="24"/>
                    <a:pt x="20" y="28"/>
                  </a:cubicBezTo>
                  <a:cubicBezTo>
                    <a:pt x="18" y="35"/>
                    <a:pt x="14" y="46"/>
                    <a:pt x="11" y="55"/>
                  </a:cubicBezTo>
                  <a:cubicBezTo>
                    <a:pt x="6" y="71"/>
                    <a:pt x="0" y="84"/>
                    <a:pt x="0" y="84"/>
                  </a:cubicBezTo>
                  <a:cubicBezTo>
                    <a:pt x="0" y="84"/>
                    <a:pt x="2" y="86"/>
                    <a:pt x="2" y="86"/>
                  </a:cubicBezTo>
                  <a:cubicBezTo>
                    <a:pt x="2" y="87"/>
                    <a:pt x="2" y="87"/>
                    <a:pt x="3" y="87"/>
                  </a:cubicBezTo>
                  <a:cubicBezTo>
                    <a:pt x="7" y="88"/>
                    <a:pt x="10" y="90"/>
                    <a:pt x="14" y="91"/>
                  </a:cubicBezTo>
                  <a:cubicBezTo>
                    <a:pt x="17" y="91"/>
                    <a:pt x="23" y="93"/>
                    <a:pt x="23" y="90"/>
                  </a:cubicBezTo>
                  <a:cubicBezTo>
                    <a:pt x="24" y="87"/>
                    <a:pt x="25" y="78"/>
                    <a:pt x="25" y="73"/>
                  </a:cubicBezTo>
                  <a:cubicBezTo>
                    <a:pt x="25" y="71"/>
                    <a:pt x="26" y="70"/>
                    <a:pt x="27" y="69"/>
                  </a:cubicBezTo>
                  <a:cubicBezTo>
                    <a:pt x="34" y="61"/>
                    <a:pt x="40" y="52"/>
                    <a:pt x="43" y="43"/>
                  </a:cubicBezTo>
                  <a:cubicBezTo>
                    <a:pt x="43" y="43"/>
                    <a:pt x="44" y="39"/>
                    <a:pt x="45" y="39"/>
                  </a:cubicBezTo>
                  <a:cubicBezTo>
                    <a:pt x="47" y="32"/>
                    <a:pt x="50" y="24"/>
                    <a:pt x="54" y="18"/>
                  </a:cubicBezTo>
                  <a:cubicBezTo>
                    <a:pt x="55" y="17"/>
                    <a:pt x="54" y="16"/>
                    <a:pt x="54" y="16"/>
                  </a:cubicBezTo>
                  <a:close/>
                </a:path>
              </a:pathLst>
            </a:custGeom>
            <a:solidFill>
              <a:srgbClr val="E2B2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îṧ1iḑè">
              <a:extLst>
                <a:ext uri="{FF2B5EF4-FFF2-40B4-BE49-F238E27FC236}">
                  <a16:creationId xmlns:a16="http://schemas.microsoft.com/office/drawing/2014/main" id="{C95F1616-3561-42F6-BCAB-F5021887DD24}"/>
                </a:ext>
              </a:extLst>
            </p:cNvPr>
            <p:cNvSpPr/>
            <p:nvPr/>
          </p:nvSpPr>
          <p:spPr bwMode="auto">
            <a:xfrm>
              <a:off x="4895851" y="3078163"/>
              <a:ext cx="522288" cy="1341438"/>
            </a:xfrm>
            <a:custGeom>
              <a:avLst/>
              <a:gdLst>
                <a:gd name="T0" fmla="*/ 97 w 158"/>
                <a:gd name="T1" fmla="*/ 282 h 407"/>
                <a:gd name="T2" fmla="*/ 89 w 158"/>
                <a:gd name="T3" fmla="*/ 169 h 407"/>
                <a:gd name="T4" fmla="*/ 116 w 158"/>
                <a:gd name="T5" fmla="*/ 102 h 407"/>
                <a:gd name="T6" fmla="*/ 137 w 158"/>
                <a:gd name="T7" fmla="*/ 64 h 407"/>
                <a:gd name="T8" fmla="*/ 158 w 158"/>
                <a:gd name="T9" fmla="*/ 9 h 407"/>
                <a:gd name="T10" fmla="*/ 157 w 158"/>
                <a:gd name="T11" fmla="*/ 7 h 407"/>
                <a:gd name="T12" fmla="*/ 145 w 158"/>
                <a:gd name="T13" fmla="*/ 2 h 407"/>
                <a:gd name="T14" fmla="*/ 136 w 158"/>
                <a:gd name="T15" fmla="*/ 0 h 407"/>
                <a:gd name="T16" fmla="*/ 134 w 158"/>
                <a:gd name="T17" fmla="*/ 1 h 407"/>
                <a:gd name="T18" fmla="*/ 102 w 158"/>
                <a:gd name="T19" fmla="*/ 61 h 407"/>
                <a:gd name="T20" fmla="*/ 44 w 158"/>
                <a:gd name="T21" fmla="*/ 129 h 407"/>
                <a:gd name="T22" fmla="*/ 39 w 158"/>
                <a:gd name="T23" fmla="*/ 133 h 407"/>
                <a:gd name="T24" fmla="*/ 36 w 158"/>
                <a:gd name="T25" fmla="*/ 135 h 407"/>
                <a:gd name="T26" fmla="*/ 4 w 158"/>
                <a:gd name="T27" fmla="*/ 162 h 407"/>
                <a:gd name="T28" fmla="*/ 1 w 158"/>
                <a:gd name="T29" fmla="*/ 191 h 407"/>
                <a:gd name="T30" fmla="*/ 1 w 158"/>
                <a:gd name="T31" fmla="*/ 225 h 407"/>
                <a:gd name="T32" fmla="*/ 0 w 158"/>
                <a:gd name="T33" fmla="*/ 352 h 407"/>
                <a:gd name="T34" fmla="*/ 20 w 158"/>
                <a:gd name="T35" fmla="*/ 377 h 407"/>
                <a:gd name="T36" fmla="*/ 82 w 158"/>
                <a:gd name="T37" fmla="*/ 396 h 407"/>
                <a:gd name="T38" fmla="*/ 116 w 158"/>
                <a:gd name="T39" fmla="*/ 388 h 407"/>
                <a:gd name="T40" fmla="*/ 97 w 158"/>
                <a:gd name="T41" fmla="*/ 2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8" h="407">
                  <a:moveTo>
                    <a:pt x="97" y="282"/>
                  </a:moveTo>
                  <a:cubicBezTo>
                    <a:pt x="94" y="257"/>
                    <a:pt x="88" y="176"/>
                    <a:pt x="89" y="169"/>
                  </a:cubicBezTo>
                  <a:cubicBezTo>
                    <a:pt x="91" y="144"/>
                    <a:pt x="104" y="122"/>
                    <a:pt x="116" y="102"/>
                  </a:cubicBezTo>
                  <a:cubicBezTo>
                    <a:pt x="124" y="90"/>
                    <a:pt x="131" y="77"/>
                    <a:pt x="137" y="64"/>
                  </a:cubicBezTo>
                  <a:cubicBezTo>
                    <a:pt x="143" y="51"/>
                    <a:pt x="155" y="25"/>
                    <a:pt x="158" y="9"/>
                  </a:cubicBezTo>
                  <a:cubicBezTo>
                    <a:pt x="158" y="8"/>
                    <a:pt x="158" y="8"/>
                    <a:pt x="157" y="7"/>
                  </a:cubicBezTo>
                  <a:cubicBezTo>
                    <a:pt x="152" y="5"/>
                    <a:pt x="149" y="4"/>
                    <a:pt x="145" y="2"/>
                  </a:cubicBezTo>
                  <a:cubicBezTo>
                    <a:pt x="142" y="1"/>
                    <a:pt x="140" y="1"/>
                    <a:pt x="136" y="0"/>
                  </a:cubicBezTo>
                  <a:cubicBezTo>
                    <a:pt x="135" y="0"/>
                    <a:pt x="134" y="1"/>
                    <a:pt x="134" y="1"/>
                  </a:cubicBezTo>
                  <a:cubicBezTo>
                    <a:pt x="123" y="21"/>
                    <a:pt x="115" y="43"/>
                    <a:pt x="102" y="61"/>
                  </a:cubicBezTo>
                  <a:cubicBezTo>
                    <a:pt x="85" y="86"/>
                    <a:pt x="65" y="108"/>
                    <a:pt x="44" y="129"/>
                  </a:cubicBezTo>
                  <a:cubicBezTo>
                    <a:pt x="42" y="131"/>
                    <a:pt x="41" y="132"/>
                    <a:pt x="39" y="133"/>
                  </a:cubicBezTo>
                  <a:cubicBezTo>
                    <a:pt x="39" y="134"/>
                    <a:pt x="37" y="135"/>
                    <a:pt x="36" y="135"/>
                  </a:cubicBezTo>
                  <a:cubicBezTo>
                    <a:pt x="21" y="137"/>
                    <a:pt x="9" y="148"/>
                    <a:pt x="4" y="162"/>
                  </a:cubicBezTo>
                  <a:cubicBezTo>
                    <a:pt x="1" y="171"/>
                    <a:pt x="1" y="181"/>
                    <a:pt x="1" y="191"/>
                  </a:cubicBezTo>
                  <a:cubicBezTo>
                    <a:pt x="1" y="203"/>
                    <a:pt x="1" y="214"/>
                    <a:pt x="1" y="225"/>
                  </a:cubicBezTo>
                  <a:cubicBezTo>
                    <a:pt x="0" y="273"/>
                    <a:pt x="0" y="305"/>
                    <a:pt x="0" y="352"/>
                  </a:cubicBezTo>
                  <a:cubicBezTo>
                    <a:pt x="0" y="354"/>
                    <a:pt x="2" y="371"/>
                    <a:pt x="20" y="377"/>
                  </a:cubicBezTo>
                  <a:cubicBezTo>
                    <a:pt x="40" y="384"/>
                    <a:pt x="61" y="391"/>
                    <a:pt x="82" y="396"/>
                  </a:cubicBezTo>
                  <a:cubicBezTo>
                    <a:pt x="92" y="399"/>
                    <a:pt x="116" y="407"/>
                    <a:pt x="116" y="388"/>
                  </a:cubicBezTo>
                  <a:cubicBezTo>
                    <a:pt x="116" y="380"/>
                    <a:pt x="100" y="310"/>
                    <a:pt x="97" y="282"/>
                  </a:cubicBezTo>
                  <a:close/>
                </a:path>
              </a:pathLst>
            </a:custGeom>
            <a:solidFill>
              <a:srgbClr val="005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ṩḷiḓe">
              <a:extLst>
                <a:ext uri="{FF2B5EF4-FFF2-40B4-BE49-F238E27FC236}">
                  <a16:creationId xmlns:a16="http://schemas.microsoft.com/office/drawing/2014/main" id="{83059733-7C2E-4923-8353-A1FAD23A8E96}"/>
                </a:ext>
              </a:extLst>
            </p:cNvPr>
            <p:cNvSpPr/>
            <p:nvPr/>
          </p:nvSpPr>
          <p:spPr bwMode="auto">
            <a:xfrm>
              <a:off x="5418138" y="2817813"/>
              <a:ext cx="85725" cy="119063"/>
            </a:xfrm>
            <a:custGeom>
              <a:avLst/>
              <a:gdLst>
                <a:gd name="T0" fmla="*/ 2 w 26"/>
                <a:gd name="T1" fmla="*/ 27 h 36"/>
                <a:gd name="T2" fmla="*/ 3 w 26"/>
                <a:gd name="T3" fmla="*/ 35 h 36"/>
                <a:gd name="T4" fmla="*/ 9 w 26"/>
                <a:gd name="T5" fmla="*/ 31 h 36"/>
                <a:gd name="T6" fmla="*/ 15 w 26"/>
                <a:gd name="T7" fmla="*/ 16 h 36"/>
                <a:gd name="T8" fmla="*/ 23 w 26"/>
                <a:gd name="T9" fmla="*/ 7 h 36"/>
                <a:gd name="T10" fmla="*/ 24 w 26"/>
                <a:gd name="T11" fmla="*/ 2 h 36"/>
                <a:gd name="T12" fmla="*/ 17 w 26"/>
                <a:gd name="T13" fmla="*/ 4 h 36"/>
                <a:gd name="T14" fmla="*/ 2 w 26"/>
                <a:gd name="T15" fmla="*/ 2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6">
                  <a:moveTo>
                    <a:pt x="2" y="27"/>
                  </a:moveTo>
                  <a:cubicBezTo>
                    <a:pt x="1" y="29"/>
                    <a:pt x="0" y="33"/>
                    <a:pt x="3" y="35"/>
                  </a:cubicBezTo>
                  <a:cubicBezTo>
                    <a:pt x="6" y="36"/>
                    <a:pt x="8" y="33"/>
                    <a:pt x="9" y="31"/>
                  </a:cubicBezTo>
                  <a:cubicBezTo>
                    <a:pt x="10" y="26"/>
                    <a:pt x="12" y="21"/>
                    <a:pt x="15" y="16"/>
                  </a:cubicBezTo>
                  <a:cubicBezTo>
                    <a:pt x="17" y="13"/>
                    <a:pt x="20" y="10"/>
                    <a:pt x="23" y="7"/>
                  </a:cubicBezTo>
                  <a:cubicBezTo>
                    <a:pt x="24" y="6"/>
                    <a:pt x="26" y="4"/>
                    <a:pt x="24" y="2"/>
                  </a:cubicBezTo>
                  <a:cubicBezTo>
                    <a:pt x="23" y="0"/>
                    <a:pt x="19" y="3"/>
                    <a:pt x="17" y="4"/>
                  </a:cubicBezTo>
                  <a:cubicBezTo>
                    <a:pt x="9" y="10"/>
                    <a:pt x="4" y="18"/>
                    <a:pt x="2" y="27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îSḷidê">
              <a:extLst>
                <a:ext uri="{FF2B5EF4-FFF2-40B4-BE49-F238E27FC236}">
                  <a16:creationId xmlns:a16="http://schemas.microsoft.com/office/drawing/2014/main" id="{59C51474-FD63-4E36-BAE4-1195FC7900CB}"/>
                </a:ext>
              </a:extLst>
            </p:cNvPr>
            <p:cNvSpPr/>
            <p:nvPr/>
          </p:nvSpPr>
          <p:spPr bwMode="auto">
            <a:xfrm>
              <a:off x="5438776" y="2833688"/>
              <a:ext cx="73025" cy="112713"/>
            </a:xfrm>
            <a:custGeom>
              <a:avLst/>
              <a:gdLst>
                <a:gd name="T0" fmla="*/ 2 w 22"/>
                <a:gd name="T1" fmla="*/ 25 h 34"/>
                <a:gd name="T2" fmla="*/ 2 w 22"/>
                <a:gd name="T3" fmla="*/ 33 h 34"/>
                <a:gd name="T4" fmla="*/ 7 w 22"/>
                <a:gd name="T5" fmla="*/ 31 h 34"/>
                <a:gd name="T6" fmla="*/ 9 w 22"/>
                <a:gd name="T7" fmla="*/ 24 h 34"/>
                <a:gd name="T8" fmla="*/ 11 w 22"/>
                <a:gd name="T9" fmla="*/ 17 h 34"/>
                <a:gd name="T10" fmla="*/ 18 w 22"/>
                <a:gd name="T11" fmla="*/ 7 h 34"/>
                <a:gd name="T12" fmla="*/ 21 w 22"/>
                <a:gd name="T13" fmla="*/ 3 h 34"/>
                <a:gd name="T14" fmla="*/ 16 w 22"/>
                <a:gd name="T15" fmla="*/ 3 h 34"/>
                <a:gd name="T16" fmla="*/ 2 w 22"/>
                <a:gd name="T17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34">
                  <a:moveTo>
                    <a:pt x="2" y="25"/>
                  </a:moveTo>
                  <a:cubicBezTo>
                    <a:pt x="1" y="27"/>
                    <a:pt x="0" y="31"/>
                    <a:pt x="2" y="33"/>
                  </a:cubicBezTo>
                  <a:cubicBezTo>
                    <a:pt x="4" y="34"/>
                    <a:pt x="6" y="33"/>
                    <a:pt x="7" y="31"/>
                  </a:cubicBezTo>
                  <a:cubicBezTo>
                    <a:pt x="8" y="29"/>
                    <a:pt x="8" y="27"/>
                    <a:pt x="9" y="24"/>
                  </a:cubicBezTo>
                  <a:cubicBezTo>
                    <a:pt x="9" y="22"/>
                    <a:pt x="10" y="20"/>
                    <a:pt x="11" y="17"/>
                  </a:cubicBezTo>
                  <a:cubicBezTo>
                    <a:pt x="13" y="14"/>
                    <a:pt x="16" y="10"/>
                    <a:pt x="18" y="7"/>
                  </a:cubicBezTo>
                  <a:cubicBezTo>
                    <a:pt x="20" y="6"/>
                    <a:pt x="22" y="4"/>
                    <a:pt x="21" y="3"/>
                  </a:cubicBezTo>
                  <a:cubicBezTo>
                    <a:pt x="20" y="0"/>
                    <a:pt x="17" y="2"/>
                    <a:pt x="16" y="3"/>
                  </a:cubicBezTo>
                  <a:cubicBezTo>
                    <a:pt x="8" y="8"/>
                    <a:pt x="4" y="16"/>
                    <a:pt x="2" y="25"/>
                  </a:cubicBezTo>
                  <a:close/>
                </a:path>
              </a:pathLst>
            </a:custGeom>
            <a:solidFill>
              <a:srgbClr val="CE9C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ïšḻíḑè">
              <a:extLst>
                <a:ext uri="{FF2B5EF4-FFF2-40B4-BE49-F238E27FC236}">
                  <a16:creationId xmlns:a16="http://schemas.microsoft.com/office/drawing/2014/main" id="{99101668-6D2D-49AA-9AC4-AD5B46F35FD5}"/>
                </a:ext>
              </a:extLst>
            </p:cNvPr>
            <p:cNvSpPr/>
            <p:nvPr/>
          </p:nvSpPr>
          <p:spPr bwMode="auto">
            <a:xfrm>
              <a:off x="5537201" y="2814638"/>
              <a:ext cx="23813" cy="42863"/>
            </a:xfrm>
            <a:custGeom>
              <a:avLst/>
              <a:gdLst>
                <a:gd name="T0" fmla="*/ 4 w 7"/>
                <a:gd name="T1" fmla="*/ 2 h 13"/>
                <a:gd name="T2" fmla="*/ 2 w 7"/>
                <a:gd name="T3" fmla="*/ 6 h 13"/>
                <a:gd name="T4" fmla="*/ 0 w 7"/>
                <a:gd name="T5" fmla="*/ 11 h 13"/>
                <a:gd name="T6" fmla="*/ 4 w 7"/>
                <a:gd name="T7" fmla="*/ 12 h 13"/>
                <a:gd name="T8" fmla="*/ 6 w 7"/>
                <a:gd name="T9" fmla="*/ 7 h 13"/>
                <a:gd name="T10" fmla="*/ 7 w 7"/>
                <a:gd name="T11" fmla="*/ 2 h 13"/>
                <a:gd name="T12" fmla="*/ 4 w 7"/>
                <a:gd name="T13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4" y="2"/>
                  </a:moveTo>
                  <a:cubicBezTo>
                    <a:pt x="3" y="3"/>
                    <a:pt x="2" y="4"/>
                    <a:pt x="2" y="6"/>
                  </a:cubicBezTo>
                  <a:cubicBezTo>
                    <a:pt x="1" y="7"/>
                    <a:pt x="1" y="9"/>
                    <a:pt x="0" y="11"/>
                  </a:cubicBezTo>
                  <a:cubicBezTo>
                    <a:pt x="0" y="13"/>
                    <a:pt x="3" y="13"/>
                    <a:pt x="4" y="12"/>
                  </a:cubicBezTo>
                  <a:cubicBezTo>
                    <a:pt x="5" y="10"/>
                    <a:pt x="5" y="9"/>
                    <a:pt x="6" y="7"/>
                  </a:cubicBezTo>
                  <a:cubicBezTo>
                    <a:pt x="6" y="5"/>
                    <a:pt x="7" y="4"/>
                    <a:pt x="7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í$ļíḋe">
              <a:extLst>
                <a:ext uri="{FF2B5EF4-FFF2-40B4-BE49-F238E27FC236}">
                  <a16:creationId xmlns:a16="http://schemas.microsoft.com/office/drawing/2014/main" id="{B2C0BBE9-684F-4879-92AF-97F8EF46472B}"/>
                </a:ext>
              </a:extLst>
            </p:cNvPr>
            <p:cNvSpPr/>
            <p:nvPr/>
          </p:nvSpPr>
          <p:spPr bwMode="auto">
            <a:xfrm>
              <a:off x="5567363" y="2717800"/>
              <a:ext cx="26988" cy="50800"/>
            </a:xfrm>
            <a:custGeom>
              <a:avLst/>
              <a:gdLst>
                <a:gd name="T0" fmla="*/ 5 w 8"/>
                <a:gd name="T1" fmla="*/ 1 h 15"/>
                <a:gd name="T2" fmla="*/ 2 w 8"/>
                <a:gd name="T3" fmla="*/ 8 h 15"/>
                <a:gd name="T4" fmla="*/ 1 w 8"/>
                <a:gd name="T5" fmla="*/ 14 h 15"/>
                <a:gd name="T6" fmla="*/ 2 w 8"/>
                <a:gd name="T7" fmla="*/ 15 h 15"/>
                <a:gd name="T8" fmla="*/ 5 w 8"/>
                <a:gd name="T9" fmla="*/ 9 h 15"/>
                <a:gd name="T10" fmla="*/ 8 w 8"/>
                <a:gd name="T11" fmla="*/ 2 h 15"/>
                <a:gd name="T12" fmla="*/ 5 w 8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5">
                  <a:moveTo>
                    <a:pt x="5" y="1"/>
                  </a:moveTo>
                  <a:cubicBezTo>
                    <a:pt x="4" y="3"/>
                    <a:pt x="3" y="6"/>
                    <a:pt x="2" y="8"/>
                  </a:cubicBezTo>
                  <a:cubicBezTo>
                    <a:pt x="1" y="10"/>
                    <a:pt x="0" y="12"/>
                    <a:pt x="1" y="14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4" y="14"/>
                    <a:pt x="5" y="11"/>
                    <a:pt x="5" y="9"/>
                  </a:cubicBezTo>
                  <a:cubicBezTo>
                    <a:pt x="6" y="7"/>
                    <a:pt x="8" y="5"/>
                    <a:pt x="8" y="2"/>
                  </a:cubicBezTo>
                  <a:cubicBezTo>
                    <a:pt x="8" y="1"/>
                    <a:pt x="6" y="0"/>
                    <a:pt x="5" y="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iṣļîde">
              <a:extLst>
                <a:ext uri="{FF2B5EF4-FFF2-40B4-BE49-F238E27FC236}">
                  <a16:creationId xmlns:a16="http://schemas.microsoft.com/office/drawing/2014/main" id="{4ADA949F-E6F5-4AB5-A9ED-C9F05AF63905}"/>
                </a:ext>
              </a:extLst>
            </p:cNvPr>
            <p:cNvSpPr/>
            <p:nvPr/>
          </p:nvSpPr>
          <p:spPr bwMode="auto">
            <a:xfrm>
              <a:off x="5603876" y="2628900"/>
              <a:ext cx="22225" cy="50800"/>
            </a:xfrm>
            <a:custGeom>
              <a:avLst/>
              <a:gdLst>
                <a:gd name="T0" fmla="*/ 4 w 7"/>
                <a:gd name="T1" fmla="*/ 2 h 15"/>
                <a:gd name="T2" fmla="*/ 1 w 7"/>
                <a:gd name="T3" fmla="*/ 8 h 15"/>
                <a:gd name="T4" fmla="*/ 1 w 7"/>
                <a:gd name="T5" fmla="*/ 14 h 15"/>
                <a:gd name="T6" fmla="*/ 2 w 7"/>
                <a:gd name="T7" fmla="*/ 15 h 15"/>
                <a:gd name="T8" fmla="*/ 4 w 7"/>
                <a:gd name="T9" fmla="*/ 9 h 15"/>
                <a:gd name="T10" fmla="*/ 7 w 7"/>
                <a:gd name="T11" fmla="*/ 3 h 15"/>
                <a:gd name="T12" fmla="*/ 4 w 7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4" y="2"/>
                  </a:moveTo>
                  <a:cubicBezTo>
                    <a:pt x="3" y="3"/>
                    <a:pt x="2" y="6"/>
                    <a:pt x="1" y="8"/>
                  </a:cubicBezTo>
                  <a:cubicBezTo>
                    <a:pt x="1" y="10"/>
                    <a:pt x="0" y="13"/>
                    <a:pt x="1" y="14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3" y="13"/>
                    <a:pt x="3" y="11"/>
                    <a:pt x="4" y="9"/>
                  </a:cubicBezTo>
                  <a:cubicBezTo>
                    <a:pt x="5" y="7"/>
                    <a:pt x="6" y="5"/>
                    <a:pt x="7" y="3"/>
                  </a:cubicBezTo>
                  <a:cubicBezTo>
                    <a:pt x="7" y="2"/>
                    <a:pt x="6" y="0"/>
                    <a:pt x="4" y="2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îş1iḑê">
              <a:extLst>
                <a:ext uri="{FF2B5EF4-FFF2-40B4-BE49-F238E27FC236}">
                  <a16:creationId xmlns:a16="http://schemas.microsoft.com/office/drawing/2014/main" id="{5CED1A15-D158-4C26-80F8-5DE7258D955C}"/>
                </a:ext>
              </a:extLst>
            </p:cNvPr>
            <p:cNvSpPr/>
            <p:nvPr/>
          </p:nvSpPr>
          <p:spPr bwMode="auto">
            <a:xfrm>
              <a:off x="5637213" y="2557463"/>
              <a:ext cx="22225" cy="42863"/>
            </a:xfrm>
            <a:custGeom>
              <a:avLst/>
              <a:gdLst>
                <a:gd name="T0" fmla="*/ 4 w 7"/>
                <a:gd name="T1" fmla="*/ 1 h 13"/>
                <a:gd name="T2" fmla="*/ 2 w 7"/>
                <a:gd name="T3" fmla="*/ 6 h 13"/>
                <a:gd name="T4" fmla="*/ 0 w 7"/>
                <a:gd name="T5" fmla="*/ 10 h 13"/>
                <a:gd name="T6" fmla="*/ 3 w 7"/>
                <a:gd name="T7" fmla="*/ 12 h 13"/>
                <a:gd name="T8" fmla="*/ 5 w 7"/>
                <a:gd name="T9" fmla="*/ 7 h 13"/>
                <a:gd name="T10" fmla="*/ 7 w 7"/>
                <a:gd name="T11" fmla="*/ 2 h 13"/>
                <a:gd name="T12" fmla="*/ 4 w 7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4" y="1"/>
                  </a:moveTo>
                  <a:cubicBezTo>
                    <a:pt x="3" y="2"/>
                    <a:pt x="2" y="4"/>
                    <a:pt x="2" y="6"/>
                  </a:cubicBezTo>
                  <a:cubicBezTo>
                    <a:pt x="1" y="7"/>
                    <a:pt x="0" y="9"/>
                    <a:pt x="0" y="10"/>
                  </a:cubicBezTo>
                  <a:cubicBezTo>
                    <a:pt x="0" y="12"/>
                    <a:pt x="2" y="13"/>
                    <a:pt x="3" y="12"/>
                  </a:cubicBezTo>
                  <a:cubicBezTo>
                    <a:pt x="4" y="10"/>
                    <a:pt x="5" y="9"/>
                    <a:pt x="5" y="7"/>
                  </a:cubicBezTo>
                  <a:cubicBezTo>
                    <a:pt x="6" y="5"/>
                    <a:pt x="7" y="4"/>
                    <a:pt x="7" y="2"/>
                  </a:cubicBezTo>
                  <a:cubicBezTo>
                    <a:pt x="7" y="1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ïŝliďè">
              <a:extLst>
                <a:ext uri="{FF2B5EF4-FFF2-40B4-BE49-F238E27FC236}">
                  <a16:creationId xmlns:a16="http://schemas.microsoft.com/office/drawing/2014/main" id="{DDB4008C-0ACA-4977-8636-7315A53ECE90}"/>
                </a:ext>
              </a:extLst>
            </p:cNvPr>
            <p:cNvSpPr/>
            <p:nvPr/>
          </p:nvSpPr>
          <p:spPr bwMode="auto">
            <a:xfrm>
              <a:off x="5662613" y="2487613"/>
              <a:ext cx="23813" cy="46038"/>
            </a:xfrm>
            <a:custGeom>
              <a:avLst/>
              <a:gdLst>
                <a:gd name="T0" fmla="*/ 4 w 7"/>
                <a:gd name="T1" fmla="*/ 1 h 14"/>
                <a:gd name="T2" fmla="*/ 2 w 7"/>
                <a:gd name="T3" fmla="*/ 6 h 14"/>
                <a:gd name="T4" fmla="*/ 0 w 7"/>
                <a:gd name="T5" fmla="*/ 11 h 14"/>
                <a:gd name="T6" fmla="*/ 3 w 7"/>
                <a:gd name="T7" fmla="*/ 12 h 14"/>
                <a:gd name="T8" fmla="*/ 5 w 7"/>
                <a:gd name="T9" fmla="*/ 7 h 14"/>
                <a:gd name="T10" fmla="*/ 7 w 7"/>
                <a:gd name="T11" fmla="*/ 2 h 14"/>
                <a:gd name="T12" fmla="*/ 4 w 7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4" y="1"/>
                  </a:moveTo>
                  <a:cubicBezTo>
                    <a:pt x="3" y="2"/>
                    <a:pt x="3" y="4"/>
                    <a:pt x="2" y="6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3"/>
                    <a:pt x="2" y="14"/>
                    <a:pt x="3" y="12"/>
                  </a:cubicBezTo>
                  <a:cubicBezTo>
                    <a:pt x="4" y="11"/>
                    <a:pt x="5" y="9"/>
                    <a:pt x="5" y="7"/>
                  </a:cubicBezTo>
                  <a:cubicBezTo>
                    <a:pt x="6" y="5"/>
                    <a:pt x="7" y="4"/>
                    <a:pt x="7" y="2"/>
                  </a:cubicBezTo>
                  <a:cubicBezTo>
                    <a:pt x="7" y="0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ïṣlidè">
              <a:extLst>
                <a:ext uri="{FF2B5EF4-FFF2-40B4-BE49-F238E27FC236}">
                  <a16:creationId xmlns:a16="http://schemas.microsoft.com/office/drawing/2014/main" id="{3F516DC2-3635-4AF6-A929-5BACE8D1BA44}"/>
                </a:ext>
              </a:extLst>
            </p:cNvPr>
            <p:cNvSpPr/>
            <p:nvPr/>
          </p:nvSpPr>
          <p:spPr bwMode="auto">
            <a:xfrm>
              <a:off x="5973763" y="2039938"/>
              <a:ext cx="30163" cy="36513"/>
            </a:xfrm>
            <a:custGeom>
              <a:avLst/>
              <a:gdLst>
                <a:gd name="T0" fmla="*/ 3 w 9"/>
                <a:gd name="T1" fmla="*/ 10 h 11"/>
                <a:gd name="T2" fmla="*/ 6 w 9"/>
                <a:gd name="T3" fmla="*/ 7 h 11"/>
                <a:gd name="T4" fmla="*/ 8 w 9"/>
                <a:gd name="T5" fmla="*/ 3 h 11"/>
                <a:gd name="T6" fmla="*/ 5 w 9"/>
                <a:gd name="T7" fmla="*/ 1 h 11"/>
                <a:gd name="T8" fmla="*/ 3 w 9"/>
                <a:gd name="T9" fmla="*/ 5 h 11"/>
                <a:gd name="T10" fmla="*/ 1 w 9"/>
                <a:gd name="T11" fmla="*/ 9 h 11"/>
                <a:gd name="T12" fmla="*/ 3 w 9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10"/>
                  </a:moveTo>
                  <a:cubicBezTo>
                    <a:pt x="4" y="9"/>
                    <a:pt x="5" y="8"/>
                    <a:pt x="6" y="7"/>
                  </a:cubicBezTo>
                  <a:cubicBezTo>
                    <a:pt x="7" y="6"/>
                    <a:pt x="8" y="4"/>
                    <a:pt x="8" y="3"/>
                  </a:cubicBezTo>
                  <a:cubicBezTo>
                    <a:pt x="9" y="1"/>
                    <a:pt x="7" y="0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7"/>
                    <a:pt x="1" y="9"/>
                  </a:cubicBezTo>
                  <a:cubicBezTo>
                    <a:pt x="0" y="10"/>
                    <a:pt x="2" y="11"/>
                    <a:pt x="3" y="10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ïslîḑè">
              <a:extLst>
                <a:ext uri="{FF2B5EF4-FFF2-40B4-BE49-F238E27FC236}">
                  <a16:creationId xmlns:a16="http://schemas.microsoft.com/office/drawing/2014/main" id="{BFA195C6-BFC5-446F-B2C3-65E2562CB8BB}"/>
                </a:ext>
              </a:extLst>
            </p:cNvPr>
            <p:cNvSpPr/>
            <p:nvPr/>
          </p:nvSpPr>
          <p:spPr bwMode="auto">
            <a:xfrm>
              <a:off x="5918201" y="2114550"/>
              <a:ext cx="34925" cy="42863"/>
            </a:xfrm>
            <a:custGeom>
              <a:avLst/>
              <a:gdLst>
                <a:gd name="T0" fmla="*/ 3 w 11"/>
                <a:gd name="T1" fmla="*/ 12 h 13"/>
                <a:gd name="T2" fmla="*/ 8 w 11"/>
                <a:gd name="T3" fmla="*/ 7 h 13"/>
                <a:gd name="T4" fmla="*/ 10 w 11"/>
                <a:gd name="T5" fmla="*/ 1 h 13"/>
                <a:gd name="T6" fmla="*/ 9 w 11"/>
                <a:gd name="T7" fmla="*/ 0 h 13"/>
                <a:gd name="T8" fmla="*/ 5 w 11"/>
                <a:gd name="T9" fmla="*/ 4 h 13"/>
                <a:gd name="T10" fmla="*/ 1 w 11"/>
                <a:gd name="T11" fmla="*/ 10 h 13"/>
                <a:gd name="T12" fmla="*/ 3 w 11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3" y="12"/>
                  </a:moveTo>
                  <a:cubicBezTo>
                    <a:pt x="5" y="11"/>
                    <a:pt x="6" y="9"/>
                    <a:pt x="8" y="7"/>
                  </a:cubicBezTo>
                  <a:cubicBezTo>
                    <a:pt x="9" y="5"/>
                    <a:pt x="11" y="3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7" y="1"/>
                    <a:pt x="6" y="3"/>
                    <a:pt x="5" y="4"/>
                  </a:cubicBezTo>
                  <a:cubicBezTo>
                    <a:pt x="3" y="6"/>
                    <a:pt x="2" y="8"/>
                    <a:pt x="1" y="10"/>
                  </a:cubicBezTo>
                  <a:cubicBezTo>
                    <a:pt x="0" y="12"/>
                    <a:pt x="2" y="13"/>
                    <a:pt x="3" y="12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ïṧ1ïde">
              <a:extLst>
                <a:ext uri="{FF2B5EF4-FFF2-40B4-BE49-F238E27FC236}">
                  <a16:creationId xmlns:a16="http://schemas.microsoft.com/office/drawing/2014/main" id="{E4D17B0D-EB8B-405D-B016-EFCED755EE80}"/>
                </a:ext>
              </a:extLst>
            </p:cNvPr>
            <p:cNvSpPr/>
            <p:nvPr/>
          </p:nvSpPr>
          <p:spPr bwMode="auto">
            <a:xfrm>
              <a:off x="5864226" y="2190750"/>
              <a:ext cx="33338" cy="39688"/>
            </a:xfrm>
            <a:custGeom>
              <a:avLst/>
              <a:gdLst>
                <a:gd name="T0" fmla="*/ 3 w 10"/>
                <a:gd name="T1" fmla="*/ 11 h 12"/>
                <a:gd name="T2" fmla="*/ 7 w 10"/>
                <a:gd name="T3" fmla="*/ 6 h 12"/>
                <a:gd name="T4" fmla="*/ 10 w 10"/>
                <a:gd name="T5" fmla="*/ 1 h 12"/>
                <a:gd name="T6" fmla="*/ 9 w 10"/>
                <a:gd name="T7" fmla="*/ 0 h 12"/>
                <a:gd name="T8" fmla="*/ 5 w 10"/>
                <a:gd name="T9" fmla="*/ 4 h 12"/>
                <a:gd name="T10" fmla="*/ 1 w 10"/>
                <a:gd name="T11" fmla="*/ 10 h 12"/>
                <a:gd name="T12" fmla="*/ 3 w 10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3" y="11"/>
                  </a:moveTo>
                  <a:cubicBezTo>
                    <a:pt x="5" y="10"/>
                    <a:pt x="6" y="8"/>
                    <a:pt x="7" y="6"/>
                  </a:cubicBezTo>
                  <a:cubicBezTo>
                    <a:pt x="8" y="5"/>
                    <a:pt x="10" y="3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7" y="1"/>
                    <a:pt x="6" y="3"/>
                    <a:pt x="5" y="4"/>
                  </a:cubicBezTo>
                  <a:cubicBezTo>
                    <a:pt x="4" y="6"/>
                    <a:pt x="2" y="8"/>
                    <a:pt x="1" y="10"/>
                  </a:cubicBezTo>
                  <a:cubicBezTo>
                    <a:pt x="0" y="11"/>
                    <a:pt x="2" y="12"/>
                    <a:pt x="3" y="1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sḻîḓe">
              <a:extLst>
                <a:ext uri="{FF2B5EF4-FFF2-40B4-BE49-F238E27FC236}">
                  <a16:creationId xmlns:a16="http://schemas.microsoft.com/office/drawing/2014/main" id="{FEE837BC-1B2C-4DA1-910A-BDEF086E5F54}"/>
                </a:ext>
              </a:extLst>
            </p:cNvPr>
            <p:cNvSpPr/>
            <p:nvPr/>
          </p:nvSpPr>
          <p:spPr bwMode="auto">
            <a:xfrm>
              <a:off x="5818188" y="2254250"/>
              <a:ext cx="30163" cy="39688"/>
            </a:xfrm>
            <a:custGeom>
              <a:avLst/>
              <a:gdLst>
                <a:gd name="T0" fmla="*/ 3 w 9"/>
                <a:gd name="T1" fmla="*/ 11 h 12"/>
                <a:gd name="T2" fmla="*/ 6 w 9"/>
                <a:gd name="T3" fmla="*/ 8 h 12"/>
                <a:gd name="T4" fmla="*/ 8 w 9"/>
                <a:gd name="T5" fmla="*/ 4 h 12"/>
                <a:gd name="T6" fmla="*/ 6 w 9"/>
                <a:gd name="T7" fmla="*/ 2 h 12"/>
                <a:gd name="T8" fmla="*/ 3 w 9"/>
                <a:gd name="T9" fmla="*/ 5 h 12"/>
                <a:gd name="T10" fmla="*/ 0 w 9"/>
                <a:gd name="T11" fmla="*/ 10 h 12"/>
                <a:gd name="T12" fmla="*/ 3 w 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3" y="11"/>
                  </a:moveTo>
                  <a:cubicBezTo>
                    <a:pt x="4" y="10"/>
                    <a:pt x="5" y="9"/>
                    <a:pt x="6" y="8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9" y="2"/>
                    <a:pt x="7" y="0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ubicBezTo>
                    <a:pt x="2" y="7"/>
                    <a:pt x="1" y="8"/>
                    <a:pt x="0" y="10"/>
                  </a:cubicBezTo>
                  <a:cubicBezTo>
                    <a:pt x="0" y="11"/>
                    <a:pt x="2" y="12"/>
                    <a:pt x="3" y="1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ïšliḑê">
              <a:extLst>
                <a:ext uri="{FF2B5EF4-FFF2-40B4-BE49-F238E27FC236}">
                  <a16:creationId xmlns:a16="http://schemas.microsoft.com/office/drawing/2014/main" id="{81EB9FB5-C381-40A1-A8C1-4CEC1890C45B}"/>
                </a:ext>
              </a:extLst>
            </p:cNvPr>
            <p:cNvSpPr/>
            <p:nvPr/>
          </p:nvSpPr>
          <p:spPr bwMode="auto">
            <a:xfrm>
              <a:off x="5772151" y="2312988"/>
              <a:ext cx="33338" cy="36513"/>
            </a:xfrm>
            <a:custGeom>
              <a:avLst/>
              <a:gdLst>
                <a:gd name="T0" fmla="*/ 3 w 10"/>
                <a:gd name="T1" fmla="*/ 11 h 11"/>
                <a:gd name="T2" fmla="*/ 7 w 10"/>
                <a:gd name="T3" fmla="*/ 7 h 11"/>
                <a:gd name="T4" fmla="*/ 10 w 10"/>
                <a:gd name="T5" fmla="*/ 3 h 11"/>
                <a:gd name="T6" fmla="*/ 8 w 10"/>
                <a:gd name="T7" fmla="*/ 1 h 11"/>
                <a:gd name="T8" fmla="*/ 4 w 10"/>
                <a:gd name="T9" fmla="*/ 5 h 11"/>
                <a:gd name="T10" fmla="*/ 1 w 10"/>
                <a:gd name="T11" fmla="*/ 9 h 11"/>
                <a:gd name="T12" fmla="*/ 3 w 1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cubicBezTo>
                    <a:pt x="5" y="10"/>
                    <a:pt x="6" y="8"/>
                    <a:pt x="7" y="7"/>
                  </a:cubicBezTo>
                  <a:cubicBezTo>
                    <a:pt x="8" y="6"/>
                    <a:pt x="9" y="4"/>
                    <a:pt x="10" y="3"/>
                  </a:cubicBezTo>
                  <a:cubicBezTo>
                    <a:pt x="10" y="1"/>
                    <a:pt x="9" y="0"/>
                    <a:pt x="8" y="1"/>
                  </a:cubicBezTo>
                  <a:cubicBezTo>
                    <a:pt x="6" y="2"/>
                    <a:pt x="5" y="3"/>
                    <a:pt x="4" y="5"/>
                  </a:cubicBezTo>
                  <a:cubicBezTo>
                    <a:pt x="3" y="6"/>
                    <a:pt x="1" y="7"/>
                    <a:pt x="1" y="9"/>
                  </a:cubicBezTo>
                  <a:cubicBezTo>
                    <a:pt x="0" y="11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ślíḍé">
              <a:extLst>
                <a:ext uri="{FF2B5EF4-FFF2-40B4-BE49-F238E27FC236}">
                  <a16:creationId xmlns:a16="http://schemas.microsoft.com/office/drawing/2014/main" id="{86066A6E-939F-4C8A-9AF9-75DC07631D47}"/>
                </a:ext>
              </a:extLst>
            </p:cNvPr>
            <p:cNvSpPr/>
            <p:nvPr/>
          </p:nvSpPr>
          <p:spPr bwMode="auto">
            <a:xfrm>
              <a:off x="6111876" y="1844675"/>
              <a:ext cx="30163" cy="42863"/>
            </a:xfrm>
            <a:custGeom>
              <a:avLst/>
              <a:gdLst>
                <a:gd name="T0" fmla="*/ 2 w 9"/>
                <a:gd name="T1" fmla="*/ 12 h 13"/>
                <a:gd name="T2" fmla="*/ 7 w 9"/>
                <a:gd name="T3" fmla="*/ 6 h 13"/>
                <a:gd name="T4" fmla="*/ 9 w 9"/>
                <a:gd name="T5" fmla="*/ 1 h 13"/>
                <a:gd name="T6" fmla="*/ 8 w 9"/>
                <a:gd name="T7" fmla="*/ 0 h 13"/>
                <a:gd name="T8" fmla="*/ 5 w 9"/>
                <a:gd name="T9" fmla="*/ 5 h 13"/>
                <a:gd name="T10" fmla="*/ 1 w 9"/>
                <a:gd name="T11" fmla="*/ 10 h 13"/>
                <a:gd name="T12" fmla="*/ 2 w 9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3">
                  <a:moveTo>
                    <a:pt x="2" y="12"/>
                  </a:moveTo>
                  <a:cubicBezTo>
                    <a:pt x="4" y="10"/>
                    <a:pt x="6" y="8"/>
                    <a:pt x="7" y="6"/>
                  </a:cubicBezTo>
                  <a:cubicBezTo>
                    <a:pt x="8" y="5"/>
                    <a:pt x="9" y="3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1"/>
                    <a:pt x="6" y="3"/>
                    <a:pt x="5" y="5"/>
                  </a:cubicBezTo>
                  <a:cubicBezTo>
                    <a:pt x="4" y="6"/>
                    <a:pt x="2" y="8"/>
                    <a:pt x="1" y="10"/>
                  </a:cubicBezTo>
                  <a:cubicBezTo>
                    <a:pt x="0" y="11"/>
                    <a:pt x="1" y="13"/>
                    <a:pt x="2" y="12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ïṧľiḓê">
              <a:extLst>
                <a:ext uri="{FF2B5EF4-FFF2-40B4-BE49-F238E27FC236}">
                  <a16:creationId xmlns:a16="http://schemas.microsoft.com/office/drawing/2014/main" id="{85CA3D5C-826F-4F82-B35C-B63FF1F6E19E}"/>
                </a:ext>
              </a:extLst>
            </p:cNvPr>
            <p:cNvSpPr/>
            <p:nvPr/>
          </p:nvSpPr>
          <p:spPr bwMode="auto">
            <a:xfrm>
              <a:off x="6065838" y="1911350"/>
              <a:ext cx="30163" cy="39688"/>
            </a:xfrm>
            <a:custGeom>
              <a:avLst/>
              <a:gdLst>
                <a:gd name="T0" fmla="*/ 3 w 9"/>
                <a:gd name="T1" fmla="*/ 11 h 12"/>
                <a:gd name="T2" fmla="*/ 6 w 9"/>
                <a:gd name="T3" fmla="*/ 7 h 12"/>
                <a:gd name="T4" fmla="*/ 8 w 9"/>
                <a:gd name="T5" fmla="*/ 3 h 12"/>
                <a:gd name="T6" fmla="*/ 6 w 9"/>
                <a:gd name="T7" fmla="*/ 1 h 12"/>
                <a:gd name="T8" fmla="*/ 3 w 9"/>
                <a:gd name="T9" fmla="*/ 5 h 12"/>
                <a:gd name="T10" fmla="*/ 0 w 9"/>
                <a:gd name="T11" fmla="*/ 9 h 12"/>
                <a:gd name="T12" fmla="*/ 3 w 9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3" y="11"/>
                  </a:moveTo>
                  <a:cubicBezTo>
                    <a:pt x="4" y="10"/>
                    <a:pt x="5" y="8"/>
                    <a:pt x="6" y="7"/>
                  </a:cubicBezTo>
                  <a:cubicBezTo>
                    <a:pt x="7" y="6"/>
                    <a:pt x="8" y="5"/>
                    <a:pt x="8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6"/>
                    <a:pt x="1" y="8"/>
                    <a:pt x="0" y="9"/>
                  </a:cubicBezTo>
                  <a:cubicBezTo>
                    <a:pt x="0" y="11"/>
                    <a:pt x="2" y="12"/>
                    <a:pt x="3" y="1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ṧľîḋê">
              <a:extLst>
                <a:ext uri="{FF2B5EF4-FFF2-40B4-BE49-F238E27FC236}">
                  <a16:creationId xmlns:a16="http://schemas.microsoft.com/office/drawing/2014/main" id="{4B1A9CC7-4140-451B-A4EC-50D2E796E596}"/>
                </a:ext>
              </a:extLst>
            </p:cNvPr>
            <p:cNvSpPr/>
            <p:nvPr/>
          </p:nvSpPr>
          <p:spPr bwMode="auto">
            <a:xfrm>
              <a:off x="6022976" y="1970088"/>
              <a:ext cx="33338" cy="36513"/>
            </a:xfrm>
            <a:custGeom>
              <a:avLst/>
              <a:gdLst>
                <a:gd name="T0" fmla="*/ 3 w 10"/>
                <a:gd name="T1" fmla="*/ 11 h 11"/>
                <a:gd name="T2" fmla="*/ 6 w 10"/>
                <a:gd name="T3" fmla="*/ 7 h 11"/>
                <a:gd name="T4" fmla="*/ 9 w 10"/>
                <a:gd name="T5" fmla="*/ 2 h 11"/>
                <a:gd name="T6" fmla="*/ 7 w 10"/>
                <a:gd name="T7" fmla="*/ 0 h 11"/>
                <a:gd name="T8" fmla="*/ 3 w 10"/>
                <a:gd name="T9" fmla="*/ 5 h 11"/>
                <a:gd name="T10" fmla="*/ 0 w 10"/>
                <a:gd name="T11" fmla="*/ 9 h 11"/>
                <a:gd name="T12" fmla="*/ 3 w 10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3" y="11"/>
                  </a:moveTo>
                  <a:cubicBezTo>
                    <a:pt x="4" y="10"/>
                    <a:pt x="5" y="8"/>
                    <a:pt x="6" y="7"/>
                  </a:cubicBezTo>
                  <a:cubicBezTo>
                    <a:pt x="7" y="5"/>
                    <a:pt x="9" y="4"/>
                    <a:pt x="9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2"/>
                    <a:pt x="4" y="3"/>
                    <a:pt x="3" y="5"/>
                  </a:cubicBezTo>
                  <a:cubicBezTo>
                    <a:pt x="2" y="6"/>
                    <a:pt x="1" y="8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î$ļiḑê">
              <a:extLst>
                <a:ext uri="{FF2B5EF4-FFF2-40B4-BE49-F238E27FC236}">
                  <a16:creationId xmlns:a16="http://schemas.microsoft.com/office/drawing/2014/main" id="{7D9FEA12-8856-4A6E-95DB-F5AB17ABE8DE}"/>
                </a:ext>
              </a:extLst>
            </p:cNvPr>
            <p:cNvSpPr/>
            <p:nvPr/>
          </p:nvSpPr>
          <p:spPr bwMode="auto">
            <a:xfrm>
              <a:off x="6300788" y="1489075"/>
              <a:ext cx="15875" cy="39688"/>
            </a:xfrm>
            <a:custGeom>
              <a:avLst/>
              <a:gdLst>
                <a:gd name="T0" fmla="*/ 2 w 5"/>
                <a:gd name="T1" fmla="*/ 11 h 12"/>
                <a:gd name="T2" fmla="*/ 4 w 5"/>
                <a:gd name="T3" fmla="*/ 7 h 12"/>
                <a:gd name="T4" fmla="*/ 5 w 5"/>
                <a:gd name="T5" fmla="*/ 3 h 12"/>
                <a:gd name="T6" fmla="*/ 2 w 5"/>
                <a:gd name="T7" fmla="*/ 2 h 12"/>
                <a:gd name="T8" fmla="*/ 0 w 5"/>
                <a:gd name="T9" fmla="*/ 6 h 12"/>
                <a:gd name="T10" fmla="*/ 0 w 5"/>
                <a:gd name="T11" fmla="*/ 10 h 12"/>
                <a:gd name="T12" fmla="*/ 2 w 5"/>
                <a:gd name="T1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">
                  <a:moveTo>
                    <a:pt x="2" y="11"/>
                  </a:moveTo>
                  <a:cubicBezTo>
                    <a:pt x="3" y="10"/>
                    <a:pt x="4" y="8"/>
                    <a:pt x="4" y="7"/>
                  </a:cubicBezTo>
                  <a:cubicBezTo>
                    <a:pt x="4" y="6"/>
                    <a:pt x="5" y="4"/>
                    <a:pt x="5" y="3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1" y="3"/>
                    <a:pt x="1" y="5"/>
                    <a:pt x="0" y="6"/>
                  </a:cubicBezTo>
                  <a:cubicBezTo>
                    <a:pt x="0" y="7"/>
                    <a:pt x="0" y="9"/>
                    <a:pt x="0" y="10"/>
                  </a:cubicBezTo>
                  <a:cubicBezTo>
                    <a:pt x="0" y="11"/>
                    <a:pt x="2" y="12"/>
                    <a:pt x="2" y="11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íśḻiḍè">
              <a:extLst>
                <a:ext uri="{FF2B5EF4-FFF2-40B4-BE49-F238E27FC236}">
                  <a16:creationId xmlns:a16="http://schemas.microsoft.com/office/drawing/2014/main" id="{9650BAA2-2092-4962-946D-0F0027F1199F}"/>
                </a:ext>
              </a:extLst>
            </p:cNvPr>
            <p:cNvSpPr/>
            <p:nvPr/>
          </p:nvSpPr>
          <p:spPr bwMode="auto">
            <a:xfrm>
              <a:off x="6270626" y="1571625"/>
              <a:ext cx="23813" cy="46038"/>
            </a:xfrm>
            <a:custGeom>
              <a:avLst/>
              <a:gdLst>
                <a:gd name="T0" fmla="*/ 3 w 7"/>
                <a:gd name="T1" fmla="*/ 13 h 14"/>
                <a:gd name="T2" fmla="*/ 5 w 7"/>
                <a:gd name="T3" fmla="*/ 6 h 14"/>
                <a:gd name="T4" fmla="*/ 6 w 7"/>
                <a:gd name="T5" fmla="*/ 1 h 14"/>
                <a:gd name="T6" fmla="*/ 5 w 7"/>
                <a:gd name="T7" fmla="*/ 0 h 14"/>
                <a:gd name="T8" fmla="*/ 2 w 7"/>
                <a:gd name="T9" fmla="*/ 5 h 14"/>
                <a:gd name="T10" fmla="*/ 0 w 7"/>
                <a:gd name="T11" fmla="*/ 11 h 14"/>
                <a:gd name="T12" fmla="*/ 3 w 7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3" y="13"/>
                  </a:moveTo>
                  <a:cubicBezTo>
                    <a:pt x="4" y="11"/>
                    <a:pt x="4" y="8"/>
                    <a:pt x="5" y="6"/>
                  </a:cubicBezTo>
                  <a:cubicBezTo>
                    <a:pt x="6" y="5"/>
                    <a:pt x="7" y="3"/>
                    <a:pt x="6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1"/>
                    <a:pt x="3" y="3"/>
                    <a:pt x="2" y="5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2" y="14"/>
                    <a:pt x="3" y="13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ṣļíḑè">
              <a:extLst>
                <a:ext uri="{FF2B5EF4-FFF2-40B4-BE49-F238E27FC236}">
                  <a16:creationId xmlns:a16="http://schemas.microsoft.com/office/drawing/2014/main" id="{F9FF55DF-44EE-47B6-8FC6-3DFDD0DFCBF4}"/>
                </a:ext>
              </a:extLst>
            </p:cNvPr>
            <p:cNvSpPr/>
            <p:nvPr/>
          </p:nvSpPr>
          <p:spPr bwMode="auto">
            <a:xfrm>
              <a:off x="6242051" y="1654175"/>
              <a:ext cx="22225" cy="42863"/>
            </a:xfrm>
            <a:custGeom>
              <a:avLst/>
              <a:gdLst>
                <a:gd name="T0" fmla="*/ 3 w 7"/>
                <a:gd name="T1" fmla="*/ 12 h 13"/>
                <a:gd name="T2" fmla="*/ 6 w 7"/>
                <a:gd name="T3" fmla="*/ 6 h 13"/>
                <a:gd name="T4" fmla="*/ 6 w 7"/>
                <a:gd name="T5" fmla="*/ 0 h 13"/>
                <a:gd name="T6" fmla="*/ 5 w 7"/>
                <a:gd name="T7" fmla="*/ 0 h 13"/>
                <a:gd name="T8" fmla="*/ 3 w 7"/>
                <a:gd name="T9" fmla="*/ 5 h 13"/>
                <a:gd name="T10" fmla="*/ 1 w 7"/>
                <a:gd name="T11" fmla="*/ 10 h 13"/>
                <a:gd name="T12" fmla="*/ 3 w 7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3" y="12"/>
                  </a:moveTo>
                  <a:cubicBezTo>
                    <a:pt x="4" y="10"/>
                    <a:pt x="5" y="8"/>
                    <a:pt x="6" y="6"/>
                  </a:cubicBezTo>
                  <a:cubicBezTo>
                    <a:pt x="6" y="4"/>
                    <a:pt x="7" y="2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1"/>
                    <a:pt x="4" y="3"/>
                    <a:pt x="3" y="5"/>
                  </a:cubicBezTo>
                  <a:cubicBezTo>
                    <a:pt x="3" y="7"/>
                    <a:pt x="2" y="8"/>
                    <a:pt x="1" y="10"/>
                  </a:cubicBezTo>
                  <a:cubicBezTo>
                    <a:pt x="0" y="12"/>
                    <a:pt x="2" y="13"/>
                    <a:pt x="3" y="12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iṥľîde">
              <a:extLst>
                <a:ext uri="{FF2B5EF4-FFF2-40B4-BE49-F238E27FC236}">
                  <a16:creationId xmlns:a16="http://schemas.microsoft.com/office/drawing/2014/main" id="{B27B72E0-5816-4E69-8D1D-988838D18F5F}"/>
                </a:ext>
              </a:extLst>
            </p:cNvPr>
            <p:cNvSpPr/>
            <p:nvPr/>
          </p:nvSpPr>
          <p:spPr bwMode="auto">
            <a:xfrm>
              <a:off x="6346826" y="1354138"/>
              <a:ext cx="20638" cy="36513"/>
            </a:xfrm>
            <a:custGeom>
              <a:avLst/>
              <a:gdLst>
                <a:gd name="T0" fmla="*/ 3 w 6"/>
                <a:gd name="T1" fmla="*/ 10 h 11"/>
                <a:gd name="T2" fmla="*/ 5 w 6"/>
                <a:gd name="T3" fmla="*/ 6 h 11"/>
                <a:gd name="T4" fmla="*/ 6 w 6"/>
                <a:gd name="T5" fmla="*/ 2 h 11"/>
                <a:gd name="T6" fmla="*/ 3 w 6"/>
                <a:gd name="T7" fmla="*/ 1 h 11"/>
                <a:gd name="T8" fmla="*/ 1 w 6"/>
                <a:gd name="T9" fmla="*/ 5 h 11"/>
                <a:gd name="T10" fmla="*/ 0 w 6"/>
                <a:gd name="T11" fmla="*/ 10 h 11"/>
                <a:gd name="T12" fmla="*/ 3 w 6"/>
                <a:gd name="T1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4" y="9"/>
                    <a:pt x="4" y="8"/>
                    <a:pt x="5" y="6"/>
                  </a:cubicBezTo>
                  <a:cubicBezTo>
                    <a:pt x="5" y="5"/>
                    <a:pt x="6" y="4"/>
                    <a:pt x="6" y="2"/>
                  </a:cubicBezTo>
                  <a:cubicBezTo>
                    <a:pt x="6" y="1"/>
                    <a:pt x="4" y="0"/>
                    <a:pt x="3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0" y="11"/>
                    <a:pt x="2" y="11"/>
                    <a:pt x="3" y="10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ïṥlïḑê">
              <a:extLst>
                <a:ext uri="{FF2B5EF4-FFF2-40B4-BE49-F238E27FC236}">
                  <a16:creationId xmlns:a16="http://schemas.microsoft.com/office/drawing/2014/main" id="{5D2CC41F-C3A8-471A-A922-9307E04F029E}"/>
                </a:ext>
              </a:extLst>
            </p:cNvPr>
            <p:cNvSpPr/>
            <p:nvPr/>
          </p:nvSpPr>
          <p:spPr bwMode="auto">
            <a:xfrm>
              <a:off x="6327776" y="1412875"/>
              <a:ext cx="19050" cy="42863"/>
            </a:xfrm>
            <a:custGeom>
              <a:avLst/>
              <a:gdLst>
                <a:gd name="T0" fmla="*/ 2 w 6"/>
                <a:gd name="T1" fmla="*/ 12 h 13"/>
                <a:gd name="T2" fmla="*/ 4 w 6"/>
                <a:gd name="T3" fmla="*/ 7 h 13"/>
                <a:gd name="T4" fmla="*/ 6 w 6"/>
                <a:gd name="T5" fmla="*/ 3 h 13"/>
                <a:gd name="T6" fmla="*/ 3 w 6"/>
                <a:gd name="T7" fmla="*/ 2 h 13"/>
                <a:gd name="T8" fmla="*/ 1 w 6"/>
                <a:gd name="T9" fmla="*/ 6 h 13"/>
                <a:gd name="T10" fmla="*/ 0 w 6"/>
                <a:gd name="T11" fmla="*/ 11 h 13"/>
                <a:gd name="T12" fmla="*/ 2 w 6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2" y="12"/>
                  </a:moveTo>
                  <a:cubicBezTo>
                    <a:pt x="3" y="11"/>
                    <a:pt x="4" y="9"/>
                    <a:pt x="4" y="7"/>
                  </a:cubicBezTo>
                  <a:cubicBezTo>
                    <a:pt x="5" y="6"/>
                    <a:pt x="5" y="4"/>
                    <a:pt x="6" y="3"/>
                  </a:cubicBezTo>
                  <a:cubicBezTo>
                    <a:pt x="6" y="1"/>
                    <a:pt x="4" y="0"/>
                    <a:pt x="3" y="2"/>
                  </a:cubicBezTo>
                  <a:cubicBezTo>
                    <a:pt x="2" y="3"/>
                    <a:pt x="2" y="5"/>
                    <a:pt x="1" y="6"/>
                  </a:cubicBezTo>
                  <a:cubicBezTo>
                    <a:pt x="0" y="8"/>
                    <a:pt x="0" y="9"/>
                    <a:pt x="0" y="11"/>
                  </a:cubicBezTo>
                  <a:cubicBezTo>
                    <a:pt x="0" y="12"/>
                    <a:pt x="1" y="13"/>
                    <a:pt x="2" y="12"/>
                  </a:cubicBezTo>
                  <a:close/>
                </a:path>
              </a:pathLst>
            </a:custGeom>
            <a:solidFill>
              <a:srgbClr val="00B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437652" cy="646331"/>
            <a:chOff x="7296912" y="1700784"/>
            <a:chExt cx="4437652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438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3CFCD59B-926D-4F3B-B4E8-0A698D83AE6B}"/>
              </a:ext>
            </a:extLst>
          </p:cNvPr>
          <p:cNvGrpSpPr/>
          <p:nvPr/>
        </p:nvGrpSpPr>
        <p:grpSpPr>
          <a:xfrm>
            <a:off x="4146748" y="3405614"/>
            <a:ext cx="3650665" cy="2196524"/>
            <a:chOff x="555795" y="2265748"/>
            <a:chExt cx="3650665" cy="2196524"/>
          </a:xfrm>
        </p:grpSpPr>
        <p:sp>
          <p:nvSpPr>
            <p:cNvPr id="7" name="ïş1îḑè">
              <a:extLst>
                <a:ext uri="{FF2B5EF4-FFF2-40B4-BE49-F238E27FC236}">
                  <a16:creationId xmlns:a16="http://schemas.microsoft.com/office/drawing/2014/main" id="{B06FC2F5-39FE-4CB0-882B-F7522973CD40}"/>
                </a:ext>
              </a:extLst>
            </p:cNvPr>
            <p:cNvSpPr/>
            <p:nvPr/>
          </p:nvSpPr>
          <p:spPr>
            <a:xfrm>
              <a:off x="555795" y="2265748"/>
              <a:ext cx="3650665" cy="2196524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sysDash"/>
              <a:round/>
              <a:headEnd/>
              <a:tailEnd/>
            </a:ln>
            <a:effectLst>
              <a:outerShdw blurRad="127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grpSp>
          <p:nvGrpSpPr>
            <p:cNvPr id="12" name="ïṧļîḍê">
              <a:extLst>
                <a:ext uri="{FF2B5EF4-FFF2-40B4-BE49-F238E27FC236}">
                  <a16:creationId xmlns:a16="http://schemas.microsoft.com/office/drawing/2014/main" id="{08BCB3A8-3D4E-4120-9018-FCB4551D0296}"/>
                </a:ext>
              </a:extLst>
            </p:cNvPr>
            <p:cNvGrpSpPr/>
            <p:nvPr/>
          </p:nvGrpSpPr>
          <p:grpSpPr>
            <a:xfrm>
              <a:off x="784395" y="2526626"/>
              <a:ext cx="3330625" cy="1695019"/>
              <a:chOff x="1350010" y="4543425"/>
              <a:chExt cx="3330625" cy="1695019"/>
            </a:xfrm>
          </p:grpSpPr>
          <p:grpSp>
            <p:nvGrpSpPr>
              <p:cNvPr id="164" name="íSļîḓe">
                <a:extLst>
                  <a:ext uri="{FF2B5EF4-FFF2-40B4-BE49-F238E27FC236}">
                    <a16:creationId xmlns:a16="http://schemas.microsoft.com/office/drawing/2014/main" id="{47238AAD-5C26-42CA-8E48-B884BC0A27BA}"/>
                  </a:ext>
                </a:extLst>
              </p:cNvPr>
              <p:cNvGrpSpPr/>
              <p:nvPr/>
            </p:nvGrpSpPr>
            <p:grpSpPr>
              <a:xfrm>
                <a:off x="1350010" y="4543425"/>
                <a:ext cx="3330625" cy="1086937"/>
                <a:chOff x="1350010" y="4543425"/>
                <a:chExt cx="3330625" cy="1086937"/>
              </a:xfrm>
            </p:grpSpPr>
            <p:sp>
              <p:nvSpPr>
                <p:cNvPr id="166" name="išľîḓê">
                  <a:extLst>
                    <a:ext uri="{FF2B5EF4-FFF2-40B4-BE49-F238E27FC236}">
                      <a16:creationId xmlns:a16="http://schemas.microsoft.com/office/drawing/2014/main" id="{8A535162-1DC0-4C5E-87B1-BD312903D31C}"/>
                    </a:ext>
                  </a:extLst>
                </p:cNvPr>
                <p:cNvSpPr txBox="1"/>
                <p:nvPr/>
              </p:nvSpPr>
              <p:spPr bwMode="auto">
                <a:xfrm>
                  <a:off x="1350010" y="4543425"/>
                  <a:ext cx="3330625" cy="455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7" name="iṧļídê">
                  <a:extLst>
                    <a:ext uri="{FF2B5EF4-FFF2-40B4-BE49-F238E27FC236}">
                      <a16:creationId xmlns:a16="http://schemas.microsoft.com/office/drawing/2014/main" id="{A45BD9E9-E21B-4E7B-9D47-401A940B30F8}"/>
                    </a:ext>
                  </a:extLst>
                </p:cNvPr>
                <p:cNvSpPr/>
                <p:nvPr/>
              </p:nvSpPr>
              <p:spPr bwMode="auto">
                <a:xfrm>
                  <a:off x="1350010" y="4998606"/>
                  <a:ext cx="3330625" cy="631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text......</a:t>
                  </a:r>
                </a:p>
              </p:txBody>
            </p:sp>
          </p:grpSp>
          <p:sp>
            <p:nvSpPr>
              <p:cNvPr id="165" name="isļiḋê">
                <a:extLst>
                  <a:ext uri="{FF2B5EF4-FFF2-40B4-BE49-F238E27FC236}">
                    <a16:creationId xmlns:a16="http://schemas.microsoft.com/office/drawing/2014/main" id="{8B80E117-4A78-4E12-9512-69B5AF638304}"/>
                  </a:ext>
                </a:extLst>
              </p:cNvPr>
              <p:cNvSpPr/>
              <p:nvPr/>
            </p:nvSpPr>
            <p:spPr bwMode="auto">
              <a:xfrm>
                <a:off x="1350010" y="5606688"/>
                <a:ext cx="3330625" cy="63175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</p:txBody>
          </p:sp>
        </p:grpSp>
      </p:grpSp>
      <p:pic>
        <p:nvPicPr>
          <p:cNvPr id="185" name="图片 184">
            <a:extLst>
              <a:ext uri="{FF2B5EF4-FFF2-40B4-BE49-F238E27FC236}">
                <a16:creationId xmlns:a16="http://schemas.microsoft.com/office/drawing/2014/main" id="{A66D346B-858A-4268-ADB1-1DED43E373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322" y="5016804"/>
            <a:ext cx="5619749" cy="1884742"/>
          </a:xfrm>
          <a:prstGeom prst="rect">
            <a:avLst/>
          </a:prstGeom>
        </p:spPr>
      </p:pic>
      <p:grpSp>
        <p:nvGrpSpPr>
          <p:cNvPr id="292" name="组合 291">
            <a:extLst>
              <a:ext uri="{FF2B5EF4-FFF2-40B4-BE49-F238E27FC236}">
                <a16:creationId xmlns:a16="http://schemas.microsoft.com/office/drawing/2014/main" id="{E9EE82E7-62E5-4DB8-8124-C798EEF5EB46}"/>
              </a:ext>
            </a:extLst>
          </p:cNvPr>
          <p:cNvGrpSpPr/>
          <p:nvPr/>
        </p:nvGrpSpPr>
        <p:grpSpPr>
          <a:xfrm>
            <a:off x="8014540" y="3405614"/>
            <a:ext cx="3650665" cy="2196524"/>
            <a:chOff x="555795" y="2265748"/>
            <a:chExt cx="3650665" cy="2196524"/>
          </a:xfrm>
        </p:grpSpPr>
        <p:sp>
          <p:nvSpPr>
            <p:cNvPr id="293" name="ïş1îḑè">
              <a:extLst>
                <a:ext uri="{FF2B5EF4-FFF2-40B4-BE49-F238E27FC236}">
                  <a16:creationId xmlns:a16="http://schemas.microsoft.com/office/drawing/2014/main" id="{CA08298A-431E-4CA2-954E-EC3C8D24B64E}"/>
                </a:ext>
              </a:extLst>
            </p:cNvPr>
            <p:cNvSpPr/>
            <p:nvPr/>
          </p:nvSpPr>
          <p:spPr>
            <a:xfrm>
              <a:off x="555795" y="2265748"/>
              <a:ext cx="3650665" cy="2196524"/>
            </a:xfrm>
            <a:prstGeom prst="rect">
              <a:avLst/>
            </a:prstGeom>
            <a:solidFill>
              <a:schemeClr val="bg1"/>
            </a:solidFill>
            <a:ln w="3175">
              <a:noFill/>
              <a:prstDash val="sysDash"/>
              <a:round/>
              <a:headEnd/>
              <a:tailEnd/>
            </a:ln>
            <a:effectLst>
              <a:outerShdw blurRad="1270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sz="2800" b="1">
                <a:cs typeface="+mn-ea"/>
                <a:sym typeface="+mn-lt"/>
              </a:endParaRPr>
            </a:p>
          </p:txBody>
        </p:sp>
        <p:grpSp>
          <p:nvGrpSpPr>
            <p:cNvPr id="294" name="ïṧļîḍê">
              <a:extLst>
                <a:ext uri="{FF2B5EF4-FFF2-40B4-BE49-F238E27FC236}">
                  <a16:creationId xmlns:a16="http://schemas.microsoft.com/office/drawing/2014/main" id="{3B47A32F-FD57-4E98-B7E9-5D90608180B0}"/>
                </a:ext>
              </a:extLst>
            </p:cNvPr>
            <p:cNvGrpSpPr/>
            <p:nvPr/>
          </p:nvGrpSpPr>
          <p:grpSpPr>
            <a:xfrm>
              <a:off x="784395" y="2526626"/>
              <a:ext cx="3330625" cy="1695019"/>
              <a:chOff x="1350010" y="4543425"/>
              <a:chExt cx="3330625" cy="1695019"/>
            </a:xfrm>
          </p:grpSpPr>
          <p:grpSp>
            <p:nvGrpSpPr>
              <p:cNvPr id="295" name="íSļîḓe">
                <a:extLst>
                  <a:ext uri="{FF2B5EF4-FFF2-40B4-BE49-F238E27FC236}">
                    <a16:creationId xmlns:a16="http://schemas.microsoft.com/office/drawing/2014/main" id="{E638609B-3533-4CCE-92F6-AD8C3FFCB3E1}"/>
                  </a:ext>
                </a:extLst>
              </p:cNvPr>
              <p:cNvGrpSpPr/>
              <p:nvPr/>
            </p:nvGrpSpPr>
            <p:grpSpPr>
              <a:xfrm>
                <a:off x="1350010" y="4543425"/>
                <a:ext cx="3330625" cy="1086937"/>
                <a:chOff x="1350010" y="4543425"/>
                <a:chExt cx="3330625" cy="1086937"/>
              </a:xfrm>
            </p:grpSpPr>
            <p:sp>
              <p:nvSpPr>
                <p:cNvPr id="297" name="išľîḓê">
                  <a:extLst>
                    <a:ext uri="{FF2B5EF4-FFF2-40B4-BE49-F238E27FC236}">
                      <a16:creationId xmlns:a16="http://schemas.microsoft.com/office/drawing/2014/main" id="{5D43C7D9-47CC-464E-B87C-561603CB7A6E}"/>
                    </a:ext>
                  </a:extLst>
                </p:cNvPr>
                <p:cNvSpPr txBox="1"/>
                <p:nvPr/>
              </p:nvSpPr>
              <p:spPr bwMode="auto">
                <a:xfrm>
                  <a:off x="1350010" y="4543425"/>
                  <a:ext cx="3330625" cy="455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2000" b="1" dirty="0">
                      <a:cs typeface="+mn-ea"/>
                      <a:sym typeface="+mn-lt"/>
                    </a:rPr>
                    <a:t>Add a title</a:t>
                  </a:r>
                  <a:endParaRPr lang="en-US" altLang="zh-CN" sz="20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iṧļídê">
                  <a:extLst>
                    <a:ext uri="{FF2B5EF4-FFF2-40B4-BE49-F238E27FC236}">
                      <a16:creationId xmlns:a16="http://schemas.microsoft.com/office/drawing/2014/main" id="{AB9FB27E-0989-48CD-A576-0F520069A120}"/>
                    </a:ext>
                  </a:extLst>
                </p:cNvPr>
                <p:cNvSpPr/>
                <p:nvPr/>
              </p:nvSpPr>
              <p:spPr bwMode="auto">
                <a:xfrm>
                  <a:off x="1350010" y="4998606"/>
                  <a:ext cx="3330625" cy="631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Copy paste fonts. Choose the only option to retain text......</a:t>
                  </a:r>
                </a:p>
              </p:txBody>
            </p:sp>
          </p:grpSp>
          <p:sp>
            <p:nvSpPr>
              <p:cNvPr id="296" name="isļiḋê">
                <a:extLst>
                  <a:ext uri="{FF2B5EF4-FFF2-40B4-BE49-F238E27FC236}">
                    <a16:creationId xmlns:a16="http://schemas.microsoft.com/office/drawing/2014/main" id="{0564367F-08C1-460C-B8BD-6C621965E8D4}"/>
                  </a:ext>
                </a:extLst>
              </p:cNvPr>
              <p:cNvSpPr/>
              <p:nvPr/>
            </p:nvSpPr>
            <p:spPr bwMode="auto">
              <a:xfrm>
                <a:off x="1350010" y="5606688"/>
                <a:ext cx="3330625" cy="63175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altLang="zh-CN" sz="1100" dirty="0">
                    <a:cs typeface="+mn-ea"/>
                    <a:sym typeface="+mn-lt"/>
                  </a:rPr>
                  <a:t>Copy paste fonts. Choose the only option to retain text......</a:t>
                </a:r>
              </a:p>
            </p:txBody>
          </p:sp>
        </p:grpSp>
      </p:grpSp>
      <p:sp>
        <p:nvSpPr>
          <p:cNvPr id="299" name="išľîḓê">
            <a:extLst>
              <a:ext uri="{FF2B5EF4-FFF2-40B4-BE49-F238E27FC236}">
                <a16:creationId xmlns:a16="http://schemas.microsoft.com/office/drawing/2014/main" id="{CBBE2964-555A-4708-BC34-2CFD14793E52}"/>
              </a:ext>
            </a:extLst>
          </p:cNvPr>
          <p:cNvSpPr txBox="1"/>
          <p:nvPr/>
        </p:nvSpPr>
        <p:spPr bwMode="auto">
          <a:xfrm>
            <a:off x="4146748" y="2088717"/>
            <a:ext cx="3330625" cy="45518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2000" b="1" dirty="0">
                <a:cs typeface="+mn-ea"/>
                <a:sym typeface="+mn-lt"/>
              </a:rPr>
              <a:t>Add a title</a:t>
            </a:r>
            <a:endParaRPr lang="en-US" altLang="zh-CN" sz="2000" b="1" dirty="0">
              <a:cs typeface="+mn-ea"/>
              <a:sym typeface="+mn-lt"/>
            </a:endParaRPr>
          </a:p>
        </p:txBody>
      </p:sp>
      <p:sp>
        <p:nvSpPr>
          <p:cNvPr id="300" name="iṧļídê">
            <a:extLst>
              <a:ext uri="{FF2B5EF4-FFF2-40B4-BE49-F238E27FC236}">
                <a16:creationId xmlns:a16="http://schemas.microsoft.com/office/drawing/2014/main" id="{B738C4FA-8C62-4776-A149-ADAFACA5E408}"/>
              </a:ext>
            </a:extLst>
          </p:cNvPr>
          <p:cNvSpPr/>
          <p:nvPr/>
        </p:nvSpPr>
        <p:spPr bwMode="auto">
          <a:xfrm>
            <a:off x="4146746" y="2543896"/>
            <a:ext cx="5180135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text......</a:t>
            </a:r>
          </a:p>
        </p:txBody>
      </p:sp>
    </p:spTree>
    <p:extLst>
      <p:ext uri="{BB962C8B-B14F-4D97-AF65-F5344CB8AC3E}">
        <p14:creationId xmlns:p14="http://schemas.microsoft.com/office/powerpoint/2010/main" val="252940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" grpId="0"/>
      <p:bldP spid="3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626215" cy="646331"/>
            <a:chOff x="7296912" y="1700784"/>
            <a:chExt cx="4626215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6275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6" name="0325ffcf-6a5e-491b-bff5-12d51f0a9fb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EA47C91-B45E-4472-80CE-961C4B984F0F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27460" y="2641583"/>
            <a:ext cx="5688013" cy="3495675"/>
            <a:chOff x="3252788" y="1681163"/>
            <a:chExt cx="5688013" cy="3495675"/>
          </a:xfrm>
        </p:grpSpPr>
        <p:sp>
          <p:nvSpPr>
            <p:cNvPr id="7" name="îsļíḑè">
              <a:extLst>
                <a:ext uri="{FF2B5EF4-FFF2-40B4-BE49-F238E27FC236}">
                  <a16:creationId xmlns:a16="http://schemas.microsoft.com/office/drawing/2014/main" id="{F139647D-8DA4-41F3-8B68-9DC5BE78C939}"/>
                </a:ext>
              </a:extLst>
            </p:cNvPr>
            <p:cNvSpPr/>
            <p:nvPr/>
          </p:nvSpPr>
          <p:spPr bwMode="auto">
            <a:xfrm>
              <a:off x="3252788" y="2646363"/>
              <a:ext cx="1657350" cy="2235200"/>
            </a:xfrm>
            <a:custGeom>
              <a:avLst/>
              <a:gdLst>
                <a:gd name="T0" fmla="*/ 459 w 745"/>
                <a:gd name="T1" fmla="*/ 173 h 1006"/>
                <a:gd name="T2" fmla="*/ 277 w 745"/>
                <a:gd name="T3" fmla="*/ 261 h 1006"/>
                <a:gd name="T4" fmla="*/ 213 w 745"/>
                <a:gd name="T5" fmla="*/ 506 h 1006"/>
                <a:gd name="T6" fmla="*/ 459 w 745"/>
                <a:gd name="T7" fmla="*/ 833 h 1006"/>
                <a:gd name="T8" fmla="*/ 708 w 745"/>
                <a:gd name="T9" fmla="*/ 782 h 1006"/>
                <a:gd name="T10" fmla="*/ 708 w 745"/>
                <a:gd name="T11" fmla="*/ 956 h 1006"/>
                <a:gd name="T12" fmla="*/ 439 w 745"/>
                <a:gd name="T13" fmla="*/ 1006 h 1006"/>
                <a:gd name="T14" fmla="*/ 113 w 745"/>
                <a:gd name="T15" fmla="*/ 876 h 1006"/>
                <a:gd name="T16" fmla="*/ 0 w 745"/>
                <a:gd name="T17" fmla="*/ 505 h 1006"/>
                <a:gd name="T18" fmla="*/ 55 w 745"/>
                <a:gd name="T19" fmla="*/ 237 h 1006"/>
                <a:gd name="T20" fmla="*/ 215 w 745"/>
                <a:gd name="T21" fmla="*/ 62 h 1006"/>
                <a:gd name="T22" fmla="*/ 459 w 745"/>
                <a:gd name="T23" fmla="*/ 0 h 1006"/>
                <a:gd name="T24" fmla="*/ 745 w 745"/>
                <a:gd name="T25" fmla="*/ 69 h 1006"/>
                <a:gd name="T26" fmla="*/ 678 w 745"/>
                <a:gd name="T27" fmla="*/ 238 h 1006"/>
                <a:gd name="T28" fmla="*/ 568 w 745"/>
                <a:gd name="T29" fmla="*/ 192 h 1006"/>
                <a:gd name="T30" fmla="*/ 459 w 745"/>
                <a:gd name="T31" fmla="*/ 173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45" h="1006">
                  <a:moveTo>
                    <a:pt x="459" y="173"/>
                  </a:moveTo>
                  <a:cubicBezTo>
                    <a:pt x="381" y="173"/>
                    <a:pt x="320" y="202"/>
                    <a:pt x="277" y="261"/>
                  </a:cubicBezTo>
                  <a:cubicBezTo>
                    <a:pt x="234" y="320"/>
                    <a:pt x="213" y="401"/>
                    <a:pt x="213" y="506"/>
                  </a:cubicBezTo>
                  <a:cubicBezTo>
                    <a:pt x="213" y="724"/>
                    <a:pt x="295" y="833"/>
                    <a:pt x="459" y="833"/>
                  </a:cubicBezTo>
                  <a:cubicBezTo>
                    <a:pt x="527" y="833"/>
                    <a:pt x="610" y="816"/>
                    <a:pt x="708" y="782"/>
                  </a:cubicBezTo>
                  <a:cubicBezTo>
                    <a:pt x="708" y="956"/>
                    <a:pt x="708" y="956"/>
                    <a:pt x="708" y="956"/>
                  </a:cubicBezTo>
                  <a:cubicBezTo>
                    <a:pt x="628" y="989"/>
                    <a:pt x="538" y="1006"/>
                    <a:pt x="439" y="1006"/>
                  </a:cubicBezTo>
                  <a:cubicBezTo>
                    <a:pt x="297" y="1006"/>
                    <a:pt x="188" y="963"/>
                    <a:pt x="113" y="876"/>
                  </a:cubicBezTo>
                  <a:cubicBezTo>
                    <a:pt x="37" y="790"/>
                    <a:pt x="0" y="666"/>
                    <a:pt x="0" y="505"/>
                  </a:cubicBezTo>
                  <a:cubicBezTo>
                    <a:pt x="0" y="403"/>
                    <a:pt x="18" y="314"/>
                    <a:pt x="55" y="237"/>
                  </a:cubicBezTo>
                  <a:cubicBezTo>
                    <a:pt x="92" y="161"/>
                    <a:pt x="145" y="102"/>
                    <a:pt x="215" y="62"/>
                  </a:cubicBezTo>
                  <a:cubicBezTo>
                    <a:pt x="284" y="21"/>
                    <a:pt x="365" y="0"/>
                    <a:pt x="459" y="0"/>
                  </a:cubicBezTo>
                  <a:cubicBezTo>
                    <a:pt x="554" y="0"/>
                    <a:pt x="649" y="23"/>
                    <a:pt x="745" y="69"/>
                  </a:cubicBezTo>
                  <a:cubicBezTo>
                    <a:pt x="678" y="238"/>
                    <a:pt x="678" y="238"/>
                    <a:pt x="678" y="238"/>
                  </a:cubicBezTo>
                  <a:cubicBezTo>
                    <a:pt x="641" y="220"/>
                    <a:pt x="605" y="205"/>
                    <a:pt x="568" y="192"/>
                  </a:cubicBezTo>
                  <a:cubicBezTo>
                    <a:pt x="531" y="179"/>
                    <a:pt x="494" y="173"/>
                    <a:pt x="459" y="173"/>
                  </a:cubicBezTo>
                  <a:close/>
                </a:path>
              </a:pathLst>
            </a:custGeom>
            <a:solidFill>
              <a:srgbClr val="C1C9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iSḷíḓe">
              <a:extLst>
                <a:ext uri="{FF2B5EF4-FFF2-40B4-BE49-F238E27FC236}">
                  <a16:creationId xmlns:a16="http://schemas.microsoft.com/office/drawing/2014/main" id="{007860CC-A29D-4E75-A94F-A693A7322623}"/>
                </a:ext>
              </a:extLst>
            </p:cNvPr>
            <p:cNvSpPr/>
            <p:nvPr/>
          </p:nvSpPr>
          <p:spPr bwMode="auto">
            <a:xfrm>
              <a:off x="5156201" y="2646363"/>
              <a:ext cx="1419225" cy="2235200"/>
            </a:xfrm>
            <a:custGeom>
              <a:avLst/>
              <a:gdLst>
                <a:gd name="T0" fmla="*/ 638 w 638"/>
                <a:gd name="T1" fmla="*/ 721 h 1006"/>
                <a:gd name="T2" fmla="*/ 542 w 638"/>
                <a:gd name="T3" fmla="*/ 930 h 1006"/>
                <a:gd name="T4" fmla="*/ 277 w 638"/>
                <a:gd name="T5" fmla="*/ 1006 h 1006"/>
                <a:gd name="T6" fmla="*/ 0 w 638"/>
                <a:gd name="T7" fmla="*/ 947 h 1006"/>
                <a:gd name="T8" fmla="*/ 0 w 638"/>
                <a:gd name="T9" fmla="*/ 754 h 1006"/>
                <a:gd name="T10" fmla="*/ 168 w 638"/>
                <a:gd name="T11" fmla="*/ 817 h 1006"/>
                <a:gd name="T12" fmla="*/ 293 w 638"/>
                <a:gd name="T13" fmla="*/ 835 h 1006"/>
                <a:gd name="T14" fmla="*/ 398 w 638"/>
                <a:gd name="T15" fmla="*/ 809 h 1006"/>
                <a:gd name="T16" fmla="*/ 434 w 638"/>
                <a:gd name="T17" fmla="*/ 731 h 1006"/>
                <a:gd name="T18" fmla="*/ 418 w 638"/>
                <a:gd name="T19" fmla="*/ 680 h 1006"/>
                <a:gd name="T20" fmla="*/ 371 w 638"/>
                <a:gd name="T21" fmla="*/ 637 h 1006"/>
                <a:gd name="T22" fmla="*/ 244 w 638"/>
                <a:gd name="T23" fmla="*/ 570 h 1006"/>
                <a:gd name="T24" fmla="*/ 110 w 638"/>
                <a:gd name="T25" fmla="*/ 489 h 1006"/>
                <a:gd name="T26" fmla="*/ 38 w 638"/>
                <a:gd name="T27" fmla="*/ 399 h 1006"/>
                <a:gd name="T28" fmla="*/ 11 w 638"/>
                <a:gd name="T29" fmla="*/ 279 h 1006"/>
                <a:gd name="T30" fmla="*/ 99 w 638"/>
                <a:gd name="T31" fmla="*/ 75 h 1006"/>
                <a:gd name="T32" fmla="*/ 343 w 638"/>
                <a:gd name="T33" fmla="*/ 0 h 1006"/>
                <a:gd name="T34" fmla="*/ 488 w 638"/>
                <a:gd name="T35" fmla="*/ 18 h 1006"/>
                <a:gd name="T36" fmla="*/ 633 w 638"/>
                <a:gd name="T37" fmla="*/ 69 h 1006"/>
                <a:gd name="T38" fmla="*/ 566 w 638"/>
                <a:gd name="T39" fmla="*/ 230 h 1006"/>
                <a:gd name="T40" fmla="*/ 437 w 638"/>
                <a:gd name="T41" fmla="*/ 186 h 1006"/>
                <a:gd name="T42" fmla="*/ 336 w 638"/>
                <a:gd name="T43" fmla="*/ 173 h 1006"/>
                <a:gd name="T44" fmla="*/ 246 w 638"/>
                <a:gd name="T45" fmla="*/ 200 h 1006"/>
                <a:gd name="T46" fmla="*/ 214 w 638"/>
                <a:gd name="T47" fmla="*/ 272 h 1006"/>
                <a:gd name="T48" fmla="*/ 227 w 638"/>
                <a:gd name="T49" fmla="*/ 320 h 1006"/>
                <a:gd name="T50" fmla="*/ 267 w 638"/>
                <a:gd name="T51" fmla="*/ 359 h 1006"/>
                <a:gd name="T52" fmla="*/ 399 w 638"/>
                <a:gd name="T53" fmla="*/ 428 h 1006"/>
                <a:gd name="T54" fmla="*/ 587 w 638"/>
                <a:gd name="T55" fmla="*/ 559 h 1006"/>
                <a:gd name="T56" fmla="*/ 638 w 638"/>
                <a:gd name="T57" fmla="*/ 721 h 1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8" h="1006">
                  <a:moveTo>
                    <a:pt x="638" y="721"/>
                  </a:moveTo>
                  <a:cubicBezTo>
                    <a:pt x="638" y="809"/>
                    <a:pt x="606" y="879"/>
                    <a:pt x="542" y="930"/>
                  </a:cubicBezTo>
                  <a:cubicBezTo>
                    <a:pt x="479" y="980"/>
                    <a:pt x="390" y="1006"/>
                    <a:pt x="277" y="1006"/>
                  </a:cubicBezTo>
                  <a:cubicBezTo>
                    <a:pt x="173" y="1006"/>
                    <a:pt x="80" y="986"/>
                    <a:pt x="0" y="947"/>
                  </a:cubicBezTo>
                  <a:cubicBezTo>
                    <a:pt x="0" y="754"/>
                    <a:pt x="0" y="754"/>
                    <a:pt x="0" y="754"/>
                  </a:cubicBezTo>
                  <a:cubicBezTo>
                    <a:pt x="66" y="784"/>
                    <a:pt x="122" y="804"/>
                    <a:pt x="168" y="817"/>
                  </a:cubicBezTo>
                  <a:cubicBezTo>
                    <a:pt x="213" y="829"/>
                    <a:pt x="255" y="835"/>
                    <a:pt x="293" y="835"/>
                  </a:cubicBezTo>
                  <a:cubicBezTo>
                    <a:pt x="339" y="835"/>
                    <a:pt x="373" y="826"/>
                    <a:pt x="398" y="809"/>
                  </a:cubicBezTo>
                  <a:cubicBezTo>
                    <a:pt x="422" y="791"/>
                    <a:pt x="434" y="765"/>
                    <a:pt x="434" y="731"/>
                  </a:cubicBezTo>
                  <a:cubicBezTo>
                    <a:pt x="434" y="712"/>
                    <a:pt x="429" y="695"/>
                    <a:pt x="418" y="680"/>
                  </a:cubicBezTo>
                  <a:cubicBezTo>
                    <a:pt x="407" y="665"/>
                    <a:pt x="392" y="650"/>
                    <a:pt x="371" y="637"/>
                  </a:cubicBezTo>
                  <a:cubicBezTo>
                    <a:pt x="350" y="623"/>
                    <a:pt x="308" y="601"/>
                    <a:pt x="244" y="570"/>
                  </a:cubicBezTo>
                  <a:cubicBezTo>
                    <a:pt x="184" y="542"/>
                    <a:pt x="140" y="515"/>
                    <a:pt x="110" y="489"/>
                  </a:cubicBezTo>
                  <a:cubicBezTo>
                    <a:pt x="80" y="464"/>
                    <a:pt x="56" y="433"/>
                    <a:pt x="38" y="399"/>
                  </a:cubicBezTo>
                  <a:cubicBezTo>
                    <a:pt x="20" y="365"/>
                    <a:pt x="11" y="325"/>
                    <a:pt x="11" y="279"/>
                  </a:cubicBezTo>
                  <a:cubicBezTo>
                    <a:pt x="11" y="192"/>
                    <a:pt x="41" y="124"/>
                    <a:pt x="99" y="75"/>
                  </a:cubicBezTo>
                  <a:cubicBezTo>
                    <a:pt x="158" y="25"/>
                    <a:pt x="239" y="0"/>
                    <a:pt x="343" y="0"/>
                  </a:cubicBezTo>
                  <a:cubicBezTo>
                    <a:pt x="393" y="0"/>
                    <a:pt x="442" y="6"/>
                    <a:pt x="488" y="18"/>
                  </a:cubicBezTo>
                  <a:cubicBezTo>
                    <a:pt x="534" y="30"/>
                    <a:pt x="582" y="47"/>
                    <a:pt x="633" y="69"/>
                  </a:cubicBezTo>
                  <a:cubicBezTo>
                    <a:pt x="566" y="230"/>
                    <a:pt x="566" y="230"/>
                    <a:pt x="566" y="230"/>
                  </a:cubicBezTo>
                  <a:cubicBezTo>
                    <a:pt x="514" y="209"/>
                    <a:pt x="471" y="194"/>
                    <a:pt x="437" y="186"/>
                  </a:cubicBezTo>
                  <a:cubicBezTo>
                    <a:pt x="402" y="177"/>
                    <a:pt x="369" y="173"/>
                    <a:pt x="336" y="173"/>
                  </a:cubicBezTo>
                  <a:cubicBezTo>
                    <a:pt x="297" y="173"/>
                    <a:pt x="266" y="182"/>
                    <a:pt x="246" y="200"/>
                  </a:cubicBezTo>
                  <a:cubicBezTo>
                    <a:pt x="225" y="219"/>
                    <a:pt x="214" y="243"/>
                    <a:pt x="214" y="272"/>
                  </a:cubicBezTo>
                  <a:cubicBezTo>
                    <a:pt x="214" y="290"/>
                    <a:pt x="218" y="306"/>
                    <a:pt x="227" y="320"/>
                  </a:cubicBezTo>
                  <a:cubicBezTo>
                    <a:pt x="235" y="333"/>
                    <a:pt x="249" y="347"/>
                    <a:pt x="267" y="359"/>
                  </a:cubicBezTo>
                  <a:cubicBezTo>
                    <a:pt x="286" y="372"/>
                    <a:pt x="330" y="395"/>
                    <a:pt x="399" y="428"/>
                  </a:cubicBezTo>
                  <a:cubicBezTo>
                    <a:pt x="490" y="472"/>
                    <a:pt x="553" y="515"/>
                    <a:pt x="587" y="559"/>
                  </a:cubicBezTo>
                  <a:cubicBezTo>
                    <a:pt x="621" y="603"/>
                    <a:pt x="638" y="657"/>
                    <a:pt x="638" y="721"/>
                  </a:cubicBezTo>
                  <a:close/>
                </a:path>
              </a:pathLst>
            </a:custGeom>
            <a:solidFill>
              <a:srgbClr val="C1C9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îṣliďe">
              <a:extLst>
                <a:ext uri="{FF2B5EF4-FFF2-40B4-BE49-F238E27FC236}">
                  <a16:creationId xmlns:a16="http://schemas.microsoft.com/office/drawing/2014/main" id="{A6A2951D-0FBD-45F7-AC27-C93765064F37}"/>
                </a:ext>
              </a:extLst>
            </p:cNvPr>
            <p:cNvSpPr/>
            <p:nvPr/>
          </p:nvSpPr>
          <p:spPr bwMode="auto">
            <a:xfrm>
              <a:off x="6969126" y="2678113"/>
              <a:ext cx="1736725" cy="2173288"/>
            </a:xfrm>
            <a:custGeom>
              <a:avLst/>
              <a:gdLst>
                <a:gd name="T0" fmla="*/ 207 w 781"/>
                <a:gd name="T1" fmla="*/ 603 h 978"/>
                <a:gd name="T2" fmla="*/ 207 w 781"/>
                <a:gd name="T3" fmla="*/ 978 h 978"/>
                <a:gd name="T4" fmla="*/ 0 w 781"/>
                <a:gd name="T5" fmla="*/ 978 h 978"/>
                <a:gd name="T6" fmla="*/ 0 w 781"/>
                <a:gd name="T7" fmla="*/ 0 h 978"/>
                <a:gd name="T8" fmla="*/ 285 w 781"/>
                <a:gd name="T9" fmla="*/ 0 h 978"/>
                <a:gd name="T10" fmla="*/ 580 w 781"/>
                <a:gd name="T11" fmla="*/ 73 h 978"/>
                <a:gd name="T12" fmla="*/ 676 w 781"/>
                <a:gd name="T13" fmla="*/ 293 h 978"/>
                <a:gd name="T14" fmla="*/ 628 w 781"/>
                <a:gd name="T15" fmla="*/ 447 h 978"/>
                <a:gd name="T16" fmla="*/ 494 w 781"/>
                <a:gd name="T17" fmla="*/ 552 h 978"/>
                <a:gd name="T18" fmla="*/ 781 w 781"/>
                <a:gd name="T19" fmla="*/ 978 h 978"/>
                <a:gd name="T20" fmla="*/ 551 w 781"/>
                <a:gd name="T21" fmla="*/ 978 h 978"/>
                <a:gd name="T22" fmla="*/ 318 w 781"/>
                <a:gd name="T23" fmla="*/ 603 h 978"/>
                <a:gd name="T24" fmla="*/ 207 w 781"/>
                <a:gd name="T25" fmla="*/ 603 h 978"/>
                <a:gd name="T26" fmla="*/ 207 w 781"/>
                <a:gd name="T27" fmla="*/ 435 h 978"/>
                <a:gd name="T28" fmla="*/ 274 w 781"/>
                <a:gd name="T29" fmla="*/ 435 h 978"/>
                <a:gd name="T30" fmla="*/ 419 w 781"/>
                <a:gd name="T31" fmla="*/ 402 h 978"/>
                <a:gd name="T32" fmla="*/ 466 w 781"/>
                <a:gd name="T33" fmla="*/ 299 h 978"/>
                <a:gd name="T34" fmla="*/ 418 w 781"/>
                <a:gd name="T35" fmla="*/ 200 h 978"/>
                <a:gd name="T36" fmla="*/ 270 w 781"/>
                <a:gd name="T37" fmla="*/ 170 h 978"/>
                <a:gd name="T38" fmla="*/ 207 w 781"/>
                <a:gd name="T39" fmla="*/ 170 h 978"/>
                <a:gd name="T40" fmla="*/ 207 w 781"/>
                <a:gd name="T41" fmla="*/ 435 h 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1" h="978">
                  <a:moveTo>
                    <a:pt x="207" y="603"/>
                  </a:moveTo>
                  <a:cubicBezTo>
                    <a:pt x="207" y="978"/>
                    <a:pt x="207" y="978"/>
                    <a:pt x="207" y="978"/>
                  </a:cubicBezTo>
                  <a:cubicBezTo>
                    <a:pt x="0" y="978"/>
                    <a:pt x="0" y="978"/>
                    <a:pt x="0" y="97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418" y="0"/>
                    <a:pt x="516" y="25"/>
                    <a:pt x="580" y="73"/>
                  </a:cubicBezTo>
                  <a:cubicBezTo>
                    <a:pt x="644" y="121"/>
                    <a:pt x="676" y="195"/>
                    <a:pt x="676" y="293"/>
                  </a:cubicBezTo>
                  <a:cubicBezTo>
                    <a:pt x="676" y="351"/>
                    <a:pt x="660" y="402"/>
                    <a:pt x="628" y="447"/>
                  </a:cubicBezTo>
                  <a:cubicBezTo>
                    <a:pt x="596" y="492"/>
                    <a:pt x="552" y="527"/>
                    <a:pt x="494" y="552"/>
                  </a:cubicBezTo>
                  <a:cubicBezTo>
                    <a:pt x="641" y="772"/>
                    <a:pt x="737" y="914"/>
                    <a:pt x="781" y="978"/>
                  </a:cubicBezTo>
                  <a:cubicBezTo>
                    <a:pt x="551" y="978"/>
                    <a:pt x="551" y="978"/>
                    <a:pt x="551" y="978"/>
                  </a:cubicBezTo>
                  <a:cubicBezTo>
                    <a:pt x="318" y="603"/>
                    <a:pt x="318" y="603"/>
                    <a:pt x="318" y="603"/>
                  </a:cubicBezTo>
                  <a:lnTo>
                    <a:pt x="207" y="603"/>
                  </a:lnTo>
                  <a:close/>
                  <a:moveTo>
                    <a:pt x="207" y="435"/>
                  </a:moveTo>
                  <a:cubicBezTo>
                    <a:pt x="274" y="435"/>
                    <a:pt x="274" y="435"/>
                    <a:pt x="274" y="435"/>
                  </a:cubicBezTo>
                  <a:cubicBezTo>
                    <a:pt x="340" y="435"/>
                    <a:pt x="388" y="424"/>
                    <a:pt x="419" y="402"/>
                  </a:cubicBezTo>
                  <a:cubicBezTo>
                    <a:pt x="451" y="380"/>
                    <a:pt x="466" y="346"/>
                    <a:pt x="466" y="299"/>
                  </a:cubicBezTo>
                  <a:cubicBezTo>
                    <a:pt x="466" y="252"/>
                    <a:pt x="450" y="219"/>
                    <a:pt x="418" y="200"/>
                  </a:cubicBezTo>
                  <a:cubicBezTo>
                    <a:pt x="386" y="180"/>
                    <a:pt x="337" y="170"/>
                    <a:pt x="270" y="170"/>
                  </a:cubicBezTo>
                  <a:cubicBezTo>
                    <a:pt x="207" y="170"/>
                    <a:pt x="207" y="170"/>
                    <a:pt x="207" y="170"/>
                  </a:cubicBezTo>
                  <a:lnTo>
                    <a:pt x="207" y="435"/>
                  </a:lnTo>
                  <a:close/>
                </a:path>
              </a:pathLst>
            </a:custGeom>
            <a:solidFill>
              <a:srgbClr val="C1C9E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íṣliḑê">
              <a:extLst>
                <a:ext uri="{FF2B5EF4-FFF2-40B4-BE49-F238E27FC236}">
                  <a16:creationId xmlns:a16="http://schemas.microsoft.com/office/drawing/2014/main" id="{118977FC-28C0-4DE7-BACB-2DC733B2E0A2}"/>
                </a:ext>
              </a:extLst>
            </p:cNvPr>
            <p:cNvSpPr/>
            <p:nvPr/>
          </p:nvSpPr>
          <p:spPr bwMode="auto">
            <a:xfrm>
              <a:off x="7907338" y="3489325"/>
              <a:ext cx="88900" cy="26988"/>
            </a:xfrm>
            <a:custGeom>
              <a:avLst/>
              <a:gdLst>
                <a:gd name="T0" fmla="*/ 40 w 40"/>
                <a:gd name="T1" fmla="*/ 6 h 12"/>
                <a:gd name="T2" fmla="*/ 20 w 40"/>
                <a:gd name="T3" fmla="*/ 12 h 12"/>
                <a:gd name="T4" fmla="*/ 0 w 40"/>
                <a:gd name="T5" fmla="*/ 3 h 12"/>
                <a:gd name="T6" fmla="*/ 20 w 40"/>
                <a:gd name="T7" fmla="*/ 0 h 12"/>
                <a:gd name="T8" fmla="*/ 40 w 4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">
                  <a:moveTo>
                    <a:pt x="40" y="6"/>
                  </a:moveTo>
                  <a:cubicBezTo>
                    <a:pt x="40" y="10"/>
                    <a:pt x="31" y="12"/>
                    <a:pt x="20" y="12"/>
                  </a:cubicBezTo>
                  <a:cubicBezTo>
                    <a:pt x="8" y="12"/>
                    <a:pt x="0" y="6"/>
                    <a:pt x="0" y="3"/>
                  </a:cubicBezTo>
                  <a:cubicBezTo>
                    <a:pt x="0" y="2"/>
                    <a:pt x="8" y="0"/>
                    <a:pt x="20" y="0"/>
                  </a:cubicBezTo>
                  <a:cubicBezTo>
                    <a:pt x="31" y="0"/>
                    <a:pt x="40" y="3"/>
                    <a:pt x="40" y="6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slíḍê">
              <a:extLst>
                <a:ext uri="{FF2B5EF4-FFF2-40B4-BE49-F238E27FC236}">
                  <a16:creationId xmlns:a16="http://schemas.microsoft.com/office/drawing/2014/main" id="{DBBF72DE-1CA9-4523-94A7-DD913B080653}"/>
                </a:ext>
              </a:extLst>
            </p:cNvPr>
            <p:cNvSpPr/>
            <p:nvPr/>
          </p:nvSpPr>
          <p:spPr bwMode="auto">
            <a:xfrm>
              <a:off x="7948613" y="4073525"/>
              <a:ext cx="211138" cy="903288"/>
            </a:xfrm>
            <a:custGeom>
              <a:avLst/>
              <a:gdLst>
                <a:gd name="T0" fmla="*/ 0 w 133"/>
                <a:gd name="T1" fmla="*/ 59 h 569"/>
                <a:gd name="T2" fmla="*/ 27 w 133"/>
                <a:gd name="T3" fmla="*/ 312 h 569"/>
                <a:gd name="T4" fmla="*/ 30 w 133"/>
                <a:gd name="T5" fmla="*/ 569 h 569"/>
                <a:gd name="T6" fmla="*/ 87 w 133"/>
                <a:gd name="T7" fmla="*/ 543 h 569"/>
                <a:gd name="T8" fmla="*/ 133 w 133"/>
                <a:gd name="T9" fmla="*/ 306 h 569"/>
                <a:gd name="T10" fmla="*/ 58 w 133"/>
                <a:gd name="T11" fmla="*/ 189 h 569"/>
                <a:gd name="T12" fmla="*/ 76 w 133"/>
                <a:gd name="T13" fmla="*/ 0 h 569"/>
                <a:gd name="T14" fmla="*/ 21 w 133"/>
                <a:gd name="T15" fmla="*/ 22 h 569"/>
                <a:gd name="T16" fmla="*/ 0 w 133"/>
                <a:gd name="T17" fmla="*/ 59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569">
                  <a:moveTo>
                    <a:pt x="0" y="59"/>
                  </a:moveTo>
                  <a:lnTo>
                    <a:pt x="27" y="312"/>
                  </a:lnTo>
                  <a:lnTo>
                    <a:pt x="30" y="569"/>
                  </a:lnTo>
                  <a:lnTo>
                    <a:pt x="87" y="543"/>
                  </a:lnTo>
                  <a:lnTo>
                    <a:pt x="133" y="306"/>
                  </a:lnTo>
                  <a:lnTo>
                    <a:pt x="58" y="189"/>
                  </a:lnTo>
                  <a:lnTo>
                    <a:pt x="76" y="0"/>
                  </a:lnTo>
                  <a:lnTo>
                    <a:pt x="21" y="2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îṩḷiḍè">
              <a:extLst>
                <a:ext uri="{FF2B5EF4-FFF2-40B4-BE49-F238E27FC236}">
                  <a16:creationId xmlns:a16="http://schemas.microsoft.com/office/drawing/2014/main" id="{746B50C8-8CAA-4878-973A-162F0A626722}"/>
                </a:ext>
              </a:extLst>
            </p:cNvPr>
            <p:cNvSpPr/>
            <p:nvPr/>
          </p:nvSpPr>
          <p:spPr bwMode="auto">
            <a:xfrm>
              <a:off x="7688263" y="5121275"/>
              <a:ext cx="830263" cy="44450"/>
            </a:xfrm>
            <a:prstGeom prst="ellipse">
              <a:avLst/>
            </a:prstGeom>
            <a:solidFill>
              <a:srgbClr val="AA8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ïŝ1ídè">
              <a:extLst>
                <a:ext uri="{FF2B5EF4-FFF2-40B4-BE49-F238E27FC236}">
                  <a16:creationId xmlns:a16="http://schemas.microsoft.com/office/drawing/2014/main" id="{759C3AF2-E1B1-4FB5-BB51-8E7B3CF40C6F}"/>
                </a:ext>
              </a:extLst>
            </p:cNvPr>
            <p:cNvSpPr/>
            <p:nvPr/>
          </p:nvSpPr>
          <p:spPr bwMode="auto">
            <a:xfrm>
              <a:off x="7804151" y="4948238"/>
              <a:ext cx="303213" cy="203200"/>
            </a:xfrm>
            <a:custGeom>
              <a:avLst/>
              <a:gdLst>
                <a:gd name="T0" fmla="*/ 136 w 136"/>
                <a:gd name="T1" fmla="*/ 31 h 91"/>
                <a:gd name="T2" fmla="*/ 136 w 136"/>
                <a:gd name="T3" fmla="*/ 36 h 91"/>
                <a:gd name="T4" fmla="*/ 134 w 136"/>
                <a:gd name="T5" fmla="*/ 39 h 91"/>
                <a:gd name="T6" fmla="*/ 134 w 136"/>
                <a:gd name="T7" fmla="*/ 39 h 91"/>
                <a:gd name="T8" fmla="*/ 134 w 136"/>
                <a:gd name="T9" fmla="*/ 40 h 91"/>
                <a:gd name="T10" fmla="*/ 122 w 136"/>
                <a:gd name="T11" fmla="*/ 47 h 91"/>
                <a:gd name="T12" fmla="*/ 118 w 136"/>
                <a:gd name="T13" fmla="*/ 49 h 91"/>
                <a:gd name="T14" fmla="*/ 117 w 136"/>
                <a:gd name="T15" fmla="*/ 49 h 91"/>
                <a:gd name="T16" fmla="*/ 110 w 136"/>
                <a:gd name="T17" fmla="*/ 54 h 91"/>
                <a:gd name="T18" fmla="*/ 86 w 136"/>
                <a:gd name="T19" fmla="*/ 89 h 91"/>
                <a:gd name="T20" fmla="*/ 2 w 136"/>
                <a:gd name="T21" fmla="*/ 86 h 91"/>
                <a:gd name="T22" fmla="*/ 22 w 136"/>
                <a:gd name="T23" fmla="*/ 69 h 91"/>
                <a:gd name="T24" fmla="*/ 35 w 136"/>
                <a:gd name="T25" fmla="*/ 67 h 91"/>
                <a:gd name="T26" fmla="*/ 62 w 136"/>
                <a:gd name="T27" fmla="*/ 52 h 91"/>
                <a:gd name="T28" fmla="*/ 81 w 136"/>
                <a:gd name="T29" fmla="*/ 27 h 91"/>
                <a:gd name="T30" fmla="*/ 114 w 136"/>
                <a:gd name="T31" fmla="*/ 11 h 91"/>
                <a:gd name="T32" fmla="*/ 126 w 136"/>
                <a:gd name="T33" fmla="*/ 2 h 91"/>
                <a:gd name="T34" fmla="*/ 136 w 136"/>
                <a:gd name="T35" fmla="*/ 3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91">
                  <a:moveTo>
                    <a:pt x="136" y="31"/>
                  </a:moveTo>
                  <a:cubicBezTo>
                    <a:pt x="136" y="33"/>
                    <a:pt x="136" y="34"/>
                    <a:pt x="136" y="36"/>
                  </a:cubicBezTo>
                  <a:cubicBezTo>
                    <a:pt x="135" y="37"/>
                    <a:pt x="135" y="38"/>
                    <a:pt x="134" y="39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1" y="42"/>
                    <a:pt x="127" y="45"/>
                    <a:pt x="122" y="47"/>
                  </a:cubicBezTo>
                  <a:cubicBezTo>
                    <a:pt x="121" y="48"/>
                    <a:pt x="119" y="48"/>
                    <a:pt x="118" y="49"/>
                  </a:cubicBezTo>
                  <a:cubicBezTo>
                    <a:pt x="118" y="49"/>
                    <a:pt x="117" y="49"/>
                    <a:pt x="117" y="49"/>
                  </a:cubicBezTo>
                  <a:cubicBezTo>
                    <a:pt x="115" y="51"/>
                    <a:pt x="112" y="52"/>
                    <a:pt x="110" y="54"/>
                  </a:cubicBezTo>
                  <a:cubicBezTo>
                    <a:pt x="96" y="67"/>
                    <a:pt x="95" y="88"/>
                    <a:pt x="86" y="89"/>
                  </a:cubicBezTo>
                  <a:cubicBezTo>
                    <a:pt x="74" y="91"/>
                    <a:pt x="10" y="91"/>
                    <a:pt x="2" y="86"/>
                  </a:cubicBezTo>
                  <a:cubicBezTo>
                    <a:pt x="0" y="85"/>
                    <a:pt x="5" y="73"/>
                    <a:pt x="22" y="69"/>
                  </a:cubicBezTo>
                  <a:cubicBezTo>
                    <a:pt x="37" y="66"/>
                    <a:pt x="30" y="68"/>
                    <a:pt x="35" y="67"/>
                  </a:cubicBezTo>
                  <a:cubicBezTo>
                    <a:pt x="49" y="64"/>
                    <a:pt x="59" y="59"/>
                    <a:pt x="62" y="52"/>
                  </a:cubicBezTo>
                  <a:cubicBezTo>
                    <a:pt x="67" y="44"/>
                    <a:pt x="82" y="27"/>
                    <a:pt x="81" y="27"/>
                  </a:cubicBezTo>
                  <a:cubicBezTo>
                    <a:pt x="114" y="11"/>
                    <a:pt x="114" y="11"/>
                    <a:pt x="114" y="11"/>
                  </a:cubicBezTo>
                  <a:cubicBezTo>
                    <a:pt x="114" y="11"/>
                    <a:pt x="123" y="0"/>
                    <a:pt x="126" y="2"/>
                  </a:cubicBezTo>
                  <a:cubicBezTo>
                    <a:pt x="134" y="10"/>
                    <a:pt x="136" y="15"/>
                    <a:pt x="136" y="3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ŝḷiḓè">
              <a:extLst>
                <a:ext uri="{FF2B5EF4-FFF2-40B4-BE49-F238E27FC236}">
                  <a16:creationId xmlns:a16="http://schemas.microsoft.com/office/drawing/2014/main" id="{E6789152-D49A-4D1E-99E9-C127FE187768}"/>
                </a:ext>
              </a:extLst>
            </p:cNvPr>
            <p:cNvSpPr/>
            <p:nvPr/>
          </p:nvSpPr>
          <p:spPr bwMode="auto">
            <a:xfrm>
              <a:off x="8069263" y="4986338"/>
              <a:ext cx="38100" cy="160338"/>
            </a:xfrm>
            <a:custGeom>
              <a:avLst/>
              <a:gdLst>
                <a:gd name="T0" fmla="*/ 17 w 17"/>
                <a:gd name="T1" fmla="*/ 22 h 72"/>
                <a:gd name="T2" fmla="*/ 17 w 17"/>
                <a:gd name="T3" fmla="*/ 22 h 72"/>
                <a:gd name="T4" fmla="*/ 17 w 17"/>
                <a:gd name="T5" fmla="*/ 30 h 72"/>
                <a:gd name="T6" fmla="*/ 14 w 17"/>
                <a:gd name="T7" fmla="*/ 72 h 72"/>
                <a:gd name="T8" fmla="*/ 1 w 17"/>
                <a:gd name="T9" fmla="*/ 72 h 72"/>
                <a:gd name="T10" fmla="*/ 0 w 17"/>
                <a:gd name="T11" fmla="*/ 34 h 72"/>
                <a:gd name="T12" fmla="*/ 0 w 17"/>
                <a:gd name="T13" fmla="*/ 33 h 72"/>
                <a:gd name="T14" fmla="*/ 0 w 17"/>
                <a:gd name="T15" fmla="*/ 32 h 72"/>
                <a:gd name="T16" fmla="*/ 0 w 17"/>
                <a:gd name="T17" fmla="*/ 18 h 72"/>
                <a:gd name="T18" fmla="*/ 9 w 17"/>
                <a:gd name="T19" fmla="*/ 3 h 72"/>
                <a:gd name="T20" fmla="*/ 17 w 17"/>
                <a:gd name="T21" fmla="*/ 19 h 72"/>
                <a:gd name="T22" fmla="*/ 17 w 17"/>
                <a:gd name="T23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2">
                  <a:moveTo>
                    <a:pt x="17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7" y="24"/>
                    <a:pt x="17" y="27"/>
                    <a:pt x="17" y="30"/>
                  </a:cubicBezTo>
                  <a:cubicBezTo>
                    <a:pt x="16" y="50"/>
                    <a:pt x="14" y="72"/>
                    <a:pt x="14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5"/>
                    <a:pt x="9" y="3"/>
                  </a:cubicBezTo>
                  <a:cubicBezTo>
                    <a:pt x="12" y="2"/>
                    <a:pt x="17" y="0"/>
                    <a:pt x="17" y="19"/>
                  </a:cubicBezTo>
                  <a:cubicBezTo>
                    <a:pt x="17" y="20"/>
                    <a:pt x="17" y="21"/>
                    <a:pt x="17" y="2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ïṣļiḓê">
              <a:extLst>
                <a:ext uri="{FF2B5EF4-FFF2-40B4-BE49-F238E27FC236}">
                  <a16:creationId xmlns:a16="http://schemas.microsoft.com/office/drawing/2014/main" id="{AADDA5E8-3162-4F5A-B27D-84E62DB5968C}"/>
                </a:ext>
              </a:extLst>
            </p:cNvPr>
            <p:cNvSpPr/>
            <p:nvPr/>
          </p:nvSpPr>
          <p:spPr bwMode="auto">
            <a:xfrm>
              <a:off x="7881938" y="4935538"/>
              <a:ext cx="204788" cy="174625"/>
            </a:xfrm>
            <a:custGeom>
              <a:avLst/>
              <a:gdLst>
                <a:gd name="T0" fmla="*/ 92 w 92"/>
                <a:gd name="T1" fmla="*/ 0 h 79"/>
                <a:gd name="T2" fmla="*/ 91 w 92"/>
                <a:gd name="T3" fmla="*/ 8 h 79"/>
                <a:gd name="T4" fmla="*/ 58 w 92"/>
                <a:gd name="T5" fmla="*/ 38 h 79"/>
                <a:gd name="T6" fmla="*/ 0 w 92"/>
                <a:gd name="T7" fmla="*/ 73 h 79"/>
                <a:gd name="T8" fmla="*/ 35 w 92"/>
                <a:gd name="T9" fmla="*/ 46 h 79"/>
                <a:gd name="T10" fmla="*/ 50 w 92"/>
                <a:gd name="T11" fmla="*/ 15 h 79"/>
                <a:gd name="T12" fmla="*/ 92 w 92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79">
                  <a:moveTo>
                    <a:pt x="92" y="0"/>
                  </a:moveTo>
                  <a:cubicBezTo>
                    <a:pt x="91" y="8"/>
                    <a:pt x="91" y="8"/>
                    <a:pt x="91" y="8"/>
                  </a:cubicBezTo>
                  <a:cubicBezTo>
                    <a:pt x="87" y="10"/>
                    <a:pt x="73" y="21"/>
                    <a:pt x="58" y="38"/>
                  </a:cubicBezTo>
                  <a:cubicBezTo>
                    <a:pt x="35" y="64"/>
                    <a:pt x="13" y="79"/>
                    <a:pt x="0" y="73"/>
                  </a:cubicBezTo>
                  <a:cubicBezTo>
                    <a:pt x="0" y="73"/>
                    <a:pt x="27" y="54"/>
                    <a:pt x="35" y="46"/>
                  </a:cubicBezTo>
                  <a:cubicBezTo>
                    <a:pt x="43" y="37"/>
                    <a:pt x="50" y="15"/>
                    <a:pt x="50" y="15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ṥļïďè">
              <a:extLst>
                <a:ext uri="{FF2B5EF4-FFF2-40B4-BE49-F238E27FC236}">
                  <a16:creationId xmlns:a16="http://schemas.microsoft.com/office/drawing/2014/main" id="{ABF87D94-BEEE-428B-904D-591776136F1B}"/>
                </a:ext>
              </a:extLst>
            </p:cNvPr>
            <p:cNvSpPr/>
            <p:nvPr/>
          </p:nvSpPr>
          <p:spPr bwMode="auto">
            <a:xfrm>
              <a:off x="7918451" y="3441700"/>
              <a:ext cx="79375" cy="242888"/>
            </a:xfrm>
            <a:custGeom>
              <a:avLst/>
              <a:gdLst>
                <a:gd name="T0" fmla="*/ 14 w 36"/>
                <a:gd name="T1" fmla="*/ 0 h 109"/>
                <a:gd name="T2" fmla="*/ 6 w 36"/>
                <a:gd name="T3" fmla="*/ 22 h 109"/>
                <a:gd name="T4" fmla="*/ 4 w 36"/>
                <a:gd name="T5" fmla="*/ 72 h 109"/>
                <a:gd name="T6" fmla="*/ 15 w 36"/>
                <a:gd name="T7" fmla="*/ 109 h 109"/>
                <a:gd name="T8" fmla="*/ 34 w 36"/>
                <a:gd name="T9" fmla="*/ 60 h 109"/>
                <a:gd name="T10" fmla="*/ 36 w 36"/>
                <a:gd name="T11" fmla="*/ 9 h 109"/>
                <a:gd name="T12" fmla="*/ 14 w 36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9">
                  <a:moveTo>
                    <a:pt x="14" y="0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" y="36"/>
                    <a:pt x="0" y="58"/>
                    <a:pt x="4" y="72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6" y="9"/>
                    <a:pt x="36" y="9"/>
                    <a:pt x="36" y="9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šḷïḓè">
              <a:extLst>
                <a:ext uri="{FF2B5EF4-FFF2-40B4-BE49-F238E27FC236}">
                  <a16:creationId xmlns:a16="http://schemas.microsoft.com/office/drawing/2014/main" id="{655E7DC2-0C1F-47D9-A91E-49B9BC7A718A}"/>
                </a:ext>
              </a:extLst>
            </p:cNvPr>
            <p:cNvSpPr/>
            <p:nvPr/>
          </p:nvSpPr>
          <p:spPr bwMode="auto">
            <a:xfrm>
              <a:off x="7907338" y="3255963"/>
              <a:ext cx="134938" cy="257175"/>
            </a:xfrm>
            <a:custGeom>
              <a:avLst/>
              <a:gdLst>
                <a:gd name="T0" fmla="*/ 43 w 85"/>
                <a:gd name="T1" fmla="*/ 0 h 162"/>
                <a:gd name="T2" fmla="*/ 0 w 85"/>
                <a:gd name="T3" fmla="*/ 151 h 162"/>
                <a:gd name="T4" fmla="*/ 49 w 85"/>
                <a:gd name="T5" fmla="*/ 162 h 162"/>
                <a:gd name="T6" fmla="*/ 85 w 85"/>
                <a:gd name="T7" fmla="*/ 26 h 162"/>
                <a:gd name="T8" fmla="*/ 43 w 85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2">
                  <a:moveTo>
                    <a:pt x="43" y="0"/>
                  </a:moveTo>
                  <a:lnTo>
                    <a:pt x="0" y="151"/>
                  </a:lnTo>
                  <a:lnTo>
                    <a:pt x="49" y="162"/>
                  </a:lnTo>
                  <a:lnTo>
                    <a:pt x="85" y="2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ṣlïḍè">
              <a:extLst>
                <a:ext uri="{FF2B5EF4-FFF2-40B4-BE49-F238E27FC236}">
                  <a16:creationId xmlns:a16="http://schemas.microsoft.com/office/drawing/2014/main" id="{22131A1B-596B-41CC-9011-F80BE4211B63}"/>
                </a:ext>
              </a:extLst>
            </p:cNvPr>
            <p:cNvSpPr/>
            <p:nvPr/>
          </p:nvSpPr>
          <p:spPr bwMode="auto">
            <a:xfrm>
              <a:off x="5184776" y="5119688"/>
              <a:ext cx="852488" cy="46038"/>
            </a:xfrm>
            <a:prstGeom prst="ellipse">
              <a:avLst/>
            </a:prstGeom>
            <a:solidFill>
              <a:srgbClr val="AA8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şļïḑê">
              <a:extLst>
                <a:ext uri="{FF2B5EF4-FFF2-40B4-BE49-F238E27FC236}">
                  <a16:creationId xmlns:a16="http://schemas.microsoft.com/office/drawing/2014/main" id="{27C95227-9BF1-4AB9-A73F-BBE4E1C4A28D}"/>
                </a:ext>
              </a:extLst>
            </p:cNvPr>
            <p:cNvSpPr/>
            <p:nvPr/>
          </p:nvSpPr>
          <p:spPr bwMode="auto">
            <a:xfrm>
              <a:off x="5721351" y="5106988"/>
              <a:ext cx="79375" cy="44450"/>
            </a:xfrm>
            <a:custGeom>
              <a:avLst/>
              <a:gdLst>
                <a:gd name="T0" fmla="*/ 0 w 50"/>
                <a:gd name="T1" fmla="*/ 12 h 28"/>
                <a:gd name="T2" fmla="*/ 1 w 50"/>
                <a:gd name="T3" fmla="*/ 28 h 28"/>
                <a:gd name="T4" fmla="*/ 49 w 50"/>
                <a:gd name="T5" fmla="*/ 28 h 28"/>
                <a:gd name="T6" fmla="*/ 50 w 50"/>
                <a:gd name="T7" fmla="*/ 0 h 28"/>
                <a:gd name="T8" fmla="*/ 0 w 50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8">
                  <a:moveTo>
                    <a:pt x="0" y="12"/>
                  </a:moveTo>
                  <a:lnTo>
                    <a:pt x="1" y="28"/>
                  </a:lnTo>
                  <a:lnTo>
                    <a:pt x="49" y="28"/>
                  </a:lnTo>
                  <a:lnTo>
                    <a:pt x="5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iślïḍé">
              <a:extLst>
                <a:ext uri="{FF2B5EF4-FFF2-40B4-BE49-F238E27FC236}">
                  <a16:creationId xmlns:a16="http://schemas.microsoft.com/office/drawing/2014/main" id="{35284C20-26CB-4F4F-A05D-535ED94FF831}"/>
                </a:ext>
              </a:extLst>
            </p:cNvPr>
            <p:cNvSpPr/>
            <p:nvPr/>
          </p:nvSpPr>
          <p:spPr bwMode="auto">
            <a:xfrm>
              <a:off x="5348288" y="3568700"/>
              <a:ext cx="79375" cy="33338"/>
            </a:xfrm>
            <a:custGeom>
              <a:avLst/>
              <a:gdLst>
                <a:gd name="T0" fmla="*/ 36 w 36"/>
                <a:gd name="T1" fmla="*/ 7 h 15"/>
                <a:gd name="T2" fmla="*/ 18 w 36"/>
                <a:gd name="T3" fmla="*/ 15 h 15"/>
                <a:gd name="T4" fmla="*/ 0 w 36"/>
                <a:gd name="T5" fmla="*/ 4 h 15"/>
                <a:gd name="T6" fmla="*/ 18 w 36"/>
                <a:gd name="T7" fmla="*/ 0 h 15"/>
                <a:gd name="T8" fmla="*/ 36 w 36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5">
                  <a:moveTo>
                    <a:pt x="36" y="7"/>
                  </a:moveTo>
                  <a:cubicBezTo>
                    <a:pt x="36" y="11"/>
                    <a:pt x="28" y="15"/>
                    <a:pt x="18" y="15"/>
                  </a:cubicBezTo>
                  <a:cubicBezTo>
                    <a:pt x="9" y="15"/>
                    <a:pt x="0" y="8"/>
                    <a:pt x="0" y="4"/>
                  </a:cubicBezTo>
                  <a:cubicBezTo>
                    <a:pt x="0" y="0"/>
                    <a:pt x="9" y="0"/>
                    <a:pt x="18" y="0"/>
                  </a:cubicBezTo>
                  <a:cubicBezTo>
                    <a:pt x="28" y="0"/>
                    <a:pt x="36" y="3"/>
                    <a:pt x="36" y="7"/>
                  </a:cubicBezTo>
                  <a:close/>
                </a:path>
              </a:pathLst>
            </a:custGeom>
            <a:solidFill>
              <a:srgbClr val="6B7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íṥḷïḍê">
              <a:extLst>
                <a:ext uri="{FF2B5EF4-FFF2-40B4-BE49-F238E27FC236}">
                  <a16:creationId xmlns:a16="http://schemas.microsoft.com/office/drawing/2014/main" id="{3A46258E-B9D5-4A8A-9529-2B94D60E2672}"/>
                </a:ext>
              </a:extLst>
            </p:cNvPr>
            <p:cNvSpPr/>
            <p:nvPr/>
          </p:nvSpPr>
          <p:spPr bwMode="auto">
            <a:xfrm>
              <a:off x="5400676" y="3616325"/>
              <a:ext cx="55563" cy="163513"/>
            </a:xfrm>
            <a:custGeom>
              <a:avLst/>
              <a:gdLst>
                <a:gd name="T0" fmla="*/ 9 w 25"/>
                <a:gd name="T1" fmla="*/ 13 h 74"/>
                <a:gd name="T2" fmla="*/ 1 w 25"/>
                <a:gd name="T3" fmla="*/ 35 h 74"/>
                <a:gd name="T4" fmla="*/ 12 w 25"/>
                <a:gd name="T5" fmla="*/ 50 h 74"/>
                <a:gd name="T6" fmla="*/ 19 w 25"/>
                <a:gd name="T7" fmla="*/ 68 h 74"/>
                <a:gd name="T8" fmla="*/ 14 w 25"/>
                <a:gd name="T9" fmla="*/ 35 h 74"/>
                <a:gd name="T10" fmla="*/ 23 w 25"/>
                <a:gd name="T11" fmla="*/ 20 h 74"/>
                <a:gd name="T12" fmla="*/ 21 w 25"/>
                <a:gd name="T13" fmla="*/ 6 h 74"/>
                <a:gd name="T14" fmla="*/ 9 w 25"/>
                <a:gd name="T1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74">
                  <a:moveTo>
                    <a:pt x="9" y="13"/>
                  </a:moveTo>
                  <a:cubicBezTo>
                    <a:pt x="9" y="13"/>
                    <a:pt x="2" y="26"/>
                    <a:pt x="1" y="35"/>
                  </a:cubicBezTo>
                  <a:cubicBezTo>
                    <a:pt x="0" y="39"/>
                    <a:pt x="12" y="50"/>
                    <a:pt x="12" y="50"/>
                  </a:cubicBezTo>
                  <a:cubicBezTo>
                    <a:pt x="12" y="50"/>
                    <a:pt x="16" y="74"/>
                    <a:pt x="19" y="68"/>
                  </a:cubicBezTo>
                  <a:cubicBezTo>
                    <a:pt x="20" y="65"/>
                    <a:pt x="14" y="35"/>
                    <a:pt x="14" y="35"/>
                  </a:cubicBezTo>
                  <a:cubicBezTo>
                    <a:pt x="14" y="35"/>
                    <a:pt x="23" y="22"/>
                    <a:pt x="23" y="20"/>
                  </a:cubicBezTo>
                  <a:cubicBezTo>
                    <a:pt x="25" y="10"/>
                    <a:pt x="22" y="13"/>
                    <a:pt x="21" y="6"/>
                  </a:cubicBezTo>
                  <a:cubicBezTo>
                    <a:pt x="19" y="0"/>
                    <a:pt x="9" y="13"/>
                    <a:pt x="9" y="13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ïSḷîḋe">
              <a:extLst>
                <a:ext uri="{FF2B5EF4-FFF2-40B4-BE49-F238E27FC236}">
                  <a16:creationId xmlns:a16="http://schemas.microsoft.com/office/drawing/2014/main" id="{68E4912D-F93E-44C9-B0B8-29C5A90470BC}"/>
                </a:ext>
              </a:extLst>
            </p:cNvPr>
            <p:cNvSpPr/>
            <p:nvPr/>
          </p:nvSpPr>
          <p:spPr bwMode="auto">
            <a:xfrm>
              <a:off x="5437188" y="3624263"/>
              <a:ext cx="41275" cy="117475"/>
            </a:xfrm>
            <a:custGeom>
              <a:avLst/>
              <a:gdLst>
                <a:gd name="T0" fmla="*/ 3 w 19"/>
                <a:gd name="T1" fmla="*/ 11 h 53"/>
                <a:gd name="T2" fmla="*/ 4 w 19"/>
                <a:gd name="T3" fmla="*/ 30 h 53"/>
                <a:gd name="T4" fmla="*/ 1 w 19"/>
                <a:gd name="T5" fmla="*/ 47 h 53"/>
                <a:gd name="T6" fmla="*/ 2 w 19"/>
                <a:gd name="T7" fmla="*/ 52 h 53"/>
                <a:gd name="T8" fmla="*/ 19 w 19"/>
                <a:gd name="T9" fmla="*/ 30 h 53"/>
                <a:gd name="T10" fmla="*/ 13 w 19"/>
                <a:gd name="T11" fmla="*/ 0 h 53"/>
                <a:gd name="T12" fmla="*/ 3 w 19"/>
                <a:gd name="T13" fmla="*/ 1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53">
                  <a:moveTo>
                    <a:pt x="3" y="11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1" y="44"/>
                    <a:pt x="1" y="47"/>
                  </a:cubicBezTo>
                  <a:cubicBezTo>
                    <a:pt x="0" y="48"/>
                    <a:pt x="0" y="53"/>
                    <a:pt x="2" y="52"/>
                  </a:cubicBezTo>
                  <a:cubicBezTo>
                    <a:pt x="5" y="51"/>
                    <a:pt x="19" y="30"/>
                    <a:pt x="19" y="3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3" y="11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ṧḻíďe">
              <a:extLst>
                <a:ext uri="{FF2B5EF4-FFF2-40B4-BE49-F238E27FC236}">
                  <a16:creationId xmlns:a16="http://schemas.microsoft.com/office/drawing/2014/main" id="{5FBDFACD-D23D-446D-8011-E6DD1ACD0D45}"/>
                </a:ext>
              </a:extLst>
            </p:cNvPr>
            <p:cNvSpPr/>
            <p:nvPr/>
          </p:nvSpPr>
          <p:spPr bwMode="auto">
            <a:xfrm>
              <a:off x="5381626" y="3540125"/>
              <a:ext cx="84138" cy="257175"/>
            </a:xfrm>
            <a:custGeom>
              <a:avLst/>
              <a:gdLst>
                <a:gd name="T0" fmla="*/ 0 w 38"/>
                <a:gd name="T1" fmla="*/ 12 h 116"/>
                <a:gd name="T2" fmla="*/ 0 w 38"/>
                <a:gd name="T3" fmla="*/ 69 h 116"/>
                <a:gd name="T4" fmla="*/ 1 w 38"/>
                <a:gd name="T5" fmla="*/ 73 h 116"/>
                <a:gd name="T6" fmla="*/ 21 w 38"/>
                <a:gd name="T7" fmla="*/ 109 h 116"/>
                <a:gd name="T8" fmla="*/ 24 w 38"/>
                <a:gd name="T9" fmla="*/ 113 h 116"/>
                <a:gd name="T10" fmla="*/ 29 w 38"/>
                <a:gd name="T11" fmla="*/ 113 h 116"/>
                <a:gd name="T12" fmla="*/ 26 w 38"/>
                <a:gd name="T13" fmla="*/ 97 h 116"/>
                <a:gd name="T14" fmla="*/ 18 w 38"/>
                <a:gd name="T15" fmla="*/ 75 h 116"/>
                <a:gd name="T16" fmla="*/ 19 w 38"/>
                <a:gd name="T17" fmla="*/ 66 h 116"/>
                <a:gd name="T18" fmla="*/ 38 w 38"/>
                <a:gd name="T19" fmla="*/ 39 h 116"/>
                <a:gd name="T20" fmla="*/ 32 w 38"/>
                <a:gd name="T21" fmla="*/ 0 h 116"/>
                <a:gd name="T22" fmla="*/ 0 w 38"/>
                <a:gd name="T23" fmla="*/ 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116">
                  <a:moveTo>
                    <a:pt x="0" y="12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71"/>
                    <a:pt x="0" y="72"/>
                    <a:pt x="1" y="73"/>
                  </a:cubicBezTo>
                  <a:cubicBezTo>
                    <a:pt x="4" y="80"/>
                    <a:pt x="15" y="101"/>
                    <a:pt x="21" y="109"/>
                  </a:cubicBezTo>
                  <a:cubicBezTo>
                    <a:pt x="22" y="110"/>
                    <a:pt x="23" y="112"/>
                    <a:pt x="24" y="113"/>
                  </a:cubicBezTo>
                  <a:cubicBezTo>
                    <a:pt x="25" y="116"/>
                    <a:pt x="28" y="115"/>
                    <a:pt x="29" y="113"/>
                  </a:cubicBezTo>
                  <a:cubicBezTo>
                    <a:pt x="31" y="107"/>
                    <a:pt x="28" y="104"/>
                    <a:pt x="26" y="97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6" y="72"/>
                    <a:pt x="17" y="69"/>
                    <a:pt x="19" y="66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Slíďé">
              <a:extLst>
                <a:ext uri="{FF2B5EF4-FFF2-40B4-BE49-F238E27FC236}">
                  <a16:creationId xmlns:a16="http://schemas.microsoft.com/office/drawing/2014/main" id="{CBE29BF6-596F-49CA-A217-A161DD49A125}"/>
                </a:ext>
              </a:extLst>
            </p:cNvPr>
            <p:cNvSpPr/>
            <p:nvPr/>
          </p:nvSpPr>
          <p:spPr bwMode="auto">
            <a:xfrm>
              <a:off x="5278438" y="2560638"/>
              <a:ext cx="338138" cy="681038"/>
            </a:xfrm>
            <a:custGeom>
              <a:avLst/>
              <a:gdLst>
                <a:gd name="T0" fmla="*/ 0 w 152"/>
                <a:gd name="T1" fmla="*/ 21 h 307"/>
                <a:gd name="T2" fmla="*/ 52 w 152"/>
                <a:gd name="T3" fmla="*/ 153 h 307"/>
                <a:gd name="T4" fmla="*/ 72 w 152"/>
                <a:gd name="T5" fmla="*/ 285 h 307"/>
                <a:gd name="T6" fmla="*/ 142 w 152"/>
                <a:gd name="T7" fmla="*/ 165 h 307"/>
                <a:gd name="T8" fmla="*/ 73 w 152"/>
                <a:gd name="T9" fmla="*/ 61 h 307"/>
                <a:gd name="T10" fmla="*/ 0 w 152"/>
                <a:gd name="T11" fmla="*/ 21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307">
                  <a:moveTo>
                    <a:pt x="0" y="21"/>
                  </a:moveTo>
                  <a:cubicBezTo>
                    <a:pt x="0" y="21"/>
                    <a:pt x="70" y="76"/>
                    <a:pt x="52" y="153"/>
                  </a:cubicBezTo>
                  <a:cubicBezTo>
                    <a:pt x="36" y="223"/>
                    <a:pt x="45" y="264"/>
                    <a:pt x="72" y="285"/>
                  </a:cubicBezTo>
                  <a:cubicBezTo>
                    <a:pt x="99" y="307"/>
                    <a:pt x="132" y="161"/>
                    <a:pt x="142" y="165"/>
                  </a:cubicBezTo>
                  <a:cubicBezTo>
                    <a:pt x="152" y="169"/>
                    <a:pt x="99" y="92"/>
                    <a:pt x="73" y="61"/>
                  </a:cubicBezTo>
                  <a:cubicBezTo>
                    <a:pt x="47" y="29"/>
                    <a:pt x="18" y="0"/>
                    <a:pt x="0" y="21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ṧḻîḓé">
              <a:extLst>
                <a:ext uri="{FF2B5EF4-FFF2-40B4-BE49-F238E27FC236}">
                  <a16:creationId xmlns:a16="http://schemas.microsoft.com/office/drawing/2014/main" id="{DB607A61-E1BF-4317-AE1B-B0A5AA7B789D}"/>
                </a:ext>
              </a:extLst>
            </p:cNvPr>
            <p:cNvSpPr/>
            <p:nvPr/>
          </p:nvSpPr>
          <p:spPr bwMode="auto">
            <a:xfrm>
              <a:off x="5329238" y="2795588"/>
              <a:ext cx="153988" cy="784225"/>
            </a:xfrm>
            <a:custGeom>
              <a:avLst/>
              <a:gdLst>
                <a:gd name="T0" fmla="*/ 65 w 69"/>
                <a:gd name="T1" fmla="*/ 298 h 353"/>
                <a:gd name="T2" fmla="*/ 64 w 69"/>
                <a:gd name="T3" fmla="*/ 353 h 353"/>
                <a:gd name="T4" fmla="*/ 34 w 69"/>
                <a:gd name="T5" fmla="*/ 350 h 353"/>
                <a:gd name="T6" fmla="*/ 8 w 69"/>
                <a:gd name="T7" fmla="*/ 352 h 353"/>
                <a:gd name="T8" fmla="*/ 18 w 69"/>
                <a:gd name="T9" fmla="*/ 298 h 353"/>
                <a:gd name="T10" fmla="*/ 0 w 69"/>
                <a:gd name="T11" fmla="*/ 231 h 353"/>
                <a:gd name="T12" fmla="*/ 30 w 69"/>
                <a:gd name="T13" fmla="*/ 31 h 353"/>
                <a:gd name="T14" fmla="*/ 48 w 69"/>
                <a:gd name="T15" fmla="*/ 6 h 353"/>
                <a:gd name="T16" fmla="*/ 50 w 69"/>
                <a:gd name="T17" fmla="*/ 4 h 353"/>
                <a:gd name="T18" fmla="*/ 58 w 69"/>
                <a:gd name="T19" fmla="*/ 1 h 353"/>
                <a:gd name="T20" fmla="*/ 60 w 69"/>
                <a:gd name="T21" fmla="*/ 0 h 353"/>
                <a:gd name="T22" fmla="*/ 65 w 69"/>
                <a:gd name="T23" fmla="*/ 29 h 353"/>
                <a:gd name="T24" fmla="*/ 65 w 69"/>
                <a:gd name="T25" fmla="*/ 31 h 353"/>
                <a:gd name="T26" fmla="*/ 65 w 69"/>
                <a:gd name="T27" fmla="*/ 29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353">
                  <a:moveTo>
                    <a:pt x="65" y="298"/>
                  </a:moveTo>
                  <a:cubicBezTo>
                    <a:pt x="64" y="331"/>
                    <a:pt x="64" y="353"/>
                    <a:pt x="64" y="353"/>
                  </a:cubicBezTo>
                  <a:cubicBezTo>
                    <a:pt x="64" y="353"/>
                    <a:pt x="49" y="351"/>
                    <a:pt x="34" y="350"/>
                  </a:cubicBezTo>
                  <a:cubicBezTo>
                    <a:pt x="25" y="349"/>
                    <a:pt x="8" y="352"/>
                    <a:pt x="8" y="352"/>
                  </a:cubicBezTo>
                  <a:cubicBezTo>
                    <a:pt x="18" y="298"/>
                    <a:pt x="18" y="298"/>
                    <a:pt x="18" y="298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0" y="231"/>
                    <a:pt x="21" y="57"/>
                    <a:pt x="30" y="31"/>
                  </a:cubicBezTo>
                  <a:cubicBezTo>
                    <a:pt x="34" y="18"/>
                    <a:pt x="42" y="10"/>
                    <a:pt x="48" y="6"/>
                  </a:cubicBezTo>
                  <a:cubicBezTo>
                    <a:pt x="49" y="5"/>
                    <a:pt x="49" y="5"/>
                    <a:pt x="50" y="4"/>
                  </a:cubicBezTo>
                  <a:cubicBezTo>
                    <a:pt x="53" y="2"/>
                    <a:pt x="56" y="1"/>
                    <a:pt x="58" y="1"/>
                  </a:cubicBezTo>
                  <a:cubicBezTo>
                    <a:pt x="59" y="0"/>
                    <a:pt x="60" y="0"/>
                    <a:pt x="60" y="0"/>
                  </a:cubicBezTo>
                  <a:cubicBezTo>
                    <a:pt x="62" y="2"/>
                    <a:pt x="64" y="13"/>
                    <a:pt x="65" y="29"/>
                  </a:cubicBezTo>
                  <a:cubicBezTo>
                    <a:pt x="65" y="30"/>
                    <a:pt x="65" y="31"/>
                    <a:pt x="65" y="31"/>
                  </a:cubicBezTo>
                  <a:cubicBezTo>
                    <a:pt x="69" y="92"/>
                    <a:pt x="67" y="223"/>
                    <a:pt x="65" y="29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śľiḍè">
              <a:extLst>
                <a:ext uri="{FF2B5EF4-FFF2-40B4-BE49-F238E27FC236}">
                  <a16:creationId xmlns:a16="http://schemas.microsoft.com/office/drawing/2014/main" id="{28424965-2AA8-48C8-ABE5-F42003022C05}"/>
                </a:ext>
              </a:extLst>
            </p:cNvPr>
            <p:cNvSpPr/>
            <p:nvPr/>
          </p:nvSpPr>
          <p:spPr bwMode="auto">
            <a:xfrm>
              <a:off x="4545013" y="4089400"/>
              <a:ext cx="28575" cy="50800"/>
            </a:xfrm>
            <a:custGeom>
              <a:avLst/>
              <a:gdLst>
                <a:gd name="T0" fmla="*/ 12 w 13"/>
                <a:gd name="T1" fmla="*/ 11 h 23"/>
                <a:gd name="T2" fmla="*/ 6 w 13"/>
                <a:gd name="T3" fmla="*/ 23 h 23"/>
                <a:gd name="T4" fmla="*/ 0 w 13"/>
                <a:gd name="T5" fmla="*/ 11 h 23"/>
                <a:gd name="T6" fmla="*/ 9 w 13"/>
                <a:gd name="T7" fmla="*/ 1 h 23"/>
                <a:gd name="T8" fmla="*/ 12 w 13"/>
                <a:gd name="T9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12" y="11"/>
                  </a:moveTo>
                  <a:cubicBezTo>
                    <a:pt x="12" y="18"/>
                    <a:pt x="10" y="23"/>
                    <a:pt x="6" y="23"/>
                  </a:cubicBezTo>
                  <a:cubicBezTo>
                    <a:pt x="3" y="23"/>
                    <a:pt x="0" y="18"/>
                    <a:pt x="0" y="11"/>
                  </a:cubicBezTo>
                  <a:cubicBezTo>
                    <a:pt x="0" y="4"/>
                    <a:pt x="6" y="1"/>
                    <a:pt x="9" y="1"/>
                  </a:cubicBezTo>
                  <a:cubicBezTo>
                    <a:pt x="13" y="0"/>
                    <a:pt x="12" y="4"/>
                    <a:pt x="12" y="11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îṥ1ídè">
              <a:extLst>
                <a:ext uri="{FF2B5EF4-FFF2-40B4-BE49-F238E27FC236}">
                  <a16:creationId xmlns:a16="http://schemas.microsoft.com/office/drawing/2014/main" id="{99B6AF4D-6249-433B-9842-AC41D1F182D0}"/>
                </a:ext>
              </a:extLst>
            </p:cNvPr>
            <p:cNvSpPr/>
            <p:nvPr/>
          </p:nvSpPr>
          <p:spPr bwMode="auto">
            <a:xfrm>
              <a:off x="4491038" y="4114800"/>
              <a:ext cx="223838" cy="160338"/>
            </a:xfrm>
            <a:custGeom>
              <a:avLst/>
              <a:gdLst>
                <a:gd name="T0" fmla="*/ 17 w 100"/>
                <a:gd name="T1" fmla="*/ 0 h 72"/>
                <a:gd name="T2" fmla="*/ 75 w 100"/>
                <a:gd name="T3" fmla="*/ 18 h 72"/>
                <a:gd name="T4" fmla="*/ 82 w 100"/>
                <a:gd name="T5" fmla="*/ 25 h 72"/>
                <a:gd name="T6" fmla="*/ 97 w 100"/>
                <a:gd name="T7" fmla="*/ 68 h 72"/>
                <a:gd name="T8" fmla="*/ 61 w 100"/>
                <a:gd name="T9" fmla="*/ 30 h 72"/>
                <a:gd name="T10" fmla="*/ 45 w 100"/>
                <a:gd name="T11" fmla="*/ 50 h 72"/>
                <a:gd name="T12" fmla="*/ 0 w 100"/>
                <a:gd name="T13" fmla="*/ 37 h 72"/>
                <a:gd name="T14" fmla="*/ 17 w 100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72">
                  <a:moveTo>
                    <a:pt x="17" y="0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8" y="19"/>
                    <a:pt x="81" y="22"/>
                    <a:pt x="82" y="25"/>
                  </a:cubicBezTo>
                  <a:cubicBezTo>
                    <a:pt x="85" y="37"/>
                    <a:pt x="100" y="64"/>
                    <a:pt x="97" y="68"/>
                  </a:cubicBezTo>
                  <a:cubicBezTo>
                    <a:pt x="94" y="72"/>
                    <a:pt x="69" y="32"/>
                    <a:pt x="61" y="30"/>
                  </a:cubicBezTo>
                  <a:cubicBezTo>
                    <a:pt x="37" y="22"/>
                    <a:pt x="45" y="50"/>
                    <a:pt x="45" y="50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D899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íṥḷídê">
              <a:extLst>
                <a:ext uri="{FF2B5EF4-FFF2-40B4-BE49-F238E27FC236}">
                  <a16:creationId xmlns:a16="http://schemas.microsoft.com/office/drawing/2014/main" id="{B75A3D1D-230C-4DC9-822E-41509C3ECA75}"/>
                </a:ext>
              </a:extLst>
            </p:cNvPr>
            <p:cNvSpPr/>
            <p:nvPr/>
          </p:nvSpPr>
          <p:spPr bwMode="auto">
            <a:xfrm>
              <a:off x="4578351" y="4159250"/>
              <a:ext cx="77788" cy="47625"/>
            </a:xfrm>
            <a:custGeom>
              <a:avLst/>
              <a:gdLst>
                <a:gd name="T0" fmla="*/ 0 w 49"/>
                <a:gd name="T1" fmla="*/ 20 h 30"/>
                <a:gd name="T2" fmla="*/ 7 w 49"/>
                <a:gd name="T3" fmla="*/ 0 h 30"/>
                <a:gd name="T4" fmla="*/ 21 w 49"/>
                <a:gd name="T5" fmla="*/ 2 h 30"/>
                <a:gd name="T6" fmla="*/ 41 w 49"/>
                <a:gd name="T7" fmla="*/ 14 h 30"/>
                <a:gd name="T8" fmla="*/ 49 w 49"/>
                <a:gd name="T9" fmla="*/ 30 h 30"/>
                <a:gd name="T10" fmla="*/ 0 w 49"/>
                <a:gd name="T11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0">
                  <a:moveTo>
                    <a:pt x="0" y="20"/>
                  </a:moveTo>
                  <a:lnTo>
                    <a:pt x="7" y="0"/>
                  </a:lnTo>
                  <a:lnTo>
                    <a:pt x="21" y="2"/>
                  </a:lnTo>
                  <a:lnTo>
                    <a:pt x="41" y="14"/>
                  </a:lnTo>
                  <a:lnTo>
                    <a:pt x="49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ŝľiḓè">
              <a:extLst>
                <a:ext uri="{FF2B5EF4-FFF2-40B4-BE49-F238E27FC236}">
                  <a16:creationId xmlns:a16="http://schemas.microsoft.com/office/drawing/2014/main" id="{B8AB0498-BFED-4D89-B982-5401CDE8A4E8}"/>
                </a:ext>
              </a:extLst>
            </p:cNvPr>
            <p:cNvSpPr/>
            <p:nvPr/>
          </p:nvSpPr>
          <p:spPr bwMode="auto">
            <a:xfrm>
              <a:off x="4102101" y="3830638"/>
              <a:ext cx="468313" cy="339725"/>
            </a:xfrm>
            <a:custGeom>
              <a:avLst/>
              <a:gdLst>
                <a:gd name="T0" fmla="*/ 210 w 210"/>
                <a:gd name="T1" fmla="*/ 117 h 153"/>
                <a:gd name="T2" fmla="*/ 187 w 210"/>
                <a:gd name="T3" fmla="*/ 153 h 153"/>
                <a:gd name="T4" fmla="*/ 15 w 210"/>
                <a:gd name="T5" fmla="*/ 66 h 153"/>
                <a:gd name="T6" fmla="*/ 0 w 210"/>
                <a:gd name="T7" fmla="*/ 0 h 153"/>
                <a:gd name="T8" fmla="*/ 15 w 210"/>
                <a:gd name="T9" fmla="*/ 2 h 153"/>
                <a:gd name="T10" fmla="*/ 75 w 210"/>
                <a:gd name="T11" fmla="*/ 5 h 153"/>
                <a:gd name="T12" fmla="*/ 74 w 210"/>
                <a:gd name="T13" fmla="*/ 36 h 153"/>
                <a:gd name="T14" fmla="*/ 185 w 210"/>
                <a:gd name="T15" fmla="*/ 102 h 153"/>
                <a:gd name="T16" fmla="*/ 187 w 210"/>
                <a:gd name="T17" fmla="*/ 103 h 153"/>
                <a:gd name="T18" fmla="*/ 210 w 210"/>
                <a:gd name="T19" fmla="*/ 11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0" h="153">
                  <a:moveTo>
                    <a:pt x="210" y="117"/>
                  </a:moveTo>
                  <a:cubicBezTo>
                    <a:pt x="187" y="153"/>
                    <a:pt x="187" y="153"/>
                    <a:pt x="187" y="153"/>
                  </a:cubicBezTo>
                  <a:cubicBezTo>
                    <a:pt x="187" y="153"/>
                    <a:pt x="47" y="118"/>
                    <a:pt x="15" y="66"/>
                  </a:cubicBezTo>
                  <a:cubicBezTo>
                    <a:pt x="4" y="47"/>
                    <a:pt x="0" y="24"/>
                    <a:pt x="0" y="0"/>
                  </a:cubicBezTo>
                  <a:cubicBezTo>
                    <a:pt x="5" y="1"/>
                    <a:pt x="10" y="2"/>
                    <a:pt x="15" y="2"/>
                  </a:cubicBezTo>
                  <a:cubicBezTo>
                    <a:pt x="45" y="6"/>
                    <a:pt x="45" y="3"/>
                    <a:pt x="75" y="5"/>
                  </a:cubicBezTo>
                  <a:cubicBezTo>
                    <a:pt x="74" y="15"/>
                    <a:pt x="74" y="36"/>
                    <a:pt x="74" y="36"/>
                  </a:cubicBezTo>
                  <a:cubicBezTo>
                    <a:pt x="185" y="102"/>
                    <a:pt x="185" y="102"/>
                    <a:pt x="185" y="102"/>
                  </a:cubicBezTo>
                  <a:cubicBezTo>
                    <a:pt x="187" y="103"/>
                    <a:pt x="187" y="103"/>
                    <a:pt x="187" y="103"/>
                  </a:cubicBezTo>
                  <a:lnTo>
                    <a:pt x="210" y="11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ísļiḑé">
              <a:extLst>
                <a:ext uri="{FF2B5EF4-FFF2-40B4-BE49-F238E27FC236}">
                  <a16:creationId xmlns:a16="http://schemas.microsoft.com/office/drawing/2014/main" id="{851F8B5A-986C-4778-8F3A-B1A6DB0F8258}"/>
                </a:ext>
              </a:extLst>
            </p:cNvPr>
            <p:cNvSpPr/>
            <p:nvPr/>
          </p:nvSpPr>
          <p:spPr bwMode="auto">
            <a:xfrm>
              <a:off x="4478338" y="4057650"/>
              <a:ext cx="39688" cy="66675"/>
            </a:xfrm>
            <a:custGeom>
              <a:avLst/>
              <a:gdLst>
                <a:gd name="T0" fmla="*/ 18 w 18"/>
                <a:gd name="T1" fmla="*/ 1 h 30"/>
                <a:gd name="T2" fmla="*/ 1 w 18"/>
                <a:gd name="T3" fmla="*/ 30 h 30"/>
                <a:gd name="T4" fmla="*/ 0 w 18"/>
                <a:gd name="T5" fmla="*/ 29 h 30"/>
                <a:gd name="T6" fmla="*/ 16 w 18"/>
                <a:gd name="T7" fmla="*/ 0 h 30"/>
                <a:gd name="T8" fmla="*/ 18 w 18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1"/>
                  </a:moveTo>
                  <a:cubicBezTo>
                    <a:pt x="18" y="1"/>
                    <a:pt x="6" y="22"/>
                    <a:pt x="1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6" y="0"/>
                    <a:pt x="16" y="0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$liḍê">
              <a:extLst>
                <a:ext uri="{FF2B5EF4-FFF2-40B4-BE49-F238E27FC236}">
                  <a16:creationId xmlns:a16="http://schemas.microsoft.com/office/drawing/2014/main" id="{BA7B882A-7E4F-4E9E-87F0-9EFA6A3CDC8B}"/>
                </a:ext>
              </a:extLst>
            </p:cNvPr>
            <p:cNvSpPr/>
            <p:nvPr/>
          </p:nvSpPr>
          <p:spPr bwMode="auto">
            <a:xfrm>
              <a:off x="4516438" y="4114800"/>
              <a:ext cx="28575" cy="52388"/>
            </a:xfrm>
            <a:custGeom>
              <a:avLst/>
              <a:gdLst>
                <a:gd name="T0" fmla="*/ 12 w 13"/>
                <a:gd name="T1" fmla="*/ 10 h 23"/>
                <a:gd name="T2" fmla="*/ 6 w 13"/>
                <a:gd name="T3" fmla="*/ 23 h 23"/>
                <a:gd name="T4" fmla="*/ 0 w 13"/>
                <a:gd name="T5" fmla="*/ 10 h 23"/>
                <a:gd name="T6" fmla="*/ 9 w 13"/>
                <a:gd name="T7" fmla="*/ 0 h 23"/>
                <a:gd name="T8" fmla="*/ 12 w 13"/>
                <a:gd name="T9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12" y="10"/>
                  </a:moveTo>
                  <a:cubicBezTo>
                    <a:pt x="12" y="17"/>
                    <a:pt x="9" y="23"/>
                    <a:pt x="6" y="23"/>
                  </a:cubicBezTo>
                  <a:cubicBezTo>
                    <a:pt x="2" y="23"/>
                    <a:pt x="0" y="17"/>
                    <a:pt x="0" y="10"/>
                  </a:cubicBezTo>
                  <a:cubicBezTo>
                    <a:pt x="0" y="4"/>
                    <a:pt x="6" y="0"/>
                    <a:pt x="9" y="0"/>
                  </a:cubicBezTo>
                  <a:cubicBezTo>
                    <a:pt x="13" y="0"/>
                    <a:pt x="12" y="4"/>
                    <a:pt x="12" y="10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ŝľîḓè">
              <a:extLst>
                <a:ext uri="{FF2B5EF4-FFF2-40B4-BE49-F238E27FC236}">
                  <a16:creationId xmlns:a16="http://schemas.microsoft.com/office/drawing/2014/main" id="{41925E55-59F4-498C-B041-F37755788BD7}"/>
                </a:ext>
              </a:extLst>
            </p:cNvPr>
            <p:cNvSpPr/>
            <p:nvPr/>
          </p:nvSpPr>
          <p:spPr bwMode="auto">
            <a:xfrm>
              <a:off x="4605338" y="4162425"/>
              <a:ext cx="117475" cy="104775"/>
            </a:xfrm>
            <a:custGeom>
              <a:avLst/>
              <a:gdLst>
                <a:gd name="T0" fmla="*/ 46 w 53"/>
                <a:gd name="T1" fmla="*/ 47 h 47"/>
                <a:gd name="T2" fmla="*/ 19 w 53"/>
                <a:gd name="T3" fmla="*/ 16 h 47"/>
                <a:gd name="T4" fmla="*/ 0 w 53"/>
                <a:gd name="T5" fmla="*/ 4 h 47"/>
                <a:gd name="T6" fmla="*/ 6 w 53"/>
                <a:gd name="T7" fmla="*/ 0 h 47"/>
                <a:gd name="T8" fmla="*/ 17 w 53"/>
                <a:gd name="T9" fmla="*/ 3 h 47"/>
                <a:gd name="T10" fmla="*/ 23 w 53"/>
                <a:gd name="T11" fmla="*/ 7 h 47"/>
                <a:gd name="T12" fmla="*/ 23 w 53"/>
                <a:gd name="T13" fmla="*/ 7 h 47"/>
                <a:gd name="T14" fmla="*/ 25 w 53"/>
                <a:gd name="T15" fmla="*/ 9 h 47"/>
                <a:gd name="T16" fmla="*/ 26 w 53"/>
                <a:gd name="T17" fmla="*/ 10 h 47"/>
                <a:gd name="T18" fmla="*/ 46 w 53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47">
                  <a:moveTo>
                    <a:pt x="46" y="47"/>
                  </a:moveTo>
                  <a:cubicBezTo>
                    <a:pt x="38" y="46"/>
                    <a:pt x="19" y="16"/>
                    <a:pt x="19" y="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21" y="5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2" y="19"/>
                    <a:pt x="53" y="47"/>
                    <a:pt x="46" y="47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iṧḻïḓè">
              <a:extLst>
                <a:ext uri="{FF2B5EF4-FFF2-40B4-BE49-F238E27FC236}">
                  <a16:creationId xmlns:a16="http://schemas.microsoft.com/office/drawing/2014/main" id="{8CA1B42F-EE40-4E23-8EB4-F40191E9B164}"/>
                </a:ext>
              </a:extLst>
            </p:cNvPr>
            <p:cNvSpPr/>
            <p:nvPr/>
          </p:nvSpPr>
          <p:spPr bwMode="auto">
            <a:xfrm>
              <a:off x="4622801" y="4173538"/>
              <a:ext cx="104775" cy="107950"/>
            </a:xfrm>
            <a:custGeom>
              <a:avLst/>
              <a:gdLst>
                <a:gd name="T0" fmla="*/ 7 w 47"/>
                <a:gd name="T1" fmla="*/ 1 h 49"/>
                <a:gd name="T2" fmla="*/ 25 w 47"/>
                <a:gd name="T3" fmla="*/ 13 h 49"/>
                <a:gd name="T4" fmla="*/ 41 w 47"/>
                <a:gd name="T5" fmla="*/ 49 h 49"/>
                <a:gd name="T6" fmla="*/ 35 w 47"/>
                <a:gd name="T7" fmla="*/ 47 h 49"/>
                <a:gd name="T8" fmla="*/ 27 w 47"/>
                <a:gd name="T9" fmla="*/ 39 h 49"/>
                <a:gd name="T10" fmla="*/ 20 w 47"/>
                <a:gd name="T11" fmla="*/ 27 h 49"/>
                <a:gd name="T12" fmla="*/ 12 w 47"/>
                <a:gd name="T13" fmla="*/ 19 h 49"/>
                <a:gd name="T14" fmla="*/ 0 w 47"/>
                <a:gd name="T15" fmla="*/ 0 h 49"/>
                <a:gd name="T16" fmla="*/ 7 w 47"/>
                <a:gd name="T1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9">
                  <a:moveTo>
                    <a:pt x="7" y="1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47" y="49"/>
                    <a:pt x="41" y="49"/>
                  </a:cubicBezTo>
                  <a:cubicBezTo>
                    <a:pt x="39" y="49"/>
                    <a:pt x="38" y="49"/>
                    <a:pt x="35" y="47"/>
                  </a:cubicBezTo>
                  <a:cubicBezTo>
                    <a:pt x="32" y="45"/>
                    <a:pt x="30" y="41"/>
                    <a:pt x="27" y="39"/>
                  </a:cubicBezTo>
                  <a:cubicBezTo>
                    <a:pt x="24" y="35"/>
                    <a:pt x="23" y="30"/>
                    <a:pt x="20" y="27"/>
                  </a:cubicBezTo>
                  <a:cubicBezTo>
                    <a:pt x="16" y="22"/>
                    <a:pt x="12" y="19"/>
                    <a:pt x="12" y="1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" y="1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ïşḷiḓê">
              <a:extLst>
                <a:ext uri="{FF2B5EF4-FFF2-40B4-BE49-F238E27FC236}">
                  <a16:creationId xmlns:a16="http://schemas.microsoft.com/office/drawing/2014/main" id="{38F206DC-7450-4BC6-88EC-9574DD2F56C0}"/>
                </a:ext>
              </a:extLst>
            </p:cNvPr>
            <p:cNvSpPr/>
            <p:nvPr/>
          </p:nvSpPr>
          <p:spPr bwMode="auto">
            <a:xfrm>
              <a:off x="6249988" y="5110163"/>
              <a:ext cx="992188" cy="66675"/>
            </a:xfrm>
            <a:prstGeom prst="ellipse">
              <a:avLst/>
            </a:prstGeom>
            <a:solidFill>
              <a:srgbClr val="AA8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iSļïḑe">
              <a:extLst>
                <a:ext uri="{FF2B5EF4-FFF2-40B4-BE49-F238E27FC236}">
                  <a16:creationId xmlns:a16="http://schemas.microsoft.com/office/drawing/2014/main" id="{5FDAE220-2C9A-44C7-BFE1-782947254E55}"/>
                </a:ext>
              </a:extLst>
            </p:cNvPr>
            <p:cNvSpPr/>
            <p:nvPr/>
          </p:nvSpPr>
          <p:spPr bwMode="auto">
            <a:xfrm>
              <a:off x="6791326" y="5013325"/>
              <a:ext cx="322263" cy="155575"/>
            </a:xfrm>
            <a:custGeom>
              <a:avLst/>
              <a:gdLst>
                <a:gd name="T0" fmla="*/ 145 w 145"/>
                <a:gd name="T1" fmla="*/ 64 h 70"/>
                <a:gd name="T2" fmla="*/ 129 w 145"/>
                <a:gd name="T3" fmla="*/ 67 h 70"/>
                <a:gd name="T4" fmla="*/ 76 w 145"/>
                <a:gd name="T5" fmla="*/ 69 h 70"/>
                <a:gd name="T6" fmla="*/ 29 w 145"/>
                <a:gd name="T7" fmla="*/ 61 h 70"/>
                <a:gd name="T8" fmla="*/ 29 w 145"/>
                <a:gd name="T9" fmla="*/ 66 h 70"/>
                <a:gd name="T10" fmla="*/ 0 w 145"/>
                <a:gd name="T11" fmla="*/ 65 h 70"/>
                <a:gd name="T12" fmla="*/ 0 w 145"/>
                <a:gd name="T13" fmla="*/ 53 h 70"/>
                <a:gd name="T14" fmla="*/ 0 w 145"/>
                <a:gd name="T15" fmla="*/ 52 h 70"/>
                <a:gd name="T16" fmla="*/ 0 w 145"/>
                <a:gd name="T17" fmla="*/ 51 h 70"/>
                <a:gd name="T18" fmla="*/ 0 w 145"/>
                <a:gd name="T19" fmla="*/ 45 h 70"/>
                <a:gd name="T20" fmla="*/ 4 w 145"/>
                <a:gd name="T21" fmla="*/ 21 h 70"/>
                <a:gd name="T22" fmla="*/ 19 w 145"/>
                <a:gd name="T23" fmla="*/ 4 h 70"/>
                <a:gd name="T24" fmla="*/ 23 w 145"/>
                <a:gd name="T25" fmla="*/ 14 h 70"/>
                <a:gd name="T26" fmla="*/ 81 w 145"/>
                <a:gd name="T27" fmla="*/ 0 h 70"/>
                <a:gd name="T28" fmla="*/ 85 w 145"/>
                <a:gd name="T29" fmla="*/ 36 h 70"/>
                <a:gd name="T30" fmla="*/ 87 w 145"/>
                <a:gd name="T31" fmla="*/ 36 h 70"/>
                <a:gd name="T32" fmla="*/ 91 w 145"/>
                <a:gd name="T33" fmla="*/ 38 h 70"/>
                <a:gd name="T34" fmla="*/ 92 w 145"/>
                <a:gd name="T35" fmla="*/ 39 h 70"/>
                <a:gd name="T36" fmla="*/ 97 w 145"/>
                <a:gd name="T37" fmla="*/ 41 h 70"/>
                <a:gd name="T38" fmla="*/ 99 w 145"/>
                <a:gd name="T39" fmla="*/ 41 h 70"/>
                <a:gd name="T40" fmla="*/ 100 w 145"/>
                <a:gd name="T41" fmla="*/ 41 h 70"/>
                <a:gd name="T42" fmla="*/ 101 w 145"/>
                <a:gd name="T43" fmla="*/ 42 h 70"/>
                <a:gd name="T44" fmla="*/ 109 w 145"/>
                <a:gd name="T45" fmla="*/ 44 h 70"/>
                <a:gd name="T46" fmla="*/ 109 w 145"/>
                <a:gd name="T47" fmla="*/ 44 h 70"/>
                <a:gd name="T48" fmla="*/ 111 w 145"/>
                <a:gd name="T49" fmla="*/ 44 h 70"/>
                <a:gd name="T50" fmla="*/ 111 w 145"/>
                <a:gd name="T51" fmla="*/ 44 h 70"/>
                <a:gd name="T52" fmla="*/ 112 w 145"/>
                <a:gd name="T53" fmla="*/ 44 h 70"/>
                <a:gd name="T54" fmla="*/ 142 w 145"/>
                <a:gd name="T55" fmla="*/ 57 h 70"/>
                <a:gd name="T56" fmla="*/ 143 w 145"/>
                <a:gd name="T57" fmla="*/ 57 h 70"/>
                <a:gd name="T58" fmla="*/ 144 w 145"/>
                <a:gd name="T59" fmla="*/ 58 h 70"/>
                <a:gd name="T60" fmla="*/ 144 w 145"/>
                <a:gd name="T61" fmla="*/ 58 h 70"/>
                <a:gd name="T62" fmla="*/ 145 w 145"/>
                <a:gd name="T6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70">
                  <a:moveTo>
                    <a:pt x="145" y="64"/>
                  </a:moveTo>
                  <a:cubicBezTo>
                    <a:pt x="145" y="64"/>
                    <a:pt x="133" y="67"/>
                    <a:pt x="129" y="67"/>
                  </a:cubicBezTo>
                  <a:cubicBezTo>
                    <a:pt x="107" y="70"/>
                    <a:pt x="90" y="69"/>
                    <a:pt x="76" y="69"/>
                  </a:cubicBezTo>
                  <a:cubicBezTo>
                    <a:pt x="58" y="68"/>
                    <a:pt x="29" y="61"/>
                    <a:pt x="29" y="61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0" y="51"/>
                    <a:pt x="0" y="49"/>
                    <a:pt x="0" y="45"/>
                  </a:cubicBezTo>
                  <a:cubicBezTo>
                    <a:pt x="0" y="41"/>
                    <a:pt x="0" y="31"/>
                    <a:pt x="4" y="21"/>
                  </a:cubicBezTo>
                  <a:cubicBezTo>
                    <a:pt x="7" y="15"/>
                    <a:pt x="19" y="4"/>
                    <a:pt x="19" y="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1" y="0"/>
                    <a:pt x="60" y="26"/>
                    <a:pt x="85" y="36"/>
                  </a:cubicBezTo>
                  <a:cubicBezTo>
                    <a:pt x="86" y="36"/>
                    <a:pt x="86" y="36"/>
                    <a:pt x="87" y="36"/>
                  </a:cubicBezTo>
                  <a:cubicBezTo>
                    <a:pt x="88" y="37"/>
                    <a:pt x="89" y="37"/>
                    <a:pt x="91" y="38"/>
                  </a:cubicBezTo>
                  <a:cubicBezTo>
                    <a:pt x="91" y="38"/>
                    <a:pt x="92" y="39"/>
                    <a:pt x="92" y="39"/>
                  </a:cubicBezTo>
                  <a:cubicBezTo>
                    <a:pt x="94" y="39"/>
                    <a:pt x="95" y="40"/>
                    <a:pt x="97" y="41"/>
                  </a:cubicBezTo>
                  <a:cubicBezTo>
                    <a:pt x="98" y="41"/>
                    <a:pt x="98" y="41"/>
                    <a:pt x="99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2"/>
                    <a:pt x="101" y="42"/>
                    <a:pt x="101" y="42"/>
                  </a:cubicBezTo>
                  <a:cubicBezTo>
                    <a:pt x="104" y="43"/>
                    <a:pt x="106" y="43"/>
                    <a:pt x="109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0" y="44"/>
                    <a:pt x="110" y="44"/>
                    <a:pt x="111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32" y="49"/>
                    <a:pt x="140" y="53"/>
                    <a:pt x="142" y="57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4" y="58"/>
                    <a:pt x="144" y="58"/>
                    <a:pt x="144" y="58"/>
                  </a:cubicBezTo>
                  <a:cubicBezTo>
                    <a:pt x="144" y="59"/>
                    <a:pt x="145" y="64"/>
                    <a:pt x="145" y="64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ṥ1íḍê">
              <a:extLst>
                <a:ext uri="{FF2B5EF4-FFF2-40B4-BE49-F238E27FC236}">
                  <a16:creationId xmlns:a16="http://schemas.microsoft.com/office/drawing/2014/main" id="{36D259A9-9BFD-4E5D-94A0-DB6BF9B61509}"/>
                </a:ext>
              </a:extLst>
            </p:cNvPr>
            <p:cNvSpPr/>
            <p:nvPr/>
          </p:nvSpPr>
          <p:spPr bwMode="auto">
            <a:xfrm>
              <a:off x="6791326" y="5126038"/>
              <a:ext cx="319088" cy="47625"/>
            </a:xfrm>
            <a:custGeom>
              <a:avLst/>
              <a:gdLst>
                <a:gd name="T0" fmla="*/ 144 w 144"/>
                <a:gd name="T1" fmla="*/ 7 h 21"/>
                <a:gd name="T2" fmla="*/ 99 w 144"/>
                <a:gd name="T3" fmla="*/ 13 h 21"/>
                <a:gd name="T4" fmla="*/ 32 w 144"/>
                <a:gd name="T5" fmla="*/ 3 h 21"/>
                <a:gd name="T6" fmla="*/ 0 w 144"/>
                <a:gd name="T7" fmla="*/ 2 h 21"/>
                <a:gd name="T8" fmla="*/ 0 w 144"/>
                <a:gd name="T9" fmla="*/ 0 h 21"/>
                <a:gd name="T10" fmla="*/ 32 w 144"/>
                <a:gd name="T11" fmla="*/ 2 h 21"/>
                <a:gd name="T12" fmla="*/ 142 w 144"/>
                <a:gd name="T13" fmla="*/ 6 h 21"/>
                <a:gd name="T14" fmla="*/ 144 w 144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1">
                  <a:moveTo>
                    <a:pt x="144" y="7"/>
                  </a:moveTo>
                  <a:cubicBezTo>
                    <a:pt x="129" y="11"/>
                    <a:pt x="114" y="13"/>
                    <a:pt x="99" y="13"/>
                  </a:cubicBezTo>
                  <a:cubicBezTo>
                    <a:pt x="64" y="13"/>
                    <a:pt x="34" y="4"/>
                    <a:pt x="32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92" y="21"/>
                    <a:pt x="142" y="6"/>
                  </a:cubicBezTo>
                  <a:lnTo>
                    <a:pt x="14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i$1ïḍè">
              <a:extLst>
                <a:ext uri="{FF2B5EF4-FFF2-40B4-BE49-F238E27FC236}">
                  <a16:creationId xmlns:a16="http://schemas.microsoft.com/office/drawing/2014/main" id="{7FE7A74A-CC94-4776-80C9-97ABF586CC95}"/>
                </a:ext>
              </a:extLst>
            </p:cNvPr>
            <p:cNvSpPr/>
            <p:nvPr/>
          </p:nvSpPr>
          <p:spPr bwMode="auto">
            <a:xfrm>
              <a:off x="6380163" y="5013325"/>
              <a:ext cx="322263" cy="155575"/>
            </a:xfrm>
            <a:custGeom>
              <a:avLst/>
              <a:gdLst>
                <a:gd name="T0" fmla="*/ 0 w 145"/>
                <a:gd name="T1" fmla="*/ 64 h 70"/>
                <a:gd name="T2" fmla="*/ 16 w 145"/>
                <a:gd name="T3" fmla="*/ 67 h 70"/>
                <a:gd name="T4" fmla="*/ 69 w 145"/>
                <a:gd name="T5" fmla="*/ 69 h 70"/>
                <a:gd name="T6" fmla="*/ 116 w 145"/>
                <a:gd name="T7" fmla="*/ 61 h 70"/>
                <a:gd name="T8" fmla="*/ 116 w 145"/>
                <a:gd name="T9" fmla="*/ 66 h 70"/>
                <a:gd name="T10" fmla="*/ 145 w 145"/>
                <a:gd name="T11" fmla="*/ 65 h 70"/>
                <a:gd name="T12" fmla="*/ 145 w 145"/>
                <a:gd name="T13" fmla="*/ 53 h 70"/>
                <a:gd name="T14" fmla="*/ 145 w 145"/>
                <a:gd name="T15" fmla="*/ 52 h 70"/>
                <a:gd name="T16" fmla="*/ 145 w 145"/>
                <a:gd name="T17" fmla="*/ 51 h 70"/>
                <a:gd name="T18" fmla="*/ 145 w 145"/>
                <a:gd name="T19" fmla="*/ 45 h 70"/>
                <a:gd name="T20" fmla="*/ 141 w 145"/>
                <a:gd name="T21" fmla="*/ 21 h 70"/>
                <a:gd name="T22" fmla="*/ 126 w 145"/>
                <a:gd name="T23" fmla="*/ 4 h 70"/>
                <a:gd name="T24" fmla="*/ 122 w 145"/>
                <a:gd name="T25" fmla="*/ 14 h 70"/>
                <a:gd name="T26" fmla="*/ 64 w 145"/>
                <a:gd name="T27" fmla="*/ 0 h 70"/>
                <a:gd name="T28" fmla="*/ 60 w 145"/>
                <a:gd name="T29" fmla="*/ 36 h 70"/>
                <a:gd name="T30" fmla="*/ 58 w 145"/>
                <a:gd name="T31" fmla="*/ 36 h 70"/>
                <a:gd name="T32" fmla="*/ 54 w 145"/>
                <a:gd name="T33" fmla="*/ 38 h 70"/>
                <a:gd name="T34" fmla="*/ 53 w 145"/>
                <a:gd name="T35" fmla="*/ 39 h 70"/>
                <a:gd name="T36" fmla="*/ 48 w 145"/>
                <a:gd name="T37" fmla="*/ 41 h 70"/>
                <a:gd name="T38" fmla="*/ 46 w 145"/>
                <a:gd name="T39" fmla="*/ 41 h 70"/>
                <a:gd name="T40" fmla="*/ 45 w 145"/>
                <a:gd name="T41" fmla="*/ 41 h 70"/>
                <a:gd name="T42" fmla="*/ 43 w 145"/>
                <a:gd name="T43" fmla="*/ 42 h 70"/>
                <a:gd name="T44" fmla="*/ 36 w 145"/>
                <a:gd name="T45" fmla="*/ 44 h 70"/>
                <a:gd name="T46" fmla="*/ 35 w 145"/>
                <a:gd name="T47" fmla="*/ 44 h 70"/>
                <a:gd name="T48" fmla="*/ 34 w 145"/>
                <a:gd name="T49" fmla="*/ 44 h 70"/>
                <a:gd name="T50" fmla="*/ 34 w 145"/>
                <a:gd name="T51" fmla="*/ 44 h 70"/>
                <a:gd name="T52" fmla="*/ 33 w 145"/>
                <a:gd name="T53" fmla="*/ 44 h 70"/>
                <a:gd name="T54" fmla="*/ 2 w 145"/>
                <a:gd name="T55" fmla="*/ 57 h 70"/>
                <a:gd name="T56" fmla="*/ 2 w 145"/>
                <a:gd name="T57" fmla="*/ 57 h 70"/>
                <a:gd name="T58" fmla="*/ 1 w 145"/>
                <a:gd name="T59" fmla="*/ 58 h 70"/>
                <a:gd name="T60" fmla="*/ 1 w 145"/>
                <a:gd name="T61" fmla="*/ 58 h 70"/>
                <a:gd name="T62" fmla="*/ 0 w 145"/>
                <a:gd name="T63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5" h="70">
                  <a:moveTo>
                    <a:pt x="0" y="64"/>
                  </a:moveTo>
                  <a:cubicBezTo>
                    <a:pt x="0" y="64"/>
                    <a:pt x="12" y="67"/>
                    <a:pt x="16" y="67"/>
                  </a:cubicBezTo>
                  <a:cubicBezTo>
                    <a:pt x="38" y="70"/>
                    <a:pt x="55" y="69"/>
                    <a:pt x="69" y="69"/>
                  </a:cubicBezTo>
                  <a:cubicBezTo>
                    <a:pt x="87" y="68"/>
                    <a:pt x="116" y="61"/>
                    <a:pt x="116" y="61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145" y="65"/>
                    <a:pt x="145" y="65"/>
                    <a:pt x="145" y="65"/>
                  </a:cubicBezTo>
                  <a:cubicBezTo>
                    <a:pt x="145" y="53"/>
                    <a:pt x="145" y="53"/>
                    <a:pt x="145" y="53"/>
                  </a:cubicBezTo>
                  <a:cubicBezTo>
                    <a:pt x="145" y="52"/>
                    <a:pt x="145" y="52"/>
                    <a:pt x="145" y="52"/>
                  </a:cubicBezTo>
                  <a:cubicBezTo>
                    <a:pt x="145" y="52"/>
                    <a:pt x="145" y="51"/>
                    <a:pt x="145" y="51"/>
                  </a:cubicBezTo>
                  <a:cubicBezTo>
                    <a:pt x="145" y="51"/>
                    <a:pt x="145" y="49"/>
                    <a:pt x="145" y="45"/>
                  </a:cubicBezTo>
                  <a:cubicBezTo>
                    <a:pt x="145" y="41"/>
                    <a:pt x="145" y="31"/>
                    <a:pt x="141" y="21"/>
                  </a:cubicBezTo>
                  <a:cubicBezTo>
                    <a:pt x="138" y="15"/>
                    <a:pt x="126" y="4"/>
                    <a:pt x="126" y="4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85" y="26"/>
                    <a:pt x="60" y="36"/>
                  </a:cubicBezTo>
                  <a:cubicBezTo>
                    <a:pt x="59" y="36"/>
                    <a:pt x="59" y="36"/>
                    <a:pt x="58" y="36"/>
                  </a:cubicBezTo>
                  <a:cubicBezTo>
                    <a:pt x="57" y="37"/>
                    <a:pt x="56" y="37"/>
                    <a:pt x="54" y="38"/>
                  </a:cubicBezTo>
                  <a:cubicBezTo>
                    <a:pt x="54" y="38"/>
                    <a:pt x="53" y="39"/>
                    <a:pt x="53" y="39"/>
                  </a:cubicBezTo>
                  <a:cubicBezTo>
                    <a:pt x="51" y="39"/>
                    <a:pt x="49" y="40"/>
                    <a:pt x="48" y="41"/>
                  </a:cubicBezTo>
                  <a:cubicBezTo>
                    <a:pt x="47" y="41"/>
                    <a:pt x="47" y="41"/>
                    <a:pt x="46" y="41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42"/>
                    <a:pt x="44" y="42"/>
                    <a:pt x="43" y="42"/>
                  </a:cubicBezTo>
                  <a:cubicBezTo>
                    <a:pt x="41" y="43"/>
                    <a:pt x="39" y="43"/>
                    <a:pt x="36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5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13" y="49"/>
                    <a:pt x="5" y="53"/>
                    <a:pt x="2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1" y="59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íś1idê">
              <a:extLst>
                <a:ext uri="{FF2B5EF4-FFF2-40B4-BE49-F238E27FC236}">
                  <a16:creationId xmlns:a16="http://schemas.microsoft.com/office/drawing/2014/main" id="{7D2A32DD-23BE-495A-B2F0-D90A1761790F}"/>
                </a:ext>
              </a:extLst>
            </p:cNvPr>
            <p:cNvSpPr/>
            <p:nvPr/>
          </p:nvSpPr>
          <p:spPr bwMode="auto">
            <a:xfrm>
              <a:off x="6381751" y="5126038"/>
              <a:ext cx="320675" cy="47625"/>
            </a:xfrm>
            <a:custGeom>
              <a:avLst/>
              <a:gdLst>
                <a:gd name="T0" fmla="*/ 0 w 144"/>
                <a:gd name="T1" fmla="*/ 7 h 21"/>
                <a:gd name="T2" fmla="*/ 45 w 144"/>
                <a:gd name="T3" fmla="*/ 13 h 21"/>
                <a:gd name="T4" fmla="*/ 112 w 144"/>
                <a:gd name="T5" fmla="*/ 3 h 21"/>
                <a:gd name="T6" fmla="*/ 144 w 144"/>
                <a:gd name="T7" fmla="*/ 2 h 21"/>
                <a:gd name="T8" fmla="*/ 144 w 144"/>
                <a:gd name="T9" fmla="*/ 0 h 21"/>
                <a:gd name="T10" fmla="*/ 112 w 144"/>
                <a:gd name="T11" fmla="*/ 2 h 21"/>
                <a:gd name="T12" fmla="*/ 1 w 144"/>
                <a:gd name="T13" fmla="*/ 6 h 21"/>
                <a:gd name="T14" fmla="*/ 0 w 144"/>
                <a:gd name="T15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21">
                  <a:moveTo>
                    <a:pt x="0" y="7"/>
                  </a:moveTo>
                  <a:cubicBezTo>
                    <a:pt x="15" y="11"/>
                    <a:pt x="30" y="13"/>
                    <a:pt x="45" y="13"/>
                  </a:cubicBezTo>
                  <a:cubicBezTo>
                    <a:pt x="80" y="13"/>
                    <a:pt x="110" y="4"/>
                    <a:pt x="112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1" y="2"/>
                    <a:pt x="51" y="21"/>
                    <a:pt x="1" y="6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ṥlidé">
              <a:extLst>
                <a:ext uri="{FF2B5EF4-FFF2-40B4-BE49-F238E27FC236}">
                  <a16:creationId xmlns:a16="http://schemas.microsoft.com/office/drawing/2014/main" id="{27824334-2EC9-4193-8ED6-0BFEA93F289A}"/>
                </a:ext>
              </a:extLst>
            </p:cNvPr>
            <p:cNvSpPr/>
            <p:nvPr/>
          </p:nvSpPr>
          <p:spPr bwMode="auto">
            <a:xfrm>
              <a:off x="3330576" y="5073650"/>
              <a:ext cx="1585913" cy="92075"/>
            </a:xfrm>
            <a:custGeom>
              <a:avLst/>
              <a:gdLst>
                <a:gd name="T0" fmla="*/ 713 w 713"/>
                <a:gd name="T1" fmla="*/ 25 h 42"/>
                <a:gd name="T2" fmla="*/ 367 w 713"/>
                <a:gd name="T3" fmla="*/ 42 h 42"/>
                <a:gd name="T4" fmla="*/ 0 w 713"/>
                <a:gd name="T5" fmla="*/ 21 h 42"/>
                <a:gd name="T6" fmla="*/ 367 w 713"/>
                <a:gd name="T7" fmla="*/ 0 h 42"/>
                <a:gd name="T8" fmla="*/ 713 w 713"/>
                <a:gd name="T9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3" h="42">
                  <a:moveTo>
                    <a:pt x="713" y="25"/>
                  </a:moveTo>
                  <a:cubicBezTo>
                    <a:pt x="713" y="37"/>
                    <a:pt x="569" y="42"/>
                    <a:pt x="367" y="42"/>
                  </a:cubicBezTo>
                  <a:cubicBezTo>
                    <a:pt x="164" y="42"/>
                    <a:pt x="0" y="33"/>
                    <a:pt x="0" y="21"/>
                  </a:cubicBezTo>
                  <a:cubicBezTo>
                    <a:pt x="0" y="9"/>
                    <a:pt x="164" y="0"/>
                    <a:pt x="367" y="0"/>
                  </a:cubicBezTo>
                  <a:cubicBezTo>
                    <a:pt x="569" y="0"/>
                    <a:pt x="713" y="13"/>
                    <a:pt x="713" y="25"/>
                  </a:cubicBezTo>
                  <a:close/>
                </a:path>
              </a:pathLst>
            </a:custGeom>
            <a:solidFill>
              <a:srgbClr val="AA8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ïṧļídè">
              <a:extLst>
                <a:ext uri="{FF2B5EF4-FFF2-40B4-BE49-F238E27FC236}">
                  <a16:creationId xmlns:a16="http://schemas.microsoft.com/office/drawing/2014/main" id="{7ED7E9E0-C26C-44BA-B8EB-C051F6381B3D}"/>
                </a:ext>
              </a:extLst>
            </p:cNvPr>
            <p:cNvSpPr/>
            <p:nvPr/>
          </p:nvSpPr>
          <p:spPr bwMode="auto">
            <a:xfrm>
              <a:off x="4484688" y="4891088"/>
              <a:ext cx="76200" cy="88900"/>
            </a:xfrm>
            <a:custGeom>
              <a:avLst/>
              <a:gdLst>
                <a:gd name="T0" fmla="*/ 3 w 34"/>
                <a:gd name="T1" fmla="*/ 7 h 40"/>
                <a:gd name="T2" fmla="*/ 12 w 34"/>
                <a:gd name="T3" fmla="*/ 4 h 40"/>
                <a:gd name="T4" fmla="*/ 34 w 34"/>
                <a:gd name="T5" fmla="*/ 36 h 40"/>
                <a:gd name="T6" fmla="*/ 15 w 34"/>
                <a:gd name="T7" fmla="*/ 33 h 40"/>
                <a:gd name="T8" fmla="*/ 3 w 34"/>
                <a:gd name="T9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0">
                  <a:moveTo>
                    <a:pt x="3" y="7"/>
                  </a:moveTo>
                  <a:cubicBezTo>
                    <a:pt x="3" y="7"/>
                    <a:pt x="5" y="0"/>
                    <a:pt x="12" y="4"/>
                  </a:cubicBezTo>
                  <a:cubicBezTo>
                    <a:pt x="18" y="7"/>
                    <a:pt x="30" y="34"/>
                    <a:pt x="34" y="36"/>
                  </a:cubicBezTo>
                  <a:cubicBezTo>
                    <a:pt x="34" y="36"/>
                    <a:pt x="21" y="40"/>
                    <a:pt x="15" y="33"/>
                  </a:cubicBezTo>
                  <a:cubicBezTo>
                    <a:pt x="9" y="26"/>
                    <a:pt x="0" y="21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íş1iďe">
              <a:extLst>
                <a:ext uri="{FF2B5EF4-FFF2-40B4-BE49-F238E27FC236}">
                  <a16:creationId xmlns:a16="http://schemas.microsoft.com/office/drawing/2014/main" id="{D6A96BEA-93A7-4211-9E97-0EDF6DA3BCCE}"/>
                </a:ext>
              </a:extLst>
            </p:cNvPr>
            <p:cNvSpPr/>
            <p:nvPr/>
          </p:nvSpPr>
          <p:spPr bwMode="auto">
            <a:xfrm>
              <a:off x="4468813" y="4919663"/>
              <a:ext cx="446088" cy="212725"/>
            </a:xfrm>
            <a:custGeom>
              <a:avLst/>
              <a:gdLst>
                <a:gd name="T0" fmla="*/ 199 w 200"/>
                <a:gd name="T1" fmla="*/ 79 h 96"/>
                <a:gd name="T2" fmla="*/ 199 w 200"/>
                <a:gd name="T3" fmla="*/ 79 h 96"/>
                <a:gd name="T4" fmla="*/ 198 w 200"/>
                <a:gd name="T5" fmla="*/ 78 h 96"/>
                <a:gd name="T6" fmla="*/ 197 w 200"/>
                <a:gd name="T7" fmla="*/ 77 h 96"/>
                <a:gd name="T8" fmla="*/ 156 w 200"/>
                <a:gd name="T9" fmla="*/ 59 h 96"/>
                <a:gd name="T10" fmla="*/ 154 w 200"/>
                <a:gd name="T11" fmla="*/ 59 h 96"/>
                <a:gd name="T12" fmla="*/ 152 w 200"/>
                <a:gd name="T13" fmla="*/ 58 h 96"/>
                <a:gd name="T14" fmla="*/ 138 w 200"/>
                <a:gd name="T15" fmla="*/ 54 h 96"/>
                <a:gd name="T16" fmla="*/ 137 w 200"/>
                <a:gd name="T17" fmla="*/ 54 h 96"/>
                <a:gd name="T18" fmla="*/ 136 w 200"/>
                <a:gd name="T19" fmla="*/ 53 h 96"/>
                <a:gd name="T20" fmla="*/ 134 w 200"/>
                <a:gd name="T21" fmla="*/ 53 h 96"/>
                <a:gd name="T22" fmla="*/ 125 w 200"/>
                <a:gd name="T23" fmla="*/ 49 h 96"/>
                <a:gd name="T24" fmla="*/ 123 w 200"/>
                <a:gd name="T25" fmla="*/ 48 h 96"/>
                <a:gd name="T26" fmla="*/ 121 w 200"/>
                <a:gd name="T27" fmla="*/ 47 h 96"/>
                <a:gd name="T28" fmla="*/ 119 w 200"/>
                <a:gd name="T29" fmla="*/ 46 h 96"/>
                <a:gd name="T30" fmla="*/ 114 w 200"/>
                <a:gd name="T31" fmla="*/ 43 h 96"/>
                <a:gd name="T32" fmla="*/ 112 w 200"/>
                <a:gd name="T33" fmla="*/ 42 h 96"/>
                <a:gd name="T34" fmla="*/ 105 w 200"/>
                <a:gd name="T35" fmla="*/ 26 h 96"/>
                <a:gd name="T36" fmla="*/ 90 w 200"/>
                <a:gd name="T37" fmla="*/ 4 h 96"/>
                <a:gd name="T38" fmla="*/ 35 w 200"/>
                <a:gd name="T39" fmla="*/ 15 h 96"/>
                <a:gd name="T40" fmla="*/ 29 w 200"/>
                <a:gd name="T41" fmla="*/ 0 h 96"/>
                <a:gd name="T42" fmla="*/ 9 w 200"/>
                <a:gd name="T43" fmla="*/ 35 h 96"/>
                <a:gd name="T44" fmla="*/ 5 w 200"/>
                <a:gd name="T45" fmla="*/ 69 h 96"/>
                <a:gd name="T46" fmla="*/ 5 w 200"/>
                <a:gd name="T47" fmla="*/ 70 h 96"/>
                <a:gd name="T48" fmla="*/ 4 w 200"/>
                <a:gd name="T49" fmla="*/ 70 h 96"/>
                <a:gd name="T50" fmla="*/ 4 w 200"/>
                <a:gd name="T51" fmla="*/ 71 h 96"/>
                <a:gd name="T52" fmla="*/ 4 w 200"/>
                <a:gd name="T53" fmla="*/ 90 h 96"/>
                <a:gd name="T54" fmla="*/ 43 w 200"/>
                <a:gd name="T55" fmla="*/ 90 h 96"/>
                <a:gd name="T56" fmla="*/ 43 w 200"/>
                <a:gd name="T57" fmla="*/ 83 h 96"/>
                <a:gd name="T58" fmla="*/ 107 w 200"/>
                <a:gd name="T59" fmla="*/ 95 h 96"/>
                <a:gd name="T60" fmla="*/ 179 w 200"/>
                <a:gd name="T61" fmla="*/ 93 h 96"/>
                <a:gd name="T62" fmla="*/ 199 w 200"/>
                <a:gd name="T63" fmla="*/ 89 h 96"/>
                <a:gd name="T64" fmla="*/ 199 w 200"/>
                <a:gd name="T65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0" h="96">
                  <a:moveTo>
                    <a:pt x="199" y="79"/>
                  </a:moveTo>
                  <a:cubicBezTo>
                    <a:pt x="199" y="79"/>
                    <a:pt x="199" y="79"/>
                    <a:pt x="199" y="79"/>
                  </a:cubicBezTo>
                  <a:cubicBezTo>
                    <a:pt x="199" y="79"/>
                    <a:pt x="198" y="79"/>
                    <a:pt x="198" y="78"/>
                  </a:cubicBezTo>
                  <a:cubicBezTo>
                    <a:pt x="197" y="77"/>
                    <a:pt x="197" y="77"/>
                    <a:pt x="197" y="77"/>
                  </a:cubicBezTo>
                  <a:cubicBezTo>
                    <a:pt x="194" y="72"/>
                    <a:pt x="183" y="65"/>
                    <a:pt x="156" y="59"/>
                  </a:cubicBezTo>
                  <a:cubicBezTo>
                    <a:pt x="155" y="59"/>
                    <a:pt x="155" y="59"/>
                    <a:pt x="154" y="59"/>
                  </a:cubicBezTo>
                  <a:cubicBezTo>
                    <a:pt x="154" y="59"/>
                    <a:pt x="153" y="58"/>
                    <a:pt x="152" y="58"/>
                  </a:cubicBezTo>
                  <a:cubicBezTo>
                    <a:pt x="147" y="57"/>
                    <a:pt x="142" y="56"/>
                    <a:pt x="138" y="54"/>
                  </a:cubicBezTo>
                  <a:cubicBezTo>
                    <a:pt x="138" y="54"/>
                    <a:pt x="137" y="54"/>
                    <a:pt x="137" y="54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5" y="53"/>
                    <a:pt x="135" y="53"/>
                    <a:pt x="134" y="53"/>
                  </a:cubicBezTo>
                  <a:cubicBezTo>
                    <a:pt x="131" y="52"/>
                    <a:pt x="128" y="50"/>
                    <a:pt x="125" y="49"/>
                  </a:cubicBezTo>
                  <a:cubicBezTo>
                    <a:pt x="124" y="49"/>
                    <a:pt x="124" y="48"/>
                    <a:pt x="123" y="48"/>
                  </a:cubicBezTo>
                  <a:cubicBezTo>
                    <a:pt x="122" y="48"/>
                    <a:pt x="122" y="47"/>
                    <a:pt x="121" y="47"/>
                  </a:cubicBezTo>
                  <a:cubicBezTo>
                    <a:pt x="120" y="47"/>
                    <a:pt x="120" y="46"/>
                    <a:pt x="119" y="46"/>
                  </a:cubicBezTo>
                  <a:cubicBezTo>
                    <a:pt x="117" y="45"/>
                    <a:pt x="116" y="44"/>
                    <a:pt x="114" y="43"/>
                  </a:cubicBezTo>
                  <a:cubicBezTo>
                    <a:pt x="113" y="43"/>
                    <a:pt x="113" y="43"/>
                    <a:pt x="112" y="42"/>
                  </a:cubicBezTo>
                  <a:cubicBezTo>
                    <a:pt x="106" y="37"/>
                    <a:pt x="104" y="32"/>
                    <a:pt x="105" y="26"/>
                  </a:cubicBezTo>
                  <a:cubicBezTo>
                    <a:pt x="97" y="20"/>
                    <a:pt x="93" y="13"/>
                    <a:pt x="90" y="4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6" y="23"/>
                    <a:pt x="9" y="35"/>
                  </a:cubicBezTo>
                  <a:cubicBezTo>
                    <a:pt x="0" y="51"/>
                    <a:pt x="5" y="68"/>
                    <a:pt x="5" y="69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4" y="90"/>
                    <a:pt x="4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82" y="94"/>
                    <a:pt x="107" y="95"/>
                  </a:cubicBezTo>
                  <a:cubicBezTo>
                    <a:pt x="126" y="96"/>
                    <a:pt x="149" y="96"/>
                    <a:pt x="179" y="93"/>
                  </a:cubicBezTo>
                  <a:cubicBezTo>
                    <a:pt x="183" y="92"/>
                    <a:pt x="199" y="89"/>
                    <a:pt x="199" y="89"/>
                  </a:cubicBezTo>
                  <a:cubicBezTo>
                    <a:pt x="199" y="89"/>
                    <a:pt x="200" y="81"/>
                    <a:pt x="199" y="7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ṣľiďé">
              <a:extLst>
                <a:ext uri="{FF2B5EF4-FFF2-40B4-BE49-F238E27FC236}">
                  <a16:creationId xmlns:a16="http://schemas.microsoft.com/office/drawing/2014/main" id="{C04181B8-9826-4E54-A3BC-B4AC65584D10}"/>
                </a:ext>
              </a:extLst>
            </p:cNvPr>
            <p:cNvSpPr/>
            <p:nvPr/>
          </p:nvSpPr>
          <p:spPr bwMode="auto">
            <a:xfrm>
              <a:off x="4478338" y="5073650"/>
              <a:ext cx="433388" cy="68263"/>
            </a:xfrm>
            <a:custGeom>
              <a:avLst/>
              <a:gdLst>
                <a:gd name="T0" fmla="*/ 195 w 195"/>
                <a:gd name="T1" fmla="*/ 10 h 31"/>
                <a:gd name="T2" fmla="*/ 134 w 195"/>
                <a:gd name="T3" fmla="*/ 19 h 31"/>
                <a:gd name="T4" fmla="*/ 43 w 195"/>
                <a:gd name="T5" fmla="*/ 4 h 31"/>
                <a:gd name="T6" fmla="*/ 0 w 195"/>
                <a:gd name="T7" fmla="*/ 2 h 31"/>
                <a:gd name="T8" fmla="*/ 0 w 195"/>
                <a:gd name="T9" fmla="*/ 0 h 31"/>
                <a:gd name="T10" fmla="*/ 1 w 195"/>
                <a:gd name="T11" fmla="*/ 0 h 31"/>
                <a:gd name="T12" fmla="*/ 43 w 195"/>
                <a:gd name="T13" fmla="*/ 2 h 31"/>
                <a:gd name="T14" fmla="*/ 193 w 195"/>
                <a:gd name="T15" fmla="*/ 8 h 31"/>
                <a:gd name="T16" fmla="*/ 195 w 195"/>
                <a:gd name="T17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31">
                  <a:moveTo>
                    <a:pt x="195" y="10"/>
                  </a:moveTo>
                  <a:cubicBezTo>
                    <a:pt x="175" y="17"/>
                    <a:pt x="154" y="19"/>
                    <a:pt x="134" y="19"/>
                  </a:cubicBezTo>
                  <a:cubicBezTo>
                    <a:pt x="86" y="19"/>
                    <a:pt x="46" y="5"/>
                    <a:pt x="43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3"/>
                    <a:pt x="125" y="31"/>
                    <a:pt x="193" y="8"/>
                  </a:cubicBezTo>
                  <a:cubicBezTo>
                    <a:pt x="193" y="9"/>
                    <a:pt x="194" y="10"/>
                    <a:pt x="195" y="10"/>
                  </a:cubicBez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í$ľíḓè">
              <a:extLst>
                <a:ext uri="{FF2B5EF4-FFF2-40B4-BE49-F238E27FC236}">
                  <a16:creationId xmlns:a16="http://schemas.microsoft.com/office/drawing/2014/main" id="{E850D6BC-DCFD-4B38-9366-A35A74A8C541}"/>
                </a:ext>
              </a:extLst>
            </p:cNvPr>
            <p:cNvSpPr/>
            <p:nvPr/>
          </p:nvSpPr>
          <p:spPr bwMode="auto">
            <a:xfrm>
              <a:off x="4670426" y="5013325"/>
              <a:ext cx="52388" cy="15875"/>
            </a:xfrm>
            <a:custGeom>
              <a:avLst/>
              <a:gdLst>
                <a:gd name="T0" fmla="*/ 24 w 24"/>
                <a:gd name="T1" fmla="*/ 1 h 7"/>
                <a:gd name="T2" fmla="*/ 3 w 24"/>
                <a:gd name="T3" fmla="*/ 7 h 7"/>
                <a:gd name="T4" fmla="*/ 1 w 24"/>
                <a:gd name="T5" fmla="*/ 7 h 7"/>
                <a:gd name="T6" fmla="*/ 0 w 24"/>
                <a:gd name="T7" fmla="*/ 6 h 7"/>
                <a:gd name="T8" fmla="*/ 1 w 24"/>
                <a:gd name="T9" fmla="*/ 5 h 7"/>
                <a:gd name="T10" fmla="*/ 22 w 24"/>
                <a:gd name="T11" fmla="*/ 0 h 7"/>
                <a:gd name="T12" fmla="*/ 24 w 24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7">
                  <a:moveTo>
                    <a:pt x="24" y="1"/>
                  </a:moveTo>
                  <a:cubicBezTo>
                    <a:pt x="16" y="6"/>
                    <a:pt x="6" y="7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2" y="6"/>
                    <a:pt x="22" y="0"/>
                  </a:cubicBezTo>
                  <a:cubicBezTo>
                    <a:pt x="23" y="1"/>
                    <a:pt x="23" y="1"/>
                    <a:pt x="2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ïSḻîḍe">
              <a:extLst>
                <a:ext uri="{FF2B5EF4-FFF2-40B4-BE49-F238E27FC236}">
                  <a16:creationId xmlns:a16="http://schemas.microsoft.com/office/drawing/2014/main" id="{9E1BE895-796B-4447-BCB2-69C60CCBCFE0}"/>
                </a:ext>
              </a:extLst>
            </p:cNvPr>
            <p:cNvSpPr/>
            <p:nvPr/>
          </p:nvSpPr>
          <p:spPr bwMode="auto">
            <a:xfrm>
              <a:off x="4692651" y="5026025"/>
              <a:ext cx="55563" cy="17463"/>
            </a:xfrm>
            <a:custGeom>
              <a:avLst/>
              <a:gdLst>
                <a:gd name="T0" fmla="*/ 25 w 25"/>
                <a:gd name="T1" fmla="*/ 1 h 8"/>
                <a:gd name="T2" fmla="*/ 2 w 25"/>
                <a:gd name="T3" fmla="*/ 8 h 8"/>
                <a:gd name="T4" fmla="*/ 1 w 25"/>
                <a:gd name="T5" fmla="*/ 7 h 8"/>
                <a:gd name="T6" fmla="*/ 0 w 25"/>
                <a:gd name="T7" fmla="*/ 6 h 8"/>
                <a:gd name="T8" fmla="*/ 1 w 25"/>
                <a:gd name="T9" fmla="*/ 5 h 8"/>
                <a:gd name="T10" fmla="*/ 23 w 25"/>
                <a:gd name="T11" fmla="*/ 0 h 8"/>
                <a:gd name="T12" fmla="*/ 25 w 25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8">
                  <a:moveTo>
                    <a:pt x="25" y="1"/>
                  </a:moveTo>
                  <a:cubicBezTo>
                    <a:pt x="16" y="7"/>
                    <a:pt x="6" y="8"/>
                    <a:pt x="2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" y="5"/>
                    <a:pt x="13" y="6"/>
                    <a:pt x="23" y="0"/>
                  </a:cubicBezTo>
                  <a:cubicBezTo>
                    <a:pt x="24" y="0"/>
                    <a:pt x="24" y="1"/>
                    <a:pt x="2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9" name="ïṣľíḑé">
              <a:extLst>
                <a:ext uri="{FF2B5EF4-FFF2-40B4-BE49-F238E27FC236}">
                  <a16:creationId xmlns:a16="http://schemas.microsoft.com/office/drawing/2014/main" id="{3D27CF1E-4009-4DE2-932C-BB99311F3D51}"/>
                </a:ext>
              </a:extLst>
            </p:cNvPr>
            <p:cNvSpPr/>
            <p:nvPr/>
          </p:nvSpPr>
          <p:spPr bwMode="auto">
            <a:xfrm>
              <a:off x="4721226" y="5037138"/>
              <a:ext cx="52388" cy="20638"/>
            </a:xfrm>
            <a:custGeom>
              <a:avLst/>
              <a:gdLst>
                <a:gd name="T0" fmla="*/ 24 w 24"/>
                <a:gd name="T1" fmla="*/ 1 h 9"/>
                <a:gd name="T2" fmla="*/ 1 w 24"/>
                <a:gd name="T3" fmla="*/ 9 h 9"/>
                <a:gd name="T4" fmla="*/ 1 w 24"/>
                <a:gd name="T5" fmla="*/ 9 h 9"/>
                <a:gd name="T6" fmla="*/ 0 w 24"/>
                <a:gd name="T7" fmla="*/ 8 h 9"/>
                <a:gd name="T8" fmla="*/ 1 w 24"/>
                <a:gd name="T9" fmla="*/ 7 h 9"/>
                <a:gd name="T10" fmla="*/ 21 w 24"/>
                <a:gd name="T11" fmla="*/ 0 h 9"/>
                <a:gd name="T12" fmla="*/ 23 w 24"/>
                <a:gd name="T13" fmla="*/ 0 h 9"/>
                <a:gd name="T14" fmla="*/ 24 w 24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9">
                  <a:moveTo>
                    <a:pt x="24" y="1"/>
                  </a:moveTo>
                  <a:cubicBezTo>
                    <a:pt x="14" y="8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12" y="6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0" name="íṣ1îḍé">
              <a:extLst>
                <a:ext uri="{FF2B5EF4-FFF2-40B4-BE49-F238E27FC236}">
                  <a16:creationId xmlns:a16="http://schemas.microsoft.com/office/drawing/2014/main" id="{18712CA4-610A-417B-80F3-F92AEF339410}"/>
                </a:ext>
              </a:extLst>
            </p:cNvPr>
            <p:cNvSpPr/>
            <p:nvPr/>
          </p:nvSpPr>
          <p:spPr bwMode="auto">
            <a:xfrm>
              <a:off x="4487863" y="4286250"/>
              <a:ext cx="412750" cy="735013"/>
            </a:xfrm>
            <a:custGeom>
              <a:avLst/>
              <a:gdLst>
                <a:gd name="T0" fmla="*/ 151 w 186"/>
                <a:gd name="T1" fmla="*/ 21 h 331"/>
                <a:gd name="T2" fmla="*/ 182 w 186"/>
                <a:gd name="T3" fmla="*/ 67 h 331"/>
                <a:gd name="T4" fmla="*/ 135 w 186"/>
                <a:gd name="T5" fmla="*/ 208 h 331"/>
                <a:gd name="T6" fmla="*/ 98 w 186"/>
                <a:gd name="T7" fmla="*/ 320 h 331"/>
                <a:gd name="T8" fmla="*/ 44 w 186"/>
                <a:gd name="T9" fmla="*/ 322 h 331"/>
                <a:gd name="T10" fmla="*/ 32 w 186"/>
                <a:gd name="T11" fmla="*/ 307 h 331"/>
                <a:gd name="T12" fmla="*/ 30 w 186"/>
                <a:gd name="T13" fmla="*/ 305 h 331"/>
                <a:gd name="T14" fmla="*/ 4 w 186"/>
                <a:gd name="T15" fmla="*/ 276 h 331"/>
                <a:gd name="T16" fmla="*/ 48 w 186"/>
                <a:gd name="T17" fmla="*/ 208 h 331"/>
                <a:gd name="T18" fmla="*/ 59 w 186"/>
                <a:gd name="T19" fmla="*/ 183 h 331"/>
                <a:gd name="T20" fmla="*/ 60 w 186"/>
                <a:gd name="T21" fmla="*/ 0 h 331"/>
                <a:gd name="T22" fmla="*/ 151 w 186"/>
                <a:gd name="T23" fmla="*/ 2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331">
                  <a:moveTo>
                    <a:pt x="151" y="21"/>
                  </a:moveTo>
                  <a:cubicBezTo>
                    <a:pt x="173" y="28"/>
                    <a:pt x="186" y="42"/>
                    <a:pt x="182" y="67"/>
                  </a:cubicBezTo>
                  <a:cubicBezTo>
                    <a:pt x="176" y="101"/>
                    <a:pt x="155" y="163"/>
                    <a:pt x="135" y="208"/>
                  </a:cubicBezTo>
                  <a:cubicBezTo>
                    <a:pt x="111" y="265"/>
                    <a:pt x="98" y="320"/>
                    <a:pt x="98" y="320"/>
                  </a:cubicBezTo>
                  <a:cubicBezTo>
                    <a:pt x="98" y="320"/>
                    <a:pt x="76" y="331"/>
                    <a:pt x="44" y="322"/>
                  </a:cubicBezTo>
                  <a:cubicBezTo>
                    <a:pt x="38" y="321"/>
                    <a:pt x="37" y="311"/>
                    <a:pt x="32" y="307"/>
                  </a:cubicBezTo>
                  <a:cubicBezTo>
                    <a:pt x="31" y="306"/>
                    <a:pt x="31" y="306"/>
                    <a:pt x="30" y="305"/>
                  </a:cubicBezTo>
                  <a:cubicBezTo>
                    <a:pt x="21" y="297"/>
                    <a:pt x="19" y="277"/>
                    <a:pt x="4" y="276"/>
                  </a:cubicBezTo>
                  <a:cubicBezTo>
                    <a:pt x="0" y="276"/>
                    <a:pt x="35" y="242"/>
                    <a:pt x="48" y="208"/>
                  </a:cubicBezTo>
                  <a:cubicBezTo>
                    <a:pt x="52" y="199"/>
                    <a:pt x="56" y="190"/>
                    <a:pt x="59" y="183"/>
                  </a:cubicBezTo>
                  <a:cubicBezTo>
                    <a:pt x="67" y="163"/>
                    <a:pt x="60" y="0"/>
                    <a:pt x="60" y="0"/>
                  </a:cubicBezTo>
                  <a:cubicBezTo>
                    <a:pt x="60" y="0"/>
                    <a:pt x="110" y="8"/>
                    <a:pt x="151" y="2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1" name="islïḓè">
              <a:extLst>
                <a:ext uri="{FF2B5EF4-FFF2-40B4-BE49-F238E27FC236}">
                  <a16:creationId xmlns:a16="http://schemas.microsoft.com/office/drawing/2014/main" id="{6A58BD41-3E84-452E-AB80-B4BD57317790}"/>
                </a:ext>
              </a:extLst>
            </p:cNvPr>
            <p:cNvSpPr/>
            <p:nvPr/>
          </p:nvSpPr>
          <p:spPr bwMode="auto">
            <a:xfrm>
              <a:off x="4554538" y="4513263"/>
              <a:ext cx="196850" cy="455613"/>
            </a:xfrm>
            <a:custGeom>
              <a:avLst/>
              <a:gdLst>
                <a:gd name="T0" fmla="*/ 89 w 89"/>
                <a:gd name="T1" fmla="*/ 2 h 205"/>
                <a:gd name="T2" fmla="*/ 2 w 89"/>
                <a:gd name="T3" fmla="*/ 205 h 205"/>
                <a:gd name="T4" fmla="*/ 0 w 89"/>
                <a:gd name="T5" fmla="*/ 203 h 205"/>
                <a:gd name="T6" fmla="*/ 87 w 89"/>
                <a:gd name="T7" fmla="*/ 1 h 205"/>
                <a:gd name="T8" fmla="*/ 88 w 89"/>
                <a:gd name="T9" fmla="*/ 0 h 205"/>
                <a:gd name="T10" fmla="*/ 89 w 89"/>
                <a:gd name="T11" fmla="*/ 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205">
                  <a:moveTo>
                    <a:pt x="89" y="2"/>
                  </a:moveTo>
                  <a:cubicBezTo>
                    <a:pt x="2" y="205"/>
                    <a:pt x="2" y="205"/>
                    <a:pt x="2" y="205"/>
                  </a:cubicBezTo>
                  <a:cubicBezTo>
                    <a:pt x="1" y="204"/>
                    <a:pt x="1" y="204"/>
                    <a:pt x="0" y="203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0"/>
                    <a:pt x="88" y="0"/>
                    <a:pt x="88" y="0"/>
                  </a:cubicBezTo>
                  <a:cubicBezTo>
                    <a:pt x="89" y="1"/>
                    <a:pt x="89" y="1"/>
                    <a:pt x="8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śḷîḓê">
              <a:extLst>
                <a:ext uri="{FF2B5EF4-FFF2-40B4-BE49-F238E27FC236}">
                  <a16:creationId xmlns:a16="http://schemas.microsoft.com/office/drawing/2014/main" id="{5F740C82-5691-4CEF-BE4A-8ED6506CFDBD}"/>
                </a:ext>
              </a:extLst>
            </p:cNvPr>
            <p:cNvSpPr/>
            <p:nvPr/>
          </p:nvSpPr>
          <p:spPr bwMode="auto">
            <a:xfrm>
              <a:off x="4371976" y="4903788"/>
              <a:ext cx="74613" cy="92075"/>
            </a:xfrm>
            <a:custGeom>
              <a:avLst/>
              <a:gdLst>
                <a:gd name="T0" fmla="*/ 3 w 34"/>
                <a:gd name="T1" fmla="*/ 7 h 41"/>
                <a:gd name="T2" fmla="*/ 12 w 34"/>
                <a:gd name="T3" fmla="*/ 4 h 41"/>
                <a:gd name="T4" fmla="*/ 34 w 34"/>
                <a:gd name="T5" fmla="*/ 36 h 41"/>
                <a:gd name="T6" fmla="*/ 15 w 34"/>
                <a:gd name="T7" fmla="*/ 34 h 41"/>
                <a:gd name="T8" fmla="*/ 3 w 34"/>
                <a:gd name="T9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1">
                  <a:moveTo>
                    <a:pt x="3" y="7"/>
                  </a:moveTo>
                  <a:cubicBezTo>
                    <a:pt x="3" y="7"/>
                    <a:pt x="5" y="0"/>
                    <a:pt x="12" y="4"/>
                  </a:cubicBezTo>
                  <a:cubicBezTo>
                    <a:pt x="18" y="8"/>
                    <a:pt x="30" y="35"/>
                    <a:pt x="34" y="36"/>
                  </a:cubicBezTo>
                  <a:cubicBezTo>
                    <a:pt x="34" y="36"/>
                    <a:pt x="21" y="41"/>
                    <a:pt x="15" y="34"/>
                  </a:cubicBezTo>
                  <a:cubicBezTo>
                    <a:pt x="8" y="27"/>
                    <a:pt x="0" y="21"/>
                    <a:pt x="3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iṥḻiḍe">
              <a:extLst>
                <a:ext uri="{FF2B5EF4-FFF2-40B4-BE49-F238E27FC236}">
                  <a16:creationId xmlns:a16="http://schemas.microsoft.com/office/drawing/2014/main" id="{A0C7E311-0527-4237-BA85-FE75BE9A97A6}"/>
                </a:ext>
              </a:extLst>
            </p:cNvPr>
            <p:cNvSpPr/>
            <p:nvPr/>
          </p:nvSpPr>
          <p:spPr bwMode="auto">
            <a:xfrm>
              <a:off x="7978776" y="4106863"/>
              <a:ext cx="300038" cy="795338"/>
            </a:xfrm>
            <a:custGeom>
              <a:avLst/>
              <a:gdLst>
                <a:gd name="T0" fmla="*/ 135 w 135"/>
                <a:gd name="T1" fmla="*/ 323 h 358"/>
                <a:gd name="T2" fmla="*/ 108 w 135"/>
                <a:gd name="T3" fmla="*/ 358 h 358"/>
                <a:gd name="T4" fmla="*/ 20 w 135"/>
                <a:gd name="T5" fmla="*/ 198 h 358"/>
                <a:gd name="T6" fmla="*/ 2 w 135"/>
                <a:gd name="T7" fmla="*/ 108 h 358"/>
                <a:gd name="T8" fmla="*/ 6 w 135"/>
                <a:gd name="T9" fmla="*/ 51 h 358"/>
                <a:gd name="T10" fmla="*/ 116 w 135"/>
                <a:gd name="T11" fmla="*/ 0 h 358"/>
                <a:gd name="T12" fmla="*/ 68 w 135"/>
                <a:gd name="T13" fmla="*/ 135 h 358"/>
                <a:gd name="T14" fmla="*/ 67 w 135"/>
                <a:gd name="T15" fmla="*/ 137 h 358"/>
                <a:gd name="T16" fmla="*/ 67 w 135"/>
                <a:gd name="T17" fmla="*/ 137 h 358"/>
                <a:gd name="T18" fmla="*/ 69 w 135"/>
                <a:gd name="T19" fmla="*/ 141 h 358"/>
                <a:gd name="T20" fmla="*/ 98 w 135"/>
                <a:gd name="T21" fmla="*/ 186 h 358"/>
                <a:gd name="T22" fmla="*/ 135 w 135"/>
                <a:gd name="T23" fmla="*/ 32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358">
                  <a:moveTo>
                    <a:pt x="135" y="323"/>
                  </a:moveTo>
                  <a:cubicBezTo>
                    <a:pt x="108" y="358"/>
                    <a:pt x="108" y="358"/>
                    <a:pt x="108" y="358"/>
                  </a:cubicBezTo>
                  <a:cubicBezTo>
                    <a:pt x="20" y="198"/>
                    <a:pt x="20" y="198"/>
                    <a:pt x="20" y="198"/>
                  </a:cubicBezTo>
                  <a:cubicBezTo>
                    <a:pt x="6" y="170"/>
                    <a:pt x="0" y="139"/>
                    <a:pt x="2" y="10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18" y="29"/>
                    <a:pt x="116" y="0"/>
                    <a:pt x="116" y="0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94" y="166"/>
                    <a:pt x="98" y="186"/>
                  </a:cubicBezTo>
                  <a:lnTo>
                    <a:pt x="135" y="323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ŝļiḋè">
              <a:extLst>
                <a:ext uri="{FF2B5EF4-FFF2-40B4-BE49-F238E27FC236}">
                  <a16:creationId xmlns:a16="http://schemas.microsoft.com/office/drawing/2014/main" id="{11086DDF-B20F-439C-86D0-A32EA73F216D}"/>
                </a:ext>
              </a:extLst>
            </p:cNvPr>
            <p:cNvSpPr/>
            <p:nvPr/>
          </p:nvSpPr>
          <p:spPr bwMode="auto">
            <a:xfrm>
              <a:off x="8002588" y="4200525"/>
              <a:ext cx="127000" cy="531813"/>
            </a:xfrm>
            <a:custGeom>
              <a:avLst/>
              <a:gdLst>
                <a:gd name="T0" fmla="*/ 56 w 57"/>
                <a:gd name="T1" fmla="*/ 240 h 240"/>
                <a:gd name="T2" fmla="*/ 55 w 57"/>
                <a:gd name="T3" fmla="*/ 240 h 240"/>
                <a:gd name="T4" fmla="*/ 4 w 57"/>
                <a:gd name="T5" fmla="*/ 127 h 240"/>
                <a:gd name="T6" fmla="*/ 5 w 57"/>
                <a:gd name="T7" fmla="*/ 1 h 240"/>
                <a:gd name="T8" fmla="*/ 6 w 57"/>
                <a:gd name="T9" fmla="*/ 0 h 240"/>
                <a:gd name="T10" fmla="*/ 7 w 57"/>
                <a:gd name="T11" fmla="*/ 1 h 240"/>
                <a:gd name="T12" fmla="*/ 6 w 57"/>
                <a:gd name="T13" fmla="*/ 126 h 240"/>
                <a:gd name="T14" fmla="*/ 57 w 57"/>
                <a:gd name="T15" fmla="*/ 239 h 240"/>
                <a:gd name="T16" fmla="*/ 56 w 57"/>
                <a:gd name="T1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240">
                  <a:moveTo>
                    <a:pt x="56" y="240"/>
                  </a:moveTo>
                  <a:cubicBezTo>
                    <a:pt x="55" y="240"/>
                    <a:pt x="55" y="240"/>
                    <a:pt x="55" y="240"/>
                  </a:cubicBezTo>
                  <a:cubicBezTo>
                    <a:pt x="53" y="236"/>
                    <a:pt x="8" y="145"/>
                    <a:pt x="4" y="127"/>
                  </a:cubicBezTo>
                  <a:cubicBezTo>
                    <a:pt x="0" y="108"/>
                    <a:pt x="5" y="5"/>
                    <a:pt x="5" y="1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7" y="0"/>
                    <a:pt x="7" y="1"/>
                  </a:cubicBezTo>
                  <a:cubicBezTo>
                    <a:pt x="7" y="2"/>
                    <a:pt x="2" y="108"/>
                    <a:pt x="6" y="126"/>
                  </a:cubicBezTo>
                  <a:cubicBezTo>
                    <a:pt x="10" y="145"/>
                    <a:pt x="56" y="238"/>
                    <a:pt x="57" y="239"/>
                  </a:cubicBezTo>
                  <a:cubicBezTo>
                    <a:pt x="57" y="239"/>
                    <a:pt x="57" y="240"/>
                    <a:pt x="56" y="24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ïš1ïďe">
              <a:extLst>
                <a:ext uri="{FF2B5EF4-FFF2-40B4-BE49-F238E27FC236}">
                  <a16:creationId xmlns:a16="http://schemas.microsoft.com/office/drawing/2014/main" id="{75A180F9-B6B9-4649-859A-5A1775B35F46}"/>
                </a:ext>
              </a:extLst>
            </p:cNvPr>
            <p:cNvSpPr/>
            <p:nvPr/>
          </p:nvSpPr>
          <p:spPr bwMode="auto">
            <a:xfrm>
              <a:off x="7740651" y="3005138"/>
              <a:ext cx="96838" cy="96838"/>
            </a:xfrm>
            <a:custGeom>
              <a:avLst/>
              <a:gdLst>
                <a:gd name="T0" fmla="*/ 41 w 44"/>
                <a:gd name="T1" fmla="*/ 3 h 44"/>
                <a:gd name="T2" fmla="*/ 29 w 44"/>
                <a:gd name="T3" fmla="*/ 31 h 44"/>
                <a:gd name="T4" fmla="*/ 3 w 44"/>
                <a:gd name="T5" fmla="*/ 43 h 44"/>
                <a:gd name="T6" fmla="*/ 18 w 44"/>
                <a:gd name="T7" fmla="*/ 19 h 44"/>
                <a:gd name="T8" fmla="*/ 41 w 44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41" y="3"/>
                  </a:moveTo>
                  <a:cubicBezTo>
                    <a:pt x="44" y="6"/>
                    <a:pt x="40" y="22"/>
                    <a:pt x="29" y="31"/>
                  </a:cubicBezTo>
                  <a:cubicBezTo>
                    <a:pt x="18" y="41"/>
                    <a:pt x="5" y="44"/>
                    <a:pt x="3" y="43"/>
                  </a:cubicBezTo>
                  <a:cubicBezTo>
                    <a:pt x="0" y="40"/>
                    <a:pt x="7" y="29"/>
                    <a:pt x="18" y="19"/>
                  </a:cubicBezTo>
                  <a:cubicBezTo>
                    <a:pt x="29" y="10"/>
                    <a:pt x="38" y="0"/>
                    <a:pt x="41" y="3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šḷïḋé">
              <a:extLst>
                <a:ext uri="{FF2B5EF4-FFF2-40B4-BE49-F238E27FC236}">
                  <a16:creationId xmlns:a16="http://schemas.microsoft.com/office/drawing/2014/main" id="{D363D71B-5E2C-4F1E-B1C3-8F70BE12D9B0}"/>
                </a:ext>
              </a:extLst>
            </p:cNvPr>
            <p:cNvSpPr/>
            <p:nvPr/>
          </p:nvSpPr>
          <p:spPr bwMode="auto">
            <a:xfrm>
              <a:off x="7204076" y="2917825"/>
              <a:ext cx="122238" cy="90488"/>
            </a:xfrm>
            <a:custGeom>
              <a:avLst/>
              <a:gdLst>
                <a:gd name="T0" fmla="*/ 53 w 55"/>
                <a:gd name="T1" fmla="*/ 35 h 41"/>
                <a:gd name="T2" fmla="*/ 19 w 55"/>
                <a:gd name="T3" fmla="*/ 32 h 41"/>
                <a:gd name="T4" fmla="*/ 1 w 55"/>
                <a:gd name="T5" fmla="*/ 2 h 41"/>
                <a:gd name="T6" fmla="*/ 29 w 55"/>
                <a:gd name="T7" fmla="*/ 15 h 41"/>
                <a:gd name="T8" fmla="*/ 53 w 55"/>
                <a:gd name="T9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41">
                  <a:moveTo>
                    <a:pt x="53" y="35"/>
                  </a:moveTo>
                  <a:cubicBezTo>
                    <a:pt x="52" y="36"/>
                    <a:pt x="34" y="41"/>
                    <a:pt x="19" y="32"/>
                  </a:cubicBezTo>
                  <a:cubicBezTo>
                    <a:pt x="5" y="24"/>
                    <a:pt x="0" y="4"/>
                    <a:pt x="1" y="2"/>
                  </a:cubicBezTo>
                  <a:cubicBezTo>
                    <a:pt x="2" y="0"/>
                    <a:pt x="14" y="7"/>
                    <a:pt x="29" y="15"/>
                  </a:cubicBezTo>
                  <a:cubicBezTo>
                    <a:pt x="44" y="24"/>
                    <a:pt x="55" y="33"/>
                    <a:pt x="53" y="35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islîḋe">
              <a:extLst>
                <a:ext uri="{FF2B5EF4-FFF2-40B4-BE49-F238E27FC236}">
                  <a16:creationId xmlns:a16="http://schemas.microsoft.com/office/drawing/2014/main" id="{64B406D8-12E2-42D4-89D4-33DFCB1072C4}"/>
                </a:ext>
              </a:extLst>
            </p:cNvPr>
            <p:cNvSpPr/>
            <p:nvPr/>
          </p:nvSpPr>
          <p:spPr bwMode="auto">
            <a:xfrm>
              <a:off x="7210426" y="2868613"/>
              <a:ext cx="265113" cy="150813"/>
            </a:xfrm>
            <a:custGeom>
              <a:avLst/>
              <a:gdLst>
                <a:gd name="T0" fmla="*/ 118 w 119"/>
                <a:gd name="T1" fmla="*/ 19 h 68"/>
                <a:gd name="T2" fmla="*/ 48 w 119"/>
                <a:gd name="T3" fmla="*/ 43 h 68"/>
                <a:gd name="T4" fmla="*/ 32 w 119"/>
                <a:gd name="T5" fmla="*/ 68 h 68"/>
                <a:gd name="T6" fmla="*/ 0 w 119"/>
                <a:gd name="T7" fmla="*/ 45 h 68"/>
                <a:gd name="T8" fmla="*/ 17 w 119"/>
                <a:gd name="T9" fmla="*/ 17 h 68"/>
                <a:gd name="T10" fmla="*/ 52 w 119"/>
                <a:gd name="T11" fmla="*/ 3 h 68"/>
                <a:gd name="T12" fmla="*/ 67 w 119"/>
                <a:gd name="T13" fmla="*/ 8 h 68"/>
                <a:gd name="T14" fmla="*/ 49 w 119"/>
                <a:gd name="T15" fmla="*/ 14 h 68"/>
                <a:gd name="T16" fmla="*/ 101 w 119"/>
                <a:gd name="T17" fmla="*/ 1 h 68"/>
                <a:gd name="T18" fmla="*/ 103 w 119"/>
                <a:gd name="T19" fmla="*/ 3 h 68"/>
                <a:gd name="T20" fmla="*/ 104 w 119"/>
                <a:gd name="T21" fmla="*/ 3 h 68"/>
                <a:gd name="T22" fmla="*/ 108 w 119"/>
                <a:gd name="T23" fmla="*/ 3 h 68"/>
                <a:gd name="T24" fmla="*/ 108 w 119"/>
                <a:gd name="T25" fmla="*/ 3 h 68"/>
                <a:gd name="T26" fmla="*/ 113 w 119"/>
                <a:gd name="T27" fmla="*/ 2 h 68"/>
                <a:gd name="T28" fmla="*/ 113 w 119"/>
                <a:gd name="T29" fmla="*/ 5 h 68"/>
                <a:gd name="T30" fmla="*/ 113 w 119"/>
                <a:gd name="T31" fmla="*/ 7 h 68"/>
                <a:gd name="T32" fmla="*/ 113 w 119"/>
                <a:gd name="T33" fmla="*/ 7 h 68"/>
                <a:gd name="T34" fmla="*/ 118 w 119"/>
                <a:gd name="T35" fmla="*/ 8 h 68"/>
                <a:gd name="T36" fmla="*/ 118 w 119"/>
                <a:gd name="T37" fmla="*/ 11 h 68"/>
                <a:gd name="T38" fmla="*/ 117 w 119"/>
                <a:gd name="T39" fmla="*/ 13 h 68"/>
                <a:gd name="T40" fmla="*/ 116 w 119"/>
                <a:gd name="T41" fmla="*/ 15 h 68"/>
                <a:gd name="T42" fmla="*/ 118 w 119"/>
                <a:gd name="T4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68">
                  <a:moveTo>
                    <a:pt x="118" y="19"/>
                  </a:moveTo>
                  <a:cubicBezTo>
                    <a:pt x="107" y="31"/>
                    <a:pt x="66" y="45"/>
                    <a:pt x="48" y="43"/>
                  </a:cubicBezTo>
                  <a:cubicBezTo>
                    <a:pt x="37" y="42"/>
                    <a:pt x="32" y="68"/>
                    <a:pt x="32" y="6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12" y="23"/>
                    <a:pt x="17" y="17"/>
                  </a:cubicBezTo>
                  <a:cubicBezTo>
                    <a:pt x="28" y="6"/>
                    <a:pt x="44" y="4"/>
                    <a:pt x="52" y="3"/>
                  </a:cubicBezTo>
                  <a:cubicBezTo>
                    <a:pt x="58" y="3"/>
                    <a:pt x="75" y="3"/>
                    <a:pt x="67" y="8"/>
                  </a:cubicBezTo>
                  <a:cubicBezTo>
                    <a:pt x="60" y="12"/>
                    <a:pt x="46" y="11"/>
                    <a:pt x="49" y="14"/>
                  </a:cubicBezTo>
                  <a:cubicBezTo>
                    <a:pt x="54" y="17"/>
                    <a:pt x="83" y="3"/>
                    <a:pt x="101" y="1"/>
                  </a:cubicBezTo>
                  <a:cubicBezTo>
                    <a:pt x="103" y="0"/>
                    <a:pt x="102" y="2"/>
                    <a:pt x="103" y="3"/>
                  </a:cubicBezTo>
                  <a:cubicBezTo>
                    <a:pt x="103" y="3"/>
                    <a:pt x="104" y="3"/>
                    <a:pt x="104" y="3"/>
                  </a:cubicBezTo>
                  <a:cubicBezTo>
                    <a:pt x="105" y="4"/>
                    <a:pt x="106" y="3"/>
                    <a:pt x="108" y="3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10" y="2"/>
                    <a:pt x="112" y="2"/>
                    <a:pt x="113" y="2"/>
                  </a:cubicBezTo>
                  <a:cubicBezTo>
                    <a:pt x="114" y="3"/>
                    <a:pt x="113" y="4"/>
                    <a:pt x="113" y="5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5" y="8"/>
                    <a:pt x="118" y="7"/>
                    <a:pt x="118" y="8"/>
                  </a:cubicBezTo>
                  <a:cubicBezTo>
                    <a:pt x="119" y="9"/>
                    <a:pt x="119" y="10"/>
                    <a:pt x="118" y="11"/>
                  </a:cubicBezTo>
                  <a:cubicBezTo>
                    <a:pt x="118" y="12"/>
                    <a:pt x="117" y="13"/>
                    <a:pt x="117" y="13"/>
                  </a:cubicBezTo>
                  <a:cubicBezTo>
                    <a:pt x="116" y="14"/>
                    <a:pt x="115" y="15"/>
                    <a:pt x="116" y="15"/>
                  </a:cubicBezTo>
                  <a:cubicBezTo>
                    <a:pt x="118" y="15"/>
                    <a:pt x="119" y="18"/>
                    <a:pt x="118" y="19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íśḻîḋe">
              <a:extLst>
                <a:ext uri="{FF2B5EF4-FFF2-40B4-BE49-F238E27FC236}">
                  <a16:creationId xmlns:a16="http://schemas.microsoft.com/office/drawing/2014/main" id="{AE72B49D-D371-4625-872A-0EDFA194A662}"/>
                </a:ext>
              </a:extLst>
            </p:cNvPr>
            <p:cNvSpPr/>
            <p:nvPr/>
          </p:nvSpPr>
          <p:spPr bwMode="auto">
            <a:xfrm>
              <a:off x="7366001" y="2894013"/>
              <a:ext cx="107950" cy="44450"/>
            </a:xfrm>
            <a:custGeom>
              <a:avLst/>
              <a:gdLst>
                <a:gd name="T0" fmla="*/ 48 w 48"/>
                <a:gd name="T1" fmla="*/ 0 h 20"/>
                <a:gd name="T2" fmla="*/ 47 w 48"/>
                <a:gd name="T3" fmla="*/ 2 h 20"/>
                <a:gd name="T4" fmla="*/ 46 w 48"/>
                <a:gd name="T5" fmla="*/ 4 h 20"/>
                <a:gd name="T6" fmla="*/ 3 w 48"/>
                <a:gd name="T7" fmla="*/ 20 h 20"/>
                <a:gd name="T8" fmla="*/ 1 w 48"/>
                <a:gd name="T9" fmla="*/ 20 h 20"/>
                <a:gd name="T10" fmla="*/ 0 w 48"/>
                <a:gd name="T11" fmla="*/ 19 h 20"/>
                <a:gd name="T12" fmla="*/ 2 w 48"/>
                <a:gd name="T13" fmla="*/ 18 h 20"/>
                <a:gd name="T14" fmla="*/ 47 w 48"/>
                <a:gd name="T15" fmla="*/ 1 h 20"/>
                <a:gd name="T16" fmla="*/ 48 w 4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0">
                  <a:moveTo>
                    <a:pt x="48" y="0"/>
                  </a:moveTo>
                  <a:cubicBezTo>
                    <a:pt x="48" y="1"/>
                    <a:pt x="47" y="2"/>
                    <a:pt x="47" y="2"/>
                  </a:cubicBezTo>
                  <a:cubicBezTo>
                    <a:pt x="46" y="3"/>
                    <a:pt x="46" y="4"/>
                    <a:pt x="46" y="4"/>
                  </a:cubicBezTo>
                  <a:cubicBezTo>
                    <a:pt x="34" y="11"/>
                    <a:pt x="16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1" y="19"/>
                    <a:pt x="1" y="18"/>
                    <a:pt x="2" y="18"/>
                  </a:cubicBezTo>
                  <a:cubicBezTo>
                    <a:pt x="15" y="19"/>
                    <a:pt x="35" y="9"/>
                    <a:pt x="47" y="1"/>
                  </a:cubicBezTo>
                  <a:cubicBezTo>
                    <a:pt x="47" y="1"/>
                    <a:pt x="48" y="1"/>
                    <a:pt x="48" y="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$1idé">
              <a:extLst>
                <a:ext uri="{FF2B5EF4-FFF2-40B4-BE49-F238E27FC236}">
                  <a16:creationId xmlns:a16="http://schemas.microsoft.com/office/drawing/2014/main" id="{EF6AA486-D781-4077-99B1-9C9E42D113EE}"/>
                </a:ext>
              </a:extLst>
            </p:cNvPr>
            <p:cNvSpPr/>
            <p:nvPr/>
          </p:nvSpPr>
          <p:spPr bwMode="auto">
            <a:xfrm>
              <a:off x="7353301" y="2879725"/>
              <a:ext cx="109538" cy="42863"/>
            </a:xfrm>
            <a:custGeom>
              <a:avLst/>
              <a:gdLst>
                <a:gd name="T0" fmla="*/ 49 w 49"/>
                <a:gd name="T1" fmla="*/ 2 h 19"/>
                <a:gd name="T2" fmla="*/ 49 w 49"/>
                <a:gd name="T3" fmla="*/ 2 h 19"/>
                <a:gd name="T4" fmla="*/ 1 w 49"/>
                <a:gd name="T5" fmla="*/ 19 h 19"/>
                <a:gd name="T6" fmla="*/ 0 w 49"/>
                <a:gd name="T7" fmla="*/ 18 h 19"/>
                <a:gd name="T8" fmla="*/ 1 w 49"/>
                <a:gd name="T9" fmla="*/ 17 h 19"/>
                <a:gd name="T10" fmla="*/ 1 w 49"/>
                <a:gd name="T11" fmla="*/ 17 h 19"/>
                <a:gd name="T12" fmla="*/ 49 w 49"/>
                <a:gd name="T13" fmla="*/ 0 h 19"/>
                <a:gd name="T14" fmla="*/ 49 w 49"/>
                <a:gd name="T1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19">
                  <a:moveTo>
                    <a:pt x="49" y="2"/>
                  </a:moveTo>
                  <a:cubicBezTo>
                    <a:pt x="49" y="2"/>
                    <a:pt x="49" y="2"/>
                    <a:pt x="49" y="2"/>
                  </a:cubicBezTo>
                  <a:cubicBezTo>
                    <a:pt x="35" y="10"/>
                    <a:pt x="15" y="19"/>
                    <a:pt x="1" y="19"/>
                  </a:cubicBezTo>
                  <a:cubicBezTo>
                    <a:pt x="1" y="19"/>
                    <a:pt x="0" y="19"/>
                    <a:pt x="0" y="18"/>
                  </a:cubicBezTo>
                  <a:cubicBezTo>
                    <a:pt x="0" y="18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4" y="17"/>
                    <a:pt x="35" y="7"/>
                    <a:pt x="49" y="0"/>
                  </a:cubicBezTo>
                  <a:cubicBezTo>
                    <a:pt x="49" y="1"/>
                    <a:pt x="49" y="2"/>
                    <a:pt x="49" y="2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sḻïdê">
              <a:extLst>
                <a:ext uri="{FF2B5EF4-FFF2-40B4-BE49-F238E27FC236}">
                  <a16:creationId xmlns:a16="http://schemas.microsoft.com/office/drawing/2014/main" id="{B2DA6170-3243-4A4B-9AAF-58A90BAD1649}"/>
                </a:ext>
              </a:extLst>
            </p:cNvPr>
            <p:cNvSpPr/>
            <p:nvPr/>
          </p:nvSpPr>
          <p:spPr bwMode="auto">
            <a:xfrm>
              <a:off x="7358063" y="2876550"/>
              <a:ext cx="93663" cy="28575"/>
            </a:xfrm>
            <a:custGeom>
              <a:avLst/>
              <a:gdLst>
                <a:gd name="T0" fmla="*/ 42 w 42"/>
                <a:gd name="T1" fmla="*/ 0 h 13"/>
                <a:gd name="T2" fmla="*/ 1 w 42"/>
                <a:gd name="T3" fmla="*/ 13 h 13"/>
                <a:gd name="T4" fmla="*/ 0 w 42"/>
                <a:gd name="T5" fmla="*/ 12 h 13"/>
                <a:gd name="T6" fmla="*/ 1 w 42"/>
                <a:gd name="T7" fmla="*/ 11 h 13"/>
                <a:gd name="T8" fmla="*/ 1 w 42"/>
                <a:gd name="T9" fmla="*/ 11 h 13"/>
                <a:gd name="T10" fmla="*/ 37 w 42"/>
                <a:gd name="T11" fmla="*/ 0 h 13"/>
                <a:gd name="T12" fmla="*/ 38 w 42"/>
                <a:gd name="T13" fmla="*/ 0 h 13"/>
                <a:gd name="T14" fmla="*/ 42 w 42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13">
                  <a:moveTo>
                    <a:pt x="42" y="0"/>
                  </a:moveTo>
                  <a:cubicBezTo>
                    <a:pt x="29" y="6"/>
                    <a:pt x="13" y="13"/>
                    <a:pt x="1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1" y="11"/>
                    <a:pt x="25" y="6"/>
                    <a:pt x="37" y="0"/>
                  </a:cubicBezTo>
                  <a:cubicBezTo>
                    <a:pt x="37" y="0"/>
                    <a:pt x="37" y="0"/>
                    <a:pt x="38" y="0"/>
                  </a:cubicBezTo>
                  <a:cubicBezTo>
                    <a:pt x="39" y="0"/>
                    <a:pt x="40" y="0"/>
                    <a:pt x="42" y="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íṣlíḋê">
              <a:extLst>
                <a:ext uri="{FF2B5EF4-FFF2-40B4-BE49-F238E27FC236}">
                  <a16:creationId xmlns:a16="http://schemas.microsoft.com/office/drawing/2014/main" id="{AB802603-3770-40C8-A6B4-706248389035}"/>
                </a:ext>
              </a:extLst>
            </p:cNvPr>
            <p:cNvSpPr/>
            <p:nvPr/>
          </p:nvSpPr>
          <p:spPr bwMode="auto">
            <a:xfrm>
              <a:off x="7280276" y="2921000"/>
              <a:ext cx="55563" cy="22225"/>
            </a:xfrm>
            <a:custGeom>
              <a:avLst/>
              <a:gdLst>
                <a:gd name="T0" fmla="*/ 24 w 25"/>
                <a:gd name="T1" fmla="*/ 10 h 10"/>
                <a:gd name="T2" fmla="*/ 23 w 25"/>
                <a:gd name="T3" fmla="*/ 10 h 10"/>
                <a:gd name="T4" fmla="*/ 1 w 25"/>
                <a:gd name="T5" fmla="*/ 8 h 10"/>
                <a:gd name="T6" fmla="*/ 0 w 25"/>
                <a:gd name="T7" fmla="*/ 7 h 10"/>
                <a:gd name="T8" fmla="*/ 0 w 25"/>
                <a:gd name="T9" fmla="*/ 6 h 10"/>
                <a:gd name="T10" fmla="*/ 24 w 25"/>
                <a:gd name="T11" fmla="*/ 9 h 10"/>
                <a:gd name="T12" fmla="*/ 24 w 25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0">
                  <a:moveTo>
                    <a:pt x="24" y="10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17" y="2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7"/>
                    <a:pt x="0" y="6"/>
                    <a:pt x="0" y="6"/>
                  </a:cubicBezTo>
                  <a:cubicBezTo>
                    <a:pt x="1" y="6"/>
                    <a:pt x="18" y="0"/>
                    <a:pt x="24" y="9"/>
                  </a:cubicBezTo>
                  <a:cubicBezTo>
                    <a:pt x="25" y="9"/>
                    <a:pt x="25" y="10"/>
                    <a:pt x="24" y="1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islíďè">
              <a:extLst>
                <a:ext uri="{FF2B5EF4-FFF2-40B4-BE49-F238E27FC236}">
                  <a16:creationId xmlns:a16="http://schemas.microsoft.com/office/drawing/2014/main" id="{B9FDAE76-E06E-41E1-B05B-6A351423AA01}"/>
                </a:ext>
              </a:extLst>
            </p:cNvPr>
            <p:cNvSpPr/>
            <p:nvPr/>
          </p:nvSpPr>
          <p:spPr bwMode="auto">
            <a:xfrm>
              <a:off x="7948613" y="3378200"/>
              <a:ext cx="342900" cy="430213"/>
            </a:xfrm>
            <a:custGeom>
              <a:avLst/>
              <a:gdLst>
                <a:gd name="T0" fmla="*/ 154 w 154"/>
                <a:gd name="T1" fmla="*/ 104 h 194"/>
                <a:gd name="T2" fmla="*/ 77 w 154"/>
                <a:gd name="T3" fmla="*/ 194 h 194"/>
                <a:gd name="T4" fmla="*/ 1 w 154"/>
                <a:gd name="T5" fmla="*/ 126 h 194"/>
                <a:gd name="T6" fmla="*/ 6 w 154"/>
                <a:gd name="T7" fmla="*/ 72 h 194"/>
                <a:gd name="T8" fmla="*/ 90 w 154"/>
                <a:gd name="T9" fmla="*/ 0 h 194"/>
                <a:gd name="T10" fmla="*/ 154 w 154"/>
                <a:gd name="T11" fmla="*/ 10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4">
                  <a:moveTo>
                    <a:pt x="154" y="104"/>
                  </a:moveTo>
                  <a:cubicBezTo>
                    <a:pt x="154" y="149"/>
                    <a:pt x="122" y="194"/>
                    <a:pt x="77" y="194"/>
                  </a:cubicBezTo>
                  <a:cubicBezTo>
                    <a:pt x="32" y="194"/>
                    <a:pt x="1" y="171"/>
                    <a:pt x="1" y="126"/>
                  </a:cubicBezTo>
                  <a:cubicBezTo>
                    <a:pt x="1" y="113"/>
                    <a:pt x="0" y="86"/>
                    <a:pt x="6" y="72"/>
                  </a:cubicBezTo>
                  <a:cubicBezTo>
                    <a:pt x="23" y="35"/>
                    <a:pt x="58" y="0"/>
                    <a:pt x="90" y="0"/>
                  </a:cubicBezTo>
                  <a:cubicBezTo>
                    <a:pt x="135" y="0"/>
                    <a:pt x="154" y="59"/>
                    <a:pt x="154" y="10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ïşľíḓê">
              <a:extLst>
                <a:ext uri="{FF2B5EF4-FFF2-40B4-BE49-F238E27FC236}">
                  <a16:creationId xmlns:a16="http://schemas.microsoft.com/office/drawing/2014/main" id="{875794FF-671E-437D-BCB8-E937566B7EBB}"/>
                </a:ext>
              </a:extLst>
            </p:cNvPr>
            <p:cNvSpPr/>
            <p:nvPr/>
          </p:nvSpPr>
          <p:spPr bwMode="auto">
            <a:xfrm>
              <a:off x="7913688" y="3394075"/>
              <a:ext cx="390525" cy="858838"/>
            </a:xfrm>
            <a:custGeom>
              <a:avLst/>
              <a:gdLst>
                <a:gd name="T0" fmla="*/ 170 w 176"/>
                <a:gd name="T1" fmla="*/ 97 h 387"/>
                <a:gd name="T2" fmla="*/ 143 w 176"/>
                <a:gd name="T3" fmla="*/ 383 h 387"/>
                <a:gd name="T4" fmla="*/ 5 w 176"/>
                <a:gd name="T5" fmla="*/ 380 h 387"/>
                <a:gd name="T6" fmla="*/ 1 w 176"/>
                <a:gd name="T7" fmla="*/ 303 h 387"/>
                <a:gd name="T8" fmla="*/ 17 w 176"/>
                <a:gd name="T9" fmla="*/ 96 h 387"/>
                <a:gd name="T10" fmla="*/ 170 w 176"/>
                <a:gd name="T11" fmla="*/ 97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387">
                  <a:moveTo>
                    <a:pt x="170" y="97"/>
                  </a:moveTo>
                  <a:cubicBezTo>
                    <a:pt x="176" y="165"/>
                    <a:pt x="143" y="383"/>
                    <a:pt x="143" y="383"/>
                  </a:cubicBezTo>
                  <a:cubicBezTo>
                    <a:pt x="143" y="383"/>
                    <a:pt x="40" y="387"/>
                    <a:pt x="5" y="380"/>
                  </a:cubicBezTo>
                  <a:cubicBezTo>
                    <a:pt x="5" y="380"/>
                    <a:pt x="0" y="328"/>
                    <a:pt x="1" y="303"/>
                  </a:cubicBezTo>
                  <a:cubicBezTo>
                    <a:pt x="3" y="253"/>
                    <a:pt x="17" y="96"/>
                    <a:pt x="17" y="96"/>
                  </a:cubicBezTo>
                  <a:cubicBezTo>
                    <a:pt x="17" y="96"/>
                    <a:pt x="162" y="0"/>
                    <a:pt x="170" y="9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4" name="í$ļïḋê">
              <a:extLst>
                <a:ext uri="{FF2B5EF4-FFF2-40B4-BE49-F238E27FC236}">
                  <a16:creationId xmlns:a16="http://schemas.microsoft.com/office/drawing/2014/main" id="{126EA503-EB29-4952-8535-CB5D595F0B04}"/>
                </a:ext>
              </a:extLst>
            </p:cNvPr>
            <p:cNvSpPr/>
            <p:nvPr/>
          </p:nvSpPr>
          <p:spPr bwMode="auto">
            <a:xfrm>
              <a:off x="8151813" y="2357438"/>
              <a:ext cx="200025" cy="244475"/>
            </a:xfrm>
            <a:custGeom>
              <a:avLst/>
              <a:gdLst>
                <a:gd name="T0" fmla="*/ 87 w 90"/>
                <a:gd name="T1" fmla="*/ 50 h 110"/>
                <a:gd name="T2" fmla="*/ 31 w 90"/>
                <a:gd name="T3" fmla="*/ 104 h 110"/>
                <a:gd name="T4" fmla="*/ 8 w 90"/>
                <a:gd name="T5" fmla="*/ 34 h 110"/>
                <a:gd name="T6" fmla="*/ 40 w 90"/>
                <a:gd name="T7" fmla="*/ 21 h 110"/>
                <a:gd name="T8" fmla="*/ 89 w 90"/>
                <a:gd name="T9" fmla="*/ 0 h 110"/>
                <a:gd name="T10" fmla="*/ 87 w 90"/>
                <a:gd name="T11" fmla="*/ 5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110">
                  <a:moveTo>
                    <a:pt x="87" y="50"/>
                  </a:moveTo>
                  <a:cubicBezTo>
                    <a:pt x="83" y="68"/>
                    <a:pt x="62" y="110"/>
                    <a:pt x="31" y="104"/>
                  </a:cubicBezTo>
                  <a:cubicBezTo>
                    <a:pt x="0" y="97"/>
                    <a:pt x="8" y="34"/>
                    <a:pt x="8" y="34"/>
                  </a:cubicBezTo>
                  <a:cubicBezTo>
                    <a:pt x="8" y="34"/>
                    <a:pt x="38" y="21"/>
                    <a:pt x="40" y="21"/>
                  </a:cubicBezTo>
                  <a:cubicBezTo>
                    <a:pt x="41" y="22"/>
                    <a:pt x="89" y="0"/>
                    <a:pt x="89" y="0"/>
                  </a:cubicBezTo>
                  <a:cubicBezTo>
                    <a:pt x="89" y="0"/>
                    <a:pt x="90" y="37"/>
                    <a:pt x="87" y="5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5" name="iṡḷiďe">
              <a:extLst>
                <a:ext uri="{FF2B5EF4-FFF2-40B4-BE49-F238E27FC236}">
                  <a16:creationId xmlns:a16="http://schemas.microsoft.com/office/drawing/2014/main" id="{652D3CC5-1AB5-4875-94C1-1336C356EFB2}"/>
                </a:ext>
              </a:extLst>
            </p:cNvPr>
            <p:cNvSpPr/>
            <p:nvPr/>
          </p:nvSpPr>
          <p:spPr bwMode="auto">
            <a:xfrm>
              <a:off x="8258176" y="2211388"/>
              <a:ext cx="260350" cy="612775"/>
            </a:xfrm>
            <a:custGeom>
              <a:avLst/>
              <a:gdLst>
                <a:gd name="T0" fmla="*/ 6 w 117"/>
                <a:gd name="T1" fmla="*/ 28 h 276"/>
                <a:gd name="T2" fmla="*/ 80 w 117"/>
                <a:gd name="T3" fmla="*/ 33 h 276"/>
                <a:gd name="T4" fmla="*/ 91 w 117"/>
                <a:gd name="T5" fmla="*/ 158 h 276"/>
                <a:gd name="T6" fmla="*/ 80 w 117"/>
                <a:gd name="T7" fmla="*/ 222 h 276"/>
                <a:gd name="T8" fmla="*/ 56 w 117"/>
                <a:gd name="T9" fmla="*/ 251 h 276"/>
                <a:gd name="T10" fmla="*/ 48 w 117"/>
                <a:gd name="T11" fmla="*/ 271 h 276"/>
                <a:gd name="T12" fmla="*/ 22 w 117"/>
                <a:gd name="T13" fmla="*/ 167 h 276"/>
                <a:gd name="T14" fmla="*/ 12 w 117"/>
                <a:gd name="T15" fmla="*/ 59 h 276"/>
                <a:gd name="T16" fmla="*/ 6 w 117"/>
                <a:gd name="T17" fmla="*/ 2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276">
                  <a:moveTo>
                    <a:pt x="6" y="28"/>
                  </a:moveTo>
                  <a:cubicBezTo>
                    <a:pt x="6" y="28"/>
                    <a:pt x="45" y="0"/>
                    <a:pt x="80" y="33"/>
                  </a:cubicBezTo>
                  <a:cubicBezTo>
                    <a:pt x="105" y="57"/>
                    <a:pt x="117" y="126"/>
                    <a:pt x="91" y="158"/>
                  </a:cubicBezTo>
                  <a:cubicBezTo>
                    <a:pt x="65" y="189"/>
                    <a:pt x="79" y="198"/>
                    <a:pt x="80" y="222"/>
                  </a:cubicBezTo>
                  <a:cubicBezTo>
                    <a:pt x="81" y="246"/>
                    <a:pt x="54" y="239"/>
                    <a:pt x="56" y="251"/>
                  </a:cubicBezTo>
                  <a:cubicBezTo>
                    <a:pt x="57" y="262"/>
                    <a:pt x="66" y="276"/>
                    <a:pt x="48" y="271"/>
                  </a:cubicBezTo>
                  <a:cubicBezTo>
                    <a:pt x="37" y="267"/>
                    <a:pt x="0" y="228"/>
                    <a:pt x="22" y="167"/>
                  </a:cubicBezTo>
                  <a:cubicBezTo>
                    <a:pt x="58" y="70"/>
                    <a:pt x="12" y="83"/>
                    <a:pt x="12" y="59"/>
                  </a:cubicBezTo>
                  <a:cubicBezTo>
                    <a:pt x="12" y="26"/>
                    <a:pt x="6" y="28"/>
                    <a:pt x="6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6" name="ïs1idé">
              <a:extLst>
                <a:ext uri="{FF2B5EF4-FFF2-40B4-BE49-F238E27FC236}">
                  <a16:creationId xmlns:a16="http://schemas.microsoft.com/office/drawing/2014/main" id="{1121E640-90A0-4666-B109-EFB84D99CB3C}"/>
                </a:ext>
              </a:extLst>
            </p:cNvPr>
            <p:cNvSpPr/>
            <p:nvPr/>
          </p:nvSpPr>
          <p:spPr bwMode="auto">
            <a:xfrm>
              <a:off x="6610351" y="2111375"/>
              <a:ext cx="314325" cy="454025"/>
            </a:xfrm>
            <a:custGeom>
              <a:avLst/>
              <a:gdLst>
                <a:gd name="T0" fmla="*/ 2 w 141"/>
                <a:gd name="T1" fmla="*/ 89 h 204"/>
                <a:gd name="T2" fmla="*/ 78 w 141"/>
                <a:gd name="T3" fmla="*/ 184 h 204"/>
                <a:gd name="T4" fmla="*/ 77 w 141"/>
                <a:gd name="T5" fmla="*/ 155 h 204"/>
                <a:gd name="T6" fmla="*/ 66 w 141"/>
                <a:gd name="T7" fmla="*/ 140 h 204"/>
                <a:gd name="T8" fmla="*/ 124 w 141"/>
                <a:gd name="T9" fmla="*/ 83 h 204"/>
                <a:gd name="T10" fmla="*/ 120 w 141"/>
                <a:gd name="T11" fmla="*/ 32 h 204"/>
                <a:gd name="T12" fmla="*/ 2 w 141"/>
                <a:gd name="T13" fmla="*/ 8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204">
                  <a:moveTo>
                    <a:pt x="2" y="89"/>
                  </a:moveTo>
                  <a:cubicBezTo>
                    <a:pt x="7" y="204"/>
                    <a:pt x="78" y="184"/>
                    <a:pt x="78" y="184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7" y="155"/>
                    <a:pt x="47" y="140"/>
                    <a:pt x="66" y="140"/>
                  </a:cubicBezTo>
                  <a:cubicBezTo>
                    <a:pt x="98" y="141"/>
                    <a:pt x="124" y="115"/>
                    <a:pt x="124" y="83"/>
                  </a:cubicBezTo>
                  <a:cubicBezTo>
                    <a:pt x="125" y="51"/>
                    <a:pt x="141" y="43"/>
                    <a:pt x="120" y="32"/>
                  </a:cubicBezTo>
                  <a:cubicBezTo>
                    <a:pt x="64" y="0"/>
                    <a:pt x="0" y="43"/>
                    <a:pt x="2" y="8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ïş1iḍe">
              <a:extLst>
                <a:ext uri="{FF2B5EF4-FFF2-40B4-BE49-F238E27FC236}">
                  <a16:creationId xmlns:a16="http://schemas.microsoft.com/office/drawing/2014/main" id="{ED98FE8A-B0CD-464C-B88A-12FC6FEB7FB5}"/>
                </a:ext>
              </a:extLst>
            </p:cNvPr>
            <p:cNvSpPr/>
            <p:nvPr/>
          </p:nvSpPr>
          <p:spPr bwMode="auto">
            <a:xfrm>
              <a:off x="6661151" y="2362200"/>
              <a:ext cx="76200" cy="103188"/>
            </a:xfrm>
            <a:custGeom>
              <a:avLst/>
              <a:gdLst>
                <a:gd name="T0" fmla="*/ 33 w 34"/>
                <a:gd name="T1" fmla="*/ 46 h 46"/>
                <a:gd name="T2" fmla="*/ 33 w 34"/>
                <a:gd name="T3" fmla="*/ 46 h 46"/>
                <a:gd name="T4" fmla="*/ 0 w 34"/>
                <a:gd name="T5" fmla="*/ 1 h 46"/>
                <a:gd name="T6" fmla="*/ 1 w 34"/>
                <a:gd name="T7" fmla="*/ 0 h 46"/>
                <a:gd name="T8" fmla="*/ 2 w 34"/>
                <a:gd name="T9" fmla="*/ 1 h 46"/>
                <a:gd name="T10" fmla="*/ 34 w 34"/>
                <a:gd name="T11" fmla="*/ 44 h 46"/>
                <a:gd name="T12" fmla="*/ 34 w 34"/>
                <a:gd name="T13" fmla="*/ 45 h 46"/>
                <a:gd name="T14" fmla="*/ 33 w 34"/>
                <a:gd name="T1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46">
                  <a:moveTo>
                    <a:pt x="33" y="46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14" y="39"/>
                    <a:pt x="3" y="23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4" y="16"/>
                    <a:pt x="11" y="36"/>
                    <a:pt x="34" y="44"/>
                  </a:cubicBezTo>
                  <a:cubicBezTo>
                    <a:pt x="34" y="44"/>
                    <a:pt x="34" y="45"/>
                    <a:pt x="34" y="45"/>
                  </a:cubicBezTo>
                  <a:cubicBezTo>
                    <a:pt x="34" y="46"/>
                    <a:pt x="34" y="46"/>
                    <a:pt x="33" y="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îślïde">
              <a:extLst>
                <a:ext uri="{FF2B5EF4-FFF2-40B4-BE49-F238E27FC236}">
                  <a16:creationId xmlns:a16="http://schemas.microsoft.com/office/drawing/2014/main" id="{C4942A83-9B20-4DD2-B0FA-4BF898B3148B}"/>
                </a:ext>
              </a:extLst>
            </p:cNvPr>
            <p:cNvSpPr/>
            <p:nvPr/>
          </p:nvSpPr>
          <p:spPr bwMode="auto">
            <a:xfrm>
              <a:off x="6494463" y="3590925"/>
              <a:ext cx="252413" cy="1508125"/>
            </a:xfrm>
            <a:custGeom>
              <a:avLst/>
              <a:gdLst>
                <a:gd name="T0" fmla="*/ 9 w 159"/>
                <a:gd name="T1" fmla="*/ 0 h 950"/>
                <a:gd name="T2" fmla="*/ 0 w 159"/>
                <a:gd name="T3" fmla="*/ 950 h 950"/>
                <a:gd name="T4" fmla="*/ 131 w 159"/>
                <a:gd name="T5" fmla="*/ 949 h 950"/>
                <a:gd name="T6" fmla="*/ 159 w 159"/>
                <a:gd name="T7" fmla="*/ 34 h 950"/>
                <a:gd name="T8" fmla="*/ 9 w 159"/>
                <a:gd name="T9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950">
                  <a:moveTo>
                    <a:pt x="9" y="0"/>
                  </a:moveTo>
                  <a:lnTo>
                    <a:pt x="0" y="950"/>
                  </a:lnTo>
                  <a:lnTo>
                    <a:pt x="131" y="949"/>
                  </a:lnTo>
                  <a:lnTo>
                    <a:pt x="159" y="3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íṣľïḑê">
              <a:extLst>
                <a:ext uri="{FF2B5EF4-FFF2-40B4-BE49-F238E27FC236}">
                  <a16:creationId xmlns:a16="http://schemas.microsoft.com/office/drawing/2014/main" id="{983F892E-75D4-4D25-AB94-9F4430234F6E}"/>
                </a:ext>
              </a:extLst>
            </p:cNvPr>
            <p:cNvSpPr/>
            <p:nvPr/>
          </p:nvSpPr>
          <p:spPr bwMode="auto">
            <a:xfrm>
              <a:off x="6616701" y="3567113"/>
              <a:ext cx="30163" cy="1530350"/>
            </a:xfrm>
            <a:custGeom>
              <a:avLst/>
              <a:gdLst>
                <a:gd name="T0" fmla="*/ 3 w 19"/>
                <a:gd name="T1" fmla="*/ 964 h 964"/>
                <a:gd name="T2" fmla="*/ 0 w 19"/>
                <a:gd name="T3" fmla="*/ 964 h 964"/>
                <a:gd name="T4" fmla="*/ 16 w 19"/>
                <a:gd name="T5" fmla="*/ 0 h 964"/>
                <a:gd name="T6" fmla="*/ 19 w 19"/>
                <a:gd name="T7" fmla="*/ 0 h 964"/>
                <a:gd name="T8" fmla="*/ 3 w 19"/>
                <a:gd name="T9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964">
                  <a:moveTo>
                    <a:pt x="3" y="964"/>
                  </a:moveTo>
                  <a:lnTo>
                    <a:pt x="0" y="964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3" y="9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íṩľîḍê">
              <a:extLst>
                <a:ext uri="{FF2B5EF4-FFF2-40B4-BE49-F238E27FC236}">
                  <a16:creationId xmlns:a16="http://schemas.microsoft.com/office/drawing/2014/main" id="{3388217E-2CC9-4281-9ED1-A7772C44A956}"/>
                </a:ext>
              </a:extLst>
            </p:cNvPr>
            <p:cNvSpPr/>
            <p:nvPr/>
          </p:nvSpPr>
          <p:spPr bwMode="auto">
            <a:xfrm>
              <a:off x="6746876" y="3590925"/>
              <a:ext cx="295275" cy="1508125"/>
            </a:xfrm>
            <a:custGeom>
              <a:avLst/>
              <a:gdLst>
                <a:gd name="T0" fmla="*/ 158 w 186"/>
                <a:gd name="T1" fmla="*/ 950 h 950"/>
                <a:gd name="T2" fmla="*/ 28 w 186"/>
                <a:gd name="T3" fmla="*/ 949 h 950"/>
                <a:gd name="T4" fmla="*/ 44 w 186"/>
                <a:gd name="T5" fmla="*/ 438 h 950"/>
                <a:gd name="T6" fmla="*/ 1 w 186"/>
                <a:gd name="T7" fmla="*/ 88 h 950"/>
                <a:gd name="T8" fmla="*/ 0 w 186"/>
                <a:gd name="T9" fmla="*/ 34 h 950"/>
                <a:gd name="T10" fmla="*/ 51 w 186"/>
                <a:gd name="T11" fmla="*/ 23 h 950"/>
                <a:gd name="T12" fmla="*/ 141 w 186"/>
                <a:gd name="T13" fmla="*/ 3 h 950"/>
                <a:gd name="T14" fmla="*/ 150 w 186"/>
                <a:gd name="T15" fmla="*/ 0 h 950"/>
                <a:gd name="T16" fmla="*/ 186 w 186"/>
                <a:gd name="T17" fmla="*/ 433 h 950"/>
                <a:gd name="T18" fmla="*/ 158 w 186"/>
                <a:gd name="T19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6" h="950">
                  <a:moveTo>
                    <a:pt x="158" y="950"/>
                  </a:moveTo>
                  <a:lnTo>
                    <a:pt x="28" y="949"/>
                  </a:lnTo>
                  <a:lnTo>
                    <a:pt x="44" y="438"/>
                  </a:lnTo>
                  <a:lnTo>
                    <a:pt x="1" y="88"/>
                  </a:lnTo>
                  <a:lnTo>
                    <a:pt x="0" y="34"/>
                  </a:lnTo>
                  <a:lnTo>
                    <a:pt x="51" y="23"/>
                  </a:lnTo>
                  <a:lnTo>
                    <a:pt x="141" y="3"/>
                  </a:lnTo>
                  <a:lnTo>
                    <a:pt x="150" y="0"/>
                  </a:lnTo>
                  <a:lnTo>
                    <a:pt x="186" y="433"/>
                  </a:lnTo>
                  <a:lnTo>
                    <a:pt x="158" y="95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islíḑê">
              <a:extLst>
                <a:ext uri="{FF2B5EF4-FFF2-40B4-BE49-F238E27FC236}">
                  <a16:creationId xmlns:a16="http://schemas.microsoft.com/office/drawing/2014/main" id="{DD122CD4-5497-4476-AB5E-0BC8C24B85FF}"/>
                </a:ext>
              </a:extLst>
            </p:cNvPr>
            <p:cNvSpPr/>
            <p:nvPr/>
          </p:nvSpPr>
          <p:spPr bwMode="auto">
            <a:xfrm>
              <a:off x="6827838" y="3586163"/>
              <a:ext cx="76200" cy="1511300"/>
            </a:xfrm>
            <a:custGeom>
              <a:avLst/>
              <a:gdLst>
                <a:gd name="T0" fmla="*/ 14 w 34"/>
                <a:gd name="T1" fmla="*/ 680 h 680"/>
                <a:gd name="T2" fmla="*/ 12 w 34"/>
                <a:gd name="T3" fmla="*/ 680 h 680"/>
                <a:gd name="T4" fmla="*/ 32 w 34"/>
                <a:gd name="T5" fmla="*/ 302 h 680"/>
                <a:gd name="T6" fmla="*/ 0 w 34"/>
                <a:gd name="T7" fmla="*/ 0 h 680"/>
                <a:gd name="T8" fmla="*/ 2 w 34"/>
                <a:gd name="T9" fmla="*/ 0 h 680"/>
                <a:gd name="T10" fmla="*/ 34 w 34"/>
                <a:gd name="T11" fmla="*/ 302 h 680"/>
                <a:gd name="T12" fmla="*/ 14 w 34"/>
                <a:gd name="T13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80">
                  <a:moveTo>
                    <a:pt x="14" y="680"/>
                  </a:moveTo>
                  <a:cubicBezTo>
                    <a:pt x="12" y="680"/>
                    <a:pt x="12" y="680"/>
                    <a:pt x="12" y="680"/>
                  </a:cubicBezTo>
                  <a:cubicBezTo>
                    <a:pt x="12" y="587"/>
                    <a:pt x="32" y="305"/>
                    <a:pt x="32" y="3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4" y="302"/>
                    <a:pt x="34" y="302"/>
                    <a:pt x="34" y="302"/>
                  </a:cubicBezTo>
                  <a:cubicBezTo>
                    <a:pt x="34" y="305"/>
                    <a:pt x="14" y="587"/>
                    <a:pt x="14" y="6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2" name="iṣḷïḑê">
              <a:extLst>
                <a:ext uri="{FF2B5EF4-FFF2-40B4-BE49-F238E27FC236}">
                  <a16:creationId xmlns:a16="http://schemas.microsoft.com/office/drawing/2014/main" id="{6BA934CC-068E-4770-9227-5CECC4831A31}"/>
                </a:ext>
              </a:extLst>
            </p:cNvPr>
            <p:cNvSpPr/>
            <p:nvPr/>
          </p:nvSpPr>
          <p:spPr bwMode="auto">
            <a:xfrm>
              <a:off x="6530976" y="3349625"/>
              <a:ext cx="444500" cy="411163"/>
            </a:xfrm>
            <a:custGeom>
              <a:avLst/>
              <a:gdLst>
                <a:gd name="T0" fmla="*/ 200 w 200"/>
                <a:gd name="T1" fmla="*/ 91 h 185"/>
                <a:gd name="T2" fmla="*/ 200 w 200"/>
                <a:gd name="T3" fmla="*/ 97 h 185"/>
                <a:gd name="T4" fmla="*/ 195 w 200"/>
                <a:gd name="T5" fmla="*/ 123 h 185"/>
                <a:gd name="T6" fmla="*/ 168 w 200"/>
                <a:gd name="T7" fmla="*/ 161 h 185"/>
                <a:gd name="T8" fmla="*/ 97 w 200"/>
                <a:gd name="T9" fmla="*/ 184 h 185"/>
                <a:gd name="T10" fmla="*/ 94 w 200"/>
                <a:gd name="T11" fmla="*/ 184 h 185"/>
                <a:gd name="T12" fmla="*/ 2 w 200"/>
                <a:gd name="T13" fmla="*/ 90 h 185"/>
                <a:gd name="T14" fmla="*/ 104 w 200"/>
                <a:gd name="T15" fmla="*/ 2 h 185"/>
                <a:gd name="T16" fmla="*/ 200 w 200"/>
                <a:gd name="T17" fmla="*/ 9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85">
                  <a:moveTo>
                    <a:pt x="200" y="91"/>
                  </a:moveTo>
                  <a:cubicBezTo>
                    <a:pt x="200" y="93"/>
                    <a:pt x="200" y="95"/>
                    <a:pt x="200" y="97"/>
                  </a:cubicBezTo>
                  <a:cubicBezTo>
                    <a:pt x="199" y="106"/>
                    <a:pt x="198" y="115"/>
                    <a:pt x="195" y="123"/>
                  </a:cubicBezTo>
                  <a:cubicBezTo>
                    <a:pt x="189" y="138"/>
                    <a:pt x="180" y="151"/>
                    <a:pt x="168" y="161"/>
                  </a:cubicBezTo>
                  <a:cubicBezTo>
                    <a:pt x="149" y="176"/>
                    <a:pt x="124" y="185"/>
                    <a:pt x="97" y="184"/>
                  </a:cubicBezTo>
                  <a:cubicBezTo>
                    <a:pt x="96" y="184"/>
                    <a:pt x="95" y="184"/>
                    <a:pt x="94" y="184"/>
                  </a:cubicBezTo>
                  <a:cubicBezTo>
                    <a:pt x="41" y="181"/>
                    <a:pt x="0" y="139"/>
                    <a:pt x="2" y="90"/>
                  </a:cubicBezTo>
                  <a:cubicBezTo>
                    <a:pt x="4" y="39"/>
                    <a:pt x="50" y="0"/>
                    <a:pt x="104" y="2"/>
                  </a:cubicBezTo>
                  <a:cubicBezTo>
                    <a:pt x="157" y="4"/>
                    <a:pt x="198" y="44"/>
                    <a:pt x="200" y="91"/>
                  </a:cubicBez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ṡḷíḋe">
              <a:extLst>
                <a:ext uri="{FF2B5EF4-FFF2-40B4-BE49-F238E27FC236}">
                  <a16:creationId xmlns:a16="http://schemas.microsoft.com/office/drawing/2014/main" id="{6A200568-BBDC-4A00-948A-E4CDF72EB2BC}"/>
                </a:ext>
              </a:extLst>
            </p:cNvPr>
            <p:cNvSpPr/>
            <p:nvPr/>
          </p:nvSpPr>
          <p:spPr bwMode="auto">
            <a:xfrm>
              <a:off x="6742113" y="3379788"/>
              <a:ext cx="34925" cy="206375"/>
            </a:xfrm>
            <a:custGeom>
              <a:avLst/>
              <a:gdLst>
                <a:gd name="T0" fmla="*/ 15 w 16"/>
                <a:gd name="T1" fmla="*/ 93 h 93"/>
                <a:gd name="T2" fmla="*/ 15 w 16"/>
                <a:gd name="T3" fmla="*/ 93 h 93"/>
                <a:gd name="T4" fmla="*/ 11 w 16"/>
                <a:gd name="T5" fmla="*/ 92 h 93"/>
                <a:gd name="T6" fmla="*/ 3 w 16"/>
                <a:gd name="T7" fmla="*/ 89 h 93"/>
                <a:gd name="T8" fmla="*/ 0 w 16"/>
                <a:gd name="T9" fmla="*/ 81 h 93"/>
                <a:gd name="T10" fmla="*/ 3 w 16"/>
                <a:gd name="T11" fmla="*/ 1 h 93"/>
                <a:gd name="T12" fmla="*/ 4 w 16"/>
                <a:gd name="T13" fmla="*/ 0 h 93"/>
                <a:gd name="T14" fmla="*/ 5 w 16"/>
                <a:gd name="T15" fmla="*/ 1 h 93"/>
                <a:gd name="T16" fmla="*/ 2 w 16"/>
                <a:gd name="T17" fmla="*/ 81 h 93"/>
                <a:gd name="T18" fmla="*/ 4 w 16"/>
                <a:gd name="T19" fmla="*/ 87 h 93"/>
                <a:gd name="T20" fmla="*/ 11 w 16"/>
                <a:gd name="T21" fmla="*/ 90 h 93"/>
                <a:gd name="T22" fmla="*/ 15 w 16"/>
                <a:gd name="T23" fmla="*/ 91 h 93"/>
                <a:gd name="T24" fmla="*/ 16 w 16"/>
                <a:gd name="T25" fmla="*/ 92 h 93"/>
                <a:gd name="T26" fmla="*/ 15 w 16"/>
                <a:gd name="T2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93">
                  <a:moveTo>
                    <a:pt x="15" y="93"/>
                  </a:moveTo>
                  <a:cubicBezTo>
                    <a:pt x="15" y="93"/>
                    <a:pt x="15" y="93"/>
                    <a:pt x="15" y="93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8" y="92"/>
                    <a:pt x="5" y="91"/>
                    <a:pt x="3" y="89"/>
                  </a:cubicBezTo>
                  <a:cubicBezTo>
                    <a:pt x="1" y="87"/>
                    <a:pt x="0" y="84"/>
                    <a:pt x="0" y="8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4" y="0"/>
                    <a:pt x="5" y="1"/>
                    <a:pt x="5" y="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3"/>
                    <a:pt x="3" y="86"/>
                    <a:pt x="4" y="87"/>
                  </a:cubicBezTo>
                  <a:cubicBezTo>
                    <a:pt x="6" y="89"/>
                    <a:pt x="8" y="90"/>
                    <a:pt x="11" y="90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15" y="91"/>
                    <a:pt x="16" y="91"/>
                    <a:pt x="16" y="92"/>
                  </a:cubicBezTo>
                  <a:cubicBezTo>
                    <a:pt x="16" y="92"/>
                    <a:pt x="15" y="93"/>
                    <a:pt x="15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4" name="í$lîḓè">
              <a:extLst>
                <a:ext uri="{FF2B5EF4-FFF2-40B4-BE49-F238E27FC236}">
                  <a16:creationId xmlns:a16="http://schemas.microsoft.com/office/drawing/2014/main" id="{FA668E57-9670-49A9-AD59-B5E000446429}"/>
                </a:ext>
              </a:extLst>
            </p:cNvPr>
            <p:cNvSpPr/>
            <p:nvPr/>
          </p:nvSpPr>
          <p:spPr bwMode="auto">
            <a:xfrm>
              <a:off x="6772276" y="3511550"/>
              <a:ext cx="9525" cy="115888"/>
            </a:xfrm>
            <a:custGeom>
              <a:avLst/>
              <a:gdLst>
                <a:gd name="T0" fmla="*/ 1 w 4"/>
                <a:gd name="T1" fmla="*/ 52 h 52"/>
                <a:gd name="T2" fmla="*/ 1 w 4"/>
                <a:gd name="T3" fmla="*/ 52 h 52"/>
                <a:gd name="T4" fmla="*/ 0 w 4"/>
                <a:gd name="T5" fmla="*/ 51 h 52"/>
                <a:gd name="T6" fmla="*/ 2 w 4"/>
                <a:gd name="T7" fmla="*/ 1 h 52"/>
                <a:gd name="T8" fmla="*/ 3 w 4"/>
                <a:gd name="T9" fmla="*/ 0 h 52"/>
                <a:gd name="T10" fmla="*/ 4 w 4"/>
                <a:gd name="T11" fmla="*/ 1 h 52"/>
                <a:gd name="T12" fmla="*/ 2 w 4"/>
                <a:gd name="T13" fmla="*/ 51 h 52"/>
                <a:gd name="T14" fmla="*/ 1 w 4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52">
                  <a:moveTo>
                    <a:pt x="1" y="52"/>
                  </a:moveTo>
                  <a:cubicBezTo>
                    <a:pt x="1" y="52"/>
                    <a:pt x="1" y="52"/>
                    <a:pt x="1" y="52"/>
                  </a:cubicBezTo>
                  <a:cubicBezTo>
                    <a:pt x="0" y="52"/>
                    <a:pt x="0" y="51"/>
                    <a:pt x="0" y="5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2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5" name="îšļíďé">
              <a:extLst>
                <a:ext uri="{FF2B5EF4-FFF2-40B4-BE49-F238E27FC236}">
                  <a16:creationId xmlns:a16="http://schemas.microsoft.com/office/drawing/2014/main" id="{0F188401-8018-42A1-86BE-F85D5CECB622}"/>
                </a:ext>
              </a:extLst>
            </p:cNvPr>
            <p:cNvSpPr/>
            <p:nvPr/>
          </p:nvSpPr>
          <p:spPr bwMode="auto">
            <a:xfrm>
              <a:off x="5370513" y="4992688"/>
              <a:ext cx="419100" cy="150813"/>
            </a:xfrm>
            <a:custGeom>
              <a:avLst/>
              <a:gdLst>
                <a:gd name="T0" fmla="*/ 161 w 189"/>
                <a:gd name="T1" fmla="*/ 64 h 68"/>
                <a:gd name="T2" fmla="*/ 56 w 189"/>
                <a:gd name="T3" fmla="*/ 68 h 68"/>
                <a:gd name="T4" fmla="*/ 3 w 189"/>
                <a:gd name="T5" fmla="*/ 59 h 68"/>
                <a:gd name="T6" fmla="*/ 12 w 189"/>
                <a:gd name="T7" fmla="*/ 50 h 68"/>
                <a:gd name="T8" fmla="*/ 30 w 189"/>
                <a:gd name="T9" fmla="*/ 48 h 68"/>
                <a:gd name="T10" fmla="*/ 120 w 189"/>
                <a:gd name="T11" fmla="*/ 6 h 68"/>
                <a:gd name="T12" fmla="*/ 146 w 189"/>
                <a:gd name="T13" fmla="*/ 0 h 68"/>
                <a:gd name="T14" fmla="*/ 158 w 189"/>
                <a:gd name="T15" fmla="*/ 7 h 68"/>
                <a:gd name="T16" fmla="*/ 174 w 189"/>
                <a:gd name="T17" fmla="*/ 34 h 68"/>
                <a:gd name="T18" fmla="*/ 174 w 189"/>
                <a:gd name="T19" fmla="*/ 34 h 68"/>
                <a:gd name="T20" fmla="*/ 161 w 189"/>
                <a:gd name="T21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68">
                  <a:moveTo>
                    <a:pt x="161" y="64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25" y="68"/>
                    <a:pt x="6" y="66"/>
                    <a:pt x="3" y="59"/>
                  </a:cubicBezTo>
                  <a:cubicBezTo>
                    <a:pt x="0" y="55"/>
                    <a:pt x="2" y="51"/>
                    <a:pt x="12" y="50"/>
                  </a:cubicBezTo>
                  <a:cubicBezTo>
                    <a:pt x="18" y="50"/>
                    <a:pt x="24" y="49"/>
                    <a:pt x="30" y="48"/>
                  </a:cubicBezTo>
                  <a:cubicBezTo>
                    <a:pt x="90" y="37"/>
                    <a:pt x="120" y="6"/>
                    <a:pt x="120" y="6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58" y="7"/>
                    <a:pt x="158" y="7"/>
                    <a:pt x="158" y="7"/>
                  </a:cubicBezTo>
                  <a:cubicBezTo>
                    <a:pt x="158" y="7"/>
                    <a:pt x="156" y="22"/>
                    <a:pt x="174" y="34"/>
                  </a:cubicBezTo>
                  <a:cubicBezTo>
                    <a:pt x="174" y="34"/>
                    <a:pt x="174" y="34"/>
                    <a:pt x="174" y="34"/>
                  </a:cubicBezTo>
                  <a:cubicBezTo>
                    <a:pt x="189" y="44"/>
                    <a:pt x="180" y="64"/>
                    <a:pt x="161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6" name="íśļiďè">
              <a:extLst>
                <a:ext uri="{FF2B5EF4-FFF2-40B4-BE49-F238E27FC236}">
                  <a16:creationId xmlns:a16="http://schemas.microsoft.com/office/drawing/2014/main" id="{16F6115F-D3AF-40A1-899E-E13E71577B2B}"/>
                </a:ext>
              </a:extLst>
            </p:cNvPr>
            <p:cNvSpPr/>
            <p:nvPr/>
          </p:nvSpPr>
          <p:spPr bwMode="auto">
            <a:xfrm>
              <a:off x="5430838" y="3889375"/>
              <a:ext cx="314325" cy="1214438"/>
            </a:xfrm>
            <a:custGeom>
              <a:avLst/>
              <a:gdLst>
                <a:gd name="T0" fmla="*/ 118 w 142"/>
                <a:gd name="T1" fmla="*/ 482 h 547"/>
                <a:gd name="T2" fmla="*/ 118 w 142"/>
                <a:gd name="T3" fmla="*/ 482 h 547"/>
                <a:gd name="T4" fmla="*/ 132 w 142"/>
                <a:gd name="T5" fmla="*/ 267 h 547"/>
                <a:gd name="T6" fmla="*/ 125 w 142"/>
                <a:gd name="T7" fmla="*/ 205 h 547"/>
                <a:gd name="T8" fmla="*/ 120 w 142"/>
                <a:gd name="T9" fmla="*/ 0 h 547"/>
                <a:gd name="T10" fmla="*/ 23 w 142"/>
                <a:gd name="T11" fmla="*/ 11 h 547"/>
                <a:gd name="T12" fmla="*/ 66 w 142"/>
                <a:gd name="T13" fmla="*/ 208 h 547"/>
                <a:gd name="T14" fmla="*/ 68 w 142"/>
                <a:gd name="T15" fmla="*/ 276 h 547"/>
                <a:gd name="T16" fmla="*/ 88 w 142"/>
                <a:gd name="T17" fmla="*/ 480 h 547"/>
                <a:gd name="T18" fmla="*/ 71 w 142"/>
                <a:gd name="T19" fmla="*/ 513 h 547"/>
                <a:gd name="T20" fmla="*/ 3 w 142"/>
                <a:gd name="T21" fmla="*/ 545 h 547"/>
                <a:gd name="T22" fmla="*/ 0 w 142"/>
                <a:gd name="T23" fmla="*/ 545 h 547"/>
                <a:gd name="T24" fmla="*/ 9 w 142"/>
                <a:gd name="T25" fmla="*/ 547 h 547"/>
                <a:gd name="T26" fmla="*/ 119 w 142"/>
                <a:gd name="T27" fmla="*/ 500 h 547"/>
                <a:gd name="T28" fmla="*/ 118 w 142"/>
                <a:gd name="T29" fmla="*/ 482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2" h="547">
                  <a:moveTo>
                    <a:pt x="118" y="482"/>
                  </a:moveTo>
                  <a:cubicBezTo>
                    <a:pt x="118" y="482"/>
                    <a:pt x="118" y="482"/>
                    <a:pt x="118" y="482"/>
                  </a:cubicBezTo>
                  <a:cubicBezTo>
                    <a:pt x="125" y="430"/>
                    <a:pt x="142" y="301"/>
                    <a:pt x="132" y="267"/>
                  </a:cubicBezTo>
                  <a:cubicBezTo>
                    <a:pt x="121" y="225"/>
                    <a:pt x="125" y="205"/>
                    <a:pt x="125" y="205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66" y="208"/>
                    <a:pt x="66" y="208"/>
                    <a:pt x="66" y="208"/>
                  </a:cubicBezTo>
                  <a:cubicBezTo>
                    <a:pt x="68" y="276"/>
                    <a:pt x="68" y="276"/>
                    <a:pt x="68" y="276"/>
                  </a:cubicBezTo>
                  <a:cubicBezTo>
                    <a:pt x="88" y="480"/>
                    <a:pt x="88" y="480"/>
                    <a:pt x="88" y="480"/>
                  </a:cubicBezTo>
                  <a:cubicBezTo>
                    <a:pt x="90" y="494"/>
                    <a:pt x="83" y="505"/>
                    <a:pt x="71" y="513"/>
                  </a:cubicBezTo>
                  <a:cubicBezTo>
                    <a:pt x="57" y="523"/>
                    <a:pt x="35" y="539"/>
                    <a:pt x="3" y="545"/>
                  </a:cubicBezTo>
                  <a:cubicBezTo>
                    <a:pt x="2" y="545"/>
                    <a:pt x="1" y="545"/>
                    <a:pt x="0" y="545"/>
                  </a:cubicBezTo>
                  <a:cubicBezTo>
                    <a:pt x="3" y="546"/>
                    <a:pt x="6" y="547"/>
                    <a:pt x="9" y="547"/>
                  </a:cubicBezTo>
                  <a:cubicBezTo>
                    <a:pt x="68" y="545"/>
                    <a:pt x="107" y="516"/>
                    <a:pt x="119" y="500"/>
                  </a:cubicBezTo>
                  <a:cubicBezTo>
                    <a:pt x="120" y="498"/>
                    <a:pt x="121" y="481"/>
                    <a:pt x="118" y="482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7" name="ïṩḷîḑé">
              <a:extLst>
                <a:ext uri="{FF2B5EF4-FFF2-40B4-BE49-F238E27FC236}">
                  <a16:creationId xmlns:a16="http://schemas.microsoft.com/office/drawing/2014/main" id="{41CDE4A5-FB01-4954-ACEA-F8FFE8AC14EF}"/>
                </a:ext>
              </a:extLst>
            </p:cNvPr>
            <p:cNvSpPr/>
            <p:nvPr/>
          </p:nvSpPr>
          <p:spPr bwMode="auto">
            <a:xfrm>
              <a:off x="5665788" y="3917950"/>
              <a:ext cx="227013" cy="1095375"/>
            </a:xfrm>
            <a:custGeom>
              <a:avLst/>
              <a:gdLst>
                <a:gd name="T0" fmla="*/ 83 w 102"/>
                <a:gd name="T1" fmla="*/ 256 h 493"/>
                <a:gd name="T2" fmla="*/ 46 w 102"/>
                <a:gd name="T3" fmla="*/ 493 h 493"/>
                <a:gd name="T4" fmla="*/ 13 w 102"/>
                <a:gd name="T5" fmla="*/ 490 h 493"/>
                <a:gd name="T6" fmla="*/ 13 w 102"/>
                <a:gd name="T7" fmla="*/ 201 h 493"/>
                <a:gd name="T8" fmla="*/ 0 w 102"/>
                <a:gd name="T9" fmla="*/ 0 h 493"/>
                <a:gd name="T10" fmla="*/ 102 w 102"/>
                <a:gd name="T11" fmla="*/ 18 h 493"/>
                <a:gd name="T12" fmla="*/ 66 w 102"/>
                <a:gd name="T13" fmla="*/ 193 h 493"/>
                <a:gd name="T14" fmla="*/ 65 w 102"/>
                <a:gd name="T15" fmla="*/ 195 h 493"/>
                <a:gd name="T16" fmla="*/ 66 w 102"/>
                <a:gd name="T17" fmla="*/ 196 h 493"/>
                <a:gd name="T18" fmla="*/ 83 w 102"/>
                <a:gd name="T19" fmla="*/ 25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493">
                  <a:moveTo>
                    <a:pt x="83" y="256"/>
                  </a:moveTo>
                  <a:cubicBezTo>
                    <a:pt x="90" y="300"/>
                    <a:pt x="46" y="493"/>
                    <a:pt x="46" y="493"/>
                  </a:cubicBezTo>
                  <a:cubicBezTo>
                    <a:pt x="13" y="490"/>
                    <a:pt x="13" y="490"/>
                    <a:pt x="13" y="490"/>
                  </a:cubicBezTo>
                  <a:cubicBezTo>
                    <a:pt x="13" y="201"/>
                    <a:pt x="13" y="201"/>
                    <a:pt x="13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66" y="193"/>
                    <a:pt x="66" y="193"/>
                    <a:pt x="66" y="193"/>
                  </a:cubicBezTo>
                  <a:cubicBezTo>
                    <a:pt x="65" y="195"/>
                    <a:pt x="65" y="195"/>
                    <a:pt x="65" y="195"/>
                  </a:cubicBezTo>
                  <a:cubicBezTo>
                    <a:pt x="65" y="195"/>
                    <a:pt x="65" y="195"/>
                    <a:pt x="66" y="196"/>
                  </a:cubicBezTo>
                  <a:cubicBezTo>
                    <a:pt x="68" y="201"/>
                    <a:pt x="76" y="219"/>
                    <a:pt x="83" y="256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8" name="íṥ1îde">
              <a:extLst>
                <a:ext uri="{FF2B5EF4-FFF2-40B4-BE49-F238E27FC236}">
                  <a16:creationId xmlns:a16="http://schemas.microsoft.com/office/drawing/2014/main" id="{A73DDBD4-E699-4145-815E-ED22808D6888}"/>
                </a:ext>
              </a:extLst>
            </p:cNvPr>
            <p:cNvSpPr/>
            <p:nvPr/>
          </p:nvSpPr>
          <p:spPr bwMode="auto">
            <a:xfrm>
              <a:off x="5648326" y="4022725"/>
              <a:ext cx="49213" cy="998538"/>
            </a:xfrm>
            <a:custGeom>
              <a:avLst/>
              <a:gdLst>
                <a:gd name="T0" fmla="*/ 21 w 22"/>
                <a:gd name="T1" fmla="*/ 450 h 450"/>
                <a:gd name="T2" fmla="*/ 20 w 22"/>
                <a:gd name="T3" fmla="*/ 449 h 450"/>
                <a:gd name="T4" fmla="*/ 15 w 22"/>
                <a:gd name="T5" fmla="*/ 170 h 450"/>
                <a:gd name="T6" fmla="*/ 2 w 22"/>
                <a:gd name="T7" fmla="*/ 1 h 450"/>
                <a:gd name="T8" fmla="*/ 3 w 22"/>
                <a:gd name="T9" fmla="*/ 0 h 450"/>
                <a:gd name="T10" fmla="*/ 4 w 22"/>
                <a:gd name="T11" fmla="*/ 1 h 450"/>
                <a:gd name="T12" fmla="*/ 17 w 22"/>
                <a:gd name="T13" fmla="*/ 169 h 450"/>
                <a:gd name="T14" fmla="*/ 22 w 22"/>
                <a:gd name="T15" fmla="*/ 449 h 450"/>
                <a:gd name="T16" fmla="*/ 21 w 22"/>
                <a:gd name="T17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50">
                  <a:moveTo>
                    <a:pt x="21" y="450"/>
                  </a:moveTo>
                  <a:cubicBezTo>
                    <a:pt x="20" y="450"/>
                    <a:pt x="20" y="450"/>
                    <a:pt x="20" y="449"/>
                  </a:cubicBezTo>
                  <a:cubicBezTo>
                    <a:pt x="19" y="355"/>
                    <a:pt x="16" y="175"/>
                    <a:pt x="15" y="170"/>
                  </a:cubicBezTo>
                  <a:cubicBezTo>
                    <a:pt x="0" y="135"/>
                    <a:pt x="2" y="6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2" y="134"/>
                    <a:pt x="17" y="169"/>
                  </a:cubicBezTo>
                  <a:cubicBezTo>
                    <a:pt x="19" y="174"/>
                    <a:pt x="21" y="421"/>
                    <a:pt x="22" y="449"/>
                  </a:cubicBezTo>
                  <a:cubicBezTo>
                    <a:pt x="22" y="450"/>
                    <a:pt x="21" y="450"/>
                    <a:pt x="21" y="45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9" name="ïS1íde">
              <a:extLst>
                <a:ext uri="{FF2B5EF4-FFF2-40B4-BE49-F238E27FC236}">
                  <a16:creationId xmlns:a16="http://schemas.microsoft.com/office/drawing/2014/main" id="{AB4E8995-2947-4AA1-99EE-A4D904F84CB0}"/>
                </a:ext>
              </a:extLst>
            </p:cNvPr>
            <p:cNvSpPr/>
            <p:nvPr/>
          </p:nvSpPr>
          <p:spPr bwMode="auto">
            <a:xfrm>
              <a:off x="5416551" y="3395663"/>
              <a:ext cx="542925" cy="788988"/>
            </a:xfrm>
            <a:custGeom>
              <a:avLst/>
              <a:gdLst>
                <a:gd name="T0" fmla="*/ 244 w 244"/>
                <a:gd name="T1" fmla="*/ 284 h 355"/>
                <a:gd name="T2" fmla="*/ 0 w 244"/>
                <a:gd name="T3" fmla="*/ 304 h 355"/>
                <a:gd name="T4" fmla="*/ 8 w 244"/>
                <a:gd name="T5" fmla="*/ 276 h 355"/>
                <a:gd name="T6" fmla="*/ 9 w 244"/>
                <a:gd name="T7" fmla="*/ 274 h 355"/>
                <a:gd name="T8" fmla="*/ 15 w 244"/>
                <a:gd name="T9" fmla="*/ 210 h 355"/>
                <a:gd name="T10" fmla="*/ 20 w 244"/>
                <a:gd name="T11" fmla="*/ 28 h 355"/>
                <a:gd name="T12" fmla="*/ 185 w 244"/>
                <a:gd name="T13" fmla="*/ 0 h 355"/>
                <a:gd name="T14" fmla="*/ 228 w 244"/>
                <a:gd name="T15" fmla="*/ 262 h 355"/>
                <a:gd name="T16" fmla="*/ 229 w 244"/>
                <a:gd name="T17" fmla="*/ 264 h 355"/>
                <a:gd name="T18" fmla="*/ 244 w 244"/>
                <a:gd name="T19" fmla="*/ 28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355">
                  <a:moveTo>
                    <a:pt x="244" y="284"/>
                  </a:moveTo>
                  <a:cubicBezTo>
                    <a:pt x="244" y="284"/>
                    <a:pt x="152" y="355"/>
                    <a:pt x="0" y="304"/>
                  </a:cubicBezTo>
                  <a:cubicBezTo>
                    <a:pt x="0" y="304"/>
                    <a:pt x="4" y="293"/>
                    <a:pt x="8" y="276"/>
                  </a:cubicBezTo>
                  <a:cubicBezTo>
                    <a:pt x="8" y="275"/>
                    <a:pt x="9" y="275"/>
                    <a:pt x="9" y="274"/>
                  </a:cubicBezTo>
                  <a:cubicBezTo>
                    <a:pt x="12" y="257"/>
                    <a:pt x="15" y="235"/>
                    <a:pt x="15" y="210"/>
                  </a:cubicBezTo>
                  <a:cubicBezTo>
                    <a:pt x="15" y="192"/>
                    <a:pt x="20" y="28"/>
                    <a:pt x="20" y="28"/>
                  </a:cubicBezTo>
                  <a:cubicBezTo>
                    <a:pt x="20" y="28"/>
                    <a:pt x="113" y="28"/>
                    <a:pt x="185" y="0"/>
                  </a:cubicBezTo>
                  <a:cubicBezTo>
                    <a:pt x="185" y="0"/>
                    <a:pt x="202" y="194"/>
                    <a:pt x="228" y="262"/>
                  </a:cubicBezTo>
                  <a:cubicBezTo>
                    <a:pt x="229" y="262"/>
                    <a:pt x="229" y="263"/>
                    <a:pt x="229" y="264"/>
                  </a:cubicBezTo>
                  <a:cubicBezTo>
                    <a:pt x="234" y="275"/>
                    <a:pt x="239" y="282"/>
                    <a:pt x="244" y="28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îṩľïḑé">
              <a:extLst>
                <a:ext uri="{FF2B5EF4-FFF2-40B4-BE49-F238E27FC236}">
                  <a16:creationId xmlns:a16="http://schemas.microsoft.com/office/drawing/2014/main" id="{1F167847-FA39-4BCC-BC49-CDF71836DA59}"/>
                </a:ext>
              </a:extLst>
            </p:cNvPr>
            <p:cNvSpPr/>
            <p:nvPr/>
          </p:nvSpPr>
          <p:spPr bwMode="auto">
            <a:xfrm>
              <a:off x="5672138" y="3363913"/>
              <a:ext cx="149225" cy="188913"/>
            </a:xfrm>
            <a:custGeom>
              <a:avLst/>
              <a:gdLst>
                <a:gd name="T0" fmla="*/ 35 w 67"/>
                <a:gd name="T1" fmla="*/ 85 h 85"/>
                <a:gd name="T2" fmla="*/ 17 w 67"/>
                <a:gd name="T3" fmla="*/ 79 h 85"/>
                <a:gd name="T4" fmla="*/ 6 w 67"/>
                <a:gd name="T5" fmla="*/ 59 h 85"/>
                <a:gd name="T6" fmla="*/ 0 w 67"/>
                <a:gd name="T7" fmla="*/ 8 h 85"/>
                <a:gd name="T8" fmla="*/ 1 w 67"/>
                <a:gd name="T9" fmla="*/ 7 h 85"/>
                <a:gd name="T10" fmla="*/ 1 w 67"/>
                <a:gd name="T11" fmla="*/ 6 h 85"/>
                <a:gd name="T12" fmla="*/ 58 w 67"/>
                <a:gd name="T13" fmla="*/ 0 h 85"/>
                <a:gd name="T14" fmla="*/ 59 w 67"/>
                <a:gd name="T15" fmla="*/ 1 h 85"/>
                <a:gd name="T16" fmla="*/ 65 w 67"/>
                <a:gd name="T17" fmla="*/ 52 h 85"/>
                <a:gd name="T18" fmla="*/ 39 w 67"/>
                <a:gd name="T19" fmla="*/ 85 h 85"/>
                <a:gd name="T20" fmla="*/ 35 w 67"/>
                <a:gd name="T21" fmla="*/ 85 h 85"/>
                <a:gd name="T22" fmla="*/ 2 w 67"/>
                <a:gd name="T23" fmla="*/ 8 h 85"/>
                <a:gd name="T24" fmla="*/ 8 w 67"/>
                <a:gd name="T25" fmla="*/ 59 h 85"/>
                <a:gd name="T26" fmla="*/ 19 w 67"/>
                <a:gd name="T27" fmla="*/ 77 h 85"/>
                <a:gd name="T28" fmla="*/ 39 w 67"/>
                <a:gd name="T29" fmla="*/ 83 h 85"/>
                <a:gd name="T30" fmla="*/ 39 w 67"/>
                <a:gd name="T31" fmla="*/ 83 h 85"/>
                <a:gd name="T32" fmla="*/ 63 w 67"/>
                <a:gd name="T33" fmla="*/ 52 h 85"/>
                <a:gd name="T34" fmla="*/ 57 w 67"/>
                <a:gd name="T35" fmla="*/ 2 h 85"/>
                <a:gd name="T36" fmla="*/ 2 w 67"/>
                <a:gd name="T37" fmla="*/ 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7" h="85">
                  <a:moveTo>
                    <a:pt x="35" y="85"/>
                  </a:moveTo>
                  <a:cubicBezTo>
                    <a:pt x="29" y="85"/>
                    <a:pt x="23" y="83"/>
                    <a:pt x="17" y="79"/>
                  </a:cubicBezTo>
                  <a:cubicBezTo>
                    <a:pt x="11" y="74"/>
                    <a:pt x="7" y="67"/>
                    <a:pt x="6" y="5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9" y="0"/>
                    <a:pt x="59" y="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7" y="68"/>
                    <a:pt x="55" y="83"/>
                    <a:pt x="39" y="85"/>
                  </a:cubicBezTo>
                  <a:cubicBezTo>
                    <a:pt x="38" y="85"/>
                    <a:pt x="37" y="85"/>
                    <a:pt x="35" y="85"/>
                  </a:cubicBezTo>
                  <a:close/>
                  <a:moveTo>
                    <a:pt x="2" y="8"/>
                  </a:moveTo>
                  <a:cubicBezTo>
                    <a:pt x="8" y="59"/>
                    <a:pt x="8" y="59"/>
                    <a:pt x="8" y="59"/>
                  </a:cubicBezTo>
                  <a:cubicBezTo>
                    <a:pt x="9" y="66"/>
                    <a:pt x="13" y="73"/>
                    <a:pt x="19" y="77"/>
                  </a:cubicBezTo>
                  <a:cubicBezTo>
                    <a:pt x="24" y="82"/>
                    <a:pt x="31" y="84"/>
                    <a:pt x="39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54" y="81"/>
                    <a:pt x="65" y="67"/>
                    <a:pt x="63" y="52"/>
                  </a:cubicBezTo>
                  <a:cubicBezTo>
                    <a:pt x="57" y="2"/>
                    <a:pt x="57" y="2"/>
                    <a:pt x="57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šḷiḍe">
              <a:extLst>
                <a:ext uri="{FF2B5EF4-FFF2-40B4-BE49-F238E27FC236}">
                  <a16:creationId xmlns:a16="http://schemas.microsoft.com/office/drawing/2014/main" id="{4F85A197-8D0A-4A35-8558-9AF7C94874B6}"/>
                </a:ext>
              </a:extLst>
            </p:cNvPr>
            <p:cNvSpPr/>
            <p:nvPr/>
          </p:nvSpPr>
          <p:spPr bwMode="auto">
            <a:xfrm>
              <a:off x="5781676" y="4346575"/>
              <a:ext cx="30163" cy="34925"/>
            </a:xfrm>
            <a:custGeom>
              <a:avLst/>
              <a:gdLst>
                <a:gd name="T0" fmla="*/ 14 w 14"/>
                <a:gd name="T1" fmla="*/ 3 h 16"/>
                <a:gd name="T2" fmla="*/ 2 w 14"/>
                <a:gd name="T3" fmla="*/ 16 h 16"/>
                <a:gd name="T4" fmla="*/ 2 w 14"/>
                <a:gd name="T5" fmla="*/ 16 h 16"/>
                <a:gd name="T6" fmla="*/ 1 w 14"/>
                <a:gd name="T7" fmla="*/ 16 h 16"/>
                <a:gd name="T8" fmla="*/ 1 w 14"/>
                <a:gd name="T9" fmla="*/ 15 h 16"/>
                <a:gd name="T10" fmla="*/ 14 w 14"/>
                <a:gd name="T11" fmla="*/ 0 h 16"/>
                <a:gd name="T12" fmla="*/ 14 w 14"/>
                <a:gd name="T13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6">
                  <a:moveTo>
                    <a:pt x="14" y="3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5"/>
                    <a:pt x="1" y="1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2"/>
                    <a:pt x="14" y="3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iŝľíḍê">
              <a:extLst>
                <a:ext uri="{FF2B5EF4-FFF2-40B4-BE49-F238E27FC236}">
                  <a16:creationId xmlns:a16="http://schemas.microsoft.com/office/drawing/2014/main" id="{1BC504E1-8510-481B-9AEC-B568A97A05E5}"/>
                </a:ext>
              </a:extLst>
            </p:cNvPr>
            <p:cNvSpPr/>
            <p:nvPr/>
          </p:nvSpPr>
          <p:spPr bwMode="auto">
            <a:xfrm>
              <a:off x="5434013" y="3978275"/>
              <a:ext cx="492125" cy="106363"/>
            </a:xfrm>
            <a:custGeom>
              <a:avLst/>
              <a:gdLst>
                <a:gd name="T0" fmla="*/ 221 w 221"/>
                <a:gd name="T1" fmla="*/ 2 h 48"/>
                <a:gd name="T2" fmla="*/ 103 w 221"/>
                <a:gd name="T3" fmla="*/ 31 h 48"/>
                <a:gd name="T4" fmla="*/ 0 w 221"/>
                <a:gd name="T5" fmla="*/ 14 h 48"/>
                <a:gd name="T6" fmla="*/ 1 w 221"/>
                <a:gd name="T7" fmla="*/ 12 h 48"/>
                <a:gd name="T8" fmla="*/ 220 w 221"/>
                <a:gd name="T9" fmla="*/ 0 h 48"/>
                <a:gd name="T10" fmla="*/ 221 w 221"/>
                <a:gd name="T1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48">
                  <a:moveTo>
                    <a:pt x="221" y="2"/>
                  </a:moveTo>
                  <a:cubicBezTo>
                    <a:pt x="181" y="24"/>
                    <a:pt x="140" y="31"/>
                    <a:pt x="103" y="31"/>
                  </a:cubicBezTo>
                  <a:cubicBezTo>
                    <a:pt x="58" y="31"/>
                    <a:pt x="20" y="20"/>
                    <a:pt x="0" y="14"/>
                  </a:cubicBezTo>
                  <a:cubicBezTo>
                    <a:pt x="0" y="13"/>
                    <a:pt x="1" y="13"/>
                    <a:pt x="1" y="12"/>
                  </a:cubicBezTo>
                  <a:cubicBezTo>
                    <a:pt x="36" y="23"/>
                    <a:pt x="133" y="48"/>
                    <a:pt x="220" y="0"/>
                  </a:cubicBezTo>
                  <a:cubicBezTo>
                    <a:pt x="221" y="0"/>
                    <a:pt x="221" y="1"/>
                    <a:pt x="22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íşļîḋe">
              <a:extLst>
                <a:ext uri="{FF2B5EF4-FFF2-40B4-BE49-F238E27FC236}">
                  <a16:creationId xmlns:a16="http://schemas.microsoft.com/office/drawing/2014/main" id="{C8D1E755-65D3-462B-8D4F-4258BA7AF299}"/>
                </a:ext>
              </a:extLst>
            </p:cNvPr>
            <p:cNvSpPr/>
            <p:nvPr/>
          </p:nvSpPr>
          <p:spPr bwMode="auto">
            <a:xfrm>
              <a:off x="5519738" y="3435350"/>
              <a:ext cx="36513" cy="144463"/>
            </a:xfrm>
            <a:custGeom>
              <a:avLst/>
              <a:gdLst>
                <a:gd name="T0" fmla="*/ 16 w 17"/>
                <a:gd name="T1" fmla="*/ 65 h 65"/>
                <a:gd name="T2" fmla="*/ 16 w 17"/>
                <a:gd name="T3" fmla="*/ 65 h 65"/>
                <a:gd name="T4" fmla="*/ 1 w 17"/>
                <a:gd name="T5" fmla="*/ 39 h 65"/>
                <a:gd name="T6" fmla="*/ 0 w 17"/>
                <a:gd name="T7" fmla="*/ 1 h 65"/>
                <a:gd name="T8" fmla="*/ 0 w 17"/>
                <a:gd name="T9" fmla="*/ 0 h 65"/>
                <a:gd name="T10" fmla="*/ 2 w 17"/>
                <a:gd name="T11" fmla="*/ 1 h 65"/>
                <a:gd name="T12" fmla="*/ 3 w 17"/>
                <a:gd name="T13" fmla="*/ 39 h 65"/>
                <a:gd name="T14" fmla="*/ 15 w 17"/>
                <a:gd name="T15" fmla="*/ 63 h 65"/>
                <a:gd name="T16" fmla="*/ 15 w 17"/>
                <a:gd name="T17" fmla="*/ 48 h 65"/>
                <a:gd name="T18" fmla="*/ 13 w 17"/>
                <a:gd name="T19" fmla="*/ 5 h 65"/>
                <a:gd name="T20" fmla="*/ 14 w 17"/>
                <a:gd name="T21" fmla="*/ 4 h 65"/>
                <a:gd name="T22" fmla="*/ 15 w 17"/>
                <a:gd name="T23" fmla="*/ 5 h 65"/>
                <a:gd name="T24" fmla="*/ 17 w 17"/>
                <a:gd name="T25" fmla="*/ 64 h 65"/>
                <a:gd name="T26" fmla="*/ 17 w 17"/>
                <a:gd name="T27" fmla="*/ 65 h 65"/>
                <a:gd name="T28" fmla="*/ 16 w 17"/>
                <a:gd name="T2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65">
                  <a:moveTo>
                    <a:pt x="16" y="65"/>
                  </a:moveTo>
                  <a:cubicBezTo>
                    <a:pt x="16" y="65"/>
                    <a:pt x="16" y="65"/>
                    <a:pt x="16" y="65"/>
                  </a:cubicBezTo>
                  <a:cubicBezTo>
                    <a:pt x="5" y="60"/>
                    <a:pt x="2" y="49"/>
                    <a:pt x="1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8"/>
                    <a:pt x="6" y="58"/>
                    <a:pt x="15" y="63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4" y="4"/>
                    <a:pt x="14" y="4"/>
                  </a:cubicBezTo>
                  <a:cubicBezTo>
                    <a:pt x="15" y="4"/>
                    <a:pt x="15" y="4"/>
                    <a:pt x="15" y="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5"/>
                    <a:pt x="17" y="65"/>
                    <a:pt x="17" y="65"/>
                  </a:cubicBezTo>
                  <a:lnTo>
                    <a:pt x="1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işḷíḍê">
              <a:extLst>
                <a:ext uri="{FF2B5EF4-FFF2-40B4-BE49-F238E27FC236}">
                  <a16:creationId xmlns:a16="http://schemas.microsoft.com/office/drawing/2014/main" id="{6CA9D8B2-5C02-4C12-839A-5C2FE803DA12}"/>
                </a:ext>
              </a:extLst>
            </p:cNvPr>
            <p:cNvSpPr/>
            <p:nvPr/>
          </p:nvSpPr>
          <p:spPr bwMode="auto">
            <a:xfrm>
              <a:off x="5549901" y="3475038"/>
              <a:ext cx="9525" cy="131763"/>
            </a:xfrm>
            <a:custGeom>
              <a:avLst/>
              <a:gdLst>
                <a:gd name="T0" fmla="*/ 3 w 4"/>
                <a:gd name="T1" fmla="*/ 59 h 59"/>
                <a:gd name="T2" fmla="*/ 2 w 4"/>
                <a:gd name="T3" fmla="*/ 58 h 59"/>
                <a:gd name="T4" fmla="*/ 0 w 4"/>
                <a:gd name="T5" fmla="*/ 1 h 59"/>
                <a:gd name="T6" fmla="*/ 1 w 4"/>
                <a:gd name="T7" fmla="*/ 0 h 59"/>
                <a:gd name="T8" fmla="*/ 2 w 4"/>
                <a:gd name="T9" fmla="*/ 1 h 59"/>
                <a:gd name="T10" fmla="*/ 4 w 4"/>
                <a:gd name="T11" fmla="*/ 58 h 59"/>
                <a:gd name="T12" fmla="*/ 3 w 4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9">
                  <a:moveTo>
                    <a:pt x="3" y="59"/>
                  </a:moveTo>
                  <a:cubicBezTo>
                    <a:pt x="3" y="59"/>
                    <a:pt x="2" y="58"/>
                    <a:pt x="2" y="5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9"/>
                    <a:pt x="3" y="5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îşlíḑé">
              <a:extLst>
                <a:ext uri="{FF2B5EF4-FFF2-40B4-BE49-F238E27FC236}">
                  <a16:creationId xmlns:a16="http://schemas.microsoft.com/office/drawing/2014/main" id="{3252CC1E-ED7E-4884-A90E-8B61DFC58D17}"/>
                </a:ext>
              </a:extLst>
            </p:cNvPr>
            <p:cNvSpPr/>
            <p:nvPr/>
          </p:nvSpPr>
          <p:spPr bwMode="auto">
            <a:xfrm>
              <a:off x="7959726" y="2605088"/>
              <a:ext cx="387350" cy="936625"/>
            </a:xfrm>
            <a:custGeom>
              <a:avLst/>
              <a:gdLst>
                <a:gd name="T0" fmla="*/ 169 w 174"/>
                <a:gd name="T1" fmla="*/ 167 h 422"/>
                <a:gd name="T2" fmla="*/ 146 w 174"/>
                <a:gd name="T3" fmla="*/ 251 h 422"/>
                <a:gd name="T4" fmla="*/ 135 w 174"/>
                <a:gd name="T5" fmla="*/ 331 h 422"/>
                <a:gd name="T6" fmla="*/ 146 w 174"/>
                <a:gd name="T7" fmla="*/ 419 h 422"/>
                <a:gd name="T8" fmla="*/ 0 w 174"/>
                <a:gd name="T9" fmla="*/ 422 h 422"/>
                <a:gd name="T10" fmla="*/ 18 w 174"/>
                <a:gd name="T11" fmla="*/ 278 h 422"/>
                <a:gd name="T12" fmla="*/ 18 w 174"/>
                <a:gd name="T13" fmla="*/ 161 h 422"/>
                <a:gd name="T14" fmla="*/ 69 w 174"/>
                <a:gd name="T15" fmla="*/ 84 h 422"/>
                <a:gd name="T16" fmla="*/ 169 w 174"/>
                <a:gd name="T17" fmla="*/ 16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422">
                  <a:moveTo>
                    <a:pt x="169" y="167"/>
                  </a:moveTo>
                  <a:cubicBezTo>
                    <a:pt x="168" y="187"/>
                    <a:pt x="156" y="223"/>
                    <a:pt x="146" y="251"/>
                  </a:cubicBezTo>
                  <a:cubicBezTo>
                    <a:pt x="137" y="276"/>
                    <a:pt x="133" y="304"/>
                    <a:pt x="135" y="331"/>
                  </a:cubicBezTo>
                  <a:cubicBezTo>
                    <a:pt x="146" y="419"/>
                    <a:pt x="146" y="419"/>
                    <a:pt x="146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15" y="349"/>
                    <a:pt x="18" y="278"/>
                  </a:cubicBezTo>
                  <a:cubicBezTo>
                    <a:pt x="21" y="226"/>
                    <a:pt x="10" y="198"/>
                    <a:pt x="18" y="161"/>
                  </a:cubicBezTo>
                  <a:cubicBezTo>
                    <a:pt x="22" y="142"/>
                    <a:pt x="44" y="114"/>
                    <a:pt x="69" y="84"/>
                  </a:cubicBezTo>
                  <a:cubicBezTo>
                    <a:pt x="90" y="58"/>
                    <a:pt x="174" y="0"/>
                    <a:pt x="169" y="16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ïSḷïḋê">
              <a:extLst>
                <a:ext uri="{FF2B5EF4-FFF2-40B4-BE49-F238E27FC236}">
                  <a16:creationId xmlns:a16="http://schemas.microsoft.com/office/drawing/2014/main" id="{C39370A6-D857-4DD4-A58F-76857216EFF9}"/>
                </a:ext>
              </a:extLst>
            </p:cNvPr>
            <p:cNvSpPr/>
            <p:nvPr/>
          </p:nvSpPr>
          <p:spPr bwMode="auto">
            <a:xfrm>
              <a:off x="8112126" y="2476500"/>
              <a:ext cx="147638" cy="257175"/>
            </a:xfrm>
            <a:custGeom>
              <a:avLst/>
              <a:gdLst>
                <a:gd name="T0" fmla="*/ 15 w 67"/>
                <a:gd name="T1" fmla="*/ 116 h 116"/>
                <a:gd name="T2" fmla="*/ 24 w 67"/>
                <a:gd name="T3" fmla="*/ 114 h 116"/>
                <a:gd name="T4" fmla="*/ 64 w 67"/>
                <a:gd name="T5" fmla="*/ 104 h 116"/>
                <a:gd name="T6" fmla="*/ 67 w 67"/>
                <a:gd name="T7" fmla="*/ 103 h 116"/>
                <a:gd name="T8" fmla="*/ 52 w 67"/>
                <a:gd name="T9" fmla="*/ 0 h 116"/>
                <a:gd name="T10" fmla="*/ 0 w 67"/>
                <a:gd name="T11" fmla="*/ 57 h 116"/>
                <a:gd name="T12" fmla="*/ 15 w 67"/>
                <a:gd name="T1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16">
                  <a:moveTo>
                    <a:pt x="15" y="116"/>
                  </a:moveTo>
                  <a:cubicBezTo>
                    <a:pt x="18" y="116"/>
                    <a:pt x="21" y="115"/>
                    <a:pt x="24" y="114"/>
                  </a:cubicBezTo>
                  <a:cubicBezTo>
                    <a:pt x="38" y="111"/>
                    <a:pt x="51" y="107"/>
                    <a:pt x="64" y="104"/>
                  </a:cubicBezTo>
                  <a:cubicBezTo>
                    <a:pt x="65" y="103"/>
                    <a:pt x="66" y="103"/>
                    <a:pt x="67" y="103"/>
                  </a:cubicBezTo>
                  <a:cubicBezTo>
                    <a:pt x="56" y="72"/>
                    <a:pt x="49" y="22"/>
                    <a:pt x="52" y="0"/>
                  </a:cubicBezTo>
                  <a:cubicBezTo>
                    <a:pt x="52" y="0"/>
                    <a:pt x="5" y="19"/>
                    <a:pt x="0" y="57"/>
                  </a:cubicBezTo>
                  <a:cubicBezTo>
                    <a:pt x="0" y="57"/>
                    <a:pt x="20" y="93"/>
                    <a:pt x="15" y="116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îṡ1ïḍè">
              <a:extLst>
                <a:ext uri="{FF2B5EF4-FFF2-40B4-BE49-F238E27FC236}">
                  <a16:creationId xmlns:a16="http://schemas.microsoft.com/office/drawing/2014/main" id="{34E69C1E-2119-44B6-A145-F2870583EB37}"/>
                </a:ext>
              </a:extLst>
            </p:cNvPr>
            <p:cNvSpPr/>
            <p:nvPr/>
          </p:nvSpPr>
          <p:spPr bwMode="auto">
            <a:xfrm>
              <a:off x="8134351" y="2560638"/>
              <a:ext cx="79375" cy="112713"/>
            </a:xfrm>
            <a:custGeom>
              <a:avLst/>
              <a:gdLst>
                <a:gd name="T0" fmla="*/ 24 w 36"/>
                <a:gd name="T1" fmla="*/ 4 h 51"/>
                <a:gd name="T2" fmla="*/ 0 w 36"/>
                <a:gd name="T3" fmla="*/ 40 h 51"/>
                <a:gd name="T4" fmla="*/ 3 w 36"/>
                <a:gd name="T5" fmla="*/ 51 h 51"/>
                <a:gd name="T6" fmla="*/ 24 w 36"/>
                <a:gd name="T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1">
                  <a:moveTo>
                    <a:pt x="24" y="4"/>
                  </a:moveTo>
                  <a:cubicBezTo>
                    <a:pt x="16" y="0"/>
                    <a:pt x="0" y="40"/>
                    <a:pt x="0" y="4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6" y="11"/>
                    <a:pt x="24" y="4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ïṩļíde">
              <a:extLst>
                <a:ext uri="{FF2B5EF4-FFF2-40B4-BE49-F238E27FC236}">
                  <a16:creationId xmlns:a16="http://schemas.microsoft.com/office/drawing/2014/main" id="{9C48C79D-AEC0-4407-A1A5-864002F6BF23}"/>
                </a:ext>
              </a:extLst>
            </p:cNvPr>
            <p:cNvSpPr/>
            <p:nvPr/>
          </p:nvSpPr>
          <p:spPr bwMode="auto">
            <a:xfrm>
              <a:off x="8035926" y="2238375"/>
              <a:ext cx="288925" cy="260350"/>
            </a:xfrm>
            <a:custGeom>
              <a:avLst/>
              <a:gdLst>
                <a:gd name="T0" fmla="*/ 115 w 130"/>
                <a:gd name="T1" fmla="*/ 70 h 117"/>
                <a:gd name="T2" fmla="*/ 117 w 130"/>
                <a:gd name="T3" fmla="*/ 94 h 117"/>
                <a:gd name="T4" fmla="*/ 44 w 130"/>
                <a:gd name="T5" fmla="*/ 107 h 117"/>
                <a:gd name="T6" fmla="*/ 6 w 130"/>
                <a:gd name="T7" fmla="*/ 67 h 117"/>
                <a:gd name="T8" fmla="*/ 10 w 130"/>
                <a:gd name="T9" fmla="*/ 32 h 117"/>
                <a:gd name="T10" fmla="*/ 87 w 130"/>
                <a:gd name="T11" fmla="*/ 11 h 117"/>
                <a:gd name="T12" fmla="*/ 115 w 130"/>
                <a:gd name="T13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117">
                  <a:moveTo>
                    <a:pt x="115" y="70"/>
                  </a:moveTo>
                  <a:cubicBezTo>
                    <a:pt x="111" y="80"/>
                    <a:pt x="124" y="88"/>
                    <a:pt x="117" y="94"/>
                  </a:cubicBezTo>
                  <a:cubicBezTo>
                    <a:pt x="98" y="111"/>
                    <a:pt x="70" y="117"/>
                    <a:pt x="44" y="107"/>
                  </a:cubicBezTo>
                  <a:cubicBezTo>
                    <a:pt x="26" y="99"/>
                    <a:pt x="12" y="85"/>
                    <a:pt x="6" y="67"/>
                  </a:cubicBezTo>
                  <a:cubicBezTo>
                    <a:pt x="0" y="52"/>
                    <a:pt x="3" y="49"/>
                    <a:pt x="10" y="32"/>
                  </a:cubicBezTo>
                  <a:cubicBezTo>
                    <a:pt x="19" y="11"/>
                    <a:pt x="59" y="0"/>
                    <a:pt x="87" y="11"/>
                  </a:cubicBezTo>
                  <a:cubicBezTo>
                    <a:pt x="122" y="25"/>
                    <a:pt x="130" y="35"/>
                    <a:pt x="115" y="70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šliḑé">
              <a:extLst>
                <a:ext uri="{FF2B5EF4-FFF2-40B4-BE49-F238E27FC236}">
                  <a16:creationId xmlns:a16="http://schemas.microsoft.com/office/drawing/2014/main" id="{521C81E4-B321-4943-81B6-DBFE6B4CE7A5}"/>
                </a:ext>
              </a:extLst>
            </p:cNvPr>
            <p:cNvSpPr/>
            <p:nvPr/>
          </p:nvSpPr>
          <p:spPr bwMode="auto">
            <a:xfrm>
              <a:off x="8037513" y="2306638"/>
              <a:ext cx="220663" cy="400050"/>
            </a:xfrm>
            <a:custGeom>
              <a:avLst/>
              <a:gdLst>
                <a:gd name="T0" fmla="*/ 99 w 99"/>
                <a:gd name="T1" fmla="*/ 75 h 180"/>
                <a:gd name="T2" fmla="*/ 22 w 99"/>
                <a:gd name="T3" fmla="*/ 149 h 180"/>
                <a:gd name="T4" fmla="*/ 9 w 99"/>
                <a:gd name="T5" fmla="*/ 127 h 180"/>
                <a:gd name="T6" fmla="*/ 8 w 99"/>
                <a:gd name="T7" fmla="*/ 121 h 180"/>
                <a:gd name="T8" fmla="*/ 4 w 99"/>
                <a:gd name="T9" fmla="*/ 27 h 180"/>
                <a:gd name="T10" fmla="*/ 99 w 99"/>
                <a:gd name="T11" fmla="*/ 7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180">
                  <a:moveTo>
                    <a:pt x="99" y="75"/>
                  </a:moveTo>
                  <a:cubicBezTo>
                    <a:pt x="99" y="75"/>
                    <a:pt x="61" y="180"/>
                    <a:pt x="22" y="149"/>
                  </a:cubicBezTo>
                  <a:cubicBezTo>
                    <a:pt x="16" y="144"/>
                    <a:pt x="12" y="136"/>
                    <a:pt x="9" y="127"/>
                  </a:cubicBezTo>
                  <a:cubicBezTo>
                    <a:pt x="9" y="125"/>
                    <a:pt x="8" y="123"/>
                    <a:pt x="8" y="121"/>
                  </a:cubicBezTo>
                  <a:cubicBezTo>
                    <a:pt x="0" y="86"/>
                    <a:pt x="4" y="27"/>
                    <a:pt x="4" y="27"/>
                  </a:cubicBezTo>
                  <a:cubicBezTo>
                    <a:pt x="25" y="0"/>
                    <a:pt x="99" y="75"/>
                    <a:pt x="99" y="75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ïšľïḍé">
              <a:extLst>
                <a:ext uri="{FF2B5EF4-FFF2-40B4-BE49-F238E27FC236}">
                  <a16:creationId xmlns:a16="http://schemas.microsoft.com/office/drawing/2014/main" id="{C4A446E3-4366-4DC1-801F-6759E6DC5019}"/>
                </a:ext>
              </a:extLst>
            </p:cNvPr>
            <p:cNvSpPr/>
            <p:nvPr/>
          </p:nvSpPr>
          <p:spPr bwMode="auto">
            <a:xfrm>
              <a:off x="8026401" y="2228850"/>
              <a:ext cx="325438" cy="269875"/>
            </a:xfrm>
            <a:custGeom>
              <a:avLst/>
              <a:gdLst>
                <a:gd name="T0" fmla="*/ 132 w 146"/>
                <a:gd name="T1" fmla="*/ 89 h 121"/>
                <a:gd name="T2" fmla="*/ 125 w 146"/>
                <a:gd name="T3" fmla="*/ 115 h 121"/>
                <a:gd name="T4" fmla="*/ 82 w 146"/>
                <a:gd name="T5" fmla="*/ 120 h 121"/>
                <a:gd name="T6" fmla="*/ 70 w 146"/>
                <a:gd name="T7" fmla="*/ 112 h 121"/>
                <a:gd name="T8" fmla="*/ 31 w 146"/>
                <a:gd name="T9" fmla="*/ 70 h 121"/>
                <a:gd name="T10" fmla="*/ 13 w 146"/>
                <a:gd name="T11" fmla="*/ 44 h 121"/>
                <a:gd name="T12" fmla="*/ 8 w 146"/>
                <a:gd name="T13" fmla="*/ 76 h 121"/>
                <a:gd name="T14" fmla="*/ 20 w 146"/>
                <a:gd name="T15" fmla="*/ 26 h 121"/>
                <a:gd name="T16" fmla="*/ 107 w 146"/>
                <a:gd name="T17" fmla="*/ 15 h 121"/>
                <a:gd name="T18" fmla="*/ 132 w 146"/>
                <a:gd name="T19" fmla="*/ 8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" h="121">
                  <a:moveTo>
                    <a:pt x="132" y="89"/>
                  </a:moveTo>
                  <a:cubicBezTo>
                    <a:pt x="126" y="100"/>
                    <a:pt x="133" y="108"/>
                    <a:pt x="125" y="11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76" y="121"/>
                    <a:pt x="71" y="117"/>
                    <a:pt x="70" y="112"/>
                  </a:cubicBezTo>
                  <a:cubicBezTo>
                    <a:pt x="68" y="101"/>
                    <a:pt x="60" y="84"/>
                    <a:pt x="31" y="70"/>
                  </a:cubicBezTo>
                  <a:cubicBezTo>
                    <a:pt x="17" y="63"/>
                    <a:pt x="13" y="44"/>
                    <a:pt x="13" y="4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56"/>
                    <a:pt x="7" y="39"/>
                    <a:pt x="20" y="26"/>
                  </a:cubicBezTo>
                  <a:cubicBezTo>
                    <a:pt x="34" y="11"/>
                    <a:pt x="71" y="0"/>
                    <a:pt x="107" y="15"/>
                  </a:cubicBezTo>
                  <a:cubicBezTo>
                    <a:pt x="136" y="27"/>
                    <a:pt x="146" y="61"/>
                    <a:pt x="132" y="8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ïš1ïḑè">
              <a:extLst>
                <a:ext uri="{FF2B5EF4-FFF2-40B4-BE49-F238E27FC236}">
                  <a16:creationId xmlns:a16="http://schemas.microsoft.com/office/drawing/2014/main" id="{7CA677AD-E57D-4758-A112-BA21EE37BC47}"/>
                </a:ext>
              </a:extLst>
            </p:cNvPr>
            <p:cNvSpPr/>
            <p:nvPr/>
          </p:nvSpPr>
          <p:spPr bwMode="auto">
            <a:xfrm>
              <a:off x="6905626" y="2754313"/>
              <a:ext cx="415925" cy="590550"/>
            </a:xfrm>
            <a:custGeom>
              <a:avLst/>
              <a:gdLst>
                <a:gd name="T0" fmla="*/ 187 w 187"/>
                <a:gd name="T1" fmla="*/ 109 h 266"/>
                <a:gd name="T2" fmla="*/ 81 w 187"/>
                <a:gd name="T3" fmla="*/ 243 h 266"/>
                <a:gd name="T4" fmla="*/ 61 w 187"/>
                <a:gd name="T5" fmla="*/ 225 h 266"/>
                <a:gd name="T6" fmla="*/ 61 w 187"/>
                <a:gd name="T7" fmla="*/ 225 h 266"/>
                <a:gd name="T8" fmla="*/ 61 w 187"/>
                <a:gd name="T9" fmla="*/ 225 h 266"/>
                <a:gd name="T10" fmla="*/ 36 w 187"/>
                <a:gd name="T11" fmla="*/ 172 h 266"/>
                <a:gd name="T12" fmla="*/ 27 w 187"/>
                <a:gd name="T13" fmla="*/ 156 h 266"/>
                <a:gd name="T14" fmla="*/ 9 w 187"/>
                <a:gd name="T15" fmla="*/ 32 h 266"/>
                <a:gd name="T16" fmla="*/ 48 w 187"/>
                <a:gd name="T17" fmla="*/ 10 h 266"/>
                <a:gd name="T18" fmla="*/ 58 w 187"/>
                <a:gd name="T19" fmla="*/ 3 h 266"/>
                <a:gd name="T20" fmla="*/ 96 w 187"/>
                <a:gd name="T21" fmla="*/ 142 h 266"/>
                <a:gd name="T22" fmla="*/ 97 w 187"/>
                <a:gd name="T23" fmla="*/ 144 h 266"/>
                <a:gd name="T24" fmla="*/ 97 w 187"/>
                <a:gd name="T25" fmla="*/ 146 h 266"/>
                <a:gd name="T26" fmla="*/ 97 w 187"/>
                <a:gd name="T27" fmla="*/ 147 h 266"/>
                <a:gd name="T28" fmla="*/ 97 w 187"/>
                <a:gd name="T29" fmla="*/ 147 h 266"/>
                <a:gd name="T30" fmla="*/ 98 w 187"/>
                <a:gd name="T31" fmla="*/ 147 h 266"/>
                <a:gd name="T32" fmla="*/ 100 w 187"/>
                <a:gd name="T33" fmla="*/ 143 h 266"/>
                <a:gd name="T34" fmla="*/ 101 w 187"/>
                <a:gd name="T35" fmla="*/ 140 h 266"/>
                <a:gd name="T36" fmla="*/ 135 w 187"/>
                <a:gd name="T37" fmla="*/ 76 h 266"/>
                <a:gd name="T38" fmla="*/ 135 w 187"/>
                <a:gd name="T39" fmla="*/ 76 h 266"/>
                <a:gd name="T40" fmla="*/ 144 w 187"/>
                <a:gd name="T41" fmla="*/ 84 h 266"/>
                <a:gd name="T42" fmla="*/ 164 w 187"/>
                <a:gd name="T43" fmla="*/ 99 h 266"/>
                <a:gd name="T44" fmla="*/ 174 w 187"/>
                <a:gd name="T45" fmla="*/ 104 h 266"/>
                <a:gd name="T46" fmla="*/ 187 w 187"/>
                <a:gd name="T47" fmla="*/ 10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7" h="266">
                  <a:moveTo>
                    <a:pt x="187" y="109"/>
                  </a:moveTo>
                  <a:cubicBezTo>
                    <a:pt x="187" y="109"/>
                    <a:pt x="121" y="266"/>
                    <a:pt x="81" y="243"/>
                  </a:cubicBezTo>
                  <a:cubicBezTo>
                    <a:pt x="74" y="239"/>
                    <a:pt x="66" y="235"/>
                    <a:pt x="61" y="225"/>
                  </a:cubicBezTo>
                  <a:cubicBezTo>
                    <a:pt x="61" y="225"/>
                    <a:pt x="61" y="225"/>
                    <a:pt x="61" y="225"/>
                  </a:cubicBezTo>
                  <a:cubicBezTo>
                    <a:pt x="61" y="225"/>
                    <a:pt x="61" y="225"/>
                    <a:pt x="61" y="225"/>
                  </a:cubicBezTo>
                  <a:cubicBezTo>
                    <a:pt x="56" y="219"/>
                    <a:pt x="38" y="174"/>
                    <a:pt x="36" y="172"/>
                  </a:cubicBezTo>
                  <a:cubicBezTo>
                    <a:pt x="33" y="166"/>
                    <a:pt x="30" y="162"/>
                    <a:pt x="27" y="156"/>
                  </a:cubicBezTo>
                  <a:cubicBezTo>
                    <a:pt x="0" y="100"/>
                    <a:pt x="9" y="32"/>
                    <a:pt x="9" y="32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56" y="0"/>
                    <a:pt x="58" y="3"/>
                  </a:cubicBezTo>
                  <a:cubicBezTo>
                    <a:pt x="77" y="28"/>
                    <a:pt x="96" y="142"/>
                    <a:pt x="96" y="142"/>
                  </a:cubicBezTo>
                  <a:cubicBezTo>
                    <a:pt x="97" y="144"/>
                    <a:pt x="97" y="144"/>
                    <a:pt x="97" y="144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7" y="147"/>
                    <a:pt x="97" y="147"/>
                    <a:pt x="97" y="147"/>
                  </a:cubicBezTo>
                  <a:cubicBezTo>
                    <a:pt x="98" y="147"/>
                    <a:pt x="98" y="147"/>
                    <a:pt x="98" y="147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5" y="76"/>
                    <a:pt x="139" y="80"/>
                    <a:pt x="144" y="84"/>
                  </a:cubicBezTo>
                  <a:cubicBezTo>
                    <a:pt x="149" y="89"/>
                    <a:pt x="157" y="95"/>
                    <a:pt x="164" y="99"/>
                  </a:cubicBezTo>
                  <a:cubicBezTo>
                    <a:pt x="168" y="101"/>
                    <a:pt x="171" y="103"/>
                    <a:pt x="174" y="104"/>
                  </a:cubicBezTo>
                  <a:cubicBezTo>
                    <a:pt x="182" y="108"/>
                    <a:pt x="187" y="109"/>
                    <a:pt x="187" y="109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śḷïdê">
              <a:extLst>
                <a:ext uri="{FF2B5EF4-FFF2-40B4-BE49-F238E27FC236}">
                  <a16:creationId xmlns:a16="http://schemas.microsoft.com/office/drawing/2014/main" id="{E9F024A8-3812-4D69-95FD-624222719986}"/>
                </a:ext>
              </a:extLst>
            </p:cNvPr>
            <p:cNvSpPr/>
            <p:nvPr/>
          </p:nvSpPr>
          <p:spPr bwMode="auto">
            <a:xfrm>
              <a:off x="6659563" y="3452813"/>
              <a:ext cx="217488" cy="60325"/>
            </a:xfrm>
            <a:custGeom>
              <a:avLst/>
              <a:gdLst>
                <a:gd name="T0" fmla="*/ 136 w 137"/>
                <a:gd name="T1" fmla="*/ 38 h 38"/>
                <a:gd name="T2" fmla="*/ 0 w 137"/>
                <a:gd name="T3" fmla="*/ 31 h 38"/>
                <a:gd name="T4" fmla="*/ 0 w 137"/>
                <a:gd name="T5" fmla="*/ 0 h 38"/>
                <a:gd name="T6" fmla="*/ 137 w 137"/>
                <a:gd name="T7" fmla="*/ 6 h 38"/>
                <a:gd name="T8" fmla="*/ 136 w 137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38">
                  <a:moveTo>
                    <a:pt x="136" y="38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137" y="6"/>
                  </a:lnTo>
                  <a:lnTo>
                    <a:pt x="136" y="38"/>
                  </a:lnTo>
                  <a:close/>
                </a:path>
              </a:pathLst>
            </a:custGeom>
            <a:solidFill>
              <a:srgbClr val="9A60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iśļíḑê">
              <a:extLst>
                <a:ext uri="{FF2B5EF4-FFF2-40B4-BE49-F238E27FC236}">
                  <a16:creationId xmlns:a16="http://schemas.microsoft.com/office/drawing/2014/main" id="{C643ED65-0164-467F-B0B5-8B37619043D3}"/>
                </a:ext>
              </a:extLst>
            </p:cNvPr>
            <p:cNvSpPr/>
            <p:nvPr/>
          </p:nvSpPr>
          <p:spPr bwMode="auto">
            <a:xfrm>
              <a:off x="6691313" y="2384425"/>
              <a:ext cx="174625" cy="273050"/>
            </a:xfrm>
            <a:custGeom>
              <a:avLst/>
              <a:gdLst>
                <a:gd name="T0" fmla="*/ 12 w 79"/>
                <a:gd name="T1" fmla="*/ 13 h 123"/>
                <a:gd name="T2" fmla="*/ 0 w 79"/>
                <a:gd name="T3" fmla="*/ 121 h 123"/>
                <a:gd name="T4" fmla="*/ 76 w 79"/>
                <a:gd name="T5" fmla="*/ 123 h 123"/>
                <a:gd name="T6" fmla="*/ 79 w 79"/>
                <a:gd name="T7" fmla="*/ 47 h 123"/>
                <a:gd name="T8" fmla="*/ 12 w 79"/>
                <a:gd name="T9" fmla="*/ 1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23">
                  <a:moveTo>
                    <a:pt x="12" y="13"/>
                  </a:moveTo>
                  <a:cubicBezTo>
                    <a:pt x="22" y="48"/>
                    <a:pt x="15" y="121"/>
                    <a:pt x="0" y="121"/>
                  </a:cubicBezTo>
                  <a:cubicBezTo>
                    <a:pt x="76" y="123"/>
                    <a:pt x="76" y="123"/>
                    <a:pt x="76" y="123"/>
                  </a:cubicBezTo>
                  <a:cubicBezTo>
                    <a:pt x="76" y="123"/>
                    <a:pt x="61" y="89"/>
                    <a:pt x="79" y="47"/>
                  </a:cubicBezTo>
                  <a:cubicBezTo>
                    <a:pt x="79" y="47"/>
                    <a:pt x="8" y="0"/>
                    <a:pt x="12" y="13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i$ḻiďé">
              <a:extLst>
                <a:ext uri="{FF2B5EF4-FFF2-40B4-BE49-F238E27FC236}">
                  <a16:creationId xmlns:a16="http://schemas.microsoft.com/office/drawing/2014/main" id="{96C28AA0-122A-4621-8955-878490D58A71}"/>
                </a:ext>
              </a:extLst>
            </p:cNvPr>
            <p:cNvSpPr/>
            <p:nvPr/>
          </p:nvSpPr>
          <p:spPr bwMode="auto">
            <a:xfrm>
              <a:off x="6505576" y="2654300"/>
              <a:ext cx="476250" cy="809625"/>
            </a:xfrm>
            <a:custGeom>
              <a:avLst/>
              <a:gdLst>
                <a:gd name="T0" fmla="*/ 117 w 300"/>
                <a:gd name="T1" fmla="*/ 0 h 510"/>
                <a:gd name="T2" fmla="*/ 0 w 300"/>
                <a:gd name="T3" fmla="*/ 79 h 510"/>
                <a:gd name="T4" fmla="*/ 31 w 300"/>
                <a:gd name="T5" fmla="*/ 502 h 510"/>
                <a:gd name="T6" fmla="*/ 292 w 300"/>
                <a:gd name="T7" fmla="*/ 510 h 510"/>
                <a:gd name="T8" fmla="*/ 300 w 300"/>
                <a:gd name="T9" fmla="*/ 93 h 510"/>
                <a:gd name="T10" fmla="*/ 223 w 300"/>
                <a:gd name="T11" fmla="*/ 2 h 510"/>
                <a:gd name="T12" fmla="*/ 117 w 300"/>
                <a:gd name="T1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510">
                  <a:moveTo>
                    <a:pt x="117" y="0"/>
                  </a:moveTo>
                  <a:lnTo>
                    <a:pt x="0" y="79"/>
                  </a:lnTo>
                  <a:lnTo>
                    <a:pt x="31" y="502"/>
                  </a:lnTo>
                  <a:lnTo>
                    <a:pt x="292" y="510"/>
                  </a:lnTo>
                  <a:lnTo>
                    <a:pt x="300" y="93"/>
                  </a:lnTo>
                  <a:lnTo>
                    <a:pt x="223" y="2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íṧľidè">
              <a:extLst>
                <a:ext uri="{FF2B5EF4-FFF2-40B4-BE49-F238E27FC236}">
                  <a16:creationId xmlns:a16="http://schemas.microsoft.com/office/drawing/2014/main" id="{A15DA397-1590-4C4B-B003-3FFD8B8E16EB}"/>
                </a:ext>
              </a:extLst>
            </p:cNvPr>
            <p:cNvSpPr/>
            <p:nvPr/>
          </p:nvSpPr>
          <p:spPr bwMode="auto">
            <a:xfrm>
              <a:off x="6505576" y="2654300"/>
              <a:ext cx="476250" cy="809625"/>
            </a:xfrm>
            <a:custGeom>
              <a:avLst/>
              <a:gdLst>
                <a:gd name="T0" fmla="*/ 117 w 300"/>
                <a:gd name="T1" fmla="*/ 0 h 510"/>
                <a:gd name="T2" fmla="*/ 0 w 300"/>
                <a:gd name="T3" fmla="*/ 79 h 510"/>
                <a:gd name="T4" fmla="*/ 31 w 300"/>
                <a:gd name="T5" fmla="*/ 502 h 510"/>
                <a:gd name="T6" fmla="*/ 292 w 300"/>
                <a:gd name="T7" fmla="*/ 510 h 510"/>
                <a:gd name="T8" fmla="*/ 300 w 300"/>
                <a:gd name="T9" fmla="*/ 93 h 510"/>
                <a:gd name="T10" fmla="*/ 223 w 300"/>
                <a:gd name="T11" fmla="*/ 2 h 510"/>
                <a:gd name="T12" fmla="*/ 117 w 300"/>
                <a:gd name="T13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510">
                  <a:moveTo>
                    <a:pt x="117" y="0"/>
                  </a:moveTo>
                  <a:lnTo>
                    <a:pt x="0" y="79"/>
                  </a:lnTo>
                  <a:lnTo>
                    <a:pt x="31" y="502"/>
                  </a:lnTo>
                  <a:lnTo>
                    <a:pt x="292" y="510"/>
                  </a:lnTo>
                  <a:lnTo>
                    <a:pt x="300" y="93"/>
                  </a:lnTo>
                  <a:lnTo>
                    <a:pt x="223" y="2"/>
                  </a:lnTo>
                  <a:lnTo>
                    <a:pt x="11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íŝḻîďé">
              <a:extLst>
                <a:ext uri="{FF2B5EF4-FFF2-40B4-BE49-F238E27FC236}">
                  <a16:creationId xmlns:a16="http://schemas.microsoft.com/office/drawing/2014/main" id="{AC278319-5865-4565-825E-F3A3533A411C}"/>
                </a:ext>
              </a:extLst>
            </p:cNvPr>
            <p:cNvSpPr/>
            <p:nvPr/>
          </p:nvSpPr>
          <p:spPr bwMode="auto">
            <a:xfrm>
              <a:off x="6469063" y="2654300"/>
              <a:ext cx="222250" cy="1120775"/>
            </a:xfrm>
            <a:custGeom>
              <a:avLst/>
              <a:gdLst>
                <a:gd name="T0" fmla="*/ 140 w 140"/>
                <a:gd name="T1" fmla="*/ 0 h 706"/>
                <a:gd name="T2" fmla="*/ 138 w 140"/>
                <a:gd name="T3" fmla="*/ 706 h 706"/>
                <a:gd name="T4" fmla="*/ 0 w 140"/>
                <a:gd name="T5" fmla="*/ 706 h 706"/>
                <a:gd name="T6" fmla="*/ 18 w 140"/>
                <a:gd name="T7" fmla="*/ 449 h 706"/>
                <a:gd name="T8" fmla="*/ 22 w 140"/>
                <a:gd name="T9" fmla="*/ 410 h 706"/>
                <a:gd name="T10" fmla="*/ 23 w 140"/>
                <a:gd name="T11" fmla="*/ 400 h 706"/>
                <a:gd name="T12" fmla="*/ 23 w 140"/>
                <a:gd name="T13" fmla="*/ 396 h 706"/>
                <a:gd name="T14" fmla="*/ 28 w 140"/>
                <a:gd name="T15" fmla="*/ 355 h 706"/>
                <a:gd name="T16" fmla="*/ 25 w 140"/>
                <a:gd name="T17" fmla="*/ 309 h 706"/>
                <a:gd name="T18" fmla="*/ 22 w 140"/>
                <a:gd name="T19" fmla="*/ 256 h 706"/>
                <a:gd name="T20" fmla="*/ 19 w 140"/>
                <a:gd name="T21" fmla="*/ 216 h 706"/>
                <a:gd name="T22" fmla="*/ 11 w 140"/>
                <a:gd name="T23" fmla="*/ 65 h 706"/>
                <a:gd name="T24" fmla="*/ 140 w 140"/>
                <a:gd name="T25" fmla="*/ 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706">
                  <a:moveTo>
                    <a:pt x="140" y="0"/>
                  </a:moveTo>
                  <a:lnTo>
                    <a:pt x="138" y="706"/>
                  </a:lnTo>
                  <a:lnTo>
                    <a:pt x="0" y="706"/>
                  </a:lnTo>
                  <a:lnTo>
                    <a:pt x="18" y="449"/>
                  </a:lnTo>
                  <a:lnTo>
                    <a:pt x="22" y="410"/>
                  </a:lnTo>
                  <a:lnTo>
                    <a:pt x="23" y="400"/>
                  </a:lnTo>
                  <a:lnTo>
                    <a:pt x="23" y="396"/>
                  </a:lnTo>
                  <a:lnTo>
                    <a:pt x="28" y="355"/>
                  </a:lnTo>
                  <a:lnTo>
                    <a:pt x="25" y="309"/>
                  </a:lnTo>
                  <a:lnTo>
                    <a:pt x="22" y="256"/>
                  </a:lnTo>
                  <a:lnTo>
                    <a:pt x="19" y="216"/>
                  </a:lnTo>
                  <a:lnTo>
                    <a:pt x="11" y="6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išḻíḍé">
              <a:extLst>
                <a:ext uri="{FF2B5EF4-FFF2-40B4-BE49-F238E27FC236}">
                  <a16:creationId xmlns:a16="http://schemas.microsoft.com/office/drawing/2014/main" id="{29216948-6643-4A9E-868F-E0D95143506E}"/>
                </a:ext>
              </a:extLst>
            </p:cNvPr>
            <p:cNvSpPr/>
            <p:nvPr/>
          </p:nvSpPr>
          <p:spPr bwMode="auto">
            <a:xfrm>
              <a:off x="6824663" y="2657475"/>
              <a:ext cx="211138" cy="1117600"/>
            </a:xfrm>
            <a:custGeom>
              <a:avLst/>
              <a:gdLst>
                <a:gd name="T0" fmla="*/ 105 w 133"/>
                <a:gd name="T1" fmla="*/ 308 h 704"/>
                <a:gd name="T2" fmla="*/ 102 w 133"/>
                <a:gd name="T3" fmla="*/ 363 h 704"/>
                <a:gd name="T4" fmla="*/ 133 w 133"/>
                <a:gd name="T5" fmla="*/ 702 h 704"/>
                <a:gd name="T6" fmla="*/ 0 w 133"/>
                <a:gd name="T7" fmla="*/ 704 h 704"/>
                <a:gd name="T8" fmla="*/ 22 w 133"/>
                <a:gd name="T9" fmla="*/ 0 h 704"/>
                <a:gd name="T10" fmla="*/ 133 w 133"/>
                <a:gd name="T11" fmla="*/ 65 h 704"/>
                <a:gd name="T12" fmla="*/ 105 w 133"/>
                <a:gd name="T13" fmla="*/ 308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704">
                  <a:moveTo>
                    <a:pt x="105" y="308"/>
                  </a:moveTo>
                  <a:lnTo>
                    <a:pt x="102" y="363"/>
                  </a:lnTo>
                  <a:lnTo>
                    <a:pt x="133" y="702"/>
                  </a:lnTo>
                  <a:lnTo>
                    <a:pt x="0" y="704"/>
                  </a:lnTo>
                  <a:lnTo>
                    <a:pt x="22" y="0"/>
                  </a:lnTo>
                  <a:lnTo>
                    <a:pt x="133" y="65"/>
                  </a:lnTo>
                  <a:lnTo>
                    <a:pt x="105" y="308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íŝḻíďè">
              <a:extLst>
                <a:ext uri="{FF2B5EF4-FFF2-40B4-BE49-F238E27FC236}">
                  <a16:creationId xmlns:a16="http://schemas.microsoft.com/office/drawing/2014/main" id="{83BD624B-622A-4D48-BA54-881E289B5465}"/>
                </a:ext>
              </a:extLst>
            </p:cNvPr>
            <p:cNvSpPr/>
            <p:nvPr/>
          </p:nvSpPr>
          <p:spPr bwMode="auto">
            <a:xfrm>
              <a:off x="6713538" y="2744788"/>
              <a:ext cx="101600" cy="593725"/>
            </a:xfrm>
            <a:custGeom>
              <a:avLst/>
              <a:gdLst>
                <a:gd name="T0" fmla="*/ 56 w 64"/>
                <a:gd name="T1" fmla="*/ 1 h 374"/>
                <a:gd name="T2" fmla="*/ 64 w 64"/>
                <a:gd name="T3" fmla="*/ 340 h 374"/>
                <a:gd name="T4" fmla="*/ 32 w 64"/>
                <a:gd name="T5" fmla="*/ 374 h 374"/>
                <a:gd name="T6" fmla="*/ 0 w 64"/>
                <a:gd name="T7" fmla="*/ 336 h 374"/>
                <a:gd name="T8" fmla="*/ 26 w 64"/>
                <a:gd name="T9" fmla="*/ 0 h 374"/>
                <a:gd name="T10" fmla="*/ 56 w 64"/>
                <a:gd name="T11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74">
                  <a:moveTo>
                    <a:pt x="56" y="1"/>
                  </a:moveTo>
                  <a:lnTo>
                    <a:pt x="64" y="340"/>
                  </a:lnTo>
                  <a:lnTo>
                    <a:pt x="32" y="374"/>
                  </a:lnTo>
                  <a:lnTo>
                    <a:pt x="0" y="336"/>
                  </a:lnTo>
                  <a:lnTo>
                    <a:pt x="26" y="0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iṩlíḓè">
              <a:extLst>
                <a:ext uri="{FF2B5EF4-FFF2-40B4-BE49-F238E27FC236}">
                  <a16:creationId xmlns:a16="http://schemas.microsoft.com/office/drawing/2014/main" id="{239E1CD2-7084-456C-AEA8-C1EC6978EE69}"/>
                </a:ext>
              </a:extLst>
            </p:cNvPr>
            <p:cNvSpPr/>
            <p:nvPr/>
          </p:nvSpPr>
          <p:spPr bwMode="auto">
            <a:xfrm>
              <a:off x="6713538" y="2744788"/>
              <a:ext cx="101600" cy="593725"/>
            </a:xfrm>
            <a:custGeom>
              <a:avLst/>
              <a:gdLst>
                <a:gd name="T0" fmla="*/ 56 w 64"/>
                <a:gd name="T1" fmla="*/ 1 h 374"/>
                <a:gd name="T2" fmla="*/ 64 w 64"/>
                <a:gd name="T3" fmla="*/ 340 h 374"/>
                <a:gd name="T4" fmla="*/ 32 w 64"/>
                <a:gd name="T5" fmla="*/ 374 h 374"/>
                <a:gd name="T6" fmla="*/ 0 w 64"/>
                <a:gd name="T7" fmla="*/ 336 h 374"/>
                <a:gd name="T8" fmla="*/ 26 w 64"/>
                <a:gd name="T9" fmla="*/ 0 h 374"/>
                <a:gd name="T10" fmla="*/ 56 w 64"/>
                <a:gd name="T11" fmla="*/ 1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374">
                  <a:moveTo>
                    <a:pt x="56" y="1"/>
                  </a:moveTo>
                  <a:lnTo>
                    <a:pt x="64" y="340"/>
                  </a:lnTo>
                  <a:lnTo>
                    <a:pt x="32" y="374"/>
                  </a:lnTo>
                  <a:lnTo>
                    <a:pt x="0" y="336"/>
                  </a:lnTo>
                  <a:lnTo>
                    <a:pt x="26" y="0"/>
                  </a:lnTo>
                  <a:lnTo>
                    <a:pt x="56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îṧḻíḑé">
              <a:extLst>
                <a:ext uri="{FF2B5EF4-FFF2-40B4-BE49-F238E27FC236}">
                  <a16:creationId xmlns:a16="http://schemas.microsoft.com/office/drawing/2014/main" id="{97C45BDF-D38D-408B-8AE3-FD370B057705}"/>
                </a:ext>
              </a:extLst>
            </p:cNvPr>
            <p:cNvSpPr/>
            <p:nvPr/>
          </p:nvSpPr>
          <p:spPr bwMode="auto">
            <a:xfrm>
              <a:off x="6777038" y="2498725"/>
              <a:ext cx="73025" cy="73025"/>
            </a:xfrm>
            <a:custGeom>
              <a:avLst/>
              <a:gdLst>
                <a:gd name="T0" fmla="*/ 33 w 33"/>
                <a:gd name="T1" fmla="*/ 21 h 33"/>
                <a:gd name="T2" fmla="*/ 4 w 33"/>
                <a:gd name="T3" fmla="*/ 7 h 33"/>
                <a:gd name="T4" fmla="*/ 31 w 33"/>
                <a:gd name="T5" fmla="*/ 33 h 33"/>
                <a:gd name="T6" fmla="*/ 33 w 33"/>
                <a:gd name="T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3">
                  <a:moveTo>
                    <a:pt x="33" y="21"/>
                  </a:moveTo>
                  <a:cubicBezTo>
                    <a:pt x="33" y="21"/>
                    <a:pt x="7" y="0"/>
                    <a:pt x="4" y="7"/>
                  </a:cubicBezTo>
                  <a:cubicBezTo>
                    <a:pt x="0" y="21"/>
                    <a:pt x="31" y="33"/>
                    <a:pt x="31" y="33"/>
                  </a:cubicBezTo>
                  <a:lnTo>
                    <a:pt x="33" y="21"/>
                  </a:ln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ṧliḍè">
              <a:extLst>
                <a:ext uri="{FF2B5EF4-FFF2-40B4-BE49-F238E27FC236}">
                  <a16:creationId xmlns:a16="http://schemas.microsoft.com/office/drawing/2014/main" id="{086F6ECE-458C-4C83-8691-C50E2C64C00E}"/>
                </a:ext>
              </a:extLst>
            </p:cNvPr>
            <p:cNvSpPr/>
            <p:nvPr/>
          </p:nvSpPr>
          <p:spPr bwMode="auto">
            <a:xfrm>
              <a:off x="6705601" y="2178050"/>
              <a:ext cx="230188" cy="371475"/>
            </a:xfrm>
            <a:custGeom>
              <a:avLst/>
              <a:gdLst>
                <a:gd name="T0" fmla="*/ 0 w 103"/>
                <a:gd name="T1" fmla="*/ 87 h 167"/>
                <a:gd name="T2" fmla="*/ 32 w 103"/>
                <a:gd name="T3" fmla="*/ 156 h 167"/>
                <a:gd name="T4" fmla="*/ 43 w 103"/>
                <a:gd name="T5" fmla="*/ 164 h 167"/>
                <a:gd name="T6" fmla="*/ 64 w 103"/>
                <a:gd name="T7" fmla="*/ 167 h 167"/>
                <a:gd name="T8" fmla="*/ 84 w 103"/>
                <a:gd name="T9" fmla="*/ 167 h 167"/>
                <a:gd name="T10" fmla="*/ 93 w 103"/>
                <a:gd name="T11" fmla="*/ 157 h 167"/>
                <a:gd name="T12" fmla="*/ 99 w 103"/>
                <a:gd name="T13" fmla="*/ 86 h 167"/>
                <a:gd name="T14" fmla="*/ 101 w 103"/>
                <a:gd name="T15" fmla="*/ 57 h 167"/>
                <a:gd name="T16" fmla="*/ 45 w 103"/>
                <a:gd name="T17" fmla="*/ 0 h 167"/>
                <a:gd name="T18" fmla="*/ 0 w 103"/>
                <a:gd name="T19" fmla="*/ 8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67">
                  <a:moveTo>
                    <a:pt x="0" y="87"/>
                  </a:moveTo>
                  <a:cubicBezTo>
                    <a:pt x="0" y="119"/>
                    <a:pt x="19" y="143"/>
                    <a:pt x="32" y="156"/>
                  </a:cubicBezTo>
                  <a:cubicBezTo>
                    <a:pt x="36" y="160"/>
                    <a:pt x="38" y="162"/>
                    <a:pt x="43" y="164"/>
                  </a:cubicBezTo>
                  <a:cubicBezTo>
                    <a:pt x="50" y="166"/>
                    <a:pt x="57" y="167"/>
                    <a:pt x="64" y="167"/>
                  </a:cubicBezTo>
                  <a:cubicBezTo>
                    <a:pt x="84" y="167"/>
                    <a:pt x="84" y="167"/>
                    <a:pt x="84" y="167"/>
                  </a:cubicBezTo>
                  <a:cubicBezTo>
                    <a:pt x="89" y="167"/>
                    <a:pt x="92" y="162"/>
                    <a:pt x="93" y="157"/>
                  </a:cubicBezTo>
                  <a:cubicBezTo>
                    <a:pt x="95" y="142"/>
                    <a:pt x="98" y="112"/>
                    <a:pt x="99" y="86"/>
                  </a:cubicBezTo>
                  <a:cubicBezTo>
                    <a:pt x="99" y="76"/>
                    <a:pt x="103" y="66"/>
                    <a:pt x="101" y="57"/>
                  </a:cubicBezTo>
                  <a:cubicBezTo>
                    <a:pt x="93" y="24"/>
                    <a:pt x="68" y="1"/>
                    <a:pt x="45" y="0"/>
                  </a:cubicBezTo>
                  <a:cubicBezTo>
                    <a:pt x="15" y="0"/>
                    <a:pt x="1" y="40"/>
                    <a:pt x="0" y="87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ŝliḋé">
              <a:extLst>
                <a:ext uri="{FF2B5EF4-FFF2-40B4-BE49-F238E27FC236}">
                  <a16:creationId xmlns:a16="http://schemas.microsoft.com/office/drawing/2014/main" id="{EF2DD61F-3B51-426F-9B7C-2FA7383068FA}"/>
                </a:ext>
              </a:extLst>
            </p:cNvPr>
            <p:cNvSpPr/>
            <p:nvPr/>
          </p:nvSpPr>
          <p:spPr bwMode="auto">
            <a:xfrm>
              <a:off x="6894513" y="2343150"/>
              <a:ext cx="58738" cy="100013"/>
            </a:xfrm>
            <a:custGeom>
              <a:avLst/>
              <a:gdLst>
                <a:gd name="T0" fmla="*/ 13 w 26"/>
                <a:gd name="T1" fmla="*/ 0 h 45"/>
                <a:gd name="T2" fmla="*/ 19 w 26"/>
                <a:gd name="T3" fmla="*/ 24 h 45"/>
                <a:gd name="T4" fmla="*/ 25 w 26"/>
                <a:gd name="T5" fmla="*/ 38 h 45"/>
                <a:gd name="T6" fmla="*/ 23 w 26"/>
                <a:gd name="T7" fmla="*/ 43 h 45"/>
                <a:gd name="T8" fmla="*/ 0 w 26"/>
                <a:gd name="T9" fmla="*/ 45 h 45"/>
                <a:gd name="T10" fmla="*/ 13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13" y="0"/>
                  </a:moveTo>
                  <a:cubicBezTo>
                    <a:pt x="13" y="0"/>
                    <a:pt x="17" y="18"/>
                    <a:pt x="19" y="24"/>
                  </a:cubicBezTo>
                  <a:cubicBezTo>
                    <a:pt x="21" y="30"/>
                    <a:pt x="23" y="35"/>
                    <a:pt x="25" y="38"/>
                  </a:cubicBezTo>
                  <a:cubicBezTo>
                    <a:pt x="26" y="40"/>
                    <a:pt x="25" y="42"/>
                    <a:pt x="23" y="43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işḷíḓe">
              <a:extLst>
                <a:ext uri="{FF2B5EF4-FFF2-40B4-BE49-F238E27FC236}">
                  <a16:creationId xmlns:a16="http://schemas.microsoft.com/office/drawing/2014/main" id="{68D2B291-3D11-4E96-86C2-DD2D2185961A}"/>
                </a:ext>
              </a:extLst>
            </p:cNvPr>
            <p:cNvSpPr/>
            <p:nvPr/>
          </p:nvSpPr>
          <p:spPr bwMode="auto">
            <a:xfrm>
              <a:off x="6813551" y="2332038"/>
              <a:ext cx="92075" cy="28575"/>
            </a:xfrm>
            <a:custGeom>
              <a:avLst/>
              <a:gdLst>
                <a:gd name="T0" fmla="*/ 2 w 42"/>
                <a:gd name="T1" fmla="*/ 10 h 13"/>
                <a:gd name="T2" fmla="*/ 27 w 42"/>
                <a:gd name="T3" fmla="*/ 0 h 13"/>
                <a:gd name="T4" fmla="*/ 40 w 42"/>
                <a:gd name="T5" fmla="*/ 5 h 13"/>
                <a:gd name="T6" fmla="*/ 33 w 42"/>
                <a:gd name="T7" fmla="*/ 10 h 13"/>
                <a:gd name="T8" fmla="*/ 2 w 42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3">
                  <a:moveTo>
                    <a:pt x="2" y="10"/>
                  </a:moveTo>
                  <a:cubicBezTo>
                    <a:pt x="0" y="10"/>
                    <a:pt x="8" y="0"/>
                    <a:pt x="27" y="0"/>
                  </a:cubicBezTo>
                  <a:cubicBezTo>
                    <a:pt x="32" y="0"/>
                    <a:pt x="37" y="1"/>
                    <a:pt x="40" y="5"/>
                  </a:cubicBezTo>
                  <a:cubicBezTo>
                    <a:pt x="42" y="8"/>
                    <a:pt x="40" y="13"/>
                    <a:pt x="33" y="10"/>
                  </a:cubicBezTo>
                  <a:cubicBezTo>
                    <a:pt x="26" y="7"/>
                    <a:pt x="13" y="5"/>
                    <a:pt x="2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ïSḻidé">
              <a:extLst>
                <a:ext uri="{FF2B5EF4-FFF2-40B4-BE49-F238E27FC236}">
                  <a16:creationId xmlns:a16="http://schemas.microsoft.com/office/drawing/2014/main" id="{4B3DD585-8140-4EC2-B2D3-9B2C14671EE7}"/>
                </a:ext>
              </a:extLst>
            </p:cNvPr>
            <p:cNvSpPr/>
            <p:nvPr/>
          </p:nvSpPr>
          <p:spPr bwMode="auto">
            <a:xfrm>
              <a:off x="6669088" y="2166938"/>
              <a:ext cx="236538" cy="212725"/>
            </a:xfrm>
            <a:custGeom>
              <a:avLst/>
              <a:gdLst>
                <a:gd name="T0" fmla="*/ 17 w 107"/>
                <a:gd name="T1" fmla="*/ 96 h 96"/>
                <a:gd name="T2" fmla="*/ 107 w 107"/>
                <a:gd name="T3" fmla="*/ 44 h 96"/>
                <a:gd name="T4" fmla="*/ 102 w 107"/>
                <a:gd name="T5" fmla="*/ 16 h 96"/>
                <a:gd name="T6" fmla="*/ 87 w 107"/>
                <a:gd name="T7" fmla="*/ 8 h 96"/>
                <a:gd name="T8" fmla="*/ 15 w 107"/>
                <a:gd name="T9" fmla="*/ 14 h 96"/>
                <a:gd name="T10" fmla="*/ 0 w 107"/>
                <a:gd name="T11" fmla="*/ 44 h 96"/>
                <a:gd name="T12" fmla="*/ 17 w 107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96">
                  <a:moveTo>
                    <a:pt x="17" y="96"/>
                  </a:moveTo>
                  <a:cubicBezTo>
                    <a:pt x="17" y="96"/>
                    <a:pt x="49" y="14"/>
                    <a:pt x="107" y="44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62" y="2"/>
                    <a:pt x="37" y="0"/>
                    <a:pt x="15" y="1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17" y="96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išḻîďe">
              <a:extLst>
                <a:ext uri="{FF2B5EF4-FFF2-40B4-BE49-F238E27FC236}">
                  <a16:creationId xmlns:a16="http://schemas.microsoft.com/office/drawing/2014/main" id="{A7D54BA6-F9C7-4B96-BFD9-3FD3733723C5}"/>
                </a:ext>
              </a:extLst>
            </p:cNvPr>
            <p:cNvSpPr/>
            <p:nvPr/>
          </p:nvSpPr>
          <p:spPr bwMode="auto">
            <a:xfrm>
              <a:off x="6710363" y="2165350"/>
              <a:ext cx="230188" cy="157163"/>
            </a:xfrm>
            <a:custGeom>
              <a:avLst/>
              <a:gdLst>
                <a:gd name="T0" fmla="*/ 13 w 103"/>
                <a:gd name="T1" fmla="*/ 58 h 71"/>
                <a:gd name="T2" fmla="*/ 94 w 103"/>
                <a:gd name="T3" fmla="*/ 49 h 71"/>
                <a:gd name="T4" fmla="*/ 73 w 103"/>
                <a:gd name="T5" fmla="*/ 6 h 71"/>
                <a:gd name="T6" fmla="*/ 50 w 103"/>
                <a:gd name="T7" fmla="*/ 4 h 71"/>
                <a:gd name="T8" fmla="*/ 13 w 103"/>
                <a:gd name="T9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71">
                  <a:moveTo>
                    <a:pt x="13" y="58"/>
                  </a:moveTo>
                  <a:cubicBezTo>
                    <a:pt x="46" y="26"/>
                    <a:pt x="86" y="46"/>
                    <a:pt x="94" y="49"/>
                  </a:cubicBezTo>
                  <a:cubicBezTo>
                    <a:pt x="99" y="51"/>
                    <a:pt x="103" y="24"/>
                    <a:pt x="73" y="6"/>
                  </a:cubicBezTo>
                  <a:cubicBezTo>
                    <a:pt x="62" y="0"/>
                    <a:pt x="50" y="4"/>
                    <a:pt x="50" y="4"/>
                  </a:cubicBezTo>
                  <a:cubicBezTo>
                    <a:pt x="50" y="4"/>
                    <a:pt x="0" y="71"/>
                    <a:pt x="13" y="5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îšliḍé">
              <a:extLst>
                <a:ext uri="{FF2B5EF4-FFF2-40B4-BE49-F238E27FC236}">
                  <a16:creationId xmlns:a16="http://schemas.microsoft.com/office/drawing/2014/main" id="{F1668737-DA17-4B70-BD90-B1868262F001}"/>
                </a:ext>
              </a:extLst>
            </p:cNvPr>
            <p:cNvSpPr/>
            <p:nvPr/>
          </p:nvSpPr>
          <p:spPr bwMode="auto">
            <a:xfrm>
              <a:off x="6864351" y="2373313"/>
              <a:ext cx="15875" cy="25400"/>
            </a:xfrm>
            <a:custGeom>
              <a:avLst/>
              <a:gdLst>
                <a:gd name="T0" fmla="*/ 0 w 7"/>
                <a:gd name="T1" fmla="*/ 5 h 11"/>
                <a:gd name="T2" fmla="*/ 3 w 7"/>
                <a:gd name="T3" fmla="*/ 11 h 11"/>
                <a:gd name="T4" fmla="*/ 7 w 7"/>
                <a:gd name="T5" fmla="*/ 6 h 11"/>
                <a:gd name="T6" fmla="*/ 4 w 7"/>
                <a:gd name="T7" fmla="*/ 0 h 11"/>
                <a:gd name="T8" fmla="*/ 0 w 7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0" y="5"/>
                  </a:moveTo>
                  <a:cubicBezTo>
                    <a:pt x="0" y="8"/>
                    <a:pt x="1" y="10"/>
                    <a:pt x="3" y="11"/>
                  </a:cubicBezTo>
                  <a:cubicBezTo>
                    <a:pt x="5" y="11"/>
                    <a:pt x="7" y="9"/>
                    <a:pt x="7" y="6"/>
                  </a:cubicBezTo>
                  <a:cubicBezTo>
                    <a:pt x="7" y="3"/>
                    <a:pt x="6" y="0"/>
                    <a:pt x="4" y="0"/>
                  </a:cubicBezTo>
                  <a:cubicBezTo>
                    <a:pt x="2" y="0"/>
                    <a:pt x="1" y="2"/>
                    <a:pt x="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í$lîḋè">
              <a:extLst>
                <a:ext uri="{FF2B5EF4-FFF2-40B4-BE49-F238E27FC236}">
                  <a16:creationId xmlns:a16="http://schemas.microsoft.com/office/drawing/2014/main" id="{0D8296DA-9FF4-4245-B5C2-55189E2A1D6D}"/>
                </a:ext>
              </a:extLst>
            </p:cNvPr>
            <p:cNvSpPr/>
            <p:nvPr/>
          </p:nvSpPr>
          <p:spPr bwMode="auto">
            <a:xfrm>
              <a:off x="6843713" y="2371725"/>
              <a:ext cx="36513" cy="15875"/>
            </a:xfrm>
            <a:custGeom>
              <a:avLst/>
              <a:gdLst>
                <a:gd name="T0" fmla="*/ 0 w 23"/>
                <a:gd name="T1" fmla="*/ 5 h 10"/>
                <a:gd name="T2" fmla="*/ 23 w 23"/>
                <a:gd name="T3" fmla="*/ 0 h 10"/>
                <a:gd name="T4" fmla="*/ 23 w 23"/>
                <a:gd name="T5" fmla="*/ 5 h 10"/>
                <a:gd name="T6" fmla="*/ 0 w 23"/>
                <a:gd name="T7" fmla="*/ 10 h 10"/>
                <a:gd name="T8" fmla="*/ 0 w 23"/>
                <a:gd name="T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0" y="5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0" y="1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iSlîḍê">
              <a:extLst>
                <a:ext uri="{FF2B5EF4-FFF2-40B4-BE49-F238E27FC236}">
                  <a16:creationId xmlns:a16="http://schemas.microsoft.com/office/drawing/2014/main" id="{12618799-9E36-4D39-B956-30A1CFB3C465}"/>
                </a:ext>
              </a:extLst>
            </p:cNvPr>
            <p:cNvSpPr/>
            <p:nvPr/>
          </p:nvSpPr>
          <p:spPr bwMode="auto">
            <a:xfrm>
              <a:off x="6880226" y="2457450"/>
              <a:ext cx="39688" cy="31750"/>
            </a:xfrm>
            <a:custGeom>
              <a:avLst/>
              <a:gdLst>
                <a:gd name="T0" fmla="*/ 18 w 18"/>
                <a:gd name="T1" fmla="*/ 4 h 14"/>
                <a:gd name="T2" fmla="*/ 1 w 18"/>
                <a:gd name="T3" fmla="*/ 3 h 14"/>
                <a:gd name="T4" fmla="*/ 17 w 18"/>
                <a:gd name="T5" fmla="*/ 11 h 14"/>
                <a:gd name="T6" fmla="*/ 18 w 18"/>
                <a:gd name="T7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18" y="4"/>
                  </a:moveTo>
                  <a:cubicBezTo>
                    <a:pt x="18" y="4"/>
                    <a:pt x="0" y="0"/>
                    <a:pt x="1" y="3"/>
                  </a:cubicBezTo>
                  <a:cubicBezTo>
                    <a:pt x="4" y="14"/>
                    <a:pt x="17" y="14"/>
                    <a:pt x="17" y="11"/>
                  </a:cubicBezTo>
                  <a:lnTo>
                    <a:pt x="18" y="4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í$ḻïḑé">
              <a:extLst>
                <a:ext uri="{FF2B5EF4-FFF2-40B4-BE49-F238E27FC236}">
                  <a16:creationId xmlns:a16="http://schemas.microsoft.com/office/drawing/2014/main" id="{0950472C-4A4F-4315-BA0F-30BA4EF28177}"/>
                </a:ext>
              </a:extLst>
            </p:cNvPr>
            <p:cNvSpPr/>
            <p:nvPr/>
          </p:nvSpPr>
          <p:spPr bwMode="auto">
            <a:xfrm>
              <a:off x="6802438" y="2771775"/>
              <a:ext cx="12700" cy="512763"/>
            </a:xfrm>
            <a:custGeom>
              <a:avLst/>
              <a:gdLst>
                <a:gd name="T0" fmla="*/ 0 w 8"/>
                <a:gd name="T1" fmla="*/ 0 h 323"/>
                <a:gd name="T2" fmla="*/ 0 w 8"/>
                <a:gd name="T3" fmla="*/ 0 h 323"/>
                <a:gd name="T4" fmla="*/ 8 w 8"/>
                <a:gd name="T5" fmla="*/ 323 h 323"/>
                <a:gd name="T6" fmla="*/ 0 w 8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23">
                  <a:moveTo>
                    <a:pt x="0" y="0"/>
                  </a:moveTo>
                  <a:lnTo>
                    <a:pt x="0" y="0"/>
                  </a:lnTo>
                  <a:lnTo>
                    <a:pt x="8" y="3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ïšļîdé">
              <a:extLst>
                <a:ext uri="{FF2B5EF4-FFF2-40B4-BE49-F238E27FC236}">
                  <a16:creationId xmlns:a16="http://schemas.microsoft.com/office/drawing/2014/main" id="{6FA0C542-6D77-4049-B2D7-CEE21E411AEC}"/>
                </a:ext>
              </a:extLst>
            </p:cNvPr>
            <p:cNvSpPr/>
            <p:nvPr/>
          </p:nvSpPr>
          <p:spPr bwMode="auto">
            <a:xfrm>
              <a:off x="6802438" y="2771775"/>
              <a:ext cx="12700" cy="512763"/>
            </a:xfrm>
            <a:custGeom>
              <a:avLst/>
              <a:gdLst>
                <a:gd name="T0" fmla="*/ 0 w 8"/>
                <a:gd name="T1" fmla="*/ 0 h 323"/>
                <a:gd name="T2" fmla="*/ 0 w 8"/>
                <a:gd name="T3" fmla="*/ 0 h 323"/>
                <a:gd name="T4" fmla="*/ 8 w 8"/>
                <a:gd name="T5" fmla="*/ 323 h 323"/>
                <a:gd name="T6" fmla="*/ 0 w 8"/>
                <a:gd name="T7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23">
                  <a:moveTo>
                    <a:pt x="0" y="0"/>
                  </a:moveTo>
                  <a:lnTo>
                    <a:pt x="0" y="0"/>
                  </a:lnTo>
                  <a:lnTo>
                    <a:pt x="8" y="32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íṡḷiḍè">
              <a:extLst>
                <a:ext uri="{FF2B5EF4-FFF2-40B4-BE49-F238E27FC236}">
                  <a16:creationId xmlns:a16="http://schemas.microsoft.com/office/drawing/2014/main" id="{F1FBDD44-B3C5-44FD-980E-25B5B6F9BF04}"/>
                </a:ext>
              </a:extLst>
            </p:cNvPr>
            <p:cNvSpPr/>
            <p:nvPr/>
          </p:nvSpPr>
          <p:spPr bwMode="auto">
            <a:xfrm>
              <a:off x="6764338" y="2771775"/>
              <a:ext cx="50800" cy="566738"/>
            </a:xfrm>
            <a:custGeom>
              <a:avLst/>
              <a:gdLst>
                <a:gd name="T0" fmla="*/ 24 w 32"/>
                <a:gd name="T1" fmla="*/ 0 h 357"/>
                <a:gd name="T2" fmla="*/ 8 w 32"/>
                <a:gd name="T3" fmla="*/ 4 h 357"/>
                <a:gd name="T4" fmla="*/ 0 w 32"/>
                <a:gd name="T5" fmla="*/ 357 h 357"/>
                <a:gd name="T6" fmla="*/ 32 w 32"/>
                <a:gd name="T7" fmla="*/ 323 h 357"/>
                <a:gd name="T8" fmla="*/ 24 w 32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7">
                  <a:moveTo>
                    <a:pt x="24" y="0"/>
                  </a:moveTo>
                  <a:lnTo>
                    <a:pt x="8" y="4"/>
                  </a:lnTo>
                  <a:lnTo>
                    <a:pt x="0" y="357"/>
                  </a:lnTo>
                  <a:lnTo>
                    <a:pt x="32" y="3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D3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ṧļiďé">
              <a:extLst>
                <a:ext uri="{FF2B5EF4-FFF2-40B4-BE49-F238E27FC236}">
                  <a16:creationId xmlns:a16="http://schemas.microsoft.com/office/drawing/2014/main" id="{E5DF483E-CCEB-4C2E-85FC-28E657BAEC7E}"/>
                </a:ext>
              </a:extLst>
            </p:cNvPr>
            <p:cNvSpPr/>
            <p:nvPr/>
          </p:nvSpPr>
          <p:spPr bwMode="auto">
            <a:xfrm>
              <a:off x="6764338" y="2771775"/>
              <a:ext cx="50800" cy="566738"/>
            </a:xfrm>
            <a:custGeom>
              <a:avLst/>
              <a:gdLst>
                <a:gd name="T0" fmla="*/ 24 w 32"/>
                <a:gd name="T1" fmla="*/ 0 h 357"/>
                <a:gd name="T2" fmla="*/ 8 w 32"/>
                <a:gd name="T3" fmla="*/ 4 h 357"/>
                <a:gd name="T4" fmla="*/ 0 w 32"/>
                <a:gd name="T5" fmla="*/ 357 h 357"/>
                <a:gd name="T6" fmla="*/ 32 w 32"/>
                <a:gd name="T7" fmla="*/ 323 h 357"/>
                <a:gd name="T8" fmla="*/ 24 w 32"/>
                <a:gd name="T9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7">
                  <a:moveTo>
                    <a:pt x="24" y="0"/>
                  </a:moveTo>
                  <a:lnTo>
                    <a:pt x="8" y="4"/>
                  </a:lnTo>
                  <a:lnTo>
                    <a:pt x="0" y="357"/>
                  </a:lnTo>
                  <a:lnTo>
                    <a:pt x="32" y="323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ï$ḷîde">
              <a:extLst>
                <a:ext uri="{FF2B5EF4-FFF2-40B4-BE49-F238E27FC236}">
                  <a16:creationId xmlns:a16="http://schemas.microsoft.com/office/drawing/2014/main" id="{0B89E3C0-88C0-4F1B-AE7A-4370720E8713}"/>
                </a:ext>
              </a:extLst>
            </p:cNvPr>
            <p:cNvSpPr/>
            <p:nvPr/>
          </p:nvSpPr>
          <p:spPr bwMode="auto">
            <a:xfrm>
              <a:off x="6643688" y="3279775"/>
              <a:ext cx="17463" cy="26988"/>
            </a:xfrm>
            <a:prstGeom prst="ellipse">
              <a:avLst/>
            </a:pr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íṥľiḋé">
              <a:extLst>
                <a:ext uri="{FF2B5EF4-FFF2-40B4-BE49-F238E27FC236}">
                  <a16:creationId xmlns:a16="http://schemas.microsoft.com/office/drawing/2014/main" id="{ADCD09E0-7172-467D-83F1-8F2DE2237C8D}"/>
                </a:ext>
              </a:extLst>
            </p:cNvPr>
            <p:cNvSpPr/>
            <p:nvPr/>
          </p:nvSpPr>
          <p:spPr bwMode="auto">
            <a:xfrm>
              <a:off x="7277101" y="3013075"/>
              <a:ext cx="20638" cy="25400"/>
            </a:xfrm>
            <a:custGeom>
              <a:avLst/>
              <a:gdLst>
                <a:gd name="T0" fmla="*/ 8 w 9"/>
                <a:gd name="T1" fmla="*/ 7 h 11"/>
                <a:gd name="T2" fmla="*/ 3 w 9"/>
                <a:gd name="T3" fmla="*/ 10 h 11"/>
                <a:gd name="T4" fmla="*/ 1 w 9"/>
                <a:gd name="T5" fmla="*/ 4 h 11"/>
                <a:gd name="T6" fmla="*/ 6 w 9"/>
                <a:gd name="T7" fmla="*/ 1 h 11"/>
                <a:gd name="T8" fmla="*/ 8 w 9"/>
                <a:gd name="T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8" y="7"/>
                  </a:moveTo>
                  <a:cubicBezTo>
                    <a:pt x="7" y="9"/>
                    <a:pt x="4" y="11"/>
                    <a:pt x="3" y="10"/>
                  </a:cubicBezTo>
                  <a:cubicBezTo>
                    <a:pt x="1" y="9"/>
                    <a:pt x="0" y="7"/>
                    <a:pt x="1" y="4"/>
                  </a:cubicBezTo>
                  <a:cubicBezTo>
                    <a:pt x="2" y="2"/>
                    <a:pt x="5" y="0"/>
                    <a:pt x="6" y="1"/>
                  </a:cubicBezTo>
                  <a:cubicBezTo>
                    <a:pt x="8" y="1"/>
                    <a:pt x="9" y="4"/>
                    <a:pt x="8" y="7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ŝlîḍé">
              <a:extLst>
                <a:ext uri="{FF2B5EF4-FFF2-40B4-BE49-F238E27FC236}">
                  <a16:creationId xmlns:a16="http://schemas.microsoft.com/office/drawing/2014/main" id="{76899A99-4385-4742-82D4-82B810E2119A}"/>
                </a:ext>
              </a:extLst>
            </p:cNvPr>
            <p:cNvSpPr/>
            <p:nvPr/>
          </p:nvSpPr>
          <p:spPr bwMode="auto">
            <a:xfrm>
              <a:off x="7259638" y="3057525"/>
              <a:ext cx="20638" cy="22225"/>
            </a:xfrm>
            <a:custGeom>
              <a:avLst/>
              <a:gdLst>
                <a:gd name="T0" fmla="*/ 8 w 9"/>
                <a:gd name="T1" fmla="*/ 6 h 10"/>
                <a:gd name="T2" fmla="*/ 3 w 9"/>
                <a:gd name="T3" fmla="*/ 9 h 10"/>
                <a:gd name="T4" fmla="*/ 1 w 9"/>
                <a:gd name="T5" fmla="*/ 4 h 10"/>
                <a:gd name="T6" fmla="*/ 6 w 9"/>
                <a:gd name="T7" fmla="*/ 0 h 10"/>
                <a:gd name="T8" fmla="*/ 8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6"/>
                  </a:moveTo>
                  <a:cubicBezTo>
                    <a:pt x="7" y="9"/>
                    <a:pt x="4" y="10"/>
                    <a:pt x="3" y="9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6" y="0"/>
                  </a:cubicBezTo>
                  <a:cubicBezTo>
                    <a:pt x="8" y="1"/>
                    <a:pt x="9" y="4"/>
                    <a:pt x="8" y="6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iṧ1ïḋê">
              <a:extLst>
                <a:ext uri="{FF2B5EF4-FFF2-40B4-BE49-F238E27FC236}">
                  <a16:creationId xmlns:a16="http://schemas.microsoft.com/office/drawing/2014/main" id="{F3A11D80-A677-4321-8AD7-E56B15FBD19C}"/>
                </a:ext>
              </a:extLst>
            </p:cNvPr>
            <p:cNvSpPr/>
            <p:nvPr/>
          </p:nvSpPr>
          <p:spPr bwMode="auto">
            <a:xfrm>
              <a:off x="6643688" y="3352800"/>
              <a:ext cx="17463" cy="26988"/>
            </a:xfrm>
            <a:prstGeom prst="ellipse">
              <a:avLst/>
            </a:pr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îşļïḋé">
              <a:extLst>
                <a:ext uri="{FF2B5EF4-FFF2-40B4-BE49-F238E27FC236}">
                  <a16:creationId xmlns:a16="http://schemas.microsoft.com/office/drawing/2014/main" id="{DBBF32C1-9A4D-46E9-AAE0-340C8CA5E2EE}"/>
                </a:ext>
              </a:extLst>
            </p:cNvPr>
            <p:cNvSpPr/>
            <p:nvPr/>
          </p:nvSpPr>
          <p:spPr bwMode="auto">
            <a:xfrm>
              <a:off x="6735763" y="3455988"/>
              <a:ext cx="58738" cy="60325"/>
            </a:xfrm>
            <a:custGeom>
              <a:avLst/>
              <a:gdLst>
                <a:gd name="T0" fmla="*/ 24 w 27"/>
                <a:gd name="T1" fmla="*/ 27 h 27"/>
                <a:gd name="T2" fmla="*/ 24 w 27"/>
                <a:gd name="T3" fmla="*/ 27 h 27"/>
                <a:gd name="T4" fmla="*/ 2 w 27"/>
                <a:gd name="T5" fmla="*/ 26 h 27"/>
                <a:gd name="T6" fmla="*/ 0 w 27"/>
                <a:gd name="T7" fmla="*/ 24 h 27"/>
                <a:gd name="T8" fmla="*/ 1 w 27"/>
                <a:gd name="T9" fmla="*/ 2 h 27"/>
                <a:gd name="T10" fmla="*/ 2 w 27"/>
                <a:gd name="T11" fmla="*/ 0 h 27"/>
                <a:gd name="T12" fmla="*/ 3 w 27"/>
                <a:gd name="T13" fmla="*/ 0 h 27"/>
                <a:gd name="T14" fmla="*/ 25 w 27"/>
                <a:gd name="T15" fmla="*/ 1 h 27"/>
                <a:gd name="T16" fmla="*/ 27 w 27"/>
                <a:gd name="T17" fmla="*/ 3 h 27"/>
                <a:gd name="T18" fmla="*/ 26 w 27"/>
                <a:gd name="T19" fmla="*/ 25 h 27"/>
                <a:gd name="T20" fmla="*/ 25 w 27"/>
                <a:gd name="T21" fmla="*/ 26 h 27"/>
                <a:gd name="T22" fmla="*/ 24 w 27"/>
                <a:gd name="T23" fmla="*/ 27 h 27"/>
                <a:gd name="T24" fmla="*/ 5 w 27"/>
                <a:gd name="T25" fmla="*/ 22 h 27"/>
                <a:gd name="T26" fmla="*/ 22 w 27"/>
                <a:gd name="T27" fmla="*/ 23 h 27"/>
                <a:gd name="T28" fmla="*/ 23 w 27"/>
                <a:gd name="T29" fmla="*/ 4 h 27"/>
                <a:gd name="T30" fmla="*/ 5 w 27"/>
                <a:gd name="T31" fmla="*/ 4 h 27"/>
                <a:gd name="T32" fmla="*/ 5 w 27"/>
                <a:gd name="T3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4" y="27"/>
                  </a:moveTo>
                  <a:cubicBezTo>
                    <a:pt x="24" y="27"/>
                    <a:pt x="24" y="27"/>
                    <a:pt x="24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0" y="25"/>
                    <a:pt x="0" y="2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6" y="1"/>
                    <a:pt x="27" y="2"/>
                    <a:pt x="27" y="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6"/>
                    <a:pt x="26" y="26"/>
                    <a:pt x="25" y="26"/>
                  </a:cubicBezTo>
                  <a:cubicBezTo>
                    <a:pt x="25" y="27"/>
                    <a:pt x="24" y="27"/>
                    <a:pt x="24" y="27"/>
                  </a:cubicBezTo>
                  <a:close/>
                  <a:moveTo>
                    <a:pt x="5" y="22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22"/>
                  </a:lnTo>
                  <a:close/>
                </a:path>
              </a:pathLst>
            </a:custGeom>
            <a:solidFill>
              <a:srgbClr val="DD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śľídè">
              <a:extLst>
                <a:ext uri="{FF2B5EF4-FFF2-40B4-BE49-F238E27FC236}">
                  <a16:creationId xmlns:a16="http://schemas.microsoft.com/office/drawing/2014/main" id="{9434F19B-F42F-444A-A50E-E67B23960200}"/>
                </a:ext>
              </a:extLst>
            </p:cNvPr>
            <p:cNvSpPr/>
            <p:nvPr/>
          </p:nvSpPr>
          <p:spPr bwMode="auto">
            <a:xfrm>
              <a:off x="6742113" y="2673350"/>
              <a:ext cx="71438" cy="111125"/>
            </a:xfrm>
            <a:custGeom>
              <a:avLst/>
              <a:gdLst>
                <a:gd name="T0" fmla="*/ 12 w 32"/>
                <a:gd name="T1" fmla="*/ 2 h 50"/>
                <a:gd name="T2" fmla="*/ 0 w 32"/>
                <a:gd name="T3" fmla="*/ 21 h 50"/>
                <a:gd name="T4" fmla="*/ 3 w 32"/>
                <a:gd name="T5" fmla="*/ 39 h 50"/>
                <a:gd name="T6" fmla="*/ 16 w 32"/>
                <a:gd name="T7" fmla="*/ 50 h 50"/>
                <a:gd name="T8" fmla="*/ 29 w 32"/>
                <a:gd name="T9" fmla="*/ 39 h 50"/>
                <a:gd name="T10" fmla="*/ 32 w 32"/>
                <a:gd name="T11" fmla="*/ 20 h 50"/>
                <a:gd name="T12" fmla="*/ 16 w 32"/>
                <a:gd name="T13" fmla="*/ 0 h 50"/>
                <a:gd name="T14" fmla="*/ 12 w 32"/>
                <a:gd name="T1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50">
                  <a:moveTo>
                    <a:pt x="12" y="2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5"/>
                    <a:pt x="9" y="50"/>
                    <a:pt x="16" y="50"/>
                  </a:cubicBezTo>
                  <a:cubicBezTo>
                    <a:pt x="22" y="50"/>
                    <a:pt x="28" y="45"/>
                    <a:pt x="29" y="3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2" y="2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9" name="ïśḷídé">
              <a:extLst>
                <a:ext uri="{FF2B5EF4-FFF2-40B4-BE49-F238E27FC236}">
                  <a16:creationId xmlns:a16="http://schemas.microsoft.com/office/drawing/2014/main" id="{FB45AB03-CBA4-41C2-846D-DD1A6E0C573F}"/>
                </a:ext>
              </a:extLst>
            </p:cNvPr>
            <p:cNvSpPr/>
            <p:nvPr/>
          </p:nvSpPr>
          <p:spPr bwMode="auto">
            <a:xfrm>
              <a:off x="6691313" y="2617788"/>
              <a:ext cx="88900" cy="115888"/>
            </a:xfrm>
            <a:custGeom>
              <a:avLst/>
              <a:gdLst>
                <a:gd name="T0" fmla="*/ 40 w 40"/>
                <a:gd name="T1" fmla="*/ 2 h 52"/>
                <a:gd name="T2" fmla="*/ 39 w 40"/>
                <a:gd name="T3" fmla="*/ 32 h 52"/>
                <a:gd name="T4" fmla="*/ 37 w 40"/>
                <a:gd name="T5" fmla="*/ 34 h 52"/>
                <a:gd name="T6" fmla="*/ 22 w 40"/>
                <a:gd name="T7" fmla="*/ 49 h 52"/>
                <a:gd name="T8" fmla="*/ 13 w 40"/>
                <a:gd name="T9" fmla="*/ 49 h 52"/>
                <a:gd name="T10" fmla="*/ 3 w 40"/>
                <a:gd name="T11" fmla="*/ 23 h 52"/>
                <a:gd name="T12" fmla="*/ 0 w 40"/>
                <a:gd name="T13" fmla="*/ 16 h 52"/>
                <a:gd name="T14" fmla="*/ 10 w 40"/>
                <a:gd name="T15" fmla="*/ 0 h 52"/>
                <a:gd name="T16" fmla="*/ 38 w 40"/>
                <a:gd name="T17" fmla="*/ 2 h 52"/>
                <a:gd name="T18" fmla="*/ 40 w 40"/>
                <a:gd name="T19" fmla="*/ 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2">
                  <a:moveTo>
                    <a:pt x="40" y="2"/>
                  </a:moveTo>
                  <a:cubicBezTo>
                    <a:pt x="39" y="32"/>
                    <a:pt x="39" y="32"/>
                    <a:pt x="39" y="32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0" y="52"/>
                    <a:pt x="15" y="52"/>
                    <a:pt x="13" y="49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40" y="2"/>
                    <a:pt x="40" y="2"/>
                    <a:pt x="40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0" name="iślïďé">
              <a:extLst>
                <a:ext uri="{FF2B5EF4-FFF2-40B4-BE49-F238E27FC236}">
                  <a16:creationId xmlns:a16="http://schemas.microsoft.com/office/drawing/2014/main" id="{F82D92D1-6DB9-4917-B085-4590651D4912}"/>
                </a:ext>
              </a:extLst>
            </p:cNvPr>
            <p:cNvSpPr/>
            <p:nvPr/>
          </p:nvSpPr>
          <p:spPr bwMode="auto">
            <a:xfrm>
              <a:off x="6775451" y="2622550"/>
              <a:ext cx="84138" cy="111125"/>
            </a:xfrm>
            <a:custGeom>
              <a:avLst/>
              <a:gdLst>
                <a:gd name="T0" fmla="*/ 38 w 38"/>
                <a:gd name="T1" fmla="*/ 16 h 50"/>
                <a:gd name="T2" fmla="*/ 28 w 38"/>
                <a:gd name="T3" fmla="*/ 47 h 50"/>
                <a:gd name="T4" fmla="*/ 18 w 38"/>
                <a:gd name="T5" fmla="*/ 47 h 50"/>
                <a:gd name="T6" fmla="*/ 3 w 38"/>
                <a:gd name="T7" fmla="*/ 32 h 50"/>
                <a:gd name="T8" fmla="*/ 1 w 38"/>
                <a:gd name="T9" fmla="*/ 30 h 50"/>
                <a:gd name="T10" fmla="*/ 0 w 38"/>
                <a:gd name="T11" fmla="*/ 3 h 50"/>
                <a:gd name="T12" fmla="*/ 0 w 38"/>
                <a:gd name="T13" fmla="*/ 0 h 50"/>
                <a:gd name="T14" fmla="*/ 0 w 38"/>
                <a:gd name="T15" fmla="*/ 0 h 50"/>
                <a:gd name="T16" fmla="*/ 2 w 38"/>
                <a:gd name="T17" fmla="*/ 0 h 50"/>
                <a:gd name="T18" fmla="*/ 4 w 38"/>
                <a:gd name="T19" fmla="*/ 0 h 50"/>
                <a:gd name="T20" fmla="*/ 34 w 38"/>
                <a:gd name="T21" fmla="*/ 0 h 50"/>
                <a:gd name="T22" fmla="*/ 38 w 38"/>
                <a:gd name="T23" fmla="*/ 1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50">
                  <a:moveTo>
                    <a:pt x="38" y="16"/>
                  </a:moveTo>
                  <a:cubicBezTo>
                    <a:pt x="28" y="47"/>
                    <a:pt x="28" y="47"/>
                    <a:pt x="28" y="47"/>
                  </a:cubicBezTo>
                  <a:cubicBezTo>
                    <a:pt x="25" y="50"/>
                    <a:pt x="21" y="50"/>
                    <a:pt x="18" y="47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8" y="1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1" name="iŝľide">
              <a:extLst>
                <a:ext uri="{FF2B5EF4-FFF2-40B4-BE49-F238E27FC236}">
                  <a16:creationId xmlns:a16="http://schemas.microsoft.com/office/drawing/2014/main" id="{B50C179D-1ECD-41E1-8EFE-9B0874BED4AE}"/>
                </a:ext>
              </a:extLst>
            </p:cNvPr>
            <p:cNvSpPr/>
            <p:nvPr/>
          </p:nvSpPr>
          <p:spPr bwMode="auto">
            <a:xfrm>
              <a:off x="6772276" y="2622550"/>
              <a:ext cx="11113" cy="71438"/>
            </a:xfrm>
            <a:custGeom>
              <a:avLst/>
              <a:gdLst>
                <a:gd name="T0" fmla="*/ 7 w 7"/>
                <a:gd name="T1" fmla="*/ 0 h 45"/>
                <a:gd name="T2" fmla="*/ 7 w 7"/>
                <a:gd name="T3" fmla="*/ 0 h 45"/>
                <a:gd name="T4" fmla="*/ 6 w 7"/>
                <a:gd name="T5" fmla="*/ 45 h 45"/>
                <a:gd name="T6" fmla="*/ 3 w 7"/>
                <a:gd name="T7" fmla="*/ 45 h 45"/>
                <a:gd name="T8" fmla="*/ 0 w 7"/>
                <a:gd name="T9" fmla="*/ 45 h 45"/>
                <a:gd name="T10" fmla="*/ 2 w 7"/>
                <a:gd name="T11" fmla="*/ 4 h 45"/>
                <a:gd name="T12" fmla="*/ 2 w 7"/>
                <a:gd name="T13" fmla="*/ 0 h 45"/>
                <a:gd name="T14" fmla="*/ 2 w 7"/>
                <a:gd name="T15" fmla="*/ 0 h 45"/>
                <a:gd name="T16" fmla="*/ 7 w 7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5">
                  <a:moveTo>
                    <a:pt x="7" y="0"/>
                  </a:moveTo>
                  <a:lnTo>
                    <a:pt x="7" y="0"/>
                  </a:lnTo>
                  <a:lnTo>
                    <a:pt x="6" y="45"/>
                  </a:lnTo>
                  <a:lnTo>
                    <a:pt x="3" y="45"/>
                  </a:lnTo>
                  <a:lnTo>
                    <a:pt x="0" y="45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2" name="íSḻïďe">
              <a:extLst>
                <a:ext uri="{FF2B5EF4-FFF2-40B4-BE49-F238E27FC236}">
                  <a16:creationId xmlns:a16="http://schemas.microsoft.com/office/drawing/2014/main" id="{BDA9A1E1-3224-46EE-AEA5-426D52983BD7}"/>
                </a:ext>
              </a:extLst>
            </p:cNvPr>
            <p:cNvSpPr/>
            <p:nvPr/>
          </p:nvSpPr>
          <p:spPr bwMode="auto">
            <a:xfrm>
              <a:off x="7591426" y="2946400"/>
              <a:ext cx="261938" cy="165100"/>
            </a:xfrm>
            <a:custGeom>
              <a:avLst/>
              <a:gdLst>
                <a:gd name="T0" fmla="*/ 75 w 118"/>
                <a:gd name="T1" fmla="*/ 46 h 74"/>
                <a:gd name="T2" fmla="*/ 96 w 118"/>
                <a:gd name="T3" fmla="*/ 74 h 74"/>
                <a:gd name="T4" fmla="*/ 118 w 118"/>
                <a:gd name="T5" fmla="*/ 46 h 74"/>
                <a:gd name="T6" fmla="*/ 104 w 118"/>
                <a:gd name="T7" fmla="*/ 24 h 74"/>
                <a:gd name="T8" fmla="*/ 100 w 118"/>
                <a:gd name="T9" fmla="*/ 18 h 74"/>
                <a:gd name="T10" fmla="*/ 96 w 118"/>
                <a:gd name="T11" fmla="*/ 14 h 74"/>
                <a:gd name="T12" fmla="*/ 65 w 118"/>
                <a:gd name="T13" fmla="*/ 2 h 74"/>
                <a:gd name="T14" fmla="*/ 46 w 118"/>
                <a:gd name="T15" fmla="*/ 10 h 74"/>
                <a:gd name="T16" fmla="*/ 64 w 118"/>
                <a:gd name="T17" fmla="*/ 11 h 74"/>
                <a:gd name="T18" fmla="*/ 68 w 118"/>
                <a:gd name="T19" fmla="*/ 15 h 74"/>
                <a:gd name="T20" fmla="*/ 48 w 118"/>
                <a:gd name="T21" fmla="*/ 20 h 74"/>
                <a:gd name="T22" fmla="*/ 34 w 118"/>
                <a:gd name="T23" fmla="*/ 16 h 74"/>
                <a:gd name="T24" fmla="*/ 24 w 118"/>
                <a:gd name="T25" fmla="*/ 10 h 74"/>
                <a:gd name="T26" fmla="*/ 1 w 118"/>
                <a:gd name="T27" fmla="*/ 4 h 74"/>
                <a:gd name="T28" fmla="*/ 32 w 118"/>
                <a:gd name="T29" fmla="*/ 34 h 74"/>
                <a:gd name="T30" fmla="*/ 75 w 118"/>
                <a:gd name="T31" fmla="*/ 4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74">
                  <a:moveTo>
                    <a:pt x="75" y="46"/>
                  </a:moveTo>
                  <a:cubicBezTo>
                    <a:pt x="82" y="45"/>
                    <a:pt x="96" y="74"/>
                    <a:pt x="96" y="74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18" y="46"/>
                    <a:pt x="110" y="32"/>
                    <a:pt x="104" y="24"/>
                  </a:cubicBezTo>
                  <a:cubicBezTo>
                    <a:pt x="103" y="21"/>
                    <a:pt x="101" y="19"/>
                    <a:pt x="100" y="18"/>
                  </a:cubicBezTo>
                  <a:cubicBezTo>
                    <a:pt x="99" y="17"/>
                    <a:pt x="97" y="16"/>
                    <a:pt x="96" y="14"/>
                  </a:cubicBezTo>
                  <a:cubicBezTo>
                    <a:pt x="85" y="6"/>
                    <a:pt x="65" y="2"/>
                    <a:pt x="65" y="2"/>
                  </a:cubicBezTo>
                  <a:cubicBezTo>
                    <a:pt x="65" y="2"/>
                    <a:pt x="39" y="5"/>
                    <a:pt x="46" y="10"/>
                  </a:cubicBezTo>
                  <a:cubicBezTo>
                    <a:pt x="49" y="11"/>
                    <a:pt x="64" y="11"/>
                    <a:pt x="64" y="11"/>
                  </a:cubicBezTo>
                  <a:cubicBezTo>
                    <a:pt x="64" y="11"/>
                    <a:pt x="68" y="13"/>
                    <a:pt x="68" y="15"/>
                  </a:cubicBezTo>
                  <a:cubicBezTo>
                    <a:pt x="66" y="19"/>
                    <a:pt x="56" y="20"/>
                    <a:pt x="48" y="20"/>
                  </a:cubicBezTo>
                  <a:cubicBezTo>
                    <a:pt x="43" y="20"/>
                    <a:pt x="38" y="19"/>
                    <a:pt x="34" y="16"/>
                  </a:cubicBezTo>
                  <a:cubicBezTo>
                    <a:pt x="30" y="14"/>
                    <a:pt x="26" y="11"/>
                    <a:pt x="24" y="10"/>
                  </a:cubicBezTo>
                  <a:cubicBezTo>
                    <a:pt x="7" y="0"/>
                    <a:pt x="0" y="1"/>
                    <a:pt x="1" y="4"/>
                  </a:cubicBezTo>
                  <a:cubicBezTo>
                    <a:pt x="2" y="5"/>
                    <a:pt x="24" y="29"/>
                    <a:pt x="32" y="34"/>
                  </a:cubicBezTo>
                  <a:cubicBezTo>
                    <a:pt x="42" y="40"/>
                    <a:pt x="64" y="48"/>
                    <a:pt x="75" y="46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3" name="îṣlïḓê">
              <a:extLst>
                <a:ext uri="{FF2B5EF4-FFF2-40B4-BE49-F238E27FC236}">
                  <a16:creationId xmlns:a16="http://schemas.microsoft.com/office/drawing/2014/main" id="{BB77A738-95B5-4144-9E54-50DD85F3CB9F}"/>
                </a:ext>
              </a:extLst>
            </p:cNvPr>
            <p:cNvSpPr/>
            <p:nvPr/>
          </p:nvSpPr>
          <p:spPr bwMode="auto">
            <a:xfrm>
              <a:off x="6853238" y="3289300"/>
              <a:ext cx="33338" cy="7938"/>
            </a:xfrm>
            <a:custGeom>
              <a:avLst/>
              <a:gdLst>
                <a:gd name="T0" fmla="*/ 13 w 15"/>
                <a:gd name="T1" fmla="*/ 4 h 4"/>
                <a:gd name="T2" fmla="*/ 2 w 15"/>
                <a:gd name="T3" fmla="*/ 4 h 4"/>
                <a:gd name="T4" fmla="*/ 0 w 15"/>
                <a:gd name="T5" fmla="*/ 2 h 4"/>
                <a:gd name="T6" fmla="*/ 2 w 15"/>
                <a:gd name="T7" fmla="*/ 0 h 4"/>
                <a:gd name="T8" fmla="*/ 13 w 15"/>
                <a:gd name="T9" fmla="*/ 0 h 4"/>
                <a:gd name="T10" fmla="*/ 15 w 15"/>
                <a:gd name="T11" fmla="*/ 2 h 4"/>
                <a:gd name="T12" fmla="*/ 13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4" name="íṧḷïďe">
              <a:extLst>
                <a:ext uri="{FF2B5EF4-FFF2-40B4-BE49-F238E27FC236}">
                  <a16:creationId xmlns:a16="http://schemas.microsoft.com/office/drawing/2014/main" id="{167D5423-45A2-4167-A559-9B191260017F}"/>
                </a:ext>
              </a:extLst>
            </p:cNvPr>
            <p:cNvSpPr/>
            <p:nvPr/>
          </p:nvSpPr>
          <p:spPr bwMode="auto">
            <a:xfrm>
              <a:off x="6853238" y="3357563"/>
              <a:ext cx="33338" cy="9525"/>
            </a:xfrm>
            <a:custGeom>
              <a:avLst/>
              <a:gdLst>
                <a:gd name="T0" fmla="*/ 13 w 15"/>
                <a:gd name="T1" fmla="*/ 4 h 4"/>
                <a:gd name="T2" fmla="*/ 2 w 15"/>
                <a:gd name="T3" fmla="*/ 4 h 4"/>
                <a:gd name="T4" fmla="*/ 0 w 15"/>
                <a:gd name="T5" fmla="*/ 2 h 4"/>
                <a:gd name="T6" fmla="*/ 2 w 15"/>
                <a:gd name="T7" fmla="*/ 0 h 4"/>
                <a:gd name="T8" fmla="*/ 13 w 15"/>
                <a:gd name="T9" fmla="*/ 0 h 4"/>
                <a:gd name="T10" fmla="*/ 15 w 15"/>
                <a:gd name="T11" fmla="*/ 2 h 4"/>
                <a:gd name="T12" fmla="*/ 13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3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"/>
                    <a:pt x="14" y="4"/>
                    <a:pt x="13" y="4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5" name="îṣļîḑê">
              <a:extLst>
                <a:ext uri="{FF2B5EF4-FFF2-40B4-BE49-F238E27FC236}">
                  <a16:creationId xmlns:a16="http://schemas.microsoft.com/office/drawing/2014/main" id="{0BEE5030-CB3F-492B-81E5-D6027C4C57AD}"/>
                </a:ext>
              </a:extLst>
            </p:cNvPr>
            <p:cNvSpPr/>
            <p:nvPr/>
          </p:nvSpPr>
          <p:spPr bwMode="auto">
            <a:xfrm>
              <a:off x="8015288" y="2416175"/>
              <a:ext cx="42863" cy="119063"/>
            </a:xfrm>
            <a:custGeom>
              <a:avLst/>
              <a:gdLst>
                <a:gd name="T0" fmla="*/ 14 w 19"/>
                <a:gd name="T1" fmla="*/ 0 h 54"/>
                <a:gd name="T2" fmla="*/ 3 w 19"/>
                <a:gd name="T3" fmla="*/ 45 h 54"/>
                <a:gd name="T4" fmla="*/ 4 w 19"/>
                <a:gd name="T5" fmla="*/ 52 h 54"/>
                <a:gd name="T6" fmla="*/ 19 w 19"/>
                <a:gd name="T7" fmla="*/ 54 h 54"/>
                <a:gd name="T8" fmla="*/ 14 w 19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4">
                  <a:moveTo>
                    <a:pt x="14" y="0"/>
                  </a:moveTo>
                  <a:cubicBezTo>
                    <a:pt x="14" y="0"/>
                    <a:pt x="15" y="33"/>
                    <a:pt x="3" y="45"/>
                  </a:cubicBezTo>
                  <a:cubicBezTo>
                    <a:pt x="0" y="48"/>
                    <a:pt x="0" y="51"/>
                    <a:pt x="4" y="52"/>
                  </a:cubicBezTo>
                  <a:cubicBezTo>
                    <a:pt x="19" y="54"/>
                    <a:pt x="19" y="54"/>
                    <a:pt x="19" y="54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6" name="îṣ1ïḑé">
              <a:extLst>
                <a:ext uri="{FF2B5EF4-FFF2-40B4-BE49-F238E27FC236}">
                  <a16:creationId xmlns:a16="http://schemas.microsoft.com/office/drawing/2014/main" id="{465A4974-A68C-40CE-B76D-823DF10793AC}"/>
                </a:ext>
              </a:extLst>
            </p:cNvPr>
            <p:cNvSpPr/>
            <p:nvPr/>
          </p:nvSpPr>
          <p:spPr bwMode="auto">
            <a:xfrm>
              <a:off x="7747001" y="2732088"/>
              <a:ext cx="566738" cy="708025"/>
            </a:xfrm>
            <a:custGeom>
              <a:avLst/>
              <a:gdLst>
                <a:gd name="T0" fmla="*/ 174 w 255"/>
                <a:gd name="T1" fmla="*/ 85 h 319"/>
                <a:gd name="T2" fmla="*/ 131 w 255"/>
                <a:gd name="T3" fmla="*/ 203 h 319"/>
                <a:gd name="T4" fmla="*/ 38 w 255"/>
                <a:gd name="T5" fmla="*/ 126 h 319"/>
                <a:gd name="T6" fmla="*/ 22 w 255"/>
                <a:gd name="T7" fmla="*/ 153 h 319"/>
                <a:gd name="T8" fmla="*/ 0 w 255"/>
                <a:gd name="T9" fmla="*/ 166 h 319"/>
                <a:gd name="T10" fmla="*/ 59 w 255"/>
                <a:gd name="T11" fmla="*/ 226 h 319"/>
                <a:gd name="T12" fmla="*/ 119 w 255"/>
                <a:gd name="T13" fmla="*/ 297 h 319"/>
                <a:gd name="T14" fmla="*/ 227 w 255"/>
                <a:gd name="T15" fmla="*/ 203 h 319"/>
                <a:gd name="T16" fmla="*/ 251 w 255"/>
                <a:gd name="T17" fmla="*/ 78 h 319"/>
                <a:gd name="T18" fmla="*/ 174 w 255"/>
                <a:gd name="T19" fmla="*/ 8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5" h="319">
                  <a:moveTo>
                    <a:pt x="174" y="85"/>
                  </a:moveTo>
                  <a:cubicBezTo>
                    <a:pt x="157" y="113"/>
                    <a:pt x="131" y="203"/>
                    <a:pt x="131" y="203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38" y="126"/>
                    <a:pt x="38" y="136"/>
                    <a:pt x="22" y="153"/>
                  </a:cubicBezTo>
                  <a:cubicBezTo>
                    <a:pt x="13" y="163"/>
                    <a:pt x="0" y="166"/>
                    <a:pt x="0" y="166"/>
                  </a:cubicBezTo>
                  <a:cubicBezTo>
                    <a:pt x="0" y="166"/>
                    <a:pt x="32" y="192"/>
                    <a:pt x="59" y="226"/>
                  </a:cubicBezTo>
                  <a:cubicBezTo>
                    <a:pt x="81" y="253"/>
                    <a:pt x="95" y="289"/>
                    <a:pt x="119" y="297"/>
                  </a:cubicBezTo>
                  <a:cubicBezTo>
                    <a:pt x="185" y="319"/>
                    <a:pt x="201" y="283"/>
                    <a:pt x="227" y="203"/>
                  </a:cubicBezTo>
                  <a:cubicBezTo>
                    <a:pt x="252" y="124"/>
                    <a:pt x="255" y="107"/>
                    <a:pt x="251" y="78"/>
                  </a:cubicBezTo>
                  <a:cubicBezTo>
                    <a:pt x="249" y="60"/>
                    <a:pt x="223" y="0"/>
                    <a:pt x="174" y="8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7" name="iślíďê">
              <a:extLst>
                <a:ext uri="{FF2B5EF4-FFF2-40B4-BE49-F238E27FC236}">
                  <a16:creationId xmlns:a16="http://schemas.microsoft.com/office/drawing/2014/main" id="{8F8A9CAA-F63C-4DDD-9C35-2E05BCFFA028}"/>
                </a:ext>
              </a:extLst>
            </p:cNvPr>
            <p:cNvSpPr/>
            <p:nvPr/>
          </p:nvSpPr>
          <p:spPr bwMode="auto">
            <a:xfrm>
              <a:off x="8515351" y="3646488"/>
              <a:ext cx="396875" cy="395288"/>
            </a:xfrm>
            <a:custGeom>
              <a:avLst/>
              <a:gdLst>
                <a:gd name="T0" fmla="*/ 155 w 178"/>
                <a:gd name="T1" fmla="*/ 131 h 178"/>
                <a:gd name="T2" fmla="*/ 47 w 178"/>
                <a:gd name="T3" fmla="*/ 155 h 178"/>
                <a:gd name="T4" fmla="*/ 23 w 178"/>
                <a:gd name="T5" fmla="*/ 47 h 178"/>
                <a:gd name="T6" fmla="*/ 130 w 178"/>
                <a:gd name="T7" fmla="*/ 23 h 178"/>
                <a:gd name="T8" fmla="*/ 155 w 178"/>
                <a:gd name="T9" fmla="*/ 1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">
                  <a:moveTo>
                    <a:pt x="155" y="131"/>
                  </a:moveTo>
                  <a:cubicBezTo>
                    <a:pt x="132" y="167"/>
                    <a:pt x="84" y="178"/>
                    <a:pt x="47" y="155"/>
                  </a:cubicBezTo>
                  <a:cubicBezTo>
                    <a:pt x="11" y="132"/>
                    <a:pt x="0" y="84"/>
                    <a:pt x="23" y="47"/>
                  </a:cubicBezTo>
                  <a:cubicBezTo>
                    <a:pt x="46" y="11"/>
                    <a:pt x="94" y="0"/>
                    <a:pt x="130" y="23"/>
                  </a:cubicBezTo>
                  <a:cubicBezTo>
                    <a:pt x="167" y="46"/>
                    <a:pt x="178" y="94"/>
                    <a:pt x="155" y="131"/>
                  </a:cubicBez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8" name="íṧlîďé">
              <a:extLst>
                <a:ext uri="{FF2B5EF4-FFF2-40B4-BE49-F238E27FC236}">
                  <a16:creationId xmlns:a16="http://schemas.microsoft.com/office/drawing/2014/main" id="{F9B3B28B-9D0D-4CD3-AD86-6E8336EC5421}"/>
                </a:ext>
              </a:extLst>
            </p:cNvPr>
            <p:cNvSpPr/>
            <p:nvPr/>
          </p:nvSpPr>
          <p:spPr bwMode="auto">
            <a:xfrm>
              <a:off x="8569326" y="3640138"/>
              <a:ext cx="287338" cy="411163"/>
            </a:xfrm>
            <a:custGeom>
              <a:avLst/>
              <a:gdLst>
                <a:gd name="T0" fmla="*/ 28 w 181"/>
                <a:gd name="T1" fmla="*/ 259 h 259"/>
                <a:gd name="T2" fmla="*/ 0 w 181"/>
                <a:gd name="T3" fmla="*/ 241 h 259"/>
                <a:gd name="T4" fmla="*/ 153 w 181"/>
                <a:gd name="T5" fmla="*/ 0 h 259"/>
                <a:gd name="T6" fmla="*/ 181 w 181"/>
                <a:gd name="T7" fmla="*/ 17 h 259"/>
                <a:gd name="T8" fmla="*/ 28 w 181"/>
                <a:gd name="T9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59">
                  <a:moveTo>
                    <a:pt x="28" y="259"/>
                  </a:moveTo>
                  <a:lnTo>
                    <a:pt x="0" y="241"/>
                  </a:lnTo>
                  <a:lnTo>
                    <a:pt x="153" y="0"/>
                  </a:lnTo>
                  <a:lnTo>
                    <a:pt x="181" y="17"/>
                  </a:lnTo>
                  <a:lnTo>
                    <a:pt x="28" y="259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9" name="iṡļíḑe">
              <a:extLst>
                <a:ext uri="{FF2B5EF4-FFF2-40B4-BE49-F238E27FC236}">
                  <a16:creationId xmlns:a16="http://schemas.microsoft.com/office/drawing/2014/main" id="{F4AD132F-3514-49D3-AA8A-C22E07BA5733}"/>
                </a:ext>
              </a:extLst>
            </p:cNvPr>
            <p:cNvSpPr/>
            <p:nvPr/>
          </p:nvSpPr>
          <p:spPr bwMode="auto">
            <a:xfrm>
              <a:off x="8501063" y="3713163"/>
              <a:ext cx="423863" cy="261938"/>
            </a:xfrm>
            <a:custGeom>
              <a:avLst/>
              <a:gdLst>
                <a:gd name="T0" fmla="*/ 17 w 267"/>
                <a:gd name="T1" fmla="*/ 165 h 165"/>
                <a:gd name="T2" fmla="*/ 0 w 267"/>
                <a:gd name="T3" fmla="*/ 137 h 165"/>
                <a:gd name="T4" fmla="*/ 252 w 267"/>
                <a:gd name="T5" fmla="*/ 0 h 165"/>
                <a:gd name="T6" fmla="*/ 267 w 267"/>
                <a:gd name="T7" fmla="*/ 30 h 165"/>
                <a:gd name="T8" fmla="*/ 17 w 267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65">
                  <a:moveTo>
                    <a:pt x="17" y="165"/>
                  </a:moveTo>
                  <a:lnTo>
                    <a:pt x="0" y="137"/>
                  </a:lnTo>
                  <a:lnTo>
                    <a:pt x="252" y="0"/>
                  </a:lnTo>
                  <a:lnTo>
                    <a:pt x="267" y="30"/>
                  </a:lnTo>
                  <a:lnTo>
                    <a:pt x="17" y="165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0" name="ïśḷíḋè">
              <a:extLst>
                <a:ext uri="{FF2B5EF4-FFF2-40B4-BE49-F238E27FC236}">
                  <a16:creationId xmlns:a16="http://schemas.microsoft.com/office/drawing/2014/main" id="{19DBACAD-E5F1-41D8-862D-0B36641276B9}"/>
                </a:ext>
              </a:extLst>
            </p:cNvPr>
            <p:cNvSpPr/>
            <p:nvPr/>
          </p:nvSpPr>
          <p:spPr bwMode="auto">
            <a:xfrm>
              <a:off x="8486776" y="3816350"/>
              <a:ext cx="454025" cy="57150"/>
            </a:xfrm>
            <a:custGeom>
              <a:avLst/>
              <a:gdLst>
                <a:gd name="T0" fmla="*/ 0 w 286"/>
                <a:gd name="T1" fmla="*/ 33 h 36"/>
                <a:gd name="T2" fmla="*/ 0 w 286"/>
                <a:gd name="T3" fmla="*/ 0 h 36"/>
                <a:gd name="T4" fmla="*/ 286 w 286"/>
                <a:gd name="T5" fmla="*/ 4 h 36"/>
                <a:gd name="T6" fmla="*/ 286 w 286"/>
                <a:gd name="T7" fmla="*/ 36 h 36"/>
                <a:gd name="T8" fmla="*/ 0 w 286"/>
                <a:gd name="T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36">
                  <a:moveTo>
                    <a:pt x="0" y="33"/>
                  </a:moveTo>
                  <a:lnTo>
                    <a:pt x="0" y="0"/>
                  </a:lnTo>
                  <a:lnTo>
                    <a:pt x="286" y="4"/>
                  </a:lnTo>
                  <a:lnTo>
                    <a:pt x="286" y="3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1" name="íšľïḍè">
              <a:extLst>
                <a:ext uri="{FF2B5EF4-FFF2-40B4-BE49-F238E27FC236}">
                  <a16:creationId xmlns:a16="http://schemas.microsoft.com/office/drawing/2014/main" id="{548D7686-1A82-41AC-A2B3-D18FE5A63386}"/>
                </a:ext>
              </a:extLst>
            </p:cNvPr>
            <p:cNvSpPr/>
            <p:nvPr/>
          </p:nvSpPr>
          <p:spPr bwMode="auto">
            <a:xfrm>
              <a:off x="8502651" y="3708400"/>
              <a:ext cx="420688" cy="271463"/>
            </a:xfrm>
            <a:custGeom>
              <a:avLst/>
              <a:gdLst>
                <a:gd name="T0" fmla="*/ 0 w 265"/>
                <a:gd name="T1" fmla="*/ 28 h 171"/>
                <a:gd name="T2" fmla="*/ 17 w 265"/>
                <a:gd name="T3" fmla="*/ 0 h 171"/>
                <a:gd name="T4" fmla="*/ 265 w 265"/>
                <a:gd name="T5" fmla="*/ 143 h 171"/>
                <a:gd name="T6" fmla="*/ 248 w 265"/>
                <a:gd name="T7" fmla="*/ 171 h 171"/>
                <a:gd name="T8" fmla="*/ 0 w 265"/>
                <a:gd name="T9" fmla="*/ 2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1">
                  <a:moveTo>
                    <a:pt x="0" y="28"/>
                  </a:moveTo>
                  <a:lnTo>
                    <a:pt x="17" y="0"/>
                  </a:lnTo>
                  <a:lnTo>
                    <a:pt x="265" y="143"/>
                  </a:lnTo>
                  <a:lnTo>
                    <a:pt x="248" y="17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2" name="iŝḻïḑé">
              <a:extLst>
                <a:ext uri="{FF2B5EF4-FFF2-40B4-BE49-F238E27FC236}">
                  <a16:creationId xmlns:a16="http://schemas.microsoft.com/office/drawing/2014/main" id="{05575958-7E67-4CE1-803D-B414816788FD}"/>
                </a:ext>
              </a:extLst>
            </p:cNvPr>
            <p:cNvSpPr/>
            <p:nvPr/>
          </p:nvSpPr>
          <p:spPr bwMode="auto">
            <a:xfrm>
              <a:off x="8574088" y="3635375"/>
              <a:ext cx="277813" cy="417513"/>
            </a:xfrm>
            <a:custGeom>
              <a:avLst/>
              <a:gdLst>
                <a:gd name="T0" fmla="*/ 0 w 175"/>
                <a:gd name="T1" fmla="*/ 17 h 263"/>
                <a:gd name="T2" fmla="*/ 29 w 175"/>
                <a:gd name="T3" fmla="*/ 0 h 263"/>
                <a:gd name="T4" fmla="*/ 175 w 175"/>
                <a:gd name="T5" fmla="*/ 246 h 263"/>
                <a:gd name="T6" fmla="*/ 147 w 175"/>
                <a:gd name="T7" fmla="*/ 263 h 263"/>
                <a:gd name="T8" fmla="*/ 0 w 175"/>
                <a:gd name="T9" fmla="*/ 17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63">
                  <a:moveTo>
                    <a:pt x="0" y="17"/>
                  </a:moveTo>
                  <a:lnTo>
                    <a:pt x="29" y="0"/>
                  </a:lnTo>
                  <a:lnTo>
                    <a:pt x="175" y="246"/>
                  </a:lnTo>
                  <a:lnTo>
                    <a:pt x="147" y="26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3" name="îSḻïḍe">
              <a:extLst>
                <a:ext uri="{FF2B5EF4-FFF2-40B4-BE49-F238E27FC236}">
                  <a16:creationId xmlns:a16="http://schemas.microsoft.com/office/drawing/2014/main" id="{18C4EFF0-4968-474B-9B1E-4D79A9973BEE}"/>
                </a:ext>
              </a:extLst>
            </p:cNvPr>
            <p:cNvSpPr/>
            <p:nvPr/>
          </p:nvSpPr>
          <p:spPr bwMode="auto">
            <a:xfrm>
              <a:off x="8680451" y="3617913"/>
              <a:ext cx="65088" cy="455613"/>
            </a:xfrm>
            <a:custGeom>
              <a:avLst/>
              <a:gdLst>
                <a:gd name="T0" fmla="*/ 0 w 41"/>
                <a:gd name="T1" fmla="*/ 0 h 287"/>
                <a:gd name="T2" fmla="*/ 34 w 41"/>
                <a:gd name="T3" fmla="*/ 0 h 287"/>
                <a:gd name="T4" fmla="*/ 41 w 41"/>
                <a:gd name="T5" fmla="*/ 285 h 287"/>
                <a:gd name="T6" fmla="*/ 9 w 41"/>
                <a:gd name="T7" fmla="*/ 287 h 287"/>
                <a:gd name="T8" fmla="*/ 0 w 41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87">
                  <a:moveTo>
                    <a:pt x="0" y="0"/>
                  </a:moveTo>
                  <a:lnTo>
                    <a:pt x="34" y="0"/>
                  </a:lnTo>
                  <a:lnTo>
                    <a:pt x="41" y="285"/>
                  </a:lnTo>
                  <a:lnTo>
                    <a:pt x="9" y="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4" name="ïşḷiḍè">
              <a:extLst>
                <a:ext uri="{FF2B5EF4-FFF2-40B4-BE49-F238E27FC236}">
                  <a16:creationId xmlns:a16="http://schemas.microsoft.com/office/drawing/2014/main" id="{C0DCE6E3-D446-45BD-A4F2-6A4B0F18D8D2}"/>
                </a:ext>
              </a:extLst>
            </p:cNvPr>
            <p:cNvSpPr/>
            <p:nvPr/>
          </p:nvSpPr>
          <p:spPr bwMode="auto">
            <a:xfrm>
              <a:off x="8624888" y="3756025"/>
              <a:ext cx="177800" cy="177800"/>
            </a:xfrm>
            <a:custGeom>
              <a:avLst/>
              <a:gdLst>
                <a:gd name="T0" fmla="*/ 69 w 80"/>
                <a:gd name="T1" fmla="*/ 59 h 80"/>
                <a:gd name="T2" fmla="*/ 21 w 80"/>
                <a:gd name="T3" fmla="*/ 70 h 80"/>
                <a:gd name="T4" fmla="*/ 10 w 80"/>
                <a:gd name="T5" fmla="*/ 22 h 80"/>
                <a:gd name="T6" fmla="*/ 58 w 80"/>
                <a:gd name="T7" fmla="*/ 11 h 80"/>
                <a:gd name="T8" fmla="*/ 69 w 80"/>
                <a:gd name="T9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9" y="59"/>
                  </a:moveTo>
                  <a:cubicBezTo>
                    <a:pt x="59" y="75"/>
                    <a:pt x="37" y="80"/>
                    <a:pt x="21" y="70"/>
                  </a:cubicBezTo>
                  <a:cubicBezTo>
                    <a:pt x="5" y="59"/>
                    <a:pt x="0" y="38"/>
                    <a:pt x="10" y="22"/>
                  </a:cubicBezTo>
                  <a:cubicBezTo>
                    <a:pt x="21" y="5"/>
                    <a:pt x="42" y="0"/>
                    <a:pt x="58" y="11"/>
                  </a:cubicBezTo>
                  <a:cubicBezTo>
                    <a:pt x="75" y="21"/>
                    <a:pt x="80" y="42"/>
                    <a:pt x="69" y="59"/>
                  </a:cubicBezTo>
                  <a:close/>
                </a:path>
              </a:pathLst>
            </a:custGeom>
            <a:solidFill>
              <a:srgbClr val="E4C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5" name="í$1ïďè">
              <a:extLst>
                <a:ext uri="{FF2B5EF4-FFF2-40B4-BE49-F238E27FC236}">
                  <a16:creationId xmlns:a16="http://schemas.microsoft.com/office/drawing/2014/main" id="{7956EA08-A27F-48AD-A3C6-61A4EDA17FCA}"/>
                </a:ext>
              </a:extLst>
            </p:cNvPr>
            <p:cNvSpPr/>
            <p:nvPr/>
          </p:nvSpPr>
          <p:spPr bwMode="auto">
            <a:xfrm>
              <a:off x="8575676" y="3694113"/>
              <a:ext cx="288925" cy="284163"/>
            </a:xfrm>
            <a:custGeom>
              <a:avLst/>
              <a:gdLst>
                <a:gd name="T0" fmla="*/ 62 w 130"/>
                <a:gd name="T1" fmla="*/ 128 h 128"/>
                <a:gd name="T2" fmla="*/ 30 w 130"/>
                <a:gd name="T3" fmla="*/ 119 h 128"/>
                <a:gd name="T4" fmla="*/ 3 w 130"/>
                <a:gd name="T5" fmla="*/ 81 h 128"/>
                <a:gd name="T6" fmla="*/ 11 w 130"/>
                <a:gd name="T7" fmla="*/ 36 h 128"/>
                <a:gd name="T8" fmla="*/ 94 w 130"/>
                <a:gd name="T9" fmla="*/ 17 h 128"/>
                <a:gd name="T10" fmla="*/ 113 w 130"/>
                <a:gd name="T11" fmla="*/ 100 h 128"/>
                <a:gd name="T12" fmla="*/ 75 w 130"/>
                <a:gd name="T13" fmla="*/ 127 h 128"/>
                <a:gd name="T14" fmla="*/ 62 w 130"/>
                <a:gd name="T15" fmla="*/ 128 h 128"/>
                <a:gd name="T16" fmla="*/ 62 w 130"/>
                <a:gd name="T17" fmla="*/ 12 h 128"/>
                <a:gd name="T18" fmla="*/ 14 w 130"/>
                <a:gd name="T19" fmla="*/ 38 h 128"/>
                <a:gd name="T20" fmla="*/ 7 w 130"/>
                <a:gd name="T21" fmla="*/ 80 h 128"/>
                <a:gd name="T22" fmla="*/ 32 w 130"/>
                <a:gd name="T23" fmla="*/ 116 h 128"/>
                <a:gd name="T24" fmla="*/ 74 w 130"/>
                <a:gd name="T25" fmla="*/ 123 h 128"/>
                <a:gd name="T26" fmla="*/ 109 w 130"/>
                <a:gd name="T27" fmla="*/ 98 h 128"/>
                <a:gd name="T28" fmla="*/ 92 w 130"/>
                <a:gd name="T29" fmla="*/ 21 h 128"/>
                <a:gd name="T30" fmla="*/ 62 w 130"/>
                <a:gd name="T31" fmla="*/ 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0" h="128">
                  <a:moveTo>
                    <a:pt x="62" y="128"/>
                  </a:moveTo>
                  <a:cubicBezTo>
                    <a:pt x="50" y="128"/>
                    <a:pt x="39" y="125"/>
                    <a:pt x="30" y="119"/>
                  </a:cubicBezTo>
                  <a:cubicBezTo>
                    <a:pt x="16" y="110"/>
                    <a:pt x="7" y="97"/>
                    <a:pt x="3" y="81"/>
                  </a:cubicBezTo>
                  <a:cubicBezTo>
                    <a:pt x="0" y="66"/>
                    <a:pt x="2" y="50"/>
                    <a:pt x="11" y="36"/>
                  </a:cubicBezTo>
                  <a:cubicBezTo>
                    <a:pt x="29" y="8"/>
                    <a:pt x="66" y="0"/>
                    <a:pt x="94" y="17"/>
                  </a:cubicBezTo>
                  <a:cubicBezTo>
                    <a:pt x="122" y="35"/>
                    <a:pt x="130" y="72"/>
                    <a:pt x="113" y="100"/>
                  </a:cubicBezTo>
                  <a:cubicBezTo>
                    <a:pt x="104" y="114"/>
                    <a:pt x="91" y="123"/>
                    <a:pt x="75" y="127"/>
                  </a:cubicBezTo>
                  <a:cubicBezTo>
                    <a:pt x="71" y="128"/>
                    <a:pt x="66" y="128"/>
                    <a:pt x="62" y="128"/>
                  </a:cubicBezTo>
                  <a:close/>
                  <a:moveTo>
                    <a:pt x="62" y="12"/>
                  </a:moveTo>
                  <a:cubicBezTo>
                    <a:pt x="43" y="12"/>
                    <a:pt x="25" y="21"/>
                    <a:pt x="14" y="38"/>
                  </a:cubicBezTo>
                  <a:cubicBezTo>
                    <a:pt x="6" y="51"/>
                    <a:pt x="4" y="66"/>
                    <a:pt x="7" y="80"/>
                  </a:cubicBezTo>
                  <a:cubicBezTo>
                    <a:pt x="10" y="95"/>
                    <a:pt x="19" y="108"/>
                    <a:pt x="32" y="116"/>
                  </a:cubicBezTo>
                  <a:cubicBezTo>
                    <a:pt x="45" y="123"/>
                    <a:pt x="60" y="126"/>
                    <a:pt x="74" y="123"/>
                  </a:cubicBezTo>
                  <a:cubicBezTo>
                    <a:pt x="89" y="119"/>
                    <a:pt x="101" y="111"/>
                    <a:pt x="109" y="98"/>
                  </a:cubicBezTo>
                  <a:cubicBezTo>
                    <a:pt x="126" y="72"/>
                    <a:pt x="118" y="37"/>
                    <a:pt x="92" y="21"/>
                  </a:cubicBezTo>
                  <a:cubicBezTo>
                    <a:pt x="82" y="15"/>
                    <a:pt x="72" y="12"/>
                    <a:pt x="6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6" name="ïšḻïďe">
              <a:extLst>
                <a:ext uri="{FF2B5EF4-FFF2-40B4-BE49-F238E27FC236}">
                  <a16:creationId xmlns:a16="http://schemas.microsoft.com/office/drawing/2014/main" id="{9094B8A2-BA15-43ED-AE51-C8312D8458E1}"/>
                </a:ext>
              </a:extLst>
            </p:cNvPr>
            <p:cNvSpPr/>
            <p:nvPr/>
          </p:nvSpPr>
          <p:spPr bwMode="auto">
            <a:xfrm>
              <a:off x="8448676" y="3290888"/>
              <a:ext cx="269875" cy="271463"/>
            </a:xfrm>
            <a:custGeom>
              <a:avLst/>
              <a:gdLst>
                <a:gd name="T0" fmla="*/ 108 w 121"/>
                <a:gd name="T1" fmla="*/ 86 h 122"/>
                <a:gd name="T2" fmla="*/ 35 w 121"/>
                <a:gd name="T3" fmla="*/ 108 h 122"/>
                <a:gd name="T4" fmla="*/ 14 w 121"/>
                <a:gd name="T5" fmla="*/ 36 h 122"/>
                <a:gd name="T6" fmla="*/ 86 w 121"/>
                <a:gd name="T7" fmla="*/ 14 h 122"/>
                <a:gd name="T8" fmla="*/ 108 w 121"/>
                <a:gd name="T9" fmla="*/ 86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8" y="86"/>
                  </a:moveTo>
                  <a:cubicBezTo>
                    <a:pt x="94" y="112"/>
                    <a:pt x="61" y="122"/>
                    <a:pt x="35" y="108"/>
                  </a:cubicBezTo>
                  <a:cubicBezTo>
                    <a:pt x="10" y="94"/>
                    <a:pt x="0" y="62"/>
                    <a:pt x="14" y="36"/>
                  </a:cubicBezTo>
                  <a:cubicBezTo>
                    <a:pt x="27" y="10"/>
                    <a:pt x="60" y="0"/>
                    <a:pt x="86" y="14"/>
                  </a:cubicBezTo>
                  <a:cubicBezTo>
                    <a:pt x="112" y="28"/>
                    <a:pt x="121" y="60"/>
                    <a:pt x="108" y="86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7" name="îṩľïḑe">
              <a:extLst>
                <a:ext uri="{FF2B5EF4-FFF2-40B4-BE49-F238E27FC236}">
                  <a16:creationId xmlns:a16="http://schemas.microsoft.com/office/drawing/2014/main" id="{8C1B5DF8-6C6F-411D-B58C-9596C552C95E}"/>
                </a:ext>
              </a:extLst>
            </p:cNvPr>
            <p:cNvSpPr/>
            <p:nvPr/>
          </p:nvSpPr>
          <p:spPr bwMode="auto">
            <a:xfrm>
              <a:off x="8496301" y="3282950"/>
              <a:ext cx="176213" cy="288925"/>
            </a:xfrm>
            <a:custGeom>
              <a:avLst/>
              <a:gdLst>
                <a:gd name="T0" fmla="*/ 20 w 111"/>
                <a:gd name="T1" fmla="*/ 182 h 182"/>
                <a:gd name="T2" fmla="*/ 0 w 111"/>
                <a:gd name="T3" fmla="*/ 172 h 182"/>
                <a:gd name="T4" fmla="*/ 91 w 111"/>
                <a:gd name="T5" fmla="*/ 0 h 182"/>
                <a:gd name="T6" fmla="*/ 111 w 111"/>
                <a:gd name="T7" fmla="*/ 11 h 182"/>
                <a:gd name="T8" fmla="*/ 20 w 111"/>
                <a:gd name="T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82">
                  <a:moveTo>
                    <a:pt x="20" y="182"/>
                  </a:moveTo>
                  <a:lnTo>
                    <a:pt x="0" y="172"/>
                  </a:lnTo>
                  <a:lnTo>
                    <a:pt x="91" y="0"/>
                  </a:lnTo>
                  <a:lnTo>
                    <a:pt x="111" y="11"/>
                  </a:lnTo>
                  <a:lnTo>
                    <a:pt x="20" y="182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8" name="îṡḷiḓé">
              <a:extLst>
                <a:ext uri="{FF2B5EF4-FFF2-40B4-BE49-F238E27FC236}">
                  <a16:creationId xmlns:a16="http://schemas.microsoft.com/office/drawing/2014/main" id="{D77ACA30-2724-4786-9DAA-057A37A0E3C0}"/>
                </a:ext>
              </a:extLst>
            </p:cNvPr>
            <p:cNvSpPr/>
            <p:nvPr/>
          </p:nvSpPr>
          <p:spPr bwMode="auto">
            <a:xfrm>
              <a:off x="8445501" y="3328988"/>
              <a:ext cx="277813" cy="195263"/>
            </a:xfrm>
            <a:custGeom>
              <a:avLst/>
              <a:gdLst>
                <a:gd name="T0" fmla="*/ 11 w 175"/>
                <a:gd name="T1" fmla="*/ 123 h 123"/>
                <a:gd name="T2" fmla="*/ 0 w 175"/>
                <a:gd name="T3" fmla="*/ 105 h 123"/>
                <a:gd name="T4" fmla="*/ 164 w 175"/>
                <a:gd name="T5" fmla="*/ 0 h 123"/>
                <a:gd name="T6" fmla="*/ 175 w 175"/>
                <a:gd name="T7" fmla="*/ 18 h 123"/>
                <a:gd name="T8" fmla="*/ 11 w 175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23">
                  <a:moveTo>
                    <a:pt x="11" y="123"/>
                  </a:moveTo>
                  <a:lnTo>
                    <a:pt x="0" y="105"/>
                  </a:lnTo>
                  <a:lnTo>
                    <a:pt x="164" y="0"/>
                  </a:lnTo>
                  <a:lnTo>
                    <a:pt x="175" y="18"/>
                  </a:lnTo>
                  <a:lnTo>
                    <a:pt x="11" y="123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9" name="isḻîḑè">
              <a:extLst>
                <a:ext uri="{FF2B5EF4-FFF2-40B4-BE49-F238E27FC236}">
                  <a16:creationId xmlns:a16="http://schemas.microsoft.com/office/drawing/2014/main" id="{3E4B23B8-3E76-4C8C-9B72-19ACD5155B8C}"/>
                </a:ext>
              </a:extLst>
            </p:cNvPr>
            <p:cNvSpPr/>
            <p:nvPr/>
          </p:nvSpPr>
          <p:spPr bwMode="auto">
            <a:xfrm>
              <a:off x="8429626" y="3400425"/>
              <a:ext cx="311150" cy="52388"/>
            </a:xfrm>
            <a:custGeom>
              <a:avLst/>
              <a:gdLst>
                <a:gd name="T0" fmla="*/ 1 w 196"/>
                <a:gd name="T1" fmla="*/ 33 h 33"/>
                <a:gd name="T2" fmla="*/ 0 w 196"/>
                <a:gd name="T3" fmla="*/ 11 h 33"/>
                <a:gd name="T4" fmla="*/ 195 w 196"/>
                <a:gd name="T5" fmla="*/ 0 h 33"/>
                <a:gd name="T6" fmla="*/ 196 w 196"/>
                <a:gd name="T7" fmla="*/ 22 h 33"/>
                <a:gd name="T8" fmla="*/ 1 w 19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3">
                  <a:moveTo>
                    <a:pt x="1" y="33"/>
                  </a:moveTo>
                  <a:lnTo>
                    <a:pt x="0" y="11"/>
                  </a:lnTo>
                  <a:lnTo>
                    <a:pt x="195" y="0"/>
                  </a:lnTo>
                  <a:lnTo>
                    <a:pt x="196" y="22"/>
                  </a:lnTo>
                  <a:lnTo>
                    <a:pt x="1" y="33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0" name="î$ľiḑe">
              <a:extLst>
                <a:ext uri="{FF2B5EF4-FFF2-40B4-BE49-F238E27FC236}">
                  <a16:creationId xmlns:a16="http://schemas.microsoft.com/office/drawing/2014/main" id="{1473045F-CF8B-448F-AE26-FBE6E9C12B3D}"/>
                </a:ext>
              </a:extLst>
            </p:cNvPr>
            <p:cNvSpPr/>
            <p:nvPr/>
          </p:nvSpPr>
          <p:spPr bwMode="auto">
            <a:xfrm>
              <a:off x="8435976" y="3344863"/>
              <a:ext cx="295275" cy="166688"/>
            </a:xfrm>
            <a:custGeom>
              <a:avLst/>
              <a:gdLst>
                <a:gd name="T0" fmla="*/ 0 w 186"/>
                <a:gd name="T1" fmla="*/ 19 h 105"/>
                <a:gd name="T2" fmla="*/ 10 w 186"/>
                <a:gd name="T3" fmla="*/ 0 h 105"/>
                <a:gd name="T4" fmla="*/ 186 w 186"/>
                <a:gd name="T5" fmla="*/ 84 h 105"/>
                <a:gd name="T6" fmla="*/ 177 w 186"/>
                <a:gd name="T7" fmla="*/ 105 h 105"/>
                <a:gd name="T8" fmla="*/ 0 w 186"/>
                <a:gd name="T9" fmla="*/ 1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05">
                  <a:moveTo>
                    <a:pt x="0" y="19"/>
                  </a:moveTo>
                  <a:lnTo>
                    <a:pt x="10" y="0"/>
                  </a:lnTo>
                  <a:lnTo>
                    <a:pt x="186" y="84"/>
                  </a:lnTo>
                  <a:lnTo>
                    <a:pt x="177" y="10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1" name="íSḷîďé">
              <a:extLst>
                <a:ext uri="{FF2B5EF4-FFF2-40B4-BE49-F238E27FC236}">
                  <a16:creationId xmlns:a16="http://schemas.microsoft.com/office/drawing/2014/main" id="{52744C0C-7EEF-4BC1-9BE5-82E67735B358}"/>
                </a:ext>
              </a:extLst>
            </p:cNvPr>
            <p:cNvSpPr/>
            <p:nvPr/>
          </p:nvSpPr>
          <p:spPr bwMode="auto">
            <a:xfrm>
              <a:off x="8480426" y="3290888"/>
              <a:ext cx="206375" cy="273050"/>
            </a:xfrm>
            <a:custGeom>
              <a:avLst/>
              <a:gdLst>
                <a:gd name="T0" fmla="*/ 0 w 130"/>
                <a:gd name="T1" fmla="*/ 13 h 172"/>
                <a:gd name="T2" fmla="*/ 18 w 130"/>
                <a:gd name="T3" fmla="*/ 0 h 172"/>
                <a:gd name="T4" fmla="*/ 130 w 130"/>
                <a:gd name="T5" fmla="*/ 160 h 172"/>
                <a:gd name="T6" fmla="*/ 112 w 130"/>
                <a:gd name="T7" fmla="*/ 172 h 172"/>
                <a:gd name="T8" fmla="*/ 0 w 130"/>
                <a:gd name="T9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2">
                  <a:moveTo>
                    <a:pt x="0" y="13"/>
                  </a:moveTo>
                  <a:lnTo>
                    <a:pt x="18" y="0"/>
                  </a:lnTo>
                  <a:lnTo>
                    <a:pt x="130" y="160"/>
                  </a:lnTo>
                  <a:lnTo>
                    <a:pt x="112" y="17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2" name="îš1ïḋê">
              <a:extLst>
                <a:ext uri="{FF2B5EF4-FFF2-40B4-BE49-F238E27FC236}">
                  <a16:creationId xmlns:a16="http://schemas.microsoft.com/office/drawing/2014/main" id="{5A9722FD-BA48-4AC2-B207-2B0A5C93D247}"/>
                </a:ext>
              </a:extLst>
            </p:cNvPr>
            <p:cNvSpPr/>
            <p:nvPr/>
          </p:nvSpPr>
          <p:spPr bwMode="auto">
            <a:xfrm>
              <a:off x="8551863" y="3271838"/>
              <a:ext cx="66675" cy="311150"/>
            </a:xfrm>
            <a:custGeom>
              <a:avLst/>
              <a:gdLst>
                <a:gd name="T0" fmla="*/ 0 w 42"/>
                <a:gd name="T1" fmla="*/ 2 h 196"/>
                <a:gd name="T2" fmla="*/ 22 w 42"/>
                <a:gd name="T3" fmla="*/ 0 h 196"/>
                <a:gd name="T4" fmla="*/ 42 w 42"/>
                <a:gd name="T5" fmla="*/ 194 h 196"/>
                <a:gd name="T6" fmla="*/ 20 w 42"/>
                <a:gd name="T7" fmla="*/ 196 h 196"/>
                <a:gd name="T8" fmla="*/ 0 w 42"/>
                <a:gd name="T9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96">
                  <a:moveTo>
                    <a:pt x="0" y="2"/>
                  </a:moveTo>
                  <a:lnTo>
                    <a:pt x="22" y="0"/>
                  </a:lnTo>
                  <a:lnTo>
                    <a:pt x="42" y="194"/>
                  </a:lnTo>
                  <a:lnTo>
                    <a:pt x="20" y="19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3" name="ïṧlîḑe">
              <a:extLst>
                <a:ext uri="{FF2B5EF4-FFF2-40B4-BE49-F238E27FC236}">
                  <a16:creationId xmlns:a16="http://schemas.microsoft.com/office/drawing/2014/main" id="{F5D22612-949C-4E93-91D9-0616B70D22F4}"/>
                </a:ext>
              </a:extLst>
            </p:cNvPr>
            <p:cNvSpPr/>
            <p:nvPr/>
          </p:nvSpPr>
          <p:spPr bwMode="auto">
            <a:xfrm>
              <a:off x="8502651" y="3344863"/>
              <a:ext cx="161925" cy="163513"/>
            </a:xfrm>
            <a:custGeom>
              <a:avLst/>
              <a:gdLst>
                <a:gd name="T0" fmla="*/ 65 w 73"/>
                <a:gd name="T1" fmla="*/ 52 h 74"/>
                <a:gd name="T2" fmla="*/ 21 w 73"/>
                <a:gd name="T3" fmla="*/ 66 h 74"/>
                <a:gd name="T4" fmla="*/ 8 w 73"/>
                <a:gd name="T5" fmla="*/ 22 h 74"/>
                <a:gd name="T6" fmla="*/ 52 w 73"/>
                <a:gd name="T7" fmla="*/ 9 h 74"/>
                <a:gd name="T8" fmla="*/ 65 w 73"/>
                <a:gd name="T9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65" y="52"/>
                  </a:moveTo>
                  <a:cubicBezTo>
                    <a:pt x="57" y="68"/>
                    <a:pt x="37" y="74"/>
                    <a:pt x="21" y="66"/>
                  </a:cubicBezTo>
                  <a:cubicBezTo>
                    <a:pt x="6" y="57"/>
                    <a:pt x="0" y="38"/>
                    <a:pt x="8" y="22"/>
                  </a:cubicBezTo>
                  <a:cubicBezTo>
                    <a:pt x="17" y="6"/>
                    <a:pt x="36" y="0"/>
                    <a:pt x="52" y="9"/>
                  </a:cubicBezTo>
                  <a:cubicBezTo>
                    <a:pt x="67" y="17"/>
                    <a:pt x="73" y="37"/>
                    <a:pt x="65" y="52"/>
                  </a:cubicBezTo>
                  <a:close/>
                </a:path>
              </a:pathLst>
            </a:custGeom>
            <a:solidFill>
              <a:srgbClr val="E4C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4" name="îṩľîḓê">
              <a:extLst>
                <a:ext uri="{FF2B5EF4-FFF2-40B4-BE49-F238E27FC236}">
                  <a16:creationId xmlns:a16="http://schemas.microsoft.com/office/drawing/2014/main" id="{379A75FF-D13D-4611-BF33-068BEDC431F1}"/>
                </a:ext>
              </a:extLst>
            </p:cNvPr>
            <p:cNvSpPr/>
            <p:nvPr/>
          </p:nvSpPr>
          <p:spPr bwMode="auto">
            <a:xfrm>
              <a:off x="5343526" y="2290763"/>
              <a:ext cx="566738" cy="955675"/>
            </a:xfrm>
            <a:custGeom>
              <a:avLst/>
              <a:gdLst>
                <a:gd name="T0" fmla="*/ 31 w 255"/>
                <a:gd name="T1" fmla="*/ 16 h 430"/>
                <a:gd name="T2" fmla="*/ 86 w 255"/>
                <a:gd name="T3" fmla="*/ 56 h 430"/>
                <a:gd name="T4" fmla="*/ 131 w 255"/>
                <a:gd name="T5" fmla="*/ 179 h 430"/>
                <a:gd name="T6" fmla="*/ 163 w 255"/>
                <a:gd name="T7" fmla="*/ 225 h 430"/>
                <a:gd name="T8" fmla="*/ 204 w 255"/>
                <a:gd name="T9" fmla="*/ 394 h 430"/>
                <a:gd name="T10" fmla="*/ 83 w 255"/>
                <a:gd name="T11" fmla="*/ 212 h 430"/>
                <a:gd name="T12" fmla="*/ 0 w 255"/>
                <a:gd name="T13" fmla="*/ 89 h 430"/>
                <a:gd name="T14" fmla="*/ 31 w 255"/>
                <a:gd name="T15" fmla="*/ 16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430">
                  <a:moveTo>
                    <a:pt x="31" y="16"/>
                  </a:moveTo>
                  <a:cubicBezTo>
                    <a:pt x="31" y="16"/>
                    <a:pt x="59" y="4"/>
                    <a:pt x="86" y="56"/>
                  </a:cubicBezTo>
                  <a:cubicBezTo>
                    <a:pt x="112" y="109"/>
                    <a:pt x="121" y="160"/>
                    <a:pt x="131" y="179"/>
                  </a:cubicBezTo>
                  <a:cubicBezTo>
                    <a:pt x="138" y="194"/>
                    <a:pt x="146" y="210"/>
                    <a:pt x="163" y="225"/>
                  </a:cubicBezTo>
                  <a:cubicBezTo>
                    <a:pt x="194" y="253"/>
                    <a:pt x="255" y="368"/>
                    <a:pt x="204" y="394"/>
                  </a:cubicBezTo>
                  <a:cubicBezTo>
                    <a:pt x="136" y="430"/>
                    <a:pt x="94" y="232"/>
                    <a:pt x="83" y="21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6" y="0"/>
                    <a:pt x="31" y="16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5" name="íślîdé">
              <a:extLst>
                <a:ext uri="{FF2B5EF4-FFF2-40B4-BE49-F238E27FC236}">
                  <a16:creationId xmlns:a16="http://schemas.microsoft.com/office/drawing/2014/main" id="{C4E850E0-A254-44D3-AD43-3814F5A0BFEA}"/>
                </a:ext>
              </a:extLst>
            </p:cNvPr>
            <p:cNvSpPr/>
            <p:nvPr/>
          </p:nvSpPr>
          <p:spPr bwMode="auto">
            <a:xfrm>
              <a:off x="5292726" y="2501900"/>
              <a:ext cx="279400" cy="315913"/>
            </a:xfrm>
            <a:custGeom>
              <a:avLst/>
              <a:gdLst>
                <a:gd name="T0" fmla="*/ 126 w 126"/>
                <a:gd name="T1" fmla="*/ 87 h 142"/>
                <a:gd name="T2" fmla="*/ 73 w 126"/>
                <a:gd name="T3" fmla="*/ 142 h 142"/>
                <a:gd name="T4" fmla="*/ 72 w 126"/>
                <a:gd name="T5" fmla="*/ 111 h 142"/>
                <a:gd name="T6" fmla="*/ 53 w 126"/>
                <a:gd name="T7" fmla="*/ 92 h 142"/>
                <a:gd name="T8" fmla="*/ 26 w 126"/>
                <a:gd name="T9" fmla="*/ 91 h 142"/>
                <a:gd name="T10" fmla="*/ 56 w 126"/>
                <a:gd name="T11" fmla="*/ 0 h 142"/>
                <a:gd name="T12" fmla="*/ 126 w 126"/>
                <a:gd name="T13" fmla="*/ 8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42">
                  <a:moveTo>
                    <a:pt x="126" y="87"/>
                  </a:moveTo>
                  <a:cubicBezTo>
                    <a:pt x="126" y="87"/>
                    <a:pt x="79" y="114"/>
                    <a:pt x="73" y="142"/>
                  </a:cubicBezTo>
                  <a:cubicBezTo>
                    <a:pt x="73" y="142"/>
                    <a:pt x="76" y="126"/>
                    <a:pt x="72" y="111"/>
                  </a:cubicBezTo>
                  <a:cubicBezTo>
                    <a:pt x="69" y="103"/>
                    <a:pt x="64" y="95"/>
                    <a:pt x="53" y="92"/>
                  </a:cubicBezTo>
                  <a:cubicBezTo>
                    <a:pt x="47" y="90"/>
                    <a:pt x="38" y="89"/>
                    <a:pt x="26" y="91"/>
                  </a:cubicBezTo>
                  <a:cubicBezTo>
                    <a:pt x="0" y="96"/>
                    <a:pt x="56" y="0"/>
                    <a:pt x="56" y="0"/>
                  </a:cubicBezTo>
                  <a:cubicBezTo>
                    <a:pt x="56" y="0"/>
                    <a:pt x="98" y="72"/>
                    <a:pt x="126" y="87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6" name="îṡḻíḑé">
              <a:extLst>
                <a:ext uri="{FF2B5EF4-FFF2-40B4-BE49-F238E27FC236}">
                  <a16:creationId xmlns:a16="http://schemas.microsoft.com/office/drawing/2014/main" id="{66656693-EDB6-4164-8DD4-F965E041ACB9}"/>
                </a:ext>
              </a:extLst>
            </p:cNvPr>
            <p:cNvSpPr/>
            <p:nvPr/>
          </p:nvSpPr>
          <p:spPr bwMode="auto">
            <a:xfrm>
              <a:off x="5410201" y="2628900"/>
              <a:ext cx="44450" cy="120650"/>
            </a:xfrm>
            <a:custGeom>
              <a:avLst/>
              <a:gdLst>
                <a:gd name="T0" fmla="*/ 19 w 20"/>
                <a:gd name="T1" fmla="*/ 54 h 54"/>
                <a:gd name="T2" fmla="*/ 0 w 20"/>
                <a:gd name="T3" fmla="*/ 35 h 54"/>
                <a:gd name="T4" fmla="*/ 0 w 20"/>
                <a:gd name="T5" fmla="*/ 35 h 54"/>
                <a:gd name="T6" fmla="*/ 19 w 20"/>
                <a:gd name="T7" fmla="*/ 0 h 54"/>
                <a:gd name="T8" fmla="*/ 19 w 20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4">
                  <a:moveTo>
                    <a:pt x="19" y="54"/>
                  </a:moveTo>
                  <a:cubicBezTo>
                    <a:pt x="16" y="46"/>
                    <a:pt x="11" y="38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3"/>
                    <a:pt x="19" y="0"/>
                    <a:pt x="19" y="0"/>
                  </a:cubicBezTo>
                  <a:cubicBezTo>
                    <a:pt x="19" y="0"/>
                    <a:pt x="20" y="41"/>
                    <a:pt x="19" y="54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7" name="íşľiḍê">
              <a:extLst>
                <a:ext uri="{FF2B5EF4-FFF2-40B4-BE49-F238E27FC236}">
                  <a16:creationId xmlns:a16="http://schemas.microsoft.com/office/drawing/2014/main" id="{E073137F-F782-4A57-A5F3-D95CD50F9E9F}"/>
                </a:ext>
              </a:extLst>
            </p:cNvPr>
            <p:cNvSpPr/>
            <p:nvPr/>
          </p:nvSpPr>
          <p:spPr bwMode="auto">
            <a:xfrm>
              <a:off x="5405438" y="2695575"/>
              <a:ext cx="422275" cy="762000"/>
            </a:xfrm>
            <a:custGeom>
              <a:avLst/>
              <a:gdLst>
                <a:gd name="T0" fmla="*/ 190 w 190"/>
                <a:gd name="T1" fmla="*/ 315 h 343"/>
                <a:gd name="T2" fmla="*/ 25 w 190"/>
                <a:gd name="T3" fmla="*/ 343 h 343"/>
                <a:gd name="T4" fmla="*/ 22 w 190"/>
                <a:gd name="T5" fmla="*/ 232 h 343"/>
                <a:gd name="T6" fmla="*/ 22 w 190"/>
                <a:gd name="T7" fmla="*/ 228 h 343"/>
                <a:gd name="T8" fmla="*/ 21 w 190"/>
                <a:gd name="T9" fmla="*/ 226 h 343"/>
                <a:gd name="T10" fmla="*/ 0 w 190"/>
                <a:gd name="T11" fmla="*/ 167 h 343"/>
                <a:gd name="T12" fmla="*/ 15 w 190"/>
                <a:gd name="T13" fmla="*/ 76 h 343"/>
                <a:gd name="T14" fmla="*/ 16 w 190"/>
                <a:gd name="T15" fmla="*/ 74 h 343"/>
                <a:gd name="T16" fmla="*/ 18 w 190"/>
                <a:gd name="T17" fmla="*/ 68 h 343"/>
                <a:gd name="T18" fmla="*/ 21 w 190"/>
                <a:gd name="T19" fmla="*/ 71 h 343"/>
                <a:gd name="T20" fmla="*/ 31 w 190"/>
                <a:gd name="T21" fmla="*/ 76 h 343"/>
                <a:gd name="T22" fmla="*/ 34 w 190"/>
                <a:gd name="T23" fmla="*/ 77 h 343"/>
                <a:gd name="T24" fmla="*/ 35 w 190"/>
                <a:gd name="T25" fmla="*/ 77 h 343"/>
                <a:gd name="T26" fmla="*/ 79 w 190"/>
                <a:gd name="T27" fmla="*/ 34 h 343"/>
                <a:gd name="T28" fmla="*/ 77 w 190"/>
                <a:gd name="T29" fmla="*/ 33 h 343"/>
                <a:gd name="T30" fmla="*/ 35 w 190"/>
                <a:gd name="T31" fmla="*/ 75 h 343"/>
                <a:gd name="T32" fmla="*/ 31 w 190"/>
                <a:gd name="T33" fmla="*/ 74 h 343"/>
                <a:gd name="T34" fmla="*/ 22 w 190"/>
                <a:gd name="T35" fmla="*/ 70 h 343"/>
                <a:gd name="T36" fmla="*/ 19 w 190"/>
                <a:gd name="T37" fmla="*/ 65 h 343"/>
                <a:gd name="T38" fmla="*/ 22 w 190"/>
                <a:gd name="T39" fmla="*/ 55 h 343"/>
                <a:gd name="T40" fmla="*/ 52 w 190"/>
                <a:gd name="T41" fmla="*/ 6 h 343"/>
                <a:gd name="T42" fmla="*/ 60 w 190"/>
                <a:gd name="T43" fmla="*/ 0 h 343"/>
                <a:gd name="T44" fmla="*/ 136 w 190"/>
                <a:gd name="T45" fmla="*/ 77 h 343"/>
                <a:gd name="T46" fmla="*/ 136 w 190"/>
                <a:gd name="T47" fmla="*/ 77 h 343"/>
                <a:gd name="T48" fmla="*/ 190 w 190"/>
                <a:gd name="T49" fmla="*/ 31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343">
                  <a:moveTo>
                    <a:pt x="190" y="315"/>
                  </a:moveTo>
                  <a:cubicBezTo>
                    <a:pt x="143" y="343"/>
                    <a:pt x="25" y="343"/>
                    <a:pt x="25" y="343"/>
                  </a:cubicBezTo>
                  <a:cubicBezTo>
                    <a:pt x="25" y="343"/>
                    <a:pt x="23" y="292"/>
                    <a:pt x="22" y="232"/>
                  </a:cubicBezTo>
                  <a:cubicBezTo>
                    <a:pt x="22" y="231"/>
                    <a:pt x="22" y="229"/>
                    <a:pt x="22" y="228"/>
                  </a:cubicBezTo>
                  <a:cubicBezTo>
                    <a:pt x="21" y="228"/>
                    <a:pt x="21" y="227"/>
                    <a:pt x="21" y="226"/>
                  </a:cubicBezTo>
                  <a:cubicBezTo>
                    <a:pt x="18" y="209"/>
                    <a:pt x="1" y="182"/>
                    <a:pt x="0" y="167"/>
                  </a:cubicBezTo>
                  <a:cubicBezTo>
                    <a:pt x="0" y="128"/>
                    <a:pt x="9" y="97"/>
                    <a:pt x="15" y="76"/>
                  </a:cubicBezTo>
                  <a:cubicBezTo>
                    <a:pt x="16" y="76"/>
                    <a:pt x="16" y="75"/>
                    <a:pt x="16" y="74"/>
                  </a:cubicBezTo>
                  <a:cubicBezTo>
                    <a:pt x="17" y="72"/>
                    <a:pt x="18" y="70"/>
                    <a:pt x="18" y="68"/>
                  </a:cubicBezTo>
                  <a:cubicBezTo>
                    <a:pt x="19" y="69"/>
                    <a:pt x="20" y="70"/>
                    <a:pt x="21" y="71"/>
                  </a:cubicBezTo>
                  <a:cubicBezTo>
                    <a:pt x="24" y="74"/>
                    <a:pt x="27" y="76"/>
                    <a:pt x="31" y="76"/>
                  </a:cubicBezTo>
                  <a:cubicBezTo>
                    <a:pt x="32" y="77"/>
                    <a:pt x="33" y="77"/>
                    <a:pt x="34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56" y="76"/>
                    <a:pt x="73" y="47"/>
                    <a:pt x="79" y="34"/>
                  </a:cubicBezTo>
                  <a:cubicBezTo>
                    <a:pt x="78" y="34"/>
                    <a:pt x="78" y="33"/>
                    <a:pt x="77" y="33"/>
                  </a:cubicBezTo>
                  <a:cubicBezTo>
                    <a:pt x="72" y="45"/>
                    <a:pt x="55" y="74"/>
                    <a:pt x="35" y="75"/>
                  </a:cubicBezTo>
                  <a:cubicBezTo>
                    <a:pt x="33" y="75"/>
                    <a:pt x="32" y="75"/>
                    <a:pt x="31" y="74"/>
                  </a:cubicBezTo>
                  <a:cubicBezTo>
                    <a:pt x="27" y="74"/>
                    <a:pt x="25" y="72"/>
                    <a:pt x="22" y="70"/>
                  </a:cubicBezTo>
                  <a:cubicBezTo>
                    <a:pt x="21" y="69"/>
                    <a:pt x="20" y="67"/>
                    <a:pt x="19" y="65"/>
                  </a:cubicBezTo>
                  <a:cubicBezTo>
                    <a:pt x="20" y="61"/>
                    <a:pt x="21" y="58"/>
                    <a:pt x="22" y="55"/>
                  </a:cubicBezTo>
                  <a:cubicBezTo>
                    <a:pt x="25" y="31"/>
                    <a:pt x="42" y="14"/>
                    <a:pt x="52" y="6"/>
                  </a:cubicBezTo>
                  <a:cubicBezTo>
                    <a:pt x="57" y="2"/>
                    <a:pt x="60" y="0"/>
                    <a:pt x="60" y="0"/>
                  </a:cubicBezTo>
                  <a:cubicBezTo>
                    <a:pt x="93" y="6"/>
                    <a:pt x="118" y="37"/>
                    <a:pt x="136" y="77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80" y="170"/>
                    <a:pt x="190" y="315"/>
                    <a:pt x="190" y="3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8" name="íśḻiḓê">
              <a:extLst>
                <a:ext uri="{FF2B5EF4-FFF2-40B4-BE49-F238E27FC236}">
                  <a16:creationId xmlns:a16="http://schemas.microsoft.com/office/drawing/2014/main" id="{CAF871E2-B4A0-4AEE-9466-C712BD185A41}"/>
                </a:ext>
              </a:extLst>
            </p:cNvPr>
            <p:cNvSpPr/>
            <p:nvPr/>
          </p:nvSpPr>
          <p:spPr bwMode="auto">
            <a:xfrm>
              <a:off x="5449888" y="2662238"/>
              <a:ext cx="122238" cy="176213"/>
            </a:xfrm>
            <a:custGeom>
              <a:avLst/>
              <a:gdLst>
                <a:gd name="T0" fmla="*/ 55 w 55"/>
                <a:gd name="T1" fmla="*/ 15 h 79"/>
                <a:gd name="T2" fmla="*/ 10 w 55"/>
                <a:gd name="T3" fmla="*/ 78 h 79"/>
                <a:gd name="T4" fmla="*/ 3 w 55"/>
                <a:gd name="T5" fmla="*/ 59 h 79"/>
                <a:gd name="T6" fmla="*/ 55 w 55"/>
                <a:gd name="T7" fmla="*/ 1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9">
                  <a:moveTo>
                    <a:pt x="55" y="15"/>
                  </a:moveTo>
                  <a:cubicBezTo>
                    <a:pt x="55" y="15"/>
                    <a:pt x="40" y="79"/>
                    <a:pt x="10" y="78"/>
                  </a:cubicBezTo>
                  <a:cubicBezTo>
                    <a:pt x="0" y="77"/>
                    <a:pt x="3" y="59"/>
                    <a:pt x="3" y="59"/>
                  </a:cubicBezTo>
                  <a:cubicBezTo>
                    <a:pt x="3" y="59"/>
                    <a:pt x="25" y="0"/>
                    <a:pt x="55" y="15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isḷíḑe">
              <a:extLst>
                <a:ext uri="{FF2B5EF4-FFF2-40B4-BE49-F238E27FC236}">
                  <a16:creationId xmlns:a16="http://schemas.microsoft.com/office/drawing/2014/main" id="{F2689829-0ABD-4AC6-A9F2-8C4E360F25A7}"/>
                </a:ext>
              </a:extLst>
            </p:cNvPr>
            <p:cNvSpPr/>
            <p:nvPr/>
          </p:nvSpPr>
          <p:spPr bwMode="auto">
            <a:xfrm>
              <a:off x="5443538" y="5003800"/>
              <a:ext cx="357188" cy="158750"/>
            </a:xfrm>
            <a:custGeom>
              <a:avLst/>
              <a:gdLst>
                <a:gd name="T0" fmla="*/ 146 w 161"/>
                <a:gd name="T1" fmla="*/ 58 h 71"/>
                <a:gd name="T2" fmla="*/ 118 w 161"/>
                <a:gd name="T3" fmla="*/ 61 h 71"/>
                <a:gd name="T4" fmla="*/ 47 w 161"/>
                <a:gd name="T5" fmla="*/ 70 h 71"/>
                <a:gd name="T6" fmla="*/ 0 w 161"/>
                <a:gd name="T7" fmla="*/ 59 h 71"/>
                <a:gd name="T8" fmla="*/ 18 w 161"/>
                <a:gd name="T9" fmla="*/ 51 h 71"/>
                <a:gd name="T10" fmla="*/ 31 w 161"/>
                <a:gd name="T11" fmla="*/ 48 h 71"/>
                <a:gd name="T12" fmla="*/ 89 w 161"/>
                <a:gd name="T13" fmla="*/ 27 h 71"/>
                <a:gd name="T14" fmla="*/ 109 w 161"/>
                <a:gd name="T15" fmla="*/ 6 h 71"/>
                <a:gd name="T16" fmla="*/ 109 w 161"/>
                <a:gd name="T17" fmla="*/ 6 h 71"/>
                <a:gd name="T18" fmla="*/ 114 w 161"/>
                <a:gd name="T19" fmla="*/ 0 h 71"/>
                <a:gd name="T20" fmla="*/ 143 w 161"/>
                <a:gd name="T21" fmla="*/ 3 h 71"/>
                <a:gd name="T22" fmla="*/ 146 w 161"/>
                <a:gd name="T23" fmla="*/ 12 h 71"/>
                <a:gd name="T24" fmla="*/ 160 w 161"/>
                <a:gd name="T25" fmla="*/ 49 h 71"/>
                <a:gd name="T26" fmla="*/ 146 w 161"/>
                <a:gd name="T27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71">
                  <a:moveTo>
                    <a:pt x="146" y="58"/>
                  </a:moveTo>
                  <a:cubicBezTo>
                    <a:pt x="118" y="61"/>
                    <a:pt x="118" y="61"/>
                    <a:pt x="118" y="61"/>
                  </a:cubicBezTo>
                  <a:cubicBezTo>
                    <a:pt x="118" y="61"/>
                    <a:pt x="80" y="71"/>
                    <a:pt x="47" y="70"/>
                  </a:cubicBezTo>
                  <a:cubicBezTo>
                    <a:pt x="18" y="68"/>
                    <a:pt x="0" y="63"/>
                    <a:pt x="0" y="59"/>
                  </a:cubicBezTo>
                  <a:cubicBezTo>
                    <a:pt x="0" y="54"/>
                    <a:pt x="9" y="52"/>
                    <a:pt x="18" y="51"/>
                  </a:cubicBezTo>
                  <a:cubicBezTo>
                    <a:pt x="22" y="50"/>
                    <a:pt x="27" y="49"/>
                    <a:pt x="31" y="48"/>
                  </a:cubicBezTo>
                  <a:cubicBezTo>
                    <a:pt x="59" y="43"/>
                    <a:pt x="77" y="35"/>
                    <a:pt x="89" y="27"/>
                  </a:cubicBezTo>
                  <a:cubicBezTo>
                    <a:pt x="98" y="21"/>
                    <a:pt x="104" y="14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12" y="2"/>
                    <a:pt x="114" y="0"/>
                    <a:pt x="114" y="0"/>
                  </a:cubicBezTo>
                  <a:cubicBezTo>
                    <a:pt x="143" y="3"/>
                    <a:pt x="143" y="3"/>
                    <a:pt x="143" y="3"/>
                  </a:cubicBezTo>
                  <a:cubicBezTo>
                    <a:pt x="143" y="3"/>
                    <a:pt x="146" y="11"/>
                    <a:pt x="146" y="12"/>
                  </a:cubicBezTo>
                  <a:cubicBezTo>
                    <a:pt x="161" y="16"/>
                    <a:pt x="161" y="42"/>
                    <a:pt x="160" y="49"/>
                  </a:cubicBezTo>
                  <a:cubicBezTo>
                    <a:pt x="159" y="54"/>
                    <a:pt x="157" y="57"/>
                    <a:pt x="146" y="58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0" name="îṧlïḋé">
              <a:extLst>
                <a:ext uri="{FF2B5EF4-FFF2-40B4-BE49-F238E27FC236}">
                  <a16:creationId xmlns:a16="http://schemas.microsoft.com/office/drawing/2014/main" id="{25315D7A-9A9A-49B0-A9E7-DEC3FC3CE16A}"/>
                </a:ext>
              </a:extLst>
            </p:cNvPr>
            <p:cNvSpPr/>
            <p:nvPr/>
          </p:nvSpPr>
          <p:spPr bwMode="auto">
            <a:xfrm>
              <a:off x="5500688" y="4929188"/>
              <a:ext cx="287338" cy="192088"/>
            </a:xfrm>
            <a:custGeom>
              <a:avLst/>
              <a:gdLst>
                <a:gd name="T0" fmla="*/ 125 w 129"/>
                <a:gd name="T1" fmla="*/ 48 h 87"/>
                <a:gd name="T2" fmla="*/ 21 w 129"/>
                <a:gd name="T3" fmla="*/ 87 h 87"/>
                <a:gd name="T4" fmla="*/ 5 w 129"/>
                <a:gd name="T5" fmla="*/ 82 h 87"/>
                <a:gd name="T6" fmla="*/ 62 w 129"/>
                <a:gd name="T7" fmla="*/ 59 h 87"/>
                <a:gd name="T8" fmla="*/ 83 w 129"/>
                <a:gd name="T9" fmla="*/ 40 h 87"/>
                <a:gd name="T10" fmla="*/ 83 w 129"/>
                <a:gd name="T11" fmla="*/ 40 h 87"/>
                <a:gd name="T12" fmla="*/ 87 w 129"/>
                <a:gd name="T13" fmla="*/ 27 h 87"/>
                <a:gd name="T14" fmla="*/ 126 w 129"/>
                <a:gd name="T15" fmla="*/ 9 h 87"/>
                <a:gd name="T16" fmla="*/ 125 w 129"/>
                <a:gd name="T17" fmla="*/ 4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87">
                  <a:moveTo>
                    <a:pt x="125" y="48"/>
                  </a:moveTo>
                  <a:cubicBezTo>
                    <a:pt x="125" y="48"/>
                    <a:pt x="106" y="87"/>
                    <a:pt x="21" y="87"/>
                  </a:cubicBezTo>
                  <a:cubicBezTo>
                    <a:pt x="0" y="87"/>
                    <a:pt x="2" y="83"/>
                    <a:pt x="5" y="82"/>
                  </a:cubicBezTo>
                  <a:cubicBezTo>
                    <a:pt x="33" y="77"/>
                    <a:pt x="50" y="68"/>
                    <a:pt x="62" y="59"/>
                  </a:cubicBezTo>
                  <a:cubicBezTo>
                    <a:pt x="71" y="53"/>
                    <a:pt x="78" y="48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5" y="37"/>
                    <a:pt x="87" y="33"/>
                    <a:pt x="87" y="27"/>
                  </a:cubicBezTo>
                  <a:cubicBezTo>
                    <a:pt x="88" y="19"/>
                    <a:pt x="129" y="0"/>
                    <a:pt x="126" y="9"/>
                  </a:cubicBezTo>
                  <a:cubicBezTo>
                    <a:pt x="119" y="39"/>
                    <a:pt x="125" y="48"/>
                    <a:pt x="125" y="48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1" name="íşḷíḍê">
              <a:extLst>
                <a:ext uri="{FF2B5EF4-FFF2-40B4-BE49-F238E27FC236}">
                  <a16:creationId xmlns:a16="http://schemas.microsoft.com/office/drawing/2014/main" id="{46A83E9E-5015-470F-A06D-60EDD05FBC23}"/>
                </a:ext>
              </a:extLst>
            </p:cNvPr>
            <p:cNvSpPr/>
            <p:nvPr/>
          </p:nvSpPr>
          <p:spPr bwMode="auto">
            <a:xfrm>
              <a:off x="5459413" y="2520950"/>
              <a:ext cx="271463" cy="381000"/>
            </a:xfrm>
            <a:custGeom>
              <a:avLst/>
              <a:gdLst>
                <a:gd name="T0" fmla="*/ 112 w 122"/>
                <a:gd name="T1" fmla="*/ 156 h 172"/>
                <a:gd name="T2" fmla="*/ 112 w 122"/>
                <a:gd name="T3" fmla="*/ 156 h 172"/>
                <a:gd name="T4" fmla="*/ 55 w 122"/>
                <a:gd name="T5" fmla="*/ 113 h 172"/>
                <a:gd name="T6" fmla="*/ 53 w 122"/>
                <a:gd name="T7" fmla="*/ 112 h 172"/>
                <a:gd name="T8" fmla="*/ 42 w 122"/>
                <a:gd name="T9" fmla="*/ 103 h 172"/>
                <a:gd name="T10" fmla="*/ 28 w 122"/>
                <a:gd name="T11" fmla="*/ 85 h 172"/>
                <a:gd name="T12" fmla="*/ 0 w 122"/>
                <a:gd name="T13" fmla="*/ 0 h 172"/>
                <a:gd name="T14" fmla="*/ 53 w 122"/>
                <a:gd name="T15" fmla="*/ 49 h 172"/>
                <a:gd name="T16" fmla="*/ 112 w 122"/>
                <a:gd name="T17" fmla="*/ 15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72">
                  <a:moveTo>
                    <a:pt x="112" y="156"/>
                  </a:moveTo>
                  <a:cubicBezTo>
                    <a:pt x="112" y="156"/>
                    <a:pt x="112" y="156"/>
                    <a:pt x="112" y="156"/>
                  </a:cubicBezTo>
                  <a:cubicBezTo>
                    <a:pt x="96" y="129"/>
                    <a:pt x="85" y="134"/>
                    <a:pt x="55" y="113"/>
                  </a:cubicBezTo>
                  <a:cubicBezTo>
                    <a:pt x="54" y="113"/>
                    <a:pt x="54" y="112"/>
                    <a:pt x="53" y="112"/>
                  </a:cubicBezTo>
                  <a:cubicBezTo>
                    <a:pt x="50" y="109"/>
                    <a:pt x="46" y="107"/>
                    <a:pt x="42" y="103"/>
                  </a:cubicBezTo>
                  <a:cubicBezTo>
                    <a:pt x="37" y="100"/>
                    <a:pt x="32" y="93"/>
                    <a:pt x="28" y="85"/>
                  </a:cubicBezTo>
                  <a:cubicBezTo>
                    <a:pt x="12" y="53"/>
                    <a:pt x="0" y="0"/>
                    <a:pt x="0" y="0"/>
                  </a:cubicBezTo>
                  <a:cubicBezTo>
                    <a:pt x="0" y="0"/>
                    <a:pt x="44" y="35"/>
                    <a:pt x="53" y="49"/>
                  </a:cubicBezTo>
                  <a:cubicBezTo>
                    <a:pt x="103" y="121"/>
                    <a:pt x="122" y="172"/>
                    <a:pt x="112" y="156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2" name="ïṥ1îdé">
              <a:extLst>
                <a:ext uri="{FF2B5EF4-FFF2-40B4-BE49-F238E27FC236}">
                  <a16:creationId xmlns:a16="http://schemas.microsoft.com/office/drawing/2014/main" id="{D61284FA-B42F-4D26-BC2E-02C007078E4C}"/>
                </a:ext>
              </a:extLst>
            </p:cNvPr>
            <p:cNvSpPr/>
            <p:nvPr/>
          </p:nvSpPr>
          <p:spPr bwMode="auto">
            <a:xfrm>
              <a:off x="5221288" y="2327275"/>
              <a:ext cx="288925" cy="246063"/>
            </a:xfrm>
            <a:custGeom>
              <a:avLst/>
              <a:gdLst>
                <a:gd name="T0" fmla="*/ 130 w 130"/>
                <a:gd name="T1" fmla="*/ 47 h 111"/>
                <a:gd name="T2" fmla="*/ 125 w 130"/>
                <a:gd name="T3" fmla="*/ 69 h 111"/>
                <a:gd name="T4" fmla="*/ 99 w 130"/>
                <a:gd name="T5" fmla="*/ 99 h 111"/>
                <a:gd name="T6" fmla="*/ 59 w 130"/>
                <a:gd name="T7" fmla="*/ 111 h 111"/>
                <a:gd name="T8" fmla="*/ 5 w 130"/>
                <a:gd name="T9" fmla="*/ 87 h 111"/>
                <a:gd name="T10" fmla="*/ 0 w 130"/>
                <a:gd name="T11" fmla="*/ 46 h 111"/>
                <a:gd name="T12" fmla="*/ 32 w 130"/>
                <a:gd name="T13" fmla="*/ 29 h 111"/>
                <a:gd name="T14" fmla="*/ 59 w 130"/>
                <a:gd name="T15" fmla="*/ 0 h 111"/>
                <a:gd name="T16" fmla="*/ 130 w 130"/>
                <a:gd name="T17" fmla="*/ 4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11">
                  <a:moveTo>
                    <a:pt x="130" y="47"/>
                  </a:moveTo>
                  <a:cubicBezTo>
                    <a:pt x="130" y="58"/>
                    <a:pt x="130" y="59"/>
                    <a:pt x="125" y="69"/>
                  </a:cubicBezTo>
                  <a:cubicBezTo>
                    <a:pt x="119" y="81"/>
                    <a:pt x="110" y="91"/>
                    <a:pt x="99" y="99"/>
                  </a:cubicBezTo>
                  <a:cubicBezTo>
                    <a:pt x="88" y="106"/>
                    <a:pt x="74" y="111"/>
                    <a:pt x="59" y="111"/>
                  </a:cubicBezTo>
                  <a:cubicBezTo>
                    <a:pt x="37" y="111"/>
                    <a:pt x="18" y="102"/>
                    <a:pt x="5" y="87"/>
                  </a:cubicBezTo>
                  <a:cubicBezTo>
                    <a:pt x="0" y="76"/>
                    <a:pt x="0" y="65"/>
                    <a:pt x="0" y="46"/>
                  </a:cubicBezTo>
                  <a:cubicBezTo>
                    <a:pt x="0" y="30"/>
                    <a:pt x="26" y="39"/>
                    <a:pt x="32" y="29"/>
                  </a:cubicBezTo>
                  <a:cubicBezTo>
                    <a:pt x="43" y="23"/>
                    <a:pt x="38" y="0"/>
                    <a:pt x="59" y="0"/>
                  </a:cubicBezTo>
                  <a:cubicBezTo>
                    <a:pt x="99" y="0"/>
                    <a:pt x="130" y="6"/>
                    <a:pt x="130" y="47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3" name="îṩ1îdé">
              <a:extLst>
                <a:ext uri="{FF2B5EF4-FFF2-40B4-BE49-F238E27FC236}">
                  <a16:creationId xmlns:a16="http://schemas.microsoft.com/office/drawing/2014/main" id="{AB7FDC7B-D703-4E91-BC59-8BBBCD1796CD}"/>
                </a:ext>
              </a:extLst>
            </p:cNvPr>
            <p:cNvSpPr/>
            <p:nvPr/>
          </p:nvSpPr>
          <p:spPr bwMode="auto">
            <a:xfrm>
              <a:off x="5232401" y="2444750"/>
              <a:ext cx="244475" cy="312738"/>
            </a:xfrm>
            <a:custGeom>
              <a:avLst/>
              <a:gdLst>
                <a:gd name="T0" fmla="*/ 59 w 110"/>
                <a:gd name="T1" fmla="*/ 126 h 141"/>
                <a:gd name="T2" fmla="*/ 10 w 110"/>
                <a:gd name="T3" fmla="*/ 63 h 141"/>
                <a:gd name="T4" fmla="*/ 9 w 110"/>
                <a:gd name="T5" fmla="*/ 61 h 141"/>
                <a:gd name="T6" fmla="*/ 5 w 110"/>
                <a:gd name="T7" fmla="*/ 50 h 141"/>
                <a:gd name="T8" fmla="*/ 3 w 110"/>
                <a:gd name="T9" fmla="*/ 44 h 141"/>
                <a:gd name="T10" fmla="*/ 2 w 110"/>
                <a:gd name="T11" fmla="*/ 41 h 141"/>
                <a:gd name="T12" fmla="*/ 0 w 110"/>
                <a:gd name="T13" fmla="*/ 36 h 141"/>
                <a:gd name="T14" fmla="*/ 0 w 110"/>
                <a:gd name="T15" fmla="*/ 34 h 141"/>
                <a:gd name="T16" fmla="*/ 108 w 110"/>
                <a:gd name="T17" fmla="*/ 34 h 141"/>
                <a:gd name="T18" fmla="*/ 59 w 110"/>
                <a:gd name="T19" fmla="*/ 12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41">
                  <a:moveTo>
                    <a:pt x="59" y="126"/>
                  </a:moveTo>
                  <a:cubicBezTo>
                    <a:pt x="37" y="119"/>
                    <a:pt x="20" y="87"/>
                    <a:pt x="10" y="63"/>
                  </a:cubicBezTo>
                  <a:cubicBezTo>
                    <a:pt x="10" y="62"/>
                    <a:pt x="10" y="62"/>
                    <a:pt x="9" y="61"/>
                  </a:cubicBezTo>
                  <a:cubicBezTo>
                    <a:pt x="8" y="57"/>
                    <a:pt x="6" y="54"/>
                    <a:pt x="5" y="50"/>
                  </a:cubicBezTo>
                  <a:cubicBezTo>
                    <a:pt x="4" y="48"/>
                    <a:pt x="3" y="46"/>
                    <a:pt x="3" y="44"/>
                  </a:cubicBezTo>
                  <a:cubicBezTo>
                    <a:pt x="2" y="43"/>
                    <a:pt x="2" y="42"/>
                    <a:pt x="2" y="41"/>
                  </a:cubicBezTo>
                  <a:cubicBezTo>
                    <a:pt x="1" y="39"/>
                    <a:pt x="0" y="37"/>
                    <a:pt x="0" y="36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10" y="0"/>
                    <a:pt x="108" y="34"/>
                    <a:pt x="108" y="34"/>
                  </a:cubicBezTo>
                  <a:cubicBezTo>
                    <a:pt x="108" y="34"/>
                    <a:pt x="110" y="141"/>
                    <a:pt x="59" y="126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4" name="ï$ļíḑê">
              <a:extLst>
                <a:ext uri="{FF2B5EF4-FFF2-40B4-BE49-F238E27FC236}">
                  <a16:creationId xmlns:a16="http://schemas.microsoft.com/office/drawing/2014/main" id="{3B2F4E49-5E0A-46D6-A86C-399B3C9EF5AC}"/>
                </a:ext>
              </a:extLst>
            </p:cNvPr>
            <p:cNvSpPr/>
            <p:nvPr/>
          </p:nvSpPr>
          <p:spPr bwMode="auto">
            <a:xfrm>
              <a:off x="5214938" y="2265363"/>
              <a:ext cx="333375" cy="336550"/>
            </a:xfrm>
            <a:custGeom>
              <a:avLst/>
              <a:gdLst>
                <a:gd name="T0" fmla="*/ 137 w 150"/>
                <a:gd name="T1" fmla="*/ 112 h 152"/>
                <a:gd name="T2" fmla="*/ 144 w 150"/>
                <a:gd name="T3" fmla="*/ 152 h 152"/>
                <a:gd name="T4" fmla="*/ 103 w 150"/>
                <a:gd name="T5" fmla="*/ 128 h 152"/>
                <a:gd name="T6" fmla="*/ 102 w 150"/>
                <a:gd name="T7" fmla="*/ 127 h 152"/>
                <a:gd name="T8" fmla="*/ 84 w 150"/>
                <a:gd name="T9" fmla="*/ 90 h 152"/>
                <a:gd name="T10" fmla="*/ 20 w 150"/>
                <a:gd name="T11" fmla="*/ 73 h 152"/>
                <a:gd name="T12" fmla="*/ 18 w 150"/>
                <a:gd name="T13" fmla="*/ 74 h 152"/>
                <a:gd name="T14" fmla="*/ 8 w 150"/>
                <a:gd name="T15" fmla="*/ 115 h 152"/>
                <a:gd name="T16" fmla="*/ 0 w 150"/>
                <a:gd name="T17" fmla="*/ 80 h 152"/>
                <a:gd name="T18" fmla="*/ 17 w 150"/>
                <a:gd name="T19" fmla="*/ 43 h 152"/>
                <a:gd name="T20" fmla="*/ 19 w 150"/>
                <a:gd name="T21" fmla="*/ 40 h 152"/>
                <a:gd name="T22" fmla="*/ 22 w 150"/>
                <a:gd name="T23" fmla="*/ 36 h 152"/>
                <a:gd name="T24" fmla="*/ 34 w 150"/>
                <a:gd name="T25" fmla="*/ 27 h 152"/>
                <a:gd name="T26" fmla="*/ 150 w 150"/>
                <a:gd name="T27" fmla="*/ 95 h 152"/>
                <a:gd name="T28" fmla="*/ 150 w 150"/>
                <a:gd name="T29" fmla="*/ 107 h 152"/>
                <a:gd name="T30" fmla="*/ 137 w 150"/>
                <a:gd name="T31" fmla="*/ 11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0" h="152">
                  <a:moveTo>
                    <a:pt x="137" y="112"/>
                  </a:moveTo>
                  <a:cubicBezTo>
                    <a:pt x="144" y="152"/>
                    <a:pt x="144" y="152"/>
                    <a:pt x="144" y="152"/>
                  </a:cubicBezTo>
                  <a:cubicBezTo>
                    <a:pt x="144" y="152"/>
                    <a:pt x="107" y="139"/>
                    <a:pt x="103" y="128"/>
                  </a:cubicBezTo>
                  <a:cubicBezTo>
                    <a:pt x="103" y="128"/>
                    <a:pt x="103" y="127"/>
                    <a:pt x="102" y="127"/>
                  </a:cubicBezTo>
                  <a:cubicBezTo>
                    <a:pt x="92" y="98"/>
                    <a:pt x="89" y="98"/>
                    <a:pt x="84" y="90"/>
                  </a:cubicBezTo>
                  <a:cubicBezTo>
                    <a:pt x="67" y="61"/>
                    <a:pt x="31" y="61"/>
                    <a:pt x="20" y="73"/>
                  </a:cubicBezTo>
                  <a:cubicBezTo>
                    <a:pt x="19" y="73"/>
                    <a:pt x="19" y="74"/>
                    <a:pt x="18" y="74"/>
                  </a:cubicBezTo>
                  <a:cubicBezTo>
                    <a:pt x="5" y="90"/>
                    <a:pt x="8" y="115"/>
                    <a:pt x="8" y="115"/>
                  </a:cubicBezTo>
                  <a:cubicBezTo>
                    <a:pt x="3" y="104"/>
                    <a:pt x="0" y="99"/>
                    <a:pt x="0" y="80"/>
                  </a:cubicBezTo>
                  <a:cubicBezTo>
                    <a:pt x="0" y="67"/>
                    <a:pt x="9" y="53"/>
                    <a:pt x="17" y="43"/>
                  </a:cubicBezTo>
                  <a:cubicBezTo>
                    <a:pt x="17" y="42"/>
                    <a:pt x="18" y="41"/>
                    <a:pt x="19" y="40"/>
                  </a:cubicBezTo>
                  <a:cubicBezTo>
                    <a:pt x="20" y="39"/>
                    <a:pt x="21" y="37"/>
                    <a:pt x="22" y="36"/>
                  </a:cubicBezTo>
                  <a:cubicBezTo>
                    <a:pt x="24" y="33"/>
                    <a:pt x="28" y="30"/>
                    <a:pt x="34" y="27"/>
                  </a:cubicBezTo>
                  <a:cubicBezTo>
                    <a:pt x="85" y="0"/>
                    <a:pt x="147" y="37"/>
                    <a:pt x="150" y="95"/>
                  </a:cubicBezTo>
                  <a:cubicBezTo>
                    <a:pt x="150" y="99"/>
                    <a:pt x="150" y="103"/>
                    <a:pt x="150" y="107"/>
                  </a:cubicBezTo>
                  <a:cubicBezTo>
                    <a:pt x="150" y="118"/>
                    <a:pt x="142" y="103"/>
                    <a:pt x="137" y="112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5" name="iSḷïḑê">
              <a:extLst>
                <a:ext uri="{FF2B5EF4-FFF2-40B4-BE49-F238E27FC236}">
                  <a16:creationId xmlns:a16="http://schemas.microsoft.com/office/drawing/2014/main" id="{CEE70DD3-C66C-4228-8516-8E367C2DE896}"/>
                </a:ext>
              </a:extLst>
            </p:cNvPr>
            <p:cNvSpPr/>
            <p:nvPr/>
          </p:nvSpPr>
          <p:spPr bwMode="auto">
            <a:xfrm>
              <a:off x="5467351" y="2511425"/>
              <a:ext cx="111125" cy="223838"/>
            </a:xfrm>
            <a:custGeom>
              <a:avLst/>
              <a:gdLst>
                <a:gd name="T0" fmla="*/ 49 w 50"/>
                <a:gd name="T1" fmla="*/ 101 h 101"/>
                <a:gd name="T2" fmla="*/ 49 w 50"/>
                <a:gd name="T3" fmla="*/ 101 h 101"/>
                <a:gd name="T4" fmla="*/ 1 w 50"/>
                <a:gd name="T5" fmla="*/ 1 h 101"/>
                <a:gd name="T6" fmla="*/ 1 w 50"/>
                <a:gd name="T7" fmla="*/ 0 h 101"/>
                <a:gd name="T8" fmla="*/ 2 w 50"/>
                <a:gd name="T9" fmla="*/ 1 h 101"/>
                <a:gd name="T10" fmla="*/ 49 w 50"/>
                <a:gd name="T11" fmla="*/ 99 h 101"/>
                <a:gd name="T12" fmla="*/ 50 w 50"/>
                <a:gd name="T13" fmla="*/ 100 h 101"/>
                <a:gd name="T14" fmla="*/ 49 w 50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01">
                  <a:moveTo>
                    <a:pt x="49" y="101"/>
                  </a:moveTo>
                  <a:cubicBezTo>
                    <a:pt x="49" y="101"/>
                    <a:pt x="49" y="101"/>
                    <a:pt x="49" y="101"/>
                  </a:cubicBezTo>
                  <a:cubicBezTo>
                    <a:pt x="22" y="94"/>
                    <a:pt x="1" y="5"/>
                    <a:pt x="1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3" y="2"/>
                    <a:pt x="24" y="92"/>
                    <a:pt x="49" y="99"/>
                  </a:cubicBezTo>
                  <a:cubicBezTo>
                    <a:pt x="50" y="99"/>
                    <a:pt x="50" y="100"/>
                    <a:pt x="50" y="100"/>
                  </a:cubicBezTo>
                  <a:cubicBezTo>
                    <a:pt x="50" y="101"/>
                    <a:pt x="49" y="101"/>
                    <a:pt x="49" y="101"/>
                  </a:cubicBezTo>
                  <a:close/>
                </a:path>
              </a:pathLst>
            </a:custGeom>
            <a:solidFill>
              <a:srgbClr val="261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6" name="íṩļîḑè">
              <a:extLst>
                <a:ext uri="{FF2B5EF4-FFF2-40B4-BE49-F238E27FC236}">
                  <a16:creationId xmlns:a16="http://schemas.microsoft.com/office/drawing/2014/main" id="{AC807217-5055-4372-A4CA-714EC38BDCA2}"/>
                </a:ext>
              </a:extLst>
            </p:cNvPr>
            <p:cNvSpPr/>
            <p:nvPr/>
          </p:nvSpPr>
          <p:spPr bwMode="auto">
            <a:xfrm>
              <a:off x="5481638" y="2498725"/>
              <a:ext cx="49213" cy="133350"/>
            </a:xfrm>
            <a:custGeom>
              <a:avLst/>
              <a:gdLst>
                <a:gd name="T0" fmla="*/ 21 w 22"/>
                <a:gd name="T1" fmla="*/ 60 h 60"/>
                <a:gd name="T2" fmla="*/ 20 w 22"/>
                <a:gd name="T3" fmla="*/ 59 h 60"/>
                <a:gd name="T4" fmla="*/ 1 w 22"/>
                <a:gd name="T5" fmla="*/ 1 h 60"/>
                <a:gd name="T6" fmla="*/ 2 w 22"/>
                <a:gd name="T7" fmla="*/ 0 h 60"/>
                <a:gd name="T8" fmla="*/ 3 w 22"/>
                <a:gd name="T9" fmla="*/ 1 h 60"/>
                <a:gd name="T10" fmla="*/ 22 w 22"/>
                <a:gd name="T11" fmla="*/ 58 h 60"/>
                <a:gd name="T12" fmla="*/ 21 w 2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1" y="60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0" y="25"/>
                    <a:pt x="1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4"/>
                    <a:pt x="22" y="58"/>
                  </a:cubicBezTo>
                  <a:cubicBezTo>
                    <a:pt x="22" y="59"/>
                    <a:pt x="22" y="60"/>
                    <a:pt x="21" y="60"/>
                  </a:cubicBezTo>
                  <a:close/>
                </a:path>
              </a:pathLst>
            </a:custGeom>
            <a:solidFill>
              <a:srgbClr val="261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7" name="isḻiḋe">
              <a:extLst>
                <a:ext uri="{FF2B5EF4-FFF2-40B4-BE49-F238E27FC236}">
                  <a16:creationId xmlns:a16="http://schemas.microsoft.com/office/drawing/2014/main" id="{BC65F488-4214-4E9D-BE29-4D74A2077F25}"/>
                </a:ext>
              </a:extLst>
            </p:cNvPr>
            <p:cNvSpPr/>
            <p:nvPr/>
          </p:nvSpPr>
          <p:spPr bwMode="auto">
            <a:xfrm>
              <a:off x="5421313" y="2468563"/>
              <a:ext cx="76200" cy="165100"/>
            </a:xfrm>
            <a:custGeom>
              <a:avLst/>
              <a:gdLst>
                <a:gd name="T0" fmla="*/ 33 w 34"/>
                <a:gd name="T1" fmla="*/ 35 h 74"/>
                <a:gd name="T2" fmla="*/ 20 w 34"/>
                <a:gd name="T3" fmla="*/ 5 h 74"/>
                <a:gd name="T4" fmla="*/ 12 w 34"/>
                <a:gd name="T5" fmla="*/ 64 h 74"/>
                <a:gd name="T6" fmla="*/ 33 w 34"/>
                <a:gd name="T7" fmla="*/ 3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74">
                  <a:moveTo>
                    <a:pt x="33" y="35"/>
                  </a:moveTo>
                  <a:cubicBezTo>
                    <a:pt x="34" y="33"/>
                    <a:pt x="32" y="0"/>
                    <a:pt x="20" y="5"/>
                  </a:cubicBezTo>
                  <a:cubicBezTo>
                    <a:pt x="8" y="9"/>
                    <a:pt x="0" y="38"/>
                    <a:pt x="12" y="64"/>
                  </a:cubicBezTo>
                  <a:cubicBezTo>
                    <a:pt x="17" y="74"/>
                    <a:pt x="31" y="65"/>
                    <a:pt x="33" y="35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8" name="îś1iďe">
              <a:extLst>
                <a:ext uri="{FF2B5EF4-FFF2-40B4-BE49-F238E27FC236}">
                  <a16:creationId xmlns:a16="http://schemas.microsoft.com/office/drawing/2014/main" id="{86EE9D46-1CE0-4C3B-84B6-13736D8FDD4E}"/>
                </a:ext>
              </a:extLst>
            </p:cNvPr>
            <p:cNvSpPr/>
            <p:nvPr/>
          </p:nvSpPr>
          <p:spPr bwMode="auto">
            <a:xfrm>
              <a:off x="5456238" y="2495550"/>
              <a:ext cx="30163" cy="33338"/>
            </a:xfrm>
            <a:custGeom>
              <a:avLst/>
              <a:gdLst>
                <a:gd name="T0" fmla="*/ 12 w 13"/>
                <a:gd name="T1" fmla="*/ 15 h 15"/>
                <a:gd name="T2" fmla="*/ 11 w 13"/>
                <a:gd name="T3" fmla="*/ 14 h 15"/>
                <a:gd name="T4" fmla="*/ 7 w 13"/>
                <a:gd name="T5" fmla="*/ 3 h 15"/>
                <a:gd name="T6" fmla="*/ 2 w 13"/>
                <a:gd name="T7" fmla="*/ 5 h 15"/>
                <a:gd name="T8" fmla="*/ 0 w 13"/>
                <a:gd name="T9" fmla="*/ 5 h 15"/>
                <a:gd name="T10" fmla="*/ 0 w 13"/>
                <a:gd name="T11" fmla="*/ 4 h 15"/>
                <a:gd name="T12" fmla="*/ 8 w 13"/>
                <a:gd name="T13" fmla="*/ 1 h 15"/>
                <a:gd name="T14" fmla="*/ 13 w 13"/>
                <a:gd name="T15" fmla="*/ 14 h 15"/>
                <a:gd name="T16" fmla="*/ 12 w 13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5">
                  <a:moveTo>
                    <a:pt x="12" y="15"/>
                  </a:moveTo>
                  <a:cubicBezTo>
                    <a:pt x="12" y="15"/>
                    <a:pt x="11" y="14"/>
                    <a:pt x="11" y="14"/>
                  </a:cubicBezTo>
                  <a:cubicBezTo>
                    <a:pt x="11" y="7"/>
                    <a:pt x="9" y="4"/>
                    <a:pt x="7" y="3"/>
                  </a:cubicBezTo>
                  <a:cubicBezTo>
                    <a:pt x="5" y="2"/>
                    <a:pt x="3" y="4"/>
                    <a:pt x="2" y="5"/>
                  </a:cubicBezTo>
                  <a:cubicBezTo>
                    <a:pt x="2" y="5"/>
                    <a:pt x="1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4" y="0"/>
                    <a:pt x="8" y="1"/>
                  </a:cubicBezTo>
                  <a:cubicBezTo>
                    <a:pt x="11" y="2"/>
                    <a:pt x="13" y="6"/>
                    <a:pt x="13" y="14"/>
                  </a:cubicBezTo>
                  <a:cubicBezTo>
                    <a:pt x="13" y="14"/>
                    <a:pt x="13" y="15"/>
                    <a:pt x="12" y="15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9" name="iSḷîde">
              <a:extLst>
                <a:ext uri="{FF2B5EF4-FFF2-40B4-BE49-F238E27FC236}">
                  <a16:creationId xmlns:a16="http://schemas.microsoft.com/office/drawing/2014/main" id="{0C2630E3-8D61-493A-A92D-C5B268456BE6}"/>
                </a:ext>
              </a:extLst>
            </p:cNvPr>
            <p:cNvSpPr/>
            <p:nvPr/>
          </p:nvSpPr>
          <p:spPr bwMode="auto">
            <a:xfrm>
              <a:off x="5465763" y="2551113"/>
              <a:ext cx="17463" cy="44450"/>
            </a:xfrm>
            <a:custGeom>
              <a:avLst/>
              <a:gdLst>
                <a:gd name="T0" fmla="*/ 1 w 8"/>
                <a:gd name="T1" fmla="*/ 20 h 20"/>
                <a:gd name="T2" fmla="*/ 0 w 8"/>
                <a:gd name="T3" fmla="*/ 19 h 20"/>
                <a:gd name="T4" fmla="*/ 0 w 8"/>
                <a:gd name="T5" fmla="*/ 18 h 20"/>
                <a:gd name="T6" fmla="*/ 6 w 8"/>
                <a:gd name="T7" fmla="*/ 1 h 20"/>
                <a:gd name="T8" fmla="*/ 7 w 8"/>
                <a:gd name="T9" fmla="*/ 0 h 20"/>
                <a:gd name="T10" fmla="*/ 8 w 8"/>
                <a:gd name="T11" fmla="*/ 1 h 20"/>
                <a:gd name="T12" fmla="*/ 1 w 8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0">
                  <a:moveTo>
                    <a:pt x="1" y="20"/>
                  </a:moveTo>
                  <a:cubicBezTo>
                    <a:pt x="0" y="20"/>
                    <a:pt x="0" y="19"/>
                    <a:pt x="0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16"/>
                    <a:pt x="6" y="5"/>
                    <a:pt x="6" y="1"/>
                  </a:cubicBezTo>
                  <a:cubicBezTo>
                    <a:pt x="6" y="1"/>
                    <a:pt x="6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2"/>
                    <a:pt x="8" y="17"/>
                    <a:pt x="1" y="2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0" name="işľïḍè">
              <a:extLst>
                <a:ext uri="{FF2B5EF4-FFF2-40B4-BE49-F238E27FC236}">
                  <a16:creationId xmlns:a16="http://schemas.microsoft.com/office/drawing/2014/main" id="{5971B5AD-E016-4BD0-927B-6DB520ACFF6A}"/>
                </a:ext>
              </a:extLst>
            </p:cNvPr>
            <p:cNvSpPr/>
            <p:nvPr/>
          </p:nvSpPr>
          <p:spPr bwMode="auto">
            <a:xfrm>
              <a:off x="5318126" y="2640013"/>
              <a:ext cx="57150" cy="38100"/>
            </a:xfrm>
            <a:custGeom>
              <a:avLst/>
              <a:gdLst>
                <a:gd name="T0" fmla="*/ 1 w 25"/>
                <a:gd name="T1" fmla="*/ 11 h 17"/>
                <a:gd name="T2" fmla="*/ 17 w 25"/>
                <a:gd name="T3" fmla="*/ 2 h 17"/>
                <a:gd name="T4" fmla="*/ 13 w 25"/>
                <a:gd name="T5" fmla="*/ 15 h 17"/>
                <a:gd name="T6" fmla="*/ 1 w 25"/>
                <a:gd name="T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7">
                  <a:moveTo>
                    <a:pt x="1" y="11"/>
                  </a:moveTo>
                  <a:cubicBezTo>
                    <a:pt x="4" y="7"/>
                    <a:pt x="8" y="13"/>
                    <a:pt x="17" y="2"/>
                  </a:cubicBezTo>
                  <a:cubicBezTo>
                    <a:pt x="19" y="0"/>
                    <a:pt x="25" y="10"/>
                    <a:pt x="13" y="15"/>
                  </a:cubicBezTo>
                  <a:cubicBezTo>
                    <a:pt x="6" y="17"/>
                    <a:pt x="0" y="13"/>
                    <a:pt x="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1" name="iSḻíḍé">
              <a:extLst>
                <a:ext uri="{FF2B5EF4-FFF2-40B4-BE49-F238E27FC236}">
                  <a16:creationId xmlns:a16="http://schemas.microsoft.com/office/drawing/2014/main" id="{213FB493-1955-4A9A-9FB4-1D43139C0431}"/>
                </a:ext>
              </a:extLst>
            </p:cNvPr>
            <p:cNvSpPr/>
            <p:nvPr/>
          </p:nvSpPr>
          <p:spPr bwMode="auto">
            <a:xfrm>
              <a:off x="8056563" y="2555875"/>
              <a:ext cx="34925" cy="33338"/>
            </a:xfrm>
            <a:custGeom>
              <a:avLst/>
              <a:gdLst>
                <a:gd name="T0" fmla="*/ 4 w 16"/>
                <a:gd name="T1" fmla="*/ 15 h 15"/>
                <a:gd name="T2" fmla="*/ 1 w 16"/>
                <a:gd name="T3" fmla="*/ 15 h 15"/>
                <a:gd name="T4" fmla="*/ 0 w 16"/>
                <a:gd name="T5" fmla="*/ 9 h 15"/>
                <a:gd name="T6" fmla="*/ 8 w 16"/>
                <a:gd name="T7" fmla="*/ 2 h 15"/>
                <a:gd name="T8" fmla="*/ 4 w 16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4" y="15"/>
                  </a:moveTo>
                  <a:cubicBezTo>
                    <a:pt x="3" y="15"/>
                    <a:pt x="2" y="15"/>
                    <a:pt x="1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2" y="8"/>
                    <a:pt x="5" y="6"/>
                    <a:pt x="8" y="2"/>
                  </a:cubicBezTo>
                  <a:cubicBezTo>
                    <a:pt x="10" y="0"/>
                    <a:pt x="16" y="10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2" name="išḷîḑê">
              <a:extLst>
                <a:ext uri="{FF2B5EF4-FFF2-40B4-BE49-F238E27FC236}">
                  <a16:creationId xmlns:a16="http://schemas.microsoft.com/office/drawing/2014/main" id="{EE468BCC-2B12-4CC6-82BA-6FED2997346A}"/>
                </a:ext>
              </a:extLst>
            </p:cNvPr>
            <p:cNvSpPr/>
            <p:nvPr/>
          </p:nvSpPr>
          <p:spPr bwMode="auto">
            <a:xfrm>
              <a:off x="5299076" y="2498725"/>
              <a:ext cx="73025" cy="46038"/>
            </a:xfrm>
            <a:custGeom>
              <a:avLst/>
              <a:gdLst>
                <a:gd name="T0" fmla="*/ 2 w 33"/>
                <a:gd name="T1" fmla="*/ 16 h 21"/>
                <a:gd name="T2" fmla="*/ 5 w 33"/>
                <a:gd name="T3" fmla="*/ 21 h 21"/>
                <a:gd name="T4" fmla="*/ 16 w 33"/>
                <a:gd name="T5" fmla="*/ 10 h 21"/>
                <a:gd name="T6" fmla="*/ 31 w 33"/>
                <a:gd name="T7" fmla="*/ 7 h 21"/>
                <a:gd name="T8" fmla="*/ 2 w 33"/>
                <a:gd name="T9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1">
                  <a:moveTo>
                    <a:pt x="2" y="16"/>
                  </a:moveTo>
                  <a:cubicBezTo>
                    <a:pt x="1" y="17"/>
                    <a:pt x="0" y="21"/>
                    <a:pt x="5" y="21"/>
                  </a:cubicBezTo>
                  <a:cubicBezTo>
                    <a:pt x="10" y="20"/>
                    <a:pt x="11" y="12"/>
                    <a:pt x="16" y="10"/>
                  </a:cubicBezTo>
                  <a:cubicBezTo>
                    <a:pt x="20" y="8"/>
                    <a:pt x="33" y="10"/>
                    <a:pt x="31" y="7"/>
                  </a:cubicBezTo>
                  <a:cubicBezTo>
                    <a:pt x="30" y="5"/>
                    <a:pt x="9" y="0"/>
                    <a:pt x="2" y="16"/>
                  </a:cubicBezTo>
                  <a:close/>
                </a:path>
              </a:pathLst>
            </a:custGeom>
            <a:solidFill>
              <a:srgbClr val="261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3" name="îš1íďè">
              <a:extLst>
                <a:ext uri="{FF2B5EF4-FFF2-40B4-BE49-F238E27FC236}">
                  <a16:creationId xmlns:a16="http://schemas.microsoft.com/office/drawing/2014/main" id="{C9948FBD-1C25-4686-88ED-567D118071EC}"/>
                </a:ext>
              </a:extLst>
            </p:cNvPr>
            <p:cNvSpPr/>
            <p:nvPr/>
          </p:nvSpPr>
          <p:spPr bwMode="auto">
            <a:xfrm>
              <a:off x="5237163" y="2538413"/>
              <a:ext cx="33338" cy="19050"/>
            </a:xfrm>
            <a:custGeom>
              <a:avLst/>
              <a:gdLst>
                <a:gd name="T0" fmla="*/ 11 w 15"/>
                <a:gd name="T1" fmla="*/ 8 h 9"/>
                <a:gd name="T2" fmla="*/ 2 w 15"/>
                <a:gd name="T3" fmla="*/ 7 h 9"/>
                <a:gd name="T4" fmla="*/ 0 w 15"/>
                <a:gd name="T5" fmla="*/ 0 h 9"/>
                <a:gd name="T6" fmla="*/ 10 w 15"/>
                <a:gd name="T7" fmla="*/ 2 h 9"/>
                <a:gd name="T8" fmla="*/ 11 w 15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9">
                  <a:moveTo>
                    <a:pt x="11" y="8"/>
                  </a:moveTo>
                  <a:cubicBezTo>
                    <a:pt x="8" y="9"/>
                    <a:pt x="5" y="8"/>
                    <a:pt x="2" y="7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3" y="0"/>
                    <a:pt x="7" y="0"/>
                    <a:pt x="10" y="2"/>
                  </a:cubicBezTo>
                  <a:cubicBezTo>
                    <a:pt x="12" y="2"/>
                    <a:pt x="15" y="5"/>
                    <a:pt x="11" y="8"/>
                  </a:cubicBezTo>
                  <a:close/>
                </a:path>
              </a:pathLst>
            </a:custGeom>
            <a:solidFill>
              <a:srgbClr val="261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4" name="ïşlîḓé">
              <a:extLst>
                <a:ext uri="{FF2B5EF4-FFF2-40B4-BE49-F238E27FC236}">
                  <a16:creationId xmlns:a16="http://schemas.microsoft.com/office/drawing/2014/main" id="{D3DB0751-0A28-46E8-B3F0-5FC8165A82C8}"/>
                </a:ext>
              </a:extLst>
            </p:cNvPr>
            <p:cNvSpPr/>
            <p:nvPr/>
          </p:nvSpPr>
          <p:spPr bwMode="auto">
            <a:xfrm>
              <a:off x="5329238" y="2540000"/>
              <a:ext cx="41275" cy="17463"/>
            </a:xfrm>
            <a:custGeom>
              <a:avLst/>
              <a:gdLst>
                <a:gd name="T0" fmla="*/ 0 w 18"/>
                <a:gd name="T1" fmla="*/ 6 h 8"/>
                <a:gd name="T2" fmla="*/ 17 w 18"/>
                <a:gd name="T3" fmla="*/ 0 h 8"/>
                <a:gd name="T4" fmla="*/ 18 w 18"/>
                <a:gd name="T5" fmla="*/ 2 h 8"/>
                <a:gd name="T6" fmla="*/ 1 w 18"/>
                <a:gd name="T7" fmla="*/ 7 h 8"/>
                <a:gd name="T8" fmla="*/ 0 w 1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0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" y="8"/>
                    <a:pt x="1" y="7"/>
                  </a:cubicBezTo>
                  <a:cubicBezTo>
                    <a:pt x="0" y="7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5" name="iṣľîḑé">
              <a:extLst>
                <a:ext uri="{FF2B5EF4-FFF2-40B4-BE49-F238E27FC236}">
                  <a16:creationId xmlns:a16="http://schemas.microsoft.com/office/drawing/2014/main" id="{BB7DE910-6A5F-44DF-98D2-65D3876A98F5}"/>
                </a:ext>
              </a:extLst>
            </p:cNvPr>
            <p:cNvSpPr/>
            <p:nvPr/>
          </p:nvSpPr>
          <p:spPr bwMode="auto">
            <a:xfrm>
              <a:off x="5338763" y="2546350"/>
              <a:ext cx="22225" cy="26988"/>
            </a:xfrm>
            <a:custGeom>
              <a:avLst/>
              <a:gdLst>
                <a:gd name="T0" fmla="*/ 8 w 10"/>
                <a:gd name="T1" fmla="*/ 4 h 12"/>
                <a:gd name="T2" fmla="*/ 8 w 10"/>
                <a:gd name="T3" fmla="*/ 11 h 12"/>
                <a:gd name="T4" fmla="*/ 2 w 10"/>
                <a:gd name="T5" fmla="*/ 8 h 12"/>
                <a:gd name="T6" fmla="*/ 2 w 10"/>
                <a:gd name="T7" fmla="*/ 1 h 12"/>
                <a:gd name="T8" fmla="*/ 8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4"/>
                  </a:moveTo>
                  <a:cubicBezTo>
                    <a:pt x="10" y="7"/>
                    <a:pt x="10" y="11"/>
                    <a:pt x="8" y="11"/>
                  </a:cubicBezTo>
                  <a:cubicBezTo>
                    <a:pt x="6" y="12"/>
                    <a:pt x="3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6" name="isḷîďe">
              <a:extLst>
                <a:ext uri="{FF2B5EF4-FFF2-40B4-BE49-F238E27FC236}">
                  <a16:creationId xmlns:a16="http://schemas.microsoft.com/office/drawing/2014/main" id="{415DDB53-AE08-4484-9D90-02FC2A85D506}"/>
                </a:ext>
              </a:extLst>
            </p:cNvPr>
            <p:cNvSpPr/>
            <p:nvPr/>
          </p:nvSpPr>
          <p:spPr bwMode="auto">
            <a:xfrm>
              <a:off x="8067676" y="2460625"/>
              <a:ext cx="36513" cy="17463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6 h 8"/>
                <a:gd name="T4" fmla="*/ 17 w 17"/>
                <a:gd name="T5" fmla="*/ 8 h 8"/>
                <a:gd name="T6" fmla="*/ 0 w 17"/>
                <a:gd name="T7" fmla="*/ 1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7" name="íṡḻídê">
              <a:extLst>
                <a:ext uri="{FF2B5EF4-FFF2-40B4-BE49-F238E27FC236}">
                  <a16:creationId xmlns:a16="http://schemas.microsoft.com/office/drawing/2014/main" id="{8F278370-B9F0-43E6-987B-E94AD4FCEEDF}"/>
                </a:ext>
              </a:extLst>
            </p:cNvPr>
            <p:cNvSpPr/>
            <p:nvPr/>
          </p:nvSpPr>
          <p:spPr bwMode="auto">
            <a:xfrm>
              <a:off x="8069263" y="2465388"/>
              <a:ext cx="17463" cy="25400"/>
            </a:xfrm>
            <a:custGeom>
              <a:avLst/>
              <a:gdLst>
                <a:gd name="T0" fmla="*/ 8 w 8"/>
                <a:gd name="T1" fmla="*/ 6 h 12"/>
                <a:gd name="T2" fmla="*/ 3 w 8"/>
                <a:gd name="T3" fmla="*/ 12 h 12"/>
                <a:gd name="T4" fmla="*/ 1 w 8"/>
                <a:gd name="T5" fmla="*/ 5 h 12"/>
                <a:gd name="T6" fmla="*/ 5 w 8"/>
                <a:gd name="T7" fmla="*/ 0 h 12"/>
                <a:gd name="T8" fmla="*/ 8 w 8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">
                  <a:moveTo>
                    <a:pt x="8" y="6"/>
                  </a:moveTo>
                  <a:cubicBezTo>
                    <a:pt x="7" y="9"/>
                    <a:pt x="5" y="12"/>
                    <a:pt x="3" y="12"/>
                  </a:cubicBezTo>
                  <a:cubicBezTo>
                    <a:pt x="2" y="11"/>
                    <a:pt x="0" y="9"/>
                    <a:pt x="1" y="5"/>
                  </a:cubicBezTo>
                  <a:cubicBezTo>
                    <a:pt x="1" y="2"/>
                    <a:pt x="3" y="0"/>
                    <a:pt x="5" y="0"/>
                  </a:cubicBezTo>
                  <a:cubicBezTo>
                    <a:pt x="7" y="0"/>
                    <a:pt x="8" y="3"/>
                    <a:pt x="8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8" name="íṥļîde">
              <a:extLst>
                <a:ext uri="{FF2B5EF4-FFF2-40B4-BE49-F238E27FC236}">
                  <a16:creationId xmlns:a16="http://schemas.microsoft.com/office/drawing/2014/main" id="{0B5E5D31-475A-49AC-A1BA-8793B1ED8C7C}"/>
                </a:ext>
              </a:extLst>
            </p:cNvPr>
            <p:cNvSpPr/>
            <p:nvPr/>
          </p:nvSpPr>
          <p:spPr bwMode="auto">
            <a:xfrm>
              <a:off x="5251451" y="2571750"/>
              <a:ext cx="30163" cy="12700"/>
            </a:xfrm>
            <a:custGeom>
              <a:avLst/>
              <a:gdLst>
                <a:gd name="T0" fmla="*/ 13 w 13"/>
                <a:gd name="T1" fmla="*/ 2 h 6"/>
                <a:gd name="T2" fmla="*/ 1 w 13"/>
                <a:gd name="T3" fmla="*/ 6 h 6"/>
                <a:gd name="T4" fmla="*/ 0 w 13"/>
                <a:gd name="T5" fmla="*/ 4 h 6"/>
                <a:gd name="T6" fmla="*/ 11 w 13"/>
                <a:gd name="T7" fmla="*/ 0 h 6"/>
                <a:gd name="T8" fmla="*/ 13 w 13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">
                  <a:moveTo>
                    <a:pt x="13" y="2"/>
                  </a:moveTo>
                  <a:cubicBezTo>
                    <a:pt x="13" y="2"/>
                    <a:pt x="5" y="5"/>
                    <a:pt x="1" y="6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9" name="ïš1idè">
              <a:extLst>
                <a:ext uri="{FF2B5EF4-FFF2-40B4-BE49-F238E27FC236}">
                  <a16:creationId xmlns:a16="http://schemas.microsoft.com/office/drawing/2014/main" id="{010837D8-4483-4CC1-8684-8350852BE2BC}"/>
                </a:ext>
              </a:extLst>
            </p:cNvPr>
            <p:cNvSpPr/>
            <p:nvPr/>
          </p:nvSpPr>
          <p:spPr bwMode="auto">
            <a:xfrm>
              <a:off x="5259388" y="2576513"/>
              <a:ext cx="22225" cy="25400"/>
            </a:xfrm>
            <a:custGeom>
              <a:avLst/>
              <a:gdLst>
                <a:gd name="T0" fmla="*/ 8 w 10"/>
                <a:gd name="T1" fmla="*/ 4 h 12"/>
                <a:gd name="T2" fmla="*/ 8 w 10"/>
                <a:gd name="T3" fmla="*/ 11 h 12"/>
                <a:gd name="T4" fmla="*/ 2 w 10"/>
                <a:gd name="T5" fmla="*/ 8 h 12"/>
                <a:gd name="T6" fmla="*/ 2 w 10"/>
                <a:gd name="T7" fmla="*/ 1 h 12"/>
                <a:gd name="T8" fmla="*/ 8 w 1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8" y="4"/>
                  </a:moveTo>
                  <a:cubicBezTo>
                    <a:pt x="10" y="7"/>
                    <a:pt x="10" y="10"/>
                    <a:pt x="8" y="11"/>
                  </a:cubicBezTo>
                  <a:cubicBezTo>
                    <a:pt x="6" y="12"/>
                    <a:pt x="4" y="11"/>
                    <a:pt x="2" y="8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8" y="4"/>
                  </a:cubicBezTo>
                  <a:close/>
                </a:path>
              </a:pathLst>
            </a:custGeom>
            <a:solidFill>
              <a:srgbClr val="3F20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0" name="iṩlídê">
              <a:extLst>
                <a:ext uri="{FF2B5EF4-FFF2-40B4-BE49-F238E27FC236}">
                  <a16:creationId xmlns:a16="http://schemas.microsoft.com/office/drawing/2014/main" id="{A5848FE6-7C93-4B1A-9B57-F8CA1EFFD71D}"/>
                </a:ext>
              </a:extLst>
            </p:cNvPr>
            <p:cNvSpPr/>
            <p:nvPr/>
          </p:nvSpPr>
          <p:spPr bwMode="auto">
            <a:xfrm>
              <a:off x="5272088" y="2554288"/>
              <a:ext cx="57150" cy="79375"/>
            </a:xfrm>
            <a:custGeom>
              <a:avLst/>
              <a:gdLst>
                <a:gd name="T0" fmla="*/ 14 w 26"/>
                <a:gd name="T1" fmla="*/ 36 h 36"/>
                <a:gd name="T2" fmla="*/ 12 w 26"/>
                <a:gd name="T3" fmla="*/ 36 h 36"/>
                <a:gd name="T4" fmla="*/ 12 w 26"/>
                <a:gd name="T5" fmla="*/ 33 h 36"/>
                <a:gd name="T6" fmla="*/ 0 w 26"/>
                <a:gd name="T7" fmla="*/ 2 h 36"/>
                <a:gd name="T8" fmla="*/ 0 w 26"/>
                <a:gd name="T9" fmla="*/ 1 h 36"/>
                <a:gd name="T10" fmla="*/ 1 w 26"/>
                <a:gd name="T11" fmla="*/ 1 h 36"/>
                <a:gd name="T12" fmla="*/ 14 w 26"/>
                <a:gd name="T13" fmla="*/ 34 h 36"/>
                <a:gd name="T14" fmla="*/ 25 w 26"/>
                <a:gd name="T15" fmla="*/ 31 h 36"/>
                <a:gd name="T16" fmla="*/ 26 w 26"/>
                <a:gd name="T17" fmla="*/ 31 h 36"/>
                <a:gd name="T18" fmla="*/ 25 w 26"/>
                <a:gd name="T19" fmla="*/ 33 h 36"/>
                <a:gd name="T20" fmla="*/ 14 w 26"/>
                <a:gd name="T2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6">
                  <a:moveTo>
                    <a:pt x="14" y="36"/>
                  </a:moveTo>
                  <a:cubicBezTo>
                    <a:pt x="14" y="36"/>
                    <a:pt x="13" y="36"/>
                    <a:pt x="12" y="36"/>
                  </a:cubicBezTo>
                  <a:cubicBezTo>
                    <a:pt x="12" y="35"/>
                    <a:pt x="11" y="34"/>
                    <a:pt x="12" y="33"/>
                  </a:cubicBezTo>
                  <a:cubicBezTo>
                    <a:pt x="14" y="10"/>
                    <a:pt x="1" y="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1"/>
                    <a:pt x="16" y="9"/>
                    <a:pt x="14" y="34"/>
                  </a:cubicBezTo>
                  <a:cubicBezTo>
                    <a:pt x="14" y="35"/>
                    <a:pt x="19" y="33"/>
                    <a:pt x="25" y="31"/>
                  </a:cubicBezTo>
                  <a:cubicBezTo>
                    <a:pt x="25" y="31"/>
                    <a:pt x="26" y="31"/>
                    <a:pt x="26" y="31"/>
                  </a:cubicBezTo>
                  <a:cubicBezTo>
                    <a:pt x="26" y="32"/>
                    <a:pt x="26" y="32"/>
                    <a:pt x="25" y="33"/>
                  </a:cubicBezTo>
                  <a:cubicBezTo>
                    <a:pt x="24" y="33"/>
                    <a:pt x="18" y="36"/>
                    <a:pt x="14" y="36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1" name="íṩľiḍè">
              <a:extLst>
                <a:ext uri="{FF2B5EF4-FFF2-40B4-BE49-F238E27FC236}">
                  <a16:creationId xmlns:a16="http://schemas.microsoft.com/office/drawing/2014/main" id="{184C5A1E-2093-495F-B259-C3FC0A46BC31}"/>
                </a:ext>
              </a:extLst>
            </p:cNvPr>
            <p:cNvSpPr/>
            <p:nvPr/>
          </p:nvSpPr>
          <p:spPr bwMode="auto">
            <a:xfrm>
              <a:off x="5248276" y="2354263"/>
              <a:ext cx="11113" cy="74613"/>
            </a:xfrm>
            <a:custGeom>
              <a:avLst/>
              <a:gdLst>
                <a:gd name="T0" fmla="*/ 5 w 5"/>
                <a:gd name="T1" fmla="*/ 32 h 34"/>
                <a:gd name="T2" fmla="*/ 3 w 5"/>
                <a:gd name="T3" fmla="*/ 34 h 34"/>
                <a:gd name="T4" fmla="*/ 2 w 5"/>
                <a:gd name="T5" fmla="*/ 3 h 34"/>
                <a:gd name="T6" fmla="*/ 4 w 5"/>
                <a:gd name="T7" fmla="*/ 0 h 34"/>
                <a:gd name="T8" fmla="*/ 5 w 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4">
                  <a:moveTo>
                    <a:pt x="5" y="32"/>
                  </a:moveTo>
                  <a:cubicBezTo>
                    <a:pt x="4" y="33"/>
                    <a:pt x="4" y="34"/>
                    <a:pt x="3" y="34"/>
                  </a:cubicBezTo>
                  <a:cubicBezTo>
                    <a:pt x="0" y="25"/>
                    <a:pt x="1" y="13"/>
                    <a:pt x="2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3" y="9"/>
                    <a:pt x="2" y="23"/>
                    <a:pt x="5" y="32"/>
                  </a:cubicBezTo>
                  <a:close/>
                </a:path>
              </a:pathLst>
            </a:custGeom>
            <a:solidFill>
              <a:srgbClr val="2610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2" name="işḻïďé">
              <a:extLst>
                <a:ext uri="{FF2B5EF4-FFF2-40B4-BE49-F238E27FC236}">
                  <a16:creationId xmlns:a16="http://schemas.microsoft.com/office/drawing/2014/main" id="{A9CB4615-3B2F-435A-AE4E-17BA06FCE764}"/>
                </a:ext>
              </a:extLst>
            </p:cNvPr>
            <p:cNvSpPr/>
            <p:nvPr/>
          </p:nvSpPr>
          <p:spPr bwMode="auto">
            <a:xfrm>
              <a:off x="6599238" y="2716213"/>
              <a:ext cx="69850" cy="347663"/>
            </a:xfrm>
            <a:custGeom>
              <a:avLst/>
              <a:gdLst>
                <a:gd name="T0" fmla="*/ 30 w 31"/>
                <a:gd name="T1" fmla="*/ 157 h 157"/>
                <a:gd name="T2" fmla="*/ 29 w 31"/>
                <a:gd name="T3" fmla="*/ 156 h 157"/>
                <a:gd name="T4" fmla="*/ 2 w 31"/>
                <a:gd name="T5" fmla="*/ 104 h 157"/>
                <a:gd name="T6" fmla="*/ 2 w 31"/>
                <a:gd name="T7" fmla="*/ 103 h 157"/>
                <a:gd name="T8" fmla="*/ 3 w 31"/>
                <a:gd name="T9" fmla="*/ 103 h 157"/>
                <a:gd name="T10" fmla="*/ 25 w 31"/>
                <a:gd name="T11" fmla="*/ 93 h 157"/>
                <a:gd name="T12" fmla="*/ 0 w 31"/>
                <a:gd name="T13" fmla="*/ 50 h 157"/>
                <a:gd name="T14" fmla="*/ 0 w 31"/>
                <a:gd name="T15" fmla="*/ 49 h 157"/>
                <a:gd name="T16" fmla="*/ 15 w 31"/>
                <a:gd name="T17" fmla="*/ 1 h 157"/>
                <a:gd name="T18" fmla="*/ 16 w 31"/>
                <a:gd name="T19" fmla="*/ 1 h 157"/>
                <a:gd name="T20" fmla="*/ 17 w 31"/>
                <a:gd name="T21" fmla="*/ 2 h 157"/>
                <a:gd name="T22" fmla="*/ 2 w 31"/>
                <a:gd name="T23" fmla="*/ 49 h 157"/>
                <a:gd name="T24" fmla="*/ 27 w 31"/>
                <a:gd name="T25" fmla="*/ 93 h 157"/>
                <a:gd name="T26" fmla="*/ 27 w 31"/>
                <a:gd name="T27" fmla="*/ 93 h 157"/>
                <a:gd name="T28" fmla="*/ 27 w 31"/>
                <a:gd name="T29" fmla="*/ 94 h 157"/>
                <a:gd name="T30" fmla="*/ 5 w 31"/>
                <a:gd name="T31" fmla="*/ 104 h 157"/>
                <a:gd name="T32" fmla="*/ 30 w 31"/>
                <a:gd name="T33" fmla="*/ 155 h 157"/>
                <a:gd name="T34" fmla="*/ 30 w 31"/>
                <a:gd name="T35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157">
                  <a:moveTo>
                    <a:pt x="30" y="157"/>
                  </a:moveTo>
                  <a:cubicBezTo>
                    <a:pt x="29" y="156"/>
                    <a:pt x="29" y="156"/>
                    <a:pt x="29" y="156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1"/>
                  </a:cubicBezTo>
                  <a:cubicBezTo>
                    <a:pt x="17" y="1"/>
                    <a:pt x="17" y="1"/>
                    <a:pt x="17" y="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7" y="94"/>
                    <a:pt x="27" y="94"/>
                    <a:pt x="27" y="9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30" y="155"/>
                    <a:pt x="30" y="155"/>
                    <a:pt x="30" y="155"/>
                  </a:cubicBezTo>
                  <a:cubicBezTo>
                    <a:pt x="31" y="156"/>
                    <a:pt x="30" y="156"/>
                    <a:pt x="30" y="157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3" name="îṥḻiḋe">
              <a:extLst>
                <a:ext uri="{FF2B5EF4-FFF2-40B4-BE49-F238E27FC236}">
                  <a16:creationId xmlns:a16="http://schemas.microsoft.com/office/drawing/2014/main" id="{33BCEE94-839E-4C8E-90E1-64A8321F59DE}"/>
                </a:ext>
              </a:extLst>
            </p:cNvPr>
            <p:cNvSpPr/>
            <p:nvPr/>
          </p:nvSpPr>
          <p:spPr bwMode="auto">
            <a:xfrm>
              <a:off x="6869113" y="2716213"/>
              <a:ext cx="66675" cy="347663"/>
            </a:xfrm>
            <a:custGeom>
              <a:avLst/>
              <a:gdLst>
                <a:gd name="T0" fmla="*/ 1 w 30"/>
                <a:gd name="T1" fmla="*/ 157 h 157"/>
                <a:gd name="T2" fmla="*/ 0 w 30"/>
                <a:gd name="T3" fmla="*/ 157 h 157"/>
                <a:gd name="T4" fmla="*/ 0 w 30"/>
                <a:gd name="T5" fmla="*/ 155 h 157"/>
                <a:gd name="T6" fmla="*/ 26 w 30"/>
                <a:gd name="T7" fmla="*/ 104 h 157"/>
                <a:gd name="T8" fmla="*/ 3 w 30"/>
                <a:gd name="T9" fmla="*/ 94 h 157"/>
                <a:gd name="T10" fmla="*/ 3 w 30"/>
                <a:gd name="T11" fmla="*/ 93 h 157"/>
                <a:gd name="T12" fmla="*/ 3 w 30"/>
                <a:gd name="T13" fmla="*/ 93 h 157"/>
                <a:gd name="T14" fmla="*/ 28 w 30"/>
                <a:gd name="T15" fmla="*/ 49 h 157"/>
                <a:gd name="T16" fmla="*/ 14 w 30"/>
                <a:gd name="T17" fmla="*/ 2 h 157"/>
                <a:gd name="T18" fmla="*/ 14 w 30"/>
                <a:gd name="T19" fmla="*/ 1 h 157"/>
                <a:gd name="T20" fmla="*/ 15 w 30"/>
                <a:gd name="T21" fmla="*/ 1 h 157"/>
                <a:gd name="T22" fmla="*/ 30 w 30"/>
                <a:gd name="T23" fmla="*/ 49 h 157"/>
                <a:gd name="T24" fmla="*/ 30 w 30"/>
                <a:gd name="T25" fmla="*/ 50 h 157"/>
                <a:gd name="T26" fmla="*/ 5 w 30"/>
                <a:gd name="T27" fmla="*/ 93 h 157"/>
                <a:gd name="T28" fmla="*/ 27 w 30"/>
                <a:gd name="T29" fmla="*/ 103 h 157"/>
                <a:gd name="T30" fmla="*/ 28 w 30"/>
                <a:gd name="T31" fmla="*/ 103 h 157"/>
                <a:gd name="T32" fmla="*/ 28 w 30"/>
                <a:gd name="T33" fmla="*/ 104 h 157"/>
                <a:gd name="T34" fmla="*/ 2 w 30"/>
                <a:gd name="T35" fmla="*/ 156 h 157"/>
                <a:gd name="T36" fmla="*/ 1 w 30"/>
                <a:gd name="T37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" h="157">
                  <a:moveTo>
                    <a:pt x="1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6"/>
                    <a:pt x="0" y="156"/>
                    <a:pt x="0" y="155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3" y="93"/>
                    <a:pt x="3" y="93"/>
                    <a:pt x="3" y="93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8" y="103"/>
                    <a:pt x="28" y="103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1" y="157"/>
                  </a:ln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4" name="ïṩļiḑé">
              <a:extLst>
                <a:ext uri="{FF2B5EF4-FFF2-40B4-BE49-F238E27FC236}">
                  <a16:creationId xmlns:a16="http://schemas.microsoft.com/office/drawing/2014/main" id="{84B6C6ED-60C3-4382-8C75-BC51BDCA4C47}"/>
                </a:ext>
              </a:extLst>
            </p:cNvPr>
            <p:cNvSpPr/>
            <p:nvPr/>
          </p:nvSpPr>
          <p:spPr bwMode="auto">
            <a:xfrm>
              <a:off x="6708776" y="2243138"/>
              <a:ext cx="112713" cy="144463"/>
            </a:xfrm>
            <a:custGeom>
              <a:avLst/>
              <a:gdLst>
                <a:gd name="T0" fmla="*/ 43 w 51"/>
                <a:gd name="T1" fmla="*/ 1 h 65"/>
                <a:gd name="T2" fmla="*/ 48 w 51"/>
                <a:gd name="T3" fmla="*/ 6 h 65"/>
                <a:gd name="T4" fmla="*/ 22 w 51"/>
                <a:gd name="T5" fmla="*/ 46 h 65"/>
                <a:gd name="T6" fmla="*/ 22 w 51"/>
                <a:gd name="T7" fmla="*/ 64 h 65"/>
                <a:gd name="T8" fmla="*/ 0 w 51"/>
                <a:gd name="T9" fmla="*/ 47 h 65"/>
                <a:gd name="T10" fmla="*/ 43 w 51"/>
                <a:gd name="T11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65">
                  <a:moveTo>
                    <a:pt x="43" y="1"/>
                  </a:moveTo>
                  <a:cubicBezTo>
                    <a:pt x="46" y="0"/>
                    <a:pt x="51" y="5"/>
                    <a:pt x="48" y="6"/>
                  </a:cubicBezTo>
                  <a:cubicBezTo>
                    <a:pt x="36" y="11"/>
                    <a:pt x="23" y="40"/>
                    <a:pt x="22" y="46"/>
                  </a:cubicBezTo>
                  <a:cubicBezTo>
                    <a:pt x="20" y="54"/>
                    <a:pt x="24" y="65"/>
                    <a:pt x="22" y="64"/>
                  </a:cubicBezTo>
                  <a:cubicBezTo>
                    <a:pt x="19" y="64"/>
                    <a:pt x="0" y="47"/>
                    <a:pt x="0" y="47"/>
                  </a:cubicBezTo>
                  <a:cubicBezTo>
                    <a:pt x="0" y="47"/>
                    <a:pt x="19" y="9"/>
                    <a:pt x="4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5" name="îS1íḑè">
              <a:extLst>
                <a:ext uri="{FF2B5EF4-FFF2-40B4-BE49-F238E27FC236}">
                  <a16:creationId xmlns:a16="http://schemas.microsoft.com/office/drawing/2014/main" id="{F93C256E-9440-439A-8424-1486E61D34FA}"/>
                </a:ext>
              </a:extLst>
            </p:cNvPr>
            <p:cNvSpPr/>
            <p:nvPr/>
          </p:nvSpPr>
          <p:spPr bwMode="auto">
            <a:xfrm>
              <a:off x="6697663" y="2346325"/>
              <a:ext cx="73025" cy="104775"/>
            </a:xfrm>
            <a:custGeom>
              <a:avLst/>
              <a:gdLst>
                <a:gd name="T0" fmla="*/ 4 w 33"/>
                <a:gd name="T1" fmla="*/ 29 h 47"/>
                <a:gd name="T2" fmla="*/ 27 w 33"/>
                <a:gd name="T3" fmla="*/ 45 h 47"/>
                <a:gd name="T4" fmla="*/ 28 w 33"/>
                <a:gd name="T5" fmla="*/ 19 h 47"/>
                <a:gd name="T6" fmla="*/ 9 w 33"/>
                <a:gd name="T7" fmla="*/ 3 h 47"/>
                <a:gd name="T8" fmla="*/ 4 w 33"/>
                <a:gd name="T9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7">
                  <a:moveTo>
                    <a:pt x="4" y="29"/>
                  </a:moveTo>
                  <a:cubicBezTo>
                    <a:pt x="10" y="47"/>
                    <a:pt x="21" y="47"/>
                    <a:pt x="27" y="45"/>
                  </a:cubicBezTo>
                  <a:cubicBezTo>
                    <a:pt x="32" y="42"/>
                    <a:pt x="33" y="31"/>
                    <a:pt x="28" y="19"/>
                  </a:cubicBezTo>
                  <a:cubicBezTo>
                    <a:pt x="23" y="8"/>
                    <a:pt x="15" y="0"/>
                    <a:pt x="9" y="3"/>
                  </a:cubicBezTo>
                  <a:cubicBezTo>
                    <a:pt x="3" y="5"/>
                    <a:pt x="0" y="17"/>
                    <a:pt x="4" y="29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6" name="ïşliďé">
              <a:extLst>
                <a:ext uri="{FF2B5EF4-FFF2-40B4-BE49-F238E27FC236}">
                  <a16:creationId xmlns:a16="http://schemas.microsoft.com/office/drawing/2014/main" id="{2CE8B6A4-BDB8-4281-A7F7-3A5F720AF307}"/>
                </a:ext>
              </a:extLst>
            </p:cNvPr>
            <p:cNvSpPr/>
            <p:nvPr/>
          </p:nvSpPr>
          <p:spPr bwMode="auto">
            <a:xfrm>
              <a:off x="6713538" y="2368550"/>
              <a:ext cx="17463" cy="30163"/>
            </a:xfrm>
            <a:custGeom>
              <a:avLst/>
              <a:gdLst>
                <a:gd name="T0" fmla="*/ 2 w 8"/>
                <a:gd name="T1" fmla="*/ 13 h 13"/>
                <a:gd name="T2" fmla="*/ 1 w 8"/>
                <a:gd name="T3" fmla="*/ 12 h 13"/>
                <a:gd name="T4" fmla="*/ 7 w 8"/>
                <a:gd name="T5" fmla="*/ 0 h 13"/>
                <a:gd name="T6" fmla="*/ 8 w 8"/>
                <a:gd name="T7" fmla="*/ 1 h 13"/>
                <a:gd name="T8" fmla="*/ 8 w 8"/>
                <a:gd name="T9" fmla="*/ 2 h 13"/>
                <a:gd name="T10" fmla="*/ 3 w 8"/>
                <a:gd name="T11" fmla="*/ 12 h 13"/>
                <a:gd name="T12" fmla="*/ 2 w 8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3">
                  <a:moveTo>
                    <a:pt x="2" y="13"/>
                  </a:moveTo>
                  <a:cubicBezTo>
                    <a:pt x="2" y="13"/>
                    <a:pt x="1" y="12"/>
                    <a:pt x="1" y="12"/>
                  </a:cubicBezTo>
                  <a:cubicBezTo>
                    <a:pt x="0" y="3"/>
                    <a:pt x="7" y="0"/>
                    <a:pt x="7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1"/>
                    <a:pt x="8" y="2"/>
                    <a:pt x="8" y="2"/>
                  </a:cubicBezTo>
                  <a:cubicBezTo>
                    <a:pt x="7" y="2"/>
                    <a:pt x="2" y="5"/>
                    <a:pt x="3" y="12"/>
                  </a:cubicBezTo>
                  <a:cubicBezTo>
                    <a:pt x="3" y="12"/>
                    <a:pt x="3" y="13"/>
                    <a:pt x="2" y="13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7" name="îś1iḑe">
              <a:extLst>
                <a:ext uri="{FF2B5EF4-FFF2-40B4-BE49-F238E27FC236}">
                  <a16:creationId xmlns:a16="http://schemas.microsoft.com/office/drawing/2014/main" id="{C17F9BEF-9867-444D-A02E-D3F3ABC35BE5}"/>
                </a:ext>
              </a:extLst>
            </p:cNvPr>
            <p:cNvSpPr/>
            <p:nvPr/>
          </p:nvSpPr>
          <p:spPr bwMode="auto">
            <a:xfrm>
              <a:off x="6731001" y="2406650"/>
              <a:ext cx="19050" cy="22225"/>
            </a:xfrm>
            <a:custGeom>
              <a:avLst/>
              <a:gdLst>
                <a:gd name="T0" fmla="*/ 1 w 9"/>
                <a:gd name="T1" fmla="*/ 10 h 10"/>
                <a:gd name="T2" fmla="*/ 0 w 9"/>
                <a:gd name="T3" fmla="*/ 9 h 10"/>
                <a:gd name="T4" fmla="*/ 2 w 9"/>
                <a:gd name="T5" fmla="*/ 8 h 10"/>
                <a:gd name="T6" fmla="*/ 5 w 9"/>
                <a:gd name="T7" fmla="*/ 7 h 10"/>
                <a:gd name="T8" fmla="*/ 6 w 9"/>
                <a:gd name="T9" fmla="*/ 1 h 10"/>
                <a:gd name="T10" fmla="*/ 7 w 9"/>
                <a:gd name="T11" fmla="*/ 0 h 10"/>
                <a:gd name="T12" fmla="*/ 8 w 9"/>
                <a:gd name="T13" fmla="*/ 1 h 10"/>
                <a:gd name="T14" fmla="*/ 6 w 9"/>
                <a:gd name="T15" fmla="*/ 9 h 10"/>
                <a:gd name="T16" fmla="*/ 1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1" y="10"/>
                  </a:moveTo>
                  <a:cubicBezTo>
                    <a:pt x="1" y="10"/>
                    <a:pt x="0" y="9"/>
                    <a:pt x="0" y="9"/>
                  </a:cubicBezTo>
                  <a:cubicBezTo>
                    <a:pt x="0" y="8"/>
                    <a:pt x="1" y="8"/>
                    <a:pt x="2" y="8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6" y="6"/>
                    <a:pt x="6" y="2"/>
                    <a:pt x="6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9" y="6"/>
                    <a:pt x="6" y="9"/>
                  </a:cubicBezTo>
                  <a:cubicBezTo>
                    <a:pt x="5" y="10"/>
                    <a:pt x="3" y="10"/>
                    <a:pt x="1" y="1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8" name="íSḻîḑè">
              <a:extLst>
                <a:ext uri="{FF2B5EF4-FFF2-40B4-BE49-F238E27FC236}">
                  <a16:creationId xmlns:a16="http://schemas.microsoft.com/office/drawing/2014/main" id="{C3421535-80D0-4B9C-B56A-52AF3B7AA4D6}"/>
                </a:ext>
              </a:extLst>
            </p:cNvPr>
            <p:cNvSpPr/>
            <p:nvPr/>
          </p:nvSpPr>
          <p:spPr bwMode="auto">
            <a:xfrm>
              <a:off x="6973888" y="2862263"/>
              <a:ext cx="22225" cy="282575"/>
            </a:xfrm>
            <a:custGeom>
              <a:avLst/>
              <a:gdLst>
                <a:gd name="T0" fmla="*/ 8 w 10"/>
                <a:gd name="T1" fmla="*/ 127 h 127"/>
                <a:gd name="T2" fmla="*/ 7 w 10"/>
                <a:gd name="T3" fmla="*/ 126 h 127"/>
                <a:gd name="T4" fmla="*/ 8 w 10"/>
                <a:gd name="T5" fmla="*/ 1 h 127"/>
                <a:gd name="T6" fmla="*/ 9 w 10"/>
                <a:gd name="T7" fmla="*/ 0 h 127"/>
                <a:gd name="T8" fmla="*/ 10 w 10"/>
                <a:gd name="T9" fmla="*/ 1 h 127"/>
                <a:gd name="T10" fmla="*/ 9 w 10"/>
                <a:gd name="T11" fmla="*/ 126 h 127"/>
                <a:gd name="T12" fmla="*/ 8 w 10"/>
                <a:gd name="T13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7">
                  <a:moveTo>
                    <a:pt x="8" y="127"/>
                  </a:moveTo>
                  <a:cubicBezTo>
                    <a:pt x="7" y="127"/>
                    <a:pt x="7" y="127"/>
                    <a:pt x="7" y="126"/>
                  </a:cubicBezTo>
                  <a:cubicBezTo>
                    <a:pt x="0" y="84"/>
                    <a:pt x="8" y="1"/>
                    <a:pt x="8" y="1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9" y="2"/>
                    <a:pt x="2" y="84"/>
                    <a:pt x="9" y="126"/>
                  </a:cubicBezTo>
                  <a:cubicBezTo>
                    <a:pt x="9" y="127"/>
                    <a:pt x="8" y="127"/>
                    <a:pt x="8" y="127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9" name="íšliḍé">
              <a:extLst>
                <a:ext uri="{FF2B5EF4-FFF2-40B4-BE49-F238E27FC236}">
                  <a16:creationId xmlns:a16="http://schemas.microsoft.com/office/drawing/2014/main" id="{15A050ED-DF4A-40BE-8AC5-0CFEC961A0C9}"/>
                </a:ext>
              </a:extLst>
            </p:cNvPr>
            <p:cNvSpPr/>
            <p:nvPr/>
          </p:nvSpPr>
          <p:spPr bwMode="auto">
            <a:xfrm>
              <a:off x="7104063" y="3073400"/>
              <a:ext cx="17463" cy="46038"/>
            </a:xfrm>
            <a:custGeom>
              <a:avLst/>
              <a:gdLst>
                <a:gd name="T0" fmla="*/ 8 w 8"/>
                <a:gd name="T1" fmla="*/ 3 h 21"/>
                <a:gd name="T2" fmla="*/ 2 w 8"/>
                <a:gd name="T3" fmla="*/ 20 h 21"/>
                <a:gd name="T4" fmla="*/ 1 w 8"/>
                <a:gd name="T5" fmla="*/ 21 h 21"/>
                <a:gd name="T6" fmla="*/ 1 w 8"/>
                <a:gd name="T7" fmla="*/ 21 h 21"/>
                <a:gd name="T8" fmla="*/ 0 w 8"/>
                <a:gd name="T9" fmla="*/ 19 h 21"/>
                <a:gd name="T10" fmla="*/ 6 w 8"/>
                <a:gd name="T11" fmla="*/ 3 h 21"/>
                <a:gd name="T12" fmla="*/ 8 w 8"/>
                <a:gd name="T13" fmla="*/ 0 h 21"/>
                <a:gd name="T14" fmla="*/ 8 w 8"/>
                <a:gd name="T15" fmla="*/ 2 h 21"/>
                <a:gd name="T16" fmla="*/ 8 w 8"/>
                <a:gd name="T1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21">
                  <a:moveTo>
                    <a:pt x="8" y="3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0"/>
                    <a:pt x="0" y="20"/>
                    <a:pt x="0" y="19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8" y="3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0" name="í$ḻîḑè">
              <a:extLst>
                <a:ext uri="{FF2B5EF4-FFF2-40B4-BE49-F238E27FC236}">
                  <a16:creationId xmlns:a16="http://schemas.microsoft.com/office/drawing/2014/main" id="{3F48F9FA-B982-4B77-8801-23447BD81936}"/>
                </a:ext>
              </a:extLst>
            </p:cNvPr>
            <p:cNvSpPr/>
            <p:nvPr/>
          </p:nvSpPr>
          <p:spPr bwMode="auto">
            <a:xfrm>
              <a:off x="7085013" y="3073400"/>
              <a:ext cx="36513" cy="20638"/>
            </a:xfrm>
            <a:custGeom>
              <a:avLst/>
              <a:gdLst>
                <a:gd name="T0" fmla="*/ 17 w 17"/>
                <a:gd name="T1" fmla="*/ 2 h 9"/>
                <a:gd name="T2" fmla="*/ 15 w 17"/>
                <a:gd name="T3" fmla="*/ 3 h 9"/>
                <a:gd name="T4" fmla="*/ 2 w 17"/>
                <a:gd name="T5" fmla="*/ 9 h 9"/>
                <a:gd name="T6" fmla="*/ 2 w 17"/>
                <a:gd name="T7" fmla="*/ 9 h 9"/>
                <a:gd name="T8" fmla="*/ 1 w 17"/>
                <a:gd name="T9" fmla="*/ 9 h 9"/>
                <a:gd name="T10" fmla="*/ 1 w 17"/>
                <a:gd name="T11" fmla="*/ 8 h 9"/>
                <a:gd name="T12" fmla="*/ 17 w 17"/>
                <a:gd name="T13" fmla="*/ 0 h 9"/>
                <a:gd name="T14" fmla="*/ 17 w 17"/>
                <a:gd name="T1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9">
                  <a:moveTo>
                    <a:pt x="17" y="2"/>
                  </a:moveTo>
                  <a:cubicBezTo>
                    <a:pt x="15" y="3"/>
                    <a:pt x="15" y="3"/>
                    <a:pt x="15" y="3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7" y="0"/>
                    <a:pt x="17" y="0"/>
                    <a:pt x="17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1" name="íṧľíde">
              <a:extLst>
                <a:ext uri="{FF2B5EF4-FFF2-40B4-BE49-F238E27FC236}">
                  <a16:creationId xmlns:a16="http://schemas.microsoft.com/office/drawing/2014/main" id="{672DCFE2-E79B-4AFF-9E31-E3295146654F}"/>
                </a:ext>
              </a:extLst>
            </p:cNvPr>
            <p:cNvSpPr/>
            <p:nvPr/>
          </p:nvSpPr>
          <p:spPr bwMode="auto">
            <a:xfrm>
              <a:off x="6424613" y="3328988"/>
              <a:ext cx="117475" cy="115888"/>
            </a:xfrm>
            <a:custGeom>
              <a:avLst/>
              <a:gdLst>
                <a:gd name="T0" fmla="*/ 51 w 53"/>
                <a:gd name="T1" fmla="*/ 3 h 52"/>
                <a:gd name="T2" fmla="*/ 17 w 53"/>
                <a:gd name="T3" fmla="*/ 43 h 52"/>
                <a:gd name="T4" fmla="*/ 4 w 53"/>
                <a:gd name="T5" fmla="*/ 49 h 52"/>
                <a:gd name="T6" fmla="*/ 8 w 53"/>
                <a:gd name="T7" fmla="*/ 28 h 52"/>
                <a:gd name="T8" fmla="*/ 51 w 53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1" y="3"/>
                  </a:moveTo>
                  <a:cubicBezTo>
                    <a:pt x="53" y="5"/>
                    <a:pt x="25" y="36"/>
                    <a:pt x="17" y="43"/>
                  </a:cubicBezTo>
                  <a:cubicBezTo>
                    <a:pt x="10" y="50"/>
                    <a:pt x="6" y="52"/>
                    <a:pt x="4" y="49"/>
                  </a:cubicBezTo>
                  <a:cubicBezTo>
                    <a:pt x="2" y="47"/>
                    <a:pt x="0" y="35"/>
                    <a:pt x="8" y="28"/>
                  </a:cubicBezTo>
                  <a:cubicBezTo>
                    <a:pt x="16" y="22"/>
                    <a:pt x="49" y="0"/>
                    <a:pt x="51" y="3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2" name="iṩļíḑê">
              <a:extLst>
                <a:ext uri="{FF2B5EF4-FFF2-40B4-BE49-F238E27FC236}">
                  <a16:creationId xmlns:a16="http://schemas.microsoft.com/office/drawing/2014/main" id="{A533AE88-BC35-4759-B398-0B7C394E3B39}"/>
                </a:ext>
              </a:extLst>
            </p:cNvPr>
            <p:cNvSpPr/>
            <p:nvPr/>
          </p:nvSpPr>
          <p:spPr bwMode="auto">
            <a:xfrm>
              <a:off x="6432551" y="3382963"/>
              <a:ext cx="117475" cy="223838"/>
            </a:xfrm>
            <a:custGeom>
              <a:avLst/>
              <a:gdLst>
                <a:gd name="T0" fmla="*/ 43 w 53"/>
                <a:gd name="T1" fmla="*/ 55 h 101"/>
                <a:gd name="T2" fmla="*/ 37 w 53"/>
                <a:gd name="T3" fmla="*/ 40 h 101"/>
                <a:gd name="T4" fmla="*/ 36 w 53"/>
                <a:gd name="T5" fmla="*/ 74 h 101"/>
                <a:gd name="T6" fmla="*/ 34 w 53"/>
                <a:gd name="T7" fmla="*/ 91 h 101"/>
                <a:gd name="T8" fmla="*/ 31 w 53"/>
                <a:gd name="T9" fmla="*/ 90 h 101"/>
                <a:gd name="T10" fmla="*/ 31 w 53"/>
                <a:gd name="T11" fmla="*/ 91 h 101"/>
                <a:gd name="T12" fmla="*/ 29 w 53"/>
                <a:gd name="T13" fmla="*/ 95 h 101"/>
                <a:gd name="T14" fmla="*/ 29 w 53"/>
                <a:gd name="T15" fmla="*/ 95 h 101"/>
                <a:gd name="T16" fmla="*/ 28 w 53"/>
                <a:gd name="T17" fmla="*/ 98 h 101"/>
                <a:gd name="T18" fmla="*/ 25 w 53"/>
                <a:gd name="T19" fmla="*/ 97 h 101"/>
                <a:gd name="T20" fmla="*/ 24 w 53"/>
                <a:gd name="T21" fmla="*/ 97 h 101"/>
                <a:gd name="T22" fmla="*/ 23 w 53"/>
                <a:gd name="T23" fmla="*/ 98 h 101"/>
                <a:gd name="T24" fmla="*/ 23 w 53"/>
                <a:gd name="T25" fmla="*/ 98 h 101"/>
                <a:gd name="T26" fmla="*/ 21 w 53"/>
                <a:gd name="T27" fmla="*/ 101 h 101"/>
                <a:gd name="T28" fmla="*/ 19 w 53"/>
                <a:gd name="T29" fmla="*/ 98 h 101"/>
                <a:gd name="T30" fmla="*/ 18 w 53"/>
                <a:gd name="T31" fmla="*/ 98 h 101"/>
                <a:gd name="T32" fmla="*/ 17 w 53"/>
                <a:gd name="T33" fmla="*/ 98 h 101"/>
                <a:gd name="T34" fmla="*/ 14 w 53"/>
                <a:gd name="T35" fmla="*/ 96 h 101"/>
                <a:gd name="T36" fmla="*/ 4 w 53"/>
                <a:gd name="T37" fmla="*/ 19 h 101"/>
                <a:gd name="T38" fmla="*/ 39 w 53"/>
                <a:gd name="T39" fmla="*/ 0 h 101"/>
                <a:gd name="T40" fmla="*/ 46 w 53"/>
                <a:gd name="T41" fmla="*/ 24 h 101"/>
                <a:gd name="T42" fmla="*/ 43 w 53"/>
                <a:gd name="T43" fmla="*/ 5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101">
                  <a:moveTo>
                    <a:pt x="43" y="55"/>
                  </a:moveTo>
                  <a:cubicBezTo>
                    <a:pt x="40" y="55"/>
                    <a:pt x="42" y="30"/>
                    <a:pt x="37" y="40"/>
                  </a:cubicBezTo>
                  <a:cubicBezTo>
                    <a:pt x="35" y="44"/>
                    <a:pt x="37" y="60"/>
                    <a:pt x="36" y="74"/>
                  </a:cubicBezTo>
                  <a:cubicBezTo>
                    <a:pt x="36" y="78"/>
                    <a:pt x="36" y="88"/>
                    <a:pt x="34" y="91"/>
                  </a:cubicBezTo>
                  <a:cubicBezTo>
                    <a:pt x="33" y="92"/>
                    <a:pt x="32" y="90"/>
                    <a:pt x="31" y="90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0" y="92"/>
                    <a:pt x="30" y="93"/>
                    <a:pt x="29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29" y="96"/>
                    <a:pt x="28" y="98"/>
                    <a:pt x="28" y="98"/>
                  </a:cubicBezTo>
                  <a:cubicBezTo>
                    <a:pt x="27" y="99"/>
                    <a:pt x="26" y="98"/>
                    <a:pt x="25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3" y="97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2" y="101"/>
                    <a:pt x="21" y="101"/>
                  </a:cubicBezTo>
                  <a:cubicBezTo>
                    <a:pt x="20" y="101"/>
                    <a:pt x="19" y="99"/>
                    <a:pt x="19" y="98"/>
                  </a:cubicBezTo>
                  <a:cubicBezTo>
                    <a:pt x="18" y="98"/>
                    <a:pt x="18" y="98"/>
                    <a:pt x="18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5" y="98"/>
                    <a:pt x="14" y="99"/>
                    <a:pt x="14" y="96"/>
                  </a:cubicBezTo>
                  <a:cubicBezTo>
                    <a:pt x="11" y="82"/>
                    <a:pt x="13" y="41"/>
                    <a:pt x="4" y="19"/>
                  </a:cubicBezTo>
                  <a:cubicBezTo>
                    <a:pt x="0" y="10"/>
                    <a:pt x="39" y="0"/>
                    <a:pt x="39" y="0"/>
                  </a:cubicBezTo>
                  <a:cubicBezTo>
                    <a:pt x="39" y="0"/>
                    <a:pt x="42" y="1"/>
                    <a:pt x="46" y="24"/>
                  </a:cubicBezTo>
                  <a:cubicBezTo>
                    <a:pt x="47" y="28"/>
                    <a:pt x="53" y="55"/>
                    <a:pt x="43" y="55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3" name="iṧḻíďé">
              <a:extLst>
                <a:ext uri="{FF2B5EF4-FFF2-40B4-BE49-F238E27FC236}">
                  <a16:creationId xmlns:a16="http://schemas.microsoft.com/office/drawing/2014/main" id="{15ECD924-2F8C-4608-BC02-C2A8E8EDDB5E}"/>
                </a:ext>
              </a:extLst>
            </p:cNvPr>
            <p:cNvSpPr/>
            <p:nvPr/>
          </p:nvSpPr>
          <p:spPr bwMode="auto">
            <a:xfrm>
              <a:off x="6481763" y="3533775"/>
              <a:ext cx="6350" cy="66675"/>
            </a:xfrm>
            <a:custGeom>
              <a:avLst/>
              <a:gdLst>
                <a:gd name="T0" fmla="*/ 3 w 3"/>
                <a:gd name="T1" fmla="*/ 29 h 30"/>
                <a:gd name="T2" fmla="*/ 2 w 3"/>
                <a:gd name="T3" fmla="*/ 29 h 30"/>
                <a:gd name="T4" fmla="*/ 1 w 3"/>
                <a:gd name="T5" fmla="*/ 30 h 30"/>
                <a:gd name="T6" fmla="*/ 0 w 3"/>
                <a:gd name="T7" fmla="*/ 1 h 30"/>
                <a:gd name="T8" fmla="*/ 1 w 3"/>
                <a:gd name="T9" fmla="*/ 0 h 30"/>
                <a:gd name="T10" fmla="*/ 2 w 3"/>
                <a:gd name="T11" fmla="*/ 1 h 30"/>
                <a:gd name="T12" fmla="*/ 3 w 3"/>
                <a:gd name="T1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0">
                  <a:moveTo>
                    <a:pt x="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1" y="30"/>
                    <a:pt x="1" y="30"/>
                  </a:cubicBezTo>
                  <a:cubicBezTo>
                    <a:pt x="1" y="23"/>
                    <a:pt x="0" y="6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6"/>
                    <a:pt x="3" y="22"/>
                    <a:pt x="3" y="29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4" name="îSļîdé">
              <a:extLst>
                <a:ext uri="{FF2B5EF4-FFF2-40B4-BE49-F238E27FC236}">
                  <a16:creationId xmlns:a16="http://schemas.microsoft.com/office/drawing/2014/main" id="{239869C0-80D8-4763-B355-0C8C89725783}"/>
                </a:ext>
              </a:extLst>
            </p:cNvPr>
            <p:cNvSpPr/>
            <p:nvPr/>
          </p:nvSpPr>
          <p:spPr bwMode="auto">
            <a:xfrm>
              <a:off x="6497638" y="3517900"/>
              <a:ext cx="4763" cy="76200"/>
            </a:xfrm>
            <a:custGeom>
              <a:avLst/>
              <a:gdLst>
                <a:gd name="T0" fmla="*/ 2 w 2"/>
                <a:gd name="T1" fmla="*/ 29 h 34"/>
                <a:gd name="T2" fmla="*/ 2 w 2"/>
                <a:gd name="T3" fmla="*/ 30 h 34"/>
                <a:gd name="T4" fmla="*/ 0 w 2"/>
                <a:gd name="T5" fmla="*/ 34 h 34"/>
                <a:gd name="T6" fmla="*/ 0 w 2"/>
                <a:gd name="T7" fmla="*/ 1 h 34"/>
                <a:gd name="T8" fmla="*/ 1 w 2"/>
                <a:gd name="T9" fmla="*/ 0 h 34"/>
                <a:gd name="T10" fmla="*/ 2 w 2"/>
                <a:gd name="T11" fmla="*/ 1 h 34"/>
                <a:gd name="T12" fmla="*/ 2 w 2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4">
                  <a:moveTo>
                    <a:pt x="2" y="29"/>
                  </a:moveTo>
                  <a:cubicBezTo>
                    <a:pt x="2" y="30"/>
                    <a:pt x="2" y="30"/>
                    <a:pt x="2" y="30"/>
                  </a:cubicBezTo>
                  <a:cubicBezTo>
                    <a:pt x="1" y="31"/>
                    <a:pt x="1" y="32"/>
                    <a:pt x="0" y="34"/>
                  </a:cubicBezTo>
                  <a:cubicBezTo>
                    <a:pt x="0" y="27"/>
                    <a:pt x="0" y="6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5"/>
                    <a:pt x="2" y="20"/>
                    <a:pt x="2" y="29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iŝļïḓê">
              <a:extLst>
                <a:ext uri="{FF2B5EF4-FFF2-40B4-BE49-F238E27FC236}">
                  <a16:creationId xmlns:a16="http://schemas.microsoft.com/office/drawing/2014/main" id="{8348240B-7029-4BFF-84C2-BEE4B0046CAF}"/>
                </a:ext>
              </a:extLst>
            </p:cNvPr>
            <p:cNvSpPr/>
            <p:nvPr/>
          </p:nvSpPr>
          <p:spPr bwMode="auto">
            <a:xfrm>
              <a:off x="6469063" y="3519488"/>
              <a:ext cx="6350" cy="80963"/>
            </a:xfrm>
            <a:custGeom>
              <a:avLst/>
              <a:gdLst>
                <a:gd name="T0" fmla="*/ 3 w 3"/>
                <a:gd name="T1" fmla="*/ 36 h 36"/>
                <a:gd name="T2" fmla="*/ 2 w 3"/>
                <a:gd name="T3" fmla="*/ 36 h 36"/>
                <a:gd name="T4" fmla="*/ 1 w 3"/>
                <a:gd name="T5" fmla="*/ 36 h 36"/>
                <a:gd name="T6" fmla="*/ 0 w 3"/>
                <a:gd name="T7" fmla="*/ 2 h 36"/>
                <a:gd name="T8" fmla="*/ 1 w 3"/>
                <a:gd name="T9" fmla="*/ 1 h 36"/>
                <a:gd name="T10" fmla="*/ 2 w 3"/>
                <a:gd name="T11" fmla="*/ 1 h 36"/>
                <a:gd name="T12" fmla="*/ 3 w 3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6">
                  <a:moveTo>
                    <a:pt x="3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0" y="21"/>
                    <a:pt x="0" y="3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ubicBezTo>
                    <a:pt x="2" y="2"/>
                    <a:pt x="2" y="27"/>
                    <a:pt x="3" y="36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6" name="ïšḷîďê">
              <a:extLst>
                <a:ext uri="{FF2B5EF4-FFF2-40B4-BE49-F238E27FC236}">
                  <a16:creationId xmlns:a16="http://schemas.microsoft.com/office/drawing/2014/main" id="{9CFA7C32-A086-465A-B7F5-ECDC8F3E7E64}"/>
                </a:ext>
              </a:extLst>
            </p:cNvPr>
            <p:cNvSpPr/>
            <p:nvPr/>
          </p:nvSpPr>
          <p:spPr bwMode="auto">
            <a:xfrm>
              <a:off x="6435726" y="3341688"/>
              <a:ext cx="84138" cy="82550"/>
            </a:xfrm>
            <a:custGeom>
              <a:avLst/>
              <a:gdLst>
                <a:gd name="T0" fmla="*/ 27 w 38"/>
                <a:gd name="T1" fmla="*/ 0 h 37"/>
                <a:gd name="T2" fmla="*/ 38 w 38"/>
                <a:gd name="T3" fmla="*/ 18 h 37"/>
                <a:gd name="T4" fmla="*/ 3 w 38"/>
                <a:gd name="T5" fmla="*/ 37 h 37"/>
                <a:gd name="T6" fmla="*/ 0 w 38"/>
                <a:gd name="T7" fmla="*/ 34 h 37"/>
                <a:gd name="T8" fmla="*/ 27 w 38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27" y="0"/>
                  </a:moveTo>
                  <a:cubicBezTo>
                    <a:pt x="38" y="18"/>
                    <a:pt x="38" y="18"/>
                    <a:pt x="38" y="1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9" y="14"/>
                    <a:pt x="27" y="0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7" name="îṧḻïḍe">
              <a:extLst>
                <a:ext uri="{FF2B5EF4-FFF2-40B4-BE49-F238E27FC236}">
                  <a16:creationId xmlns:a16="http://schemas.microsoft.com/office/drawing/2014/main" id="{1553FA31-E8BA-4467-BA19-B0ECD8AD5C2A}"/>
                </a:ext>
              </a:extLst>
            </p:cNvPr>
            <p:cNvSpPr/>
            <p:nvPr/>
          </p:nvSpPr>
          <p:spPr bwMode="auto">
            <a:xfrm>
              <a:off x="6283326" y="2757488"/>
              <a:ext cx="319088" cy="681038"/>
            </a:xfrm>
            <a:custGeom>
              <a:avLst/>
              <a:gdLst>
                <a:gd name="T0" fmla="*/ 76 w 143"/>
                <a:gd name="T1" fmla="*/ 199 h 306"/>
                <a:gd name="T2" fmla="*/ 75 w 143"/>
                <a:gd name="T3" fmla="*/ 200 h 306"/>
                <a:gd name="T4" fmla="*/ 75 w 143"/>
                <a:gd name="T5" fmla="*/ 200 h 306"/>
                <a:gd name="T6" fmla="*/ 75 w 143"/>
                <a:gd name="T7" fmla="*/ 201 h 306"/>
                <a:gd name="T8" fmla="*/ 104 w 143"/>
                <a:gd name="T9" fmla="*/ 244 h 306"/>
                <a:gd name="T10" fmla="*/ 114 w 143"/>
                <a:gd name="T11" fmla="*/ 260 h 306"/>
                <a:gd name="T12" fmla="*/ 80 w 143"/>
                <a:gd name="T13" fmla="*/ 284 h 306"/>
                <a:gd name="T14" fmla="*/ 67 w 143"/>
                <a:gd name="T15" fmla="*/ 306 h 306"/>
                <a:gd name="T16" fmla="*/ 5 w 143"/>
                <a:gd name="T17" fmla="*/ 217 h 306"/>
                <a:gd name="T18" fmla="*/ 4 w 143"/>
                <a:gd name="T19" fmla="*/ 215 h 306"/>
                <a:gd name="T20" fmla="*/ 2 w 143"/>
                <a:gd name="T21" fmla="*/ 211 h 306"/>
                <a:gd name="T22" fmla="*/ 2 w 143"/>
                <a:gd name="T23" fmla="*/ 195 h 306"/>
                <a:gd name="T24" fmla="*/ 4 w 143"/>
                <a:gd name="T25" fmla="*/ 192 h 306"/>
                <a:gd name="T26" fmla="*/ 5 w 143"/>
                <a:gd name="T27" fmla="*/ 190 h 306"/>
                <a:gd name="T28" fmla="*/ 91 w 143"/>
                <a:gd name="T29" fmla="*/ 0 h 306"/>
                <a:gd name="T30" fmla="*/ 143 w 143"/>
                <a:gd name="T31" fmla="*/ 46 h 306"/>
                <a:gd name="T32" fmla="*/ 120 w 143"/>
                <a:gd name="T33" fmla="*/ 126 h 306"/>
                <a:gd name="T34" fmla="*/ 77 w 143"/>
                <a:gd name="T35" fmla="*/ 197 h 306"/>
                <a:gd name="T36" fmla="*/ 76 w 143"/>
                <a:gd name="T37" fmla="*/ 19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306">
                  <a:moveTo>
                    <a:pt x="76" y="199"/>
                  </a:moveTo>
                  <a:cubicBezTo>
                    <a:pt x="75" y="200"/>
                    <a:pt x="75" y="200"/>
                    <a:pt x="75" y="200"/>
                  </a:cubicBezTo>
                  <a:cubicBezTo>
                    <a:pt x="75" y="200"/>
                    <a:pt x="75" y="200"/>
                    <a:pt x="75" y="200"/>
                  </a:cubicBezTo>
                  <a:cubicBezTo>
                    <a:pt x="75" y="201"/>
                    <a:pt x="75" y="201"/>
                    <a:pt x="75" y="201"/>
                  </a:cubicBezTo>
                  <a:cubicBezTo>
                    <a:pt x="104" y="244"/>
                    <a:pt x="104" y="244"/>
                    <a:pt x="104" y="244"/>
                  </a:cubicBezTo>
                  <a:cubicBezTo>
                    <a:pt x="114" y="260"/>
                    <a:pt x="114" y="260"/>
                    <a:pt x="114" y="260"/>
                  </a:cubicBezTo>
                  <a:cubicBezTo>
                    <a:pt x="114" y="260"/>
                    <a:pt x="96" y="266"/>
                    <a:pt x="80" y="284"/>
                  </a:cubicBezTo>
                  <a:cubicBezTo>
                    <a:pt x="75" y="290"/>
                    <a:pt x="67" y="306"/>
                    <a:pt x="67" y="306"/>
                  </a:cubicBezTo>
                  <a:cubicBezTo>
                    <a:pt x="67" y="306"/>
                    <a:pt x="23" y="253"/>
                    <a:pt x="5" y="217"/>
                  </a:cubicBezTo>
                  <a:cubicBezTo>
                    <a:pt x="4" y="217"/>
                    <a:pt x="4" y="216"/>
                    <a:pt x="4" y="215"/>
                  </a:cubicBezTo>
                  <a:cubicBezTo>
                    <a:pt x="3" y="214"/>
                    <a:pt x="2" y="213"/>
                    <a:pt x="2" y="211"/>
                  </a:cubicBezTo>
                  <a:cubicBezTo>
                    <a:pt x="0" y="206"/>
                    <a:pt x="0" y="200"/>
                    <a:pt x="2" y="195"/>
                  </a:cubicBezTo>
                  <a:cubicBezTo>
                    <a:pt x="4" y="192"/>
                    <a:pt x="4" y="192"/>
                    <a:pt x="4" y="192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3" y="46"/>
                    <a:pt x="128" y="107"/>
                    <a:pt x="120" y="126"/>
                  </a:cubicBezTo>
                  <a:cubicBezTo>
                    <a:pt x="112" y="145"/>
                    <a:pt x="99" y="175"/>
                    <a:pt x="77" y="197"/>
                  </a:cubicBezTo>
                  <a:cubicBezTo>
                    <a:pt x="77" y="197"/>
                    <a:pt x="76" y="198"/>
                    <a:pt x="76" y="199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8" name="ïSlíďé">
              <a:extLst>
                <a:ext uri="{FF2B5EF4-FFF2-40B4-BE49-F238E27FC236}">
                  <a16:creationId xmlns:a16="http://schemas.microsoft.com/office/drawing/2014/main" id="{FE9D1867-3D2F-4DEB-9F48-44E8C551D8F0}"/>
                </a:ext>
              </a:extLst>
            </p:cNvPr>
            <p:cNvSpPr/>
            <p:nvPr/>
          </p:nvSpPr>
          <p:spPr bwMode="auto">
            <a:xfrm>
              <a:off x="6505576" y="2862263"/>
              <a:ext cx="41275" cy="266700"/>
            </a:xfrm>
            <a:custGeom>
              <a:avLst/>
              <a:gdLst>
                <a:gd name="T0" fmla="*/ 1 w 18"/>
                <a:gd name="T1" fmla="*/ 120 h 120"/>
                <a:gd name="T2" fmla="*/ 1 w 18"/>
                <a:gd name="T3" fmla="*/ 120 h 120"/>
                <a:gd name="T4" fmla="*/ 0 w 18"/>
                <a:gd name="T5" fmla="*/ 119 h 120"/>
                <a:gd name="T6" fmla="*/ 6 w 18"/>
                <a:gd name="T7" fmla="*/ 1 h 120"/>
                <a:gd name="T8" fmla="*/ 7 w 18"/>
                <a:gd name="T9" fmla="*/ 0 h 120"/>
                <a:gd name="T10" fmla="*/ 8 w 18"/>
                <a:gd name="T11" fmla="*/ 1 h 120"/>
                <a:gd name="T12" fmla="*/ 2 w 18"/>
                <a:gd name="T13" fmla="*/ 119 h 120"/>
                <a:gd name="T14" fmla="*/ 1 w 18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20">
                  <a:moveTo>
                    <a:pt x="1" y="120"/>
                  </a:moveTo>
                  <a:cubicBezTo>
                    <a:pt x="1" y="120"/>
                    <a:pt x="1" y="120"/>
                    <a:pt x="1" y="120"/>
                  </a:cubicBezTo>
                  <a:cubicBezTo>
                    <a:pt x="0" y="120"/>
                    <a:pt x="0" y="119"/>
                    <a:pt x="0" y="119"/>
                  </a:cubicBezTo>
                  <a:cubicBezTo>
                    <a:pt x="16" y="75"/>
                    <a:pt x="6" y="2"/>
                    <a:pt x="6" y="1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18" y="75"/>
                    <a:pt x="2" y="119"/>
                  </a:cubicBezTo>
                  <a:cubicBezTo>
                    <a:pt x="2" y="120"/>
                    <a:pt x="1" y="120"/>
                    <a:pt x="1" y="120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9" name="îšlíďé">
              <a:extLst>
                <a:ext uri="{FF2B5EF4-FFF2-40B4-BE49-F238E27FC236}">
                  <a16:creationId xmlns:a16="http://schemas.microsoft.com/office/drawing/2014/main" id="{5ECE1ACC-7187-4E3A-8927-9268C0CD9420}"/>
                </a:ext>
              </a:extLst>
            </p:cNvPr>
            <p:cNvSpPr/>
            <p:nvPr/>
          </p:nvSpPr>
          <p:spPr bwMode="auto">
            <a:xfrm>
              <a:off x="6391276" y="3194050"/>
              <a:ext cx="61913" cy="11113"/>
            </a:xfrm>
            <a:custGeom>
              <a:avLst/>
              <a:gdLst>
                <a:gd name="T0" fmla="*/ 28 w 28"/>
                <a:gd name="T1" fmla="*/ 3 h 5"/>
                <a:gd name="T2" fmla="*/ 27 w 28"/>
                <a:gd name="T3" fmla="*/ 4 h 5"/>
                <a:gd name="T4" fmla="*/ 27 w 28"/>
                <a:gd name="T5" fmla="*/ 4 h 5"/>
                <a:gd name="T6" fmla="*/ 1 w 28"/>
                <a:gd name="T7" fmla="*/ 5 h 5"/>
                <a:gd name="T8" fmla="*/ 0 w 28"/>
                <a:gd name="T9" fmla="*/ 4 h 5"/>
                <a:gd name="T10" fmla="*/ 1 w 28"/>
                <a:gd name="T11" fmla="*/ 2 h 5"/>
                <a:gd name="T12" fmla="*/ 25 w 28"/>
                <a:gd name="T13" fmla="*/ 2 h 5"/>
                <a:gd name="T14" fmla="*/ 27 w 28"/>
                <a:gd name="T15" fmla="*/ 3 h 5"/>
                <a:gd name="T16" fmla="*/ 28 w 28"/>
                <a:gd name="T1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">
                  <a:moveTo>
                    <a:pt x="28" y="3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17" y="2"/>
                    <a:pt x="1" y="4"/>
                    <a:pt x="1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15" y="0"/>
                    <a:pt x="25" y="2"/>
                  </a:cubicBezTo>
                  <a:cubicBezTo>
                    <a:pt x="26" y="2"/>
                    <a:pt x="27" y="2"/>
                    <a:pt x="27" y="3"/>
                  </a:cubicBezTo>
                  <a:cubicBezTo>
                    <a:pt x="28" y="3"/>
                    <a:pt x="28" y="3"/>
                    <a:pt x="28" y="3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0" name="ïŝḷïḋè">
              <a:extLst>
                <a:ext uri="{FF2B5EF4-FFF2-40B4-BE49-F238E27FC236}">
                  <a16:creationId xmlns:a16="http://schemas.microsoft.com/office/drawing/2014/main" id="{B4C6C943-AAF1-41DB-8C12-322B8097B437}"/>
                </a:ext>
              </a:extLst>
            </p:cNvPr>
            <p:cNvSpPr/>
            <p:nvPr/>
          </p:nvSpPr>
          <p:spPr bwMode="auto">
            <a:xfrm>
              <a:off x="6432551" y="3173413"/>
              <a:ext cx="20638" cy="28575"/>
            </a:xfrm>
            <a:custGeom>
              <a:avLst/>
              <a:gdLst>
                <a:gd name="T0" fmla="*/ 8 w 9"/>
                <a:gd name="T1" fmla="*/ 13 h 13"/>
                <a:gd name="T2" fmla="*/ 8 w 9"/>
                <a:gd name="T3" fmla="*/ 13 h 13"/>
                <a:gd name="T4" fmla="*/ 7 w 9"/>
                <a:gd name="T5" fmla="*/ 13 h 13"/>
                <a:gd name="T6" fmla="*/ 6 w 9"/>
                <a:gd name="T7" fmla="*/ 11 h 13"/>
                <a:gd name="T8" fmla="*/ 0 w 9"/>
                <a:gd name="T9" fmla="*/ 2 h 13"/>
                <a:gd name="T10" fmla="*/ 1 w 9"/>
                <a:gd name="T11" fmla="*/ 0 h 13"/>
                <a:gd name="T12" fmla="*/ 2 w 9"/>
                <a:gd name="T13" fmla="*/ 1 h 13"/>
                <a:gd name="T14" fmla="*/ 9 w 9"/>
                <a:gd name="T15" fmla="*/ 12 h 13"/>
                <a:gd name="T16" fmla="*/ 9 w 9"/>
                <a:gd name="T17" fmla="*/ 12 h 13"/>
                <a:gd name="T18" fmla="*/ 8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8" y="13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1" name="íṩḷïḑé">
              <a:extLst>
                <a:ext uri="{FF2B5EF4-FFF2-40B4-BE49-F238E27FC236}">
                  <a16:creationId xmlns:a16="http://schemas.microsoft.com/office/drawing/2014/main" id="{59588516-37F2-44A7-9163-99C82776B3C7}"/>
                </a:ext>
              </a:extLst>
            </p:cNvPr>
            <p:cNvSpPr/>
            <p:nvPr/>
          </p:nvSpPr>
          <p:spPr bwMode="auto">
            <a:xfrm>
              <a:off x="6361113" y="3317875"/>
              <a:ext cx="19050" cy="22225"/>
            </a:xfrm>
            <a:custGeom>
              <a:avLst/>
              <a:gdLst>
                <a:gd name="T0" fmla="*/ 7 w 8"/>
                <a:gd name="T1" fmla="*/ 3 h 10"/>
                <a:gd name="T2" fmla="*/ 7 w 8"/>
                <a:gd name="T3" fmla="*/ 9 h 10"/>
                <a:gd name="T4" fmla="*/ 1 w 8"/>
                <a:gd name="T5" fmla="*/ 7 h 10"/>
                <a:gd name="T6" fmla="*/ 1 w 8"/>
                <a:gd name="T7" fmla="*/ 1 h 10"/>
                <a:gd name="T8" fmla="*/ 7 w 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7" y="3"/>
                  </a:moveTo>
                  <a:cubicBezTo>
                    <a:pt x="8" y="6"/>
                    <a:pt x="8" y="8"/>
                    <a:pt x="7" y="9"/>
                  </a:cubicBezTo>
                  <a:cubicBezTo>
                    <a:pt x="5" y="10"/>
                    <a:pt x="3" y="10"/>
                    <a:pt x="1" y="7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3" y="0"/>
                    <a:pt x="5" y="1"/>
                    <a:pt x="7" y="3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2" name="iṥḻiḓe">
              <a:extLst>
                <a:ext uri="{FF2B5EF4-FFF2-40B4-BE49-F238E27FC236}">
                  <a16:creationId xmlns:a16="http://schemas.microsoft.com/office/drawing/2014/main" id="{889B4A85-C9BB-45FD-91D2-7BCE506EB996}"/>
                </a:ext>
              </a:extLst>
            </p:cNvPr>
            <p:cNvSpPr/>
            <p:nvPr/>
          </p:nvSpPr>
          <p:spPr bwMode="auto">
            <a:xfrm>
              <a:off x="6392863" y="3362325"/>
              <a:ext cx="20638" cy="22225"/>
            </a:xfrm>
            <a:custGeom>
              <a:avLst/>
              <a:gdLst>
                <a:gd name="T0" fmla="*/ 8 w 9"/>
                <a:gd name="T1" fmla="*/ 3 h 10"/>
                <a:gd name="T2" fmla="*/ 8 w 9"/>
                <a:gd name="T3" fmla="*/ 9 h 10"/>
                <a:gd name="T4" fmla="*/ 2 w 9"/>
                <a:gd name="T5" fmla="*/ 7 h 10"/>
                <a:gd name="T6" fmla="*/ 2 w 9"/>
                <a:gd name="T7" fmla="*/ 1 h 10"/>
                <a:gd name="T8" fmla="*/ 8 w 9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9" y="5"/>
                    <a:pt x="9" y="8"/>
                    <a:pt x="8" y="9"/>
                  </a:cubicBezTo>
                  <a:cubicBezTo>
                    <a:pt x="6" y="10"/>
                    <a:pt x="4" y="9"/>
                    <a:pt x="2" y="7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6" y="1"/>
                    <a:pt x="8" y="3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3" name="îṧḷîḓê">
              <a:extLst>
                <a:ext uri="{FF2B5EF4-FFF2-40B4-BE49-F238E27FC236}">
                  <a16:creationId xmlns:a16="http://schemas.microsoft.com/office/drawing/2014/main" id="{1D09AA86-381C-4A70-AE8B-79E416646901}"/>
                </a:ext>
              </a:extLst>
            </p:cNvPr>
            <p:cNvSpPr/>
            <p:nvPr/>
          </p:nvSpPr>
          <p:spPr bwMode="auto">
            <a:xfrm>
              <a:off x="6505576" y="3282950"/>
              <a:ext cx="31750" cy="55563"/>
            </a:xfrm>
            <a:custGeom>
              <a:avLst/>
              <a:gdLst>
                <a:gd name="T0" fmla="*/ 14 w 14"/>
                <a:gd name="T1" fmla="*/ 25 h 25"/>
                <a:gd name="T2" fmla="*/ 13 w 14"/>
                <a:gd name="T3" fmla="*/ 25 h 25"/>
                <a:gd name="T4" fmla="*/ 12 w 14"/>
                <a:gd name="T5" fmla="*/ 24 h 25"/>
                <a:gd name="T6" fmla="*/ 0 w 14"/>
                <a:gd name="T7" fmla="*/ 3 h 25"/>
                <a:gd name="T8" fmla="*/ 0 w 14"/>
                <a:gd name="T9" fmla="*/ 0 h 25"/>
                <a:gd name="T10" fmla="*/ 14 w 14"/>
                <a:gd name="T11" fmla="*/ 23 h 25"/>
                <a:gd name="T12" fmla="*/ 14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14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2" y="25"/>
                    <a:pt x="12" y="2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4"/>
                    <a:pt x="14" y="24"/>
                    <a:pt x="14" y="25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4" name="íşḷïdê">
              <a:extLst>
                <a:ext uri="{FF2B5EF4-FFF2-40B4-BE49-F238E27FC236}">
                  <a16:creationId xmlns:a16="http://schemas.microsoft.com/office/drawing/2014/main" id="{98CF396C-D8B6-46EE-A2E8-29D0CA19DC55}"/>
                </a:ext>
              </a:extLst>
            </p:cNvPr>
            <p:cNvSpPr/>
            <p:nvPr/>
          </p:nvSpPr>
          <p:spPr bwMode="auto">
            <a:xfrm>
              <a:off x="8047038" y="2401888"/>
              <a:ext cx="98425" cy="44450"/>
            </a:xfrm>
            <a:custGeom>
              <a:avLst/>
              <a:gdLst>
                <a:gd name="T0" fmla="*/ 6 w 44"/>
                <a:gd name="T1" fmla="*/ 8 h 20"/>
                <a:gd name="T2" fmla="*/ 5 w 44"/>
                <a:gd name="T3" fmla="*/ 14 h 20"/>
                <a:gd name="T4" fmla="*/ 20 w 44"/>
                <a:gd name="T5" fmla="*/ 12 h 20"/>
                <a:gd name="T6" fmla="*/ 41 w 44"/>
                <a:gd name="T7" fmla="*/ 19 h 20"/>
                <a:gd name="T8" fmla="*/ 6 w 44"/>
                <a:gd name="T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0">
                  <a:moveTo>
                    <a:pt x="6" y="8"/>
                  </a:moveTo>
                  <a:cubicBezTo>
                    <a:pt x="5" y="9"/>
                    <a:pt x="0" y="12"/>
                    <a:pt x="5" y="14"/>
                  </a:cubicBezTo>
                  <a:cubicBezTo>
                    <a:pt x="11" y="16"/>
                    <a:pt x="15" y="10"/>
                    <a:pt x="20" y="12"/>
                  </a:cubicBezTo>
                  <a:cubicBezTo>
                    <a:pt x="26" y="14"/>
                    <a:pt x="36" y="19"/>
                    <a:pt x="41" y="19"/>
                  </a:cubicBezTo>
                  <a:cubicBezTo>
                    <a:pt x="44" y="20"/>
                    <a:pt x="25" y="0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5" name="îṩḻiḓe">
              <a:extLst>
                <a:ext uri="{FF2B5EF4-FFF2-40B4-BE49-F238E27FC236}">
                  <a16:creationId xmlns:a16="http://schemas.microsoft.com/office/drawing/2014/main" id="{3312E022-6A9B-44B4-9361-66A3FCB052B9}"/>
                </a:ext>
              </a:extLst>
            </p:cNvPr>
            <p:cNvSpPr/>
            <p:nvPr/>
          </p:nvSpPr>
          <p:spPr bwMode="auto">
            <a:xfrm>
              <a:off x="8112126" y="2682875"/>
              <a:ext cx="180975" cy="111125"/>
            </a:xfrm>
            <a:custGeom>
              <a:avLst/>
              <a:gdLst>
                <a:gd name="T0" fmla="*/ 63 w 82"/>
                <a:gd name="T1" fmla="*/ 2 h 50"/>
                <a:gd name="T2" fmla="*/ 10 w 82"/>
                <a:gd name="T3" fmla="*/ 17 h 50"/>
                <a:gd name="T4" fmla="*/ 4 w 82"/>
                <a:gd name="T5" fmla="*/ 24 h 50"/>
                <a:gd name="T6" fmla="*/ 0 w 82"/>
                <a:gd name="T7" fmla="*/ 50 h 50"/>
                <a:gd name="T8" fmla="*/ 82 w 82"/>
                <a:gd name="T9" fmla="*/ 30 h 50"/>
                <a:gd name="T10" fmla="*/ 72 w 82"/>
                <a:gd name="T11" fmla="*/ 9 h 50"/>
                <a:gd name="T12" fmla="*/ 63 w 82"/>
                <a:gd name="T13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50">
                  <a:moveTo>
                    <a:pt x="63" y="2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7" y="18"/>
                    <a:pt x="5" y="21"/>
                    <a:pt x="4" y="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82" y="30"/>
                    <a:pt x="82" y="30"/>
                    <a:pt x="82" y="30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0" y="4"/>
                    <a:pt x="68" y="0"/>
                    <a:pt x="63" y="2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6" name="išļîḍê">
              <a:extLst>
                <a:ext uri="{FF2B5EF4-FFF2-40B4-BE49-F238E27FC236}">
                  <a16:creationId xmlns:a16="http://schemas.microsoft.com/office/drawing/2014/main" id="{88B00E59-92AE-43A4-9C03-72314E1089FC}"/>
                </a:ext>
              </a:extLst>
            </p:cNvPr>
            <p:cNvSpPr/>
            <p:nvPr/>
          </p:nvSpPr>
          <p:spPr bwMode="auto">
            <a:xfrm>
              <a:off x="8323263" y="2438400"/>
              <a:ext cx="100013" cy="282575"/>
            </a:xfrm>
            <a:custGeom>
              <a:avLst/>
              <a:gdLst>
                <a:gd name="T0" fmla="*/ 24 w 45"/>
                <a:gd name="T1" fmla="*/ 127 h 127"/>
                <a:gd name="T2" fmla="*/ 23 w 45"/>
                <a:gd name="T3" fmla="*/ 127 h 127"/>
                <a:gd name="T4" fmla="*/ 30 w 45"/>
                <a:gd name="T5" fmla="*/ 49 h 127"/>
                <a:gd name="T6" fmla="*/ 32 w 45"/>
                <a:gd name="T7" fmla="*/ 1 h 127"/>
                <a:gd name="T8" fmla="*/ 33 w 45"/>
                <a:gd name="T9" fmla="*/ 0 h 127"/>
                <a:gd name="T10" fmla="*/ 34 w 45"/>
                <a:gd name="T11" fmla="*/ 0 h 127"/>
                <a:gd name="T12" fmla="*/ 32 w 45"/>
                <a:gd name="T13" fmla="*/ 50 h 127"/>
                <a:gd name="T14" fmla="*/ 24 w 45"/>
                <a:gd name="T15" fmla="*/ 125 h 127"/>
                <a:gd name="T16" fmla="*/ 24 w 45"/>
                <a:gd name="T1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127">
                  <a:moveTo>
                    <a:pt x="24" y="127"/>
                  </a:moveTo>
                  <a:cubicBezTo>
                    <a:pt x="23" y="127"/>
                    <a:pt x="23" y="127"/>
                    <a:pt x="23" y="127"/>
                  </a:cubicBezTo>
                  <a:cubicBezTo>
                    <a:pt x="0" y="101"/>
                    <a:pt x="27" y="55"/>
                    <a:pt x="30" y="49"/>
                  </a:cubicBezTo>
                  <a:cubicBezTo>
                    <a:pt x="43" y="28"/>
                    <a:pt x="32" y="1"/>
                    <a:pt x="32" y="1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4" y="1"/>
                    <a:pt x="45" y="29"/>
                    <a:pt x="32" y="50"/>
                  </a:cubicBezTo>
                  <a:cubicBezTo>
                    <a:pt x="29" y="55"/>
                    <a:pt x="2" y="100"/>
                    <a:pt x="24" y="125"/>
                  </a:cubicBezTo>
                  <a:cubicBezTo>
                    <a:pt x="25" y="126"/>
                    <a:pt x="25" y="126"/>
                    <a:pt x="24" y="1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7" name="ísľîdè">
              <a:extLst>
                <a:ext uri="{FF2B5EF4-FFF2-40B4-BE49-F238E27FC236}">
                  <a16:creationId xmlns:a16="http://schemas.microsoft.com/office/drawing/2014/main" id="{C119665C-92FE-49C0-81BD-9B51B35469F2}"/>
                </a:ext>
              </a:extLst>
            </p:cNvPr>
            <p:cNvSpPr/>
            <p:nvPr/>
          </p:nvSpPr>
          <p:spPr bwMode="auto">
            <a:xfrm>
              <a:off x="8169276" y="2365375"/>
              <a:ext cx="50800" cy="155575"/>
            </a:xfrm>
            <a:custGeom>
              <a:avLst/>
              <a:gdLst>
                <a:gd name="T0" fmla="*/ 13 w 23"/>
                <a:gd name="T1" fmla="*/ 70 h 70"/>
                <a:gd name="T2" fmla="*/ 12 w 23"/>
                <a:gd name="T3" fmla="*/ 69 h 70"/>
                <a:gd name="T4" fmla="*/ 12 w 23"/>
                <a:gd name="T5" fmla="*/ 68 h 70"/>
                <a:gd name="T6" fmla="*/ 0 w 23"/>
                <a:gd name="T7" fmla="*/ 1 h 70"/>
                <a:gd name="T8" fmla="*/ 0 w 23"/>
                <a:gd name="T9" fmla="*/ 0 h 70"/>
                <a:gd name="T10" fmla="*/ 2 w 23"/>
                <a:gd name="T11" fmla="*/ 0 h 70"/>
                <a:gd name="T12" fmla="*/ 14 w 23"/>
                <a:gd name="T13" fmla="*/ 69 h 70"/>
                <a:gd name="T14" fmla="*/ 13 w 23"/>
                <a:gd name="T1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70">
                  <a:moveTo>
                    <a:pt x="13" y="70"/>
                  </a:move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9"/>
                    <a:pt x="12" y="68"/>
                  </a:cubicBezTo>
                  <a:cubicBezTo>
                    <a:pt x="21" y="3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3" y="32"/>
                    <a:pt x="14" y="69"/>
                  </a:cubicBezTo>
                  <a:cubicBezTo>
                    <a:pt x="14" y="69"/>
                    <a:pt x="13" y="70"/>
                    <a:pt x="13" y="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8" name="îṩ1iḓe">
              <a:extLst>
                <a:ext uri="{FF2B5EF4-FFF2-40B4-BE49-F238E27FC236}">
                  <a16:creationId xmlns:a16="http://schemas.microsoft.com/office/drawing/2014/main" id="{A10DAE74-F8D6-4B98-85D1-5DA2BEA4D98F}"/>
                </a:ext>
              </a:extLst>
            </p:cNvPr>
            <p:cNvSpPr/>
            <p:nvPr/>
          </p:nvSpPr>
          <p:spPr bwMode="auto">
            <a:xfrm>
              <a:off x="8185151" y="2422525"/>
              <a:ext cx="90488" cy="153988"/>
            </a:xfrm>
            <a:custGeom>
              <a:avLst/>
              <a:gdLst>
                <a:gd name="T0" fmla="*/ 25 w 41"/>
                <a:gd name="T1" fmla="*/ 47 h 69"/>
                <a:gd name="T2" fmla="*/ 29 w 41"/>
                <a:gd name="T3" fmla="*/ 5 h 69"/>
                <a:gd name="T4" fmla="*/ 0 w 41"/>
                <a:gd name="T5" fmla="*/ 56 h 69"/>
                <a:gd name="T6" fmla="*/ 25 w 41"/>
                <a:gd name="T7" fmla="*/ 4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69">
                  <a:moveTo>
                    <a:pt x="25" y="47"/>
                  </a:moveTo>
                  <a:cubicBezTo>
                    <a:pt x="31" y="37"/>
                    <a:pt x="41" y="8"/>
                    <a:pt x="29" y="5"/>
                  </a:cubicBezTo>
                  <a:cubicBezTo>
                    <a:pt x="11" y="0"/>
                    <a:pt x="3" y="30"/>
                    <a:pt x="0" y="56"/>
                  </a:cubicBezTo>
                  <a:cubicBezTo>
                    <a:pt x="0" y="66"/>
                    <a:pt x="9" y="69"/>
                    <a:pt x="25" y="47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9" name="ïṡḻïḋè">
              <a:extLst>
                <a:ext uri="{FF2B5EF4-FFF2-40B4-BE49-F238E27FC236}">
                  <a16:creationId xmlns:a16="http://schemas.microsoft.com/office/drawing/2014/main" id="{A7A918F8-14DA-4314-8CB0-B7B905FA7745}"/>
                </a:ext>
              </a:extLst>
            </p:cNvPr>
            <p:cNvSpPr/>
            <p:nvPr/>
          </p:nvSpPr>
          <p:spPr bwMode="auto">
            <a:xfrm>
              <a:off x="8223251" y="2438400"/>
              <a:ext cx="25400" cy="23813"/>
            </a:xfrm>
            <a:custGeom>
              <a:avLst/>
              <a:gdLst>
                <a:gd name="T0" fmla="*/ 11 w 12"/>
                <a:gd name="T1" fmla="*/ 11 h 11"/>
                <a:gd name="T2" fmla="*/ 10 w 12"/>
                <a:gd name="T3" fmla="*/ 11 h 11"/>
                <a:gd name="T4" fmla="*/ 10 w 12"/>
                <a:gd name="T5" fmla="*/ 10 h 11"/>
                <a:gd name="T6" fmla="*/ 9 w 12"/>
                <a:gd name="T7" fmla="*/ 4 h 11"/>
                <a:gd name="T8" fmla="*/ 2 w 12"/>
                <a:gd name="T9" fmla="*/ 6 h 11"/>
                <a:gd name="T10" fmla="*/ 0 w 12"/>
                <a:gd name="T11" fmla="*/ 6 h 11"/>
                <a:gd name="T12" fmla="*/ 0 w 12"/>
                <a:gd name="T13" fmla="*/ 5 h 11"/>
                <a:gd name="T14" fmla="*/ 10 w 12"/>
                <a:gd name="T15" fmla="*/ 3 h 11"/>
                <a:gd name="T16" fmla="*/ 12 w 12"/>
                <a:gd name="T17" fmla="*/ 10 h 11"/>
                <a:gd name="T18" fmla="*/ 11 w 12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11" y="11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0"/>
                  </a:cubicBezTo>
                  <a:cubicBezTo>
                    <a:pt x="10" y="7"/>
                    <a:pt x="10" y="5"/>
                    <a:pt x="9" y="4"/>
                  </a:cubicBezTo>
                  <a:cubicBezTo>
                    <a:pt x="7" y="3"/>
                    <a:pt x="3" y="5"/>
                    <a:pt x="2" y="6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1" y="4"/>
                    <a:pt x="7" y="0"/>
                    <a:pt x="10" y="3"/>
                  </a:cubicBezTo>
                  <a:cubicBezTo>
                    <a:pt x="12" y="4"/>
                    <a:pt x="12" y="6"/>
                    <a:pt x="12" y="10"/>
                  </a:cubicBezTo>
                  <a:cubicBezTo>
                    <a:pt x="12" y="11"/>
                    <a:pt x="11" y="11"/>
                    <a:pt x="11" y="11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0" name="îṣlïḋe">
              <a:extLst>
                <a:ext uri="{FF2B5EF4-FFF2-40B4-BE49-F238E27FC236}">
                  <a16:creationId xmlns:a16="http://schemas.microsoft.com/office/drawing/2014/main" id="{7C4E9716-7BF9-416C-9755-9572D596832B}"/>
                </a:ext>
              </a:extLst>
            </p:cNvPr>
            <p:cNvSpPr/>
            <p:nvPr/>
          </p:nvSpPr>
          <p:spPr bwMode="auto">
            <a:xfrm>
              <a:off x="8215313" y="2482850"/>
              <a:ext cx="30163" cy="44450"/>
            </a:xfrm>
            <a:custGeom>
              <a:avLst/>
              <a:gdLst>
                <a:gd name="T0" fmla="*/ 1 w 13"/>
                <a:gd name="T1" fmla="*/ 20 h 20"/>
                <a:gd name="T2" fmla="*/ 0 w 13"/>
                <a:gd name="T3" fmla="*/ 19 h 20"/>
                <a:gd name="T4" fmla="*/ 0 w 13"/>
                <a:gd name="T5" fmla="*/ 18 h 20"/>
                <a:gd name="T6" fmla="*/ 11 w 13"/>
                <a:gd name="T7" fmla="*/ 1 h 20"/>
                <a:gd name="T8" fmla="*/ 12 w 13"/>
                <a:gd name="T9" fmla="*/ 0 h 20"/>
                <a:gd name="T10" fmla="*/ 13 w 13"/>
                <a:gd name="T11" fmla="*/ 1 h 20"/>
                <a:gd name="T12" fmla="*/ 1 w 1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0">
                  <a:moveTo>
                    <a:pt x="1" y="20"/>
                  </a:moveTo>
                  <a:cubicBezTo>
                    <a:pt x="0" y="20"/>
                    <a:pt x="0" y="20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cubicBezTo>
                    <a:pt x="8" y="15"/>
                    <a:pt x="11" y="1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2"/>
                    <a:pt x="10" y="17"/>
                    <a:pt x="1" y="2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1" name="ïşḷïdê">
              <a:extLst>
                <a:ext uri="{FF2B5EF4-FFF2-40B4-BE49-F238E27FC236}">
                  <a16:creationId xmlns:a16="http://schemas.microsoft.com/office/drawing/2014/main" id="{2D1B612D-0FC7-45CA-AF2B-7AF2987B467C}"/>
                </a:ext>
              </a:extLst>
            </p:cNvPr>
            <p:cNvSpPr/>
            <p:nvPr/>
          </p:nvSpPr>
          <p:spPr bwMode="auto">
            <a:xfrm>
              <a:off x="8312151" y="2587625"/>
              <a:ext cx="28575" cy="107950"/>
            </a:xfrm>
            <a:custGeom>
              <a:avLst/>
              <a:gdLst>
                <a:gd name="T0" fmla="*/ 9 w 13"/>
                <a:gd name="T1" fmla="*/ 49 h 49"/>
                <a:gd name="T2" fmla="*/ 8 w 13"/>
                <a:gd name="T3" fmla="*/ 48 h 49"/>
                <a:gd name="T4" fmla="*/ 11 w 13"/>
                <a:gd name="T5" fmla="*/ 1 h 49"/>
                <a:gd name="T6" fmla="*/ 12 w 13"/>
                <a:gd name="T7" fmla="*/ 0 h 49"/>
                <a:gd name="T8" fmla="*/ 12 w 13"/>
                <a:gd name="T9" fmla="*/ 1 h 49"/>
                <a:gd name="T10" fmla="*/ 10 w 13"/>
                <a:gd name="T11" fmla="*/ 47 h 49"/>
                <a:gd name="T12" fmla="*/ 9 w 13"/>
                <a:gd name="T13" fmla="*/ 48 h 49"/>
                <a:gd name="T14" fmla="*/ 9 w 13"/>
                <a:gd name="T1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49">
                  <a:moveTo>
                    <a:pt x="9" y="49"/>
                  </a:moveTo>
                  <a:cubicBezTo>
                    <a:pt x="8" y="49"/>
                    <a:pt x="8" y="48"/>
                    <a:pt x="8" y="48"/>
                  </a:cubicBezTo>
                  <a:cubicBezTo>
                    <a:pt x="0" y="31"/>
                    <a:pt x="10" y="2"/>
                    <a:pt x="11" y="1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0"/>
                    <a:pt x="13" y="1"/>
                    <a:pt x="12" y="1"/>
                  </a:cubicBezTo>
                  <a:cubicBezTo>
                    <a:pt x="12" y="2"/>
                    <a:pt x="2" y="30"/>
                    <a:pt x="10" y="47"/>
                  </a:cubicBezTo>
                  <a:cubicBezTo>
                    <a:pt x="10" y="48"/>
                    <a:pt x="10" y="48"/>
                    <a:pt x="9" y="48"/>
                  </a:cubicBezTo>
                  <a:lnTo>
                    <a:pt x="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2" name="îSľïḋé">
              <a:extLst>
                <a:ext uri="{FF2B5EF4-FFF2-40B4-BE49-F238E27FC236}">
                  <a16:creationId xmlns:a16="http://schemas.microsoft.com/office/drawing/2014/main" id="{4DC0C1DC-EC6A-4409-9495-7C64735317BA}"/>
                </a:ext>
              </a:extLst>
            </p:cNvPr>
            <p:cNvSpPr/>
            <p:nvPr/>
          </p:nvSpPr>
          <p:spPr bwMode="auto">
            <a:xfrm>
              <a:off x="7997826" y="2943225"/>
              <a:ext cx="128588" cy="247650"/>
            </a:xfrm>
            <a:custGeom>
              <a:avLst/>
              <a:gdLst>
                <a:gd name="T0" fmla="*/ 21 w 58"/>
                <a:gd name="T1" fmla="*/ 112 h 112"/>
                <a:gd name="T2" fmla="*/ 21 w 58"/>
                <a:gd name="T3" fmla="*/ 111 h 112"/>
                <a:gd name="T4" fmla="*/ 0 w 58"/>
                <a:gd name="T5" fmla="*/ 94 h 112"/>
                <a:gd name="T6" fmla="*/ 0 w 58"/>
                <a:gd name="T7" fmla="*/ 93 h 112"/>
                <a:gd name="T8" fmla="*/ 1 w 58"/>
                <a:gd name="T9" fmla="*/ 93 h 112"/>
                <a:gd name="T10" fmla="*/ 21 w 58"/>
                <a:gd name="T11" fmla="*/ 109 h 112"/>
                <a:gd name="T12" fmla="*/ 56 w 58"/>
                <a:gd name="T13" fmla="*/ 1 h 112"/>
                <a:gd name="T14" fmla="*/ 57 w 58"/>
                <a:gd name="T15" fmla="*/ 1 h 112"/>
                <a:gd name="T16" fmla="*/ 58 w 58"/>
                <a:gd name="T17" fmla="*/ 2 h 112"/>
                <a:gd name="T18" fmla="*/ 22 w 58"/>
                <a:gd name="T19" fmla="*/ 111 h 112"/>
                <a:gd name="T20" fmla="*/ 22 w 58"/>
                <a:gd name="T21" fmla="*/ 112 h 112"/>
                <a:gd name="T22" fmla="*/ 21 w 58"/>
                <a:gd name="T2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112">
                  <a:moveTo>
                    <a:pt x="21" y="112"/>
                  </a:moveTo>
                  <a:cubicBezTo>
                    <a:pt x="21" y="111"/>
                    <a:pt x="21" y="111"/>
                    <a:pt x="21" y="111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3"/>
                    <a:pt x="0" y="93"/>
                  </a:cubicBezTo>
                  <a:cubicBezTo>
                    <a:pt x="0" y="93"/>
                    <a:pt x="1" y="93"/>
                    <a:pt x="1" y="93"/>
                  </a:cubicBezTo>
                  <a:cubicBezTo>
                    <a:pt x="21" y="109"/>
                    <a:pt x="21" y="109"/>
                    <a:pt x="21" y="109"/>
                  </a:cubicBezTo>
                  <a:cubicBezTo>
                    <a:pt x="24" y="99"/>
                    <a:pt x="46" y="31"/>
                    <a:pt x="56" y="1"/>
                  </a:cubicBezTo>
                  <a:cubicBezTo>
                    <a:pt x="56" y="1"/>
                    <a:pt x="57" y="0"/>
                    <a:pt x="57" y="1"/>
                  </a:cubicBezTo>
                  <a:cubicBezTo>
                    <a:pt x="58" y="1"/>
                    <a:pt x="58" y="1"/>
                    <a:pt x="58" y="2"/>
                  </a:cubicBezTo>
                  <a:cubicBezTo>
                    <a:pt x="47" y="34"/>
                    <a:pt x="22" y="111"/>
                    <a:pt x="22" y="111"/>
                  </a:cubicBezTo>
                  <a:cubicBezTo>
                    <a:pt x="22" y="112"/>
                    <a:pt x="22" y="112"/>
                    <a:pt x="22" y="112"/>
                  </a:cubicBezTo>
                  <a:lnTo>
                    <a:pt x="21" y="112"/>
                  </a:ln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3" name="íşḻíḋé">
              <a:extLst>
                <a:ext uri="{FF2B5EF4-FFF2-40B4-BE49-F238E27FC236}">
                  <a16:creationId xmlns:a16="http://schemas.microsoft.com/office/drawing/2014/main" id="{6EEA82EB-559B-42A8-B923-DC26C341BD28}"/>
                </a:ext>
              </a:extLst>
            </p:cNvPr>
            <p:cNvSpPr/>
            <p:nvPr/>
          </p:nvSpPr>
          <p:spPr bwMode="auto">
            <a:xfrm>
              <a:off x="7985126" y="2932113"/>
              <a:ext cx="338138" cy="490538"/>
            </a:xfrm>
            <a:custGeom>
              <a:avLst/>
              <a:gdLst>
                <a:gd name="T0" fmla="*/ 44 w 152"/>
                <a:gd name="T1" fmla="*/ 218 h 221"/>
                <a:gd name="T2" fmla="*/ 0 w 152"/>
                <a:gd name="T3" fmla="*/ 202 h 221"/>
                <a:gd name="T4" fmla="*/ 0 w 152"/>
                <a:gd name="T5" fmla="*/ 200 h 221"/>
                <a:gd name="T6" fmla="*/ 2 w 152"/>
                <a:gd name="T7" fmla="*/ 200 h 221"/>
                <a:gd name="T8" fmla="*/ 53 w 152"/>
                <a:gd name="T9" fmla="*/ 215 h 221"/>
                <a:gd name="T10" fmla="*/ 92 w 152"/>
                <a:gd name="T11" fmla="*/ 164 h 221"/>
                <a:gd name="T12" fmla="*/ 98 w 152"/>
                <a:gd name="T13" fmla="*/ 151 h 221"/>
                <a:gd name="T14" fmla="*/ 148 w 152"/>
                <a:gd name="T15" fmla="*/ 1 h 221"/>
                <a:gd name="T16" fmla="*/ 149 w 152"/>
                <a:gd name="T17" fmla="*/ 0 h 221"/>
                <a:gd name="T18" fmla="*/ 150 w 152"/>
                <a:gd name="T19" fmla="*/ 1 h 221"/>
                <a:gd name="T20" fmla="*/ 100 w 152"/>
                <a:gd name="T21" fmla="*/ 152 h 221"/>
                <a:gd name="T22" fmla="*/ 94 w 152"/>
                <a:gd name="T23" fmla="*/ 165 h 221"/>
                <a:gd name="T24" fmla="*/ 53 w 152"/>
                <a:gd name="T25" fmla="*/ 216 h 221"/>
                <a:gd name="T26" fmla="*/ 44 w 152"/>
                <a:gd name="T27" fmla="*/ 218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221">
                  <a:moveTo>
                    <a:pt x="44" y="218"/>
                  </a:moveTo>
                  <a:cubicBezTo>
                    <a:pt x="24" y="218"/>
                    <a:pt x="1" y="202"/>
                    <a:pt x="0" y="202"/>
                  </a:cubicBezTo>
                  <a:cubicBezTo>
                    <a:pt x="0" y="201"/>
                    <a:pt x="0" y="201"/>
                    <a:pt x="0" y="200"/>
                  </a:cubicBezTo>
                  <a:cubicBezTo>
                    <a:pt x="0" y="200"/>
                    <a:pt x="1" y="200"/>
                    <a:pt x="2" y="200"/>
                  </a:cubicBezTo>
                  <a:cubicBezTo>
                    <a:pt x="2" y="200"/>
                    <a:pt x="32" y="221"/>
                    <a:pt x="53" y="215"/>
                  </a:cubicBezTo>
                  <a:cubicBezTo>
                    <a:pt x="67" y="210"/>
                    <a:pt x="81" y="191"/>
                    <a:pt x="92" y="164"/>
                  </a:cubicBezTo>
                  <a:cubicBezTo>
                    <a:pt x="94" y="162"/>
                    <a:pt x="96" y="157"/>
                    <a:pt x="98" y="151"/>
                  </a:cubicBezTo>
                  <a:cubicBezTo>
                    <a:pt x="114" y="116"/>
                    <a:pt x="150" y="34"/>
                    <a:pt x="148" y="1"/>
                  </a:cubicBezTo>
                  <a:cubicBezTo>
                    <a:pt x="148" y="0"/>
                    <a:pt x="149" y="0"/>
                    <a:pt x="149" y="0"/>
                  </a:cubicBezTo>
                  <a:cubicBezTo>
                    <a:pt x="150" y="0"/>
                    <a:pt x="150" y="0"/>
                    <a:pt x="150" y="1"/>
                  </a:cubicBezTo>
                  <a:cubicBezTo>
                    <a:pt x="152" y="35"/>
                    <a:pt x="115" y="117"/>
                    <a:pt x="100" y="152"/>
                  </a:cubicBezTo>
                  <a:cubicBezTo>
                    <a:pt x="97" y="158"/>
                    <a:pt x="95" y="162"/>
                    <a:pt x="94" y="165"/>
                  </a:cubicBezTo>
                  <a:cubicBezTo>
                    <a:pt x="83" y="193"/>
                    <a:pt x="68" y="211"/>
                    <a:pt x="53" y="216"/>
                  </a:cubicBezTo>
                  <a:cubicBezTo>
                    <a:pt x="50" y="217"/>
                    <a:pt x="47" y="218"/>
                    <a:pt x="44" y="218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4" name="ïśḷîḍè">
              <a:extLst>
                <a:ext uri="{FF2B5EF4-FFF2-40B4-BE49-F238E27FC236}">
                  <a16:creationId xmlns:a16="http://schemas.microsoft.com/office/drawing/2014/main" id="{83C3FDBB-2A29-4310-A79E-23F81627EA67}"/>
                </a:ext>
              </a:extLst>
            </p:cNvPr>
            <p:cNvSpPr/>
            <p:nvPr/>
          </p:nvSpPr>
          <p:spPr bwMode="auto">
            <a:xfrm>
              <a:off x="8180388" y="2800350"/>
              <a:ext cx="123825" cy="66675"/>
            </a:xfrm>
            <a:custGeom>
              <a:avLst/>
              <a:gdLst>
                <a:gd name="T0" fmla="*/ 55 w 56"/>
                <a:gd name="T1" fmla="*/ 30 h 30"/>
                <a:gd name="T2" fmla="*/ 54 w 56"/>
                <a:gd name="T3" fmla="*/ 29 h 30"/>
                <a:gd name="T4" fmla="*/ 39 w 56"/>
                <a:gd name="T5" fmla="*/ 10 h 30"/>
                <a:gd name="T6" fmla="*/ 2 w 56"/>
                <a:gd name="T7" fmla="*/ 13 h 30"/>
                <a:gd name="T8" fmla="*/ 1 w 56"/>
                <a:gd name="T9" fmla="*/ 12 h 30"/>
                <a:gd name="T10" fmla="*/ 1 w 56"/>
                <a:gd name="T11" fmla="*/ 11 h 30"/>
                <a:gd name="T12" fmla="*/ 40 w 56"/>
                <a:gd name="T13" fmla="*/ 8 h 30"/>
                <a:gd name="T14" fmla="*/ 56 w 56"/>
                <a:gd name="T15" fmla="*/ 29 h 30"/>
                <a:gd name="T16" fmla="*/ 55 w 56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30">
                  <a:moveTo>
                    <a:pt x="55" y="30"/>
                  </a:moveTo>
                  <a:cubicBezTo>
                    <a:pt x="55" y="30"/>
                    <a:pt x="54" y="30"/>
                    <a:pt x="54" y="29"/>
                  </a:cubicBezTo>
                  <a:cubicBezTo>
                    <a:pt x="52" y="20"/>
                    <a:pt x="47" y="13"/>
                    <a:pt x="39" y="10"/>
                  </a:cubicBezTo>
                  <a:cubicBezTo>
                    <a:pt x="24" y="3"/>
                    <a:pt x="2" y="12"/>
                    <a:pt x="2" y="13"/>
                  </a:cubicBez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1" y="11"/>
                    <a:pt x="1" y="11"/>
                  </a:cubicBezTo>
                  <a:cubicBezTo>
                    <a:pt x="2" y="10"/>
                    <a:pt x="24" y="0"/>
                    <a:pt x="40" y="8"/>
                  </a:cubicBezTo>
                  <a:cubicBezTo>
                    <a:pt x="48" y="12"/>
                    <a:pt x="53" y="19"/>
                    <a:pt x="56" y="29"/>
                  </a:cubicBezTo>
                  <a:cubicBezTo>
                    <a:pt x="56" y="29"/>
                    <a:pt x="56" y="30"/>
                    <a:pt x="55" y="30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5" name="i$ļidê">
              <a:extLst>
                <a:ext uri="{FF2B5EF4-FFF2-40B4-BE49-F238E27FC236}">
                  <a16:creationId xmlns:a16="http://schemas.microsoft.com/office/drawing/2014/main" id="{416CA9EF-6170-4F90-B7D6-0C32EF324676}"/>
                </a:ext>
              </a:extLst>
            </p:cNvPr>
            <p:cNvSpPr/>
            <p:nvPr/>
          </p:nvSpPr>
          <p:spPr bwMode="auto">
            <a:xfrm>
              <a:off x="8042276" y="3184525"/>
              <a:ext cx="44450" cy="39688"/>
            </a:xfrm>
            <a:custGeom>
              <a:avLst/>
              <a:gdLst>
                <a:gd name="T0" fmla="*/ 19 w 20"/>
                <a:gd name="T1" fmla="*/ 18 h 18"/>
                <a:gd name="T2" fmla="*/ 18 w 20"/>
                <a:gd name="T3" fmla="*/ 18 h 18"/>
                <a:gd name="T4" fmla="*/ 1 w 20"/>
                <a:gd name="T5" fmla="*/ 2 h 18"/>
                <a:gd name="T6" fmla="*/ 1 w 20"/>
                <a:gd name="T7" fmla="*/ 1 h 18"/>
                <a:gd name="T8" fmla="*/ 2 w 20"/>
                <a:gd name="T9" fmla="*/ 1 h 18"/>
                <a:gd name="T10" fmla="*/ 20 w 20"/>
                <a:gd name="T11" fmla="*/ 16 h 18"/>
                <a:gd name="T12" fmla="*/ 20 w 20"/>
                <a:gd name="T13" fmla="*/ 18 h 18"/>
                <a:gd name="T14" fmla="*/ 19 w 20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8">
                  <a:moveTo>
                    <a:pt x="19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8"/>
                  </a:cubicBezTo>
                  <a:lnTo>
                    <a:pt x="19" y="18"/>
                  </a:ln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6" name="îṡḻíḓe">
              <a:extLst>
                <a:ext uri="{FF2B5EF4-FFF2-40B4-BE49-F238E27FC236}">
                  <a16:creationId xmlns:a16="http://schemas.microsoft.com/office/drawing/2014/main" id="{D76613C3-C1B7-4AAB-B0FE-6DABAADBA0DE}"/>
                </a:ext>
              </a:extLst>
            </p:cNvPr>
            <p:cNvSpPr/>
            <p:nvPr/>
          </p:nvSpPr>
          <p:spPr bwMode="auto">
            <a:xfrm>
              <a:off x="8096251" y="2955925"/>
              <a:ext cx="6350" cy="68263"/>
            </a:xfrm>
            <a:custGeom>
              <a:avLst/>
              <a:gdLst>
                <a:gd name="T0" fmla="*/ 2 w 3"/>
                <a:gd name="T1" fmla="*/ 31 h 31"/>
                <a:gd name="T2" fmla="*/ 1 w 3"/>
                <a:gd name="T3" fmla="*/ 30 h 31"/>
                <a:gd name="T4" fmla="*/ 0 w 3"/>
                <a:gd name="T5" fmla="*/ 1 h 31"/>
                <a:gd name="T6" fmla="*/ 1 w 3"/>
                <a:gd name="T7" fmla="*/ 0 h 31"/>
                <a:gd name="T8" fmla="*/ 1 w 3"/>
                <a:gd name="T9" fmla="*/ 0 h 31"/>
                <a:gd name="T10" fmla="*/ 2 w 3"/>
                <a:gd name="T11" fmla="*/ 1 h 31"/>
                <a:gd name="T12" fmla="*/ 3 w 3"/>
                <a:gd name="T13" fmla="*/ 30 h 31"/>
                <a:gd name="T14" fmla="*/ 2 w 3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1">
                  <a:moveTo>
                    <a:pt x="2" y="31"/>
                  </a:moveTo>
                  <a:cubicBezTo>
                    <a:pt x="1" y="31"/>
                    <a:pt x="1" y="31"/>
                    <a:pt x="1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1"/>
                    <a:pt x="2" y="31"/>
                    <a:pt x="2" y="31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7" name="îšliḑé">
              <a:extLst>
                <a:ext uri="{FF2B5EF4-FFF2-40B4-BE49-F238E27FC236}">
                  <a16:creationId xmlns:a16="http://schemas.microsoft.com/office/drawing/2014/main" id="{7C63D293-93F2-4CDD-AD32-96644238B483}"/>
                </a:ext>
              </a:extLst>
            </p:cNvPr>
            <p:cNvSpPr/>
            <p:nvPr/>
          </p:nvSpPr>
          <p:spPr bwMode="auto">
            <a:xfrm>
              <a:off x="7980363" y="3746500"/>
              <a:ext cx="195263" cy="384175"/>
            </a:xfrm>
            <a:custGeom>
              <a:avLst/>
              <a:gdLst>
                <a:gd name="T0" fmla="*/ 1 w 88"/>
                <a:gd name="T1" fmla="*/ 173 h 173"/>
                <a:gd name="T2" fmla="*/ 0 w 88"/>
                <a:gd name="T3" fmla="*/ 172 h 173"/>
                <a:gd name="T4" fmla="*/ 0 w 88"/>
                <a:gd name="T5" fmla="*/ 171 h 173"/>
                <a:gd name="T6" fmla="*/ 86 w 88"/>
                <a:gd name="T7" fmla="*/ 1 h 173"/>
                <a:gd name="T8" fmla="*/ 87 w 88"/>
                <a:gd name="T9" fmla="*/ 0 h 173"/>
                <a:gd name="T10" fmla="*/ 88 w 88"/>
                <a:gd name="T11" fmla="*/ 1 h 173"/>
                <a:gd name="T12" fmla="*/ 2 w 88"/>
                <a:gd name="T13" fmla="*/ 172 h 173"/>
                <a:gd name="T14" fmla="*/ 1 w 88"/>
                <a:gd name="T15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73">
                  <a:moveTo>
                    <a:pt x="1" y="173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1"/>
                    <a:pt x="0" y="171"/>
                  </a:cubicBezTo>
                  <a:cubicBezTo>
                    <a:pt x="28" y="152"/>
                    <a:pt x="82" y="46"/>
                    <a:pt x="86" y="1"/>
                  </a:cubicBezTo>
                  <a:cubicBezTo>
                    <a:pt x="86" y="1"/>
                    <a:pt x="86" y="0"/>
                    <a:pt x="87" y="0"/>
                  </a:cubicBezTo>
                  <a:cubicBezTo>
                    <a:pt x="88" y="0"/>
                    <a:pt x="88" y="1"/>
                    <a:pt x="88" y="1"/>
                  </a:cubicBezTo>
                  <a:cubicBezTo>
                    <a:pt x="84" y="47"/>
                    <a:pt x="30" y="153"/>
                    <a:pt x="2" y="172"/>
                  </a:cubicBezTo>
                  <a:lnTo>
                    <a:pt x="1" y="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8" name="ïS1íḍè">
              <a:extLst>
                <a:ext uri="{FF2B5EF4-FFF2-40B4-BE49-F238E27FC236}">
                  <a16:creationId xmlns:a16="http://schemas.microsoft.com/office/drawing/2014/main" id="{162C88A6-A5FB-4EBD-A386-214641B57EE9}"/>
                </a:ext>
              </a:extLst>
            </p:cNvPr>
            <p:cNvSpPr/>
            <p:nvPr/>
          </p:nvSpPr>
          <p:spPr bwMode="auto">
            <a:xfrm>
              <a:off x="7951788" y="3956050"/>
              <a:ext cx="23813" cy="252413"/>
            </a:xfrm>
            <a:custGeom>
              <a:avLst/>
              <a:gdLst>
                <a:gd name="T0" fmla="*/ 10 w 11"/>
                <a:gd name="T1" fmla="*/ 114 h 114"/>
                <a:gd name="T2" fmla="*/ 9 w 11"/>
                <a:gd name="T3" fmla="*/ 114 h 114"/>
                <a:gd name="T4" fmla="*/ 9 w 11"/>
                <a:gd name="T5" fmla="*/ 1 h 114"/>
                <a:gd name="T6" fmla="*/ 11 w 11"/>
                <a:gd name="T7" fmla="*/ 0 h 114"/>
                <a:gd name="T8" fmla="*/ 11 w 11"/>
                <a:gd name="T9" fmla="*/ 1 h 114"/>
                <a:gd name="T10" fmla="*/ 11 w 11"/>
                <a:gd name="T11" fmla="*/ 113 h 114"/>
                <a:gd name="T12" fmla="*/ 11 w 11"/>
                <a:gd name="T13" fmla="*/ 114 h 114"/>
                <a:gd name="T14" fmla="*/ 10 w 11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14">
                  <a:moveTo>
                    <a:pt x="10" y="114"/>
                  </a:moveTo>
                  <a:cubicBezTo>
                    <a:pt x="10" y="114"/>
                    <a:pt x="9" y="114"/>
                    <a:pt x="9" y="114"/>
                  </a:cubicBezTo>
                  <a:cubicBezTo>
                    <a:pt x="0" y="68"/>
                    <a:pt x="9" y="2"/>
                    <a:pt x="9" y="1"/>
                  </a:cubicBezTo>
                  <a:cubicBezTo>
                    <a:pt x="10" y="0"/>
                    <a:pt x="10" y="0"/>
                    <a:pt x="11" y="0"/>
                  </a:cubicBezTo>
                  <a:cubicBezTo>
                    <a:pt x="11" y="0"/>
                    <a:pt x="11" y="1"/>
                    <a:pt x="11" y="1"/>
                  </a:cubicBezTo>
                  <a:cubicBezTo>
                    <a:pt x="11" y="2"/>
                    <a:pt x="2" y="68"/>
                    <a:pt x="11" y="113"/>
                  </a:cubicBezTo>
                  <a:cubicBezTo>
                    <a:pt x="11" y="114"/>
                    <a:pt x="11" y="114"/>
                    <a:pt x="11" y="114"/>
                  </a:cubicBez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9" name="ísľîdê">
              <a:extLst>
                <a:ext uri="{FF2B5EF4-FFF2-40B4-BE49-F238E27FC236}">
                  <a16:creationId xmlns:a16="http://schemas.microsoft.com/office/drawing/2014/main" id="{2E41C90C-3464-4135-8AC6-B28CAEEEBACA}"/>
                </a:ext>
              </a:extLst>
            </p:cNvPr>
            <p:cNvSpPr/>
            <p:nvPr/>
          </p:nvSpPr>
          <p:spPr bwMode="auto">
            <a:xfrm>
              <a:off x="8102601" y="4406900"/>
              <a:ext cx="26988" cy="4763"/>
            </a:xfrm>
            <a:custGeom>
              <a:avLst/>
              <a:gdLst>
                <a:gd name="T0" fmla="*/ 11 w 12"/>
                <a:gd name="T1" fmla="*/ 2 h 2"/>
                <a:gd name="T2" fmla="*/ 1 w 12"/>
                <a:gd name="T3" fmla="*/ 2 h 2"/>
                <a:gd name="T4" fmla="*/ 0 w 12"/>
                <a:gd name="T5" fmla="*/ 1 h 2"/>
                <a:gd name="T6" fmla="*/ 1 w 12"/>
                <a:gd name="T7" fmla="*/ 0 h 2"/>
                <a:gd name="T8" fmla="*/ 12 w 12"/>
                <a:gd name="T9" fmla="*/ 0 h 2"/>
                <a:gd name="T10" fmla="*/ 11 w 1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">
                  <a:moveTo>
                    <a:pt x="1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1" y="2"/>
                  </a:ln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ísļíḑê">
              <a:extLst>
                <a:ext uri="{FF2B5EF4-FFF2-40B4-BE49-F238E27FC236}">
                  <a16:creationId xmlns:a16="http://schemas.microsoft.com/office/drawing/2014/main" id="{2602B622-ACD4-4092-89E1-A42661234D4F}"/>
                </a:ext>
              </a:extLst>
            </p:cNvPr>
            <p:cNvSpPr/>
            <p:nvPr/>
          </p:nvSpPr>
          <p:spPr bwMode="auto">
            <a:xfrm>
              <a:off x="8323263" y="2393950"/>
              <a:ext cx="30163" cy="123825"/>
            </a:xfrm>
            <a:custGeom>
              <a:avLst/>
              <a:gdLst>
                <a:gd name="T0" fmla="*/ 1 w 14"/>
                <a:gd name="T1" fmla="*/ 56 h 56"/>
                <a:gd name="T2" fmla="*/ 0 w 14"/>
                <a:gd name="T3" fmla="*/ 56 h 56"/>
                <a:gd name="T4" fmla="*/ 0 w 14"/>
                <a:gd name="T5" fmla="*/ 55 h 56"/>
                <a:gd name="T6" fmla="*/ 2 w 14"/>
                <a:gd name="T7" fmla="*/ 2 h 56"/>
                <a:gd name="T8" fmla="*/ 3 w 14"/>
                <a:gd name="T9" fmla="*/ 1 h 56"/>
                <a:gd name="T10" fmla="*/ 4 w 14"/>
                <a:gd name="T11" fmla="*/ 1 h 56"/>
                <a:gd name="T12" fmla="*/ 2 w 14"/>
                <a:gd name="T13" fmla="*/ 56 h 56"/>
                <a:gd name="T14" fmla="*/ 1 w 14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56">
                  <a:moveTo>
                    <a:pt x="1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5"/>
                    <a:pt x="0" y="55"/>
                  </a:cubicBezTo>
                  <a:cubicBezTo>
                    <a:pt x="12" y="31"/>
                    <a:pt x="3" y="2"/>
                    <a:pt x="2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2"/>
                    <a:pt x="14" y="32"/>
                    <a:pt x="2" y="56"/>
                  </a:cubicBezTo>
                  <a:lnTo>
                    <a:pt x="1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śḻîdê">
              <a:extLst>
                <a:ext uri="{FF2B5EF4-FFF2-40B4-BE49-F238E27FC236}">
                  <a16:creationId xmlns:a16="http://schemas.microsoft.com/office/drawing/2014/main" id="{765A4622-038C-4B5F-87FD-6ADE70B6290C}"/>
                </a:ext>
              </a:extLst>
            </p:cNvPr>
            <p:cNvSpPr/>
            <p:nvPr/>
          </p:nvSpPr>
          <p:spPr bwMode="auto">
            <a:xfrm>
              <a:off x="4362450" y="4921250"/>
              <a:ext cx="441325" cy="227013"/>
            </a:xfrm>
            <a:custGeom>
              <a:avLst/>
              <a:gdLst>
                <a:gd name="T0" fmla="*/ 198 w 198"/>
                <a:gd name="T1" fmla="*/ 94 h 102"/>
                <a:gd name="T2" fmla="*/ 176 w 198"/>
                <a:gd name="T3" fmla="*/ 98 h 102"/>
                <a:gd name="T4" fmla="*/ 104 w 198"/>
                <a:gd name="T5" fmla="*/ 101 h 102"/>
                <a:gd name="T6" fmla="*/ 40 w 198"/>
                <a:gd name="T7" fmla="*/ 89 h 102"/>
                <a:gd name="T8" fmla="*/ 40 w 198"/>
                <a:gd name="T9" fmla="*/ 96 h 102"/>
                <a:gd name="T10" fmla="*/ 0 w 198"/>
                <a:gd name="T11" fmla="*/ 95 h 102"/>
                <a:gd name="T12" fmla="*/ 1 w 198"/>
                <a:gd name="T13" fmla="*/ 77 h 102"/>
                <a:gd name="T14" fmla="*/ 1 w 198"/>
                <a:gd name="T15" fmla="*/ 76 h 102"/>
                <a:gd name="T16" fmla="*/ 1 w 198"/>
                <a:gd name="T17" fmla="*/ 75 h 102"/>
                <a:gd name="T18" fmla="*/ 0 w 198"/>
                <a:gd name="T19" fmla="*/ 66 h 102"/>
                <a:gd name="T20" fmla="*/ 6 w 198"/>
                <a:gd name="T21" fmla="*/ 30 h 102"/>
                <a:gd name="T22" fmla="*/ 26 w 198"/>
                <a:gd name="T23" fmla="*/ 5 h 102"/>
                <a:gd name="T24" fmla="*/ 31 w 198"/>
                <a:gd name="T25" fmla="*/ 20 h 102"/>
                <a:gd name="T26" fmla="*/ 111 w 198"/>
                <a:gd name="T27" fmla="*/ 0 h 102"/>
                <a:gd name="T28" fmla="*/ 116 w 198"/>
                <a:gd name="T29" fmla="*/ 51 h 102"/>
                <a:gd name="T30" fmla="*/ 118 w 198"/>
                <a:gd name="T31" fmla="*/ 53 h 102"/>
                <a:gd name="T32" fmla="*/ 123 w 198"/>
                <a:gd name="T33" fmla="*/ 55 h 102"/>
                <a:gd name="T34" fmla="*/ 126 w 198"/>
                <a:gd name="T35" fmla="*/ 56 h 102"/>
                <a:gd name="T36" fmla="*/ 132 w 198"/>
                <a:gd name="T37" fmla="*/ 59 h 102"/>
                <a:gd name="T38" fmla="*/ 135 w 198"/>
                <a:gd name="T39" fmla="*/ 60 h 102"/>
                <a:gd name="T40" fmla="*/ 136 w 198"/>
                <a:gd name="T41" fmla="*/ 60 h 102"/>
                <a:gd name="T42" fmla="*/ 138 w 198"/>
                <a:gd name="T43" fmla="*/ 61 h 102"/>
                <a:gd name="T44" fmla="*/ 149 w 198"/>
                <a:gd name="T45" fmla="*/ 64 h 102"/>
                <a:gd name="T46" fmla="*/ 149 w 198"/>
                <a:gd name="T47" fmla="*/ 64 h 102"/>
                <a:gd name="T48" fmla="*/ 151 w 198"/>
                <a:gd name="T49" fmla="*/ 64 h 102"/>
                <a:gd name="T50" fmla="*/ 151 w 198"/>
                <a:gd name="T51" fmla="*/ 64 h 102"/>
                <a:gd name="T52" fmla="*/ 152 w 198"/>
                <a:gd name="T53" fmla="*/ 65 h 102"/>
                <a:gd name="T54" fmla="*/ 194 w 198"/>
                <a:gd name="T55" fmla="*/ 83 h 102"/>
                <a:gd name="T56" fmla="*/ 194 w 198"/>
                <a:gd name="T57" fmla="*/ 84 h 102"/>
                <a:gd name="T58" fmla="*/ 196 w 198"/>
                <a:gd name="T59" fmla="*/ 84 h 102"/>
                <a:gd name="T60" fmla="*/ 196 w 198"/>
                <a:gd name="T61" fmla="*/ 84 h 102"/>
                <a:gd name="T62" fmla="*/ 198 w 198"/>
                <a:gd name="T63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8" h="102">
                  <a:moveTo>
                    <a:pt x="198" y="94"/>
                  </a:moveTo>
                  <a:cubicBezTo>
                    <a:pt x="198" y="94"/>
                    <a:pt x="181" y="98"/>
                    <a:pt x="176" y="98"/>
                  </a:cubicBezTo>
                  <a:cubicBezTo>
                    <a:pt x="146" y="102"/>
                    <a:pt x="123" y="102"/>
                    <a:pt x="104" y="101"/>
                  </a:cubicBezTo>
                  <a:cubicBezTo>
                    <a:pt x="79" y="100"/>
                    <a:pt x="40" y="89"/>
                    <a:pt x="40" y="89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77"/>
                    <a:pt x="1" y="77"/>
                  </a:cubicBezTo>
                  <a:cubicBezTo>
                    <a:pt x="1" y="76"/>
                    <a:pt x="1" y="76"/>
                    <a:pt x="1" y="76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59"/>
                    <a:pt x="0" y="45"/>
                    <a:pt x="6" y="30"/>
                  </a:cubicBezTo>
                  <a:cubicBezTo>
                    <a:pt x="9" y="22"/>
                    <a:pt x="26" y="5"/>
                    <a:pt x="26" y="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82" y="38"/>
                    <a:pt x="116" y="51"/>
                  </a:cubicBezTo>
                  <a:cubicBezTo>
                    <a:pt x="117" y="52"/>
                    <a:pt x="117" y="52"/>
                    <a:pt x="118" y="53"/>
                  </a:cubicBezTo>
                  <a:cubicBezTo>
                    <a:pt x="120" y="53"/>
                    <a:pt x="121" y="54"/>
                    <a:pt x="123" y="55"/>
                  </a:cubicBezTo>
                  <a:cubicBezTo>
                    <a:pt x="124" y="56"/>
                    <a:pt x="125" y="56"/>
                    <a:pt x="126" y="56"/>
                  </a:cubicBezTo>
                  <a:cubicBezTo>
                    <a:pt x="128" y="57"/>
                    <a:pt x="130" y="58"/>
                    <a:pt x="132" y="59"/>
                  </a:cubicBezTo>
                  <a:cubicBezTo>
                    <a:pt x="133" y="59"/>
                    <a:pt x="134" y="59"/>
                    <a:pt x="135" y="60"/>
                  </a:cubicBezTo>
                  <a:cubicBezTo>
                    <a:pt x="135" y="60"/>
                    <a:pt x="135" y="60"/>
                    <a:pt x="136" y="60"/>
                  </a:cubicBezTo>
                  <a:cubicBezTo>
                    <a:pt x="137" y="60"/>
                    <a:pt x="137" y="61"/>
                    <a:pt x="138" y="61"/>
                  </a:cubicBezTo>
                  <a:cubicBezTo>
                    <a:pt x="141" y="62"/>
                    <a:pt x="145" y="63"/>
                    <a:pt x="149" y="64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50" y="64"/>
                    <a:pt x="150" y="64"/>
                    <a:pt x="151" y="6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51" y="64"/>
                    <a:pt x="152" y="64"/>
                    <a:pt x="152" y="65"/>
                  </a:cubicBezTo>
                  <a:cubicBezTo>
                    <a:pt x="180" y="71"/>
                    <a:pt x="191" y="77"/>
                    <a:pt x="194" y="83"/>
                  </a:cubicBezTo>
                  <a:cubicBezTo>
                    <a:pt x="194" y="83"/>
                    <a:pt x="194" y="84"/>
                    <a:pt x="194" y="84"/>
                  </a:cubicBezTo>
                  <a:cubicBezTo>
                    <a:pt x="195" y="84"/>
                    <a:pt x="196" y="84"/>
                    <a:pt x="196" y="84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196" y="86"/>
                    <a:pt x="198" y="94"/>
                    <a:pt x="198" y="94"/>
                  </a:cubicBezTo>
                  <a:close/>
                </a:path>
              </a:pathLst>
            </a:custGeom>
            <a:solidFill>
              <a:srgbClr val="0C0C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ïSlîḓè">
              <a:extLst>
                <a:ext uri="{FF2B5EF4-FFF2-40B4-BE49-F238E27FC236}">
                  <a16:creationId xmlns:a16="http://schemas.microsoft.com/office/drawing/2014/main" id="{D0C222B8-DAEF-478C-B9EC-609C1C41CD52}"/>
                </a:ext>
              </a:extLst>
            </p:cNvPr>
            <p:cNvSpPr/>
            <p:nvPr/>
          </p:nvSpPr>
          <p:spPr bwMode="auto">
            <a:xfrm>
              <a:off x="3876675" y="4159250"/>
              <a:ext cx="1049338" cy="385763"/>
            </a:xfrm>
            <a:custGeom>
              <a:avLst/>
              <a:gdLst>
                <a:gd name="T0" fmla="*/ 183 w 472"/>
                <a:gd name="T1" fmla="*/ 16 h 173"/>
                <a:gd name="T2" fmla="*/ 438 w 472"/>
                <a:gd name="T3" fmla="*/ 93 h 173"/>
                <a:gd name="T4" fmla="*/ 318 w 472"/>
                <a:gd name="T5" fmla="*/ 158 h 173"/>
                <a:gd name="T6" fmla="*/ 20 w 472"/>
                <a:gd name="T7" fmla="*/ 91 h 173"/>
                <a:gd name="T8" fmla="*/ 183 w 472"/>
                <a:gd name="T9" fmla="*/ 1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2" h="173">
                  <a:moveTo>
                    <a:pt x="183" y="16"/>
                  </a:moveTo>
                  <a:cubicBezTo>
                    <a:pt x="183" y="16"/>
                    <a:pt x="307" y="16"/>
                    <a:pt x="438" y="93"/>
                  </a:cubicBezTo>
                  <a:cubicBezTo>
                    <a:pt x="472" y="112"/>
                    <a:pt x="318" y="158"/>
                    <a:pt x="318" y="158"/>
                  </a:cubicBezTo>
                  <a:cubicBezTo>
                    <a:pt x="318" y="158"/>
                    <a:pt x="47" y="173"/>
                    <a:pt x="20" y="91"/>
                  </a:cubicBezTo>
                  <a:cubicBezTo>
                    <a:pt x="0" y="32"/>
                    <a:pt x="165" y="0"/>
                    <a:pt x="183" y="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íŝļiďè">
              <a:extLst>
                <a:ext uri="{FF2B5EF4-FFF2-40B4-BE49-F238E27FC236}">
                  <a16:creationId xmlns:a16="http://schemas.microsoft.com/office/drawing/2014/main" id="{C997AD62-10AA-4E04-8B0B-6BD4A8F76013}"/>
                </a:ext>
              </a:extLst>
            </p:cNvPr>
            <p:cNvSpPr/>
            <p:nvPr/>
          </p:nvSpPr>
          <p:spPr bwMode="auto">
            <a:xfrm>
              <a:off x="4373563" y="4351338"/>
              <a:ext cx="487363" cy="674688"/>
            </a:xfrm>
            <a:custGeom>
              <a:avLst/>
              <a:gdLst>
                <a:gd name="T0" fmla="*/ 219 w 219"/>
                <a:gd name="T1" fmla="*/ 13 h 304"/>
                <a:gd name="T2" fmla="*/ 102 w 219"/>
                <a:gd name="T3" fmla="*/ 295 h 304"/>
                <a:gd name="T4" fmla="*/ 49 w 219"/>
                <a:gd name="T5" fmla="*/ 297 h 304"/>
                <a:gd name="T6" fmla="*/ 26 w 219"/>
                <a:gd name="T7" fmla="*/ 287 h 304"/>
                <a:gd name="T8" fmla="*/ 3 w 219"/>
                <a:gd name="T9" fmla="*/ 254 h 304"/>
                <a:gd name="T10" fmla="*/ 48 w 219"/>
                <a:gd name="T11" fmla="*/ 186 h 304"/>
                <a:gd name="T12" fmla="*/ 58 w 219"/>
                <a:gd name="T13" fmla="*/ 161 h 304"/>
                <a:gd name="T14" fmla="*/ 94 w 219"/>
                <a:gd name="T15" fmla="*/ 72 h 304"/>
                <a:gd name="T16" fmla="*/ 219 w 219"/>
                <a:gd name="T17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304">
                  <a:moveTo>
                    <a:pt x="219" y="13"/>
                  </a:moveTo>
                  <a:cubicBezTo>
                    <a:pt x="219" y="70"/>
                    <a:pt x="102" y="295"/>
                    <a:pt x="102" y="295"/>
                  </a:cubicBezTo>
                  <a:cubicBezTo>
                    <a:pt x="102" y="295"/>
                    <a:pt x="81" y="304"/>
                    <a:pt x="49" y="297"/>
                  </a:cubicBezTo>
                  <a:cubicBezTo>
                    <a:pt x="31" y="292"/>
                    <a:pt x="26" y="287"/>
                    <a:pt x="26" y="287"/>
                  </a:cubicBezTo>
                  <a:cubicBezTo>
                    <a:pt x="17" y="279"/>
                    <a:pt x="19" y="254"/>
                    <a:pt x="3" y="254"/>
                  </a:cubicBezTo>
                  <a:cubicBezTo>
                    <a:pt x="0" y="254"/>
                    <a:pt x="34" y="220"/>
                    <a:pt x="48" y="186"/>
                  </a:cubicBezTo>
                  <a:cubicBezTo>
                    <a:pt x="52" y="176"/>
                    <a:pt x="56" y="167"/>
                    <a:pt x="58" y="161"/>
                  </a:cubicBezTo>
                  <a:cubicBezTo>
                    <a:pt x="67" y="141"/>
                    <a:pt x="94" y="72"/>
                    <a:pt x="94" y="72"/>
                  </a:cubicBezTo>
                  <a:cubicBezTo>
                    <a:pt x="94" y="72"/>
                    <a:pt x="219" y="0"/>
                    <a:pt x="219" y="1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išḻiḓê">
              <a:extLst>
                <a:ext uri="{FF2B5EF4-FFF2-40B4-BE49-F238E27FC236}">
                  <a16:creationId xmlns:a16="http://schemas.microsoft.com/office/drawing/2014/main" id="{E4AADBE7-C73D-484F-BF30-B3A24B1F3CE8}"/>
                </a:ext>
              </a:extLst>
            </p:cNvPr>
            <p:cNvSpPr/>
            <p:nvPr/>
          </p:nvSpPr>
          <p:spPr bwMode="auto">
            <a:xfrm>
              <a:off x="3513138" y="4600575"/>
              <a:ext cx="255588" cy="298450"/>
            </a:xfrm>
            <a:custGeom>
              <a:avLst/>
              <a:gdLst>
                <a:gd name="T0" fmla="*/ 115 w 115"/>
                <a:gd name="T1" fmla="*/ 0 h 135"/>
                <a:gd name="T2" fmla="*/ 115 w 115"/>
                <a:gd name="T3" fmla="*/ 25 h 135"/>
                <a:gd name="T4" fmla="*/ 54 w 115"/>
                <a:gd name="T5" fmla="*/ 25 h 135"/>
                <a:gd name="T6" fmla="*/ 25 w 115"/>
                <a:gd name="T7" fmla="*/ 48 h 135"/>
                <a:gd name="T8" fmla="*/ 25 w 115"/>
                <a:gd name="T9" fmla="*/ 49 h 135"/>
                <a:gd name="T10" fmla="*/ 25 w 115"/>
                <a:gd name="T11" fmla="*/ 54 h 135"/>
                <a:gd name="T12" fmla="*/ 25 w 115"/>
                <a:gd name="T13" fmla="*/ 83 h 135"/>
                <a:gd name="T14" fmla="*/ 25 w 115"/>
                <a:gd name="T15" fmla="*/ 83 h 135"/>
                <a:gd name="T16" fmla="*/ 25 w 115"/>
                <a:gd name="T17" fmla="*/ 85 h 135"/>
                <a:gd name="T18" fmla="*/ 25 w 115"/>
                <a:gd name="T19" fmla="*/ 85 h 135"/>
                <a:gd name="T20" fmla="*/ 52 w 115"/>
                <a:gd name="T21" fmla="*/ 112 h 135"/>
                <a:gd name="T22" fmla="*/ 46 w 115"/>
                <a:gd name="T23" fmla="*/ 122 h 135"/>
                <a:gd name="T24" fmla="*/ 41 w 115"/>
                <a:gd name="T25" fmla="*/ 130 h 135"/>
                <a:gd name="T26" fmla="*/ 39 w 115"/>
                <a:gd name="T27" fmla="*/ 135 h 135"/>
                <a:gd name="T28" fmla="*/ 16 w 115"/>
                <a:gd name="T29" fmla="*/ 122 h 135"/>
                <a:gd name="T30" fmla="*/ 0 w 115"/>
                <a:gd name="T31" fmla="*/ 83 h 135"/>
                <a:gd name="T32" fmla="*/ 0 w 115"/>
                <a:gd name="T33" fmla="*/ 54 h 135"/>
                <a:gd name="T34" fmla="*/ 0 w 115"/>
                <a:gd name="T35" fmla="*/ 48 h 135"/>
                <a:gd name="T36" fmla="*/ 0 w 115"/>
                <a:gd name="T37" fmla="*/ 48 h 135"/>
                <a:gd name="T38" fmla="*/ 54 w 115"/>
                <a:gd name="T39" fmla="*/ 0 h 135"/>
                <a:gd name="T40" fmla="*/ 115 w 115"/>
                <a:gd name="T4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35">
                  <a:moveTo>
                    <a:pt x="115" y="0"/>
                  </a:moveTo>
                  <a:cubicBezTo>
                    <a:pt x="115" y="25"/>
                    <a:pt x="115" y="25"/>
                    <a:pt x="115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40" y="25"/>
                    <a:pt x="28" y="35"/>
                    <a:pt x="25" y="48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25" y="50"/>
                    <a:pt x="25" y="52"/>
                    <a:pt x="25" y="5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5" y="84"/>
                    <a:pt x="25" y="84"/>
                    <a:pt x="25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6" y="100"/>
                    <a:pt x="38" y="111"/>
                    <a:pt x="52" y="112"/>
                  </a:cubicBezTo>
                  <a:cubicBezTo>
                    <a:pt x="50" y="115"/>
                    <a:pt x="48" y="119"/>
                    <a:pt x="46" y="122"/>
                  </a:cubicBezTo>
                  <a:cubicBezTo>
                    <a:pt x="44" y="125"/>
                    <a:pt x="43" y="128"/>
                    <a:pt x="41" y="130"/>
                  </a:cubicBezTo>
                  <a:cubicBezTo>
                    <a:pt x="40" y="132"/>
                    <a:pt x="39" y="133"/>
                    <a:pt x="39" y="135"/>
                  </a:cubicBezTo>
                  <a:cubicBezTo>
                    <a:pt x="30" y="133"/>
                    <a:pt x="22" y="128"/>
                    <a:pt x="16" y="122"/>
                  </a:cubicBezTo>
                  <a:cubicBezTo>
                    <a:pt x="6" y="112"/>
                    <a:pt x="0" y="98"/>
                    <a:pt x="0" y="8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2"/>
                    <a:pt x="0" y="5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3" y="21"/>
                    <a:pt x="26" y="0"/>
                    <a:pt x="54" y="0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0D1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íSľïdé">
              <a:extLst>
                <a:ext uri="{FF2B5EF4-FFF2-40B4-BE49-F238E27FC236}">
                  <a16:creationId xmlns:a16="http://schemas.microsoft.com/office/drawing/2014/main" id="{E21B7AFE-3B2F-4319-AC3C-4E3B47605054}"/>
                </a:ext>
              </a:extLst>
            </p:cNvPr>
            <p:cNvSpPr/>
            <p:nvPr/>
          </p:nvSpPr>
          <p:spPr bwMode="auto">
            <a:xfrm>
              <a:off x="3760788" y="4600575"/>
              <a:ext cx="255588" cy="258763"/>
            </a:xfrm>
            <a:custGeom>
              <a:avLst/>
              <a:gdLst>
                <a:gd name="T0" fmla="*/ 115 w 115"/>
                <a:gd name="T1" fmla="*/ 54 h 117"/>
                <a:gd name="T2" fmla="*/ 115 w 115"/>
                <a:gd name="T3" fmla="*/ 83 h 117"/>
                <a:gd name="T4" fmla="*/ 103 w 115"/>
                <a:gd name="T5" fmla="*/ 117 h 117"/>
                <a:gd name="T6" fmla="*/ 100 w 115"/>
                <a:gd name="T7" fmla="*/ 116 h 117"/>
                <a:gd name="T8" fmla="*/ 82 w 115"/>
                <a:gd name="T9" fmla="*/ 102 h 117"/>
                <a:gd name="T10" fmla="*/ 90 w 115"/>
                <a:gd name="T11" fmla="*/ 85 h 117"/>
                <a:gd name="T12" fmla="*/ 90 w 115"/>
                <a:gd name="T13" fmla="*/ 85 h 117"/>
                <a:gd name="T14" fmla="*/ 90 w 115"/>
                <a:gd name="T15" fmla="*/ 84 h 117"/>
                <a:gd name="T16" fmla="*/ 90 w 115"/>
                <a:gd name="T17" fmla="*/ 84 h 117"/>
                <a:gd name="T18" fmla="*/ 90 w 115"/>
                <a:gd name="T19" fmla="*/ 83 h 117"/>
                <a:gd name="T20" fmla="*/ 90 w 115"/>
                <a:gd name="T21" fmla="*/ 54 h 117"/>
                <a:gd name="T22" fmla="*/ 89 w 115"/>
                <a:gd name="T23" fmla="*/ 49 h 117"/>
                <a:gd name="T24" fmla="*/ 89 w 115"/>
                <a:gd name="T25" fmla="*/ 48 h 117"/>
                <a:gd name="T26" fmla="*/ 63 w 115"/>
                <a:gd name="T27" fmla="*/ 25 h 117"/>
                <a:gd name="T28" fmla="*/ 61 w 115"/>
                <a:gd name="T29" fmla="*/ 25 h 117"/>
                <a:gd name="T30" fmla="*/ 0 w 115"/>
                <a:gd name="T31" fmla="*/ 25 h 117"/>
                <a:gd name="T32" fmla="*/ 0 w 115"/>
                <a:gd name="T33" fmla="*/ 0 h 117"/>
                <a:gd name="T34" fmla="*/ 61 w 115"/>
                <a:gd name="T35" fmla="*/ 0 h 117"/>
                <a:gd name="T36" fmla="*/ 63 w 115"/>
                <a:gd name="T37" fmla="*/ 0 h 117"/>
                <a:gd name="T38" fmla="*/ 115 w 115"/>
                <a:gd name="T39" fmla="*/ 48 h 117"/>
                <a:gd name="T40" fmla="*/ 115 w 115"/>
                <a:gd name="T41" fmla="*/ 48 h 117"/>
                <a:gd name="T42" fmla="*/ 115 w 115"/>
                <a:gd name="T43" fmla="*/ 49 h 117"/>
                <a:gd name="T44" fmla="*/ 115 w 115"/>
                <a:gd name="T45" fmla="*/ 54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17">
                  <a:moveTo>
                    <a:pt x="115" y="54"/>
                  </a:moveTo>
                  <a:cubicBezTo>
                    <a:pt x="115" y="83"/>
                    <a:pt x="115" y="83"/>
                    <a:pt x="115" y="83"/>
                  </a:cubicBezTo>
                  <a:cubicBezTo>
                    <a:pt x="115" y="96"/>
                    <a:pt x="110" y="108"/>
                    <a:pt x="103" y="117"/>
                  </a:cubicBezTo>
                  <a:cubicBezTo>
                    <a:pt x="102" y="117"/>
                    <a:pt x="101" y="116"/>
                    <a:pt x="100" y="116"/>
                  </a:cubicBezTo>
                  <a:cubicBezTo>
                    <a:pt x="95" y="111"/>
                    <a:pt x="88" y="107"/>
                    <a:pt x="82" y="102"/>
                  </a:cubicBezTo>
                  <a:cubicBezTo>
                    <a:pt x="86" y="98"/>
                    <a:pt x="89" y="92"/>
                    <a:pt x="90" y="85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0" y="84"/>
                    <a:pt x="90" y="83"/>
                    <a:pt x="90" y="83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2"/>
                    <a:pt x="90" y="50"/>
                    <a:pt x="89" y="49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87" y="36"/>
                    <a:pt x="76" y="26"/>
                    <a:pt x="63" y="25"/>
                  </a:cubicBezTo>
                  <a:cubicBezTo>
                    <a:pt x="62" y="25"/>
                    <a:pt x="62" y="25"/>
                    <a:pt x="6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3" y="0"/>
                  </a:cubicBezTo>
                  <a:cubicBezTo>
                    <a:pt x="90" y="1"/>
                    <a:pt x="112" y="22"/>
                    <a:pt x="115" y="48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5" y="49"/>
                    <a:pt x="115" y="49"/>
                    <a:pt x="115" y="49"/>
                  </a:cubicBezTo>
                  <a:cubicBezTo>
                    <a:pt x="115" y="51"/>
                    <a:pt x="115" y="52"/>
                    <a:pt x="115" y="54"/>
                  </a:cubicBezTo>
                  <a:close/>
                </a:path>
              </a:pathLst>
            </a:custGeom>
            <a:solidFill>
              <a:srgbClr val="0D1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$líḓè">
              <a:extLst>
                <a:ext uri="{FF2B5EF4-FFF2-40B4-BE49-F238E27FC236}">
                  <a16:creationId xmlns:a16="http://schemas.microsoft.com/office/drawing/2014/main" id="{8A8DF51E-03C3-4DB9-A3BA-5C1A7A35F407}"/>
                </a:ext>
              </a:extLst>
            </p:cNvPr>
            <p:cNvSpPr/>
            <p:nvPr/>
          </p:nvSpPr>
          <p:spPr bwMode="auto">
            <a:xfrm>
              <a:off x="3427413" y="4706938"/>
              <a:ext cx="674688" cy="428625"/>
            </a:xfrm>
            <a:custGeom>
              <a:avLst/>
              <a:gdLst>
                <a:gd name="T0" fmla="*/ 304 w 304"/>
                <a:gd name="T1" fmla="*/ 13 h 193"/>
                <a:gd name="T2" fmla="*/ 304 w 304"/>
                <a:gd name="T3" fmla="*/ 181 h 193"/>
                <a:gd name="T4" fmla="*/ 292 w 304"/>
                <a:gd name="T5" fmla="*/ 193 h 193"/>
                <a:gd name="T6" fmla="*/ 12 w 304"/>
                <a:gd name="T7" fmla="*/ 193 h 193"/>
                <a:gd name="T8" fmla="*/ 0 w 304"/>
                <a:gd name="T9" fmla="*/ 181 h 193"/>
                <a:gd name="T10" fmla="*/ 0 w 304"/>
                <a:gd name="T11" fmla="*/ 13 h 193"/>
                <a:gd name="T12" fmla="*/ 12 w 304"/>
                <a:gd name="T13" fmla="*/ 0 h 193"/>
                <a:gd name="T14" fmla="*/ 292 w 304"/>
                <a:gd name="T15" fmla="*/ 0 h 193"/>
                <a:gd name="T16" fmla="*/ 304 w 304"/>
                <a:gd name="T17" fmla="*/ 1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4" h="193">
                  <a:moveTo>
                    <a:pt x="304" y="13"/>
                  </a:moveTo>
                  <a:cubicBezTo>
                    <a:pt x="304" y="181"/>
                    <a:pt x="304" y="181"/>
                    <a:pt x="304" y="181"/>
                  </a:cubicBezTo>
                  <a:cubicBezTo>
                    <a:pt x="304" y="187"/>
                    <a:pt x="298" y="193"/>
                    <a:pt x="292" y="193"/>
                  </a:cubicBezTo>
                  <a:cubicBezTo>
                    <a:pt x="12" y="193"/>
                    <a:pt x="12" y="193"/>
                    <a:pt x="12" y="193"/>
                  </a:cubicBezTo>
                  <a:cubicBezTo>
                    <a:pt x="5" y="193"/>
                    <a:pt x="0" y="187"/>
                    <a:pt x="0" y="1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92" y="0"/>
                    <a:pt x="292" y="0"/>
                    <a:pt x="292" y="0"/>
                  </a:cubicBezTo>
                  <a:cubicBezTo>
                    <a:pt x="298" y="0"/>
                    <a:pt x="304" y="6"/>
                    <a:pt x="304" y="13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î$ḻíḑè">
              <a:extLst>
                <a:ext uri="{FF2B5EF4-FFF2-40B4-BE49-F238E27FC236}">
                  <a16:creationId xmlns:a16="http://schemas.microsoft.com/office/drawing/2014/main" id="{98EB313A-834E-4F18-B016-E272CFF41F70}"/>
                </a:ext>
              </a:extLst>
            </p:cNvPr>
            <p:cNvSpPr/>
            <p:nvPr/>
          </p:nvSpPr>
          <p:spPr bwMode="auto">
            <a:xfrm>
              <a:off x="3433763" y="5014913"/>
              <a:ext cx="106363" cy="114300"/>
            </a:xfrm>
            <a:custGeom>
              <a:avLst/>
              <a:gdLst>
                <a:gd name="T0" fmla="*/ 47 w 48"/>
                <a:gd name="T1" fmla="*/ 51 h 51"/>
                <a:gd name="T2" fmla="*/ 43 w 48"/>
                <a:gd name="T3" fmla="*/ 51 h 51"/>
                <a:gd name="T4" fmla="*/ 44 w 48"/>
                <a:gd name="T5" fmla="*/ 44 h 51"/>
                <a:gd name="T6" fmla="*/ 48 w 48"/>
                <a:gd name="T7" fmla="*/ 44 h 51"/>
                <a:gd name="T8" fmla="*/ 47 w 48"/>
                <a:gd name="T9" fmla="*/ 51 h 51"/>
                <a:gd name="T10" fmla="*/ 44 w 48"/>
                <a:gd name="T11" fmla="*/ 37 h 51"/>
                <a:gd name="T12" fmla="*/ 43 w 48"/>
                <a:gd name="T13" fmla="*/ 30 h 51"/>
                <a:gd name="T14" fmla="*/ 47 w 48"/>
                <a:gd name="T15" fmla="*/ 29 h 51"/>
                <a:gd name="T16" fmla="*/ 48 w 48"/>
                <a:gd name="T17" fmla="*/ 36 h 51"/>
                <a:gd name="T18" fmla="*/ 44 w 48"/>
                <a:gd name="T19" fmla="*/ 37 h 51"/>
                <a:gd name="T20" fmla="*/ 41 w 48"/>
                <a:gd name="T21" fmla="*/ 23 h 51"/>
                <a:gd name="T22" fmla="*/ 38 w 48"/>
                <a:gd name="T23" fmla="*/ 17 h 51"/>
                <a:gd name="T24" fmla="*/ 41 w 48"/>
                <a:gd name="T25" fmla="*/ 15 h 51"/>
                <a:gd name="T26" fmla="*/ 45 w 48"/>
                <a:gd name="T27" fmla="*/ 22 h 51"/>
                <a:gd name="T28" fmla="*/ 41 w 48"/>
                <a:gd name="T29" fmla="*/ 23 h 51"/>
                <a:gd name="T30" fmla="*/ 33 w 48"/>
                <a:gd name="T31" fmla="*/ 12 h 51"/>
                <a:gd name="T32" fmla="*/ 28 w 48"/>
                <a:gd name="T33" fmla="*/ 8 h 51"/>
                <a:gd name="T34" fmla="*/ 30 w 48"/>
                <a:gd name="T35" fmla="*/ 5 h 51"/>
                <a:gd name="T36" fmla="*/ 36 w 48"/>
                <a:gd name="T37" fmla="*/ 9 h 51"/>
                <a:gd name="T38" fmla="*/ 33 w 48"/>
                <a:gd name="T39" fmla="*/ 12 h 51"/>
                <a:gd name="T40" fmla="*/ 22 w 48"/>
                <a:gd name="T41" fmla="*/ 5 h 51"/>
                <a:gd name="T42" fmla="*/ 15 w 48"/>
                <a:gd name="T43" fmla="*/ 4 h 51"/>
                <a:gd name="T44" fmla="*/ 15 w 48"/>
                <a:gd name="T45" fmla="*/ 0 h 51"/>
                <a:gd name="T46" fmla="*/ 23 w 48"/>
                <a:gd name="T47" fmla="*/ 2 h 51"/>
                <a:gd name="T48" fmla="*/ 22 w 48"/>
                <a:gd name="T49" fmla="*/ 5 h 51"/>
                <a:gd name="T50" fmla="*/ 1 w 48"/>
                <a:gd name="T51" fmla="*/ 4 h 51"/>
                <a:gd name="T52" fmla="*/ 0 w 48"/>
                <a:gd name="T53" fmla="*/ 0 h 51"/>
                <a:gd name="T54" fmla="*/ 8 w 48"/>
                <a:gd name="T55" fmla="*/ 0 h 51"/>
                <a:gd name="T56" fmla="*/ 8 w 48"/>
                <a:gd name="T57" fmla="*/ 3 h 51"/>
                <a:gd name="T58" fmla="*/ 1 w 48"/>
                <a:gd name="T5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" h="51">
                  <a:moveTo>
                    <a:pt x="47" y="51"/>
                  </a:moveTo>
                  <a:cubicBezTo>
                    <a:pt x="43" y="51"/>
                    <a:pt x="43" y="51"/>
                    <a:pt x="43" y="51"/>
                  </a:cubicBezTo>
                  <a:cubicBezTo>
                    <a:pt x="44" y="48"/>
                    <a:pt x="44" y="46"/>
                    <a:pt x="44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6"/>
                    <a:pt x="47" y="49"/>
                    <a:pt x="47" y="51"/>
                  </a:cubicBezTo>
                  <a:close/>
                  <a:moveTo>
                    <a:pt x="44" y="37"/>
                  </a:moveTo>
                  <a:cubicBezTo>
                    <a:pt x="44" y="34"/>
                    <a:pt x="44" y="32"/>
                    <a:pt x="43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31"/>
                    <a:pt x="48" y="34"/>
                    <a:pt x="48" y="36"/>
                  </a:cubicBezTo>
                  <a:lnTo>
                    <a:pt x="44" y="37"/>
                  </a:lnTo>
                  <a:close/>
                  <a:moveTo>
                    <a:pt x="41" y="23"/>
                  </a:moveTo>
                  <a:cubicBezTo>
                    <a:pt x="40" y="21"/>
                    <a:pt x="39" y="19"/>
                    <a:pt x="38" y="17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2" y="17"/>
                    <a:pt x="44" y="19"/>
                    <a:pt x="45" y="22"/>
                  </a:cubicBezTo>
                  <a:lnTo>
                    <a:pt x="41" y="23"/>
                  </a:lnTo>
                  <a:close/>
                  <a:moveTo>
                    <a:pt x="33" y="12"/>
                  </a:moveTo>
                  <a:cubicBezTo>
                    <a:pt x="32" y="10"/>
                    <a:pt x="30" y="9"/>
                    <a:pt x="28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2" y="6"/>
                    <a:pt x="34" y="8"/>
                    <a:pt x="36" y="9"/>
                  </a:cubicBezTo>
                  <a:lnTo>
                    <a:pt x="33" y="12"/>
                  </a:lnTo>
                  <a:close/>
                  <a:moveTo>
                    <a:pt x="22" y="5"/>
                  </a:moveTo>
                  <a:cubicBezTo>
                    <a:pt x="20" y="5"/>
                    <a:pt x="17" y="4"/>
                    <a:pt x="15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1"/>
                    <a:pt x="23" y="2"/>
                  </a:cubicBezTo>
                  <a:lnTo>
                    <a:pt x="22" y="5"/>
                  </a:lnTo>
                  <a:close/>
                  <a:moveTo>
                    <a:pt x="1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5" y="0"/>
                    <a:pt x="8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4"/>
                    <a:pt x="3" y="4"/>
                    <a:pt x="1" y="4"/>
                  </a:cubicBezTo>
                  <a:close/>
                </a:path>
              </a:pathLst>
            </a:custGeom>
            <a:solidFill>
              <a:srgbClr val="51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ṧliḋè">
              <a:extLst>
                <a:ext uri="{FF2B5EF4-FFF2-40B4-BE49-F238E27FC236}">
                  <a16:creationId xmlns:a16="http://schemas.microsoft.com/office/drawing/2014/main" id="{C610FBEA-90C0-45A8-877A-79ABA2A966D9}"/>
                </a:ext>
              </a:extLst>
            </p:cNvPr>
            <p:cNvSpPr/>
            <p:nvPr/>
          </p:nvSpPr>
          <p:spPr bwMode="auto">
            <a:xfrm>
              <a:off x="3987800" y="5014913"/>
              <a:ext cx="103188" cy="114300"/>
            </a:xfrm>
            <a:custGeom>
              <a:avLst/>
              <a:gdLst>
                <a:gd name="T0" fmla="*/ 1 w 47"/>
                <a:gd name="T1" fmla="*/ 51 h 51"/>
                <a:gd name="T2" fmla="*/ 0 w 47"/>
                <a:gd name="T3" fmla="*/ 44 h 51"/>
                <a:gd name="T4" fmla="*/ 4 w 47"/>
                <a:gd name="T5" fmla="*/ 44 h 51"/>
                <a:gd name="T6" fmla="*/ 5 w 47"/>
                <a:gd name="T7" fmla="*/ 51 h 51"/>
                <a:gd name="T8" fmla="*/ 1 w 47"/>
                <a:gd name="T9" fmla="*/ 51 h 51"/>
                <a:gd name="T10" fmla="*/ 4 w 47"/>
                <a:gd name="T11" fmla="*/ 37 h 51"/>
                <a:gd name="T12" fmla="*/ 0 w 47"/>
                <a:gd name="T13" fmla="*/ 36 h 51"/>
                <a:gd name="T14" fmla="*/ 1 w 47"/>
                <a:gd name="T15" fmla="*/ 29 h 51"/>
                <a:gd name="T16" fmla="*/ 5 w 47"/>
                <a:gd name="T17" fmla="*/ 30 h 51"/>
                <a:gd name="T18" fmla="*/ 4 w 47"/>
                <a:gd name="T19" fmla="*/ 37 h 51"/>
                <a:gd name="T20" fmla="*/ 7 w 47"/>
                <a:gd name="T21" fmla="*/ 23 h 51"/>
                <a:gd name="T22" fmla="*/ 3 w 47"/>
                <a:gd name="T23" fmla="*/ 22 h 51"/>
                <a:gd name="T24" fmla="*/ 7 w 47"/>
                <a:gd name="T25" fmla="*/ 15 h 51"/>
                <a:gd name="T26" fmla="*/ 10 w 47"/>
                <a:gd name="T27" fmla="*/ 17 h 51"/>
                <a:gd name="T28" fmla="*/ 7 w 47"/>
                <a:gd name="T29" fmla="*/ 23 h 51"/>
                <a:gd name="T30" fmla="*/ 14 w 47"/>
                <a:gd name="T31" fmla="*/ 12 h 51"/>
                <a:gd name="T32" fmla="*/ 12 w 47"/>
                <a:gd name="T33" fmla="*/ 9 h 51"/>
                <a:gd name="T34" fmla="*/ 18 w 47"/>
                <a:gd name="T35" fmla="*/ 5 h 51"/>
                <a:gd name="T36" fmla="*/ 20 w 47"/>
                <a:gd name="T37" fmla="*/ 8 h 51"/>
                <a:gd name="T38" fmla="*/ 14 w 47"/>
                <a:gd name="T39" fmla="*/ 12 h 51"/>
                <a:gd name="T40" fmla="*/ 26 w 47"/>
                <a:gd name="T41" fmla="*/ 5 h 51"/>
                <a:gd name="T42" fmla="*/ 25 w 47"/>
                <a:gd name="T43" fmla="*/ 2 h 51"/>
                <a:gd name="T44" fmla="*/ 33 w 47"/>
                <a:gd name="T45" fmla="*/ 0 h 51"/>
                <a:gd name="T46" fmla="*/ 33 w 47"/>
                <a:gd name="T47" fmla="*/ 4 h 51"/>
                <a:gd name="T48" fmla="*/ 26 w 47"/>
                <a:gd name="T49" fmla="*/ 5 h 51"/>
                <a:gd name="T50" fmla="*/ 47 w 47"/>
                <a:gd name="T51" fmla="*/ 4 h 51"/>
                <a:gd name="T52" fmla="*/ 40 w 47"/>
                <a:gd name="T53" fmla="*/ 3 h 51"/>
                <a:gd name="T54" fmla="*/ 40 w 47"/>
                <a:gd name="T55" fmla="*/ 0 h 51"/>
                <a:gd name="T56" fmla="*/ 47 w 47"/>
                <a:gd name="T57" fmla="*/ 0 h 51"/>
                <a:gd name="T58" fmla="*/ 47 w 47"/>
                <a:gd name="T5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" h="51">
                  <a:moveTo>
                    <a:pt x="1" y="51"/>
                  </a:moveTo>
                  <a:cubicBezTo>
                    <a:pt x="0" y="49"/>
                    <a:pt x="0" y="46"/>
                    <a:pt x="0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6"/>
                    <a:pt x="4" y="48"/>
                    <a:pt x="5" y="51"/>
                  </a:cubicBezTo>
                  <a:lnTo>
                    <a:pt x="1" y="51"/>
                  </a:lnTo>
                  <a:close/>
                  <a:moveTo>
                    <a:pt x="4" y="37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4"/>
                    <a:pt x="0" y="31"/>
                    <a:pt x="1" y="29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4" y="32"/>
                    <a:pt x="4" y="34"/>
                    <a:pt x="4" y="37"/>
                  </a:cubicBezTo>
                  <a:close/>
                  <a:moveTo>
                    <a:pt x="7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4" y="19"/>
                    <a:pt x="6" y="17"/>
                    <a:pt x="7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1"/>
                    <a:pt x="7" y="23"/>
                  </a:cubicBezTo>
                  <a:close/>
                  <a:moveTo>
                    <a:pt x="14" y="12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4" y="8"/>
                    <a:pt x="16" y="6"/>
                    <a:pt x="18" y="5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6" y="10"/>
                    <a:pt x="14" y="12"/>
                  </a:cubicBezTo>
                  <a:close/>
                  <a:moveTo>
                    <a:pt x="26" y="5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7" y="1"/>
                    <a:pt x="30" y="0"/>
                    <a:pt x="33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1" y="4"/>
                    <a:pt x="28" y="5"/>
                    <a:pt x="26" y="5"/>
                  </a:cubicBezTo>
                  <a:close/>
                  <a:moveTo>
                    <a:pt x="47" y="4"/>
                  </a:moveTo>
                  <a:cubicBezTo>
                    <a:pt x="45" y="4"/>
                    <a:pt x="42" y="4"/>
                    <a:pt x="40" y="3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5" y="0"/>
                    <a:pt x="47" y="0"/>
                  </a:cubicBezTo>
                  <a:lnTo>
                    <a:pt x="47" y="4"/>
                  </a:lnTo>
                  <a:close/>
                </a:path>
              </a:pathLst>
            </a:custGeom>
            <a:solidFill>
              <a:srgbClr val="51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íṡ1iḋé">
              <a:extLst>
                <a:ext uri="{FF2B5EF4-FFF2-40B4-BE49-F238E27FC236}">
                  <a16:creationId xmlns:a16="http://schemas.microsoft.com/office/drawing/2014/main" id="{8099A2D9-1EC8-487E-90FC-594EDFBB8E5D}"/>
                </a:ext>
              </a:extLst>
            </p:cNvPr>
            <p:cNvSpPr/>
            <p:nvPr/>
          </p:nvSpPr>
          <p:spPr bwMode="auto">
            <a:xfrm>
              <a:off x="3513138" y="4706938"/>
              <a:ext cx="55563" cy="103188"/>
            </a:xfrm>
            <a:custGeom>
              <a:avLst/>
              <a:gdLst>
                <a:gd name="T0" fmla="*/ 13 w 25"/>
                <a:gd name="T1" fmla="*/ 47 h 47"/>
                <a:gd name="T2" fmla="*/ 13 w 25"/>
                <a:gd name="T3" fmla="*/ 47 h 47"/>
                <a:gd name="T4" fmla="*/ 0 w 25"/>
                <a:gd name="T5" fmla="*/ 34 h 47"/>
                <a:gd name="T6" fmla="*/ 0 w 25"/>
                <a:gd name="T7" fmla="*/ 0 h 47"/>
                <a:gd name="T8" fmla="*/ 25 w 25"/>
                <a:gd name="T9" fmla="*/ 0 h 47"/>
                <a:gd name="T10" fmla="*/ 25 w 25"/>
                <a:gd name="T11" fmla="*/ 34 h 47"/>
                <a:gd name="T12" fmla="*/ 13 w 25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47"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6" y="47"/>
                    <a:pt x="0" y="41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41"/>
                    <a:pt x="20" y="47"/>
                    <a:pt x="13" y="47"/>
                  </a:cubicBezTo>
                  <a:close/>
                </a:path>
              </a:pathLst>
            </a:custGeom>
            <a:solidFill>
              <a:srgbClr val="0D1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śļide">
              <a:extLst>
                <a:ext uri="{FF2B5EF4-FFF2-40B4-BE49-F238E27FC236}">
                  <a16:creationId xmlns:a16="http://schemas.microsoft.com/office/drawing/2014/main" id="{75C791B4-7591-42EC-9073-BD293B320AED}"/>
                </a:ext>
              </a:extLst>
            </p:cNvPr>
            <p:cNvSpPr/>
            <p:nvPr/>
          </p:nvSpPr>
          <p:spPr bwMode="auto">
            <a:xfrm>
              <a:off x="3529013" y="4764088"/>
              <a:ext cx="23813" cy="238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îṧ1îdé">
              <a:extLst>
                <a:ext uri="{FF2B5EF4-FFF2-40B4-BE49-F238E27FC236}">
                  <a16:creationId xmlns:a16="http://schemas.microsoft.com/office/drawing/2014/main" id="{2A45DBFF-B675-4CA2-AB2C-403C818CADEC}"/>
                </a:ext>
              </a:extLst>
            </p:cNvPr>
            <p:cNvSpPr/>
            <p:nvPr/>
          </p:nvSpPr>
          <p:spPr bwMode="auto">
            <a:xfrm>
              <a:off x="3957638" y="4706938"/>
              <a:ext cx="58738" cy="103188"/>
            </a:xfrm>
            <a:custGeom>
              <a:avLst/>
              <a:gdLst>
                <a:gd name="T0" fmla="*/ 13 w 26"/>
                <a:gd name="T1" fmla="*/ 47 h 47"/>
                <a:gd name="T2" fmla="*/ 13 w 26"/>
                <a:gd name="T3" fmla="*/ 47 h 47"/>
                <a:gd name="T4" fmla="*/ 26 w 26"/>
                <a:gd name="T5" fmla="*/ 34 h 47"/>
                <a:gd name="T6" fmla="*/ 26 w 26"/>
                <a:gd name="T7" fmla="*/ 0 h 47"/>
                <a:gd name="T8" fmla="*/ 0 w 26"/>
                <a:gd name="T9" fmla="*/ 0 h 47"/>
                <a:gd name="T10" fmla="*/ 0 w 26"/>
                <a:gd name="T11" fmla="*/ 34 h 47"/>
                <a:gd name="T12" fmla="*/ 13 w 26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7">
                  <a:moveTo>
                    <a:pt x="13" y="47"/>
                  </a:moveTo>
                  <a:cubicBezTo>
                    <a:pt x="13" y="47"/>
                    <a:pt x="13" y="47"/>
                    <a:pt x="13" y="47"/>
                  </a:cubicBezTo>
                  <a:cubicBezTo>
                    <a:pt x="20" y="47"/>
                    <a:pt x="26" y="41"/>
                    <a:pt x="26" y="34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41"/>
                    <a:pt x="6" y="47"/>
                    <a:pt x="13" y="47"/>
                  </a:cubicBezTo>
                  <a:close/>
                </a:path>
              </a:pathLst>
            </a:custGeom>
            <a:solidFill>
              <a:srgbClr val="0D1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iS1íḋê">
              <a:extLst>
                <a:ext uri="{FF2B5EF4-FFF2-40B4-BE49-F238E27FC236}">
                  <a16:creationId xmlns:a16="http://schemas.microsoft.com/office/drawing/2014/main" id="{47F4FB05-0CEB-4AD0-A6BE-69C61A7D3876}"/>
                </a:ext>
              </a:extLst>
            </p:cNvPr>
            <p:cNvSpPr/>
            <p:nvPr/>
          </p:nvSpPr>
          <p:spPr bwMode="auto">
            <a:xfrm>
              <a:off x="3973513" y="4764088"/>
              <a:ext cx="26988" cy="238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íšľîďê">
              <a:extLst>
                <a:ext uri="{FF2B5EF4-FFF2-40B4-BE49-F238E27FC236}">
                  <a16:creationId xmlns:a16="http://schemas.microsoft.com/office/drawing/2014/main" id="{E2EA7CB0-3873-49C1-8688-A4CF0DA6E017}"/>
                </a:ext>
              </a:extLst>
            </p:cNvPr>
            <p:cNvSpPr/>
            <p:nvPr/>
          </p:nvSpPr>
          <p:spPr bwMode="auto">
            <a:xfrm>
              <a:off x="3427413" y="4868863"/>
              <a:ext cx="674688" cy="6350"/>
            </a:xfrm>
            <a:prstGeom prst="rect">
              <a:avLst/>
            </a:prstGeom>
            <a:solidFill>
              <a:srgbClr val="1D2C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ṩḻiḓé">
              <a:extLst>
                <a:ext uri="{FF2B5EF4-FFF2-40B4-BE49-F238E27FC236}">
                  <a16:creationId xmlns:a16="http://schemas.microsoft.com/office/drawing/2014/main" id="{DA0E243A-844C-457D-B84A-31DC79BCBB81}"/>
                </a:ext>
              </a:extLst>
            </p:cNvPr>
            <p:cNvSpPr/>
            <p:nvPr/>
          </p:nvSpPr>
          <p:spPr bwMode="auto">
            <a:xfrm>
              <a:off x="3667125" y="4776788"/>
              <a:ext cx="200025" cy="42863"/>
            </a:xfrm>
            <a:custGeom>
              <a:avLst/>
              <a:gdLst>
                <a:gd name="T0" fmla="*/ 80 w 90"/>
                <a:gd name="T1" fmla="*/ 19 h 19"/>
                <a:gd name="T2" fmla="*/ 10 w 90"/>
                <a:gd name="T3" fmla="*/ 19 h 19"/>
                <a:gd name="T4" fmla="*/ 0 w 90"/>
                <a:gd name="T5" fmla="*/ 9 h 19"/>
                <a:gd name="T6" fmla="*/ 10 w 90"/>
                <a:gd name="T7" fmla="*/ 0 h 19"/>
                <a:gd name="T8" fmla="*/ 80 w 90"/>
                <a:gd name="T9" fmla="*/ 0 h 19"/>
                <a:gd name="T10" fmla="*/ 90 w 90"/>
                <a:gd name="T11" fmla="*/ 9 h 19"/>
                <a:gd name="T12" fmla="*/ 80 w 90"/>
                <a:gd name="T13" fmla="*/ 19 h 19"/>
                <a:gd name="T14" fmla="*/ 10 w 90"/>
                <a:gd name="T15" fmla="*/ 3 h 19"/>
                <a:gd name="T16" fmla="*/ 3 w 90"/>
                <a:gd name="T17" fmla="*/ 9 h 19"/>
                <a:gd name="T18" fmla="*/ 10 w 90"/>
                <a:gd name="T19" fmla="*/ 16 h 19"/>
                <a:gd name="T20" fmla="*/ 80 w 90"/>
                <a:gd name="T21" fmla="*/ 16 h 19"/>
                <a:gd name="T22" fmla="*/ 87 w 90"/>
                <a:gd name="T23" fmla="*/ 9 h 19"/>
                <a:gd name="T24" fmla="*/ 80 w 90"/>
                <a:gd name="T25" fmla="*/ 3 h 19"/>
                <a:gd name="T26" fmla="*/ 10 w 90"/>
                <a:gd name="T2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9">
                  <a:moveTo>
                    <a:pt x="8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9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0"/>
                    <a:pt x="90" y="4"/>
                    <a:pt x="90" y="9"/>
                  </a:cubicBezTo>
                  <a:cubicBezTo>
                    <a:pt x="90" y="15"/>
                    <a:pt x="85" y="19"/>
                    <a:pt x="80" y="19"/>
                  </a:cubicBezTo>
                  <a:close/>
                  <a:moveTo>
                    <a:pt x="10" y="3"/>
                  </a:moveTo>
                  <a:cubicBezTo>
                    <a:pt x="6" y="3"/>
                    <a:pt x="3" y="6"/>
                    <a:pt x="3" y="9"/>
                  </a:cubicBezTo>
                  <a:cubicBezTo>
                    <a:pt x="3" y="13"/>
                    <a:pt x="6" y="16"/>
                    <a:pt x="1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4" y="16"/>
                    <a:pt x="87" y="13"/>
                    <a:pt x="87" y="9"/>
                  </a:cubicBezTo>
                  <a:cubicBezTo>
                    <a:pt x="87" y="6"/>
                    <a:pt x="84" y="3"/>
                    <a:pt x="80" y="3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51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íṡḻîḋè">
              <a:extLst>
                <a:ext uri="{FF2B5EF4-FFF2-40B4-BE49-F238E27FC236}">
                  <a16:creationId xmlns:a16="http://schemas.microsoft.com/office/drawing/2014/main" id="{8310A19A-F9D9-40C6-9D81-353AF7856BAA}"/>
                </a:ext>
              </a:extLst>
            </p:cNvPr>
            <p:cNvSpPr/>
            <p:nvPr/>
          </p:nvSpPr>
          <p:spPr bwMode="auto">
            <a:xfrm>
              <a:off x="3511550" y="4703763"/>
              <a:ext cx="60325" cy="109538"/>
            </a:xfrm>
            <a:custGeom>
              <a:avLst/>
              <a:gdLst>
                <a:gd name="T0" fmla="*/ 13 w 27"/>
                <a:gd name="T1" fmla="*/ 49 h 49"/>
                <a:gd name="T2" fmla="*/ 0 w 27"/>
                <a:gd name="T3" fmla="*/ 35 h 49"/>
                <a:gd name="T4" fmla="*/ 0 w 27"/>
                <a:gd name="T5" fmla="*/ 14 h 49"/>
                <a:gd name="T6" fmla="*/ 13 w 27"/>
                <a:gd name="T7" fmla="*/ 0 h 49"/>
                <a:gd name="T8" fmla="*/ 27 w 27"/>
                <a:gd name="T9" fmla="*/ 14 h 49"/>
                <a:gd name="T10" fmla="*/ 27 w 27"/>
                <a:gd name="T11" fmla="*/ 35 h 49"/>
                <a:gd name="T12" fmla="*/ 13 w 27"/>
                <a:gd name="T13" fmla="*/ 49 h 49"/>
                <a:gd name="T14" fmla="*/ 13 w 27"/>
                <a:gd name="T15" fmla="*/ 2 h 49"/>
                <a:gd name="T16" fmla="*/ 2 w 27"/>
                <a:gd name="T17" fmla="*/ 14 h 49"/>
                <a:gd name="T18" fmla="*/ 2 w 27"/>
                <a:gd name="T19" fmla="*/ 35 h 49"/>
                <a:gd name="T20" fmla="*/ 13 w 27"/>
                <a:gd name="T21" fmla="*/ 47 h 49"/>
                <a:gd name="T22" fmla="*/ 25 w 27"/>
                <a:gd name="T23" fmla="*/ 35 h 49"/>
                <a:gd name="T24" fmla="*/ 25 w 27"/>
                <a:gd name="T25" fmla="*/ 14 h 49"/>
                <a:gd name="T26" fmla="*/ 13 w 27"/>
                <a:gd name="T2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49">
                  <a:moveTo>
                    <a:pt x="13" y="49"/>
                  </a:moveTo>
                  <a:cubicBezTo>
                    <a:pt x="6" y="49"/>
                    <a:pt x="0" y="43"/>
                    <a:pt x="0" y="3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1" y="0"/>
                    <a:pt x="27" y="6"/>
                    <a:pt x="27" y="14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7" y="43"/>
                    <a:pt x="21" y="49"/>
                    <a:pt x="13" y="49"/>
                  </a:cubicBezTo>
                  <a:close/>
                  <a:moveTo>
                    <a:pt x="13" y="2"/>
                  </a:moveTo>
                  <a:cubicBezTo>
                    <a:pt x="7" y="2"/>
                    <a:pt x="2" y="8"/>
                    <a:pt x="2" y="1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41"/>
                    <a:pt x="7" y="47"/>
                    <a:pt x="13" y="47"/>
                  </a:cubicBezTo>
                  <a:cubicBezTo>
                    <a:pt x="20" y="47"/>
                    <a:pt x="25" y="41"/>
                    <a:pt x="25" y="35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8"/>
                    <a:pt x="20" y="2"/>
                    <a:pt x="13" y="2"/>
                  </a:cubicBezTo>
                  <a:close/>
                </a:path>
              </a:pathLst>
            </a:custGeom>
            <a:solidFill>
              <a:srgbClr val="51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ṣ1ïḓé">
              <a:extLst>
                <a:ext uri="{FF2B5EF4-FFF2-40B4-BE49-F238E27FC236}">
                  <a16:creationId xmlns:a16="http://schemas.microsoft.com/office/drawing/2014/main" id="{B1811478-9624-4001-8C0D-05FBBE4F4EF4}"/>
                </a:ext>
              </a:extLst>
            </p:cNvPr>
            <p:cNvSpPr/>
            <p:nvPr/>
          </p:nvSpPr>
          <p:spPr bwMode="auto">
            <a:xfrm>
              <a:off x="3956050" y="4703763"/>
              <a:ext cx="61913" cy="109538"/>
            </a:xfrm>
            <a:custGeom>
              <a:avLst/>
              <a:gdLst>
                <a:gd name="T0" fmla="*/ 14 w 28"/>
                <a:gd name="T1" fmla="*/ 49 h 49"/>
                <a:gd name="T2" fmla="*/ 0 w 28"/>
                <a:gd name="T3" fmla="*/ 35 h 49"/>
                <a:gd name="T4" fmla="*/ 0 w 28"/>
                <a:gd name="T5" fmla="*/ 14 h 49"/>
                <a:gd name="T6" fmla="*/ 14 w 28"/>
                <a:gd name="T7" fmla="*/ 0 h 49"/>
                <a:gd name="T8" fmla="*/ 28 w 28"/>
                <a:gd name="T9" fmla="*/ 14 h 49"/>
                <a:gd name="T10" fmla="*/ 28 w 28"/>
                <a:gd name="T11" fmla="*/ 35 h 49"/>
                <a:gd name="T12" fmla="*/ 14 w 28"/>
                <a:gd name="T13" fmla="*/ 49 h 49"/>
                <a:gd name="T14" fmla="*/ 14 w 28"/>
                <a:gd name="T15" fmla="*/ 2 h 49"/>
                <a:gd name="T16" fmla="*/ 2 w 28"/>
                <a:gd name="T17" fmla="*/ 14 h 49"/>
                <a:gd name="T18" fmla="*/ 2 w 28"/>
                <a:gd name="T19" fmla="*/ 35 h 49"/>
                <a:gd name="T20" fmla="*/ 14 w 28"/>
                <a:gd name="T21" fmla="*/ 47 h 49"/>
                <a:gd name="T22" fmla="*/ 26 w 28"/>
                <a:gd name="T23" fmla="*/ 35 h 49"/>
                <a:gd name="T24" fmla="*/ 26 w 28"/>
                <a:gd name="T25" fmla="*/ 14 h 49"/>
                <a:gd name="T26" fmla="*/ 14 w 28"/>
                <a:gd name="T2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9">
                  <a:moveTo>
                    <a:pt x="14" y="49"/>
                  </a:moveTo>
                  <a:cubicBezTo>
                    <a:pt x="7" y="49"/>
                    <a:pt x="0" y="43"/>
                    <a:pt x="0" y="3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1" y="0"/>
                    <a:pt x="28" y="6"/>
                    <a:pt x="28" y="14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8" y="43"/>
                    <a:pt x="21" y="49"/>
                    <a:pt x="14" y="49"/>
                  </a:cubicBezTo>
                  <a:close/>
                  <a:moveTo>
                    <a:pt x="14" y="2"/>
                  </a:moveTo>
                  <a:cubicBezTo>
                    <a:pt x="8" y="2"/>
                    <a:pt x="2" y="8"/>
                    <a:pt x="2" y="1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41"/>
                    <a:pt x="8" y="47"/>
                    <a:pt x="14" y="47"/>
                  </a:cubicBezTo>
                  <a:cubicBezTo>
                    <a:pt x="20" y="47"/>
                    <a:pt x="26" y="41"/>
                    <a:pt x="26" y="3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8"/>
                    <a:pt x="20" y="2"/>
                    <a:pt x="14" y="2"/>
                  </a:cubicBezTo>
                  <a:close/>
                </a:path>
              </a:pathLst>
            </a:custGeom>
            <a:solidFill>
              <a:srgbClr val="516C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iṥļîďe">
              <a:extLst>
                <a:ext uri="{FF2B5EF4-FFF2-40B4-BE49-F238E27FC236}">
                  <a16:creationId xmlns:a16="http://schemas.microsoft.com/office/drawing/2014/main" id="{E5E60205-000B-4551-B3CD-AFDA2F7433E7}"/>
                </a:ext>
              </a:extLst>
            </p:cNvPr>
            <p:cNvSpPr/>
            <p:nvPr/>
          </p:nvSpPr>
          <p:spPr bwMode="auto">
            <a:xfrm>
              <a:off x="4581525" y="4478338"/>
              <a:ext cx="57150" cy="34925"/>
            </a:xfrm>
            <a:custGeom>
              <a:avLst/>
              <a:gdLst>
                <a:gd name="T0" fmla="*/ 1 w 26"/>
                <a:gd name="T1" fmla="*/ 16 h 16"/>
                <a:gd name="T2" fmla="*/ 1 w 26"/>
                <a:gd name="T3" fmla="*/ 15 h 16"/>
                <a:gd name="T4" fmla="*/ 1 w 26"/>
                <a:gd name="T5" fmla="*/ 14 h 16"/>
                <a:gd name="T6" fmla="*/ 24 w 26"/>
                <a:gd name="T7" fmla="*/ 0 h 16"/>
                <a:gd name="T8" fmla="*/ 25 w 26"/>
                <a:gd name="T9" fmla="*/ 0 h 16"/>
                <a:gd name="T10" fmla="*/ 25 w 26"/>
                <a:gd name="T11" fmla="*/ 2 h 16"/>
                <a:gd name="T12" fmla="*/ 2 w 26"/>
                <a:gd name="T13" fmla="*/ 16 h 16"/>
                <a:gd name="T14" fmla="*/ 1 w 2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">
                  <a:moveTo>
                    <a:pt x="1" y="16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5" y="0"/>
                    <a:pt x="25" y="0"/>
                  </a:cubicBezTo>
                  <a:cubicBezTo>
                    <a:pt x="26" y="1"/>
                    <a:pt x="25" y="2"/>
                    <a:pt x="25" y="2"/>
                  </a:cubicBezTo>
                  <a:cubicBezTo>
                    <a:pt x="2" y="16"/>
                    <a:pt x="2" y="16"/>
                    <a:pt x="2" y="16"/>
                  </a:cubicBez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iş1íḓè">
              <a:extLst>
                <a:ext uri="{FF2B5EF4-FFF2-40B4-BE49-F238E27FC236}">
                  <a16:creationId xmlns:a16="http://schemas.microsoft.com/office/drawing/2014/main" id="{2F4549EC-D01A-4EF5-A9C2-449E9BC203D3}"/>
                </a:ext>
              </a:extLst>
            </p:cNvPr>
            <p:cNvSpPr/>
            <p:nvPr/>
          </p:nvSpPr>
          <p:spPr bwMode="auto">
            <a:xfrm>
              <a:off x="4581525" y="4457700"/>
              <a:ext cx="11113" cy="55563"/>
            </a:xfrm>
            <a:custGeom>
              <a:avLst/>
              <a:gdLst>
                <a:gd name="T0" fmla="*/ 1 w 5"/>
                <a:gd name="T1" fmla="*/ 25 h 25"/>
                <a:gd name="T2" fmla="*/ 1 w 5"/>
                <a:gd name="T3" fmla="*/ 25 h 25"/>
                <a:gd name="T4" fmla="*/ 0 w 5"/>
                <a:gd name="T5" fmla="*/ 24 h 25"/>
                <a:gd name="T6" fmla="*/ 3 w 5"/>
                <a:gd name="T7" fmla="*/ 1 h 25"/>
                <a:gd name="T8" fmla="*/ 4 w 5"/>
                <a:gd name="T9" fmla="*/ 0 h 25"/>
                <a:gd name="T10" fmla="*/ 5 w 5"/>
                <a:gd name="T11" fmla="*/ 2 h 25"/>
                <a:gd name="T12" fmla="*/ 2 w 5"/>
                <a:gd name="T13" fmla="*/ 24 h 25"/>
                <a:gd name="T14" fmla="*/ 1 w 5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5">
                  <a:moveTo>
                    <a:pt x="1" y="25"/>
                  </a:move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4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íṩlîḑé">
              <a:extLst>
                <a:ext uri="{FF2B5EF4-FFF2-40B4-BE49-F238E27FC236}">
                  <a16:creationId xmlns:a16="http://schemas.microsoft.com/office/drawing/2014/main" id="{F71F5413-687B-44DC-97F4-9F0F41A29E9F}"/>
                </a:ext>
              </a:extLst>
            </p:cNvPr>
            <p:cNvSpPr/>
            <p:nvPr/>
          </p:nvSpPr>
          <p:spPr bwMode="auto">
            <a:xfrm>
              <a:off x="4017963" y="4246563"/>
              <a:ext cx="160338" cy="82550"/>
            </a:xfrm>
            <a:custGeom>
              <a:avLst/>
              <a:gdLst>
                <a:gd name="T0" fmla="*/ 27 w 72"/>
                <a:gd name="T1" fmla="*/ 37 h 37"/>
                <a:gd name="T2" fmla="*/ 9 w 72"/>
                <a:gd name="T3" fmla="*/ 33 h 37"/>
                <a:gd name="T4" fmla="*/ 1 w 72"/>
                <a:gd name="T5" fmla="*/ 30 h 37"/>
                <a:gd name="T6" fmla="*/ 1 w 72"/>
                <a:gd name="T7" fmla="*/ 28 h 37"/>
                <a:gd name="T8" fmla="*/ 2 w 72"/>
                <a:gd name="T9" fmla="*/ 28 h 37"/>
                <a:gd name="T10" fmla="*/ 10 w 72"/>
                <a:gd name="T11" fmla="*/ 31 h 37"/>
                <a:gd name="T12" fmla="*/ 43 w 72"/>
                <a:gd name="T13" fmla="*/ 32 h 37"/>
                <a:gd name="T14" fmla="*/ 70 w 72"/>
                <a:gd name="T15" fmla="*/ 1 h 37"/>
                <a:gd name="T16" fmla="*/ 71 w 72"/>
                <a:gd name="T17" fmla="*/ 0 h 37"/>
                <a:gd name="T18" fmla="*/ 72 w 72"/>
                <a:gd name="T19" fmla="*/ 1 h 37"/>
                <a:gd name="T20" fmla="*/ 44 w 72"/>
                <a:gd name="T21" fmla="*/ 34 h 37"/>
                <a:gd name="T22" fmla="*/ 27 w 72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" h="37">
                  <a:moveTo>
                    <a:pt x="27" y="37"/>
                  </a:moveTo>
                  <a:cubicBezTo>
                    <a:pt x="21" y="37"/>
                    <a:pt x="15" y="36"/>
                    <a:pt x="9" y="3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0" y="29"/>
                    <a:pt x="1" y="28"/>
                  </a:cubicBezTo>
                  <a:cubicBezTo>
                    <a:pt x="1" y="28"/>
                    <a:pt x="2" y="28"/>
                    <a:pt x="2" y="28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20" y="36"/>
                    <a:pt x="32" y="37"/>
                    <a:pt x="43" y="32"/>
                  </a:cubicBezTo>
                  <a:cubicBezTo>
                    <a:pt x="55" y="27"/>
                    <a:pt x="65" y="15"/>
                    <a:pt x="70" y="1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2" y="0"/>
                    <a:pt x="72" y="1"/>
                    <a:pt x="72" y="1"/>
                  </a:cubicBezTo>
                  <a:cubicBezTo>
                    <a:pt x="67" y="16"/>
                    <a:pt x="57" y="28"/>
                    <a:pt x="44" y="34"/>
                  </a:cubicBezTo>
                  <a:cubicBezTo>
                    <a:pt x="38" y="36"/>
                    <a:pt x="32" y="37"/>
                    <a:pt x="27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iṩ1íḋê">
              <a:extLst>
                <a:ext uri="{FF2B5EF4-FFF2-40B4-BE49-F238E27FC236}">
                  <a16:creationId xmlns:a16="http://schemas.microsoft.com/office/drawing/2014/main" id="{14F46776-8B91-48FC-BD98-2FC792A87C6C}"/>
                </a:ext>
              </a:extLst>
            </p:cNvPr>
            <p:cNvSpPr/>
            <p:nvPr/>
          </p:nvSpPr>
          <p:spPr bwMode="auto">
            <a:xfrm>
              <a:off x="4195763" y="3338513"/>
              <a:ext cx="166688" cy="123825"/>
            </a:xfrm>
            <a:custGeom>
              <a:avLst/>
              <a:gdLst>
                <a:gd name="T0" fmla="*/ 55 w 75"/>
                <a:gd name="T1" fmla="*/ 20 h 56"/>
                <a:gd name="T2" fmla="*/ 1 w 75"/>
                <a:gd name="T3" fmla="*/ 11 h 56"/>
                <a:gd name="T4" fmla="*/ 2 w 75"/>
                <a:gd name="T5" fmla="*/ 12 h 56"/>
                <a:gd name="T6" fmla="*/ 20 w 75"/>
                <a:gd name="T7" fmla="*/ 44 h 56"/>
                <a:gd name="T8" fmla="*/ 74 w 75"/>
                <a:gd name="T9" fmla="*/ 56 h 56"/>
                <a:gd name="T10" fmla="*/ 55 w 75"/>
                <a:gd name="T11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6">
                  <a:moveTo>
                    <a:pt x="55" y="20"/>
                  </a:moveTo>
                  <a:cubicBezTo>
                    <a:pt x="13" y="0"/>
                    <a:pt x="1" y="11"/>
                    <a:pt x="1" y="11"/>
                  </a:cubicBezTo>
                  <a:cubicBezTo>
                    <a:pt x="0" y="11"/>
                    <a:pt x="2" y="12"/>
                    <a:pt x="2" y="12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5" y="31"/>
                    <a:pt x="55" y="20"/>
                  </a:cubicBezTo>
                  <a:close/>
                </a:path>
              </a:pathLst>
            </a:custGeom>
            <a:solidFill>
              <a:srgbClr val="405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îṡḷîḑé">
              <a:extLst>
                <a:ext uri="{FF2B5EF4-FFF2-40B4-BE49-F238E27FC236}">
                  <a16:creationId xmlns:a16="http://schemas.microsoft.com/office/drawing/2014/main" id="{3592097D-6DE9-4045-9723-6C143B87256A}"/>
                </a:ext>
              </a:extLst>
            </p:cNvPr>
            <p:cNvSpPr/>
            <p:nvPr/>
          </p:nvSpPr>
          <p:spPr bwMode="auto">
            <a:xfrm>
              <a:off x="4254500" y="2984500"/>
              <a:ext cx="322263" cy="312738"/>
            </a:xfrm>
            <a:custGeom>
              <a:avLst/>
              <a:gdLst>
                <a:gd name="T0" fmla="*/ 140 w 145"/>
                <a:gd name="T1" fmla="*/ 84 h 141"/>
                <a:gd name="T2" fmla="*/ 129 w 145"/>
                <a:gd name="T3" fmla="*/ 105 h 141"/>
                <a:gd name="T4" fmla="*/ 62 w 145"/>
                <a:gd name="T5" fmla="*/ 137 h 141"/>
                <a:gd name="T6" fmla="*/ 4 w 145"/>
                <a:gd name="T7" fmla="*/ 62 h 141"/>
                <a:gd name="T8" fmla="*/ 79 w 145"/>
                <a:gd name="T9" fmla="*/ 4 h 141"/>
                <a:gd name="T10" fmla="*/ 140 w 145"/>
                <a:gd name="T11" fmla="*/ 8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41">
                  <a:moveTo>
                    <a:pt x="140" y="84"/>
                  </a:moveTo>
                  <a:cubicBezTo>
                    <a:pt x="139" y="89"/>
                    <a:pt x="132" y="103"/>
                    <a:pt x="129" y="105"/>
                  </a:cubicBezTo>
                  <a:cubicBezTo>
                    <a:pt x="102" y="120"/>
                    <a:pt x="94" y="141"/>
                    <a:pt x="62" y="137"/>
                  </a:cubicBezTo>
                  <a:cubicBezTo>
                    <a:pt x="25" y="132"/>
                    <a:pt x="0" y="99"/>
                    <a:pt x="4" y="62"/>
                  </a:cubicBezTo>
                  <a:cubicBezTo>
                    <a:pt x="9" y="25"/>
                    <a:pt x="42" y="0"/>
                    <a:pt x="79" y="4"/>
                  </a:cubicBezTo>
                  <a:cubicBezTo>
                    <a:pt x="116" y="9"/>
                    <a:pt x="145" y="47"/>
                    <a:pt x="140" y="84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ïṥ1îḍè">
              <a:extLst>
                <a:ext uri="{FF2B5EF4-FFF2-40B4-BE49-F238E27FC236}">
                  <a16:creationId xmlns:a16="http://schemas.microsoft.com/office/drawing/2014/main" id="{6194D999-3CD8-493E-8E4F-2EC6DE8099DA}"/>
                </a:ext>
              </a:extLst>
            </p:cNvPr>
            <p:cNvSpPr/>
            <p:nvPr/>
          </p:nvSpPr>
          <p:spPr bwMode="auto">
            <a:xfrm>
              <a:off x="4216400" y="3074988"/>
              <a:ext cx="177800" cy="258763"/>
            </a:xfrm>
            <a:custGeom>
              <a:avLst/>
              <a:gdLst>
                <a:gd name="T0" fmla="*/ 80 w 80"/>
                <a:gd name="T1" fmla="*/ 50 h 116"/>
                <a:gd name="T2" fmla="*/ 34 w 80"/>
                <a:gd name="T3" fmla="*/ 116 h 116"/>
                <a:gd name="T4" fmla="*/ 0 w 80"/>
                <a:gd name="T5" fmla="*/ 29 h 116"/>
                <a:gd name="T6" fmla="*/ 45 w 80"/>
                <a:gd name="T7" fmla="*/ 0 h 116"/>
                <a:gd name="T8" fmla="*/ 80 w 80"/>
                <a:gd name="T9" fmla="*/ 5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16">
                  <a:moveTo>
                    <a:pt x="80" y="50"/>
                  </a:moveTo>
                  <a:cubicBezTo>
                    <a:pt x="80" y="78"/>
                    <a:pt x="53" y="116"/>
                    <a:pt x="34" y="116"/>
                  </a:cubicBezTo>
                  <a:cubicBezTo>
                    <a:pt x="14" y="116"/>
                    <a:pt x="0" y="57"/>
                    <a:pt x="0" y="29"/>
                  </a:cubicBezTo>
                  <a:cubicBezTo>
                    <a:pt x="0" y="1"/>
                    <a:pt x="26" y="0"/>
                    <a:pt x="45" y="0"/>
                  </a:cubicBezTo>
                  <a:cubicBezTo>
                    <a:pt x="64" y="0"/>
                    <a:pt x="80" y="22"/>
                    <a:pt x="80" y="5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3" name="íşľîḓé">
              <a:extLst>
                <a:ext uri="{FF2B5EF4-FFF2-40B4-BE49-F238E27FC236}">
                  <a16:creationId xmlns:a16="http://schemas.microsoft.com/office/drawing/2014/main" id="{1939A064-F4DD-40B4-A93C-9B3D16534726}"/>
                </a:ext>
              </a:extLst>
            </p:cNvPr>
            <p:cNvSpPr/>
            <p:nvPr/>
          </p:nvSpPr>
          <p:spPr bwMode="auto">
            <a:xfrm>
              <a:off x="4178300" y="3151188"/>
              <a:ext cx="268288" cy="368300"/>
            </a:xfrm>
            <a:custGeom>
              <a:avLst/>
              <a:gdLst>
                <a:gd name="T0" fmla="*/ 55 w 121"/>
                <a:gd name="T1" fmla="*/ 18 h 166"/>
                <a:gd name="T2" fmla="*/ 7 w 121"/>
                <a:gd name="T3" fmla="*/ 110 h 166"/>
                <a:gd name="T4" fmla="*/ 8 w 121"/>
                <a:gd name="T5" fmla="*/ 128 h 166"/>
                <a:gd name="T6" fmla="*/ 55 w 121"/>
                <a:gd name="T7" fmla="*/ 166 h 166"/>
                <a:gd name="T8" fmla="*/ 121 w 121"/>
                <a:gd name="T9" fmla="*/ 63 h 166"/>
                <a:gd name="T10" fmla="*/ 55 w 121"/>
                <a:gd name="T11" fmla="*/ 18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1" h="166">
                  <a:moveTo>
                    <a:pt x="55" y="18"/>
                  </a:moveTo>
                  <a:cubicBezTo>
                    <a:pt x="47" y="63"/>
                    <a:pt x="27" y="96"/>
                    <a:pt x="7" y="110"/>
                  </a:cubicBezTo>
                  <a:cubicBezTo>
                    <a:pt x="0" y="115"/>
                    <a:pt x="1" y="125"/>
                    <a:pt x="8" y="128"/>
                  </a:cubicBezTo>
                  <a:cubicBezTo>
                    <a:pt x="24" y="137"/>
                    <a:pt x="45" y="150"/>
                    <a:pt x="55" y="166"/>
                  </a:cubicBezTo>
                  <a:cubicBezTo>
                    <a:pt x="55" y="166"/>
                    <a:pt x="93" y="66"/>
                    <a:pt x="121" y="63"/>
                  </a:cubicBezTo>
                  <a:cubicBezTo>
                    <a:pt x="121" y="63"/>
                    <a:pt x="58" y="0"/>
                    <a:pt x="55" y="18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îsļîḋê">
              <a:extLst>
                <a:ext uri="{FF2B5EF4-FFF2-40B4-BE49-F238E27FC236}">
                  <a16:creationId xmlns:a16="http://schemas.microsoft.com/office/drawing/2014/main" id="{1D73FC79-9A12-494A-831C-BDC099CADDF8}"/>
                </a:ext>
              </a:extLst>
            </p:cNvPr>
            <p:cNvSpPr/>
            <p:nvPr/>
          </p:nvSpPr>
          <p:spPr bwMode="auto">
            <a:xfrm>
              <a:off x="4310063" y="3297238"/>
              <a:ext cx="61913" cy="111125"/>
            </a:xfrm>
            <a:custGeom>
              <a:avLst/>
              <a:gdLst>
                <a:gd name="T0" fmla="*/ 1 w 28"/>
                <a:gd name="T1" fmla="*/ 10 h 50"/>
                <a:gd name="T2" fmla="*/ 28 w 28"/>
                <a:gd name="T3" fmla="*/ 32 h 50"/>
                <a:gd name="T4" fmla="*/ 18 w 28"/>
                <a:gd name="T5" fmla="*/ 50 h 50"/>
                <a:gd name="T6" fmla="*/ 1 w 28"/>
                <a:gd name="T7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1" y="10"/>
                  </a:moveTo>
                  <a:cubicBezTo>
                    <a:pt x="0" y="0"/>
                    <a:pt x="28" y="32"/>
                    <a:pt x="28" y="32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4" y="38"/>
                    <a:pt x="1" y="1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s1íḓè">
              <a:extLst>
                <a:ext uri="{FF2B5EF4-FFF2-40B4-BE49-F238E27FC236}">
                  <a16:creationId xmlns:a16="http://schemas.microsoft.com/office/drawing/2014/main" id="{7E35D5D7-7505-47CA-9EC5-1EEE53A0700A}"/>
                </a:ext>
              </a:extLst>
            </p:cNvPr>
            <p:cNvSpPr/>
            <p:nvPr/>
          </p:nvSpPr>
          <p:spPr bwMode="auto">
            <a:xfrm>
              <a:off x="4256088" y="3028950"/>
              <a:ext cx="309563" cy="388938"/>
            </a:xfrm>
            <a:custGeom>
              <a:avLst/>
              <a:gdLst>
                <a:gd name="T0" fmla="*/ 132 w 139"/>
                <a:gd name="T1" fmla="*/ 75 h 175"/>
                <a:gd name="T2" fmla="*/ 109 w 139"/>
                <a:gd name="T3" fmla="*/ 142 h 175"/>
                <a:gd name="T4" fmla="*/ 107 w 139"/>
                <a:gd name="T5" fmla="*/ 148 h 175"/>
                <a:gd name="T6" fmla="*/ 105 w 139"/>
                <a:gd name="T7" fmla="*/ 152 h 175"/>
                <a:gd name="T8" fmla="*/ 102 w 139"/>
                <a:gd name="T9" fmla="*/ 157 h 175"/>
                <a:gd name="T10" fmla="*/ 94 w 139"/>
                <a:gd name="T11" fmla="*/ 169 h 175"/>
                <a:gd name="T12" fmla="*/ 53 w 139"/>
                <a:gd name="T13" fmla="*/ 160 h 175"/>
                <a:gd name="T14" fmla="*/ 14 w 139"/>
                <a:gd name="T15" fmla="*/ 87 h 175"/>
                <a:gd name="T16" fmla="*/ 132 w 139"/>
                <a:gd name="T17" fmla="*/ 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175">
                  <a:moveTo>
                    <a:pt x="132" y="75"/>
                  </a:moveTo>
                  <a:cubicBezTo>
                    <a:pt x="132" y="75"/>
                    <a:pt x="121" y="115"/>
                    <a:pt x="109" y="142"/>
                  </a:cubicBezTo>
                  <a:cubicBezTo>
                    <a:pt x="108" y="144"/>
                    <a:pt x="108" y="146"/>
                    <a:pt x="107" y="148"/>
                  </a:cubicBezTo>
                  <a:cubicBezTo>
                    <a:pt x="106" y="149"/>
                    <a:pt x="105" y="151"/>
                    <a:pt x="105" y="152"/>
                  </a:cubicBezTo>
                  <a:cubicBezTo>
                    <a:pt x="104" y="154"/>
                    <a:pt x="103" y="156"/>
                    <a:pt x="102" y="157"/>
                  </a:cubicBezTo>
                  <a:cubicBezTo>
                    <a:pt x="99" y="163"/>
                    <a:pt x="96" y="167"/>
                    <a:pt x="94" y="169"/>
                  </a:cubicBezTo>
                  <a:cubicBezTo>
                    <a:pt x="84" y="175"/>
                    <a:pt x="66" y="167"/>
                    <a:pt x="53" y="160"/>
                  </a:cubicBezTo>
                  <a:cubicBezTo>
                    <a:pt x="37" y="150"/>
                    <a:pt x="21" y="137"/>
                    <a:pt x="14" y="87"/>
                  </a:cubicBezTo>
                  <a:cubicBezTo>
                    <a:pt x="0" y="0"/>
                    <a:pt x="139" y="40"/>
                    <a:pt x="132" y="75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îšlïďé">
              <a:extLst>
                <a:ext uri="{FF2B5EF4-FFF2-40B4-BE49-F238E27FC236}">
                  <a16:creationId xmlns:a16="http://schemas.microsoft.com/office/drawing/2014/main" id="{4CEF40C9-5681-4270-B77E-F7AD89D40E4C}"/>
                </a:ext>
              </a:extLst>
            </p:cNvPr>
            <p:cNvSpPr/>
            <p:nvPr/>
          </p:nvSpPr>
          <p:spPr bwMode="auto">
            <a:xfrm>
              <a:off x="4483100" y="3200400"/>
              <a:ext cx="61913" cy="127000"/>
            </a:xfrm>
            <a:custGeom>
              <a:avLst/>
              <a:gdLst>
                <a:gd name="T0" fmla="*/ 26 w 28"/>
                <a:gd name="T1" fmla="*/ 9 h 57"/>
                <a:gd name="T2" fmla="*/ 26 w 28"/>
                <a:gd name="T3" fmla="*/ 51 h 57"/>
                <a:gd name="T4" fmla="*/ 20 w 28"/>
                <a:gd name="T5" fmla="*/ 56 h 57"/>
                <a:gd name="T6" fmla="*/ 0 w 28"/>
                <a:gd name="T7" fmla="*/ 49 h 57"/>
                <a:gd name="T8" fmla="*/ 26 w 28"/>
                <a:gd name="T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7">
                  <a:moveTo>
                    <a:pt x="26" y="9"/>
                  </a:moveTo>
                  <a:cubicBezTo>
                    <a:pt x="22" y="24"/>
                    <a:pt x="23" y="41"/>
                    <a:pt x="26" y="51"/>
                  </a:cubicBezTo>
                  <a:cubicBezTo>
                    <a:pt x="26" y="54"/>
                    <a:pt x="23" y="57"/>
                    <a:pt x="20" y="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28" y="0"/>
                    <a:pt x="26" y="9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ṥľíḑè">
              <a:extLst>
                <a:ext uri="{FF2B5EF4-FFF2-40B4-BE49-F238E27FC236}">
                  <a16:creationId xmlns:a16="http://schemas.microsoft.com/office/drawing/2014/main" id="{C9896685-D187-4582-9178-54BB0025037A}"/>
                </a:ext>
              </a:extLst>
            </p:cNvPr>
            <p:cNvSpPr/>
            <p:nvPr/>
          </p:nvSpPr>
          <p:spPr bwMode="auto">
            <a:xfrm>
              <a:off x="4183063" y="2921000"/>
              <a:ext cx="490538" cy="361950"/>
            </a:xfrm>
            <a:custGeom>
              <a:avLst/>
              <a:gdLst>
                <a:gd name="T0" fmla="*/ 165 w 221"/>
                <a:gd name="T1" fmla="*/ 26 h 163"/>
                <a:gd name="T2" fmla="*/ 216 w 221"/>
                <a:gd name="T3" fmla="*/ 73 h 163"/>
                <a:gd name="T4" fmla="*/ 167 w 221"/>
                <a:gd name="T5" fmla="*/ 96 h 163"/>
                <a:gd name="T6" fmla="*/ 139 w 221"/>
                <a:gd name="T7" fmla="*/ 84 h 163"/>
                <a:gd name="T8" fmla="*/ 73 w 221"/>
                <a:gd name="T9" fmla="*/ 100 h 163"/>
                <a:gd name="T10" fmla="*/ 46 w 221"/>
                <a:gd name="T11" fmla="*/ 151 h 163"/>
                <a:gd name="T12" fmla="*/ 18 w 221"/>
                <a:gd name="T13" fmla="*/ 60 h 163"/>
                <a:gd name="T14" fmla="*/ 165 w 221"/>
                <a:gd name="T15" fmla="*/ 2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163">
                  <a:moveTo>
                    <a:pt x="165" y="26"/>
                  </a:moveTo>
                  <a:cubicBezTo>
                    <a:pt x="196" y="29"/>
                    <a:pt x="221" y="41"/>
                    <a:pt x="216" y="73"/>
                  </a:cubicBezTo>
                  <a:cubicBezTo>
                    <a:pt x="211" y="103"/>
                    <a:pt x="186" y="104"/>
                    <a:pt x="167" y="96"/>
                  </a:cubicBezTo>
                  <a:cubicBezTo>
                    <a:pt x="160" y="93"/>
                    <a:pt x="151" y="85"/>
                    <a:pt x="139" y="84"/>
                  </a:cubicBezTo>
                  <a:cubicBezTo>
                    <a:pt x="118" y="81"/>
                    <a:pt x="96" y="79"/>
                    <a:pt x="73" y="100"/>
                  </a:cubicBezTo>
                  <a:cubicBezTo>
                    <a:pt x="63" y="108"/>
                    <a:pt x="50" y="140"/>
                    <a:pt x="46" y="151"/>
                  </a:cubicBezTo>
                  <a:cubicBezTo>
                    <a:pt x="41" y="163"/>
                    <a:pt x="0" y="132"/>
                    <a:pt x="18" y="60"/>
                  </a:cubicBezTo>
                  <a:cubicBezTo>
                    <a:pt x="33" y="0"/>
                    <a:pt x="150" y="24"/>
                    <a:pt x="165" y="2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iŝ1ïḋé">
              <a:extLst>
                <a:ext uri="{FF2B5EF4-FFF2-40B4-BE49-F238E27FC236}">
                  <a16:creationId xmlns:a16="http://schemas.microsoft.com/office/drawing/2014/main" id="{CE578EDB-419E-462F-9571-AD5EE9AB298C}"/>
                </a:ext>
              </a:extLst>
            </p:cNvPr>
            <p:cNvSpPr/>
            <p:nvPr/>
          </p:nvSpPr>
          <p:spPr bwMode="auto">
            <a:xfrm>
              <a:off x="4251325" y="3055938"/>
              <a:ext cx="292100" cy="179388"/>
            </a:xfrm>
            <a:custGeom>
              <a:avLst/>
              <a:gdLst>
                <a:gd name="T0" fmla="*/ 113 w 131"/>
                <a:gd name="T1" fmla="*/ 17 h 81"/>
                <a:gd name="T2" fmla="*/ 0 w 131"/>
                <a:gd name="T3" fmla="*/ 13 h 81"/>
                <a:gd name="T4" fmla="*/ 45 w 131"/>
                <a:gd name="T5" fmla="*/ 78 h 81"/>
                <a:gd name="T6" fmla="*/ 62 w 131"/>
                <a:gd name="T7" fmla="*/ 34 h 81"/>
                <a:gd name="T8" fmla="*/ 113 w 13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1">
                  <a:moveTo>
                    <a:pt x="113" y="17"/>
                  </a:moveTo>
                  <a:cubicBezTo>
                    <a:pt x="89" y="0"/>
                    <a:pt x="0" y="13"/>
                    <a:pt x="0" y="13"/>
                  </a:cubicBezTo>
                  <a:cubicBezTo>
                    <a:pt x="0" y="13"/>
                    <a:pt x="41" y="81"/>
                    <a:pt x="45" y="78"/>
                  </a:cubicBezTo>
                  <a:cubicBezTo>
                    <a:pt x="56" y="70"/>
                    <a:pt x="46" y="49"/>
                    <a:pt x="62" y="34"/>
                  </a:cubicBezTo>
                  <a:cubicBezTo>
                    <a:pt x="87" y="10"/>
                    <a:pt x="131" y="30"/>
                    <a:pt x="113" y="1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iṩļíḓe">
              <a:extLst>
                <a:ext uri="{FF2B5EF4-FFF2-40B4-BE49-F238E27FC236}">
                  <a16:creationId xmlns:a16="http://schemas.microsoft.com/office/drawing/2014/main" id="{438EB6C0-AD65-4330-B2FE-AC58DBB5247E}"/>
                </a:ext>
              </a:extLst>
            </p:cNvPr>
            <p:cNvSpPr/>
            <p:nvPr/>
          </p:nvSpPr>
          <p:spPr bwMode="auto">
            <a:xfrm>
              <a:off x="4265613" y="3106738"/>
              <a:ext cx="96838" cy="168275"/>
            </a:xfrm>
            <a:custGeom>
              <a:avLst/>
              <a:gdLst>
                <a:gd name="T0" fmla="*/ 32 w 44"/>
                <a:gd name="T1" fmla="*/ 29 h 76"/>
                <a:gd name="T2" fmla="*/ 8 w 44"/>
                <a:gd name="T3" fmla="*/ 10 h 76"/>
                <a:gd name="T4" fmla="*/ 29 w 44"/>
                <a:gd name="T5" fmla="*/ 70 h 76"/>
                <a:gd name="T6" fmla="*/ 32 w 44"/>
                <a:gd name="T7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76">
                  <a:moveTo>
                    <a:pt x="32" y="29"/>
                  </a:moveTo>
                  <a:cubicBezTo>
                    <a:pt x="31" y="28"/>
                    <a:pt x="16" y="0"/>
                    <a:pt x="8" y="10"/>
                  </a:cubicBezTo>
                  <a:cubicBezTo>
                    <a:pt x="0" y="20"/>
                    <a:pt x="7" y="54"/>
                    <a:pt x="29" y="70"/>
                  </a:cubicBezTo>
                  <a:cubicBezTo>
                    <a:pt x="38" y="76"/>
                    <a:pt x="44" y="45"/>
                    <a:pt x="32" y="29"/>
                  </a:cubicBez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iş1ïḑè">
              <a:extLst>
                <a:ext uri="{FF2B5EF4-FFF2-40B4-BE49-F238E27FC236}">
                  <a16:creationId xmlns:a16="http://schemas.microsoft.com/office/drawing/2014/main" id="{701212AB-9457-4C8C-8F2F-2AC7BC8BD671}"/>
                </a:ext>
              </a:extLst>
            </p:cNvPr>
            <p:cNvSpPr/>
            <p:nvPr/>
          </p:nvSpPr>
          <p:spPr bwMode="auto">
            <a:xfrm>
              <a:off x="4132263" y="3362325"/>
              <a:ext cx="233363" cy="157163"/>
            </a:xfrm>
            <a:custGeom>
              <a:avLst/>
              <a:gdLst>
                <a:gd name="T0" fmla="*/ 101 w 105"/>
                <a:gd name="T1" fmla="*/ 59 h 71"/>
                <a:gd name="T2" fmla="*/ 99 w 105"/>
                <a:gd name="T3" fmla="*/ 61 h 71"/>
                <a:gd name="T4" fmla="*/ 88 w 105"/>
                <a:gd name="T5" fmla="*/ 71 h 71"/>
                <a:gd name="T6" fmla="*/ 0 w 105"/>
                <a:gd name="T7" fmla="*/ 41 h 71"/>
                <a:gd name="T8" fmla="*/ 17 w 105"/>
                <a:gd name="T9" fmla="*/ 17 h 71"/>
                <a:gd name="T10" fmla="*/ 19 w 105"/>
                <a:gd name="T11" fmla="*/ 15 h 71"/>
                <a:gd name="T12" fmla="*/ 30 w 105"/>
                <a:gd name="T13" fmla="*/ 0 h 71"/>
                <a:gd name="T14" fmla="*/ 61 w 105"/>
                <a:gd name="T15" fmla="*/ 11 h 71"/>
                <a:gd name="T16" fmla="*/ 103 w 105"/>
                <a:gd name="T17" fmla="*/ 40 h 71"/>
                <a:gd name="T18" fmla="*/ 101 w 105"/>
                <a:gd name="T19" fmla="*/ 5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71">
                  <a:moveTo>
                    <a:pt x="101" y="59"/>
                  </a:moveTo>
                  <a:cubicBezTo>
                    <a:pt x="100" y="60"/>
                    <a:pt x="100" y="61"/>
                    <a:pt x="99" y="61"/>
                  </a:cubicBezTo>
                  <a:cubicBezTo>
                    <a:pt x="95" y="68"/>
                    <a:pt x="88" y="71"/>
                    <a:pt x="88" y="71"/>
                  </a:cubicBezTo>
                  <a:cubicBezTo>
                    <a:pt x="88" y="71"/>
                    <a:pt x="34" y="27"/>
                    <a:pt x="0" y="41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43" y="2"/>
                    <a:pt x="61" y="11"/>
                  </a:cubicBezTo>
                  <a:cubicBezTo>
                    <a:pt x="79" y="21"/>
                    <a:pt x="100" y="29"/>
                    <a:pt x="103" y="40"/>
                  </a:cubicBezTo>
                  <a:cubicBezTo>
                    <a:pt x="105" y="48"/>
                    <a:pt x="103" y="54"/>
                    <a:pt x="101" y="59"/>
                  </a:cubicBezTo>
                  <a:close/>
                </a:path>
              </a:pathLst>
            </a:custGeom>
            <a:solidFill>
              <a:srgbClr val="7C8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ṩḻîdé">
              <a:extLst>
                <a:ext uri="{FF2B5EF4-FFF2-40B4-BE49-F238E27FC236}">
                  <a16:creationId xmlns:a16="http://schemas.microsoft.com/office/drawing/2014/main" id="{7C8212B9-BBE3-4235-8FDD-93D8C6F82FB2}"/>
                </a:ext>
              </a:extLst>
            </p:cNvPr>
            <p:cNvSpPr/>
            <p:nvPr/>
          </p:nvSpPr>
          <p:spPr bwMode="auto">
            <a:xfrm>
              <a:off x="3843338" y="3427413"/>
              <a:ext cx="528638" cy="923925"/>
            </a:xfrm>
            <a:custGeom>
              <a:avLst/>
              <a:gdLst>
                <a:gd name="T0" fmla="*/ 42 w 238"/>
                <a:gd name="T1" fmla="*/ 411 h 416"/>
                <a:gd name="T2" fmla="*/ 33 w 238"/>
                <a:gd name="T3" fmla="*/ 413 h 416"/>
                <a:gd name="T4" fmla="*/ 128 w 238"/>
                <a:gd name="T5" fmla="*/ 11 h 416"/>
                <a:gd name="T6" fmla="*/ 178 w 238"/>
                <a:gd name="T7" fmla="*/ 10 h 416"/>
                <a:gd name="T8" fmla="*/ 223 w 238"/>
                <a:gd name="T9" fmla="*/ 51 h 416"/>
                <a:gd name="T10" fmla="*/ 199 w 238"/>
                <a:gd name="T11" fmla="*/ 287 h 416"/>
                <a:gd name="T12" fmla="*/ 206 w 238"/>
                <a:gd name="T13" fmla="*/ 346 h 416"/>
                <a:gd name="T14" fmla="*/ 125 w 238"/>
                <a:gd name="T15" fmla="*/ 385 h 416"/>
                <a:gd name="T16" fmla="*/ 42 w 238"/>
                <a:gd name="T17" fmla="*/ 411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416">
                  <a:moveTo>
                    <a:pt x="42" y="411"/>
                  </a:moveTo>
                  <a:cubicBezTo>
                    <a:pt x="38" y="412"/>
                    <a:pt x="33" y="416"/>
                    <a:pt x="33" y="413"/>
                  </a:cubicBezTo>
                  <a:cubicBezTo>
                    <a:pt x="26" y="364"/>
                    <a:pt x="0" y="107"/>
                    <a:pt x="128" y="11"/>
                  </a:cubicBezTo>
                  <a:cubicBezTo>
                    <a:pt x="143" y="0"/>
                    <a:pt x="160" y="4"/>
                    <a:pt x="178" y="10"/>
                  </a:cubicBezTo>
                  <a:cubicBezTo>
                    <a:pt x="189" y="15"/>
                    <a:pt x="212" y="27"/>
                    <a:pt x="223" y="51"/>
                  </a:cubicBezTo>
                  <a:cubicBezTo>
                    <a:pt x="238" y="88"/>
                    <a:pt x="216" y="212"/>
                    <a:pt x="199" y="287"/>
                  </a:cubicBezTo>
                  <a:cubicBezTo>
                    <a:pt x="192" y="322"/>
                    <a:pt x="206" y="346"/>
                    <a:pt x="206" y="346"/>
                  </a:cubicBezTo>
                  <a:cubicBezTo>
                    <a:pt x="206" y="346"/>
                    <a:pt x="149" y="374"/>
                    <a:pt x="125" y="385"/>
                  </a:cubicBezTo>
                  <a:cubicBezTo>
                    <a:pt x="107" y="393"/>
                    <a:pt x="61" y="405"/>
                    <a:pt x="42" y="41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ṩḻïḋè">
              <a:extLst>
                <a:ext uri="{FF2B5EF4-FFF2-40B4-BE49-F238E27FC236}">
                  <a16:creationId xmlns:a16="http://schemas.microsoft.com/office/drawing/2014/main" id="{91FAE0E9-D8AA-47E5-9D45-92B758771708}"/>
                </a:ext>
              </a:extLst>
            </p:cNvPr>
            <p:cNvSpPr/>
            <p:nvPr/>
          </p:nvSpPr>
          <p:spPr bwMode="auto">
            <a:xfrm>
              <a:off x="3943350" y="4108450"/>
              <a:ext cx="263525" cy="128588"/>
            </a:xfrm>
            <a:custGeom>
              <a:avLst/>
              <a:gdLst>
                <a:gd name="T0" fmla="*/ 1 w 119"/>
                <a:gd name="T1" fmla="*/ 58 h 58"/>
                <a:gd name="T2" fmla="*/ 1 w 119"/>
                <a:gd name="T3" fmla="*/ 58 h 58"/>
                <a:gd name="T4" fmla="*/ 1 w 119"/>
                <a:gd name="T5" fmla="*/ 56 h 58"/>
                <a:gd name="T6" fmla="*/ 119 w 119"/>
                <a:gd name="T7" fmla="*/ 17 h 58"/>
                <a:gd name="T8" fmla="*/ 119 w 119"/>
                <a:gd name="T9" fmla="*/ 18 h 58"/>
                <a:gd name="T10" fmla="*/ 118 w 119"/>
                <a:gd name="T11" fmla="*/ 19 h 58"/>
                <a:gd name="T12" fmla="*/ 2 w 119"/>
                <a:gd name="T13" fmla="*/ 58 h 58"/>
                <a:gd name="T14" fmla="*/ 1 w 119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58">
                  <a:moveTo>
                    <a:pt x="1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0" y="57"/>
                    <a:pt x="0" y="57"/>
                    <a:pt x="1" y="56"/>
                  </a:cubicBezTo>
                  <a:cubicBezTo>
                    <a:pt x="1" y="56"/>
                    <a:pt x="52" y="0"/>
                    <a:pt x="119" y="17"/>
                  </a:cubicBezTo>
                  <a:cubicBezTo>
                    <a:pt x="119" y="17"/>
                    <a:pt x="119" y="18"/>
                    <a:pt x="119" y="18"/>
                  </a:cubicBezTo>
                  <a:cubicBezTo>
                    <a:pt x="119" y="19"/>
                    <a:pt x="119" y="19"/>
                    <a:pt x="118" y="19"/>
                  </a:cubicBezTo>
                  <a:cubicBezTo>
                    <a:pt x="53" y="3"/>
                    <a:pt x="3" y="57"/>
                    <a:pt x="2" y="58"/>
                  </a:cubicBezTo>
                  <a:lnTo>
                    <a:pt x="1" y="58"/>
                  </a:ln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íśļiḍé">
              <a:extLst>
                <a:ext uri="{FF2B5EF4-FFF2-40B4-BE49-F238E27FC236}">
                  <a16:creationId xmlns:a16="http://schemas.microsoft.com/office/drawing/2014/main" id="{B589ED38-312F-44AE-9539-85180C231402}"/>
                </a:ext>
              </a:extLst>
            </p:cNvPr>
            <p:cNvSpPr/>
            <p:nvPr/>
          </p:nvSpPr>
          <p:spPr bwMode="auto">
            <a:xfrm>
              <a:off x="4033838" y="3446463"/>
              <a:ext cx="504825" cy="766763"/>
            </a:xfrm>
            <a:custGeom>
              <a:avLst/>
              <a:gdLst>
                <a:gd name="T0" fmla="*/ 227 w 227"/>
                <a:gd name="T1" fmla="*/ 302 h 345"/>
                <a:gd name="T2" fmla="*/ 207 w 227"/>
                <a:gd name="T3" fmla="*/ 345 h 345"/>
                <a:gd name="T4" fmla="*/ 36 w 227"/>
                <a:gd name="T5" fmla="*/ 258 h 345"/>
                <a:gd name="T6" fmla="*/ 56 w 227"/>
                <a:gd name="T7" fmla="*/ 73 h 345"/>
                <a:gd name="T8" fmla="*/ 124 w 227"/>
                <a:gd name="T9" fmla="*/ 23 h 345"/>
                <a:gd name="T10" fmla="*/ 141 w 227"/>
                <a:gd name="T11" fmla="*/ 80 h 345"/>
                <a:gd name="T12" fmla="*/ 124 w 227"/>
                <a:gd name="T13" fmla="*/ 221 h 345"/>
                <a:gd name="T14" fmla="*/ 213 w 227"/>
                <a:gd name="T15" fmla="*/ 291 h 345"/>
                <a:gd name="T16" fmla="*/ 215 w 227"/>
                <a:gd name="T17" fmla="*/ 292 h 345"/>
                <a:gd name="T18" fmla="*/ 227 w 227"/>
                <a:gd name="T19" fmla="*/ 30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7" h="345">
                  <a:moveTo>
                    <a:pt x="227" y="302"/>
                  </a:moveTo>
                  <a:cubicBezTo>
                    <a:pt x="207" y="345"/>
                    <a:pt x="207" y="345"/>
                    <a:pt x="207" y="345"/>
                  </a:cubicBezTo>
                  <a:cubicBezTo>
                    <a:pt x="207" y="345"/>
                    <a:pt x="68" y="311"/>
                    <a:pt x="36" y="258"/>
                  </a:cubicBezTo>
                  <a:cubicBezTo>
                    <a:pt x="0" y="200"/>
                    <a:pt x="37" y="96"/>
                    <a:pt x="56" y="73"/>
                  </a:cubicBezTo>
                  <a:cubicBezTo>
                    <a:pt x="75" y="50"/>
                    <a:pt x="107" y="0"/>
                    <a:pt x="124" y="23"/>
                  </a:cubicBezTo>
                  <a:cubicBezTo>
                    <a:pt x="124" y="23"/>
                    <a:pt x="141" y="41"/>
                    <a:pt x="141" y="80"/>
                  </a:cubicBezTo>
                  <a:cubicBezTo>
                    <a:pt x="141" y="87"/>
                    <a:pt x="124" y="221"/>
                    <a:pt x="124" y="221"/>
                  </a:cubicBezTo>
                  <a:cubicBezTo>
                    <a:pt x="213" y="291"/>
                    <a:pt x="213" y="291"/>
                    <a:pt x="213" y="291"/>
                  </a:cubicBezTo>
                  <a:cubicBezTo>
                    <a:pt x="215" y="292"/>
                    <a:pt x="215" y="292"/>
                    <a:pt x="215" y="292"/>
                  </a:cubicBezTo>
                  <a:lnTo>
                    <a:pt x="227" y="30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î$ḻîde">
              <a:extLst>
                <a:ext uri="{FF2B5EF4-FFF2-40B4-BE49-F238E27FC236}">
                  <a16:creationId xmlns:a16="http://schemas.microsoft.com/office/drawing/2014/main" id="{86ABA3C7-3416-4EB4-8584-E4ED32F017A1}"/>
                </a:ext>
              </a:extLst>
            </p:cNvPr>
            <p:cNvSpPr/>
            <p:nvPr/>
          </p:nvSpPr>
          <p:spPr bwMode="auto">
            <a:xfrm>
              <a:off x="4491038" y="4146550"/>
              <a:ext cx="196850" cy="128588"/>
            </a:xfrm>
            <a:custGeom>
              <a:avLst/>
              <a:gdLst>
                <a:gd name="T0" fmla="*/ 15 w 88"/>
                <a:gd name="T1" fmla="*/ 0 h 58"/>
                <a:gd name="T2" fmla="*/ 57 w 88"/>
                <a:gd name="T3" fmla="*/ 7 h 58"/>
                <a:gd name="T4" fmla="*/ 73 w 88"/>
                <a:gd name="T5" fmla="*/ 21 h 58"/>
                <a:gd name="T6" fmla="*/ 74 w 88"/>
                <a:gd name="T7" fmla="*/ 32 h 58"/>
                <a:gd name="T8" fmla="*/ 79 w 88"/>
                <a:gd name="T9" fmla="*/ 37 h 58"/>
                <a:gd name="T10" fmla="*/ 86 w 88"/>
                <a:gd name="T11" fmla="*/ 56 h 58"/>
                <a:gd name="T12" fmla="*/ 77 w 88"/>
                <a:gd name="T13" fmla="*/ 53 h 58"/>
                <a:gd name="T14" fmla="*/ 70 w 88"/>
                <a:gd name="T15" fmla="*/ 43 h 58"/>
                <a:gd name="T16" fmla="*/ 60 w 88"/>
                <a:gd name="T17" fmla="*/ 40 h 58"/>
                <a:gd name="T18" fmla="*/ 45 w 88"/>
                <a:gd name="T19" fmla="*/ 45 h 58"/>
                <a:gd name="T20" fmla="*/ 0 w 88"/>
                <a:gd name="T21" fmla="*/ 32 h 58"/>
                <a:gd name="T22" fmla="*/ 15 w 88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" h="58">
                  <a:moveTo>
                    <a:pt x="15" y="0"/>
                  </a:moveTo>
                  <a:cubicBezTo>
                    <a:pt x="57" y="7"/>
                    <a:pt x="57" y="7"/>
                    <a:pt x="57" y="7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2" y="28"/>
                    <a:pt x="74" y="32"/>
                  </a:cubicBezTo>
                  <a:cubicBezTo>
                    <a:pt x="74" y="34"/>
                    <a:pt x="76" y="32"/>
                    <a:pt x="79" y="37"/>
                  </a:cubicBezTo>
                  <a:cubicBezTo>
                    <a:pt x="85" y="45"/>
                    <a:pt x="88" y="54"/>
                    <a:pt x="86" y="56"/>
                  </a:cubicBezTo>
                  <a:cubicBezTo>
                    <a:pt x="85" y="58"/>
                    <a:pt x="81" y="58"/>
                    <a:pt x="77" y="53"/>
                  </a:cubicBezTo>
                  <a:cubicBezTo>
                    <a:pt x="75" y="52"/>
                    <a:pt x="70" y="43"/>
                    <a:pt x="70" y="43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0" y="40"/>
                    <a:pt x="54" y="49"/>
                    <a:pt x="45" y="45"/>
                  </a:cubicBezTo>
                  <a:cubicBezTo>
                    <a:pt x="34" y="41"/>
                    <a:pt x="0" y="32"/>
                    <a:pt x="0" y="32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îs1iḑe">
              <a:extLst>
                <a:ext uri="{FF2B5EF4-FFF2-40B4-BE49-F238E27FC236}">
                  <a16:creationId xmlns:a16="http://schemas.microsoft.com/office/drawing/2014/main" id="{FE1DC387-50E4-4792-8645-189ADCF1340D}"/>
                </a:ext>
              </a:extLst>
            </p:cNvPr>
            <p:cNvSpPr/>
            <p:nvPr/>
          </p:nvSpPr>
          <p:spPr bwMode="auto">
            <a:xfrm>
              <a:off x="4454525" y="4092575"/>
              <a:ext cx="57150" cy="109538"/>
            </a:xfrm>
            <a:custGeom>
              <a:avLst/>
              <a:gdLst>
                <a:gd name="T0" fmla="*/ 26 w 26"/>
                <a:gd name="T1" fmla="*/ 1 h 49"/>
                <a:gd name="T2" fmla="*/ 2 w 26"/>
                <a:gd name="T3" fmla="*/ 49 h 49"/>
                <a:gd name="T4" fmla="*/ 0 w 26"/>
                <a:gd name="T5" fmla="*/ 49 h 49"/>
                <a:gd name="T6" fmla="*/ 24 w 26"/>
                <a:gd name="T7" fmla="*/ 0 h 49"/>
                <a:gd name="T8" fmla="*/ 26 w 26"/>
                <a:gd name="T9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9">
                  <a:moveTo>
                    <a:pt x="26" y="1"/>
                  </a:moveTo>
                  <a:cubicBezTo>
                    <a:pt x="20" y="8"/>
                    <a:pt x="5" y="39"/>
                    <a:pt x="2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39"/>
                    <a:pt x="18" y="8"/>
                    <a:pt x="24" y="0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îṥḻïḓe">
              <a:extLst>
                <a:ext uri="{FF2B5EF4-FFF2-40B4-BE49-F238E27FC236}">
                  <a16:creationId xmlns:a16="http://schemas.microsoft.com/office/drawing/2014/main" id="{96238B68-0B64-4F60-942E-356BF26E3289}"/>
                </a:ext>
              </a:extLst>
            </p:cNvPr>
            <p:cNvSpPr/>
            <p:nvPr/>
          </p:nvSpPr>
          <p:spPr bwMode="auto">
            <a:xfrm>
              <a:off x="4117975" y="3795713"/>
              <a:ext cx="80963" cy="77788"/>
            </a:xfrm>
            <a:custGeom>
              <a:avLst/>
              <a:gdLst>
                <a:gd name="T0" fmla="*/ 2 w 36"/>
                <a:gd name="T1" fmla="*/ 35 h 35"/>
                <a:gd name="T2" fmla="*/ 1 w 36"/>
                <a:gd name="T3" fmla="*/ 34 h 35"/>
                <a:gd name="T4" fmla="*/ 1 w 36"/>
                <a:gd name="T5" fmla="*/ 33 h 35"/>
                <a:gd name="T6" fmla="*/ 30 w 36"/>
                <a:gd name="T7" fmla="*/ 26 h 35"/>
                <a:gd name="T8" fmla="*/ 33 w 36"/>
                <a:gd name="T9" fmla="*/ 23 h 35"/>
                <a:gd name="T10" fmla="*/ 31 w 36"/>
                <a:gd name="T11" fmla="*/ 18 h 35"/>
                <a:gd name="T12" fmla="*/ 2 w 36"/>
                <a:gd name="T13" fmla="*/ 2 h 35"/>
                <a:gd name="T14" fmla="*/ 2 w 36"/>
                <a:gd name="T15" fmla="*/ 1 h 35"/>
                <a:gd name="T16" fmla="*/ 3 w 36"/>
                <a:gd name="T17" fmla="*/ 1 h 35"/>
                <a:gd name="T18" fmla="*/ 32 w 36"/>
                <a:gd name="T19" fmla="*/ 17 h 35"/>
                <a:gd name="T20" fmla="*/ 35 w 36"/>
                <a:gd name="T21" fmla="*/ 23 h 35"/>
                <a:gd name="T22" fmla="*/ 31 w 36"/>
                <a:gd name="T23" fmla="*/ 28 h 35"/>
                <a:gd name="T24" fmla="*/ 2 w 36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35">
                  <a:moveTo>
                    <a:pt x="2" y="35"/>
                  </a:moveTo>
                  <a:cubicBezTo>
                    <a:pt x="1" y="35"/>
                    <a:pt x="1" y="34"/>
                    <a:pt x="1" y="34"/>
                  </a:cubicBezTo>
                  <a:cubicBezTo>
                    <a:pt x="0" y="33"/>
                    <a:pt x="1" y="33"/>
                    <a:pt x="1" y="33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2" y="26"/>
                    <a:pt x="33" y="24"/>
                    <a:pt x="33" y="23"/>
                  </a:cubicBezTo>
                  <a:cubicBezTo>
                    <a:pt x="34" y="21"/>
                    <a:pt x="33" y="19"/>
                    <a:pt x="31" y="1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5" y="18"/>
                    <a:pt x="36" y="20"/>
                    <a:pt x="35" y="23"/>
                  </a:cubicBezTo>
                  <a:cubicBezTo>
                    <a:pt x="35" y="25"/>
                    <a:pt x="33" y="27"/>
                    <a:pt x="31" y="28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íṩļîḑê">
              <a:extLst>
                <a:ext uri="{FF2B5EF4-FFF2-40B4-BE49-F238E27FC236}">
                  <a16:creationId xmlns:a16="http://schemas.microsoft.com/office/drawing/2014/main" id="{3C7A1A65-642E-433E-B396-FA088D4412AA}"/>
                </a:ext>
              </a:extLst>
            </p:cNvPr>
            <p:cNvSpPr/>
            <p:nvPr/>
          </p:nvSpPr>
          <p:spPr bwMode="auto">
            <a:xfrm>
              <a:off x="4040188" y="4192588"/>
              <a:ext cx="161925" cy="36513"/>
            </a:xfrm>
            <a:custGeom>
              <a:avLst/>
              <a:gdLst>
                <a:gd name="T0" fmla="*/ 1 w 73"/>
                <a:gd name="T1" fmla="*/ 16 h 16"/>
                <a:gd name="T2" fmla="*/ 0 w 73"/>
                <a:gd name="T3" fmla="*/ 15 h 16"/>
                <a:gd name="T4" fmla="*/ 1 w 73"/>
                <a:gd name="T5" fmla="*/ 14 h 16"/>
                <a:gd name="T6" fmla="*/ 72 w 73"/>
                <a:gd name="T7" fmla="*/ 0 h 16"/>
                <a:gd name="T8" fmla="*/ 73 w 73"/>
                <a:gd name="T9" fmla="*/ 1 h 16"/>
                <a:gd name="T10" fmla="*/ 72 w 73"/>
                <a:gd name="T11" fmla="*/ 2 h 16"/>
                <a:gd name="T12" fmla="*/ 1 w 7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6">
                  <a:moveTo>
                    <a:pt x="1" y="16"/>
                  </a:moveTo>
                  <a:cubicBezTo>
                    <a:pt x="0" y="16"/>
                    <a:pt x="0" y="16"/>
                    <a:pt x="0" y="15"/>
                  </a:cubicBezTo>
                  <a:cubicBezTo>
                    <a:pt x="0" y="15"/>
                    <a:pt x="0" y="14"/>
                    <a:pt x="1" y="14"/>
                  </a:cubicBezTo>
                  <a:cubicBezTo>
                    <a:pt x="29" y="9"/>
                    <a:pt x="72" y="0"/>
                    <a:pt x="72" y="0"/>
                  </a:cubicBezTo>
                  <a:cubicBezTo>
                    <a:pt x="73" y="0"/>
                    <a:pt x="73" y="0"/>
                    <a:pt x="73" y="1"/>
                  </a:cubicBezTo>
                  <a:cubicBezTo>
                    <a:pt x="73" y="1"/>
                    <a:pt x="73" y="2"/>
                    <a:pt x="72" y="2"/>
                  </a:cubicBezTo>
                  <a:cubicBezTo>
                    <a:pt x="72" y="2"/>
                    <a:pt x="29" y="11"/>
                    <a:pt x="1" y="16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îṡlídè">
              <a:extLst>
                <a:ext uri="{FF2B5EF4-FFF2-40B4-BE49-F238E27FC236}">
                  <a16:creationId xmlns:a16="http://schemas.microsoft.com/office/drawing/2014/main" id="{C14034F5-1B3C-42B6-8F4C-8F447D36F673}"/>
                </a:ext>
              </a:extLst>
            </p:cNvPr>
            <p:cNvSpPr/>
            <p:nvPr/>
          </p:nvSpPr>
          <p:spPr bwMode="auto">
            <a:xfrm>
              <a:off x="4057650" y="3671888"/>
              <a:ext cx="230188" cy="473075"/>
            </a:xfrm>
            <a:custGeom>
              <a:avLst/>
              <a:gdLst>
                <a:gd name="T0" fmla="*/ 101 w 103"/>
                <a:gd name="T1" fmla="*/ 213 h 213"/>
                <a:gd name="T2" fmla="*/ 101 w 103"/>
                <a:gd name="T3" fmla="*/ 213 h 213"/>
                <a:gd name="T4" fmla="*/ 7 w 103"/>
                <a:gd name="T5" fmla="*/ 134 h 213"/>
                <a:gd name="T6" fmla="*/ 8 w 103"/>
                <a:gd name="T7" fmla="*/ 78 h 213"/>
                <a:gd name="T8" fmla="*/ 18 w 103"/>
                <a:gd name="T9" fmla="*/ 1 h 213"/>
                <a:gd name="T10" fmla="*/ 19 w 103"/>
                <a:gd name="T11" fmla="*/ 0 h 213"/>
                <a:gd name="T12" fmla="*/ 19 w 103"/>
                <a:gd name="T13" fmla="*/ 0 h 213"/>
                <a:gd name="T14" fmla="*/ 20 w 103"/>
                <a:gd name="T15" fmla="*/ 1 h 213"/>
                <a:gd name="T16" fmla="*/ 9 w 103"/>
                <a:gd name="T17" fmla="*/ 79 h 213"/>
                <a:gd name="T18" fmla="*/ 9 w 103"/>
                <a:gd name="T19" fmla="*/ 133 h 213"/>
                <a:gd name="T20" fmla="*/ 102 w 103"/>
                <a:gd name="T21" fmla="*/ 211 h 213"/>
                <a:gd name="T22" fmla="*/ 102 w 103"/>
                <a:gd name="T23" fmla="*/ 212 h 213"/>
                <a:gd name="T24" fmla="*/ 101 w 103"/>
                <a:gd name="T2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13">
                  <a:moveTo>
                    <a:pt x="101" y="213"/>
                  </a:moveTo>
                  <a:cubicBezTo>
                    <a:pt x="101" y="213"/>
                    <a:pt x="101" y="213"/>
                    <a:pt x="101" y="213"/>
                  </a:cubicBezTo>
                  <a:cubicBezTo>
                    <a:pt x="100" y="212"/>
                    <a:pt x="28" y="183"/>
                    <a:pt x="7" y="134"/>
                  </a:cubicBezTo>
                  <a:cubicBezTo>
                    <a:pt x="0" y="116"/>
                    <a:pt x="0" y="97"/>
                    <a:pt x="8" y="78"/>
                  </a:cubicBezTo>
                  <a:cubicBezTo>
                    <a:pt x="18" y="53"/>
                    <a:pt x="18" y="2"/>
                    <a:pt x="18" y="1"/>
                  </a:cubicBezTo>
                  <a:cubicBezTo>
                    <a:pt x="18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20" y="2"/>
                    <a:pt x="20" y="54"/>
                    <a:pt x="9" y="79"/>
                  </a:cubicBezTo>
                  <a:cubicBezTo>
                    <a:pt x="2" y="97"/>
                    <a:pt x="2" y="116"/>
                    <a:pt x="9" y="133"/>
                  </a:cubicBezTo>
                  <a:cubicBezTo>
                    <a:pt x="30" y="182"/>
                    <a:pt x="101" y="211"/>
                    <a:pt x="102" y="211"/>
                  </a:cubicBezTo>
                  <a:cubicBezTo>
                    <a:pt x="102" y="211"/>
                    <a:pt x="103" y="212"/>
                    <a:pt x="102" y="212"/>
                  </a:cubicBezTo>
                  <a:cubicBezTo>
                    <a:pt x="102" y="212"/>
                    <a:pt x="102" y="213"/>
                    <a:pt x="101" y="213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îSļíḋè">
              <a:extLst>
                <a:ext uri="{FF2B5EF4-FFF2-40B4-BE49-F238E27FC236}">
                  <a16:creationId xmlns:a16="http://schemas.microsoft.com/office/drawing/2014/main" id="{70475EDE-17F0-4C5A-8078-F1214A745FCE}"/>
                </a:ext>
              </a:extLst>
            </p:cNvPr>
            <p:cNvSpPr/>
            <p:nvPr/>
          </p:nvSpPr>
          <p:spPr bwMode="auto">
            <a:xfrm>
              <a:off x="4432300" y="3173413"/>
              <a:ext cx="112713" cy="38100"/>
            </a:xfrm>
            <a:custGeom>
              <a:avLst/>
              <a:gdLst>
                <a:gd name="T0" fmla="*/ 2 w 51"/>
                <a:gd name="T1" fmla="*/ 5 h 17"/>
                <a:gd name="T2" fmla="*/ 8 w 51"/>
                <a:gd name="T3" fmla="*/ 2 h 17"/>
                <a:gd name="T4" fmla="*/ 18 w 51"/>
                <a:gd name="T5" fmla="*/ 1 h 17"/>
                <a:gd name="T6" fmla="*/ 43 w 51"/>
                <a:gd name="T7" fmla="*/ 4 h 17"/>
                <a:gd name="T8" fmla="*/ 43 w 51"/>
                <a:gd name="T9" fmla="*/ 15 h 17"/>
                <a:gd name="T10" fmla="*/ 2 w 51"/>
                <a:gd name="T1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2" y="5"/>
                  </a:moveTo>
                  <a:cubicBezTo>
                    <a:pt x="0" y="4"/>
                    <a:pt x="8" y="2"/>
                    <a:pt x="8" y="2"/>
                  </a:cubicBezTo>
                  <a:cubicBezTo>
                    <a:pt x="11" y="1"/>
                    <a:pt x="15" y="0"/>
                    <a:pt x="18" y="1"/>
                  </a:cubicBezTo>
                  <a:cubicBezTo>
                    <a:pt x="26" y="1"/>
                    <a:pt x="38" y="2"/>
                    <a:pt x="43" y="4"/>
                  </a:cubicBezTo>
                  <a:cubicBezTo>
                    <a:pt x="51" y="8"/>
                    <a:pt x="46" y="17"/>
                    <a:pt x="43" y="15"/>
                  </a:cubicBezTo>
                  <a:cubicBezTo>
                    <a:pt x="33" y="8"/>
                    <a:pt x="8" y="8"/>
                    <a:pt x="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íşľîdê">
              <a:extLst>
                <a:ext uri="{FF2B5EF4-FFF2-40B4-BE49-F238E27FC236}">
                  <a16:creationId xmlns:a16="http://schemas.microsoft.com/office/drawing/2014/main" id="{4E600DDC-991D-42BB-9ACD-84135DA4B18B}"/>
                </a:ext>
              </a:extLst>
            </p:cNvPr>
            <p:cNvSpPr/>
            <p:nvPr/>
          </p:nvSpPr>
          <p:spPr bwMode="auto">
            <a:xfrm>
              <a:off x="4106863" y="3484563"/>
              <a:ext cx="147638" cy="112713"/>
            </a:xfrm>
            <a:custGeom>
              <a:avLst/>
              <a:gdLst>
                <a:gd name="T0" fmla="*/ 1 w 66"/>
                <a:gd name="T1" fmla="*/ 51 h 51"/>
                <a:gd name="T2" fmla="*/ 1 w 66"/>
                <a:gd name="T3" fmla="*/ 51 h 51"/>
                <a:gd name="T4" fmla="*/ 0 w 66"/>
                <a:gd name="T5" fmla="*/ 49 h 51"/>
                <a:gd name="T6" fmla="*/ 65 w 66"/>
                <a:gd name="T7" fmla="*/ 6 h 51"/>
                <a:gd name="T8" fmla="*/ 66 w 66"/>
                <a:gd name="T9" fmla="*/ 7 h 51"/>
                <a:gd name="T10" fmla="*/ 65 w 66"/>
                <a:gd name="T11" fmla="*/ 8 h 51"/>
                <a:gd name="T12" fmla="*/ 2 w 66"/>
                <a:gd name="T13" fmla="*/ 50 h 51"/>
                <a:gd name="T14" fmla="*/ 1 w 66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1">
                  <a:moveTo>
                    <a:pt x="1" y="51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0" y="51"/>
                    <a:pt x="0" y="50"/>
                    <a:pt x="0" y="49"/>
                  </a:cubicBezTo>
                  <a:cubicBezTo>
                    <a:pt x="0" y="49"/>
                    <a:pt x="17" y="0"/>
                    <a:pt x="65" y="6"/>
                  </a:cubicBezTo>
                  <a:cubicBezTo>
                    <a:pt x="65" y="6"/>
                    <a:pt x="66" y="7"/>
                    <a:pt x="66" y="7"/>
                  </a:cubicBezTo>
                  <a:cubicBezTo>
                    <a:pt x="66" y="8"/>
                    <a:pt x="65" y="8"/>
                    <a:pt x="65" y="8"/>
                  </a:cubicBezTo>
                  <a:cubicBezTo>
                    <a:pt x="19" y="2"/>
                    <a:pt x="2" y="50"/>
                    <a:pt x="2" y="50"/>
                  </a:cubicBezTo>
                  <a:cubicBezTo>
                    <a:pt x="2" y="50"/>
                    <a:pt x="2" y="51"/>
                    <a:pt x="1" y="51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íSḻïḋé">
              <a:extLst>
                <a:ext uri="{FF2B5EF4-FFF2-40B4-BE49-F238E27FC236}">
                  <a16:creationId xmlns:a16="http://schemas.microsoft.com/office/drawing/2014/main" id="{5B11FEE4-BFB2-4D3F-8478-DB7AB1F221A2}"/>
                </a:ext>
              </a:extLst>
            </p:cNvPr>
            <p:cNvSpPr/>
            <p:nvPr/>
          </p:nvSpPr>
          <p:spPr bwMode="auto">
            <a:xfrm>
              <a:off x="4071938" y="3724275"/>
              <a:ext cx="26988" cy="42863"/>
            </a:xfrm>
            <a:custGeom>
              <a:avLst/>
              <a:gdLst>
                <a:gd name="T0" fmla="*/ 10 w 12"/>
                <a:gd name="T1" fmla="*/ 19 h 19"/>
                <a:gd name="T2" fmla="*/ 10 w 12"/>
                <a:gd name="T3" fmla="*/ 19 h 19"/>
                <a:gd name="T4" fmla="*/ 10 w 12"/>
                <a:gd name="T5" fmla="*/ 18 h 19"/>
                <a:gd name="T6" fmla="*/ 1 w 12"/>
                <a:gd name="T7" fmla="*/ 2 h 19"/>
                <a:gd name="T8" fmla="*/ 1 w 12"/>
                <a:gd name="T9" fmla="*/ 1 h 19"/>
                <a:gd name="T10" fmla="*/ 2 w 12"/>
                <a:gd name="T11" fmla="*/ 1 h 19"/>
                <a:gd name="T12" fmla="*/ 11 w 12"/>
                <a:gd name="T13" fmla="*/ 18 h 19"/>
                <a:gd name="T14" fmla="*/ 10 w 12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9">
                  <a:moveTo>
                    <a:pt x="10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19"/>
                    <a:pt x="10" y="18"/>
                  </a:cubicBezTo>
                  <a:cubicBezTo>
                    <a:pt x="10" y="11"/>
                    <a:pt x="1" y="2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3" y="1"/>
                    <a:pt x="12" y="10"/>
                    <a:pt x="11" y="18"/>
                  </a:cubicBezTo>
                  <a:cubicBezTo>
                    <a:pt x="11" y="19"/>
                    <a:pt x="11" y="19"/>
                    <a:pt x="10" y="19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íṡļíḓe">
              <a:extLst>
                <a:ext uri="{FF2B5EF4-FFF2-40B4-BE49-F238E27FC236}">
                  <a16:creationId xmlns:a16="http://schemas.microsoft.com/office/drawing/2014/main" id="{B9068139-4FF4-40E3-90EF-B01C6497DC11}"/>
                </a:ext>
              </a:extLst>
            </p:cNvPr>
            <p:cNvSpPr/>
            <p:nvPr/>
          </p:nvSpPr>
          <p:spPr bwMode="auto">
            <a:xfrm>
              <a:off x="4751388" y="3929063"/>
              <a:ext cx="98425" cy="39688"/>
            </a:xfrm>
            <a:custGeom>
              <a:avLst/>
              <a:gdLst>
                <a:gd name="T0" fmla="*/ 42 w 44"/>
                <a:gd name="T1" fmla="*/ 18 h 18"/>
                <a:gd name="T2" fmla="*/ 41 w 44"/>
                <a:gd name="T3" fmla="*/ 18 h 18"/>
                <a:gd name="T4" fmla="*/ 2 w 44"/>
                <a:gd name="T5" fmla="*/ 4 h 18"/>
                <a:gd name="T6" fmla="*/ 1 w 44"/>
                <a:gd name="T7" fmla="*/ 1 h 18"/>
                <a:gd name="T8" fmla="*/ 3 w 44"/>
                <a:gd name="T9" fmla="*/ 0 h 18"/>
                <a:gd name="T10" fmla="*/ 42 w 44"/>
                <a:gd name="T11" fmla="*/ 14 h 18"/>
                <a:gd name="T12" fmla="*/ 43 w 44"/>
                <a:gd name="T13" fmla="*/ 17 h 18"/>
                <a:gd name="T14" fmla="*/ 42 w 44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8">
                  <a:moveTo>
                    <a:pt x="42" y="18"/>
                  </a:moveTo>
                  <a:cubicBezTo>
                    <a:pt x="41" y="18"/>
                    <a:pt x="41" y="18"/>
                    <a:pt x="41" y="1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4" y="16"/>
                    <a:pt x="43" y="17"/>
                  </a:cubicBezTo>
                  <a:cubicBezTo>
                    <a:pt x="43" y="17"/>
                    <a:pt x="42" y="18"/>
                    <a:pt x="42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iSļiďé">
              <a:extLst>
                <a:ext uri="{FF2B5EF4-FFF2-40B4-BE49-F238E27FC236}">
                  <a16:creationId xmlns:a16="http://schemas.microsoft.com/office/drawing/2014/main" id="{975D4B9D-3353-4417-B7F2-1F4B6C11A10D}"/>
                </a:ext>
              </a:extLst>
            </p:cNvPr>
            <p:cNvSpPr/>
            <p:nvPr/>
          </p:nvSpPr>
          <p:spPr bwMode="auto">
            <a:xfrm>
              <a:off x="4806950" y="3835400"/>
              <a:ext cx="80963" cy="68263"/>
            </a:xfrm>
            <a:custGeom>
              <a:avLst/>
              <a:gdLst>
                <a:gd name="T0" fmla="*/ 34 w 36"/>
                <a:gd name="T1" fmla="*/ 31 h 31"/>
                <a:gd name="T2" fmla="*/ 33 w 36"/>
                <a:gd name="T3" fmla="*/ 31 h 31"/>
                <a:gd name="T4" fmla="*/ 1 w 36"/>
                <a:gd name="T5" fmla="*/ 3 h 31"/>
                <a:gd name="T6" fmla="*/ 1 w 36"/>
                <a:gd name="T7" fmla="*/ 1 h 31"/>
                <a:gd name="T8" fmla="*/ 4 w 36"/>
                <a:gd name="T9" fmla="*/ 0 h 31"/>
                <a:gd name="T10" fmla="*/ 35 w 36"/>
                <a:gd name="T11" fmla="*/ 28 h 31"/>
                <a:gd name="T12" fmla="*/ 35 w 36"/>
                <a:gd name="T13" fmla="*/ 30 h 31"/>
                <a:gd name="T14" fmla="*/ 34 w 36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1">
                  <a:moveTo>
                    <a:pt x="34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8"/>
                    <a:pt x="36" y="30"/>
                    <a:pt x="35" y="30"/>
                  </a:cubicBezTo>
                  <a:cubicBezTo>
                    <a:pt x="35" y="31"/>
                    <a:pt x="35" y="31"/>
                    <a:pt x="34" y="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ïṡ1îḍé">
              <a:extLst>
                <a:ext uri="{FF2B5EF4-FFF2-40B4-BE49-F238E27FC236}">
                  <a16:creationId xmlns:a16="http://schemas.microsoft.com/office/drawing/2014/main" id="{F0783118-C501-487D-9F7F-EAE062A1FDEB}"/>
                </a:ext>
              </a:extLst>
            </p:cNvPr>
            <p:cNvSpPr/>
            <p:nvPr/>
          </p:nvSpPr>
          <p:spPr bwMode="auto">
            <a:xfrm>
              <a:off x="4899025" y="3763963"/>
              <a:ext cx="49213" cy="93663"/>
            </a:xfrm>
            <a:custGeom>
              <a:avLst/>
              <a:gdLst>
                <a:gd name="T0" fmla="*/ 19 w 22"/>
                <a:gd name="T1" fmla="*/ 42 h 42"/>
                <a:gd name="T2" fmla="*/ 18 w 22"/>
                <a:gd name="T3" fmla="*/ 41 h 42"/>
                <a:gd name="T4" fmla="*/ 0 w 22"/>
                <a:gd name="T5" fmla="*/ 3 h 42"/>
                <a:gd name="T6" fmla="*/ 1 w 22"/>
                <a:gd name="T7" fmla="*/ 0 h 42"/>
                <a:gd name="T8" fmla="*/ 4 w 22"/>
                <a:gd name="T9" fmla="*/ 1 h 42"/>
                <a:gd name="T10" fmla="*/ 21 w 22"/>
                <a:gd name="T11" fmla="*/ 39 h 42"/>
                <a:gd name="T12" fmla="*/ 20 w 22"/>
                <a:gd name="T13" fmla="*/ 42 h 42"/>
                <a:gd name="T14" fmla="*/ 19 w 22"/>
                <a:gd name="T1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2">
                  <a:moveTo>
                    <a:pt x="19" y="42"/>
                  </a:moveTo>
                  <a:cubicBezTo>
                    <a:pt x="19" y="42"/>
                    <a:pt x="18" y="41"/>
                    <a:pt x="18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2" y="40"/>
                    <a:pt x="21" y="41"/>
                    <a:pt x="20" y="42"/>
                  </a:cubicBezTo>
                  <a:lnTo>
                    <a:pt x="19" y="4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îsľîḍê">
              <a:extLst>
                <a:ext uri="{FF2B5EF4-FFF2-40B4-BE49-F238E27FC236}">
                  <a16:creationId xmlns:a16="http://schemas.microsoft.com/office/drawing/2014/main" id="{E0FC8FED-DA4F-47BF-9E7A-2DDFEC3938AB}"/>
                </a:ext>
              </a:extLst>
            </p:cNvPr>
            <p:cNvSpPr/>
            <p:nvPr/>
          </p:nvSpPr>
          <p:spPr bwMode="auto">
            <a:xfrm>
              <a:off x="4283075" y="3144838"/>
              <a:ext cx="23813" cy="60325"/>
            </a:xfrm>
            <a:custGeom>
              <a:avLst/>
              <a:gdLst>
                <a:gd name="T0" fmla="*/ 8 w 11"/>
                <a:gd name="T1" fmla="*/ 27 h 27"/>
                <a:gd name="T2" fmla="*/ 7 w 11"/>
                <a:gd name="T3" fmla="*/ 26 h 27"/>
                <a:gd name="T4" fmla="*/ 2 w 11"/>
                <a:gd name="T5" fmla="*/ 13 h 27"/>
                <a:gd name="T6" fmla="*/ 5 w 11"/>
                <a:gd name="T7" fmla="*/ 2 h 27"/>
                <a:gd name="T8" fmla="*/ 10 w 11"/>
                <a:gd name="T9" fmla="*/ 2 h 27"/>
                <a:gd name="T10" fmla="*/ 10 w 11"/>
                <a:gd name="T11" fmla="*/ 3 h 27"/>
                <a:gd name="T12" fmla="*/ 9 w 11"/>
                <a:gd name="T13" fmla="*/ 3 h 27"/>
                <a:gd name="T14" fmla="*/ 6 w 11"/>
                <a:gd name="T15" fmla="*/ 4 h 27"/>
                <a:gd name="T16" fmla="*/ 4 w 11"/>
                <a:gd name="T17" fmla="*/ 13 h 27"/>
                <a:gd name="T18" fmla="*/ 9 w 11"/>
                <a:gd name="T19" fmla="*/ 25 h 27"/>
                <a:gd name="T20" fmla="*/ 8 w 11"/>
                <a:gd name="T21" fmla="*/ 26 h 27"/>
                <a:gd name="T22" fmla="*/ 8 w 11"/>
                <a:gd name="T2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7">
                  <a:moveTo>
                    <a:pt x="8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2"/>
                    <a:pt x="2" y="13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6" y="1"/>
                    <a:pt x="8" y="0"/>
                    <a:pt x="10" y="2"/>
                  </a:cubicBezTo>
                  <a:cubicBezTo>
                    <a:pt x="10" y="2"/>
                    <a:pt x="11" y="2"/>
                    <a:pt x="10" y="3"/>
                  </a:cubicBezTo>
                  <a:cubicBezTo>
                    <a:pt x="10" y="3"/>
                    <a:pt x="9" y="4"/>
                    <a:pt x="9" y="3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4" y="5"/>
                    <a:pt x="3" y="8"/>
                    <a:pt x="4" y="13"/>
                  </a:cubicBezTo>
                  <a:cubicBezTo>
                    <a:pt x="6" y="21"/>
                    <a:pt x="9" y="25"/>
                    <a:pt x="9" y="25"/>
                  </a:cubicBezTo>
                  <a:cubicBezTo>
                    <a:pt x="9" y="25"/>
                    <a:pt x="9" y="26"/>
                    <a:pt x="8" y="26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ïṧľîḋé">
              <a:extLst>
                <a:ext uri="{FF2B5EF4-FFF2-40B4-BE49-F238E27FC236}">
                  <a16:creationId xmlns:a16="http://schemas.microsoft.com/office/drawing/2014/main" id="{D8DA36E9-0157-4955-AA7B-401E3C749592}"/>
                </a:ext>
              </a:extLst>
            </p:cNvPr>
            <p:cNvSpPr/>
            <p:nvPr/>
          </p:nvSpPr>
          <p:spPr bwMode="auto">
            <a:xfrm>
              <a:off x="4316413" y="3208338"/>
              <a:ext cx="22225" cy="26988"/>
            </a:xfrm>
            <a:custGeom>
              <a:avLst/>
              <a:gdLst>
                <a:gd name="T0" fmla="*/ 4 w 10"/>
                <a:gd name="T1" fmla="*/ 12 h 12"/>
                <a:gd name="T2" fmla="*/ 1 w 10"/>
                <a:gd name="T3" fmla="*/ 11 h 12"/>
                <a:gd name="T4" fmla="*/ 1 w 10"/>
                <a:gd name="T5" fmla="*/ 10 h 12"/>
                <a:gd name="T6" fmla="*/ 2 w 10"/>
                <a:gd name="T7" fmla="*/ 9 h 12"/>
                <a:gd name="T8" fmla="*/ 5 w 10"/>
                <a:gd name="T9" fmla="*/ 9 h 12"/>
                <a:gd name="T10" fmla="*/ 6 w 10"/>
                <a:gd name="T11" fmla="*/ 1 h 12"/>
                <a:gd name="T12" fmla="*/ 7 w 10"/>
                <a:gd name="T13" fmla="*/ 0 h 12"/>
                <a:gd name="T14" fmla="*/ 8 w 10"/>
                <a:gd name="T15" fmla="*/ 1 h 12"/>
                <a:gd name="T16" fmla="*/ 6 w 10"/>
                <a:gd name="T17" fmla="*/ 11 h 12"/>
                <a:gd name="T18" fmla="*/ 4 w 10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2">
                  <a:moveTo>
                    <a:pt x="4" y="12"/>
                  </a:moveTo>
                  <a:cubicBezTo>
                    <a:pt x="3" y="12"/>
                    <a:pt x="2" y="11"/>
                    <a:pt x="1" y="11"/>
                  </a:cubicBezTo>
                  <a:cubicBezTo>
                    <a:pt x="1" y="11"/>
                    <a:pt x="0" y="10"/>
                    <a:pt x="1" y="10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3" y="10"/>
                    <a:pt x="4" y="10"/>
                    <a:pt x="5" y="9"/>
                  </a:cubicBezTo>
                  <a:cubicBezTo>
                    <a:pt x="7" y="8"/>
                    <a:pt x="7" y="3"/>
                    <a:pt x="6" y="1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9" y="1"/>
                    <a:pt x="10" y="8"/>
                    <a:pt x="6" y="11"/>
                  </a:cubicBezTo>
                  <a:cubicBezTo>
                    <a:pt x="6" y="11"/>
                    <a:pt x="5" y="12"/>
                    <a:pt x="4" y="12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ïṣ1îdé">
              <a:extLst>
                <a:ext uri="{FF2B5EF4-FFF2-40B4-BE49-F238E27FC236}">
                  <a16:creationId xmlns:a16="http://schemas.microsoft.com/office/drawing/2014/main" id="{6B95FFB3-B22D-4C3E-8848-3112AD6449DB}"/>
                </a:ext>
              </a:extLst>
            </p:cNvPr>
            <p:cNvSpPr/>
            <p:nvPr/>
          </p:nvSpPr>
          <p:spPr bwMode="auto">
            <a:xfrm>
              <a:off x="4433888" y="4529138"/>
              <a:ext cx="204788" cy="466725"/>
            </a:xfrm>
            <a:custGeom>
              <a:avLst/>
              <a:gdLst>
                <a:gd name="T0" fmla="*/ 91 w 92"/>
                <a:gd name="T1" fmla="*/ 1 h 210"/>
                <a:gd name="T2" fmla="*/ 2 w 92"/>
                <a:gd name="T3" fmla="*/ 210 h 210"/>
                <a:gd name="T4" fmla="*/ 0 w 92"/>
                <a:gd name="T5" fmla="*/ 208 h 210"/>
                <a:gd name="T6" fmla="*/ 89 w 92"/>
                <a:gd name="T7" fmla="*/ 0 h 210"/>
                <a:gd name="T8" fmla="*/ 91 w 92"/>
                <a:gd name="T9" fmla="*/ 0 h 210"/>
                <a:gd name="T10" fmla="*/ 91 w 92"/>
                <a:gd name="T11" fmla="*/ 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210">
                  <a:moveTo>
                    <a:pt x="91" y="1"/>
                  </a:moveTo>
                  <a:cubicBezTo>
                    <a:pt x="2" y="210"/>
                    <a:pt x="2" y="210"/>
                    <a:pt x="2" y="210"/>
                  </a:cubicBezTo>
                  <a:cubicBezTo>
                    <a:pt x="2" y="209"/>
                    <a:pt x="1" y="209"/>
                    <a:pt x="0" y="208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0"/>
                    <a:pt x="90" y="0"/>
                    <a:pt x="91" y="0"/>
                  </a:cubicBezTo>
                  <a:cubicBezTo>
                    <a:pt x="91" y="0"/>
                    <a:pt x="92" y="1"/>
                    <a:pt x="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8" name="ïślíḍe">
              <a:extLst>
                <a:ext uri="{FF2B5EF4-FFF2-40B4-BE49-F238E27FC236}">
                  <a16:creationId xmlns:a16="http://schemas.microsoft.com/office/drawing/2014/main" id="{F9B4FB67-80F1-499B-B42F-CF4F782021B5}"/>
                </a:ext>
              </a:extLst>
            </p:cNvPr>
            <p:cNvSpPr/>
            <p:nvPr/>
          </p:nvSpPr>
          <p:spPr bwMode="auto">
            <a:xfrm>
              <a:off x="4468813" y="3213100"/>
              <a:ext cx="44450" cy="25400"/>
            </a:xfrm>
            <a:custGeom>
              <a:avLst/>
              <a:gdLst>
                <a:gd name="T0" fmla="*/ 3 w 28"/>
                <a:gd name="T1" fmla="*/ 0 h 16"/>
                <a:gd name="T2" fmla="*/ 28 w 28"/>
                <a:gd name="T3" fmla="*/ 11 h 16"/>
                <a:gd name="T4" fmla="*/ 26 w 28"/>
                <a:gd name="T5" fmla="*/ 16 h 16"/>
                <a:gd name="T6" fmla="*/ 0 w 28"/>
                <a:gd name="T7" fmla="*/ 3 h 16"/>
                <a:gd name="T8" fmla="*/ 3 w 2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6">
                  <a:moveTo>
                    <a:pt x="3" y="0"/>
                  </a:moveTo>
                  <a:lnTo>
                    <a:pt x="28" y="11"/>
                  </a:lnTo>
                  <a:lnTo>
                    <a:pt x="26" y="1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ïṡ1îḓé">
              <a:extLst>
                <a:ext uri="{FF2B5EF4-FFF2-40B4-BE49-F238E27FC236}">
                  <a16:creationId xmlns:a16="http://schemas.microsoft.com/office/drawing/2014/main" id="{B930A554-CDDB-4BB5-9DFA-44A2D780D511}"/>
                </a:ext>
              </a:extLst>
            </p:cNvPr>
            <p:cNvSpPr/>
            <p:nvPr/>
          </p:nvSpPr>
          <p:spPr bwMode="auto">
            <a:xfrm>
              <a:off x="4487863" y="3227388"/>
              <a:ext cx="23813" cy="25400"/>
            </a:xfrm>
            <a:custGeom>
              <a:avLst/>
              <a:gdLst>
                <a:gd name="T0" fmla="*/ 8 w 11"/>
                <a:gd name="T1" fmla="*/ 8 h 12"/>
                <a:gd name="T2" fmla="*/ 1 w 11"/>
                <a:gd name="T3" fmla="*/ 10 h 12"/>
                <a:gd name="T4" fmla="*/ 3 w 11"/>
                <a:gd name="T5" fmla="*/ 2 h 12"/>
                <a:gd name="T6" fmla="*/ 10 w 11"/>
                <a:gd name="T7" fmla="*/ 2 h 12"/>
                <a:gd name="T8" fmla="*/ 8 w 11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8" y="8"/>
                  </a:moveTo>
                  <a:cubicBezTo>
                    <a:pt x="5" y="10"/>
                    <a:pt x="2" y="12"/>
                    <a:pt x="1" y="10"/>
                  </a:cubicBezTo>
                  <a:cubicBezTo>
                    <a:pt x="0" y="9"/>
                    <a:pt x="1" y="5"/>
                    <a:pt x="3" y="2"/>
                  </a:cubicBezTo>
                  <a:cubicBezTo>
                    <a:pt x="5" y="0"/>
                    <a:pt x="9" y="0"/>
                    <a:pt x="10" y="2"/>
                  </a:cubicBezTo>
                  <a:cubicBezTo>
                    <a:pt x="11" y="3"/>
                    <a:pt x="10" y="6"/>
                    <a:pt x="8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ïŝļiḍe">
              <a:extLst>
                <a:ext uri="{FF2B5EF4-FFF2-40B4-BE49-F238E27FC236}">
                  <a16:creationId xmlns:a16="http://schemas.microsoft.com/office/drawing/2014/main" id="{ED87C838-C470-445D-8993-150296578634}"/>
                </a:ext>
              </a:extLst>
            </p:cNvPr>
            <p:cNvSpPr/>
            <p:nvPr/>
          </p:nvSpPr>
          <p:spPr bwMode="auto">
            <a:xfrm>
              <a:off x="4460875" y="3317875"/>
              <a:ext cx="38100" cy="49213"/>
            </a:xfrm>
            <a:custGeom>
              <a:avLst/>
              <a:gdLst>
                <a:gd name="T0" fmla="*/ 17 w 17"/>
                <a:gd name="T1" fmla="*/ 12 h 22"/>
                <a:gd name="T2" fmla="*/ 15 w 17"/>
                <a:gd name="T3" fmla="*/ 18 h 22"/>
                <a:gd name="T4" fmla="*/ 13 w 17"/>
                <a:gd name="T5" fmla="*/ 22 h 22"/>
                <a:gd name="T6" fmla="*/ 2 w 17"/>
                <a:gd name="T7" fmla="*/ 0 h 22"/>
                <a:gd name="T8" fmla="*/ 17 w 17"/>
                <a:gd name="T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17" y="12"/>
                  </a:moveTo>
                  <a:cubicBezTo>
                    <a:pt x="16" y="14"/>
                    <a:pt x="16" y="16"/>
                    <a:pt x="15" y="18"/>
                  </a:cubicBezTo>
                  <a:cubicBezTo>
                    <a:pt x="14" y="19"/>
                    <a:pt x="13" y="21"/>
                    <a:pt x="13" y="22"/>
                  </a:cubicBezTo>
                  <a:cubicBezTo>
                    <a:pt x="0" y="17"/>
                    <a:pt x="0" y="1"/>
                    <a:pt x="2" y="0"/>
                  </a:cubicBezTo>
                  <a:cubicBezTo>
                    <a:pt x="3" y="0"/>
                    <a:pt x="10" y="13"/>
                    <a:pt x="17" y="12"/>
                  </a:cubicBezTo>
                  <a:close/>
                </a:path>
              </a:pathLst>
            </a:custGeom>
            <a:solidFill>
              <a:srgbClr val="F2F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íŝḻîḑê">
              <a:extLst>
                <a:ext uri="{FF2B5EF4-FFF2-40B4-BE49-F238E27FC236}">
                  <a16:creationId xmlns:a16="http://schemas.microsoft.com/office/drawing/2014/main" id="{9F527E60-A6E0-47FF-97F1-20B0EE0944E3}"/>
                </a:ext>
              </a:extLst>
            </p:cNvPr>
            <p:cNvSpPr/>
            <p:nvPr/>
          </p:nvSpPr>
          <p:spPr bwMode="auto">
            <a:xfrm>
              <a:off x="4168775" y="3395663"/>
              <a:ext cx="187325" cy="101600"/>
            </a:xfrm>
            <a:custGeom>
              <a:avLst/>
              <a:gdLst>
                <a:gd name="T0" fmla="*/ 84 w 84"/>
                <a:gd name="T1" fmla="*/ 44 h 46"/>
                <a:gd name="T2" fmla="*/ 82 w 84"/>
                <a:gd name="T3" fmla="*/ 46 h 46"/>
                <a:gd name="T4" fmla="*/ 0 w 84"/>
                <a:gd name="T5" fmla="*/ 2 h 46"/>
                <a:gd name="T6" fmla="*/ 2 w 84"/>
                <a:gd name="T7" fmla="*/ 0 h 46"/>
                <a:gd name="T8" fmla="*/ 84 w 84"/>
                <a:gd name="T9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4" y="44"/>
                  </a:moveTo>
                  <a:cubicBezTo>
                    <a:pt x="83" y="45"/>
                    <a:pt x="83" y="46"/>
                    <a:pt x="82" y="46"/>
                  </a:cubicBezTo>
                  <a:cubicBezTo>
                    <a:pt x="59" y="12"/>
                    <a:pt x="24" y="3"/>
                    <a:pt x="0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6" y="2"/>
                    <a:pt x="60" y="10"/>
                    <a:pt x="84" y="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îṡḻïḋè">
              <a:extLst>
                <a:ext uri="{FF2B5EF4-FFF2-40B4-BE49-F238E27FC236}">
                  <a16:creationId xmlns:a16="http://schemas.microsoft.com/office/drawing/2014/main" id="{767F60FD-8C44-4B9B-90BB-16580BC607EC}"/>
                </a:ext>
              </a:extLst>
            </p:cNvPr>
            <p:cNvSpPr/>
            <p:nvPr/>
          </p:nvSpPr>
          <p:spPr bwMode="auto">
            <a:xfrm>
              <a:off x="4383088" y="3024188"/>
              <a:ext cx="257175" cy="80963"/>
            </a:xfrm>
            <a:custGeom>
              <a:avLst/>
              <a:gdLst>
                <a:gd name="T0" fmla="*/ 103 w 116"/>
                <a:gd name="T1" fmla="*/ 36 h 36"/>
                <a:gd name="T2" fmla="*/ 92 w 116"/>
                <a:gd name="T3" fmla="*/ 33 h 36"/>
                <a:gd name="T4" fmla="*/ 79 w 116"/>
                <a:gd name="T5" fmla="*/ 28 h 36"/>
                <a:gd name="T6" fmla="*/ 1 w 116"/>
                <a:gd name="T7" fmla="*/ 20 h 36"/>
                <a:gd name="T8" fmla="*/ 0 w 116"/>
                <a:gd name="T9" fmla="*/ 19 h 36"/>
                <a:gd name="T10" fmla="*/ 1 w 116"/>
                <a:gd name="T11" fmla="*/ 18 h 36"/>
                <a:gd name="T12" fmla="*/ 80 w 116"/>
                <a:gd name="T13" fmla="*/ 26 h 36"/>
                <a:gd name="T14" fmla="*/ 92 w 116"/>
                <a:gd name="T15" fmla="*/ 31 h 36"/>
                <a:gd name="T16" fmla="*/ 110 w 116"/>
                <a:gd name="T17" fmla="*/ 32 h 36"/>
                <a:gd name="T18" fmla="*/ 113 w 116"/>
                <a:gd name="T19" fmla="*/ 19 h 36"/>
                <a:gd name="T20" fmla="*/ 100 w 116"/>
                <a:gd name="T21" fmla="*/ 2 h 36"/>
                <a:gd name="T22" fmla="*/ 99 w 116"/>
                <a:gd name="T23" fmla="*/ 1 h 36"/>
                <a:gd name="T24" fmla="*/ 100 w 116"/>
                <a:gd name="T25" fmla="*/ 0 h 36"/>
                <a:gd name="T26" fmla="*/ 115 w 116"/>
                <a:gd name="T27" fmla="*/ 18 h 36"/>
                <a:gd name="T28" fmla="*/ 111 w 116"/>
                <a:gd name="T29" fmla="*/ 33 h 36"/>
                <a:gd name="T30" fmla="*/ 103 w 116"/>
                <a:gd name="T3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36">
                  <a:moveTo>
                    <a:pt x="103" y="36"/>
                  </a:moveTo>
                  <a:cubicBezTo>
                    <a:pt x="100" y="36"/>
                    <a:pt x="96" y="35"/>
                    <a:pt x="92" y="33"/>
                  </a:cubicBezTo>
                  <a:cubicBezTo>
                    <a:pt x="88" y="32"/>
                    <a:pt x="83" y="30"/>
                    <a:pt x="79" y="28"/>
                  </a:cubicBezTo>
                  <a:cubicBezTo>
                    <a:pt x="59" y="18"/>
                    <a:pt x="33" y="6"/>
                    <a:pt x="1" y="20"/>
                  </a:cubicBezTo>
                  <a:cubicBezTo>
                    <a:pt x="1" y="20"/>
                    <a:pt x="0" y="20"/>
                    <a:pt x="0" y="19"/>
                  </a:cubicBezTo>
                  <a:cubicBezTo>
                    <a:pt x="0" y="19"/>
                    <a:pt x="0" y="18"/>
                    <a:pt x="1" y="18"/>
                  </a:cubicBezTo>
                  <a:cubicBezTo>
                    <a:pt x="34" y="4"/>
                    <a:pt x="59" y="16"/>
                    <a:pt x="80" y="26"/>
                  </a:cubicBezTo>
                  <a:cubicBezTo>
                    <a:pt x="84" y="28"/>
                    <a:pt x="88" y="30"/>
                    <a:pt x="92" y="31"/>
                  </a:cubicBezTo>
                  <a:cubicBezTo>
                    <a:pt x="100" y="35"/>
                    <a:pt x="106" y="35"/>
                    <a:pt x="110" y="32"/>
                  </a:cubicBezTo>
                  <a:cubicBezTo>
                    <a:pt x="113" y="29"/>
                    <a:pt x="114" y="24"/>
                    <a:pt x="113" y="19"/>
                  </a:cubicBezTo>
                  <a:cubicBezTo>
                    <a:pt x="112" y="12"/>
                    <a:pt x="107" y="4"/>
                    <a:pt x="100" y="2"/>
                  </a:cubicBezTo>
                  <a:cubicBezTo>
                    <a:pt x="99" y="2"/>
                    <a:pt x="99" y="1"/>
                    <a:pt x="99" y="1"/>
                  </a:cubicBezTo>
                  <a:cubicBezTo>
                    <a:pt x="99" y="0"/>
                    <a:pt x="100" y="0"/>
                    <a:pt x="100" y="0"/>
                  </a:cubicBezTo>
                  <a:cubicBezTo>
                    <a:pt x="108" y="3"/>
                    <a:pt x="113" y="11"/>
                    <a:pt x="115" y="18"/>
                  </a:cubicBezTo>
                  <a:cubicBezTo>
                    <a:pt x="116" y="25"/>
                    <a:pt x="115" y="30"/>
                    <a:pt x="111" y="33"/>
                  </a:cubicBezTo>
                  <a:cubicBezTo>
                    <a:pt x="110" y="35"/>
                    <a:pt x="107" y="36"/>
                    <a:pt x="103" y="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îśľíḓe">
              <a:extLst>
                <a:ext uri="{FF2B5EF4-FFF2-40B4-BE49-F238E27FC236}">
                  <a16:creationId xmlns:a16="http://schemas.microsoft.com/office/drawing/2014/main" id="{D0990030-BA0E-4F12-8750-E2024D1F567B}"/>
                </a:ext>
              </a:extLst>
            </p:cNvPr>
            <p:cNvSpPr/>
            <p:nvPr/>
          </p:nvSpPr>
          <p:spPr bwMode="auto">
            <a:xfrm>
              <a:off x="4346575" y="2990850"/>
              <a:ext cx="147638" cy="49213"/>
            </a:xfrm>
            <a:custGeom>
              <a:avLst/>
              <a:gdLst>
                <a:gd name="T0" fmla="*/ 1 w 66"/>
                <a:gd name="T1" fmla="*/ 22 h 22"/>
                <a:gd name="T2" fmla="*/ 1 w 66"/>
                <a:gd name="T3" fmla="*/ 22 h 22"/>
                <a:gd name="T4" fmla="*/ 1 w 66"/>
                <a:gd name="T5" fmla="*/ 21 h 22"/>
                <a:gd name="T6" fmla="*/ 65 w 66"/>
                <a:gd name="T7" fmla="*/ 13 h 22"/>
                <a:gd name="T8" fmla="*/ 66 w 66"/>
                <a:gd name="T9" fmla="*/ 14 h 22"/>
                <a:gd name="T10" fmla="*/ 64 w 66"/>
                <a:gd name="T11" fmla="*/ 15 h 22"/>
                <a:gd name="T12" fmla="*/ 2 w 66"/>
                <a:gd name="T13" fmla="*/ 22 h 22"/>
                <a:gd name="T14" fmla="*/ 1 w 6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1" y="21"/>
                  </a:cubicBezTo>
                  <a:cubicBezTo>
                    <a:pt x="1" y="20"/>
                    <a:pt x="26" y="0"/>
                    <a:pt x="65" y="13"/>
                  </a:cubicBezTo>
                  <a:cubicBezTo>
                    <a:pt x="66" y="13"/>
                    <a:pt x="66" y="14"/>
                    <a:pt x="66" y="14"/>
                  </a:cubicBezTo>
                  <a:cubicBezTo>
                    <a:pt x="66" y="15"/>
                    <a:pt x="65" y="15"/>
                    <a:pt x="64" y="15"/>
                  </a:cubicBezTo>
                  <a:cubicBezTo>
                    <a:pt x="27" y="2"/>
                    <a:pt x="2" y="22"/>
                    <a:pt x="2" y="22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íSḷiḓe">
              <a:extLst>
                <a:ext uri="{FF2B5EF4-FFF2-40B4-BE49-F238E27FC236}">
                  <a16:creationId xmlns:a16="http://schemas.microsoft.com/office/drawing/2014/main" id="{FFB59DA2-B8B6-473C-A90D-6E2802B024DE}"/>
                </a:ext>
              </a:extLst>
            </p:cNvPr>
            <p:cNvSpPr/>
            <p:nvPr/>
          </p:nvSpPr>
          <p:spPr bwMode="auto">
            <a:xfrm>
              <a:off x="3662363" y="2098675"/>
              <a:ext cx="403225" cy="339725"/>
            </a:xfrm>
            <a:custGeom>
              <a:avLst/>
              <a:gdLst>
                <a:gd name="T0" fmla="*/ 170 w 181"/>
                <a:gd name="T1" fmla="*/ 0 h 153"/>
                <a:gd name="T2" fmla="*/ 170 w 181"/>
                <a:gd name="T3" fmla="*/ 4 h 153"/>
                <a:gd name="T4" fmla="*/ 163 w 181"/>
                <a:gd name="T5" fmla="*/ 116 h 153"/>
                <a:gd name="T6" fmla="*/ 119 w 181"/>
                <a:gd name="T7" fmla="*/ 148 h 153"/>
                <a:gd name="T8" fmla="*/ 116 w 181"/>
                <a:gd name="T9" fmla="*/ 149 h 153"/>
                <a:gd name="T10" fmla="*/ 61 w 181"/>
                <a:gd name="T11" fmla="*/ 139 h 153"/>
                <a:gd name="T12" fmla="*/ 1 w 181"/>
                <a:gd name="T13" fmla="*/ 47 h 153"/>
                <a:gd name="T14" fmla="*/ 0 w 181"/>
                <a:gd name="T15" fmla="*/ 43 h 153"/>
                <a:gd name="T16" fmla="*/ 29 w 181"/>
                <a:gd name="T17" fmla="*/ 35 h 153"/>
                <a:gd name="T18" fmla="*/ 31 w 181"/>
                <a:gd name="T19" fmla="*/ 39 h 153"/>
                <a:gd name="T20" fmla="*/ 78 w 181"/>
                <a:gd name="T21" fmla="*/ 113 h 153"/>
                <a:gd name="T22" fmla="*/ 110 w 181"/>
                <a:gd name="T23" fmla="*/ 119 h 153"/>
                <a:gd name="T24" fmla="*/ 136 w 181"/>
                <a:gd name="T25" fmla="*/ 100 h 153"/>
                <a:gd name="T26" fmla="*/ 141 w 181"/>
                <a:gd name="T27" fmla="*/ 11 h 153"/>
                <a:gd name="T28" fmla="*/ 140 w 181"/>
                <a:gd name="T29" fmla="*/ 7 h 153"/>
                <a:gd name="T30" fmla="*/ 170 w 18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1" h="153">
                  <a:moveTo>
                    <a:pt x="170" y="0"/>
                  </a:moveTo>
                  <a:cubicBezTo>
                    <a:pt x="170" y="1"/>
                    <a:pt x="170" y="2"/>
                    <a:pt x="170" y="4"/>
                  </a:cubicBezTo>
                  <a:cubicBezTo>
                    <a:pt x="177" y="35"/>
                    <a:pt x="181" y="83"/>
                    <a:pt x="163" y="116"/>
                  </a:cubicBezTo>
                  <a:cubicBezTo>
                    <a:pt x="153" y="133"/>
                    <a:pt x="138" y="144"/>
                    <a:pt x="119" y="148"/>
                  </a:cubicBezTo>
                  <a:cubicBezTo>
                    <a:pt x="118" y="149"/>
                    <a:pt x="117" y="149"/>
                    <a:pt x="116" y="149"/>
                  </a:cubicBezTo>
                  <a:cubicBezTo>
                    <a:pt x="97" y="153"/>
                    <a:pt x="78" y="150"/>
                    <a:pt x="61" y="139"/>
                  </a:cubicBezTo>
                  <a:cubicBezTo>
                    <a:pt x="30" y="118"/>
                    <a:pt x="11" y="76"/>
                    <a:pt x="1" y="47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7"/>
                    <a:pt x="30" y="38"/>
                    <a:pt x="31" y="39"/>
                  </a:cubicBezTo>
                  <a:cubicBezTo>
                    <a:pt x="40" y="66"/>
                    <a:pt x="56" y="99"/>
                    <a:pt x="78" y="113"/>
                  </a:cubicBezTo>
                  <a:cubicBezTo>
                    <a:pt x="88" y="120"/>
                    <a:pt x="98" y="122"/>
                    <a:pt x="110" y="119"/>
                  </a:cubicBezTo>
                  <a:cubicBezTo>
                    <a:pt x="122" y="117"/>
                    <a:pt x="130" y="110"/>
                    <a:pt x="136" y="100"/>
                  </a:cubicBezTo>
                  <a:cubicBezTo>
                    <a:pt x="149" y="78"/>
                    <a:pt x="146" y="40"/>
                    <a:pt x="141" y="11"/>
                  </a:cubicBezTo>
                  <a:cubicBezTo>
                    <a:pt x="140" y="10"/>
                    <a:pt x="140" y="9"/>
                    <a:pt x="140" y="7"/>
                  </a:cubicBezTo>
                  <a:lnTo>
                    <a:pt x="170" y="0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ïs1ïḓè">
              <a:extLst>
                <a:ext uri="{FF2B5EF4-FFF2-40B4-BE49-F238E27FC236}">
                  <a16:creationId xmlns:a16="http://schemas.microsoft.com/office/drawing/2014/main" id="{F1B88034-F13C-49BF-82A7-2B98AF42C9A1}"/>
                </a:ext>
              </a:extLst>
            </p:cNvPr>
            <p:cNvSpPr/>
            <p:nvPr/>
          </p:nvSpPr>
          <p:spPr bwMode="auto">
            <a:xfrm>
              <a:off x="3679825" y="2098675"/>
              <a:ext cx="388938" cy="347663"/>
            </a:xfrm>
            <a:custGeom>
              <a:avLst/>
              <a:gdLst>
                <a:gd name="T0" fmla="*/ 97 w 175"/>
                <a:gd name="T1" fmla="*/ 140 h 157"/>
                <a:gd name="T2" fmla="*/ 0 w 175"/>
                <a:gd name="T3" fmla="*/ 34 h 157"/>
                <a:gd name="T4" fmla="*/ 2 w 175"/>
                <a:gd name="T5" fmla="*/ 33 h 157"/>
                <a:gd name="T6" fmla="*/ 2 w 175"/>
                <a:gd name="T7" fmla="*/ 34 h 157"/>
                <a:gd name="T8" fmla="*/ 115 w 175"/>
                <a:gd name="T9" fmla="*/ 135 h 157"/>
                <a:gd name="T10" fmla="*/ 146 w 175"/>
                <a:gd name="T11" fmla="*/ 0 h 157"/>
                <a:gd name="T12" fmla="*/ 148 w 175"/>
                <a:gd name="T13" fmla="*/ 0 h 157"/>
                <a:gd name="T14" fmla="*/ 115 w 175"/>
                <a:gd name="T15" fmla="*/ 137 h 157"/>
                <a:gd name="T16" fmla="*/ 97 w 175"/>
                <a:gd name="T17" fmla="*/ 14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57">
                  <a:moveTo>
                    <a:pt x="97" y="140"/>
                  </a:moveTo>
                  <a:cubicBezTo>
                    <a:pt x="36" y="140"/>
                    <a:pt x="2" y="39"/>
                    <a:pt x="0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9"/>
                    <a:pt x="44" y="157"/>
                    <a:pt x="115" y="135"/>
                  </a:cubicBezTo>
                  <a:cubicBezTo>
                    <a:pt x="115" y="135"/>
                    <a:pt x="172" y="116"/>
                    <a:pt x="146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75" y="118"/>
                    <a:pt x="116" y="137"/>
                    <a:pt x="115" y="137"/>
                  </a:cubicBezTo>
                  <a:cubicBezTo>
                    <a:pt x="109" y="139"/>
                    <a:pt x="103" y="140"/>
                    <a:pt x="97" y="140"/>
                  </a:cubicBezTo>
                  <a:close/>
                </a:path>
              </a:pathLst>
            </a:custGeom>
            <a:solidFill>
              <a:srgbClr val="7C8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iŝlïḋè">
              <a:extLst>
                <a:ext uri="{FF2B5EF4-FFF2-40B4-BE49-F238E27FC236}">
                  <a16:creationId xmlns:a16="http://schemas.microsoft.com/office/drawing/2014/main" id="{D14781E5-BADC-4752-B3C8-9BDFD11FA094}"/>
                </a:ext>
              </a:extLst>
            </p:cNvPr>
            <p:cNvSpPr/>
            <p:nvPr/>
          </p:nvSpPr>
          <p:spPr bwMode="auto">
            <a:xfrm>
              <a:off x="3644900" y="2117725"/>
              <a:ext cx="82550" cy="76200"/>
            </a:xfrm>
            <a:custGeom>
              <a:avLst/>
              <a:gdLst>
                <a:gd name="T0" fmla="*/ 37 w 37"/>
                <a:gd name="T1" fmla="*/ 26 h 34"/>
                <a:gd name="T2" fmla="*/ 8 w 37"/>
                <a:gd name="T3" fmla="*/ 34 h 34"/>
                <a:gd name="T4" fmla="*/ 0 w 37"/>
                <a:gd name="T5" fmla="*/ 7 h 34"/>
                <a:gd name="T6" fmla="*/ 30 w 37"/>
                <a:gd name="T7" fmla="*/ 0 h 34"/>
                <a:gd name="T8" fmla="*/ 37 w 37"/>
                <a:gd name="T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4">
                  <a:moveTo>
                    <a:pt x="37" y="26"/>
                  </a:moveTo>
                  <a:cubicBezTo>
                    <a:pt x="8" y="34"/>
                    <a:pt x="8" y="34"/>
                    <a:pt x="8" y="34"/>
                  </a:cubicBezTo>
                  <a:cubicBezTo>
                    <a:pt x="3" y="19"/>
                    <a:pt x="0" y="8"/>
                    <a:pt x="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6"/>
                    <a:pt x="34" y="16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ï$ḷiďe">
              <a:extLst>
                <a:ext uri="{FF2B5EF4-FFF2-40B4-BE49-F238E27FC236}">
                  <a16:creationId xmlns:a16="http://schemas.microsoft.com/office/drawing/2014/main" id="{2B346A85-1E98-441E-A4A7-2B3E7D8A79E8}"/>
                </a:ext>
              </a:extLst>
            </p:cNvPr>
            <p:cNvSpPr/>
            <p:nvPr/>
          </p:nvSpPr>
          <p:spPr bwMode="auto">
            <a:xfrm>
              <a:off x="3957638" y="2036763"/>
              <a:ext cx="82550" cy="76200"/>
            </a:xfrm>
            <a:custGeom>
              <a:avLst/>
              <a:gdLst>
                <a:gd name="T0" fmla="*/ 37 w 37"/>
                <a:gd name="T1" fmla="*/ 28 h 35"/>
                <a:gd name="T2" fmla="*/ 7 w 37"/>
                <a:gd name="T3" fmla="*/ 35 h 35"/>
                <a:gd name="T4" fmla="*/ 0 w 37"/>
                <a:gd name="T5" fmla="*/ 9 h 35"/>
                <a:gd name="T6" fmla="*/ 29 w 37"/>
                <a:gd name="T7" fmla="*/ 0 h 35"/>
                <a:gd name="T8" fmla="*/ 37 w 37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37" y="28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5" y="25"/>
                    <a:pt x="2" y="15"/>
                    <a:pt x="0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1"/>
                    <a:pt x="33" y="12"/>
                    <a:pt x="3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íṧ1îdè">
              <a:extLst>
                <a:ext uri="{FF2B5EF4-FFF2-40B4-BE49-F238E27FC236}">
                  <a16:creationId xmlns:a16="http://schemas.microsoft.com/office/drawing/2014/main" id="{63C20A16-8E3C-4FEF-A079-91D3B9587A85}"/>
                </a:ext>
              </a:extLst>
            </p:cNvPr>
            <p:cNvSpPr/>
            <p:nvPr/>
          </p:nvSpPr>
          <p:spPr bwMode="auto">
            <a:xfrm>
              <a:off x="3662363" y="2176463"/>
              <a:ext cx="68263" cy="25400"/>
            </a:xfrm>
            <a:custGeom>
              <a:avLst/>
              <a:gdLst>
                <a:gd name="T0" fmla="*/ 31 w 31"/>
                <a:gd name="T1" fmla="*/ 4 h 12"/>
                <a:gd name="T2" fmla="*/ 1 w 31"/>
                <a:gd name="T3" fmla="*/ 12 h 12"/>
                <a:gd name="T4" fmla="*/ 0 w 31"/>
                <a:gd name="T5" fmla="*/ 8 h 12"/>
                <a:gd name="T6" fmla="*/ 29 w 31"/>
                <a:gd name="T7" fmla="*/ 0 h 12"/>
                <a:gd name="T8" fmla="*/ 31 w 31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">
                  <a:moveTo>
                    <a:pt x="31" y="4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2"/>
                    <a:pt x="30" y="3"/>
                    <a:pt x="31" y="4"/>
                  </a:cubicBez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íṣḻíḓè">
              <a:extLst>
                <a:ext uri="{FF2B5EF4-FFF2-40B4-BE49-F238E27FC236}">
                  <a16:creationId xmlns:a16="http://schemas.microsoft.com/office/drawing/2014/main" id="{3C50B12D-2CF1-4AAB-B292-DE2A41901D6B}"/>
                </a:ext>
              </a:extLst>
            </p:cNvPr>
            <p:cNvSpPr/>
            <p:nvPr/>
          </p:nvSpPr>
          <p:spPr bwMode="auto">
            <a:xfrm>
              <a:off x="3973513" y="2098675"/>
              <a:ext cx="66675" cy="23813"/>
            </a:xfrm>
            <a:custGeom>
              <a:avLst/>
              <a:gdLst>
                <a:gd name="T0" fmla="*/ 30 w 30"/>
                <a:gd name="T1" fmla="*/ 0 h 11"/>
                <a:gd name="T2" fmla="*/ 30 w 30"/>
                <a:gd name="T3" fmla="*/ 4 h 11"/>
                <a:gd name="T4" fmla="*/ 1 w 30"/>
                <a:gd name="T5" fmla="*/ 11 h 11"/>
                <a:gd name="T6" fmla="*/ 0 w 30"/>
                <a:gd name="T7" fmla="*/ 7 h 11"/>
                <a:gd name="T8" fmla="*/ 30 w 3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1">
                  <a:moveTo>
                    <a:pt x="30" y="0"/>
                  </a:moveTo>
                  <a:cubicBezTo>
                    <a:pt x="30" y="1"/>
                    <a:pt x="30" y="2"/>
                    <a:pt x="30" y="4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0"/>
                    <a:pt x="0" y="9"/>
                    <a:pt x="0" y="7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íSḻîďè">
              <a:extLst>
                <a:ext uri="{FF2B5EF4-FFF2-40B4-BE49-F238E27FC236}">
                  <a16:creationId xmlns:a16="http://schemas.microsoft.com/office/drawing/2014/main" id="{C39C9DD7-7330-4033-BB43-599AA150EE24}"/>
                </a:ext>
              </a:extLst>
            </p:cNvPr>
            <p:cNvSpPr/>
            <p:nvPr/>
          </p:nvSpPr>
          <p:spPr bwMode="auto">
            <a:xfrm>
              <a:off x="5800725" y="1839913"/>
              <a:ext cx="258763" cy="347663"/>
            </a:xfrm>
            <a:custGeom>
              <a:avLst/>
              <a:gdLst>
                <a:gd name="T0" fmla="*/ 60 w 116"/>
                <a:gd name="T1" fmla="*/ 0 h 156"/>
                <a:gd name="T2" fmla="*/ 5 w 116"/>
                <a:gd name="T3" fmla="*/ 46 h 156"/>
                <a:gd name="T4" fmla="*/ 10 w 116"/>
                <a:gd name="T5" fmla="*/ 94 h 156"/>
                <a:gd name="T6" fmla="*/ 5 w 116"/>
                <a:gd name="T7" fmla="*/ 140 h 156"/>
                <a:gd name="T8" fmla="*/ 62 w 116"/>
                <a:gd name="T9" fmla="*/ 156 h 156"/>
                <a:gd name="T10" fmla="*/ 77 w 116"/>
                <a:gd name="T11" fmla="*/ 113 h 156"/>
                <a:gd name="T12" fmla="*/ 107 w 116"/>
                <a:gd name="T13" fmla="*/ 74 h 156"/>
                <a:gd name="T14" fmla="*/ 72 w 116"/>
                <a:gd name="T15" fmla="*/ 2 h 156"/>
                <a:gd name="T16" fmla="*/ 60 w 116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56">
                  <a:moveTo>
                    <a:pt x="60" y="0"/>
                  </a:moveTo>
                  <a:cubicBezTo>
                    <a:pt x="36" y="0"/>
                    <a:pt x="13" y="18"/>
                    <a:pt x="5" y="46"/>
                  </a:cubicBezTo>
                  <a:cubicBezTo>
                    <a:pt x="0" y="63"/>
                    <a:pt x="3" y="80"/>
                    <a:pt x="10" y="94"/>
                  </a:cubicBezTo>
                  <a:cubicBezTo>
                    <a:pt x="19" y="128"/>
                    <a:pt x="5" y="140"/>
                    <a:pt x="5" y="140"/>
                  </a:cubicBezTo>
                  <a:cubicBezTo>
                    <a:pt x="62" y="156"/>
                    <a:pt x="62" y="156"/>
                    <a:pt x="62" y="156"/>
                  </a:cubicBezTo>
                  <a:cubicBezTo>
                    <a:pt x="62" y="156"/>
                    <a:pt x="58" y="134"/>
                    <a:pt x="77" y="113"/>
                  </a:cubicBezTo>
                  <a:cubicBezTo>
                    <a:pt x="91" y="105"/>
                    <a:pt x="102" y="91"/>
                    <a:pt x="107" y="74"/>
                  </a:cubicBezTo>
                  <a:cubicBezTo>
                    <a:pt x="116" y="42"/>
                    <a:pt x="100" y="10"/>
                    <a:pt x="72" y="2"/>
                  </a:cubicBezTo>
                  <a:cubicBezTo>
                    <a:pt x="68" y="1"/>
                    <a:pt x="64" y="0"/>
                    <a:pt x="60" y="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ïṧļíďé">
              <a:extLst>
                <a:ext uri="{FF2B5EF4-FFF2-40B4-BE49-F238E27FC236}">
                  <a16:creationId xmlns:a16="http://schemas.microsoft.com/office/drawing/2014/main" id="{F9606DF2-89C9-4633-80D6-515B273626F3}"/>
                </a:ext>
              </a:extLst>
            </p:cNvPr>
            <p:cNvSpPr/>
            <p:nvPr/>
          </p:nvSpPr>
          <p:spPr bwMode="auto">
            <a:xfrm>
              <a:off x="5789613" y="2184400"/>
              <a:ext cx="138113" cy="77788"/>
            </a:xfrm>
            <a:custGeom>
              <a:avLst/>
              <a:gdLst>
                <a:gd name="T0" fmla="*/ 80 w 87"/>
                <a:gd name="T1" fmla="*/ 49 h 49"/>
                <a:gd name="T2" fmla="*/ 0 w 87"/>
                <a:gd name="T3" fmla="*/ 27 h 49"/>
                <a:gd name="T4" fmla="*/ 7 w 87"/>
                <a:gd name="T5" fmla="*/ 0 h 49"/>
                <a:gd name="T6" fmla="*/ 87 w 87"/>
                <a:gd name="T7" fmla="*/ 23 h 49"/>
                <a:gd name="T8" fmla="*/ 80 w 87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49">
                  <a:moveTo>
                    <a:pt x="80" y="49"/>
                  </a:moveTo>
                  <a:lnTo>
                    <a:pt x="0" y="27"/>
                  </a:lnTo>
                  <a:lnTo>
                    <a:pt x="7" y="0"/>
                  </a:lnTo>
                  <a:lnTo>
                    <a:pt x="87" y="23"/>
                  </a:lnTo>
                  <a:lnTo>
                    <a:pt x="80" y="49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ṣḻiḍé">
              <a:extLst>
                <a:ext uri="{FF2B5EF4-FFF2-40B4-BE49-F238E27FC236}">
                  <a16:creationId xmlns:a16="http://schemas.microsoft.com/office/drawing/2014/main" id="{022E486A-5029-4945-9A7F-DD1B5D878782}"/>
                </a:ext>
              </a:extLst>
            </p:cNvPr>
            <p:cNvSpPr/>
            <p:nvPr/>
          </p:nvSpPr>
          <p:spPr bwMode="auto">
            <a:xfrm>
              <a:off x="5799138" y="2151063"/>
              <a:ext cx="139700" cy="76200"/>
            </a:xfrm>
            <a:custGeom>
              <a:avLst/>
              <a:gdLst>
                <a:gd name="T0" fmla="*/ 81 w 88"/>
                <a:gd name="T1" fmla="*/ 48 h 48"/>
                <a:gd name="T2" fmla="*/ 0 w 88"/>
                <a:gd name="T3" fmla="*/ 27 h 48"/>
                <a:gd name="T4" fmla="*/ 8 w 88"/>
                <a:gd name="T5" fmla="*/ 0 h 48"/>
                <a:gd name="T6" fmla="*/ 88 w 88"/>
                <a:gd name="T7" fmla="*/ 23 h 48"/>
                <a:gd name="T8" fmla="*/ 81 w 8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1" y="48"/>
                  </a:moveTo>
                  <a:lnTo>
                    <a:pt x="0" y="27"/>
                  </a:lnTo>
                  <a:lnTo>
                    <a:pt x="8" y="0"/>
                  </a:lnTo>
                  <a:lnTo>
                    <a:pt x="88" y="23"/>
                  </a:lnTo>
                  <a:lnTo>
                    <a:pt x="81" y="48"/>
                  </a:ln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í$lîďê">
              <a:extLst>
                <a:ext uri="{FF2B5EF4-FFF2-40B4-BE49-F238E27FC236}">
                  <a16:creationId xmlns:a16="http://schemas.microsoft.com/office/drawing/2014/main" id="{F73576A1-A1D8-4082-9B15-608D9867F7B0}"/>
                </a:ext>
              </a:extLst>
            </p:cNvPr>
            <p:cNvSpPr/>
            <p:nvPr/>
          </p:nvSpPr>
          <p:spPr bwMode="auto">
            <a:xfrm>
              <a:off x="5834063" y="1881188"/>
              <a:ext cx="53975" cy="79375"/>
            </a:xfrm>
            <a:custGeom>
              <a:avLst/>
              <a:gdLst>
                <a:gd name="T0" fmla="*/ 1 w 24"/>
                <a:gd name="T1" fmla="*/ 25 h 36"/>
                <a:gd name="T2" fmla="*/ 14 w 24"/>
                <a:gd name="T3" fmla="*/ 3 h 36"/>
                <a:gd name="T4" fmla="*/ 20 w 24"/>
                <a:gd name="T5" fmla="*/ 1 h 36"/>
                <a:gd name="T6" fmla="*/ 20 w 24"/>
                <a:gd name="T7" fmla="*/ 14 h 36"/>
                <a:gd name="T8" fmla="*/ 11 w 24"/>
                <a:gd name="T9" fmla="*/ 30 h 36"/>
                <a:gd name="T10" fmla="*/ 4 w 24"/>
                <a:gd name="T11" fmla="*/ 35 h 36"/>
                <a:gd name="T12" fmla="*/ 3 w 24"/>
                <a:gd name="T13" fmla="*/ 34 h 36"/>
                <a:gd name="T14" fmla="*/ 1 w 24"/>
                <a:gd name="T15" fmla="*/ 2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6">
                  <a:moveTo>
                    <a:pt x="1" y="25"/>
                  </a:moveTo>
                  <a:cubicBezTo>
                    <a:pt x="4" y="18"/>
                    <a:pt x="8" y="9"/>
                    <a:pt x="14" y="3"/>
                  </a:cubicBezTo>
                  <a:cubicBezTo>
                    <a:pt x="15" y="1"/>
                    <a:pt x="18" y="0"/>
                    <a:pt x="20" y="1"/>
                  </a:cubicBezTo>
                  <a:cubicBezTo>
                    <a:pt x="24" y="3"/>
                    <a:pt x="23" y="10"/>
                    <a:pt x="20" y="14"/>
                  </a:cubicBezTo>
                  <a:cubicBezTo>
                    <a:pt x="17" y="18"/>
                    <a:pt x="14" y="23"/>
                    <a:pt x="11" y="30"/>
                  </a:cubicBezTo>
                  <a:cubicBezTo>
                    <a:pt x="10" y="34"/>
                    <a:pt x="6" y="36"/>
                    <a:pt x="4" y="35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3"/>
                    <a:pt x="0" y="29"/>
                    <a:pt x="1" y="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iS1îḑe">
              <a:extLst>
                <a:ext uri="{FF2B5EF4-FFF2-40B4-BE49-F238E27FC236}">
                  <a16:creationId xmlns:a16="http://schemas.microsoft.com/office/drawing/2014/main" id="{159DD6A2-0396-4E7B-812B-B5C7E460F7D5}"/>
                </a:ext>
              </a:extLst>
            </p:cNvPr>
            <p:cNvSpPr/>
            <p:nvPr/>
          </p:nvSpPr>
          <p:spPr bwMode="auto">
            <a:xfrm>
              <a:off x="5830888" y="1700213"/>
              <a:ext cx="41275" cy="95250"/>
            </a:xfrm>
            <a:custGeom>
              <a:avLst/>
              <a:gdLst>
                <a:gd name="T0" fmla="*/ 17 w 19"/>
                <a:gd name="T1" fmla="*/ 43 h 43"/>
                <a:gd name="T2" fmla="*/ 15 w 19"/>
                <a:gd name="T3" fmla="*/ 42 h 43"/>
                <a:gd name="T4" fmla="*/ 0 w 19"/>
                <a:gd name="T5" fmla="*/ 3 h 43"/>
                <a:gd name="T6" fmla="*/ 1 w 19"/>
                <a:gd name="T7" fmla="*/ 1 h 43"/>
                <a:gd name="T8" fmla="*/ 4 w 19"/>
                <a:gd name="T9" fmla="*/ 2 h 43"/>
                <a:gd name="T10" fmla="*/ 19 w 19"/>
                <a:gd name="T11" fmla="*/ 40 h 43"/>
                <a:gd name="T12" fmla="*/ 18 w 19"/>
                <a:gd name="T13" fmla="*/ 43 h 43"/>
                <a:gd name="T14" fmla="*/ 17 w 19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3">
                  <a:moveTo>
                    <a:pt x="17" y="43"/>
                  </a:moveTo>
                  <a:cubicBezTo>
                    <a:pt x="16" y="43"/>
                    <a:pt x="16" y="43"/>
                    <a:pt x="15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2"/>
                    <a:pt x="19" y="43"/>
                    <a:pt x="18" y="43"/>
                  </a:cubicBezTo>
                  <a:lnTo>
                    <a:pt x="17" y="4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îŝḻïḍe">
              <a:extLst>
                <a:ext uri="{FF2B5EF4-FFF2-40B4-BE49-F238E27FC236}">
                  <a16:creationId xmlns:a16="http://schemas.microsoft.com/office/drawing/2014/main" id="{862DF2BD-C29D-457D-880D-975C088A7277}"/>
                </a:ext>
              </a:extLst>
            </p:cNvPr>
            <p:cNvSpPr/>
            <p:nvPr/>
          </p:nvSpPr>
          <p:spPr bwMode="auto">
            <a:xfrm>
              <a:off x="5730875" y="1758950"/>
              <a:ext cx="79375" cy="69850"/>
            </a:xfrm>
            <a:custGeom>
              <a:avLst/>
              <a:gdLst>
                <a:gd name="T0" fmla="*/ 34 w 36"/>
                <a:gd name="T1" fmla="*/ 32 h 32"/>
                <a:gd name="T2" fmla="*/ 32 w 36"/>
                <a:gd name="T3" fmla="*/ 31 h 32"/>
                <a:gd name="T4" fmla="*/ 1 w 36"/>
                <a:gd name="T5" fmla="*/ 4 h 32"/>
                <a:gd name="T6" fmla="*/ 1 w 36"/>
                <a:gd name="T7" fmla="*/ 1 h 32"/>
                <a:gd name="T8" fmla="*/ 4 w 36"/>
                <a:gd name="T9" fmla="*/ 1 h 32"/>
                <a:gd name="T10" fmla="*/ 35 w 36"/>
                <a:gd name="T11" fmla="*/ 28 h 32"/>
                <a:gd name="T12" fmla="*/ 35 w 36"/>
                <a:gd name="T13" fmla="*/ 31 h 32"/>
                <a:gd name="T14" fmla="*/ 34 w 36"/>
                <a:gd name="T1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32">
                  <a:moveTo>
                    <a:pt x="34" y="32"/>
                  </a:moveTo>
                  <a:cubicBezTo>
                    <a:pt x="33" y="32"/>
                    <a:pt x="33" y="32"/>
                    <a:pt x="32" y="3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6" y="29"/>
                    <a:pt x="36" y="30"/>
                    <a:pt x="35" y="31"/>
                  </a:cubicBezTo>
                  <a:cubicBezTo>
                    <a:pt x="35" y="31"/>
                    <a:pt x="34" y="32"/>
                    <a:pt x="34" y="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íslíḋe">
              <a:extLst>
                <a:ext uri="{FF2B5EF4-FFF2-40B4-BE49-F238E27FC236}">
                  <a16:creationId xmlns:a16="http://schemas.microsoft.com/office/drawing/2014/main" id="{1A128FF2-CDFA-4173-8916-6DA2455C049F}"/>
                </a:ext>
              </a:extLst>
            </p:cNvPr>
            <p:cNvSpPr/>
            <p:nvPr/>
          </p:nvSpPr>
          <p:spPr bwMode="auto">
            <a:xfrm>
              <a:off x="5949950" y="1681163"/>
              <a:ext cx="20638" cy="100013"/>
            </a:xfrm>
            <a:custGeom>
              <a:avLst/>
              <a:gdLst>
                <a:gd name="T0" fmla="*/ 2 w 9"/>
                <a:gd name="T1" fmla="*/ 45 h 45"/>
                <a:gd name="T2" fmla="*/ 2 w 9"/>
                <a:gd name="T3" fmla="*/ 45 h 45"/>
                <a:gd name="T4" fmla="*/ 0 w 9"/>
                <a:gd name="T5" fmla="*/ 43 h 45"/>
                <a:gd name="T6" fmla="*/ 5 w 9"/>
                <a:gd name="T7" fmla="*/ 2 h 45"/>
                <a:gd name="T8" fmla="*/ 7 w 9"/>
                <a:gd name="T9" fmla="*/ 0 h 45"/>
                <a:gd name="T10" fmla="*/ 9 w 9"/>
                <a:gd name="T11" fmla="*/ 2 h 45"/>
                <a:gd name="T12" fmla="*/ 4 w 9"/>
                <a:gd name="T13" fmla="*/ 44 h 45"/>
                <a:gd name="T14" fmla="*/ 2 w 9"/>
                <a:gd name="T1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5">
                  <a:moveTo>
                    <a:pt x="2" y="45"/>
                  </a:moveTo>
                  <a:cubicBezTo>
                    <a:pt x="2" y="45"/>
                    <a:pt x="2" y="45"/>
                    <a:pt x="2" y="45"/>
                  </a:cubicBezTo>
                  <a:cubicBezTo>
                    <a:pt x="1" y="45"/>
                    <a:pt x="0" y="44"/>
                    <a:pt x="0" y="4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5"/>
                    <a:pt x="3" y="45"/>
                    <a:pt x="2" y="4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íşḻîḑè">
              <a:extLst>
                <a:ext uri="{FF2B5EF4-FFF2-40B4-BE49-F238E27FC236}">
                  <a16:creationId xmlns:a16="http://schemas.microsoft.com/office/drawing/2014/main" id="{8FCAC43C-2A92-4720-BF84-B959BE5A5A52}"/>
                </a:ext>
              </a:extLst>
            </p:cNvPr>
            <p:cNvSpPr/>
            <p:nvPr/>
          </p:nvSpPr>
          <p:spPr bwMode="auto">
            <a:xfrm>
              <a:off x="6021388" y="1714500"/>
              <a:ext cx="53975" cy="90488"/>
            </a:xfrm>
            <a:custGeom>
              <a:avLst/>
              <a:gdLst>
                <a:gd name="T0" fmla="*/ 2 w 24"/>
                <a:gd name="T1" fmla="*/ 41 h 41"/>
                <a:gd name="T2" fmla="*/ 1 w 24"/>
                <a:gd name="T3" fmla="*/ 41 h 41"/>
                <a:gd name="T4" fmla="*/ 0 w 24"/>
                <a:gd name="T5" fmla="*/ 38 h 41"/>
                <a:gd name="T6" fmla="*/ 20 w 24"/>
                <a:gd name="T7" fmla="*/ 2 h 41"/>
                <a:gd name="T8" fmla="*/ 23 w 24"/>
                <a:gd name="T9" fmla="*/ 1 h 41"/>
                <a:gd name="T10" fmla="*/ 23 w 24"/>
                <a:gd name="T11" fmla="*/ 3 h 41"/>
                <a:gd name="T12" fmla="*/ 4 w 24"/>
                <a:gd name="T13" fmla="*/ 40 h 41"/>
                <a:gd name="T14" fmla="*/ 2 w 24"/>
                <a:gd name="T1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1">
                  <a:moveTo>
                    <a:pt x="2" y="41"/>
                  </a:move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39"/>
                    <a:pt x="0" y="38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2" y="0"/>
                    <a:pt x="23" y="1"/>
                  </a:cubicBezTo>
                  <a:cubicBezTo>
                    <a:pt x="23" y="1"/>
                    <a:pt x="24" y="2"/>
                    <a:pt x="23" y="3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3" y="41"/>
                    <a:pt x="3" y="41"/>
                    <a:pt x="2" y="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íślíďé">
              <a:extLst>
                <a:ext uri="{FF2B5EF4-FFF2-40B4-BE49-F238E27FC236}">
                  <a16:creationId xmlns:a16="http://schemas.microsoft.com/office/drawing/2014/main" id="{39EE7B59-F73D-4111-8B1F-256246D4A190}"/>
                </a:ext>
              </a:extLst>
            </p:cNvPr>
            <p:cNvSpPr/>
            <p:nvPr/>
          </p:nvSpPr>
          <p:spPr bwMode="auto">
            <a:xfrm>
              <a:off x="6078538" y="1787525"/>
              <a:ext cx="85725" cy="63500"/>
            </a:xfrm>
            <a:custGeom>
              <a:avLst/>
              <a:gdLst>
                <a:gd name="T0" fmla="*/ 2 w 38"/>
                <a:gd name="T1" fmla="*/ 29 h 29"/>
                <a:gd name="T2" fmla="*/ 1 w 38"/>
                <a:gd name="T3" fmla="*/ 29 h 29"/>
                <a:gd name="T4" fmla="*/ 1 w 38"/>
                <a:gd name="T5" fmla="*/ 26 h 29"/>
                <a:gd name="T6" fmla="*/ 34 w 38"/>
                <a:gd name="T7" fmla="*/ 1 h 29"/>
                <a:gd name="T8" fmla="*/ 37 w 38"/>
                <a:gd name="T9" fmla="*/ 1 h 29"/>
                <a:gd name="T10" fmla="*/ 37 w 38"/>
                <a:gd name="T11" fmla="*/ 4 h 29"/>
                <a:gd name="T12" fmla="*/ 4 w 38"/>
                <a:gd name="T13" fmla="*/ 29 h 29"/>
                <a:gd name="T14" fmla="*/ 2 w 38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29">
                  <a:moveTo>
                    <a:pt x="2" y="29"/>
                  </a:moveTo>
                  <a:cubicBezTo>
                    <a:pt x="2" y="29"/>
                    <a:pt x="1" y="29"/>
                    <a:pt x="1" y="29"/>
                  </a:cubicBezTo>
                  <a:cubicBezTo>
                    <a:pt x="0" y="28"/>
                    <a:pt x="0" y="26"/>
                    <a:pt x="1" y="2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0"/>
                    <a:pt x="36" y="0"/>
                    <a:pt x="37" y="1"/>
                  </a:cubicBezTo>
                  <a:cubicBezTo>
                    <a:pt x="38" y="2"/>
                    <a:pt x="38" y="3"/>
                    <a:pt x="37" y="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3" y="29"/>
                    <a:pt x="3" y="29"/>
                    <a:pt x="2" y="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išlïḓê">
              <a:extLst>
                <a:ext uri="{FF2B5EF4-FFF2-40B4-BE49-F238E27FC236}">
                  <a16:creationId xmlns:a16="http://schemas.microsoft.com/office/drawing/2014/main" id="{5464666C-291F-4DFC-82BE-91668C7C65F2}"/>
                </a:ext>
              </a:extLst>
            </p:cNvPr>
            <p:cNvSpPr/>
            <p:nvPr/>
          </p:nvSpPr>
          <p:spPr bwMode="auto">
            <a:xfrm>
              <a:off x="6108700" y="1884363"/>
              <a:ext cx="96838" cy="38100"/>
            </a:xfrm>
            <a:custGeom>
              <a:avLst/>
              <a:gdLst>
                <a:gd name="T0" fmla="*/ 3 w 44"/>
                <a:gd name="T1" fmla="*/ 17 h 17"/>
                <a:gd name="T2" fmla="*/ 1 w 44"/>
                <a:gd name="T3" fmla="*/ 16 h 17"/>
                <a:gd name="T4" fmla="*/ 2 w 44"/>
                <a:gd name="T5" fmla="*/ 14 h 17"/>
                <a:gd name="T6" fmla="*/ 42 w 44"/>
                <a:gd name="T7" fmla="*/ 1 h 17"/>
                <a:gd name="T8" fmla="*/ 44 w 44"/>
                <a:gd name="T9" fmla="*/ 2 h 17"/>
                <a:gd name="T10" fmla="*/ 43 w 44"/>
                <a:gd name="T11" fmla="*/ 4 h 17"/>
                <a:gd name="T12" fmla="*/ 3 w 44"/>
                <a:gd name="T1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7">
                  <a:moveTo>
                    <a:pt x="3" y="17"/>
                  </a:moveTo>
                  <a:cubicBezTo>
                    <a:pt x="2" y="17"/>
                    <a:pt x="1" y="17"/>
                    <a:pt x="1" y="16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0"/>
                    <a:pt x="44" y="1"/>
                    <a:pt x="44" y="2"/>
                  </a:cubicBezTo>
                  <a:cubicBezTo>
                    <a:pt x="44" y="3"/>
                    <a:pt x="44" y="4"/>
                    <a:pt x="43" y="4"/>
                  </a:cubicBezTo>
                  <a:cubicBezTo>
                    <a:pt x="3" y="17"/>
                    <a:pt x="3" y="17"/>
                    <a:pt x="3" y="1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íṡlíďè">
              <a:extLst>
                <a:ext uri="{FF2B5EF4-FFF2-40B4-BE49-F238E27FC236}">
                  <a16:creationId xmlns:a16="http://schemas.microsoft.com/office/drawing/2014/main" id="{27B589E4-3062-49B0-985F-7AC70F668BF9}"/>
                </a:ext>
              </a:extLst>
            </p:cNvPr>
            <p:cNvSpPr/>
            <p:nvPr/>
          </p:nvSpPr>
          <p:spPr bwMode="auto">
            <a:xfrm>
              <a:off x="5811838" y="2020888"/>
              <a:ext cx="25400" cy="95250"/>
            </a:xfrm>
            <a:custGeom>
              <a:avLst/>
              <a:gdLst>
                <a:gd name="T0" fmla="*/ 8 w 11"/>
                <a:gd name="T1" fmla="*/ 43 h 43"/>
                <a:gd name="T2" fmla="*/ 8 w 11"/>
                <a:gd name="T3" fmla="*/ 43 h 43"/>
                <a:gd name="T4" fmla="*/ 7 w 11"/>
                <a:gd name="T5" fmla="*/ 42 h 43"/>
                <a:gd name="T6" fmla="*/ 6 w 11"/>
                <a:gd name="T7" fmla="*/ 19 h 43"/>
                <a:gd name="T8" fmla="*/ 0 w 11"/>
                <a:gd name="T9" fmla="*/ 1 h 43"/>
                <a:gd name="T10" fmla="*/ 1 w 11"/>
                <a:gd name="T11" fmla="*/ 0 h 43"/>
                <a:gd name="T12" fmla="*/ 2 w 11"/>
                <a:gd name="T13" fmla="*/ 0 h 43"/>
                <a:gd name="T14" fmla="*/ 8 w 11"/>
                <a:gd name="T15" fmla="*/ 19 h 43"/>
                <a:gd name="T16" fmla="*/ 9 w 11"/>
                <a:gd name="T17" fmla="*/ 43 h 43"/>
                <a:gd name="T18" fmla="*/ 8 w 11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43">
                  <a:moveTo>
                    <a:pt x="8" y="43"/>
                  </a:moveTo>
                  <a:cubicBezTo>
                    <a:pt x="8" y="43"/>
                    <a:pt x="8" y="43"/>
                    <a:pt x="8" y="43"/>
                  </a:cubicBezTo>
                  <a:cubicBezTo>
                    <a:pt x="7" y="43"/>
                    <a:pt x="7" y="43"/>
                    <a:pt x="7" y="42"/>
                  </a:cubicBezTo>
                  <a:cubicBezTo>
                    <a:pt x="9" y="36"/>
                    <a:pt x="7" y="25"/>
                    <a:pt x="6" y="19"/>
                  </a:cubicBezTo>
                  <a:cubicBezTo>
                    <a:pt x="5" y="14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7" y="14"/>
                    <a:pt x="8" y="19"/>
                  </a:cubicBezTo>
                  <a:cubicBezTo>
                    <a:pt x="9" y="25"/>
                    <a:pt x="11" y="36"/>
                    <a:pt x="9" y="43"/>
                  </a:cubicBezTo>
                  <a:cubicBezTo>
                    <a:pt x="9" y="43"/>
                    <a:pt x="8" y="43"/>
                    <a:pt x="8" y="43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îślïḑè">
              <a:extLst>
                <a:ext uri="{FF2B5EF4-FFF2-40B4-BE49-F238E27FC236}">
                  <a16:creationId xmlns:a16="http://schemas.microsoft.com/office/drawing/2014/main" id="{CAC26BF7-0DA8-4A7C-A661-951783B6C3B9}"/>
                </a:ext>
              </a:extLst>
            </p:cNvPr>
            <p:cNvSpPr/>
            <p:nvPr/>
          </p:nvSpPr>
          <p:spPr bwMode="auto">
            <a:xfrm>
              <a:off x="5800725" y="2187575"/>
              <a:ext cx="127000" cy="41275"/>
            </a:xfrm>
            <a:custGeom>
              <a:avLst/>
              <a:gdLst>
                <a:gd name="T0" fmla="*/ 79 w 80"/>
                <a:gd name="T1" fmla="*/ 26 h 26"/>
                <a:gd name="T2" fmla="*/ 0 w 80"/>
                <a:gd name="T3" fmla="*/ 2 h 26"/>
                <a:gd name="T4" fmla="*/ 0 w 80"/>
                <a:gd name="T5" fmla="*/ 0 h 26"/>
                <a:gd name="T6" fmla="*/ 80 w 80"/>
                <a:gd name="T7" fmla="*/ 25 h 26"/>
                <a:gd name="T8" fmla="*/ 79 w 80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6">
                  <a:moveTo>
                    <a:pt x="79" y="2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80" y="25"/>
                  </a:lnTo>
                  <a:lnTo>
                    <a:pt x="79" y="26"/>
                  </a:lnTo>
                  <a:close/>
                </a:path>
              </a:pathLst>
            </a:custGeom>
            <a:solidFill>
              <a:srgbClr val="7C8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ísḻidê">
              <a:extLst>
                <a:ext uri="{FF2B5EF4-FFF2-40B4-BE49-F238E27FC236}">
                  <a16:creationId xmlns:a16="http://schemas.microsoft.com/office/drawing/2014/main" id="{B98578BE-C382-43D0-B41E-43B8433C7FFA}"/>
                </a:ext>
              </a:extLst>
            </p:cNvPr>
            <p:cNvSpPr/>
            <p:nvPr/>
          </p:nvSpPr>
          <p:spPr bwMode="auto">
            <a:xfrm>
              <a:off x="4660900" y="3278188"/>
              <a:ext cx="327025" cy="179388"/>
            </a:xfrm>
            <a:custGeom>
              <a:avLst/>
              <a:gdLst>
                <a:gd name="T0" fmla="*/ 94 w 147"/>
                <a:gd name="T1" fmla="*/ 81 h 81"/>
                <a:gd name="T2" fmla="*/ 91 w 147"/>
                <a:gd name="T3" fmla="*/ 81 h 81"/>
                <a:gd name="T4" fmla="*/ 91 w 147"/>
                <a:gd name="T5" fmla="*/ 77 h 81"/>
                <a:gd name="T6" fmla="*/ 111 w 147"/>
                <a:gd name="T7" fmla="*/ 76 h 81"/>
                <a:gd name="T8" fmla="*/ 111 w 147"/>
                <a:gd name="T9" fmla="*/ 80 h 81"/>
                <a:gd name="T10" fmla="*/ 94 w 147"/>
                <a:gd name="T11" fmla="*/ 81 h 81"/>
                <a:gd name="T12" fmla="*/ 71 w 147"/>
                <a:gd name="T13" fmla="*/ 79 h 81"/>
                <a:gd name="T14" fmla="*/ 68 w 147"/>
                <a:gd name="T15" fmla="*/ 78 h 81"/>
                <a:gd name="T16" fmla="*/ 51 w 147"/>
                <a:gd name="T17" fmla="*/ 77 h 81"/>
                <a:gd name="T18" fmla="*/ 52 w 147"/>
                <a:gd name="T19" fmla="*/ 73 h 81"/>
                <a:gd name="T20" fmla="*/ 68 w 147"/>
                <a:gd name="T21" fmla="*/ 74 h 81"/>
                <a:gd name="T22" fmla="*/ 72 w 147"/>
                <a:gd name="T23" fmla="*/ 75 h 81"/>
                <a:gd name="T24" fmla="*/ 71 w 147"/>
                <a:gd name="T25" fmla="*/ 79 h 81"/>
                <a:gd name="T26" fmla="*/ 31 w 147"/>
                <a:gd name="T27" fmla="*/ 74 h 81"/>
                <a:gd name="T28" fmla="*/ 11 w 147"/>
                <a:gd name="T29" fmla="*/ 72 h 81"/>
                <a:gd name="T30" fmla="*/ 12 w 147"/>
                <a:gd name="T31" fmla="*/ 68 h 81"/>
                <a:gd name="T32" fmla="*/ 32 w 147"/>
                <a:gd name="T33" fmla="*/ 70 h 81"/>
                <a:gd name="T34" fmla="*/ 31 w 147"/>
                <a:gd name="T35" fmla="*/ 74 h 81"/>
                <a:gd name="T36" fmla="*/ 131 w 147"/>
                <a:gd name="T37" fmla="*/ 74 h 81"/>
                <a:gd name="T38" fmla="*/ 130 w 147"/>
                <a:gd name="T39" fmla="*/ 71 h 81"/>
                <a:gd name="T40" fmla="*/ 143 w 147"/>
                <a:gd name="T41" fmla="*/ 59 h 81"/>
                <a:gd name="T42" fmla="*/ 147 w 147"/>
                <a:gd name="T43" fmla="*/ 60 h 81"/>
                <a:gd name="T44" fmla="*/ 131 w 147"/>
                <a:gd name="T45" fmla="*/ 74 h 81"/>
                <a:gd name="T46" fmla="*/ 7 w 147"/>
                <a:gd name="T47" fmla="*/ 63 h 81"/>
                <a:gd name="T48" fmla="*/ 5 w 147"/>
                <a:gd name="T49" fmla="*/ 60 h 81"/>
                <a:gd name="T50" fmla="*/ 11 w 147"/>
                <a:gd name="T51" fmla="*/ 51 h 81"/>
                <a:gd name="T52" fmla="*/ 8 w 147"/>
                <a:gd name="T53" fmla="*/ 46 h 81"/>
                <a:gd name="T54" fmla="*/ 11 w 147"/>
                <a:gd name="T55" fmla="*/ 44 h 81"/>
                <a:gd name="T56" fmla="*/ 15 w 147"/>
                <a:gd name="T57" fmla="*/ 49 h 81"/>
                <a:gd name="T58" fmla="*/ 16 w 147"/>
                <a:gd name="T59" fmla="*/ 51 h 81"/>
                <a:gd name="T60" fmla="*/ 7 w 147"/>
                <a:gd name="T61" fmla="*/ 63 h 81"/>
                <a:gd name="T62" fmla="*/ 141 w 147"/>
                <a:gd name="T63" fmla="*/ 41 h 81"/>
                <a:gd name="T64" fmla="*/ 127 w 147"/>
                <a:gd name="T65" fmla="*/ 28 h 81"/>
                <a:gd name="T66" fmla="*/ 129 w 147"/>
                <a:gd name="T67" fmla="*/ 25 h 81"/>
                <a:gd name="T68" fmla="*/ 144 w 147"/>
                <a:gd name="T69" fmla="*/ 39 h 81"/>
                <a:gd name="T70" fmla="*/ 141 w 147"/>
                <a:gd name="T71" fmla="*/ 41 h 81"/>
                <a:gd name="T72" fmla="*/ 0 w 147"/>
                <a:gd name="T73" fmla="*/ 27 h 81"/>
                <a:gd name="T74" fmla="*/ 0 w 147"/>
                <a:gd name="T75" fmla="*/ 24 h 81"/>
                <a:gd name="T76" fmla="*/ 0 w 147"/>
                <a:gd name="T77" fmla="*/ 18 h 81"/>
                <a:gd name="T78" fmla="*/ 7 w 147"/>
                <a:gd name="T79" fmla="*/ 8 h 81"/>
                <a:gd name="T80" fmla="*/ 9 w 147"/>
                <a:gd name="T81" fmla="*/ 11 h 81"/>
                <a:gd name="T82" fmla="*/ 4 w 147"/>
                <a:gd name="T83" fmla="*/ 19 h 81"/>
                <a:gd name="T84" fmla="*/ 4 w 147"/>
                <a:gd name="T85" fmla="*/ 24 h 81"/>
                <a:gd name="T86" fmla="*/ 4 w 147"/>
                <a:gd name="T87" fmla="*/ 27 h 81"/>
                <a:gd name="T88" fmla="*/ 0 w 147"/>
                <a:gd name="T89" fmla="*/ 27 h 81"/>
                <a:gd name="T90" fmla="*/ 97 w 147"/>
                <a:gd name="T91" fmla="*/ 15 h 81"/>
                <a:gd name="T92" fmla="*/ 78 w 147"/>
                <a:gd name="T93" fmla="*/ 8 h 81"/>
                <a:gd name="T94" fmla="*/ 80 w 147"/>
                <a:gd name="T95" fmla="*/ 5 h 81"/>
                <a:gd name="T96" fmla="*/ 99 w 147"/>
                <a:gd name="T97" fmla="*/ 11 h 81"/>
                <a:gd name="T98" fmla="*/ 97 w 147"/>
                <a:gd name="T99" fmla="*/ 15 h 81"/>
                <a:gd name="T100" fmla="*/ 47 w 147"/>
                <a:gd name="T101" fmla="*/ 5 h 81"/>
                <a:gd name="T102" fmla="*/ 35 w 147"/>
                <a:gd name="T103" fmla="*/ 4 h 81"/>
                <a:gd name="T104" fmla="*/ 35 w 147"/>
                <a:gd name="T105" fmla="*/ 4 h 81"/>
                <a:gd name="T106" fmla="*/ 27 w 147"/>
                <a:gd name="T107" fmla="*/ 5 h 81"/>
                <a:gd name="T108" fmla="*/ 27 w 147"/>
                <a:gd name="T109" fmla="*/ 1 h 81"/>
                <a:gd name="T110" fmla="*/ 35 w 147"/>
                <a:gd name="T111" fmla="*/ 0 h 81"/>
                <a:gd name="T112" fmla="*/ 47 w 147"/>
                <a:gd name="T113" fmla="*/ 1 h 81"/>
                <a:gd name="T114" fmla="*/ 47 w 147"/>
                <a:gd name="T115" fmla="*/ 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7" h="81">
                  <a:moveTo>
                    <a:pt x="94" y="81"/>
                  </a:moveTo>
                  <a:cubicBezTo>
                    <a:pt x="93" y="81"/>
                    <a:pt x="92" y="81"/>
                    <a:pt x="91" y="81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8" y="77"/>
                    <a:pt x="105" y="76"/>
                    <a:pt x="111" y="76"/>
                  </a:cubicBezTo>
                  <a:cubicBezTo>
                    <a:pt x="111" y="80"/>
                    <a:pt x="111" y="80"/>
                    <a:pt x="111" y="80"/>
                  </a:cubicBezTo>
                  <a:cubicBezTo>
                    <a:pt x="106" y="80"/>
                    <a:pt x="100" y="81"/>
                    <a:pt x="94" y="81"/>
                  </a:cubicBezTo>
                  <a:close/>
                  <a:moveTo>
                    <a:pt x="71" y="79"/>
                  </a:moveTo>
                  <a:cubicBezTo>
                    <a:pt x="70" y="79"/>
                    <a:pt x="69" y="79"/>
                    <a:pt x="68" y="78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68" y="74"/>
                    <a:pt x="68" y="74"/>
                    <a:pt x="68" y="74"/>
                  </a:cubicBezTo>
                  <a:cubicBezTo>
                    <a:pt x="69" y="75"/>
                    <a:pt x="70" y="75"/>
                    <a:pt x="72" y="75"/>
                  </a:cubicBezTo>
                  <a:lnTo>
                    <a:pt x="71" y="79"/>
                  </a:lnTo>
                  <a:close/>
                  <a:moveTo>
                    <a:pt x="31" y="74"/>
                  </a:moveTo>
                  <a:cubicBezTo>
                    <a:pt x="11" y="72"/>
                    <a:pt x="11" y="72"/>
                    <a:pt x="11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32" y="70"/>
                    <a:pt x="32" y="70"/>
                    <a:pt x="32" y="70"/>
                  </a:cubicBezTo>
                  <a:lnTo>
                    <a:pt x="31" y="74"/>
                  </a:lnTo>
                  <a:close/>
                  <a:moveTo>
                    <a:pt x="131" y="74"/>
                  </a:moveTo>
                  <a:cubicBezTo>
                    <a:pt x="130" y="71"/>
                    <a:pt x="130" y="71"/>
                    <a:pt x="130" y="71"/>
                  </a:cubicBezTo>
                  <a:cubicBezTo>
                    <a:pt x="136" y="67"/>
                    <a:pt x="141" y="63"/>
                    <a:pt x="143" y="59"/>
                  </a:cubicBezTo>
                  <a:cubicBezTo>
                    <a:pt x="147" y="60"/>
                    <a:pt x="147" y="60"/>
                    <a:pt x="147" y="60"/>
                  </a:cubicBezTo>
                  <a:cubicBezTo>
                    <a:pt x="144" y="66"/>
                    <a:pt x="139" y="71"/>
                    <a:pt x="131" y="74"/>
                  </a:cubicBezTo>
                  <a:close/>
                  <a:moveTo>
                    <a:pt x="7" y="63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8" y="57"/>
                    <a:pt x="10" y="54"/>
                    <a:pt x="11" y="51"/>
                  </a:cubicBezTo>
                  <a:cubicBezTo>
                    <a:pt x="10" y="49"/>
                    <a:pt x="9" y="48"/>
                    <a:pt x="8" y="46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2" y="46"/>
                    <a:pt x="14" y="47"/>
                    <a:pt x="15" y="49"/>
                  </a:cubicBezTo>
                  <a:cubicBezTo>
                    <a:pt x="16" y="49"/>
                    <a:pt x="16" y="50"/>
                    <a:pt x="16" y="51"/>
                  </a:cubicBezTo>
                  <a:cubicBezTo>
                    <a:pt x="14" y="55"/>
                    <a:pt x="11" y="59"/>
                    <a:pt x="7" y="63"/>
                  </a:cubicBezTo>
                  <a:close/>
                  <a:moveTo>
                    <a:pt x="141" y="41"/>
                  </a:moveTo>
                  <a:cubicBezTo>
                    <a:pt x="138" y="37"/>
                    <a:pt x="134" y="32"/>
                    <a:pt x="127" y="28"/>
                  </a:cubicBezTo>
                  <a:cubicBezTo>
                    <a:pt x="129" y="25"/>
                    <a:pt x="129" y="25"/>
                    <a:pt x="129" y="25"/>
                  </a:cubicBezTo>
                  <a:cubicBezTo>
                    <a:pt x="136" y="29"/>
                    <a:pt x="141" y="34"/>
                    <a:pt x="144" y="39"/>
                  </a:cubicBezTo>
                  <a:lnTo>
                    <a:pt x="141" y="41"/>
                  </a:lnTo>
                  <a:close/>
                  <a:moveTo>
                    <a:pt x="0" y="27"/>
                  </a:moveTo>
                  <a:cubicBezTo>
                    <a:pt x="0" y="26"/>
                    <a:pt x="0" y="25"/>
                    <a:pt x="0" y="24"/>
                  </a:cubicBezTo>
                  <a:cubicBezTo>
                    <a:pt x="0" y="22"/>
                    <a:pt x="0" y="20"/>
                    <a:pt x="0" y="18"/>
                  </a:cubicBezTo>
                  <a:cubicBezTo>
                    <a:pt x="1" y="14"/>
                    <a:pt x="4" y="10"/>
                    <a:pt x="7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7" y="13"/>
                    <a:pt x="5" y="15"/>
                    <a:pt x="4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4" y="25"/>
                    <a:pt x="4" y="26"/>
                    <a:pt x="4" y="27"/>
                  </a:cubicBezTo>
                  <a:lnTo>
                    <a:pt x="0" y="27"/>
                  </a:lnTo>
                  <a:close/>
                  <a:moveTo>
                    <a:pt x="97" y="15"/>
                  </a:moveTo>
                  <a:cubicBezTo>
                    <a:pt x="92" y="12"/>
                    <a:pt x="85" y="10"/>
                    <a:pt x="78" y="8"/>
                  </a:cubicBezTo>
                  <a:cubicBezTo>
                    <a:pt x="80" y="5"/>
                    <a:pt x="80" y="5"/>
                    <a:pt x="80" y="5"/>
                  </a:cubicBezTo>
                  <a:cubicBezTo>
                    <a:pt x="86" y="7"/>
                    <a:pt x="93" y="9"/>
                    <a:pt x="99" y="11"/>
                  </a:cubicBezTo>
                  <a:lnTo>
                    <a:pt x="97" y="15"/>
                  </a:lnTo>
                  <a:close/>
                  <a:moveTo>
                    <a:pt x="47" y="5"/>
                  </a:moveTo>
                  <a:cubicBezTo>
                    <a:pt x="43" y="5"/>
                    <a:pt x="39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2" y="4"/>
                    <a:pt x="30" y="5"/>
                    <a:pt x="27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9" y="1"/>
                    <a:pt x="32" y="1"/>
                    <a:pt x="35" y="0"/>
                  </a:cubicBezTo>
                  <a:cubicBezTo>
                    <a:pt x="39" y="0"/>
                    <a:pt x="43" y="1"/>
                    <a:pt x="47" y="1"/>
                  </a:cubicBezTo>
                  <a:lnTo>
                    <a:pt x="47" y="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iṩľîdè">
              <a:extLst>
                <a:ext uri="{FF2B5EF4-FFF2-40B4-BE49-F238E27FC236}">
                  <a16:creationId xmlns:a16="http://schemas.microsoft.com/office/drawing/2014/main" id="{B0F66FC9-A6C9-4D3A-9BDA-E108C580781B}"/>
                </a:ext>
              </a:extLst>
            </p:cNvPr>
            <p:cNvSpPr/>
            <p:nvPr/>
          </p:nvSpPr>
          <p:spPr bwMode="auto">
            <a:xfrm>
              <a:off x="4738688" y="3319463"/>
              <a:ext cx="28575" cy="52388"/>
            </a:xfrm>
            <a:custGeom>
              <a:avLst/>
              <a:gdLst>
                <a:gd name="T0" fmla="*/ 11 w 13"/>
                <a:gd name="T1" fmla="*/ 13 h 23"/>
                <a:gd name="T2" fmla="*/ 4 w 13"/>
                <a:gd name="T3" fmla="*/ 22 h 23"/>
                <a:gd name="T4" fmla="*/ 1 w 13"/>
                <a:gd name="T5" fmla="*/ 10 h 23"/>
                <a:gd name="T6" fmla="*/ 9 w 13"/>
                <a:gd name="T7" fmla="*/ 1 h 23"/>
                <a:gd name="T8" fmla="*/ 11 w 13"/>
                <a:gd name="T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11" y="13"/>
                  </a:moveTo>
                  <a:cubicBezTo>
                    <a:pt x="10" y="18"/>
                    <a:pt x="7" y="23"/>
                    <a:pt x="4" y="22"/>
                  </a:cubicBezTo>
                  <a:cubicBezTo>
                    <a:pt x="1" y="21"/>
                    <a:pt x="0" y="16"/>
                    <a:pt x="1" y="10"/>
                  </a:cubicBezTo>
                  <a:cubicBezTo>
                    <a:pt x="3" y="4"/>
                    <a:pt x="6" y="0"/>
                    <a:pt x="9" y="1"/>
                  </a:cubicBezTo>
                  <a:cubicBezTo>
                    <a:pt x="12" y="2"/>
                    <a:pt x="13" y="7"/>
                    <a:pt x="11" y="13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ïsḷíḑé">
              <a:extLst>
                <a:ext uri="{FF2B5EF4-FFF2-40B4-BE49-F238E27FC236}">
                  <a16:creationId xmlns:a16="http://schemas.microsoft.com/office/drawing/2014/main" id="{49D3C099-6E77-4F0E-94B8-D0B60E2F6835}"/>
                </a:ext>
              </a:extLst>
            </p:cNvPr>
            <p:cNvSpPr/>
            <p:nvPr/>
          </p:nvSpPr>
          <p:spPr bwMode="auto">
            <a:xfrm>
              <a:off x="4810125" y="3341688"/>
              <a:ext cx="28575" cy="49213"/>
            </a:xfrm>
            <a:custGeom>
              <a:avLst/>
              <a:gdLst>
                <a:gd name="T0" fmla="*/ 12 w 13"/>
                <a:gd name="T1" fmla="*/ 13 h 22"/>
                <a:gd name="T2" fmla="*/ 4 w 13"/>
                <a:gd name="T3" fmla="*/ 22 h 22"/>
                <a:gd name="T4" fmla="*/ 2 w 13"/>
                <a:gd name="T5" fmla="*/ 10 h 22"/>
                <a:gd name="T6" fmla="*/ 9 w 13"/>
                <a:gd name="T7" fmla="*/ 1 h 22"/>
                <a:gd name="T8" fmla="*/ 12 w 13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2" y="13"/>
                  </a:moveTo>
                  <a:cubicBezTo>
                    <a:pt x="11" y="18"/>
                    <a:pt x="7" y="22"/>
                    <a:pt x="4" y="22"/>
                  </a:cubicBezTo>
                  <a:cubicBezTo>
                    <a:pt x="2" y="21"/>
                    <a:pt x="0" y="16"/>
                    <a:pt x="2" y="10"/>
                  </a:cubicBezTo>
                  <a:cubicBezTo>
                    <a:pt x="3" y="4"/>
                    <a:pt x="7" y="0"/>
                    <a:pt x="9" y="1"/>
                  </a:cubicBezTo>
                  <a:cubicBezTo>
                    <a:pt x="12" y="2"/>
                    <a:pt x="13" y="7"/>
                    <a:pt x="12" y="13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iṣľídê">
              <a:extLst>
                <a:ext uri="{FF2B5EF4-FFF2-40B4-BE49-F238E27FC236}">
                  <a16:creationId xmlns:a16="http://schemas.microsoft.com/office/drawing/2014/main" id="{84B42FE5-26D4-48E3-BB17-D0DADD80B463}"/>
                </a:ext>
              </a:extLst>
            </p:cNvPr>
            <p:cNvSpPr/>
            <p:nvPr/>
          </p:nvSpPr>
          <p:spPr bwMode="auto">
            <a:xfrm>
              <a:off x="4883150" y="3362325"/>
              <a:ext cx="28575" cy="49213"/>
            </a:xfrm>
            <a:custGeom>
              <a:avLst/>
              <a:gdLst>
                <a:gd name="T0" fmla="*/ 12 w 13"/>
                <a:gd name="T1" fmla="*/ 13 h 22"/>
                <a:gd name="T2" fmla="*/ 4 w 13"/>
                <a:gd name="T3" fmla="*/ 22 h 22"/>
                <a:gd name="T4" fmla="*/ 1 w 13"/>
                <a:gd name="T5" fmla="*/ 10 h 22"/>
                <a:gd name="T6" fmla="*/ 9 w 13"/>
                <a:gd name="T7" fmla="*/ 1 h 22"/>
                <a:gd name="T8" fmla="*/ 12 w 13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2" y="13"/>
                  </a:moveTo>
                  <a:cubicBezTo>
                    <a:pt x="10" y="18"/>
                    <a:pt x="7" y="22"/>
                    <a:pt x="4" y="22"/>
                  </a:cubicBezTo>
                  <a:cubicBezTo>
                    <a:pt x="1" y="21"/>
                    <a:pt x="0" y="16"/>
                    <a:pt x="1" y="10"/>
                  </a:cubicBezTo>
                  <a:cubicBezTo>
                    <a:pt x="3" y="4"/>
                    <a:pt x="6" y="0"/>
                    <a:pt x="9" y="1"/>
                  </a:cubicBezTo>
                  <a:cubicBezTo>
                    <a:pt x="12" y="2"/>
                    <a:pt x="13" y="7"/>
                    <a:pt x="12" y="13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S1îďè">
              <a:extLst>
                <a:ext uri="{FF2B5EF4-FFF2-40B4-BE49-F238E27FC236}">
                  <a16:creationId xmlns:a16="http://schemas.microsoft.com/office/drawing/2014/main" id="{1E260CFC-2906-42FF-B1AA-ABC3296B432E}"/>
                </a:ext>
              </a:extLst>
            </p:cNvPr>
            <p:cNvSpPr/>
            <p:nvPr/>
          </p:nvSpPr>
          <p:spPr bwMode="auto">
            <a:xfrm>
              <a:off x="4776788" y="2354263"/>
              <a:ext cx="338138" cy="184150"/>
            </a:xfrm>
            <a:custGeom>
              <a:avLst/>
              <a:gdLst>
                <a:gd name="T0" fmla="*/ 135 w 152"/>
                <a:gd name="T1" fmla="*/ 83 h 83"/>
                <a:gd name="T2" fmla="*/ 131 w 152"/>
                <a:gd name="T3" fmla="*/ 78 h 83"/>
                <a:gd name="T4" fmla="*/ 136 w 152"/>
                <a:gd name="T5" fmla="*/ 79 h 83"/>
                <a:gd name="T6" fmla="*/ 137 w 152"/>
                <a:gd name="T7" fmla="*/ 77 h 83"/>
                <a:gd name="T8" fmla="*/ 135 w 152"/>
                <a:gd name="T9" fmla="*/ 68 h 83"/>
                <a:gd name="T10" fmla="*/ 141 w 152"/>
                <a:gd name="T11" fmla="*/ 78 h 83"/>
                <a:gd name="T12" fmla="*/ 111 w 152"/>
                <a:gd name="T13" fmla="*/ 79 h 83"/>
                <a:gd name="T14" fmla="*/ 92 w 152"/>
                <a:gd name="T15" fmla="*/ 72 h 83"/>
                <a:gd name="T16" fmla="*/ 111 w 152"/>
                <a:gd name="T17" fmla="*/ 79 h 83"/>
                <a:gd name="T18" fmla="*/ 71 w 152"/>
                <a:gd name="T19" fmla="*/ 72 h 83"/>
                <a:gd name="T20" fmla="*/ 53 w 152"/>
                <a:gd name="T21" fmla="*/ 65 h 83"/>
                <a:gd name="T22" fmla="*/ 72 w 152"/>
                <a:gd name="T23" fmla="*/ 68 h 83"/>
                <a:gd name="T24" fmla="*/ 32 w 152"/>
                <a:gd name="T25" fmla="*/ 63 h 83"/>
                <a:gd name="T26" fmla="*/ 17 w 152"/>
                <a:gd name="T27" fmla="*/ 51 h 83"/>
                <a:gd name="T28" fmla="*/ 32 w 152"/>
                <a:gd name="T29" fmla="*/ 63 h 83"/>
                <a:gd name="T30" fmla="*/ 138 w 152"/>
                <a:gd name="T31" fmla="*/ 52 h 83"/>
                <a:gd name="T32" fmla="*/ 151 w 152"/>
                <a:gd name="T33" fmla="*/ 37 h 83"/>
                <a:gd name="T34" fmla="*/ 1 w 152"/>
                <a:gd name="T35" fmla="*/ 38 h 83"/>
                <a:gd name="T36" fmla="*/ 5 w 152"/>
                <a:gd name="T37" fmla="*/ 17 h 83"/>
                <a:gd name="T38" fmla="*/ 4 w 152"/>
                <a:gd name="T39" fmla="*/ 31 h 83"/>
                <a:gd name="T40" fmla="*/ 1 w 152"/>
                <a:gd name="T41" fmla="*/ 38 h 83"/>
                <a:gd name="T42" fmla="*/ 148 w 152"/>
                <a:gd name="T43" fmla="*/ 31 h 83"/>
                <a:gd name="T44" fmla="*/ 141 w 152"/>
                <a:gd name="T45" fmla="*/ 14 h 83"/>
                <a:gd name="T46" fmla="*/ 150 w 152"/>
                <a:gd name="T47" fmla="*/ 31 h 83"/>
                <a:gd name="T48" fmla="*/ 22 w 152"/>
                <a:gd name="T49" fmla="*/ 6 h 83"/>
                <a:gd name="T50" fmla="*/ 43 w 152"/>
                <a:gd name="T51" fmla="*/ 5 h 83"/>
                <a:gd name="T52" fmla="*/ 121 w 152"/>
                <a:gd name="T53" fmla="*/ 9 h 83"/>
                <a:gd name="T54" fmla="*/ 102 w 152"/>
                <a:gd name="T55" fmla="*/ 2 h 83"/>
                <a:gd name="T56" fmla="*/ 121 w 152"/>
                <a:gd name="T57" fmla="*/ 9 h 83"/>
                <a:gd name="T58" fmla="*/ 71 w 152"/>
                <a:gd name="T59" fmla="*/ 4 h 83"/>
                <a:gd name="T60" fmla="*/ 62 w 152"/>
                <a:gd name="T61" fmla="*/ 0 h 83"/>
                <a:gd name="T62" fmla="*/ 82 w 152"/>
                <a:gd name="T6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2" h="83">
                  <a:moveTo>
                    <a:pt x="136" y="83"/>
                  </a:moveTo>
                  <a:cubicBezTo>
                    <a:pt x="135" y="83"/>
                    <a:pt x="135" y="83"/>
                    <a:pt x="135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6" y="79"/>
                    <a:pt x="136" y="79"/>
                  </a:cubicBezTo>
                  <a:cubicBezTo>
                    <a:pt x="136" y="79"/>
                    <a:pt x="137" y="78"/>
                    <a:pt x="137" y="78"/>
                  </a:cubicBezTo>
                  <a:cubicBezTo>
                    <a:pt x="137" y="77"/>
                    <a:pt x="137" y="77"/>
                    <a:pt x="137" y="77"/>
                  </a:cubicBezTo>
                  <a:cubicBezTo>
                    <a:pt x="135" y="75"/>
                    <a:pt x="133" y="72"/>
                    <a:pt x="132" y="70"/>
                  </a:cubicBezTo>
                  <a:cubicBezTo>
                    <a:pt x="135" y="68"/>
                    <a:pt x="135" y="68"/>
                    <a:pt x="135" y="68"/>
                  </a:cubicBezTo>
                  <a:cubicBezTo>
                    <a:pt x="136" y="70"/>
                    <a:pt x="138" y="72"/>
                    <a:pt x="140" y="74"/>
                  </a:cubicBezTo>
                  <a:cubicBezTo>
                    <a:pt x="140" y="75"/>
                    <a:pt x="141" y="76"/>
                    <a:pt x="141" y="78"/>
                  </a:cubicBezTo>
                  <a:cubicBezTo>
                    <a:pt x="141" y="80"/>
                    <a:pt x="139" y="83"/>
                    <a:pt x="136" y="83"/>
                  </a:cubicBezTo>
                  <a:close/>
                  <a:moveTo>
                    <a:pt x="111" y="79"/>
                  </a:moveTo>
                  <a:cubicBezTo>
                    <a:pt x="91" y="76"/>
                    <a:pt x="91" y="76"/>
                    <a:pt x="91" y="76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112" y="75"/>
                    <a:pt x="112" y="75"/>
                    <a:pt x="112" y="75"/>
                  </a:cubicBezTo>
                  <a:lnTo>
                    <a:pt x="111" y="79"/>
                  </a:lnTo>
                  <a:close/>
                  <a:moveTo>
                    <a:pt x="72" y="72"/>
                  </a:moveTo>
                  <a:cubicBezTo>
                    <a:pt x="71" y="72"/>
                    <a:pt x="71" y="72"/>
                    <a:pt x="71" y="72"/>
                  </a:cubicBezTo>
                  <a:cubicBezTo>
                    <a:pt x="65" y="72"/>
                    <a:pt x="58" y="71"/>
                    <a:pt x="52" y="6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7"/>
                    <a:pt x="65" y="68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lnTo>
                    <a:pt x="72" y="72"/>
                  </a:lnTo>
                  <a:close/>
                  <a:moveTo>
                    <a:pt x="32" y="63"/>
                  </a:moveTo>
                  <a:cubicBezTo>
                    <a:pt x="25" y="61"/>
                    <a:pt x="19" y="57"/>
                    <a:pt x="14" y="54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21" y="54"/>
                    <a:pt x="27" y="57"/>
                    <a:pt x="34" y="60"/>
                  </a:cubicBezTo>
                  <a:lnTo>
                    <a:pt x="32" y="63"/>
                  </a:lnTo>
                  <a:close/>
                  <a:moveTo>
                    <a:pt x="140" y="55"/>
                  </a:moveTo>
                  <a:cubicBezTo>
                    <a:pt x="138" y="52"/>
                    <a:pt x="138" y="52"/>
                    <a:pt x="138" y="52"/>
                  </a:cubicBezTo>
                  <a:cubicBezTo>
                    <a:pt x="143" y="47"/>
                    <a:pt x="146" y="42"/>
                    <a:pt x="148" y="36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0" y="44"/>
                    <a:pt x="146" y="50"/>
                    <a:pt x="140" y="55"/>
                  </a:cubicBezTo>
                  <a:close/>
                  <a:moveTo>
                    <a:pt x="1" y="38"/>
                  </a:moveTo>
                  <a:cubicBezTo>
                    <a:pt x="0" y="36"/>
                    <a:pt x="0" y="34"/>
                    <a:pt x="0" y="31"/>
                  </a:cubicBezTo>
                  <a:cubicBezTo>
                    <a:pt x="0" y="26"/>
                    <a:pt x="2" y="21"/>
                    <a:pt x="5" y="1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23"/>
                    <a:pt x="4" y="27"/>
                    <a:pt x="4" y="31"/>
                  </a:cubicBezTo>
                  <a:cubicBezTo>
                    <a:pt x="4" y="33"/>
                    <a:pt x="4" y="35"/>
                    <a:pt x="5" y="37"/>
                  </a:cubicBezTo>
                  <a:lnTo>
                    <a:pt x="1" y="38"/>
                  </a:lnTo>
                  <a:close/>
                  <a:moveTo>
                    <a:pt x="150" y="31"/>
                  </a:moveTo>
                  <a:cubicBezTo>
                    <a:pt x="148" y="31"/>
                    <a:pt x="148" y="31"/>
                    <a:pt x="148" y="31"/>
                  </a:cubicBezTo>
                  <a:cubicBezTo>
                    <a:pt x="148" y="26"/>
                    <a:pt x="145" y="21"/>
                    <a:pt x="139" y="17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9" y="18"/>
                    <a:pt x="152" y="24"/>
                    <a:pt x="152" y="31"/>
                  </a:cubicBezTo>
                  <a:lnTo>
                    <a:pt x="150" y="31"/>
                  </a:lnTo>
                  <a:close/>
                  <a:moveTo>
                    <a:pt x="24" y="10"/>
                  </a:moveTo>
                  <a:cubicBezTo>
                    <a:pt x="22" y="6"/>
                    <a:pt x="22" y="6"/>
                    <a:pt x="22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5" y="6"/>
                    <a:pt x="29" y="8"/>
                    <a:pt x="24" y="10"/>
                  </a:cubicBezTo>
                  <a:close/>
                  <a:moveTo>
                    <a:pt x="121" y="9"/>
                  </a:moveTo>
                  <a:cubicBezTo>
                    <a:pt x="116" y="8"/>
                    <a:pt x="109" y="7"/>
                    <a:pt x="102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110" y="3"/>
                    <a:pt x="117" y="4"/>
                    <a:pt x="122" y="6"/>
                  </a:cubicBezTo>
                  <a:lnTo>
                    <a:pt x="121" y="9"/>
                  </a:lnTo>
                  <a:close/>
                  <a:moveTo>
                    <a:pt x="82" y="4"/>
                  </a:moveTo>
                  <a:cubicBezTo>
                    <a:pt x="79" y="4"/>
                    <a:pt x="75" y="4"/>
                    <a:pt x="71" y="4"/>
                  </a:cubicBezTo>
                  <a:cubicBezTo>
                    <a:pt x="68" y="4"/>
                    <a:pt x="65" y="4"/>
                    <a:pt x="62" y="4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5" y="0"/>
                    <a:pt x="68" y="0"/>
                    <a:pt x="72" y="0"/>
                  </a:cubicBezTo>
                  <a:cubicBezTo>
                    <a:pt x="75" y="0"/>
                    <a:pt x="79" y="0"/>
                    <a:pt x="82" y="0"/>
                  </a:cubicBezTo>
                  <a:lnTo>
                    <a:pt x="82" y="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iŝḷïďê">
              <a:extLst>
                <a:ext uri="{FF2B5EF4-FFF2-40B4-BE49-F238E27FC236}">
                  <a16:creationId xmlns:a16="http://schemas.microsoft.com/office/drawing/2014/main" id="{86E76CE2-7C85-4071-94C2-7521C4B96761}"/>
                </a:ext>
              </a:extLst>
            </p:cNvPr>
            <p:cNvSpPr/>
            <p:nvPr/>
          </p:nvSpPr>
          <p:spPr bwMode="auto">
            <a:xfrm>
              <a:off x="5006975" y="2406650"/>
              <a:ext cx="25400" cy="47625"/>
            </a:xfrm>
            <a:custGeom>
              <a:avLst/>
              <a:gdLst>
                <a:gd name="T0" fmla="*/ 0 w 11"/>
                <a:gd name="T1" fmla="*/ 10 h 21"/>
                <a:gd name="T2" fmla="*/ 5 w 11"/>
                <a:gd name="T3" fmla="*/ 21 h 21"/>
                <a:gd name="T4" fmla="*/ 11 w 11"/>
                <a:gd name="T5" fmla="*/ 11 h 21"/>
                <a:gd name="T6" fmla="*/ 6 w 11"/>
                <a:gd name="T7" fmla="*/ 0 h 21"/>
                <a:gd name="T8" fmla="*/ 0 w 1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0" y="10"/>
                  </a:moveTo>
                  <a:cubicBezTo>
                    <a:pt x="0" y="16"/>
                    <a:pt x="2" y="21"/>
                    <a:pt x="5" y="21"/>
                  </a:cubicBezTo>
                  <a:cubicBezTo>
                    <a:pt x="7" y="21"/>
                    <a:pt x="10" y="17"/>
                    <a:pt x="11" y="11"/>
                  </a:cubicBezTo>
                  <a:cubicBezTo>
                    <a:pt x="11" y="5"/>
                    <a:pt x="9" y="0"/>
                    <a:pt x="6" y="0"/>
                  </a:cubicBezTo>
                  <a:cubicBezTo>
                    <a:pt x="3" y="0"/>
                    <a:pt x="0" y="4"/>
                    <a:pt x="0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îsḷíḓè">
              <a:extLst>
                <a:ext uri="{FF2B5EF4-FFF2-40B4-BE49-F238E27FC236}">
                  <a16:creationId xmlns:a16="http://schemas.microsoft.com/office/drawing/2014/main" id="{5D65C196-F640-4A47-BC2E-DD53B7174A48}"/>
                </a:ext>
              </a:extLst>
            </p:cNvPr>
            <p:cNvSpPr/>
            <p:nvPr/>
          </p:nvSpPr>
          <p:spPr bwMode="auto">
            <a:xfrm>
              <a:off x="4929188" y="2405063"/>
              <a:ext cx="26988" cy="49213"/>
            </a:xfrm>
            <a:custGeom>
              <a:avLst/>
              <a:gdLst>
                <a:gd name="T0" fmla="*/ 1 w 12"/>
                <a:gd name="T1" fmla="*/ 11 h 22"/>
                <a:gd name="T2" fmla="*/ 5 w 12"/>
                <a:gd name="T3" fmla="*/ 22 h 22"/>
                <a:gd name="T4" fmla="*/ 11 w 12"/>
                <a:gd name="T5" fmla="*/ 11 h 22"/>
                <a:gd name="T6" fmla="*/ 7 w 12"/>
                <a:gd name="T7" fmla="*/ 0 h 22"/>
                <a:gd name="T8" fmla="*/ 1 w 12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" y="11"/>
                  </a:moveTo>
                  <a:cubicBezTo>
                    <a:pt x="0" y="17"/>
                    <a:pt x="3" y="21"/>
                    <a:pt x="5" y="22"/>
                  </a:cubicBezTo>
                  <a:cubicBezTo>
                    <a:pt x="8" y="22"/>
                    <a:pt x="11" y="17"/>
                    <a:pt x="11" y="11"/>
                  </a:cubicBezTo>
                  <a:cubicBezTo>
                    <a:pt x="12" y="6"/>
                    <a:pt x="10" y="1"/>
                    <a:pt x="7" y="0"/>
                  </a:cubicBezTo>
                  <a:cubicBezTo>
                    <a:pt x="4" y="0"/>
                    <a:pt x="1" y="5"/>
                    <a:pt x="1" y="11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îṥlïḑé">
              <a:extLst>
                <a:ext uri="{FF2B5EF4-FFF2-40B4-BE49-F238E27FC236}">
                  <a16:creationId xmlns:a16="http://schemas.microsoft.com/office/drawing/2014/main" id="{87F4F97C-120D-4BD6-81EA-6F0ADE69B580}"/>
                </a:ext>
              </a:extLst>
            </p:cNvPr>
            <p:cNvSpPr/>
            <p:nvPr/>
          </p:nvSpPr>
          <p:spPr bwMode="auto">
            <a:xfrm>
              <a:off x="4856163" y="2401888"/>
              <a:ext cx="25400" cy="49213"/>
            </a:xfrm>
            <a:custGeom>
              <a:avLst/>
              <a:gdLst>
                <a:gd name="T0" fmla="*/ 0 w 11"/>
                <a:gd name="T1" fmla="*/ 10 h 22"/>
                <a:gd name="T2" fmla="*/ 5 w 11"/>
                <a:gd name="T3" fmla="*/ 21 h 22"/>
                <a:gd name="T4" fmla="*/ 11 w 11"/>
                <a:gd name="T5" fmla="*/ 11 h 22"/>
                <a:gd name="T6" fmla="*/ 6 w 11"/>
                <a:gd name="T7" fmla="*/ 0 h 22"/>
                <a:gd name="T8" fmla="*/ 0 w 11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0" y="10"/>
                  </a:moveTo>
                  <a:cubicBezTo>
                    <a:pt x="0" y="16"/>
                    <a:pt x="2" y="21"/>
                    <a:pt x="5" y="21"/>
                  </a:cubicBezTo>
                  <a:cubicBezTo>
                    <a:pt x="8" y="22"/>
                    <a:pt x="10" y="17"/>
                    <a:pt x="11" y="11"/>
                  </a:cubicBezTo>
                  <a:cubicBezTo>
                    <a:pt x="11" y="5"/>
                    <a:pt x="9" y="0"/>
                    <a:pt x="6" y="0"/>
                  </a:cubicBezTo>
                  <a:cubicBezTo>
                    <a:pt x="3" y="0"/>
                    <a:pt x="1" y="5"/>
                    <a:pt x="0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íśḷîḓê">
              <a:extLst>
                <a:ext uri="{FF2B5EF4-FFF2-40B4-BE49-F238E27FC236}">
                  <a16:creationId xmlns:a16="http://schemas.microsoft.com/office/drawing/2014/main" id="{299F58F6-D98C-412A-9AB7-824311F03D4C}"/>
                </a:ext>
              </a:extLst>
            </p:cNvPr>
            <p:cNvSpPr/>
            <p:nvPr/>
          </p:nvSpPr>
          <p:spPr bwMode="auto">
            <a:xfrm>
              <a:off x="7853363" y="2178050"/>
              <a:ext cx="26988" cy="38100"/>
            </a:xfrm>
            <a:custGeom>
              <a:avLst/>
              <a:gdLst>
                <a:gd name="T0" fmla="*/ 2 w 12"/>
                <a:gd name="T1" fmla="*/ 17 h 17"/>
                <a:gd name="T2" fmla="*/ 0 w 12"/>
                <a:gd name="T3" fmla="*/ 7 h 17"/>
                <a:gd name="T4" fmla="*/ 2 w 12"/>
                <a:gd name="T5" fmla="*/ 5 h 17"/>
                <a:gd name="T6" fmla="*/ 10 w 12"/>
                <a:gd name="T7" fmla="*/ 0 h 17"/>
                <a:gd name="T8" fmla="*/ 12 w 12"/>
                <a:gd name="T9" fmla="*/ 4 h 17"/>
                <a:gd name="T10" fmla="*/ 4 w 12"/>
                <a:gd name="T11" fmla="*/ 8 h 17"/>
                <a:gd name="T12" fmla="*/ 6 w 12"/>
                <a:gd name="T13" fmla="*/ 16 h 17"/>
                <a:gd name="T14" fmla="*/ 2 w 12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7">
                  <a:moveTo>
                    <a:pt x="2" y="17"/>
                  </a:moveTo>
                  <a:cubicBezTo>
                    <a:pt x="1" y="14"/>
                    <a:pt x="0" y="10"/>
                    <a:pt x="0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5" y="4"/>
                    <a:pt x="8" y="2"/>
                    <a:pt x="10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7" y="7"/>
                    <a:pt x="4" y="8"/>
                  </a:cubicBezTo>
                  <a:cubicBezTo>
                    <a:pt x="4" y="11"/>
                    <a:pt x="5" y="13"/>
                    <a:pt x="6" y="16"/>
                  </a:cubicBez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ïs1iḋe">
              <a:extLst>
                <a:ext uri="{FF2B5EF4-FFF2-40B4-BE49-F238E27FC236}">
                  <a16:creationId xmlns:a16="http://schemas.microsoft.com/office/drawing/2014/main" id="{5A34F667-AFB8-450A-87DD-90AD6A37AD72}"/>
                </a:ext>
              </a:extLst>
            </p:cNvPr>
            <p:cNvSpPr/>
            <p:nvPr/>
          </p:nvSpPr>
          <p:spPr bwMode="auto">
            <a:xfrm>
              <a:off x="7585075" y="2038350"/>
              <a:ext cx="330200" cy="204788"/>
            </a:xfrm>
            <a:custGeom>
              <a:avLst/>
              <a:gdLst>
                <a:gd name="T0" fmla="*/ 121 w 149"/>
                <a:gd name="T1" fmla="*/ 92 h 92"/>
                <a:gd name="T2" fmla="*/ 103 w 149"/>
                <a:gd name="T3" fmla="*/ 87 h 92"/>
                <a:gd name="T4" fmla="*/ 104 w 149"/>
                <a:gd name="T5" fmla="*/ 83 h 92"/>
                <a:gd name="T6" fmla="*/ 122 w 149"/>
                <a:gd name="T7" fmla="*/ 88 h 92"/>
                <a:gd name="T8" fmla="*/ 121 w 149"/>
                <a:gd name="T9" fmla="*/ 92 h 92"/>
                <a:gd name="T10" fmla="*/ 84 w 149"/>
                <a:gd name="T11" fmla="*/ 81 h 92"/>
                <a:gd name="T12" fmla="*/ 66 w 149"/>
                <a:gd name="T13" fmla="*/ 76 h 92"/>
                <a:gd name="T14" fmla="*/ 67 w 149"/>
                <a:gd name="T15" fmla="*/ 72 h 92"/>
                <a:gd name="T16" fmla="*/ 85 w 149"/>
                <a:gd name="T17" fmla="*/ 77 h 92"/>
                <a:gd name="T18" fmla="*/ 84 w 149"/>
                <a:gd name="T19" fmla="*/ 81 h 92"/>
                <a:gd name="T20" fmla="*/ 47 w 149"/>
                <a:gd name="T21" fmla="*/ 70 h 92"/>
                <a:gd name="T22" fmla="*/ 29 w 149"/>
                <a:gd name="T23" fmla="*/ 63 h 92"/>
                <a:gd name="T24" fmla="*/ 31 w 149"/>
                <a:gd name="T25" fmla="*/ 59 h 92"/>
                <a:gd name="T26" fmla="*/ 49 w 149"/>
                <a:gd name="T27" fmla="*/ 67 h 92"/>
                <a:gd name="T28" fmla="*/ 47 w 149"/>
                <a:gd name="T29" fmla="*/ 70 h 92"/>
                <a:gd name="T30" fmla="*/ 13 w 149"/>
                <a:gd name="T31" fmla="*/ 53 h 92"/>
                <a:gd name="T32" fmla="*/ 0 w 149"/>
                <a:gd name="T33" fmla="*/ 38 h 92"/>
                <a:gd name="T34" fmla="*/ 3 w 149"/>
                <a:gd name="T35" fmla="*/ 36 h 92"/>
                <a:gd name="T36" fmla="*/ 15 w 149"/>
                <a:gd name="T37" fmla="*/ 49 h 92"/>
                <a:gd name="T38" fmla="*/ 13 w 149"/>
                <a:gd name="T39" fmla="*/ 53 h 92"/>
                <a:gd name="T40" fmla="*/ 147 w 149"/>
                <a:gd name="T41" fmla="*/ 51 h 92"/>
                <a:gd name="T42" fmla="*/ 143 w 149"/>
                <a:gd name="T43" fmla="*/ 50 h 92"/>
                <a:gd name="T44" fmla="*/ 144 w 149"/>
                <a:gd name="T45" fmla="*/ 44 h 92"/>
                <a:gd name="T46" fmla="*/ 145 w 149"/>
                <a:gd name="T47" fmla="*/ 42 h 92"/>
                <a:gd name="T48" fmla="*/ 142 w 149"/>
                <a:gd name="T49" fmla="*/ 34 h 92"/>
                <a:gd name="T50" fmla="*/ 145 w 149"/>
                <a:gd name="T51" fmla="*/ 31 h 92"/>
                <a:gd name="T52" fmla="*/ 149 w 149"/>
                <a:gd name="T53" fmla="*/ 42 h 92"/>
                <a:gd name="T54" fmla="*/ 148 w 149"/>
                <a:gd name="T55" fmla="*/ 45 h 92"/>
                <a:gd name="T56" fmla="*/ 147 w 149"/>
                <a:gd name="T57" fmla="*/ 51 h 92"/>
                <a:gd name="T58" fmla="*/ 128 w 149"/>
                <a:gd name="T59" fmla="*/ 22 h 92"/>
                <a:gd name="T60" fmla="*/ 110 w 149"/>
                <a:gd name="T61" fmla="*/ 15 h 92"/>
                <a:gd name="T62" fmla="*/ 111 w 149"/>
                <a:gd name="T63" fmla="*/ 11 h 92"/>
                <a:gd name="T64" fmla="*/ 130 w 149"/>
                <a:gd name="T65" fmla="*/ 19 h 92"/>
                <a:gd name="T66" fmla="*/ 128 w 149"/>
                <a:gd name="T67" fmla="*/ 22 h 92"/>
                <a:gd name="T68" fmla="*/ 3 w 149"/>
                <a:gd name="T69" fmla="*/ 19 h 92"/>
                <a:gd name="T70" fmla="*/ 0 w 149"/>
                <a:gd name="T71" fmla="*/ 17 h 92"/>
                <a:gd name="T72" fmla="*/ 16 w 149"/>
                <a:gd name="T73" fmla="*/ 5 h 92"/>
                <a:gd name="T74" fmla="*/ 17 w 149"/>
                <a:gd name="T75" fmla="*/ 8 h 92"/>
                <a:gd name="T76" fmla="*/ 3 w 149"/>
                <a:gd name="T77" fmla="*/ 19 h 92"/>
                <a:gd name="T78" fmla="*/ 92 w 149"/>
                <a:gd name="T79" fmla="*/ 10 h 92"/>
                <a:gd name="T80" fmla="*/ 73 w 149"/>
                <a:gd name="T81" fmla="*/ 7 h 92"/>
                <a:gd name="T82" fmla="*/ 74 w 149"/>
                <a:gd name="T83" fmla="*/ 3 h 92"/>
                <a:gd name="T84" fmla="*/ 93 w 149"/>
                <a:gd name="T85" fmla="*/ 7 h 92"/>
                <a:gd name="T86" fmla="*/ 92 w 149"/>
                <a:gd name="T87" fmla="*/ 10 h 92"/>
                <a:gd name="T88" fmla="*/ 54 w 149"/>
                <a:gd name="T89" fmla="*/ 5 h 92"/>
                <a:gd name="T90" fmla="*/ 35 w 149"/>
                <a:gd name="T91" fmla="*/ 5 h 92"/>
                <a:gd name="T92" fmla="*/ 35 w 149"/>
                <a:gd name="T93" fmla="*/ 1 h 92"/>
                <a:gd name="T94" fmla="*/ 54 w 149"/>
                <a:gd name="T95" fmla="*/ 1 h 92"/>
                <a:gd name="T96" fmla="*/ 54 w 149"/>
                <a:gd name="T97" fmla="*/ 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9" h="92">
                  <a:moveTo>
                    <a:pt x="121" y="92"/>
                  </a:moveTo>
                  <a:cubicBezTo>
                    <a:pt x="103" y="87"/>
                    <a:pt x="103" y="87"/>
                    <a:pt x="103" y="87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22" y="88"/>
                    <a:pt x="122" y="88"/>
                    <a:pt x="122" y="88"/>
                  </a:cubicBezTo>
                  <a:lnTo>
                    <a:pt x="121" y="92"/>
                  </a:lnTo>
                  <a:close/>
                  <a:moveTo>
                    <a:pt x="84" y="81"/>
                  </a:moveTo>
                  <a:cubicBezTo>
                    <a:pt x="66" y="76"/>
                    <a:pt x="66" y="76"/>
                    <a:pt x="66" y="76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85" y="77"/>
                    <a:pt x="85" y="77"/>
                    <a:pt x="85" y="77"/>
                  </a:cubicBezTo>
                  <a:lnTo>
                    <a:pt x="84" y="81"/>
                  </a:lnTo>
                  <a:close/>
                  <a:moveTo>
                    <a:pt x="47" y="70"/>
                  </a:moveTo>
                  <a:cubicBezTo>
                    <a:pt x="41" y="68"/>
                    <a:pt x="35" y="66"/>
                    <a:pt x="29" y="63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37" y="62"/>
                    <a:pt x="42" y="65"/>
                    <a:pt x="49" y="67"/>
                  </a:cubicBezTo>
                  <a:lnTo>
                    <a:pt x="47" y="70"/>
                  </a:lnTo>
                  <a:close/>
                  <a:moveTo>
                    <a:pt x="13" y="53"/>
                  </a:moveTo>
                  <a:cubicBezTo>
                    <a:pt x="7" y="48"/>
                    <a:pt x="2" y="43"/>
                    <a:pt x="0" y="38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0"/>
                    <a:pt x="10" y="45"/>
                    <a:pt x="15" y="49"/>
                  </a:cubicBezTo>
                  <a:lnTo>
                    <a:pt x="13" y="53"/>
                  </a:lnTo>
                  <a:close/>
                  <a:moveTo>
                    <a:pt x="147" y="51"/>
                  </a:moveTo>
                  <a:cubicBezTo>
                    <a:pt x="143" y="50"/>
                    <a:pt x="143" y="50"/>
                    <a:pt x="143" y="50"/>
                  </a:cubicBezTo>
                  <a:cubicBezTo>
                    <a:pt x="144" y="48"/>
                    <a:pt x="144" y="46"/>
                    <a:pt x="144" y="44"/>
                  </a:cubicBezTo>
                  <a:cubicBezTo>
                    <a:pt x="145" y="44"/>
                    <a:pt x="145" y="43"/>
                    <a:pt x="145" y="42"/>
                  </a:cubicBezTo>
                  <a:cubicBezTo>
                    <a:pt x="145" y="39"/>
                    <a:pt x="144" y="36"/>
                    <a:pt x="142" y="34"/>
                  </a:cubicBezTo>
                  <a:cubicBezTo>
                    <a:pt x="145" y="31"/>
                    <a:pt x="145" y="31"/>
                    <a:pt x="145" y="31"/>
                  </a:cubicBezTo>
                  <a:cubicBezTo>
                    <a:pt x="147" y="35"/>
                    <a:pt x="149" y="38"/>
                    <a:pt x="149" y="42"/>
                  </a:cubicBezTo>
                  <a:cubicBezTo>
                    <a:pt x="149" y="43"/>
                    <a:pt x="149" y="44"/>
                    <a:pt x="148" y="45"/>
                  </a:cubicBezTo>
                  <a:cubicBezTo>
                    <a:pt x="148" y="47"/>
                    <a:pt x="147" y="49"/>
                    <a:pt x="147" y="51"/>
                  </a:cubicBezTo>
                  <a:close/>
                  <a:moveTo>
                    <a:pt x="128" y="22"/>
                  </a:moveTo>
                  <a:cubicBezTo>
                    <a:pt x="123" y="20"/>
                    <a:pt x="117" y="17"/>
                    <a:pt x="110" y="15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8" y="14"/>
                    <a:pt x="125" y="16"/>
                    <a:pt x="130" y="19"/>
                  </a:cubicBezTo>
                  <a:lnTo>
                    <a:pt x="128" y="22"/>
                  </a:lnTo>
                  <a:close/>
                  <a:moveTo>
                    <a:pt x="3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3" y="12"/>
                    <a:pt x="8" y="7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0" y="11"/>
                    <a:pt x="6" y="14"/>
                    <a:pt x="3" y="19"/>
                  </a:cubicBezTo>
                  <a:close/>
                  <a:moveTo>
                    <a:pt x="92" y="10"/>
                  </a:moveTo>
                  <a:cubicBezTo>
                    <a:pt x="86" y="9"/>
                    <a:pt x="80" y="8"/>
                    <a:pt x="73" y="7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80" y="4"/>
                    <a:pt x="87" y="5"/>
                    <a:pt x="93" y="7"/>
                  </a:cubicBezTo>
                  <a:lnTo>
                    <a:pt x="92" y="10"/>
                  </a:lnTo>
                  <a:close/>
                  <a:moveTo>
                    <a:pt x="54" y="5"/>
                  </a:moveTo>
                  <a:cubicBezTo>
                    <a:pt x="47" y="4"/>
                    <a:pt x="41" y="4"/>
                    <a:pt x="35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41" y="0"/>
                    <a:pt x="47" y="0"/>
                    <a:pt x="54" y="1"/>
                  </a:cubicBezTo>
                  <a:lnTo>
                    <a:pt x="54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ïṩľiḑè">
              <a:extLst>
                <a:ext uri="{FF2B5EF4-FFF2-40B4-BE49-F238E27FC236}">
                  <a16:creationId xmlns:a16="http://schemas.microsoft.com/office/drawing/2014/main" id="{688CBC64-DFD6-4681-88FA-D545463E5AD4}"/>
                </a:ext>
              </a:extLst>
            </p:cNvPr>
            <p:cNvSpPr/>
            <p:nvPr/>
          </p:nvSpPr>
          <p:spPr bwMode="auto">
            <a:xfrm>
              <a:off x="7804150" y="2106613"/>
              <a:ext cx="30163" cy="49213"/>
            </a:xfrm>
            <a:custGeom>
              <a:avLst/>
              <a:gdLst>
                <a:gd name="T0" fmla="*/ 1 w 13"/>
                <a:gd name="T1" fmla="*/ 10 h 22"/>
                <a:gd name="T2" fmla="*/ 4 w 13"/>
                <a:gd name="T3" fmla="*/ 22 h 22"/>
                <a:gd name="T4" fmla="*/ 12 w 13"/>
                <a:gd name="T5" fmla="*/ 12 h 22"/>
                <a:gd name="T6" fmla="*/ 9 w 13"/>
                <a:gd name="T7" fmla="*/ 1 h 22"/>
                <a:gd name="T8" fmla="*/ 1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" y="10"/>
                  </a:moveTo>
                  <a:cubicBezTo>
                    <a:pt x="0" y="16"/>
                    <a:pt x="2" y="21"/>
                    <a:pt x="4" y="22"/>
                  </a:cubicBezTo>
                  <a:cubicBezTo>
                    <a:pt x="7" y="22"/>
                    <a:pt x="11" y="18"/>
                    <a:pt x="12" y="12"/>
                  </a:cubicBezTo>
                  <a:cubicBezTo>
                    <a:pt x="13" y="6"/>
                    <a:pt x="12" y="1"/>
                    <a:pt x="9" y="1"/>
                  </a:cubicBezTo>
                  <a:cubicBezTo>
                    <a:pt x="6" y="0"/>
                    <a:pt x="3" y="4"/>
                    <a:pt x="1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sliḑè">
              <a:extLst>
                <a:ext uri="{FF2B5EF4-FFF2-40B4-BE49-F238E27FC236}">
                  <a16:creationId xmlns:a16="http://schemas.microsoft.com/office/drawing/2014/main" id="{77A819E1-B115-48A7-858F-1F66A667217A}"/>
                </a:ext>
              </a:extLst>
            </p:cNvPr>
            <p:cNvSpPr/>
            <p:nvPr/>
          </p:nvSpPr>
          <p:spPr bwMode="auto">
            <a:xfrm>
              <a:off x="7729538" y="2095500"/>
              <a:ext cx="28575" cy="49213"/>
            </a:xfrm>
            <a:custGeom>
              <a:avLst/>
              <a:gdLst>
                <a:gd name="T0" fmla="*/ 2 w 13"/>
                <a:gd name="T1" fmla="*/ 10 h 22"/>
                <a:gd name="T2" fmla="*/ 5 w 13"/>
                <a:gd name="T3" fmla="*/ 22 h 22"/>
                <a:gd name="T4" fmla="*/ 12 w 13"/>
                <a:gd name="T5" fmla="*/ 12 h 22"/>
                <a:gd name="T6" fmla="*/ 9 w 13"/>
                <a:gd name="T7" fmla="*/ 1 h 22"/>
                <a:gd name="T8" fmla="*/ 2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2" y="10"/>
                  </a:moveTo>
                  <a:cubicBezTo>
                    <a:pt x="0" y="16"/>
                    <a:pt x="2" y="21"/>
                    <a:pt x="5" y="22"/>
                  </a:cubicBezTo>
                  <a:cubicBezTo>
                    <a:pt x="8" y="22"/>
                    <a:pt x="11" y="18"/>
                    <a:pt x="12" y="12"/>
                  </a:cubicBezTo>
                  <a:cubicBezTo>
                    <a:pt x="13" y="7"/>
                    <a:pt x="12" y="2"/>
                    <a:pt x="9" y="1"/>
                  </a:cubicBezTo>
                  <a:cubicBezTo>
                    <a:pt x="6" y="0"/>
                    <a:pt x="3" y="5"/>
                    <a:pt x="2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ïŝḷiḓè">
              <a:extLst>
                <a:ext uri="{FF2B5EF4-FFF2-40B4-BE49-F238E27FC236}">
                  <a16:creationId xmlns:a16="http://schemas.microsoft.com/office/drawing/2014/main" id="{48E2E7EB-7705-4149-AF0A-264C0BD229D4}"/>
                </a:ext>
              </a:extLst>
            </p:cNvPr>
            <p:cNvSpPr/>
            <p:nvPr/>
          </p:nvSpPr>
          <p:spPr bwMode="auto">
            <a:xfrm>
              <a:off x="7654925" y="2084388"/>
              <a:ext cx="30163" cy="49213"/>
            </a:xfrm>
            <a:custGeom>
              <a:avLst/>
              <a:gdLst>
                <a:gd name="T0" fmla="*/ 1 w 13"/>
                <a:gd name="T1" fmla="*/ 10 h 22"/>
                <a:gd name="T2" fmla="*/ 4 w 13"/>
                <a:gd name="T3" fmla="*/ 21 h 22"/>
                <a:gd name="T4" fmla="*/ 12 w 13"/>
                <a:gd name="T5" fmla="*/ 12 h 22"/>
                <a:gd name="T6" fmla="*/ 9 w 13"/>
                <a:gd name="T7" fmla="*/ 0 h 22"/>
                <a:gd name="T8" fmla="*/ 1 w 13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" y="10"/>
                  </a:moveTo>
                  <a:cubicBezTo>
                    <a:pt x="0" y="16"/>
                    <a:pt x="1" y="21"/>
                    <a:pt x="4" y="21"/>
                  </a:cubicBezTo>
                  <a:cubicBezTo>
                    <a:pt x="7" y="22"/>
                    <a:pt x="10" y="18"/>
                    <a:pt x="12" y="12"/>
                  </a:cubicBezTo>
                  <a:cubicBezTo>
                    <a:pt x="13" y="6"/>
                    <a:pt x="11" y="1"/>
                    <a:pt x="9" y="0"/>
                  </a:cubicBezTo>
                  <a:cubicBezTo>
                    <a:pt x="6" y="0"/>
                    <a:pt x="2" y="4"/>
                    <a:pt x="1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îšľíḋé">
              <a:extLst>
                <a:ext uri="{FF2B5EF4-FFF2-40B4-BE49-F238E27FC236}">
                  <a16:creationId xmlns:a16="http://schemas.microsoft.com/office/drawing/2014/main" id="{9B1C0B5B-7067-4280-8409-AA96EFE2B614}"/>
                </a:ext>
              </a:extLst>
            </p:cNvPr>
            <p:cNvSpPr/>
            <p:nvPr/>
          </p:nvSpPr>
          <p:spPr bwMode="auto">
            <a:xfrm>
              <a:off x="7054850" y="2227263"/>
              <a:ext cx="336550" cy="174625"/>
            </a:xfrm>
            <a:custGeom>
              <a:avLst/>
              <a:gdLst>
                <a:gd name="T0" fmla="*/ 19 w 151"/>
                <a:gd name="T1" fmla="*/ 75 h 79"/>
                <a:gd name="T2" fmla="*/ 39 w 151"/>
                <a:gd name="T3" fmla="*/ 77 h 79"/>
                <a:gd name="T4" fmla="*/ 59 w 151"/>
                <a:gd name="T5" fmla="*/ 75 h 79"/>
                <a:gd name="T6" fmla="*/ 78 w 151"/>
                <a:gd name="T7" fmla="*/ 69 h 79"/>
                <a:gd name="T8" fmla="*/ 79 w 151"/>
                <a:gd name="T9" fmla="*/ 73 h 79"/>
                <a:gd name="T10" fmla="*/ 99 w 151"/>
                <a:gd name="T11" fmla="*/ 71 h 79"/>
                <a:gd name="T12" fmla="*/ 117 w 151"/>
                <a:gd name="T13" fmla="*/ 63 h 79"/>
                <a:gd name="T14" fmla="*/ 99 w 151"/>
                <a:gd name="T15" fmla="*/ 71 h 79"/>
                <a:gd name="T16" fmla="*/ 14 w 151"/>
                <a:gd name="T17" fmla="*/ 65 h 79"/>
                <a:gd name="T18" fmla="*/ 11 w 151"/>
                <a:gd name="T19" fmla="*/ 52 h 79"/>
                <a:gd name="T20" fmla="*/ 21 w 151"/>
                <a:gd name="T21" fmla="*/ 55 h 79"/>
                <a:gd name="T22" fmla="*/ 18 w 151"/>
                <a:gd name="T23" fmla="*/ 67 h 79"/>
                <a:gd name="T24" fmla="*/ 135 w 151"/>
                <a:gd name="T25" fmla="*/ 55 h 79"/>
                <a:gd name="T26" fmla="*/ 151 w 151"/>
                <a:gd name="T27" fmla="*/ 43 h 79"/>
                <a:gd name="T28" fmla="*/ 149 w 151"/>
                <a:gd name="T29" fmla="*/ 31 h 79"/>
                <a:gd name="T30" fmla="*/ 145 w 151"/>
                <a:gd name="T31" fmla="*/ 30 h 79"/>
                <a:gd name="T32" fmla="*/ 139 w 151"/>
                <a:gd name="T33" fmla="*/ 13 h 79"/>
                <a:gd name="T34" fmla="*/ 149 w 151"/>
                <a:gd name="T35" fmla="*/ 31 h 79"/>
                <a:gd name="T36" fmla="*/ 0 w 151"/>
                <a:gd name="T37" fmla="*/ 29 h 79"/>
                <a:gd name="T38" fmla="*/ 7 w 151"/>
                <a:gd name="T39" fmla="*/ 14 h 79"/>
                <a:gd name="T40" fmla="*/ 4 w 151"/>
                <a:gd name="T41" fmla="*/ 27 h 79"/>
                <a:gd name="T42" fmla="*/ 5 w 151"/>
                <a:gd name="T43" fmla="*/ 33 h 79"/>
                <a:gd name="T44" fmla="*/ 124 w 151"/>
                <a:gd name="T45" fmla="*/ 12 h 79"/>
                <a:gd name="T46" fmla="*/ 106 w 151"/>
                <a:gd name="T47" fmla="*/ 3 h 79"/>
                <a:gd name="T48" fmla="*/ 124 w 151"/>
                <a:gd name="T49" fmla="*/ 12 h 79"/>
                <a:gd name="T50" fmla="*/ 25 w 151"/>
                <a:gd name="T51" fmla="*/ 5 h 79"/>
                <a:gd name="T52" fmla="*/ 46 w 151"/>
                <a:gd name="T53" fmla="*/ 5 h 79"/>
                <a:gd name="T54" fmla="*/ 86 w 151"/>
                <a:gd name="T55" fmla="*/ 5 h 79"/>
                <a:gd name="T56" fmla="*/ 67 w 151"/>
                <a:gd name="T57" fmla="*/ 4 h 79"/>
                <a:gd name="T58" fmla="*/ 66 w 151"/>
                <a:gd name="T59" fmla="*/ 0 h 79"/>
                <a:gd name="T60" fmla="*/ 83 w 151"/>
                <a:gd name="T61" fmla="*/ 1 h 79"/>
                <a:gd name="T62" fmla="*/ 86 w 151"/>
                <a:gd name="T63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1" h="79">
                  <a:moveTo>
                    <a:pt x="19" y="79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38" y="73"/>
                    <a:pt x="38" y="73"/>
                    <a:pt x="38" y="73"/>
                  </a:cubicBezTo>
                  <a:cubicBezTo>
                    <a:pt x="39" y="77"/>
                    <a:pt x="39" y="77"/>
                    <a:pt x="39" y="77"/>
                  </a:cubicBezTo>
                  <a:lnTo>
                    <a:pt x="19" y="79"/>
                  </a:lnTo>
                  <a:close/>
                  <a:moveTo>
                    <a:pt x="59" y="75"/>
                  </a:moveTo>
                  <a:cubicBezTo>
                    <a:pt x="58" y="71"/>
                    <a:pt x="58" y="71"/>
                    <a:pt x="58" y="71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73"/>
                    <a:pt x="79" y="73"/>
                    <a:pt x="79" y="73"/>
                  </a:cubicBezTo>
                  <a:lnTo>
                    <a:pt x="59" y="75"/>
                  </a:lnTo>
                  <a:close/>
                  <a:moveTo>
                    <a:pt x="99" y="71"/>
                  </a:moveTo>
                  <a:cubicBezTo>
                    <a:pt x="98" y="67"/>
                    <a:pt x="98" y="67"/>
                    <a:pt x="98" y="67"/>
                  </a:cubicBezTo>
                  <a:cubicBezTo>
                    <a:pt x="105" y="66"/>
                    <a:pt x="111" y="65"/>
                    <a:pt x="117" y="63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2" y="69"/>
                    <a:pt x="106" y="70"/>
                    <a:pt x="99" y="71"/>
                  </a:cubicBezTo>
                  <a:close/>
                  <a:moveTo>
                    <a:pt x="18" y="67"/>
                  </a:moveTo>
                  <a:cubicBezTo>
                    <a:pt x="14" y="65"/>
                    <a:pt x="14" y="65"/>
                    <a:pt x="14" y="65"/>
                  </a:cubicBezTo>
                  <a:cubicBezTo>
                    <a:pt x="16" y="63"/>
                    <a:pt x="17" y="60"/>
                    <a:pt x="18" y="57"/>
                  </a:cubicBezTo>
                  <a:cubicBezTo>
                    <a:pt x="15" y="56"/>
                    <a:pt x="13" y="54"/>
                    <a:pt x="11" y="5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6" y="51"/>
                    <a:pt x="18" y="53"/>
                    <a:pt x="21" y="55"/>
                  </a:cubicBezTo>
                  <a:cubicBezTo>
                    <a:pt x="22" y="55"/>
                    <a:pt x="22" y="56"/>
                    <a:pt x="22" y="57"/>
                  </a:cubicBezTo>
                  <a:cubicBezTo>
                    <a:pt x="21" y="60"/>
                    <a:pt x="20" y="64"/>
                    <a:pt x="18" y="67"/>
                  </a:cubicBezTo>
                  <a:close/>
                  <a:moveTo>
                    <a:pt x="137" y="58"/>
                  </a:moveTo>
                  <a:cubicBezTo>
                    <a:pt x="135" y="55"/>
                    <a:pt x="135" y="55"/>
                    <a:pt x="135" y="55"/>
                  </a:cubicBezTo>
                  <a:cubicBezTo>
                    <a:pt x="141" y="51"/>
                    <a:pt x="146" y="46"/>
                    <a:pt x="147" y="41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49" y="48"/>
                    <a:pt x="144" y="54"/>
                    <a:pt x="137" y="58"/>
                  </a:cubicBezTo>
                  <a:close/>
                  <a:moveTo>
                    <a:pt x="149" y="31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45" y="30"/>
                    <a:pt x="145" y="30"/>
                    <a:pt x="145" y="30"/>
                  </a:cubicBezTo>
                  <a:cubicBezTo>
                    <a:pt x="145" y="25"/>
                    <a:pt x="142" y="20"/>
                    <a:pt x="137" y="16"/>
                  </a:cubicBezTo>
                  <a:cubicBezTo>
                    <a:pt x="139" y="13"/>
                    <a:pt x="139" y="13"/>
                    <a:pt x="139" y="13"/>
                  </a:cubicBezTo>
                  <a:cubicBezTo>
                    <a:pt x="145" y="17"/>
                    <a:pt x="149" y="23"/>
                    <a:pt x="149" y="30"/>
                  </a:cubicBezTo>
                  <a:cubicBezTo>
                    <a:pt x="149" y="30"/>
                    <a:pt x="149" y="31"/>
                    <a:pt x="149" y="31"/>
                  </a:cubicBezTo>
                  <a:close/>
                  <a:moveTo>
                    <a:pt x="1" y="34"/>
                  </a:moveTo>
                  <a:cubicBezTo>
                    <a:pt x="0" y="32"/>
                    <a:pt x="0" y="30"/>
                    <a:pt x="0" y="29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22"/>
                    <a:pt x="3" y="18"/>
                    <a:pt x="7" y="1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6" y="20"/>
                    <a:pt x="4" y="23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lnTo>
                    <a:pt x="1" y="34"/>
                  </a:lnTo>
                  <a:close/>
                  <a:moveTo>
                    <a:pt x="124" y="12"/>
                  </a:moveTo>
                  <a:cubicBezTo>
                    <a:pt x="119" y="10"/>
                    <a:pt x="112" y="8"/>
                    <a:pt x="105" y="7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13" y="4"/>
                    <a:pt x="120" y="6"/>
                    <a:pt x="126" y="8"/>
                  </a:cubicBezTo>
                  <a:lnTo>
                    <a:pt x="124" y="12"/>
                  </a:lnTo>
                  <a:close/>
                  <a:moveTo>
                    <a:pt x="26" y="9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31" y="3"/>
                    <a:pt x="38" y="2"/>
                    <a:pt x="45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6"/>
                    <a:pt x="32" y="7"/>
                    <a:pt x="26" y="9"/>
                  </a:cubicBezTo>
                  <a:close/>
                  <a:moveTo>
                    <a:pt x="86" y="5"/>
                  </a:moveTo>
                  <a:cubicBezTo>
                    <a:pt x="83" y="5"/>
                    <a:pt x="83" y="5"/>
                    <a:pt x="83" y="5"/>
                  </a:cubicBezTo>
                  <a:cubicBezTo>
                    <a:pt x="77" y="5"/>
                    <a:pt x="72" y="4"/>
                    <a:pt x="6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7" y="1"/>
                    <a:pt x="83" y="1"/>
                  </a:cubicBezTo>
                  <a:cubicBezTo>
                    <a:pt x="86" y="1"/>
                    <a:pt x="86" y="1"/>
                    <a:pt x="86" y="1"/>
                  </a:cubicBezTo>
                  <a:lnTo>
                    <a:pt x="86" y="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îṥḻïďê">
              <a:extLst>
                <a:ext uri="{FF2B5EF4-FFF2-40B4-BE49-F238E27FC236}">
                  <a16:creationId xmlns:a16="http://schemas.microsoft.com/office/drawing/2014/main" id="{631562D0-B4CF-4149-B82E-0B7350D0ADE6}"/>
                </a:ext>
              </a:extLst>
            </p:cNvPr>
            <p:cNvSpPr/>
            <p:nvPr/>
          </p:nvSpPr>
          <p:spPr bwMode="auto">
            <a:xfrm>
              <a:off x="7137400" y="2278063"/>
              <a:ext cx="25400" cy="46038"/>
            </a:xfrm>
            <a:custGeom>
              <a:avLst/>
              <a:gdLst>
                <a:gd name="T0" fmla="*/ 11 w 11"/>
                <a:gd name="T1" fmla="*/ 10 h 21"/>
                <a:gd name="T2" fmla="*/ 6 w 11"/>
                <a:gd name="T3" fmla="*/ 21 h 21"/>
                <a:gd name="T4" fmla="*/ 0 w 11"/>
                <a:gd name="T5" fmla="*/ 10 h 21"/>
                <a:gd name="T6" fmla="*/ 6 w 11"/>
                <a:gd name="T7" fmla="*/ 0 h 21"/>
                <a:gd name="T8" fmla="*/ 11 w 1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11" y="10"/>
                  </a:moveTo>
                  <a:cubicBezTo>
                    <a:pt x="11" y="16"/>
                    <a:pt x="9" y="21"/>
                    <a:pt x="6" y="21"/>
                  </a:cubicBezTo>
                  <a:cubicBezTo>
                    <a:pt x="3" y="21"/>
                    <a:pt x="1" y="16"/>
                    <a:pt x="0" y="10"/>
                  </a:cubicBezTo>
                  <a:cubicBezTo>
                    <a:pt x="0" y="5"/>
                    <a:pt x="3" y="0"/>
                    <a:pt x="6" y="0"/>
                  </a:cubicBezTo>
                  <a:cubicBezTo>
                    <a:pt x="8" y="0"/>
                    <a:pt x="11" y="4"/>
                    <a:pt x="11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ŝḷîḑè">
              <a:extLst>
                <a:ext uri="{FF2B5EF4-FFF2-40B4-BE49-F238E27FC236}">
                  <a16:creationId xmlns:a16="http://schemas.microsoft.com/office/drawing/2014/main" id="{B12EE138-D417-4BD9-8EEC-51DE58C5A3AC}"/>
                </a:ext>
              </a:extLst>
            </p:cNvPr>
            <p:cNvSpPr/>
            <p:nvPr/>
          </p:nvSpPr>
          <p:spPr bwMode="auto">
            <a:xfrm>
              <a:off x="7213600" y="2279650"/>
              <a:ext cx="23813" cy="49213"/>
            </a:xfrm>
            <a:custGeom>
              <a:avLst/>
              <a:gdLst>
                <a:gd name="T0" fmla="*/ 11 w 11"/>
                <a:gd name="T1" fmla="*/ 11 h 22"/>
                <a:gd name="T2" fmla="*/ 6 w 11"/>
                <a:gd name="T3" fmla="*/ 22 h 22"/>
                <a:gd name="T4" fmla="*/ 1 w 11"/>
                <a:gd name="T5" fmla="*/ 11 h 22"/>
                <a:gd name="T6" fmla="*/ 6 w 11"/>
                <a:gd name="T7" fmla="*/ 0 h 22"/>
                <a:gd name="T8" fmla="*/ 11 w 11"/>
                <a:gd name="T9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11" y="11"/>
                  </a:moveTo>
                  <a:cubicBezTo>
                    <a:pt x="11" y="17"/>
                    <a:pt x="9" y="21"/>
                    <a:pt x="6" y="22"/>
                  </a:cubicBezTo>
                  <a:cubicBezTo>
                    <a:pt x="3" y="22"/>
                    <a:pt x="1" y="17"/>
                    <a:pt x="1" y="11"/>
                  </a:cubicBezTo>
                  <a:cubicBezTo>
                    <a:pt x="0" y="5"/>
                    <a:pt x="3" y="0"/>
                    <a:pt x="6" y="0"/>
                  </a:cubicBezTo>
                  <a:cubicBezTo>
                    <a:pt x="9" y="0"/>
                    <a:pt x="11" y="5"/>
                    <a:pt x="11" y="11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ïṡ1ïḍè">
              <a:extLst>
                <a:ext uri="{FF2B5EF4-FFF2-40B4-BE49-F238E27FC236}">
                  <a16:creationId xmlns:a16="http://schemas.microsoft.com/office/drawing/2014/main" id="{2A3F18A9-1576-449E-9B6C-11C549FF22EA}"/>
                </a:ext>
              </a:extLst>
            </p:cNvPr>
            <p:cNvSpPr/>
            <p:nvPr/>
          </p:nvSpPr>
          <p:spPr bwMode="auto">
            <a:xfrm>
              <a:off x="7288213" y="2282825"/>
              <a:ext cx="25400" cy="46038"/>
            </a:xfrm>
            <a:custGeom>
              <a:avLst/>
              <a:gdLst>
                <a:gd name="T0" fmla="*/ 11 w 11"/>
                <a:gd name="T1" fmla="*/ 10 h 21"/>
                <a:gd name="T2" fmla="*/ 6 w 11"/>
                <a:gd name="T3" fmla="*/ 21 h 21"/>
                <a:gd name="T4" fmla="*/ 0 w 11"/>
                <a:gd name="T5" fmla="*/ 11 h 21"/>
                <a:gd name="T6" fmla="*/ 5 w 11"/>
                <a:gd name="T7" fmla="*/ 0 h 21"/>
                <a:gd name="T8" fmla="*/ 11 w 11"/>
                <a:gd name="T9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1">
                  <a:moveTo>
                    <a:pt x="11" y="10"/>
                  </a:moveTo>
                  <a:cubicBezTo>
                    <a:pt x="11" y="16"/>
                    <a:pt x="9" y="21"/>
                    <a:pt x="6" y="21"/>
                  </a:cubicBezTo>
                  <a:cubicBezTo>
                    <a:pt x="3" y="21"/>
                    <a:pt x="0" y="16"/>
                    <a:pt x="0" y="11"/>
                  </a:cubicBezTo>
                  <a:cubicBezTo>
                    <a:pt x="0" y="5"/>
                    <a:pt x="2" y="0"/>
                    <a:pt x="5" y="0"/>
                  </a:cubicBezTo>
                  <a:cubicBezTo>
                    <a:pt x="8" y="0"/>
                    <a:pt x="11" y="4"/>
                    <a:pt x="11" y="10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îṡḷíḓe">
              <a:extLst>
                <a:ext uri="{FF2B5EF4-FFF2-40B4-BE49-F238E27FC236}">
                  <a16:creationId xmlns:a16="http://schemas.microsoft.com/office/drawing/2014/main" id="{62FC6D64-9BB8-41CC-8EE8-10513CE76929}"/>
                </a:ext>
              </a:extLst>
            </p:cNvPr>
            <p:cNvSpPr/>
            <p:nvPr/>
          </p:nvSpPr>
          <p:spPr bwMode="auto">
            <a:xfrm>
              <a:off x="4365625" y="5087938"/>
              <a:ext cx="433388" cy="69850"/>
            </a:xfrm>
            <a:custGeom>
              <a:avLst/>
              <a:gdLst>
                <a:gd name="T0" fmla="*/ 195 w 195"/>
                <a:gd name="T1" fmla="*/ 9 h 31"/>
                <a:gd name="T2" fmla="*/ 134 w 195"/>
                <a:gd name="T3" fmla="*/ 19 h 31"/>
                <a:gd name="T4" fmla="*/ 43 w 195"/>
                <a:gd name="T5" fmla="*/ 4 h 31"/>
                <a:gd name="T6" fmla="*/ 0 w 195"/>
                <a:gd name="T7" fmla="*/ 2 h 31"/>
                <a:gd name="T8" fmla="*/ 0 w 195"/>
                <a:gd name="T9" fmla="*/ 0 h 31"/>
                <a:gd name="T10" fmla="*/ 43 w 195"/>
                <a:gd name="T11" fmla="*/ 2 h 31"/>
                <a:gd name="T12" fmla="*/ 193 w 195"/>
                <a:gd name="T13" fmla="*/ 8 h 31"/>
                <a:gd name="T14" fmla="*/ 195 w 195"/>
                <a:gd name="T15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31">
                  <a:moveTo>
                    <a:pt x="195" y="9"/>
                  </a:moveTo>
                  <a:cubicBezTo>
                    <a:pt x="175" y="16"/>
                    <a:pt x="154" y="19"/>
                    <a:pt x="134" y="19"/>
                  </a:cubicBezTo>
                  <a:cubicBezTo>
                    <a:pt x="86" y="19"/>
                    <a:pt x="45" y="5"/>
                    <a:pt x="43" y="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4" y="2"/>
                    <a:pt x="125" y="31"/>
                    <a:pt x="193" y="8"/>
                  </a:cubicBezTo>
                  <a:cubicBezTo>
                    <a:pt x="193" y="8"/>
                    <a:pt x="194" y="9"/>
                    <a:pt x="195" y="9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0" name="išľîḍè">
              <a:extLst>
                <a:ext uri="{FF2B5EF4-FFF2-40B4-BE49-F238E27FC236}">
                  <a16:creationId xmlns:a16="http://schemas.microsoft.com/office/drawing/2014/main" id="{0F8FE3C7-A964-47EC-AA4C-15E75920DF7F}"/>
                </a:ext>
              </a:extLst>
            </p:cNvPr>
            <p:cNvSpPr/>
            <p:nvPr/>
          </p:nvSpPr>
          <p:spPr bwMode="auto">
            <a:xfrm>
              <a:off x="4587875" y="5043488"/>
              <a:ext cx="55563" cy="15875"/>
            </a:xfrm>
            <a:custGeom>
              <a:avLst/>
              <a:gdLst>
                <a:gd name="T0" fmla="*/ 25 w 25"/>
                <a:gd name="T1" fmla="*/ 1 h 7"/>
                <a:gd name="T2" fmla="*/ 3 w 25"/>
                <a:gd name="T3" fmla="*/ 7 h 7"/>
                <a:gd name="T4" fmla="*/ 1 w 25"/>
                <a:gd name="T5" fmla="*/ 7 h 7"/>
                <a:gd name="T6" fmla="*/ 0 w 25"/>
                <a:gd name="T7" fmla="*/ 6 h 7"/>
                <a:gd name="T8" fmla="*/ 1 w 25"/>
                <a:gd name="T9" fmla="*/ 5 h 7"/>
                <a:gd name="T10" fmla="*/ 22 w 25"/>
                <a:gd name="T11" fmla="*/ 0 h 7"/>
                <a:gd name="T12" fmla="*/ 25 w 25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">
                  <a:moveTo>
                    <a:pt x="25" y="1"/>
                  </a:moveTo>
                  <a:cubicBezTo>
                    <a:pt x="16" y="6"/>
                    <a:pt x="7" y="7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5"/>
                    <a:pt x="12" y="6"/>
                    <a:pt x="22" y="0"/>
                  </a:cubicBezTo>
                  <a:cubicBezTo>
                    <a:pt x="23" y="1"/>
                    <a:pt x="24" y="1"/>
                    <a:pt x="25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1" name="îṡlïḑê">
              <a:extLst>
                <a:ext uri="{FF2B5EF4-FFF2-40B4-BE49-F238E27FC236}">
                  <a16:creationId xmlns:a16="http://schemas.microsoft.com/office/drawing/2014/main" id="{DFF5884C-BCE3-4ADF-92E3-713E53F0D700}"/>
                </a:ext>
              </a:extLst>
            </p:cNvPr>
            <p:cNvSpPr/>
            <p:nvPr/>
          </p:nvSpPr>
          <p:spPr bwMode="auto">
            <a:xfrm>
              <a:off x="4610100" y="5054600"/>
              <a:ext cx="60325" cy="20638"/>
            </a:xfrm>
            <a:custGeom>
              <a:avLst/>
              <a:gdLst>
                <a:gd name="T0" fmla="*/ 27 w 27"/>
                <a:gd name="T1" fmla="*/ 1 h 9"/>
                <a:gd name="T2" fmla="*/ 2 w 27"/>
                <a:gd name="T3" fmla="*/ 9 h 9"/>
                <a:gd name="T4" fmla="*/ 1 w 27"/>
                <a:gd name="T5" fmla="*/ 9 h 9"/>
                <a:gd name="T6" fmla="*/ 0 w 27"/>
                <a:gd name="T7" fmla="*/ 8 h 9"/>
                <a:gd name="T8" fmla="*/ 1 w 27"/>
                <a:gd name="T9" fmla="*/ 7 h 9"/>
                <a:gd name="T10" fmla="*/ 25 w 27"/>
                <a:gd name="T11" fmla="*/ 0 h 9"/>
                <a:gd name="T12" fmla="*/ 27 w 2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9">
                  <a:moveTo>
                    <a:pt x="27" y="1"/>
                  </a:moveTo>
                  <a:cubicBezTo>
                    <a:pt x="18" y="8"/>
                    <a:pt x="7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8"/>
                    <a:pt x="0" y="8"/>
                  </a:cubicBezTo>
                  <a:cubicBezTo>
                    <a:pt x="0" y="7"/>
                    <a:pt x="0" y="7"/>
                    <a:pt x="1" y="7"/>
                  </a:cubicBezTo>
                  <a:cubicBezTo>
                    <a:pt x="1" y="7"/>
                    <a:pt x="14" y="7"/>
                    <a:pt x="25" y="0"/>
                  </a:cubicBezTo>
                  <a:cubicBezTo>
                    <a:pt x="26" y="0"/>
                    <a:pt x="26" y="1"/>
                    <a:pt x="27" y="1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2" name="íŝlíḍê">
              <a:extLst>
                <a:ext uri="{FF2B5EF4-FFF2-40B4-BE49-F238E27FC236}">
                  <a16:creationId xmlns:a16="http://schemas.microsoft.com/office/drawing/2014/main" id="{E4B7C4F6-50CF-48C2-A75C-F1322EF29457}"/>
                </a:ext>
              </a:extLst>
            </p:cNvPr>
            <p:cNvSpPr/>
            <p:nvPr/>
          </p:nvSpPr>
          <p:spPr bwMode="auto">
            <a:xfrm>
              <a:off x="4640263" y="5064125"/>
              <a:ext cx="58738" cy="23813"/>
            </a:xfrm>
            <a:custGeom>
              <a:avLst/>
              <a:gdLst>
                <a:gd name="T0" fmla="*/ 26 w 26"/>
                <a:gd name="T1" fmla="*/ 0 h 11"/>
                <a:gd name="T2" fmla="*/ 1 w 26"/>
                <a:gd name="T3" fmla="*/ 11 h 11"/>
                <a:gd name="T4" fmla="*/ 1 w 26"/>
                <a:gd name="T5" fmla="*/ 11 h 11"/>
                <a:gd name="T6" fmla="*/ 0 w 26"/>
                <a:gd name="T7" fmla="*/ 10 h 11"/>
                <a:gd name="T8" fmla="*/ 1 w 26"/>
                <a:gd name="T9" fmla="*/ 9 h 11"/>
                <a:gd name="T10" fmla="*/ 24 w 26"/>
                <a:gd name="T11" fmla="*/ 0 h 11"/>
                <a:gd name="T12" fmla="*/ 24 w 26"/>
                <a:gd name="T13" fmla="*/ 0 h 11"/>
                <a:gd name="T14" fmla="*/ 26 w 26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">
                  <a:moveTo>
                    <a:pt x="26" y="0"/>
                  </a:moveTo>
                  <a:cubicBezTo>
                    <a:pt x="16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1"/>
                    <a:pt x="0" y="10"/>
                  </a:cubicBezTo>
                  <a:cubicBezTo>
                    <a:pt x="0" y="10"/>
                    <a:pt x="0" y="9"/>
                    <a:pt x="1" y="9"/>
                  </a:cubicBezTo>
                  <a:cubicBezTo>
                    <a:pt x="1" y="9"/>
                    <a:pt x="14" y="8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6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3" name="î$líḋè">
              <a:extLst>
                <a:ext uri="{FF2B5EF4-FFF2-40B4-BE49-F238E27FC236}">
                  <a16:creationId xmlns:a16="http://schemas.microsoft.com/office/drawing/2014/main" id="{4520A0FE-B6C8-403F-B9E1-72299717A83E}"/>
                </a:ext>
              </a:extLst>
            </p:cNvPr>
            <p:cNvSpPr/>
            <p:nvPr/>
          </p:nvSpPr>
          <p:spPr bwMode="auto">
            <a:xfrm>
              <a:off x="4600575" y="4340225"/>
              <a:ext cx="277813" cy="668338"/>
            </a:xfrm>
            <a:custGeom>
              <a:avLst/>
              <a:gdLst>
                <a:gd name="T0" fmla="*/ 2 w 125"/>
                <a:gd name="T1" fmla="*/ 301 h 301"/>
                <a:gd name="T2" fmla="*/ 0 w 125"/>
                <a:gd name="T3" fmla="*/ 300 h 301"/>
                <a:gd name="T4" fmla="*/ 114 w 125"/>
                <a:gd name="T5" fmla="*/ 35 h 301"/>
                <a:gd name="T6" fmla="*/ 103 w 125"/>
                <a:gd name="T7" fmla="*/ 2 h 301"/>
                <a:gd name="T8" fmla="*/ 105 w 125"/>
                <a:gd name="T9" fmla="*/ 0 h 301"/>
                <a:gd name="T10" fmla="*/ 116 w 125"/>
                <a:gd name="T11" fmla="*/ 36 h 301"/>
                <a:gd name="T12" fmla="*/ 2 w 125"/>
                <a:gd name="T13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" h="301">
                  <a:moveTo>
                    <a:pt x="2" y="301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4"/>
                    <a:pt x="122" y="18"/>
                    <a:pt x="103" y="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25" y="18"/>
                    <a:pt x="116" y="35"/>
                    <a:pt x="116" y="36"/>
                  </a:cubicBezTo>
                  <a:lnTo>
                    <a:pt x="2" y="3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4" name="íṧľïďê">
              <a:extLst>
                <a:ext uri="{FF2B5EF4-FFF2-40B4-BE49-F238E27FC236}">
                  <a16:creationId xmlns:a16="http://schemas.microsoft.com/office/drawing/2014/main" id="{9AC60FBC-FEAF-4E1F-8485-34F24712F54F}"/>
                </a:ext>
              </a:extLst>
            </p:cNvPr>
            <p:cNvSpPr/>
            <p:nvPr/>
          </p:nvSpPr>
          <p:spPr bwMode="auto">
            <a:xfrm>
              <a:off x="4794250" y="3863975"/>
              <a:ext cx="317500" cy="460375"/>
            </a:xfrm>
            <a:custGeom>
              <a:avLst/>
              <a:gdLst>
                <a:gd name="T0" fmla="*/ 140 w 143"/>
                <a:gd name="T1" fmla="*/ 18 h 207"/>
                <a:gd name="T2" fmla="*/ 27 w 143"/>
                <a:gd name="T3" fmla="*/ 204 h 207"/>
                <a:gd name="T4" fmla="*/ 24 w 143"/>
                <a:gd name="T5" fmla="*/ 207 h 207"/>
                <a:gd name="T6" fmla="*/ 24 w 143"/>
                <a:gd name="T7" fmla="*/ 207 h 207"/>
                <a:gd name="T8" fmla="*/ 20 w 143"/>
                <a:gd name="T9" fmla="*/ 207 h 207"/>
                <a:gd name="T10" fmla="*/ 0 w 143"/>
                <a:gd name="T11" fmla="*/ 206 h 207"/>
                <a:gd name="T12" fmla="*/ 4 w 143"/>
                <a:gd name="T13" fmla="*/ 200 h 207"/>
                <a:gd name="T14" fmla="*/ 6 w 143"/>
                <a:gd name="T15" fmla="*/ 196 h 207"/>
                <a:gd name="T16" fmla="*/ 131 w 143"/>
                <a:gd name="T17" fmla="*/ 0 h 207"/>
                <a:gd name="T18" fmla="*/ 136 w 143"/>
                <a:gd name="T19" fmla="*/ 2 h 207"/>
                <a:gd name="T20" fmla="*/ 137 w 143"/>
                <a:gd name="T21" fmla="*/ 3 h 207"/>
                <a:gd name="T22" fmla="*/ 140 w 143"/>
                <a:gd name="T23" fmla="*/ 1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3" h="207">
                  <a:moveTo>
                    <a:pt x="140" y="18"/>
                  </a:moveTo>
                  <a:cubicBezTo>
                    <a:pt x="27" y="204"/>
                    <a:pt x="27" y="204"/>
                    <a:pt x="27" y="204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4" y="207"/>
                    <a:pt x="24" y="207"/>
                    <a:pt x="24" y="207"/>
                  </a:cubicBezTo>
                  <a:cubicBezTo>
                    <a:pt x="20" y="207"/>
                    <a:pt x="20" y="207"/>
                    <a:pt x="20" y="207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4" y="200"/>
                    <a:pt x="4" y="200"/>
                    <a:pt x="4" y="200"/>
                  </a:cubicBezTo>
                  <a:cubicBezTo>
                    <a:pt x="6" y="196"/>
                    <a:pt x="6" y="196"/>
                    <a:pt x="6" y="196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7" y="3"/>
                    <a:pt x="137" y="3"/>
                    <a:pt x="137" y="3"/>
                  </a:cubicBezTo>
                  <a:cubicBezTo>
                    <a:pt x="141" y="6"/>
                    <a:pt x="143" y="13"/>
                    <a:pt x="14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5" name="ï$ḷïḑe">
              <a:extLst>
                <a:ext uri="{FF2B5EF4-FFF2-40B4-BE49-F238E27FC236}">
                  <a16:creationId xmlns:a16="http://schemas.microsoft.com/office/drawing/2014/main" id="{148F6D84-3E81-4E57-8C7D-5CBDACDF137E}"/>
                </a:ext>
              </a:extLst>
            </p:cNvPr>
            <p:cNvSpPr/>
            <p:nvPr/>
          </p:nvSpPr>
          <p:spPr bwMode="auto">
            <a:xfrm>
              <a:off x="4821238" y="3870325"/>
              <a:ext cx="301625" cy="463550"/>
            </a:xfrm>
            <a:custGeom>
              <a:avLst/>
              <a:gdLst>
                <a:gd name="T0" fmla="*/ 134 w 136"/>
                <a:gd name="T1" fmla="*/ 17 h 208"/>
                <a:gd name="T2" fmla="*/ 20 w 136"/>
                <a:gd name="T3" fmla="*/ 203 h 208"/>
                <a:gd name="T4" fmla="*/ 18 w 136"/>
                <a:gd name="T5" fmla="*/ 206 h 208"/>
                <a:gd name="T6" fmla="*/ 17 w 136"/>
                <a:gd name="T7" fmla="*/ 208 h 208"/>
                <a:gd name="T8" fmla="*/ 8 w 136"/>
                <a:gd name="T9" fmla="*/ 204 h 208"/>
                <a:gd name="T10" fmla="*/ 0 w 136"/>
                <a:gd name="T11" fmla="*/ 201 h 208"/>
                <a:gd name="T12" fmla="*/ 0 w 136"/>
                <a:gd name="T13" fmla="*/ 200 h 208"/>
                <a:gd name="T14" fmla="*/ 2 w 136"/>
                <a:gd name="T15" fmla="*/ 196 h 208"/>
                <a:gd name="T16" fmla="*/ 125 w 136"/>
                <a:gd name="T17" fmla="*/ 0 h 208"/>
                <a:gd name="T18" fmla="*/ 125 w 136"/>
                <a:gd name="T19" fmla="*/ 0 h 208"/>
                <a:gd name="T20" fmla="*/ 130 w 136"/>
                <a:gd name="T21" fmla="*/ 3 h 208"/>
                <a:gd name="T22" fmla="*/ 134 w 136"/>
                <a:gd name="T23" fmla="*/ 1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08">
                  <a:moveTo>
                    <a:pt x="134" y="17"/>
                  </a:moveTo>
                  <a:cubicBezTo>
                    <a:pt x="20" y="203"/>
                    <a:pt x="20" y="203"/>
                    <a:pt x="20" y="203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17" y="208"/>
                    <a:pt x="17" y="208"/>
                    <a:pt x="17" y="208"/>
                  </a:cubicBezTo>
                  <a:cubicBezTo>
                    <a:pt x="8" y="204"/>
                    <a:pt x="8" y="204"/>
                    <a:pt x="8" y="204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2" y="196"/>
                    <a:pt x="2" y="196"/>
                    <a:pt x="2" y="19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5" y="6"/>
                    <a:pt x="136" y="12"/>
                    <a:pt x="134" y="17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6" name="íslíďe">
              <a:extLst>
                <a:ext uri="{FF2B5EF4-FFF2-40B4-BE49-F238E27FC236}">
                  <a16:creationId xmlns:a16="http://schemas.microsoft.com/office/drawing/2014/main" id="{9599B0B8-299B-43AB-A17C-8D49788ADBD8}"/>
                </a:ext>
              </a:extLst>
            </p:cNvPr>
            <p:cNvSpPr/>
            <p:nvPr/>
          </p:nvSpPr>
          <p:spPr bwMode="auto">
            <a:xfrm>
              <a:off x="4357688" y="4173538"/>
              <a:ext cx="504825" cy="193675"/>
            </a:xfrm>
            <a:custGeom>
              <a:avLst/>
              <a:gdLst>
                <a:gd name="T0" fmla="*/ 221 w 227"/>
                <a:gd name="T1" fmla="*/ 87 h 87"/>
                <a:gd name="T2" fmla="*/ 7 w 227"/>
                <a:gd name="T3" fmla="*/ 21 h 87"/>
                <a:gd name="T4" fmla="*/ 1 w 227"/>
                <a:gd name="T5" fmla="*/ 10 h 87"/>
                <a:gd name="T6" fmla="*/ 4 w 227"/>
                <a:gd name="T7" fmla="*/ 0 h 87"/>
                <a:gd name="T8" fmla="*/ 227 w 227"/>
                <a:gd name="T9" fmla="*/ 69 h 87"/>
                <a:gd name="T10" fmla="*/ 221 w 227"/>
                <a:gd name="T1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7" h="87">
                  <a:moveTo>
                    <a:pt x="221" y="87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2" y="19"/>
                    <a:pt x="0" y="14"/>
                    <a:pt x="1" y="1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27" y="69"/>
                    <a:pt x="227" y="69"/>
                    <a:pt x="227" y="69"/>
                  </a:cubicBezTo>
                  <a:lnTo>
                    <a:pt x="221" y="87"/>
                  </a:lnTo>
                  <a:close/>
                </a:path>
              </a:pathLst>
            </a:custGeom>
            <a:solidFill>
              <a:srgbClr val="7C8B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7" name="iSḷiḍé">
              <a:extLst>
                <a:ext uri="{FF2B5EF4-FFF2-40B4-BE49-F238E27FC236}">
                  <a16:creationId xmlns:a16="http://schemas.microsoft.com/office/drawing/2014/main" id="{9F9FDB2D-36CF-4A66-BE12-F7B8007A99F2}"/>
                </a:ext>
              </a:extLst>
            </p:cNvPr>
            <p:cNvSpPr/>
            <p:nvPr/>
          </p:nvSpPr>
          <p:spPr bwMode="auto">
            <a:xfrm>
              <a:off x="4727575" y="4297363"/>
              <a:ext cx="55563" cy="33338"/>
            </a:xfrm>
            <a:custGeom>
              <a:avLst/>
              <a:gdLst>
                <a:gd name="T0" fmla="*/ 20 w 25"/>
                <a:gd name="T1" fmla="*/ 15 h 15"/>
                <a:gd name="T2" fmla="*/ 2 w 25"/>
                <a:gd name="T3" fmla="*/ 9 h 15"/>
                <a:gd name="T4" fmla="*/ 1 w 25"/>
                <a:gd name="T5" fmla="*/ 6 h 15"/>
                <a:gd name="T6" fmla="*/ 2 w 25"/>
                <a:gd name="T7" fmla="*/ 3 h 15"/>
                <a:gd name="T8" fmla="*/ 5 w 25"/>
                <a:gd name="T9" fmla="*/ 1 h 15"/>
                <a:gd name="T10" fmla="*/ 23 w 25"/>
                <a:gd name="T11" fmla="*/ 6 h 15"/>
                <a:gd name="T12" fmla="*/ 25 w 25"/>
                <a:gd name="T13" fmla="*/ 10 h 15"/>
                <a:gd name="T14" fmla="*/ 24 w 25"/>
                <a:gd name="T15" fmla="*/ 13 h 15"/>
                <a:gd name="T16" fmla="*/ 20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0" y="15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7"/>
                    <a:pt x="1" y="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5" y="7"/>
                    <a:pt x="25" y="8"/>
                    <a:pt x="25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5"/>
                    <a:pt x="22" y="15"/>
                    <a:pt x="20" y="15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8" name="i$1ïḑé">
              <a:extLst>
                <a:ext uri="{FF2B5EF4-FFF2-40B4-BE49-F238E27FC236}">
                  <a16:creationId xmlns:a16="http://schemas.microsoft.com/office/drawing/2014/main" id="{CD10500B-31FB-4F12-9049-DAE7F72545C8}"/>
                </a:ext>
              </a:extLst>
            </p:cNvPr>
            <p:cNvSpPr/>
            <p:nvPr/>
          </p:nvSpPr>
          <p:spPr bwMode="auto">
            <a:xfrm>
              <a:off x="4633913" y="4268788"/>
              <a:ext cx="55563" cy="33338"/>
            </a:xfrm>
            <a:custGeom>
              <a:avLst/>
              <a:gdLst>
                <a:gd name="T0" fmla="*/ 20 w 25"/>
                <a:gd name="T1" fmla="*/ 15 h 15"/>
                <a:gd name="T2" fmla="*/ 2 w 25"/>
                <a:gd name="T3" fmla="*/ 9 h 15"/>
                <a:gd name="T4" fmla="*/ 0 w 25"/>
                <a:gd name="T5" fmla="*/ 6 h 15"/>
                <a:gd name="T6" fmla="*/ 2 w 25"/>
                <a:gd name="T7" fmla="*/ 2 h 15"/>
                <a:gd name="T8" fmla="*/ 5 w 25"/>
                <a:gd name="T9" fmla="*/ 1 h 15"/>
                <a:gd name="T10" fmla="*/ 23 w 25"/>
                <a:gd name="T11" fmla="*/ 6 h 15"/>
                <a:gd name="T12" fmla="*/ 25 w 25"/>
                <a:gd name="T13" fmla="*/ 10 h 15"/>
                <a:gd name="T14" fmla="*/ 24 w 25"/>
                <a:gd name="T15" fmla="*/ 13 h 15"/>
                <a:gd name="T16" fmla="*/ 20 w 25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5">
                  <a:moveTo>
                    <a:pt x="20" y="15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7"/>
                    <a:pt x="0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4" y="0"/>
                    <a:pt x="5" y="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4" y="7"/>
                    <a:pt x="25" y="8"/>
                    <a:pt x="25" y="10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4"/>
                    <a:pt x="22" y="15"/>
                    <a:pt x="20" y="15"/>
                  </a:cubicBezTo>
                  <a:close/>
                </a:path>
              </a:pathLst>
            </a:custGeom>
            <a:solidFill>
              <a:srgbClr val="1E1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9" name="ïŝļïdé">
              <a:extLst>
                <a:ext uri="{FF2B5EF4-FFF2-40B4-BE49-F238E27FC236}">
                  <a16:creationId xmlns:a16="http://schemas.microsoft.com/office/drawing/2014/main" id="{20FD015B-42D8-4ED8-9FED-6C6D59EE85BE}"/>
                </a:ext>
              </a:extLst>
            </p:cNvPr>
            <p:cNvSpPr/>
            <p:nvPr/>
          </p:nvSpPr>
          <p:spPr bwMode="auto">
            <a:xfrm>
              <a:off x="4803775" y="4300538"/>
              <a:ext cx="61913" cy="28575"/>
            </a:xfrm>
            <a:custGeom>
              <a:avLst/>
              <a:gdLst>
                <a:gd name="T0" fmla="*/ 28 w 28"/>
                <a:gd name="T1" fmla="*/ 10 h 13"/>
                <a:gd name="T2" fmla="*/ 26 w 28"/>
                <a:gd name="T3" fmla="*/ 13 h 13"/>
                <a:gd name="T4" fmla="*/ 20 w 28"/>
                <a:gd name="T5" fmla="*/ 11 h 13"/>
                <a:gd name="T6" fmla="*/ 8 w 28"/>
                <a:gd name="T7" fmla="*/ 7 h 13"/>
                <a:gd name="T8" fmla="*/ 0 w 28"/>
                <a:gd name="T9" fmla="*/ 4 h 13"/>
                <a:gd name="T10" fmla="*/ 2 w 28"/>
                <a:gd name="T11" fmla="*/ 0 h 13"/>
                <a:gd name="T12" fmla="*/ 10 w 28"/>
                <a:gd name="T13" fmla="*/ 3 h 13"/>
                <a:gd name="T14" fmla="*/ 23 w 28"/>
                <a:gd name="T15" fmla="*/ 8 h 13"/>
                <a:gd name="T16" fmla="*/ 28 w 28"/>
                <a:gd name="T17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3">
                  <a:moveTo>
                    <a:pt x="28" y="10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3" y="12"/>
                    <a:pt x="20" y="11"/>
                  </a:cubicBezTo>
                  <a:cubicBezTo>
                    <a:pt x="17" y="10"/>
                    <a:pt x="12" y="8"/>
                    <a:pt x="8" y="7"/>
                  </a:cubicBezTo>
                  <a:cubicBezTo>
                    <a:pt x="5" y="6"/>
                    <a:pt x="2" y="5"/>
                    <a:pt x="0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8" y="2"/>
                    <a:pt x="10" y="3"/>
                  </a:cubicBezTo>
                  <a:cubicBezTo>
                    <a:pt x="15" y="5"/>
                    <a:pt x="19" y="6"/>
                    <a:pt x="23" y="8"/>
                  </a:cubicBezTo>
                  <a:cubicBezTo>
                    <a:pt x="25" y="8"/>
                    <a:pt x="27" y="9"/>
                    <a:pt x="28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0" name="ïŝľíďè">
              <a:extLst>
                <a:ext uri="{FF2B5EF4-FFF2-40B4-BE49-F238E27FC236}">
                  <a16:creationId xmlns:a16="http://schemas.microsoft.com/office/drawing/2014/main" id="{F7B554F2-4CF3-484E-9070-FB7741C57E1E}"/>
                </a:ext>
              </a:extLst>
            </p:cNvPr>
            <p:cNvSpPr/>
            <p:nvPr/>
          </p:nvSpPr>
          <p:spPr bwMode="auto">
            <a:xfrm>
              <a:off x="4603750" y="4206875"/>
              <a:ext cx="80963" cy="55563"/>
            </a:xfrm>
            <a:custGeom>
              <a:avLst/>
              <a:gdLst>
                <a:gd name="T0" fmla="*/ 36 w 37"/>
                <a:gd name="T1" fmla="*/ 25 h 25"/>
                <a:gd name="T2" fmla="*/ 35 w 37"/>
                <a:gd name="T3" fmla="*/ 24 h 25"/>
                <a:gd name="T4" fmla="*/ 26 w 37"/>
                <a:gd name="T5" fmla="*/ 7 h 25"/>
                <a:gd name="T6" fmla="*/ 17 w 37"/>
                <a:gd name="T7" fmla="*/ 2 h 25"/>
                <a:gd name="T8" fmla="*/ 2 w 37"/>
                <a:gd name="T9" fmla="*/ 4 h 25"/>
                <a:gd name="T10" fmla="*/ 2 w 37"/>
                <a:gd name="T11" fmla="*/ 4 h 25"/>
                <a:gd name="T12" fmla="*/ 0 w 37"/>
                <a:gd name="T13" fmla="*/ 4 h 25"/>
                <a:gd name="T14" fmla="*/ 1 w 37"/>
                <a:gd name="T15" fmla="*/ 2 h 25"/>
                <a:gd name="T16" fmla="*/ 2 w 37"/>
                <a:gd name="T17" fmla="*/ 2 h 25"/>
                <a:gd name="T18" fmla="*/ 17 w 37"/>
                <a:gd name="T19" fmla="*/ 0 h 25"/>
                <a:gd name="T20" fmla="*/ 17 w 37"/>
                <a:gd name="T21" fmla="*/ 1 h 25"/>
                <a:gd name="T22" fmla="*/ 27 w 37"/>
                <a:gd name="T23" fmla="*/ 6 h 25"/>
                <a:gd name="T24" fmla="*/ 37 w 37"/>
                <a:gd name="T25" fmla="*/ 24 h 25"/>
                <a:gd name="T26" fmla="*/ 36 w 37"/>
                <a:gd name="T2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25">
                  <a:moveTo>
                    <a:pt x="36" y="25"/>
                  </a:moveTo>
                  <a:cubicBezTo>
                    <a:pt x="36" y="25"/>
                    <a:pt x="35" y="25"/>
                    <a:pt x="35" y="24"/>
                  </a:cubicBezTo>
                  <a:cubicBezTo>
                    <a:pt x="32" y="13"/>
                    <a:pt x="26" y="7"/>
                    <a:pt x="26" y="7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1"/>
                    <a:pt x="12" y="0"/>
                    <a:pt x="1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8" y="6"/>
                    <a:pt x="34" y="11"/>
                    <a:pt x="37" y="24"/>
                  </a:cubicBezTo>
                  <a:cubicBezTo>
                    <a:pt x="37" y="24"/>
                    <a:pt x="37" y="25"/>
                    <a:pt x="36" y="25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1" name="iṥ1iďe">
              <a:extLst>
                <a:ext uri="{FF2B5EF4-FFF2-40B4-BE49-F238E27FC236}">
                  <a16:creationId xmlns:a16="http://schemas.microsoft.com/office/drawing/2014/main" id="{714F4D4A-E439-46A4-91C0-87E24C9F6579}"/>
                </a:ext>
              </a:extLst>
            </p:cNvPr>
            <p:cNvSpPr/>
            <p:nvPr/>
          </p:nvSpPr>
          <p:spPr bwMode="auto">
            <a:xfrm>
              <a:off x="4618038" y="4186238"/>
              <a:ext cx="96838" cy="77788"/>
            </a:xfrm>
            <a:custGeom>
              <a:avLst/>
              <a:gdLst>
                <a:gd name="T0" fmla="*/ 42 w 43"/>
                <a:gd name="T1" fmla="*/ 35 h 35"/>
                <a:gd name="T2" fmla="*/ 41 w 43"/>
                <a:gd name="T3" fmla="*/ 34 h 35"/>
                <a:gd name="T4" fmla="*/ 27 w 43"/>
                <a:gd name="T5" fmla="*/ 10 h 35"/>
                <a:gd name="T6" fmla="*/ 22 w 43"/>
                <a:gd name="T7" fmla="*/ 6 h 35"/>
                <a:gd name="T8" fmla="*/ 13 w 43"/>
                <a:gd name="T9" fmla="*/ 4 h 35"/>
                <a:gd name="T10" fmla="*/ 1 w 43"/>
                <a:gd name="T11" fmla="*/ 3 h 35"/>
                <a:gd name="T12" fmla="*/ 1 w 43"/>
                <a:gd name="T13" fmla="*/ 1 h 35"/>
                <a:gd name="T14" fmla="*/ 2 w 43"/>
                <a:gd name="T15" fmla="*/ 1 h 35"/>
                <a:gd name="T16" fmla="*/ 13 w 43"/>
                <a:gd name="T17" fmla="*/ 2 h 35"/>
                <a:gd name="T18" fmla="*/ 22 w 43"/>
                <a:gd name="T19" fmla="*/ 4 h 35"/>
                <a:gd name="T20" fmla="*/ 29 w 43"/>
                <a:gd name="T21" fmla="*/ 9 h 35"/>
                <a:gd name="T22" fmla="*/ 43 w 43"/>
                <a:gd name="T23" fmla="*/ 34 h 35"/>
                <a:gd name="T24" fmla="*/ 42 w 43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35">
                  <a:moveTo>
                    <a:pt x="42" y="35"/>
                  </a:moveTo>
                  <a:cubicBezTo>
                    <a:pt x="41" y="35"/>
                    <a:pt x="41" y="35"/>
                    <a:pt x="41" y="34"/>
                  </a:cubicBezTo>
                  <a:cubicBezTo>
                    <a:pt x="39" y="27"/>
                    <a:pt x="28" y="10"/>
                    <a:pt x="27" y="10"/>
                  </a:cubicBezTo>
                  <a:cubicBezTo>
                    <a:pt x="26" y="7"/>
                    <a:pt x="25" y="6"/>
                    <a:pt x="22" y="6"/>
                  </a:cubicBezTo>
                  <a:cubicBezTo>
                    <a:pt x="19" y="6"/>
                    <a:pt x="16" y="5"/>
                    <a:pt x="13" y="4"/>
                  </a:cubicBezTo>
                  <a:cubicBezTo>
                    <a:pt x="9" y="4"/>
                    <a:pt x="5" y="3"/>
                    <a:pt x="1" y="3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5" y="1"/>
                    <a:pt x="9" y="2"/>
                    <a:pt x="13" y="2"/>
                  </a:cubicBezTo>
                  <a:cubicBezTo>
                    <a:pt x="17" y="3"/>
                    <a:pt x="20" y="4"/>
                    <a:pt x="22" y="4"/>
                  </a:cubicBezTo>
                  <a:cubicBezTo>
                    <a:pt x="26" y="4"/>
                    <a:pt x="27" y="6"/>
                    <a:pt x="29" y="9"/>
                  </a:cubicBezTo>
                  <a:cubicBezTo>
                    <a:pt x="30" y="9"/>
                    <a:pt x="41" y="26"/>
                    <a:pt x="43" y="34"/>
                  </a:cubicBezTo>
                  <a:cubicBezTo>
                    <a:pt x="43" y="34"/>
                    <a:pt x="42" y="35"/>
                    <a:pt x="42" y="35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2" name="í$liḍè">
              <a:extLst>
                <a:ext uri="{FF2B5EF4-FFF2-40B4-BE49-F238E27FC236}">
                  <a16:creationId xmlns:a16="http://schemas.microsoft.com/office/drawing/2014/main" id="{3B3F676C-97D5-4F63-9C0D-59ECC8425715}"/>
                </a:ext>
              </a:extLst>
            </p:cNvPr>
            <p:cNvSpPr/>
            <p:nvPr/>
          </p:nvSpPr>
          <p:spPr bwMode="auto">
            <a:xfrm>
              <a:off x="4618038" y="4170363"/>
              <a:ext cx="44450" cy="14288"/>
            </a:xfrm>
            <a:custGeom>
              <a:avLst/>
              <a:gdLst>
                <a:gd name="T0" fmla="*/ 20 w 20"/>
                <a:gd name="T1" fmla="*/ 6 h 6"/>
                <a:gd name="T2" fmla="*/ 19 w 20"/>
                <a:gd name="T3" fmla="*/ 5 h 6"/>
                <a:gd name="T4" fmla="*/ 1 w 20"/>
                <a:gd name="T5" fmla="*/ 2 h 6"/>
                <a:gd name="T6" fmla="*/ 0 w 20"/>
                <a:gd name="T7" fmla="*/ 0 h 6"/>
                <a:gd name="T8" fmla="*/ 1 w 20"/>
                <a:gd name="T9" fmla="*/ 0 h 6"/>
                <a:gd name="T10" fmla="*/ 1 w 20"/>
                <a:gd name="T11" fmla="*/ 0 h 6"/>
                <a:gd name="T12" fmla="*/ 17 w 20"/>
                <a:gd name="T13" fmla="*/ 3 h 6"/>
                <a:gd name="T14" fmla="*/ 17 w 20"/>
                <a:gd name="T15" fmla="*/ 3 h 6"/>
                <a:gd name="T16" fmla="*/ 19 w 20"/>
                <a:gd name="T17" fmla="*/ 5 h 6"/>
                <a:gd name="T18" fmla="*/ 20 w 2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6">
                  <a:moveTo>
                    <a:pt x="20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4" y="4"/>
                    <a:pt x="6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9" y="1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4"/>
                    <a:pt x="19" y="5"/>
                    <a:pt x="19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3" name="îṡľïḓé">
              <a:extLst>
                <a:ext uri="{FF2B5EF4-FFF2-40B4-BE49-F238E27FC236}">
                  <a16:creationId xmlns:a16="http://schemas.microsoft.com/office/drawing/2014/main" id="{6FA63A37-853A-4D90-A84B-EF63AB2BC4E3}"/>
                </a:ext>
              </a:extLst>
            </p:cNvPr>
            <p:cNvSpPr/>
            <p:nvPr/>
          </p:nvSpPr>
          <p:spPr bwMode="auto">
            <a:xfrm>
              <a:off x="4278313" y="3911600"/>
              <a:ext cx="265113" cy="207963"/>
            </a:xfrm>
            <a:custGeom>
              <a:avLst/>
              <a:gdLst>
                <a:gd name="T0" fmla="*/ 117 w 119"/>
                <a:gd name="T1" fmla="*/ 94 h 94"/>
                <a:gd name="T2" fmla="*/ 117 w 119"/>
                <a:gd name="T3" fmla="*/ 94 h 94"/>
                <a:gd name="T4" fmla="*/ 1 w 119"/>
                <a:gd name="T5" fmla="*/ 2 h 94"/>
                <a:gd name="T6" fmla="*/ 0 w 119"/>
                <a:gd name="T7" fmla="*/ 1 h 94"/>
                <a:gd name="T8" fmla="*/ 2 w 119"/>
                <a:gd name="T9" fmla="*/ 1 h 94"/>
                <a:gd name="T10" fmla="*/ 118 w 119"/>
                <a:gd name="T11" fmla="*/ 92 h 94"/>
                <a:gd name="T12" fmla="*/ 118 w 119"/>
                <a:gd name="T13" fmla="*/ 93 h 94"/>
                <a:gd name="T14" fmla="*/ 117 w 119"/>
                <a:gd name="T1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" h="94">
                  <a:moveTo>
                    <a:pt x="117" y="94"/>
                  </a:moveTo>
                  <a:cubicBezTo>
                    <a:pt x="117" y="94"/>
                    <a:pt x="117" y="94"/>
                    <a:pt x="117" y="94"/>
                  </a:cubicBezTo>
                  <a:cubicBezTo>
                    <a:pt x="114" y="93"/>
                    <a:pt x="13" y="1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0"/>
                    <a:pt x="2" y="1"/>
                  </a:cubicBezTo>
                  <a:cubicBezTo>
                    <a:pt x="21" y="17"/>
                    <a:pt x="114" y="90"/>
                    <a:pt x="118" y="92"/>
                  </a:cubicBezTo>
                  <a:cubicBezTo>
                    <a:pt x="118" y="92"/>
                    <a:pt x="119" y="93"/>
                    <a:pt x="118" y="93"/>
                  </a:cubicBezTo>
                  <a:cubicBezTo>
                    <a:pt x="118" y="94"/>
                    <a:pt x="118" y="94"/>
                    <a:pt x="117" y="94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4" name="îšļidê">
              <a:extLst>
                <a:ext uri="{FF2B5EF4-FFF2-40B4-BE49-F238E27FC236}">
                  <a16:creationId xmlns:a16="http://schemas.microsoft.com/office/drawing/2014/main" id="{962D5885-CF72-414D-9CEE-58C4B3D90890}"/>
                </a:ext>
              </a:extLst>
            </p:cNvPr>
            <p:cNvSpPr/>
            <p:nvPr/>
          </p:nvSpPr>
          <p:spPr bwMode="auto">
            <a:xfrm>
              <a:off x="4268788" y="3937000"/>
              <a:ext cx="47625" cy="9525"/>
            </a:xfrm>
            <a:custGeom>
              <a:avLst/>
              <a:gdLst>
                <a:gd name="T0" fmla="*/ 1 w 21"/>
                <a:gd name="T1" fmla="*/ 4 h 4"/>
                <a:gd name="T2" fmla="*/ 0 w 21"/>
                <a:gd name="T3" fmla="*/ 3 h 4"/>
                <a:gd name="T4" fmla="*/ 1 w 21"/>
                <a:gd name="T5" fmla="*/ 2 h 4"/>
                <a:gd name="T6" fmla="*/ 19 w 21"/>
                <a:gd name="T7" fmla="*/ 0 h 4"/>
                <a:gd name="T8" fmla="*/ 20 w 21"/>
                <a:gd name="T9" fmla="*/ 1 h 4"/>
                <a:gd name="T10" fmla="*/ 20 w 21"/>
                <a:gd name="T11" fmla="*/ 2 h 4"/>
                <a:gd name="T12" fmla="*/ 1 w 2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4"/>
                  </a:move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0" y="0"/>
                    <a:pt x="20" y="1"/>
                  </a:cubicBezTo>
                  <a:cubicBezTo>
                    <a:pt x="21" y="1"/>
                    <a:pt x="20" y="2"/>
                    <a:pt x="20" y="2"/>
                  </a:cubicBezTo>
                  <a:cubicBezTo>
                    <a:pt x="1" y="4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5" name="íṩḻîḍe">
              <a:extLst>
                <a:ext uri="{FF2B5EF4-FFF2-40B4-BE49-F238E27FC236}">
                  <a16:creationId xmlns:a16="http://schemas.microsoft.com/office/drawing/2014/main" id="{0CA0E922-6684-4B40-B670-282EAF56AFE7}"/>
                </a:ext>
              </a:extLst>
            </p:cNvPr>
            <p:cNvSpPr/>
            <p:nvPr/>
          </p:nvSpPr>
          <p:spPr bwMode="auto">
            <a:xfrm>
              <a:off x="5399088" y="2851150"/>
              <a:ext cx="57150" cy="361950"/>
            </a:xfrm>
            <a:custGeom>
              <a:avLst/>
              <a:gdLst>
                <a:gd name="T0" fmla="*/ 25 w 26"/>
                <a:gd name="T1" fmla="*/ 163 h 163"/>
                <a:gd name="T2" fmla="*/ 24 w 26"/>
                <a:gd name="T3" fmla="*/ 162 h 163"/>
                <a:gd name="T4" fmla="*/ 11 w 26"/>
                <a:gd name="T5" fmla="*/ 127 h 163"/>
                <a:gd name="T6" fmla="*/ 4 w 26"/>
                <a:gd name="T7" fmla="*/ 54 h 163"/>
                <a:gd name="T8" fmla="*/ 11 w 26"/>
                <a:gd name="T9" fmla="*/ 1 h 163"/>
                <a:gd name="T10" fmla="*/ 12 w 26"/>
                <a:gd name="T11" fmla="*/ 0 h 163"/>
                <a:gd name="T12" fmla="*/ 13 w 26"/>
                <a:gd name="T13" fmla="*/ 1 h 163"/>
                <a:gd name="T14" fmla="*/ 6 w 26"/>
                <a:gd name="T15" fmla="*/ 54 h 163"/>
                <a:gd name="T16" fmla="*/ 13 w 26"/>
                <a:gd name="T17" fmla="*/ 126 h 163"/>
                <a:gd name="T18" fmla="*/ 26 w 26"/>
                <a:gd name="T19" fmla="*/ 161 h 163"/>
                <a:gd name="T20" fmla="*/ 25 w 26"/>
                <a:gd name="T21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63">
                  <a:moveTo>
                    <a:pt x="25" y="163"/>
                  </a:moveTo>
                  <a:cubicBezTo>
                    <a:pt x="24" y="163"/>
                    <a:pt x="24" y="162"/>
                    <a:pt x="24" y="162"/>
                  </a:cubicBezTo>
                  <a:cubicBezTo>
                    <a:pt x="11" y="127"/>
                    <a:pt x="11" y="127"/>
                    <a:pt x="11" y="127"/>
                  </a:cubicBezTo>
                  <a:cubicBezTo>
                    <a:pt x="2" y="103"/>
                    <a:pt x="0" y="78"/>
                    <a:pt x="4" y="54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3" y="1"/>
                    <a:pt x="13" y="1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2" y="78"/>
                    <a:pt x="4" y="103"/>
                    <a:pt x="13" y="126"/>
                  </a:cubicBezTo>
                  <a:cubicBezTo>
                    <a:pt x="26" y="161"/>
                    <a:pt x="26" y="161"/>
                    <a:pt x="26" y="161"/>
                  </a:cubicBezTo>
                  <a:cubicBezTo>
                    <a:pt x="26" y="162"/>
                    <a:pt x="26" y="162"/>
                    <a:pt x="25" y="163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6" name="îṥ1íďê">
              <a:extLst>
                <a:ext uri="{FF2B5EF4-FFF2-40B4-BE49-F238E27FC236}">
                  <a16:creationId xmlns:a16="http://schemas.microsoft.com/office/drawing/2014/main" id="{0E77A356-02D2-43A5-9F24-23B6DBB2EDBD}"/>
                </a:ext>
              </a:extLst>
            </p:cNvPr>
            <p:cNvSpPr/>
            <p:nvPr/>
          </p:nvSpPr>
          <p:spPr bwMode="auto">
            <a:xfrm>
              <a:off x="5059363" y="2924175"/>
              <a:ext cx="484188" cy="571500"/>
            </a:xfrm>
            <a:custGeom>
              <a:avLst/>
              <a:gdLst>
                <a:gd name="T0" fmla="*/ 213 w 218"/>
                <a:gd name="T1" fmla="*/ 205 h 257"/>
                <a:gd name="T2" fmla="*/ 109 w 218"/>
                <a:gd name="T3" fmla="*/ 255 h 257"/>
                <a:gd name="T4" fmla="*/ 100 w 218"/>
                <a:gd name="T5" fmla="*/ 252 h 257"/>
                <a:gd name="T6" fmla="*/ 2 w 218"/>
                <a:gd name="T7" fmla="*/ 65 h 257"/>
                <a:gd name="T8" fmla="*/ 5 w 218"/>
                <a:gd name="T9" fmla="*/ 56 h 257"/>
                <a:gd name="T10" fmla="*/ 109 w 218"/>
                <a:gd name="T11" fmla="*/ 2 h 257"/>
                <a:gd name="T12" fmla="*/ 118 w 218"/>
                <a:gd name="T13" fmla="*/ 5 h 257"/>
                <a:gd name="T14" fmla="*/ 179 w 218"/>
                <a:gd name="T15" fmla="*/ 123 h 257"/>
                <a:gd name="T16" fmla="*/ 180 w 218"/>
                <a:gd name="T17" fmla="*/ 125 h 257"/>
                <a:gd name="T18" fmla="*/ 216 w 218"/>
                <a:gd name="T19" fmla="*/ 195 h 257"/>
                <a:gd name="T20" fmla="*/ 213 w 218"/>
                <a:gd name="T21" fmla="*/ 205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8" h="257">
                  <a:moveTo>
                    <a:pt x="213" y="205"/>
                  </a:moveTo>
                  <a:cubicBezTo>
                    <a:pt x="109" y="255"/>
                    <a:pt x="109" y="255"/>
                    <a:pt x="109" y="255"/>
                  </a:cubicBezTo>
                  <a:cubicBezTo>
                    <a:pt x="106" y="257"/>
                    <a:pt x="102" y="256"/>
                    <a:pt x="100" y="252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2"/>
                    <a:pt x="1" y="57"/>
                    <a:pt x="5" y="56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12" y="0"/>
                    <a:pt x="116" y="2"/>
                    <a:pt x="118" y="5"/>
                  </a:cubicBezTo>
                  <a:cubicBezTo>
                    <a:pt x="179" y="123"/>
                    <a:pt x="179" y="123"/>
                    <a:pt x="179" y="123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216" y="195"/>
                    <a:pt x="216" y="195"/>
                    <a:pt x="216" y="195"/>
                  </a:cubicBezTo>
                  <a:cubicBezTo>
                    <a:pt x="218" y="199"/>
                    <a:pt x="216" y="203"/>
                    <a:pt x="213" y="205"/>
                  </a:cubicBezTo>
                  <a:close/>
                </a:path>
              </a:pathLst>
            </a:custGeom>
            <a:solidFill>
              <a:srgbClr val="3A4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7" name="îSlïḍè">
              <a:extLst>
                <a:ext uri="{FF2B5EF4-FFF2-40B4-BE49-F238E27FC236}">
                  <a16:creationId xmlns:a16="http://schemas.microsoft.com/office/drawing/2014/main" id="{AFD5A9C1-C489-47FE-9ECC-E216051DA327}"/>
                </a:ext>
              </a:extLst>
            </p:cNvPr>
            <p:cNvSpPr/>
            <p:nvPr/>
          </p:nvSpPr>
          <p:spPr bwMode="auto">
            <a:xfrm>
              <a:off x="5084763" y="2965450"/>
              <a:ext cx="430213" cy="496888"/>
            </a:xfrm>
            <a:custGeom>
              <a:avLst/>
              <a:gdLst>
                <a:gd name="T0" fmla="*/ 92 w 193"/>
                <a:gd name="T1" fmla="*/ 224 h 224"/>
                <a:gd name="T2" fmla="*/ 91 w 193"/>
                <a:gd name="T3" fmla="*/ 224 h 224"/>
                <a:gd name="T4" fmla="*/ 0 w 193"/>
                <a:gd name="T5" fmla="*/ 51 h 224"/>
                <a:gd name="T6" fmla="*/ 0 w 193"/>
                <a:gd name="T7" fmla="*/ 50 h 224"/>
                <a:gd name="T8" fmla="*/ 1 w 193"/>
                <a:gd name="T9" fmla="*/ 50 h 224"/>
                <a:gd name="T10" fmla="*/ 101 w 193"/>
                <a:gd name="T11" fmla="*/ 0 h 224"/>
                <a:gd name="T12" fmla="*/ 102 w 193"/>
                <a:gd name="T13" fmla="*/ 1 h 224"/>
                <a:gd name="T14" fmla="*/ 193 w 193"/>
                <a:gd name="T15" fmla="*/ 174 h 224"/>
                <a:gd name="T16" fmla="*/ 193 w 193"/>
                <a:gd name="T17" fmla="*/ 174 h 224"/>
                <a:gd name="T18" fmla="*/ 193 w 193"/>
                <a:gd name="T19" fmla="*/ 175 h 224"/>
                <a:gd name="T20" fmla="*/ 92 w 193"/>
                <a:gd name="T21" fmla="*/ 224 h 224"/>
                <a:gd name="T22" fmla="*/ 2 w 193"/>
                <a:gd name="T23" fmla="*/ 51 h 224"/>
                <a:gd name="T24" fmla="*/ 92 w 193"/>
                <a:gd name="T25" fmla="*/ 222 h 224"/>
                <a:gd name="T26" fmla="*/ 191 w 193"/>
                <a:gd name="T27" fmla="*/ 174 h 224"/>
                <a:gd name="T28" fmla="*/ 101 w 193"/>
                <a:gd name="T29" fmla="*/ 2 h 224"/>
                <a:gd name="T30" fmla="*/ 2 w 193"/>
                <a:gd name="T31" fmla="*/ 5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224">
                  <a:moveTo>
                    <a:pt x="92" y="224"/>
                  </a:moveTo>
                  <a:cubicBezTo>
                    <a:pt x="91" y="224"/>
                    <a:pt x="91" y="224"/>
                    <a:pt x="91" y="224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2" y="0"/>
                    <a:pt x="102" y="1"/>
                  </a:cubicBezTo>
                  <a:cubicBezTo>
                    <a:pt x="193" y="174"/>
                    <a:pt x="193" y="174"/>
                    <a:pt x="193" y="174"/>
                  </a:cubicBezTo>
                  <a:cubicBezTo>
                    <a:pt x="193" y="174"/>
                    <a:pt x="193" y="174"/>
                    <a:pt x="193" y="174"/>
                  </a:cubicBezTo>
                  <a:cubicBezTo>
                    <a:pt x="193" y="175"/>
                    <a:pt x="193" y="175"/>
                    <a:pt x="193" y="175"/>
                  </a:cubicBezTo>
                  <a:cubicBezTo>
                    <a:pt x="92" y="224"/>
                    <a:pt x="92" y="224"/>
                    <a:pt x="92" y="224"/>
                  </a:cubicBezTo>
                  <a:close/>
                  <a:moveTo>
                    <a:pt x="2" y="51"/>
                  </a:moveTo>
                  <a:cubicBezTo>
                    <a:pt x="92" y="222"/>
                    <a:pt x="92" y="222"/>
                    <a:pt x="92" y="222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01" y="2"/>
                    <a:pt x="101" y="2"/>
                    <a:pt x="101" y="2"/>
                  </a:cubicBezTo>
                  <a:lnTo>
                    <a:pt x="2" y="51"/>
                  </a:lnTo>
                  <a:close/>
                </a:path>
              </a:pathLst>
            </a:custGeom>
            <a:solidFill>
              <a:srgbClr val="1C2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8" name="íŝlíḋê">
              <a:extLst>
                <a:ext uri="{FF2B5EF4-FFF2-40B4-BE49-F238E27FC236}">
                  <a16:creationId xmlns:a16="http://schemas.microsoft.com/office/drawing/2014/main" id="{11D25180-6C3E-447F-9A39-BAADF60D2566}"/>
                </a:ext>
              </a:extLst>
            </p:cNvPr>
            <p:cNvSpPr/>
            <p:nvPr/>
          </p:nvSpPr>
          <p:spPr bwMode="auto">
            <a:xfrm>
              <a:off x="5178425" y="3049588"/>
              <a:ext cx="104775" cy="69850"/>
            </a:xfrm>
            <a:custGeom>
              <a:avLst/>
              <a:gdLst>
                <a:gd name="T0" fmla="*/ 43 w 47"/>
                <a:gd name="T1" fmla="*/ 16 h 32"/>
                <a:gd name="T2" fmla="*/ 11 w 47"/>
                <a:gd name="T3" fmla="*/ 31 h 32"/>
                <a:gd name="T4" fmla="*/ 4 w 47"/>
                <a:gd name="T5" fmla="*/ 29 h 32"/>
                <a:gd name="T6" fmla="*/ 1 w 47"/>
                <a:gd name="T7" fmla="*/ 23 h 32"/>
                <a:gd name="T8" fmla="*/ 4 w 47"/>
                <a:gd name="T9" fmla="*/ 16 h 32"/>
                <a:gd name="T10" fmla="*/ 36 w 47"/>
                <a:gd name="T11" fmla="*/ 1 h 32"/>
                <a:gd name="T12" fmla="*/ 43 w 47"/>
                <a:gd name="T13" fmla="*/ 4 h 32"/>
                <a:gd name="T14" fmla="*/ 46 w 47"/>
                <a:gd name="T15" fmla="*/ 9 h 32"/>
                <a:gd name="T16" fmla="*/ 43 w 47"/>
                <a:gd name="T1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2">
                  <a:moveTo>
                    <a:pt x="43" y="16"/>
                  </a:moveTo>
                  <a:cubicBezTo>
                    <a:pt x="11" y="31"/>
                    <a:pt x="11" y="31"/>
                    <a:pt x="11" y="31"/>
                  </a:cubicBezTo>
                  <a:cubicBezTo>
                    <a:pt x="8" y="32"/>
                    <a:pt x="5" y="31"/>
                    <a:pt x="4" y="29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1"/>
                    <a:pt x="1" y="18"/>
                    <a:pt x="4" y="16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42" y="1"/>
                    <a:pt x="43" y="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7" y="11"/>
                    <a:pt x="46" y="15"/>
                    <a:pt x="43" y="16"/>
                  </a:cubicBezTo>
                  <a:close/>
                </a:path>
              </a:pathLst>
            </a:custGeom>
            <a:solidFill>
              <a:srgbClr val="FFF4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9" name="isḻïḓe">
              <a:extLst>
                <a:ext uri="{FF2B5EF4-FFF2-40B4-BE49-F238E27FC236}">
                  <a16:creationId xmlns:a16="http://schemas.microsoft.com/office/drawing/2014/main" id="{9CFAC3D7-2F00-4D6A-8A1F-3019F89D81F5}"/>
                </a:ext>
              </a:extLst>
            </p:cNvPr>
            <p:cNvSpPr/>
            <p:nvPr/>
          </p:nvSpPr>
          <p:spPr bwMode="auto">
            <a:xfrm>
              <a:off x="5176838" y="3224213"/>
              <a:ext cx="41275" cy="147638"/>
            </a:xfrm>
            <a:custGeom>
              <a:avLst/>
              <a:gdLst>
                <a:gd name="T0" fmla="*/ 19 w 19"/>
                <a:gd name="T1" fmla="*/ 34 h 66"/>
                <a:gd name="T2" fmla="*/ 12 w 19"/>
                <a:gd name="T3" fmla="*/ 66 h 66"/>
                <a:gd name="T4" fmla="*/ 2 w 19"/>
                <a:gd name="T5" fmla="*/ 27 h 66"/>
                <a:gd name="T6" fmla="*/ 7 w 19"/>
                <a:gd name="T7" fmla="*/ 0 h 66"/>
                <a:gd name="T8" fmla="*/ 19 w 19"/>
                <a:gd name="T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6">
                  <a:moveTo>
                    <a:pt x="19" y="34"/>
                  </a:moveTo>
                  <a:cubicBezTo>
                    <a:pt x="19" y="52"/>
                    <a:pt x="18" y="66"/>
                    <a:pt x="12" y="66"/>
                  </a:cubicBezTo>
                  <a:cubicBezTo>
                    <a:pt x="5" y="66"/>
                    <a:pt x="2" y="46"/>
                    <a:pt x="2" y="27"/>
                  </a:cubicBezTo>
                  <a:cubicBezTo>
                    <a:pt x="2" y="9"/>
                    <a:pt x="0" y="0"/>
                    <a:pt x="7" y="0"/>
                  </a:cubicBezTo>
                  <a:cubicBezTo>
                    <a:pt x="14" y="0"/>
                    <a:pt x="19" y="15"/>
                    <a:pt x="19" y="34"/>
                  </a:cubicBezTo>
                  <a:close/>
                </a:path>
              </a:pathLst>
            </a:custGeom>
            <a:solidFill>
              <a:srgbClr val="6B7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0" name="ïşľiḓè">
              <a:extLst>
                <a:ext uri="{FF2B5EF4-FFF2-40B4-BE49-F238E27FC236}">
                  <a16:creationId xmlns:a16="http://schemas.microsoft.com/office/drawing/2014/main" id="{079BE75F-1723-43E3-837E-48B89EDDED3F}"/>
                </a:ext>
              </a:extLst>
            </p:cNvPr>
            <p:cNvSpPr/>
            <p:nvPr/>
          </p:nvSpPr>
          <p:spPr bwMode="auto">
            <a:xfrm>
              <a:off x="5110163" y="3157538"/>
              <a:ext cx="122238" cy="171450"/>
            </a:xfrm>
            <a:custGeom>
              <a:avLst/>
              <a:gdLst>
                <a:gd name="T0" fmla="*/ 55 w 55"/>
                <a:gd name="T1" fmla="*/ 77 h 77"/>
                <a:gd name="T2" fmla="*/ 25 w 55"/>
                <a:gd name="T3" fmla="*/ 66 h 77"/>
                <a:gd name="T4" fmla="*/ 16 w 55"/>
                <a:gd name="T5" fmla="*/ 55 h 77"/>
                <a:gd name="T6" fmla="*/ 12 w 55"/>
                <a:gd name="T7" fmla="*/ 48 h 77"/>
                <a:gd name="T8" fmla="*/ 12 w 55"/>
                <a:gd name="T9" fmla="*/ 47 h 77"/>
                <a:gd name="T10" fmla="*/ 11 w 55"/>
                <a:gd name="T11" fmla="*/ 43 h 77"/>
                <a:gd name="T12" fmla="*/ 8 w 55"/>
                <a:gd name="T13" fmla="*/ 31 h 77"/>
                <a:gd name="T14" fmla="*/ 7 w 55"/>
                <a:gd name="T15" fmla="*/ 27 h 77"/>
                <a:gd name="T16" fmla="*/ 4 w 55"/>
                <a:gd name="T17" fmla="*/ 15 h 77"/>
                <a:gd name="T18" fmla="*/ 3 w 55"/>
                <a:gd name="T19" fmla="*/ 11 h 77"/>
                <a:gd name="T20" fmla="*/ 0 w 55"/>
                <a:gd name="T21" fmla="*/ 0 h 77"/>
                <a:gd name="T22" fmla="*/ 53 w 55"/>
                <a:gd name="T23" fmla="*/ 35 h 77"/>
                <a:gd name="T24" fmla="*/ 55 w 55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77">
                  <a:moveTo>
                    <a:pt x="55" y="77"/>
                  </a:moveTo>
                  <a:cubicBezTo>
                    <a:pt x="46" y="74"/>
                    <a:pt x="34" y="72"/>
                    <a:pt x="25" y="66"/>
                  </a:cubicBezTo>
                  <a:cubicBezTo>
                    <a:pt x="21" y="64"/>
                    <a:pt x="18" y="57"/>
                    <a:pt x="16" y="55"/>
                  </a:cubicBezTo>
                  <a:cubicBezTo>
                    <a:pt x="14" y="53"/>
                    <a:pt x="13" y="51"/>
                    <a:pt x="12" y="4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0"/>
                    <a:pt x="53" y="35"/>
                    <a:pt x="53" y="35"/>
                  </a:cubicBezTo>
                  <a:lnTo>
                    <a:pt x="55" y="77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1" name="iṧḷiḍê">
              <a:extLst>
                <a:ext uri="{FF2B5EF4-FFF2-40B4-BE49-F238E27FC236}">
                  <a16:creationId xmlns:a16="http://schemas.microsoft.com/office/drawing/2014/main" id="{8C0CE335-FE56-4CA2-B019-36818A7106A1}"/>
                </a:ext>
              </a:extLst>
            </p:cNvPr>
            <p:cNvSpPr/>
            <p:nvPr/>
          </p:nvSpPr>
          <p:spPr bwMode="auto">
            <a:xfrm>
              <a:off x="5172075" y="3175000"/>
              <a:ext cx="55563" cy="80963"/>
            </a:xfrm>
            <a:custGeom>
              <a:avLst/>
              <a:gdLst>
                <a:gd name="T0" fmla="*/ 11 w 25"/>
                <a:gd name="T1" fmla="*/ 28 h 36"/>
                <a:gd name="T2" fmla="*/ 9 w 25"/>
                <a:gd name="T3" fmla="*/ 17 h 36"/>
                <a:gd name="T4" fmla="*/ 5 w 25"/>
                <a:gd name="T5" fmla="*/ 9 h 36"/>
                <a:gd name="T6" fmla="*/ 1 w 25"/>
                <a:gd name="T7" fmla="*/ 3 h 36"/>
                <a:gd name="T8" fmla="*/ 3 w 25"/>
                <a:gd name="T9" fmla="*/ 0 h 36"/>
                <a:gd name="T10" fmla="*/ 25 w 25"/>
                <a:gd name="T11" fmla="*/ 27 h 36"/>
                <a:gd name="T12" fmla="*/ 17 w 25"/>
                <a:gd name="T13" fmla="*/ 36 h 36"/>
                <a:gd name="T14" fmla="*/ 11 w 25"/>
                <a:gd name="T15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6">
                  <a:moveTo>
                    <a:pt x="11" y="28"/>
                  </a:moveTo>
                  <a:cubicBezTo>
                    <a:pt x="11" y="28"/>
                    <a:pt x="11" y="23"/>
                    <a:pt x="9" y="17"/>
                  </a:cubicBezTo>
                  <a:cubicBezTo>
                    <a:pt x="8" y="15"/>
                    <a:pt x="7" y="11"/>
                    <a:pt x="5" y="9"/>
                  </a:cubicBezTo>
                  <a:cubicBezTo>
                    <a:pt x="3" y="7"/>
                    <a:pt x="1" y="5"/>
                    <a:pt x="1" y="3"/>
                  </a:cubicBezTo>
                  <a:cubicBezTo>
                    <a:pt x="0" y="0"/>
                    <a:pt x="1" y="0"/>
                    <a:pt x="3" y="0"/>
                  </a:cubicBezTo>
                  <a:cubicBezTo>
                    <a:pt x="10" y="3"/>
                    <a:pt x="25" y="27"/>
                    <a:pt x="25" y="27"/>
                  </a:cubicBezTo>
                  <a:cubicBezTo>
                    <a:pt x="17" y="36"/>
                    <a:pt x="17" y="36"/>
                    <a:pt x="17" y="36"/>
                  </a:cubicBezTo>
                  <a:lnTo>
                    <a:pt x="11" y="28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2" name="iśľîḋé">
              <a:extLst>
                <a:ext uri="{FF2B5EF4-FFF2-40B4-BE49-F238E27FC236}">
                  <a16:creationId xmlns:a16="http://schemas.microsoft.com/office/drawing/2014/main" id="{4139AF63-7760-4B5E-BF40-47E8A04D32D7}"/>
                </a:ext>
              </a:extLst>
            </p:cNvPr>
            <p:cNvSpPr/>
            <p:nvPr/>
          </p:nvSpPr>
          <p:spPr bwMode="auto">
            <a:xfrm>
              <a:off x="5203825" y="2713038"/>
              <a:ext cx="530225" cy="733425"/>
            </a:xfrm>
            <a:custGeom>
              <a:avLst/>
              <a:gdLst>
                <a:gd name="T0" fmla="*/ 236 w 239"/>
                <a:gd name="T1" fmla="*/ 203 h 330"/>
                <a:gd name="T2" fmla="*/ 171 w 239"/>
                <a:gd name="T3" fmla="*/ 312 h 330"/>
                <a:gd name="T4" fmla="*/ 53 w 239"/>
                <a:gd name="T5" fmla="*/ 299 h 330"/>
                <a:gd name="T6" fmla="*/ 32 w 239"/>
                <a:gd name="T7" fmla="*/ 297 h 330"/>
                <a:gd name="T8" fmla="*/ 29 w 239"/>
                <a:gd name="T9" fmla="*/ 296 h 330"/>
                <a:gd name="T10" fmla="*/ 0 w 239"/>
                <a:gd name="T11" fmla="*/ 296 h 330"/>
                <a:gd name="T12" fmla="*/ 7 w 239"/>
                <a:gd name="T13" fmla="*/ 264 h 330"/>
                <a:gd name="T14" fmla="*/ 10 w 239"/>
                <a:gd name="T15" fmla="*/ 233 h 330"/>
                <a:gd name="T16" fmla="*/ 139 w 239"/>
                <a:gd name="T17" fmla="*/ 217 h 330"/>
                <a:gd name="T18" fmla="*/ 167 w 239"/>
                <a:gd name="T19" fmla="*/ 48 h 330"/>
                <a:gd name="T20" fmla="*/ 236 w 239"/>
                <a:gd name="T21" fmla="*/ 20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9" h="330">
                  <a:moveTo>
                    <a:pt x="236" y="203"/>
                  </a:moveTo>
                  <a:cubicBezTo>
                    <a:pt x="224" y="262"/>
                    <a:pt x="199" y="294"/>
                    <a:pt x="171" y="312"/>
                  </a:cubicBezTo>
                  <a:cubicBezTo>
                    <a:pt x="142" y="330"/>
                    <a:pt x="63" y="302"/>
                    <a:pt x="53" y="299"/>
                  </a:cubicBezTo>
                  <a:cubicBezTo>
                    <a:pt x="49" y="298"/>
                    <a:pt x="41" y="297"/>
                    <a:pt x="32" y="297"/>
                  </a:cubicBezTo>
                  <a:cubicBezTo>
                    <a:pt x="31" y="297"/>
                    <a:pt x="30" y="297"/>
                    <a:pt x="29" y="296"/>
                  </a:cubicBezTo>
                  <a:cubicBezTo>
                    <a:pt x="16" y="296"/>
                    <a:pt x="1" y="296"/>
                    <a:pt x="0" y="296"/>
                  </a:cubicBezTo>
                  <a:cubicBezTo>
                    <a:pt x="0" y="296"/>
                    <a:pt x="3" y="294"/>
                    <a:pt x="7" y="264"/>
                  </a:cubicBezTo>
                  <a:cubicBezTo>
                    <a:pt x="9" y="255"/>
                    <a:pt x="10" y="233"/>
                    <a:pt x="10" y="233"/>
                  </a:cubicBezTo>
                  <a:cubicBezTo>
                    <a:pt x="139" y="217"/>
                    <a:pt x="139" y="217"/>
                    <a:pt x="139" y="217"/>
                  </a:cubicBezTo>
                  <a:cubicBezTo>
                    <a:pt x="134" y="197"/>
                    <a:pt x="136" y="72"/>
                    <a:pt x="167" y="48"/>
                  </a:cubicBezTo>
                  <a:cubicBezTo>
                    <a:pt x="228" y="0"/>
                    <a:pt x="239" y="190"/>
                    <a:pt x="236" y="20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3" name="íşľiďè">
              <a:extLst>
                <a:ext uri="{FF2B5EF4-FFF2-40B4-BE49-F238E27FC236}">
                  <a16:creationId xmlns:a16="http://schemas.microsoft.com/office/drawing/2014/main" id="{CD306EE1-F6A5-489E-BBDF-54B5D18F31AB}"/>
                </a:ext>
              </a:extLst>
            </p:cNvPr>
            <p:cNvSpPr/>
            <p:nvPr/>
          </p:nvSpPr>
          <p:spPr bwMode="auto">
            <a:xfrm>
              <a:off x="5116513" y="3182938"/>
              <a:ext cx="46038" cy="44450"/>
            </a:xfrm>
            <a:custGeom>
              <a:avLst/>
              <a:gdLst>
                <a:gd name="T0" fmla="*/ 21 w 21"/>
                <a:gd name="T1" fmla="*/ 20 h 20"/>
                <a:gd name="T2" fmla="*/ 20 w 21"/>
                <a:gd name="T3" fmla="*/ 20 h 20"/>
                <a:gd name="T4" fmla="*/ 19 w 21"/>
                <a:gd name="T5" fmla="*/ 20 h 20"/>
                <a:gd name="T6" fmla="*/ 1 w 21"/>
                <a:gd name="T7" fmla="*/ 4 h 20"/>
                <a:gd name="T8" fmla="*/ 0 w 21"/>
                <a:gd name="T9" fmla="*/ 0 h 20"/>
                <a:gd name="T10" fmla="*/ 20 w 21"/>
                <a:gd name="T11" fmla="*/ 18 h 20"/>
                <a:gd name="T12" fmla="*/ 21 w 21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1" y="20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4" y="18"/>
                    <a:pt x="7" y="11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"/>
                    <a:pt x="15" y="16"/>
                    <a:pt x="20" y="18"/>
                  </a:cubicBezTo>
                  <a:cubicBezTo>
                    <a:pt x="21" y="18"/>
                    <a:pt x="21" y="19"/>
                    <a:pt x="21" y="20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4" name="î$1iḍè">
              <a:extLst>
                <a:ext uri="{FF2B5EF4-FFF2-40B4-BE49-F238E27FC236}">
                  <a16:creationId xmlns:a16="http://schemas.microsoft.com/office/drawing/2014/main" id="{00A14576-1CFA-4B96-8869-D38DF36EF17A}"/>
                </a:ext>
              </a:extLst>
            </p:cNvPr>
            <p:cNvSpPr/>
            <p:nvPr/>
          </p:nvSpPr>
          <p:spPr bwMode="auto">
            <a:xfrm>
              <a:off x="5126038" y="3217863"/>
              <a:ext cx="36513" cy="34925"/>
            </a:xfrm>
            <a:custGeom>
              <a:avLst/>
              <a:gdLst>
                <a:gd name="T0" fmla="*/ 17 w 17"/>
                <a:gd name="T1" fmla="*/ 15 h 16"/>
                <a:gd name="T2" fmla="*/ 16 w 17"/>
                <a:gd name="T3" fmla="*/ 16 h 16"/>
                <a:gd name="T4" fmla="*/ 15 w 17"/>
                <a:gd name="T5" fmla="*/ 16 h 16"/>
                <a:gd name="T6" fmla="*/ 1 w 17"/>
                <a:gd name="T7" fmla="*/ 4 h 16"/>
                <a:gd name="T8" fmla="*/ 0 w 17"/>
                <a:gd name="T9" fmla="*/ 0 h 16"/>
                <a:gd name="T10" fmla="*/ 16 w 17"/>
                <a:gd name="T11" fmla="*/ 14 h 16"/>
                <a:gd name="T12" fmla="*/ 17 w 17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7" y="15"/>
                  </a:move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2" y="14"/>
                    <a:pt x="6" y="9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6"/>
                    <a:pt x="12" y="13"/>
                    <a:pt x="16" y="14"/>
                  </a:cubicBezTo>
                  <a:cubicBezTo>
                    <a:pt x="17" y="14"/>
                    <a:pt x="17" y="15"/>
                    <a:pt x="17" y="15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5" name="íšḷiḑê">
              <a:extLst>
                <a:ext uri="{FF2B5EF4-FFF2-40B4-BE49-F238E27FC236}">
                  <a16:creationId xmlns:a16="http://schemas.microsoft.com/office/drawing/2014/main" id="{1694C1B3-1946-45CC-9699-1D7E31EDF889}"/>
                </a:ext>
              </a:extLst>
            </p:cNvPr>
            <p:cNvSpPr/>
            <p:nvPr/>
          </p:nvSpPr>
          <p:spPr bwMode="auto">
            <a:xfrm>
              <a:off x="5133975" y="3252788"/>
              <a:ext cx="31750" cy="30163"/>
            </a:xfrm>
            <a:custGeom>
              <a:avLst/>
              <a:gdLst>
                <a:gd name="T0" fmla="*/ 14 w 14"/>
                <a:gd name="T1" fmla="*/ 13 h 13"/>
                <a:gd name="T2" fmla="*/ 13 w 14"/>
                <a:gd name="T3" fmla="*/ 13 h 13"/>
                <a:gd name="T4" fmla="*/ 13 w 14"/>
                <a:gd name="T5" fmla="*/ 13 h 13"/>
                <a:gd name="T6" fmla="*/ 1 w 14"/>
                <a:gd name="T7" fmla="*/ 4 h 13"/>
                <a:gd name="T8" fmla="*/ 0 w 14"/>
                <a:gd name="T9" fmla="*/ 0 h 13"/>
                <a:gd name="T10" fmla="*/ 13 w 14"/>
                <a:gd name="T11" fmla="*/ 11 h 13"/>
                <a:gd name="T12" fmla="*/ 14 w 1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3">
                  <a:moveTo>
                    <a:pt x="14" y="13"/>
                  </a:moveTo>
                  <a:cubicBezTo>
                    <a:pt x="14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9" y="12"/>
                    <a:pt x="5" y="8"/>
                    <a:pt x="1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5"/>
                    <a:pt x="10" y="10"/>
                    <a:pt x="13" y="11"/>
                  </a:cubicBezTo>
                  <a:cubicBezTo>
                    <a:pt x="14" y="12"/>
                    <a:pt x="14" y="12"/>
                    <a:pt x="14" y="13"/>
                  </a:cubicBezTo>
                  <a:close/>
                </a:path>
              </a:pathLst>
            </a:custGeom>
            <a:solidFill>
              <a:srgbClr val="B27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6" name="îṩlîḑé">
              <a:extLst>
                <a:ext uri="{FF2B5EF4-FFF2-40B4-BE49-F238E27FC236}">
                  <a16:creationId xmlns:a16="http://schemas.microsoft.com/office/drawing/2014/main" id="{67B7A4E0-FC3E-4A2D-B8D1-A1EF7B85C5B7}"/>
                </a:ext>
              </a:extLst>
            </p:cNvPr>
            <p:cNvSpPr/>
            <p:nvPr/>
          </p:nvSpPr>
          <p:spPr bwMode="auto">
            <a:xfrm>
              <a:off x="5456238" y="2994025"/>
              <a:ext cx="292100" cy="430213"/>
            </a:xfrm>
            <a:custGeom>
              <a:avLst/>
              <a:gdLst>
                <a:gd name="T0" fmla="*/ 27 w 131"/>
                <a:gd name="T1" fmla="*/ 194 h 194"/>
                <a:gd name="T2" fmla="*/ 1 w 131"/>
                <a:gd name="T3" fmla="*/ 191 h 194"/>
                <a:gd name="T4" fmla="*/ 0 w 131"/>
                <a:gd name="T5" fmla="*/ 190 h 194"/>
                <a:gd name="T6" fmla="*/ 2 w 131"/>
                <a:gd name="T7" fmla="*/ 189 h 194"/>
                <a:gd name="T8" fmla="*/ 27 w 131"/>
                <a:gd name="T9" fmla="*/ 192 h 194"/>
                <a:gd name="T10" fmla="*/ 115 w 131"/>
                <a:gd name="T11" fmla="*/ 99 h 194"/>
                <a:gd name="T12" fmla="*/ 119 w 131"/>
                <a:gd name="T13" fmla="*/ 87 h 194"/>
                <a:gd name="T14" fmla="*/ 115 w 131"/>
                <a:gd name="T15" fmla="*/ 2 h 194"/>
                <a:gd name="T16" fmla="*/ 116 w 131"/>
                <a:gd name="T17" fmla="*/ 0 h 194"/>
                <a:gd name="T18" fmla="*/ 117 w 131"/>
                <a:gd name="T19" fmla="*/ 1 h 194"/>
                <a:gd name="T20" fmla="*/ 121 w 131"/>
                <a:gd name="T21" fmla="*/ 88 h 194"/>
                <a:gd name="T22" fmla="*/ 117 w 131"/>
                <a:gd name="T23" fmla="*/ 99 h 194"/>
                <a:gd name="T24" fmla="*/ 27 w 131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94">
                  <a:moveTo>
                    <a:pt x="27" y="194"/>
                  </a:moveTo>
                  <a:cubicBezTo>
                    <a:pt x="19" y="194"/>
                    <a:pt x="11" y="193"/>
                    <a:pt x="1" y="191"/>
                  </a:cubicBezTo>
                  <a:cubicBezTo>
                    <a:pt x="1" y="191"/>
                    <a:pt x="0" y="190"/>
                    <a:pt x="0" y="190"/>
                  </a:cubicBezTo>
                  <a:cubicBezTo>
                    <a:pt x="1" y="189"/>
                    <a:pt x="1" y="189"/>
                    <a:pt x="2" y="189"/>
                  </a:cubicBezTo>
                  <a:cubicBezTo>
                    <a:pt x="11" y="191"/>
                    <a:pt x="19" y="192"/>
                    <a:pt x="27" y="192"/>
                  </a:cubicBezTo>
                  <a:cubicBezTo>
                    <a:pt x="89" y="192"/>
                    <a:pt x="106" y="132"/>
                    <a:pt x="115" y="99"/>
                  </a:cubicBezTo>
                  <a:cubicBezTo>
                    <a:pt x="117" y="94"/>
                    <a:pt x="118" y="91"/>
                    <a:pt x="119" y="87"/>
                  </a:cubicBezTo>
                  <a:cubicBezTo>
                    <a:pt x="129" y="56"/>
                    <a:pt x="116" y="2"/>
                    <a:pt x="115" y="2"/>
                  </a:cubicBezTo>
                  <a:cubicBezTo>
                    <a:pt x="115" y="1"/>
                    <a:pt x="116" y="1"/>
                    <a:pt x="116" y="0"/>
                  </a:cubicBezTo>
                  <a:cubicBezTo>
                    <a:pt x="117" y="0"/>
                    <a:pt x="117" y="1"/>
                    <a:pt x="117" y="1"/>
                  </a:cubicBezTo>
                  <a:cubicBezTo>
                    <a:pt x="118" y="2"/>
                    <a:pt x="131" y="56"/>
                    <a:pt x="121" y="88"/>
                  </a:cubicBezTo>
                  <a:cubicBezTo>
                    <a:pt x="120" y="91"/>
                    <a:pt x="119" y="95"/>
                    <a:pt x="117" y="99"/>
                  </a:cubicBezTo>
                  <a:cubicBezTo>
                    <a:pt x="108" y="134"/>
                    <a:pt x="91" y="194"/>
                    <a:pt x="27" y="194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7" name="î$ľíde">
              <a:extLst>
                <a:ext uri="{FF2B5EF4-FFF2-40B4-BE49-F238E27FC236}">
                  <a16:creationId xmlns:a16="http://schemas.microsoft.com/office/drawing/2014/main" id="{9D7D5CB3-437E-4E28-9B99-AD4AC5CAA3DB}"/>
                </a:ext>
              </a:extLst>
            </p:cNvPr>
            <p:cNvSpPr/>
            <p:nvPr/>
          </p:nvSpPr>
          <p:spPr bwMode="auto">
            <a:xfrm>
              <a:off x="5456238" y="2854325"/>
              <a:ext cx="125413" cy="347663"/>
            </a:xfrm>
            <a:custGeom>
              <a:avLst/>
              <a:gdLst>
                <a:gd name="T0" fmla="*/ 56 w 56"/>
                <a:gd name="T1" fmla="*/ 2 h 157"/>
                <a:gd name="T2" fmla="*/ 34 w 56"/>
                <a:gd name="T3" fmla="*/ 152 h 157"/>
                <a:gd name="T4" fmla="*/ 34 w 56"/>
                <a:gd name="T5" fmla="*/ 153 h 157"/>
                <a:gd name="T6" fmla="*/ 33 w 56"/>
                <a:gd name="T7" fmla="*/ 154 h 157"/>
                <a:gd name="T8" fmla="*/ 1 w 56"/>
                <a:gd name="T9" fmla="*/ 157 h 157"/>
                <a:gd name="T10" fmla="*/ 0 w 56"/>
                <a:gd name="T11" fmla="*/ 155 h 157"/>
                <a:gd name="T12" fmla="*/ 32 w 56"/>
                <a:gd name="T13" fmla="*/ 152 h 157"/>
                <a:gd name="T14" fmla="*/ 54 w 56"/>
                <a:gd name="T15" fmla="*/ 1 h 157"/>
                <a:gd name="T16" fmla="*/ 56 w 56"/>
                <a:gd name="T17" fmla="*/ 0 h 157"/>
                <a:gd name="T18" fmla="*/ 56 w 56"/>
                <a:gd name="T19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157">
                  <a:moveTo>
                    <a:pt x="56" y="2"/>
                  </a:moveTo>
                  <a:cubicBezTo>
                    <a:pt x="36" y="29"/>
                    <a:pt x="24" y="114"/>
                    <a:pt x="34" y="152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3" y="154"/>
                    <a:pt x="33" y="154"/>
                    <a:pt x="33" y="154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22" y="111"/>
                    <a:pt x="34" y="29"/>
                    <a:pt x="54" y="1"/>
                  </a:cubicBezTo>
                  <a:cubicBezTo>
                    <a:pt x="55" y="0"/>
                    <a:pt x="55" y="0"/>
                    <a:pt x="56" y="0"/>
                  </a:cubicBezTo>
                  <a:cubicBezTo>
                    <a:pt x="56" y="1"/>
                    <a:pt x="56" y="1"/>
                    <a:pt x="56" y="2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8" name="íŝḻiḋê">
              <a:extLst>
                <a:ext uri="{FF2B5EF4-FFF2-40B4-BE49-F238E27FC236}">
                  <a16:creationId xmlns:a16="http://schemas.microsoft.com/office/drawing/2014/main" id="{6024E4FD-989E-4722-8FB0-F55BF6343C1C}"/>
                </a:ext>
              </a:extLst>
            </p:cNvPr>
            <p:cNvSpPr/>
            <p:nvPr/>
          </p:nvSpPr>
          <p:spPr bwMode="auto">
            <a:xfrm>
              <a:off x="5726113" y="3027363"/>
              <a:ext cx="17463" cy="44450"/>
            </a:xfrm>
            <a:custGeom>
              <a:avLst/>
              <a:gdLst>
                <a:gd name="T0" fmla="*/ 1 w 8"/>
                <a:gd name="T1" fmla="*/ 20 h 20"/>
                <a:gd name="T2" fmla="*/ 1 w 8"/>
                <a:gd name="T3" fmla="*/ 20 h 20"/>
                <a:gd name="T4" fmla="*/ 0 w 8"/>
                <a:gd name="T5" fmla="*/ 18 h 20"/>
                <a:gd name="T6" fmla="*/ 6 w 8"/>
                <a:gd name="T7" fmla="*/ 1 h 20"/>
                <a:gd name="T8" fmla="*/ 6 w 8"/>
                <a:gd name="T9" fmla="*/ 0 h 20"/>
                <a:gd name="T10" fmla="*/ 8 w 8"/>
                <a:gd name="T11" fmla="*/ 1 h 20"/>
                <a:gd name="T12" fmla="*/ 2 w 8"/>
                <a:gd name="T13" fmla="*/ 20 h 20"/>
                <a:gd name="T14" fmla="*/ 1 w 8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20"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1" y="17"/>
                    <a:pt x="6" y="4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7" y="0"/>
                    <a:pt x="8" y="0"/>
                    <a:pt x="8" y="1"/>
                  </a:cubicBezTo>
                  <a:cubicBezTo>
                    <a:pt x="8" y="5"/>
                    <a:pt x="3" y="19"/>
                    <a:pt x="2" y="20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9" name="îṣ1ïḍé">
              <a:extLst>
                <a:ext uri="{FF2B5EF4-FFF2-40B4-BE49-F238E27FC236}">
                  <a16:creationId xmlns:a16="http://schemas.microsoft.com/office/drawing/2014/main" id="{74689D25-691C-41F1-92B6-8A2C94094BBF}"/>
                </a:ext>
              </a:extLst>
            </p:cNvPr>
            <p:cNvSpPr/>
            <p:nvPr/>
          </p:nvSpPr>
          <p:spPr bwMode="auto">
            <a:xfrm>
              <a:off x="5527675" y="3186113"/>
              <a:ext cx="61913" cy="14288"/>
            </a:xfrm>
            <a:custGeom>
              <a:avLst/>
              <a:gdLst>
                <a:gd name="T0" fmla="*/ 27 w 28"/>
                <a:gd name="T1" fmla="*/ 6 h 6"/>
                <a:gd name="T2" fmla="*/ 26 w 28"/>
                <a:gd name="T3" fmla="*/ 6 h 6"/>
                <a:gd name="T4" fmla="*/ 1 w 28"/>
                <a:gd name="T5" fmla="*/ 4 h 6"/>
                <a:gd name="T6" fmla="*/ 0 w 28"/>
                <a:gd name="T7" fmla="*/ 3 h 6"/>
                <a:gd name="T8" fmla="*/ 1 w 28"/>
                <a:gd name="T9" fmla="*/ 2 h 6"/>
                <a:gd name="T10" fmla="*/ 27 w 28"/>
                <a:gd name="T11" fmla="*/ 4 h 6"/>
                <a:gd name="T12" fmla="*/ 28 w 28"/>
                <a:gd name="T13" fmla="*/ 5 h 6"/>
                <a:gd name="T14" fmla="*/ 27 w 2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7" y="6"/>
                  </a:moveTo>
                  <a:cubicBezTo>
                    <a:pt x="26" y="6"/>
                    <a:pt x="26" y="6"/>
                    <a:pt x="26" y="6"/>
                  </a:cubicBezTo>
                  <a:cubicBezTo>
                    <a:pt x="15" y="2"/>
                    <a:pt x="1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5" y="0"/>
                    <a:pt x="27" y="4"/>
                  </a:cubicBezTo>
                  <a:cubicBezTo>
                    <a:pt x="27" y="4"/>
                    <a:pt x="28" y="5"/>
                    <a:pt x="28" y="5"/>
                  </a:cubicBezTo>
                  <a:cubicBezTo>
                    <a:pt x="27" y="6"/>
                    <a:pt x="27" y="6"/>
                    <a:pt x="27" y="6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0" name="íSlíḓè">
              <a:extLst>
                <a:ext uri="{FF2B5EF4-FFF2-40B4-BE49-F238E27FC236}">
                  <a16:creationId xmlns:a16="http://schemas.microsoft.com/office/drawing/2014/main" id="{632AD174-6764-4733-AE69-B590AC7310DF}"/>
                </a:ext>
              </a:extLst>
            </p:cNvPr>
            <p:cNvSpPr/>
            <p:nvPr/>
          </p:nvSpPr>
          <p:spPr bwMode="auto">
            <a:xfrm>
              <a:off x="5445125" y="2768600"/>
              <a:ext cx="136525" cy="98425"/>
            </a:xfrm>
            <a:custGeom>
              <a:avLst/>
              <a:gdLst>
                <a:gd name="T0" fmla="*/ 61 w 61"/>
                <a:gd name="T1" fmla="*/ 1 h 44"/>
                <a:gd name="T2" fmla="*/ 17 w 61"/>
                <a:gd name="T3" fmla="*/ 44 h 44"/>
                <a:gd name="T4" fmla="*/ 16 w 61"/>
                <a:gd name="T5" fmla="*/ 44 h 44"/>
                <a:gd name="T6" fmla="*/ 13 w 61"/>
                <a:gd name="T7" fmla="*/ 43 h 44"/>
                <a:gd name="T8" fmla="*/ 3 w 61"/>
                <a:gd name="T9" fmla="*/ 38 h 44"/>
                <a:gd name="T10" fmla="*/ 0 w 61"/>
                <a:gd name="T11" fmla="*/ 35 h 44"/>
                <a:gd name="T12" fmla="*/ 1 w 61"/>
                <a:gd name="T13" fmla="*/ 32 h 44"/>
                <a:gd name="T14" fmla="*/ 4 w 61"/>
                <a:gd name="T15" fmla="*/ 37 h 44"/>
                <a:gd name="T16" fmla="*/ 13 w 61"/>
                <a:gd name="T17" fmla="*/ 41 h 44"/>
                <a:gd name="T18" fmla="*/ 17 w 61"/>
                <a:gd name="T19" fmla="*/ 42 h 44"/>
                <a:gd name="T20" fmla="*/ 59 w 61"/>
                <a:gd name="T21" fmla="*/ 0 h 44"/>
                <a:gd name="T22" fmla="*/ 61 w 61"/>
                <a:gd name="T23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44">
                  <a:moveTo>
                    <a:pt x="61" y="1"/>
                  </a:moveTo>
                  <a:cubicBezTo>
                    <a:pt x="55" y="14"/>
                    <a:pt x="38" y="43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5" y="44"/>
                    <a:pt x="14" y="44"/>
                    <a:pt x="13" y="43"/>
                  </a:cubicBezTo>
                  <a:cubicBezTo>
                    <a:pt x="9" y="43"/>
                    <a:pt x="6" y="41"/>
                    <a:pt x="3" y="38"/>
                  </a:cubicBezTo>
                  <a:cubicBezTo>
                    <a:pt x="2" y="37"/>
                    <a:pt x="1" y="36"/>
                    <a:pt x="0" y="35"/>
                  </a:cubicBezTo>
                  <a:cubicBezTo>
                    <a:pt x="1" y="34"/>
                    <a:pt x="1" y="33"/>
                    <a:pt x="1" y="32"/>
                  </a:cubicBezTo>
                  <a:cubicBezTo>
                    <a:pt x="2" y="34"/>
                    <a:pt x="3" y="36"/>
                    <a:pt x="4" y="37"/>
                  </a:cubicBezTo>
                  <a:cubicBezTo>
                    <a:pt x="7" y="39"/>
                    <a:pt x="9" y="41"/>
                    <a:pt x="13" y="41"/>
                  </a:cubicBezTo>
                  <a:cubicBezTo>
                    <a:pt x="14" y="42"/>
                    <a:pt x="15" y="42"/>
                    <a:pt x="17" y="42"/>
                  </a:cubicBezTo>
                  <a:cubicBezTo>
                    <a:pt x="37" y="41"/>
                    <a:pt x="54" y="12"/>
                    <a:pt x="59" y="0"/>
                  </a:cubicBezTo>
                  <a:cubicBezTo>
                    <a:pt x="60" y="0"/>
                    <a:pt x="60" y="1"/>
                    <a:pt x="61" y="1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1" name="i$ḷîďê">
              <a:extLst>
                <a:ext uri="{FF2B5EF4-FFF2-40B4-BE49-F238E27FC236}">
                  <a16:creationId xmlns:a16="http://schemas.microsoft.com/office/drawing/2014/main" id="{C4BBA82A-ED4F-4ACD-85DF-421CC2095A9B}"/>
                </a:ext>
              </a:extLst>
            </p:cNvPr>
            <p:cNvSpPr/>
            <p:nvPr/>
          </p:nvSpPr>
          <p:spPr bwMode="auto">
            <a:xfrm>
              <a:off x="5437188" y="2805113"/>
              <a:ext cx="11113" cy="41275"/>
            </a:xfrm>
            <a:custGeom>
              <a:avLst/>
              <a:gdLst>
                <a:gd name="T0" fmla="*/ 2 w 5"/>
                <a:gd name="T1" fmla="*/ 0 h 19"/>
                <a:gd name="T2" fmla="*/ 5 w 5"/>
                <a:gd name="T3" fmla="*/ 16 h 19"/>
                <a:gd name="T4" fmla="*/ 4 w 5"/>
                <a:gd name="T5" fmla="*/ 19 h 19"/>
                <a:gd name="T6" fmla="*/ 0 w 5"/>
                <a:gd name="T7" fmla="*/ 2 h 19"/>
                <a:gd name="T8" fmla="*/ 2 w 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9">
                  <a:moveTo>
                    <a:pt x="2" y="0"/>
                  </a:moveTo>
                  <a:cubicBezTo>
                    <a:pt x="2" y="5"/>
                    <a:pt x="3" y="11"/>
                    <a:pt x="5" y="16"/>
                  </a:cubicBezTo>
                  <a:cubicBezTo>
                    <a:pt x="5" y="17"/>
                    <a:pt x="5" y="18"/>
                    <a:pt x="4" y="19"/>
                  </a:cubicBezTo>
                  <a:cubicBezTo>
                    <a:pt x="1" y="13"/>
                    <a:pt x="0" y="6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2" name="íŝľïḑé">
              <a:extLst>
                <a:ext uri="{FF2B5EF4-FFF2-40B4-BE49-F238E27FC236}">
                  <a16:creationId xmlns:a16="http://schemas.microsoft.com/office/drawing/2014/main" id="{FCD0318F-5F5A-484A-B677-09C0B64C97C7}"/>
                </a:ext>
              </a:extLst>
            </p:cNvPr>
            <p:cNvSpPr/>
            <p:nvPr/>
          </p:nvSpPr>
          <p:spPr bwMode="auto">
            <a:xfrm>
              <a:off x="5456238" y="3416300"/>
              <a:ext cx="9525" cy="41275"/>
            </a:xfrm>
            <a:custGeom>
              <a:avLst/>
              <a:gdLst>
                <a:gd name="T0" fmla="*/ 4 w 4"/>
                <a:gd name="T1" fmla="*/ 19 h 19"/>
                <a:gd name="T2" fmla="*/ 2 w 4"/>
                <a:gd name="T3" fmla="*/ 19 h 19"/>
                <a:gd name="T4" fmla="*/ 0 w 4"/>
                <a:gd name="T5" fmla="*/ 0 h 19"/>
                <a:gd name="T6" fmla="*/ 2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2" y="14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4" y="14"/>
                    <a:pt x="4" y="19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3" name="iśliďê">
              <a:extLst>
                <a:ext uri="{FF2B5EF4-FFF2-40B4-BE49-F238E27FC236}">
                  <a16:creationId xmlns:a16="http://schemas.microsoft.com/office/drawing/2014/main" id="{52005EB6-ADE3-40AA-8291-643AD82AC9F8}"/>
                </a:ext>
              </a:extLst>
            </p:cNvPr>
            <p:cNvSpPr/>
            <p:nvPr/>
          </p:nvSpPr>
          <p:spPr bwMode="auto">
            <a:xfrm>
              <a:off x="7964488" y="3373438"/>
              <a:ext cx="22225" cy="134938"/>
            </a:xfrm>
            <a:custGeom>
              <a:avLst/>
              <a:gdLst>
                <a:gd name="T0" fmla="*/ 1 w 10"/>
                <a:gd name="T1" fmla="*/ 61 h 61"/>
                <a:gd name="T2" fmla="*/ 1 w 10"/>
                <a:gd name="T3" fmla="*/ 61 h 61"/>
                <a:gd name="T4" fmla="*/ 0 w 10"/>
                <a:gd name="T5" fmla="*/ 60 h 61"/>
                <a:gd name="T6" fmla="*/ 8 w 10"/>
                <a:gd name="T7" fmla="*/ 1 h 61"/>
                <a:gd name="T8" fmla="*/ 9 w 10"/>
                <a:gd name="T9" fmla="*/ 0 h 61"/>
                <a:gd name="T10" fmla="*/ 10 w 10"/>
                <a:gd name="T11" fmla="*/ 1 h 61"/>
                <a:gd name="T12" fmla="*/ 2 w 10"/>
                <a:gd name="T13" fmla="*/ 60 h 61"/>
                <a:gd name="T14" fmla="*/ 1 w 10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1"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0"/>
                    <a:pt x="9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1"/>
                    <a:pt x="2" y="61"/>
                    <a:pt x="1" y="61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4" name="íSļïḍê">
              <a:extLst>
                <a:ext uri="{FF2B5EF4-FFF2-40B4-BE49-F238E27FC236}">
                  <a16:creationId xmlns:a16="http://schemas.microsoft.com/office/drawing/2014/main" id="{BDC18E34-E351-4B24-9065-513CDE4E9390}"/>
                </a:ext>
              </a:extLst>
            </p:cNvPr>
            <p:cNvSpPr/>
            <p:nvPr/>
          </p:nvSpPr>
          <p:spPr bwMode="auto">
            <a:xfrm>
              <a:off x="7945438" y="3333750"/>
              <a:ext cx="55563" cy="52388"/>
            </a:xfrm>
            <a:custGeom>
              <a:avLst/>
              <a:gdLst>
                <a:gd name="T0" fmla="*/ 24 w 25"/>
                <a:gd name="T1" fmla="*/ 24 h 24"/>
                <a:gd name="T2" fmla="*/ 24 w 25"/>
                <a:gd name="T3" fmla="*/ 24 h 24"/>
                <a:gd name="T4" fmla="*/ 1 w 25"/>
                <a:gd name="T5" fmla="*/ 2 h 24"/>
                <a:gd name="T6" fmla="*/ 1 w 25"/>
                <a:gd name="T7" fmla="*/ 0 h 24"/>
                <a:gd name="T8" fmla="*/ 2 w 25"/>
                <a:gd name="T9" fmla="*/ 0 h 24"/>
                <a:gd name="T10" fmla="*/ 24 w 25"/>
                <a:gd name="T11" fmla="*/ 22 h 24"/>
                <a:gd name="T12" fmla="*/ 25 w 25"/>
                <a:gd name="T13" fmla="*/ 23 h 24"/>
                <a:gd name="T14" fmla="*/ 24 w 25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4">
                  <a:moveTo>
                    <a:pt x="24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15" y="19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1"/>
                    <a:pt x="16" y="18"/>
                    <a:pt x="24" y="22"/>
                  </a:cubicBezTo>
                  <a:cubicBezTo>
                    <a:pt x="25" y="22"/>
                    <a:pt x="25" y="23"/>
                    <a:pt x="25" y="23"/>
                  </a:cubicBezTo>
                  <a:cubicBezTo>
                    <a:pt x="25" y="24"/>
                    <a:pt x="24" y="24"/>
                    <a:pt x="24" y="24"/>
                  </a:cubicBezTo>
                  <a:close/>
                </a:path>
              </a:pathLst>
            </a:custGeom>
            <a:solidFill>
              <a:srgbClr val="7F95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5" name="ïṣ1îḍé">
              <a:extLst>
                <a:ext uri="{FF2B5EF4-FFF2-40B4-BE49-F238E27FC236}">
                  <a16:creationId xmlns:a16="http://schemas.microsoft.com/office/drawing/2014/main" id="{945F47DA-46B5-4C51-ADCF-58108B57CAC6}"/>
                </a:ext>
              </a:extLst>
            </p:cNvPr>
            <p:cNvSpPr/>
            <p:nvPr/>
          </p:nvSpPr>
          <p:spPr bwMode="auto">
            <a:xfrm>
              <a:off x="8145463" y="4840288"/>
              <a:ext cx="200025" cy="307975"/>
            </a:xfrm>
            <a:custGeom>
              <a:avLst/>
              <a:gdLst>
                <a:gd name="T0" fmla="*/ 88 w 90"/>
                <a:gd name="T1" fmla="*/ 19 h 139"/>
                <a:gd name="T2" fmla="*/ 90 w 90"/>
                <a:gd name="T3" fmla="*/ 23 h 139"/>
                <a:gd name="T4" fmla="*/ 90 w 90"/>
                <a:gd name="T5" fmla="*/ 26 h 139"/>
                <a:gd name="T6" fmla="*/ 90 w 90"/>
                <a:gd name="T7" fmla="*/ 26 h 139"/>
                <a:gd name="T8" fmla="*/ 90 w 90"/>
                <a:gd name="T9" fmla="*/ 27 h 139"/>
                <a:gd name="T10" fmla="*/ 85 w 90"/>
                <a:gd name="T11" fmla="*/ 39 h 139"/>
                <a:gd name="T12" fmla="*/ 82 w 90"/>
                <a:gd name="T13" fmla="*/ 44 h 139"/>
                <a:gd name="T14" fmla="*/ 81 w 90"/>
                <a:gd name="T15" fmla="*/ 45 h 139"/>
                <a:gd name="T16" fmla="*/ 78 w 90"/>
                <a:gd name="T17" fmla="*/ 52 h 139"/>
                <a:gd name="T18" fmla="*/ 76 w 90"/>
                <a:gd name="T19" fmla="*/ 95 h 139"/>
                <a:gd name="T20" fmla="*/ 5 w 90"/>
                <a:gd name="T21" fmla="*/ 138 h 139"/>
                <a:gd name="T22" fmla="*/ 13 w 90"/>
                <a:gd name="T23" fmla="*/ 113 h 139"/>
                <a:gd name="T24" fmla="*/ 22 w 90"/>
                <a:gd name="T25" fmla="*/ 104 h 139"/>
                <a:gd name="T26" fmla="*/ 37 w 90"/>
                <a:gd name="T27" fmla="*/ 77 h 139"/>
                <a:gd name="T28" fmla="*/ 39 w 90"/>
                <a:gd name="T29" fmla="*/ 46 h 139"/>
                <a:gd name="T30" fmla="*/ 58 w 90"/>
                <a:gd name="T31" fmla="*/ 15 h 139"/>
                <a:gd name="T32" fmla="*/ 63 w 90"/>
                <a:gd name="T33" fmla="*/ 1 h 139"/>
                <a:gd name="T34" fmla="*/ 88 w 90"/>
                <a:gd name="T35" fmla="*/ 1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139">
                  <a:moveTo>
                    <a:pt x="88" y="19"/>
                  </a:moveTo>
                  <a:cubicBezTo>
                    <a:pt x="88" y="20"/>
                    <a:pt x="89" y="22"/>
                    <a:pt x="90" y="23"/>
                  </a:cubicBezTo>
                  <a:cubicBezTo>
                    <a:pt x="90" y="24"/>
                    <a:pt x="90" y="25"/>
                    <a:pt x="90" y="26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31"/>
                    <a:pt x="88" y="34"/>
                    <a:pt x="85" y="39"/>
                  </a:cubicBezTo>
                  <a:cubicBezTo>
                    <a:pt x="85" y="40"/>
                    <a:pt x="82" y="43"/>
                    <a:pt x="82" y="44"/>
                  </a:cubicBezTo>
                  <a:cubicBezTo>
                    <a:pt x="82" y="44"/>
                    <a:pt x="82" y="44"/>
                    <a:pt x="81" y="45"/>
                  </a:cubicBezTo>
                  <a:cubicBezTo>
                    <a:pt x="81" y="47"/>
                    <a:pt x="79" y="50"/>
                    <a:pt x="78" y="52"/>
                  </a:cubicBezTo>
                  <a:cubicBezTo>
                    <a:pt x="73" y="71"/>
                    <a:pt x="82" y="88"/>
                    <a:pt x="76" y="95"/>
                  </a:cubicBezTo>
                  <a:cubicBezTo>
                    <a:pt x="67" y="108"/>
                    <a:pt x="15" y="137"/>
                    <a:pt x="5" y="138"/>
                  </a:cubicBezTo>
                  <a:cubicBezTo>
                    <a:pt x="3" y="139"/>
                    <a:pt x="0" y="125"/>
                    <a:pt x="13" y="113"/>
                  </a:cubicBezTo>
                  <a:cubicBezTo>
                    <a:pt x="24" y="103"/>
                    <a:pt x="18" y="108"/>
                    <a:pt x="22" y="104"/>
                  </a:cubicBezTo>
                  <a:cubicBezTo>
                    <a:pt x="32" y="94"/>
                    <a:pt x="38" y="84"/>
                    <a:pt x="37" y="77"/>
                  </a:cubicBezTo>
                  <a:cubicBezTo>
                    <a:pt x="37" y="68"/>
                    <a:pt x="40" y="45"/>
                    <a:pt x="39" y="46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60" y="0"/>
                    <a:pt x="63" y="1"/>
                  </a:cubicBezTo>
                  <a:cubicBezTo>
                    <a:pt x="74" y="2"/>
                    <a:pt x="79" y="6"/>
                    <a:pt x="88" y="1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6" name="í$ľïḍê">
              <a:extLst>
                <a:ext uri="{FF2B5EF4-FFF2-40B4-BE49-F238E27FC236}">
                  <a16:creationId xmlns:a16="http://schemas.microsoft.com/office/drawing/2014/main" id="{D39A1B0F-AC4D-4629-AA43-B3063DA2F7DA}"/>
                </a:ext>
              </a:extLst>
            </p:cNvPr>
            <p:cNvSpPr/>
            <p:nvPr/>
          </p:nvSpPr>
          <p:spPr bwMode="auto">
            <a:xfrm>
              <a:off x="8307388" y="4852988"/>
              <a:ext cx="96838" cy="153988"/>
            </a:xfrm>
            <a:custGeom>
              <a:avLst/>
              <a:gdLst>
                <a:gd name="T0" fmla="*/ 18 w 44"/>
                <a:gd name="T1" fmla="*/ 18 h 69"/>
                <a:gd name="T2" fmla="*/ 18 w 44"/>
                <a:gd name="T3" fmla="*/ 18 h 69"/>
                <a:gd name="T4" fmla="*/ 23 w 44"/>
                <a:gd name="T5" fmla="*/ 26 h 69"/>
                <a:gd name="T6" fmla="*/ 44 w 44"/>
                <a:gd name="T7" fmla="*/ 62 h 69"/>
                <a:gd name="T8" fmla="*/ 32 w 44"/>
                <a:gd name="T9" fmla="*/ 69 h 69"/>
                <a:gd name="T10" fmla="*/ 11 w 44"/>
                <a:gd name="T11" fmla="*/ 38 h 69"/>
                <a:gd name="T12" fmla="*/ 11 w 44"/>
                <a:gd name="T13" fmla="*/ 37 h 69"/>
                <a:gd name="T14" fmla="*/ 10 w 44"/>
                <a:gd name="T15" fmla="*/ 36 h 69"/>
                <a:gd name="T16" fmla="*/ 2 w 44"/>
                <a:gd name="T17" fmla="*/ 24 h 69"/>
                <a:gd name="T18" fmla="*/ 2 w 44"/>
                <a:gd name="T19" fmla="*/ 7 h 69"/>
                <a:gd name="T20" fmla="*/ 17 w 44"/>
                <a:gd name="T21" fmla="*/ 16 h 69"/>
                <a:gd name="T22" fmla="*/ 18 w 44"/>
                <a:gd name="T23" fmla="*/ 1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69">
                  <a:moveTo>
                    <a:pt x="18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20" y="20"/>
                    <a:pt x="21" y="23"/>
                    <a:pt x="23" y="26"/>
                  </a:cubicBezTo>
                  <a:cubicBezTo>
                    <a:pt x="33" y="43"/>
                    <a:pt x="44" y="62"/>
                    <a:pt x="44" y="62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3" y="21"/>
                    <a:pt x="0" y="10"/>
                    <a:pt x="2" y="7"/>
                  </a:cubicBezTo>
                  <a:cubicBezTo>
                    <a:pt x="3" y="5"/>
                    <a:pt x="6" y="0"/>
                    <a:pt x="17" y="16"/>
                  </a:cubicBezTo>
                  <a:cubicBezTo>
                    <a:pt x="17" y="17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íṧḷiḓé">
              <a:extLst>
                <a:ext uri="{FF2B5EF4-FFF2-40B4-BE49-F238E27FC236}">
                  <a16:creationId xmlns:a16="http://schemas.microsoft.com/office/drawing/2014/main" id="{EDE760EC-F59D-4FD4-BE89-69F935D1E1EA}"/>
                </a:ext>
              </a:extLst>
            </p:cNvPr>
            <p:cNvSpPr/>
            <p:nvPr/>
          </p:nvSpPr>
          <p:spPr bwMode="auto">
            <a:xfrm>
              <a:off x="8193088" y="4824413"/>
              <a:ext cx="92075" cy="246063"/>
            </a:xfrm>
            <a:custGeom>
              <a:avLst/>
              <a:gdLst>
                <a:gd name="T0" fmla="*/ 38 w 41"/>
                <a:gd name="T1" fmla="*/ 0 h 111"/>
                <a:gd name="T2" fmla="*/ 41 w 41"/>
                <a:gd name="T3" fmla="*/ 8 h 111"/>
                <a:gd name="T4" fmla="*/ 30 w 41"/>
                <a:gd name="T5" fmla="*/ 50 h 111"/>
                <a:gd name="T6" fmla="*/ 0 w 41"/>
                <a:gd name="T7" fmla="*/ 111 h 111"/>
                <a:gd name="T8" fmla="*/ 15 w 41"/>
                <a:gd name="T9" fmla="*/ 70 h 111"/>
                <a:gd name="T10" fmla="*/ 11 w 41"/>
                <a:gd name="T11" fmla="*/ 35 h 111"/>
                <a:gd name="T12" fmla="*/ 38 w 41"/>
                <a:gd name="T1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1">
                  <a:moveTo>
                    <a:pt x="38" y="0"/>
                  </a:moveTo>
                  <a:cubicBezTo>
                    <a:pt x="41" y="8"/>
                    <a:pt x="41" y="8"/>
                    <a:pt x="41" y="8"/>
                  </a:cubicBezTo>
                  <a:cubicBezTo>
                    <a:pt x="39" y="11"/>
                    <a:pt x="33" y="28"/>
                    <a:pt x="30" y="50"/>
                  </a:cubicBezTo>
                  <a:cubicBezTo>
                    <a:pt x="25" y="85"/>
                    <a:pt x="14" y="109"/>
                    <a:pt x="0" y="111"/>
                  </a:cubicBezTo>
                  <a:cubicBezTo>
                    <a:pt x="0" y="111"/>
                    <a:pt x="13" y="80"/>
                    <a:pt x="15" y="70"/>
                  </a:cubicBezTo>
                  <a:cubicBezTo>
                    <a:pt x="17" y="58"/>
                    <a:pt x="11" y="35"/>
                    <a:pt x="11" y="35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1A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8" name="íš1íďe">
              <a:extLst>
                <a:ext uri="{FF2B5EF4-FFF2-40B4-BE49-F238E27FC236}">
                  <a16:creationId xmlns:a16="http://schemas.microsoft.com/office/drawing/2014/main" id="{9ECBF5C3-EBD3-4BC9-908D-424F00641066}"/>
                </a:ext>
              </a:extLst>
            </p:cNvPr>
            <p:cNvSpPr/>
            <p:nvPr/>
          </p:nvSpPr>
          <p:spPr bwMode="auto">
            <a:xfrm>
              <a:off x="5106988" y="1903413"/>
              <a:ext cx="55563" cy="100013"/>
            </a:xfrm>
            <a:custGeom>
              <a:avLst/>
              <a:gdLst>
                <a:gd name="T0" fmla="*/ 5 w 35"/>
                <a:gd name="T1" fmla="*/ 63 h 63"/>
                <a:gd name="T2" fmla="*/ 0 w 35"/>
                <a:gd name="T3" fmla="*/ 60 h 63"/>
                <a:gd name="T4" fmla="*/ 30 w 35"/>
                <a:gd name="T5" fmla="*/ 0 h 63"/>
                <a:gd name="T6" fmla="*/ 35 w 35"/>
                <a:gd name="T7" fmla="*/ 2 h 63"/>
                <a:gd name="T8" fmla="*/ 5 w 35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63">
                  <a:moveTo>
                    <a:pt x="5" y="63"/>
                  </a:moveTo>
                  <a:lnTo>
                    <a:pt x="0" y="6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5" y="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9" name="í$1îdé">
              <a:extLst>
                <a:ext uri="{FF2B5EF4-FFF2-40B4-BE49-F238E27FC236}">
                  <a16:creationId xmlns:a16="http://schemas.microsoft.com/office/drawing/2014/main" id="{DC5AE05E-3357-4F6D-9D72-3C860D468E4A}"/>
                </a:ext>
              </a:extLst>
            </p:cNvPr>
            <p:cNvSpPr/>
            <p:nvPr/>
          </p:nvSpPr>
          <p:spPr bwMode="auto">
            <a:xfrm>
              <a:off x="5084763" y="1925638"/>
              <a:ext cx="100013" cy="55563"/>
            </a:xfrm>
            <a:custGeom>
              <a:avLst/>
              <a:gdLst>
                <a:gd name="T0" fmla="*/ 61 w 63"/>
                <a:gd name="T1" fmla="*/ 35 h 35"/>
                <a:gd name="T2" fmla="*/ 0 w 63"/>
                <a:gd name="T3" fmla="*/ 5 h 35"/>
                <a:gd name="T4" fmla="*/ 3 w 63"/>
                <a:gd name="T5" fmla="*/ 0 h 35"/>
                <a:gd name="T6" fmla="*/ 63 w 63"/>
                <a:gd name="T7" fmla="*/ 30 h 35"/>
                <a:gd name="T8" fmla="*/ 61 w 6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35">
                  <a:moveTo>
                    <a:pt x="61" y="35"/>
                  </a:moveTo>
                  <a:lnTo>
                    <a:pt x="0" y="5"/>
                  </a:lnTo>
                  <a:lnTo>
                    <a:pt x="3" y="0"/>
                  </a:lnTo>
                  <a:lnTo>
                    <a:pt x="63" y="30"/>
                  </a:lnTo>
                  <a:lnTo>
                    <a:pt x="61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0" name="ïSḷïḑè">
              <a:extLst>
                <a:ext uri="{FF2B5EF4-FFF2-40B4-BE49-F238E27FC236}">
                  <a16:creationId xmlns:a16="http://schemas.microsoft.com/office/drawing/2014/main" id="{C7FA186C-D49A-41C9-9B45-1569527BB99A}"/>
                </a:ext>
              </a:extLst>
            </p:cNvPr>
            <p:cNvSpPr/>
            <p:nvPr/>
          </p:nvSpPr>
          <p:spPr bwMode="auto">
            <a:xfrm>
              <a:off x="6038850" y="2424113"/>
              <a:ext cx="17463" cy="98425"/>
            </a:xfrm>
            <a:custGeom>
              <a:avLst/>
              <a:gdLst>
                <a:gd name="T0" fmla="*/ 6 w 11"/>
                <a:gd name="T1" fmla="*/ 62 h 62"/>
                <a:gd name="T2" fmla="*/ 0 w 11"/>
                <a:gd name="T3" fmla="*/ 0 h 62"/>
                <a:gd name="T4" fmla="*/ 6 w 11"/>
                <a:gd name="T5" fmla="*/ 0 h 62"/>
                <a:gd name="T6" fmla="*/ 11 w 11"/>
                <a:gd name="T7" fmla="*/ 62 h 62"/>
                <a:gd name="T8" fmla="*/ 6 w 11"/>
                <a:gd name="T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2">
                  <a:moveTo>
                    <a:pt x="6" y="62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" y="62"/>
                  </a:lnTo>
                  <a:lnTo>
                    <a:pt x="6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1" name="îŝľïḍè">
              <a:extLst>
                <a:ext uri="{FF2B5EF4-FFF2-40B4-BE49-F238E27FC236}">
                  <a16:creationId xmlns:a16="http://schemas.microsoft.com/office/drawing/2014/main" id="{306B73C2-D721-43D1-81DB-B8BA147482A7}"/>
                </a:ext>
              </a:extLst>
            </p:cNvPr>
            <p:cNvSpPr/>
            <p:nvPr/>
          </p:nvSpPr>
          <p:spPr bwMode="auto">
            <a:xfrm>
              <a:off x="5997575" y="2465388"/>
              <a:ext cx="100013" cy="17463"/>
            </a:xfrm>
            <a:custGeom>
              <a:avLst/>
              <a:gdLst>
                <a:gd name="T0" fmla="*/ 1 w 63"/>
                <a:gd name="T1" fmla="*/ 11 h 11"/>
                <a:gd name="T2" fmla="*/ 0 w 63"/>
                <a:gd name="T3" fmla="*/ 5 h 11"/>
                <a:gd name="T4" fmla="*/ 63 w 63"/>
                <a:gd name="T5" fmla="*/ 0 h 11"/>
                <a:gd name="T6" fmla="*/ 63 w 63"/>
                <a:gd name="T7" fmla="*/ 5 h 11"/>
                <a:gd name="T8" fmla="*/ 1 w 63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1">
                  <a:moveTo>
                    <a:pt x="1" y="11"/>
                  </a:moveTo>
                  <a:lnTo>
                    <a:pt x="0" y="5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2" name="i$ḻíḓe">
              <a:extLst>
                <a:ext uri="{FF2B5EF4-FFF2-40B4-BE49-F238E27FC236}">
                  <a16:creationId xmlns:a16="http://schemas.microsoft.com/office/drawing/2014/main" id="{B161328A-12BF-4DE3-9561-8F35AF3DA239}"/>
                </a:ext>
              </a:extLst>
            </p:cNvPr>
            <p:cNvSpPr/>
            <p:nvPr/>
          </p:nvSpPr>
          <p:spPr bwMode="auto">
            <a:xfrm>
              <a:off x="4349750" y="2222500"/>
              <a:ext cx="41275" cy="61913"/>
            </a:xfrm>
            <a:custGeom>
              <a:avLst/>
              <a:gdLst>
                <a:gd name="T0" fmla="*/ 5 w 26"/>
                <a:gd name="T1" fmla="*/ 39 h 39"/>
                <a:gd name="T2" fmla="*/ 0 w 26"/>
                <a:gd name="T3" fmla="*/ 36 h 39"/>
                <a:gd name="T4" fmla="*/ 22 w 26"/>
                <a:gd name="T5" fmla="*/ 0 h 39"/>
                <a:gd name="T6" fmla="*/ 26 w 26"/>
                <a:gd name="T7" fmla="*/ 3 h 39"/>
                <a:gd name="T8" fmla="*/ 5 w 26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9">
                  <a:moveTo>
                    <a:pt x="5" y="39"/>
                  </a:moveTo>
                  <a:lnTo>
                    <a:pt x="0" y="36"/>
                  </a:lnTo>
                  <a:lnTo>
                    <a:pt x="22" y="0"/>
                  </a:lnTo>
                  <a:lnTo>
                    <a:pt x="26" y="3"/>
                  </a:lnTo>
                  <a:lnTo>
                    <a:pt x="5" y="3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3" name="iśliḍé">
              <a:extLst>
                <a:ext uri="{FF2B5EF4-FFF2-40B4-BE49-F238E27FC236}">
                  <a16:creationId xmlns:a16="http://schemas.microsoft.com/office/drawing/2014/main" id="{4409F38F-1AAB-4727-BEC8-48DCAF777F18}"/>
                </a:ext>
              </a:extLst>
            </p:cNvPr>
            <p:cNvSpPr/>
            <p:nvPr/>
          </p:nvSpPr>
          <p:spPr bwMode="auto">
            <a:xfrm>
              <a:off x="4340225" y="2232025"/>
              <a:ext cx="60325" cy="41275"/>
            </a:xfrm>
            <a:custGeom>
              <a:avLst/>
              <a:gdLst>
                <a:gd name="T0" fmla="*/ 35 w 38"/>
                <a:gd name="T1" fmla="*/ 26 h 26"/>
                <a:gd name="T2" fmla="*/ 0 w 38"/>
                <a:gd name="T3" fmla="*/ 4 h 26"/>
                <a:gd name="T4" fmla="*/ 3 w 38"/>
                <a:gd name="T5" fmla="*/ 0 h 26"/>
                <a:gd name="T6" fmla="*/ 38 w 38"/>
                <a:gd name="T7" fmla="*/ 22 h 26"/>
                <a:gd name="T8" fmla="*/ 35 w 3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6">
                  <a:moveTo>
                    <a:pt x="35" y="26"/>
                  </a:moveTo>
                  <a:lnTo>
                    <a:pt x="0" y="4"/>
                  </a:lnTo>
                  <a:lnTo>
                    <a:pt x="3" y="0"/>
                  </a:lnTo>
                  <a:lnTo>
                    <a:pt x="38" y="22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4" name="ïṥḷiḍe">
              <a:extLst>
                <a:ext uri="{FF2B5EF4-FFF2-40B4-BE49-F238E27FC236}">
                  <a16:creationId xmlns:a16="http://schemas.microsoft.com/office/drawing/2014/main" id="{5BC35CDE-810D-4B1B-8DEC-57D5C3DB1C12}"/>
                </a:ext>
              </a:extLst>
            </p:cNvPr>
            <p:cNvSpPr/>
            <p:nvPr/>
          </p:nvSpPr>
          <p:spPr bwMode="auto">
            <a:xfrm>
              <a:off x="5040313" y="4902200"/>
              <a:ext cx="66675" cy="11113"/>
            </a:xfrm>
            <a:custGeom>
              <a:avLst/>
              <a:gdLst>
                <a:gd name="T0" fmla="*/ 42 w 42"/>
                <a:gd name="T1" fmla="*/ 7 h 7"/>
                <a:gd name="T2" fmla="*/ 0 w 42"/>
                <a:gd name="T3" fmla="*/ 5 h 7"/>
                <a:gd name="T4" fmla="*/ 0 w 42"/>
                <a:gd name="T5" fmla="*/ 0 h 7"/>
                <a:gd name="T6" fmla="*/ 42 w 42"/>
                <a:gd name="T7" fmla="*/ 1 h 7"/>
                <a:gd name="T8" fmla="*/ 42 w 4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7">
                  <a:moveTo>
                    <a:pt x="42" y="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2" y="1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5" name="íš1îďè">
              <a:extLst>
                <a:ext uri="{FF2B5EF4-FFF2-40B4-BE49-F238E27FC236}">
                  <a16:creationId xmlns:a16="http://schemas.microsoft.com/office/drawing/2014/main" id="{7B303210-F133-4EBB-BECF-975E347B7779}"/>
                </a:ext>
              </a:extLst>
            </p:cNvPr>
            <p:cNvSpPr/>
            <p:nvPr/>
          </p:nvSpPr>
          <p:spPr bwMode="auto">
            <a:xfrm>
              <a:off x="5070475" y="4873625"/>
              <a:ext cx="11113" cy="68263"/>
            </a:xfrm>
            <a:custGeom>
              <a:avLst/>
              <a:gdLst>
                <a:gd name="T0" fmla="*/ 5 w 7"/>
                <a:gd name="T1" fmla="*/ 43 h 43"/>
                <a:gd name="T2" fmla="*/ 0 w 7"/>
                <a:gd name="T3" fmla="*/ 43 h 43"/>
                <a:gd name="T4" fmla="*/ 1 w 7"/>
                <a:gd name="T5" fmla="*/ 0 h 43"/>
                <a:gd name="T6" fmla="*/ 7 w 7"/>
                <a:gd name="T7" fmla="*/ 1 h 43"/>
                <a:gd name="T8" fmla="*/ 5 w 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3">
                  <a:moveTo>
                    <a:pt x="5" y="43"/>
                  </a:moveTo>
                  <a:lnTo>
                    <a:pt x="0" y="43"/>
                  </a:lnTo>
                  <a:lnTo>
                    <a:pt x="1" y="0"/>
                  </a:lnTo>
                  <a:lnTo>
                    <a:pt x="7" y="1"/>
                  </a:lnTo>
                  <a:lnTo>
                    <a:pt x="5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6" name="iṥ1íḍe">
              <a:extLst>
                <a:ext uri="{FF2B5EF4-FFF2-40B4-BE49-F238E27FC236}">
                  <a16:creationId xmlns:a16="http://schemas.microsoft.com/office/drawing/2014/main" id="{A8ED52B2-A3B4-4228-9661-0C77867DF790}"/>
                </a:ext>
              </a:extLst>
            </p:cNvPr>
            <p:cNvSpPr/>
            <p:nvPr/>
          </p:nvSpPr>
          <p:spPr bwMode="auto">
            <a:xfrm>
              <a:off x="8605838" y="2846388"/>
              <a:ext cx="46038" cy="103188"/>
            </a:xfrm>
            <a:custGeom>
              <a:avLst/>
              <a:gdLst>
                <a:gd name="T0" fmla="*/ 23 w 29"/>
                <a:gd name="T1" fmla="*/ 65 h 65"/>
                <a:gd name="T2" fmla="*/ 0 w 29"/>
                <a:gd name="T3" fmla="*/ 2 h 65"/>
                <a:gd name="T4" fmla="*/ 5 w 29"/>
                <a:gd name="T5" fmla="*/ 0 h 65"/>
                <a:gd name="T6" fmla="*/ 29 w 29"/>
                <a:gd name="T7" fmla="*/ 63 h 65"/>
                <a:gd name="T8" fmla="*/ 23 w 29"/>
                <a:gd name="T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5">
                  <a:moveTo>
                    <a:pt x="23" y="65"/>
                  </a:moveTo>
                  <a:lnTo>
                    <a:pt x="0" y="2"/>
                  </a:lnTo>
                  <a:lnTo>
                    <a:pt x="5" y="0"/>
                  </a:lnTo>
                  <a:lnTo>
                    <a:pt x="29" y="63"/>
                  </a:lnTo>
                  <a:lnTo>
                    <a:pt x="23" y="6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7" name="iŝľïdé">
              <a:extLst>
                <a:ext uri="{FF2B5EF4-FFF2-40B4-BE49-F238E27FC236}">
                  <a16:creationId xmlns:a16="http://schemas.microsoft.com/office/drawing/2014/main" id="{86F05D9C-C338-403F-8732-C576358A80B6}"/>
                </a:ext>
              </a:extLst>
            </p:cNvPr>
            <p:cNvSpPr/>
            <p:nvPr/>
          </p:nvSpPr>
          <p:spPr bwMode="auto">
            <a:xfrm>
              <a:off x="8575675" y="2876550"/>
              <a:ext cx="104775" cy="44450"/>
            </a:xfrm>
            <a:custGeom>
              <a:avLst/>
              <a:gdLst>
                <a:gd name="T0" fmla="*/ 3 w 66"/>
                <a:gd name="T1" fmla="*/ 28 h 28"/>
                <a:gd name="T2" fmla="*/ 0 w 66"/>
                <a:gd name="T3" fmla="*/ 22 h 28"/>
                <a:gd name="T4" fmla="*/ 63 w 66"/>
                <a:gd name="T5" fmla="*/ 0 h 28"/>
                <a:gd name="T6" fmla="*/ 66 w 66"/>
                <a:gd name="T7" fmla="*/ 5 h 28"/>
                <a:gd name="T8" fmla="*/ 3 w 6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8">
                  <a:moveTo>
                    <a:pt x="3" y="28"/>
                  </a:moveTo>
                  <a:lnTo>
                    <a:pt x="0" y="22"/>
                  </a:lnTo>
                  <a:lnTo>
                    <a:pt x="63" y="0"/>
                  </a:lnTo>
                  <a:lnTo>
                    <a:pt x="66" y="5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8" name="işľïḍé">
              <a:extLst>
                <a:ext uri="{FF2B5EF4-FFF2-40B4-BE49-F238E27FC236}">
                  <a16:creationId xmlns:a16="http://schemas.microsoft.com/office/drawing/2014/main" id="{C0432F6A-2821-4E7C-A649-4A5239FF2C10}"/>
                </a:ext>
              </a:extLst>
            </p:cNvPr>
            <p:cNvSpPr/>
            <p:nvPr/>
          </p:nvSpPr>
          <p:spPr bwMode="auto">
            <a:xfrm>
              <a:off x="3284538" y="2754313"/>
              <a:ext cx="215900" cy="250825"/>
            </a:xfrm>
            <a:custGeom>
              <a:avLst/>
              <a:gdLst>
                <a:gd name="T0" fmla="*/ 4 w 97"/>
                <a:gd name="T1" fmla="*/ 113 h 113"/>
                <a:gd name="T2" fmla="*/ 0 w 97"/>
                <a:gd name="T3" fmla="*/ 112 h 113"/>
                <a:gd name="T4" fmla="*/ 95 w 97"/>
                <a:gd name="T5" fmla="*/ 0 h 113"/>
                <a:gd name="T6" fmla="*/ 97 w 97"/>
                <a:gd name="T7" fmla="*/ 3 h 113"/>
                <a:gd name="T8" fmla="*/ 4 w 97"/>
                <a:gd name="T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13">
                  <a:moveTo>
                    <a:pt x="4" y="113"/>
                  </a:moveTo>
                  <a:cubicBezTo>
                    <a:pt x="0" y="112"/>
                    <a:pt x="0" y="112"/>
                    <a:pt x="0" y="112"/>
                  </a:cubicBezTo>
                  <a:cubicBezTo>
                    <a:pt x="37" y="33"/>
                    <a:pt x="95" y="0"/>
                    <a:pt x="95" y="0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7" y="4"/>
                    <a:pt x="40" y="36"/>
                    <a:pt x="4" y="1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9" name="îṧļiďe">
              <a:extLst>
                <a:ext uri="{FF2B5EF4-FFF2-40B4-BE49-F238E27FC236}">
                  <a16:creationId xmlns:a16="http://schemas.microsoft.com/office/drawing/2014/main" id="{597A9886-EFBC-48B6-9173-0B998BA538F5}"/>
                </a:ext>
              </a:extLst>
            </p:cNvPr>
            <p:cNvSpPr/>
            <p:nvPr/>
          </p:nvSpPr>
          <p:spPr bwMode="auto">
            <a:xfrm>
              <a:off x="3446463" y="2746375"/>
              <a:ext cx="60325" cy="60325"/>
            </a:xfrm>
            <a:custGeom>
              <a:avLst/>
              <a:gdLst>
                <a:gd name="T0" fmla="*/ 25 w 27"/>
                <a:gd name="T1" fmla="*/ 27 h 27"/>
                <a:gd name="T2" fmla="*/ 23 w 27"/>
                <a:gd name="T3" fmla="*/ 25 h 27"/>
                <a:gd name="T4" fmla="*/ 23 w 27"/>
                <a:gd name="T5" fmla="*/ 4 h 27"/>
                <a:gd name="T6" fmla="*/ 2 w 27"/>
                <a:gd name="T7" fmla="*/ 4 h 27"/>
                <a:gd name="T8" fmla="*/ 1 w 27"/>
                <a:gd name="T9" fmla="*/ 2 h 27"/>
                <a:gd name="T10" fmla="*/ 3 w 27"/>
                <a:gd name="T11" fmla="*/ 0 h 27"/>
                <a:gd name="T12" fmla="*/ 25 w 27"/>
                <a:gd name="T13" fmla="*/ 0 h 27"/>
                <a:gd name="T14" fmla="*/ 27 w 27"/>
                <a:gd name="T15" fmla="*/ 2 h 27"/>
                <a:gd name="T16" fmla="*/ 27 w 27"/>
                <a:gd name="T17" fmla="*/ 25 h 27"/>
                <a:gd name="T18" fmla="*/ 25 w 27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25" y="27"/>
                  </a:moveTo>
                  <a:cubicBezTo>
                    <a:pt x="24" y="27"/>
                    <a:pt x="23" y="26"/>
                    <a:pt x="23" y="25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2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6" y="27"/>
                    <a:pt x="25" y="2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2" name="îṥḷïḑé">
            <a:extLst>
              <a:ext uri="{FF2B5EF4-FFF2-40B4-BE49-F238E27FC236}">
                <a16:creationId xmlns:a16="http://schemas.microsoft.com/office/drawing/2014/main" id="{5EEA37C1-C50B-4AE1-A99D-9BFD576C665A}"/>
              </a:ext>
            </a:extLst>
          </p:cNvPr>
          <p:cNvGrpSpPr/>
          <p:nvPr/>
        </p:nvGrpSpPr>
        <p:grpSpPr>
          <a:xfrm>
            <a:off x="6806391" y="1476695"/>
            <a:ext cx="4284971" cy="1655504"/>
            <a:chOff x="687278" y="2636396"/>
            <a:chExt cx="2044136" cy="1655504"/>
          </a:xfrm>
        </p:grpSpPr>
        <p:sp>
          <p:nvSpPr>
            <p:cNvPr id="363" name="iṥlîḋè">
              <a:extLst>
                <a:ext uri="{FF2B5EF4-FFF2-40B4-BE49-F238E27FC236}">
                  <a16:creationId xmlns:a16="http://schemas.microsoft.com/office/drawing/2014/main" id="{0D34D205-6660-45C8-BF6B-86C839146201}"/>
                </a:ext>
              </a:extLst>
            </p:cNvPr>
            <p:cNvSpPr/>
            <p:nvPr/>
          </p:nvSpPr>
          <p:spPr>
            <a:xfrm>
              <a:off x="687278" y="3078201"/>
              <a:ext cx="2044136" cy="1213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 fontScale="85000" lnSpcReduction="10000"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cs typeface="+mn-ea"/>
                  <a:sym typeface="+mn-lt"/>
                </a:rPr>
                <a:t>Unified fonts make reading more fluent.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cs typeface="+mn-ea"/>
                  <a:sym typeface="+mn-lt"/>
                </a:rPr>
                <a:t>Theme color makes PPT more convenient to change.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cs typeface="+mn-ea"/>
                  <a:sym typeface="+mn-lt"/>
                </a:rPr>
                <a:t>Adjust the spacing to adapt to Chinese typesetting, use the reference line in PPT.</a:t>
              </a:r>
            </a:p>
          </p:txBody>
        </p:sp>
        <p:sp>
          <p:nvSpPr>
            <p:cNvPr id="364" name="iṧḻiďê">
              <a:extLst>
                <a:ext uri="{FF2B5EF4-FFF2-40B4-BE49-F238E27FC236}">
                  <a16:creationId xmlns:a16="http://schemas.microsoft.com/office/drawing/2014/main" id="{508D707A-D17F-42B3-A7F8-CCD032797A60}"/>
                </a:ext>
              </a:extLst>
            </p:cNvPr>
            <p:cNvSpPr txBox="1"/>
            <p:nvPr/>
          </p:nvSpPr>
          <p:spPr bwMode="auto">
            <a:xfrm>
              <a:off x="687278" y="2636396"/>
              <a:ext cx="174785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2400" b="1" dirty="0">
                  <a:cs typeface="+mn-ea"/>
                  <a:sym typeface="+mn-lt"/>
                </a:rPr>
                <a:t>Add a title</a:t>
              </a:r>
              <a:endParaRPr lang="en-US" altLang="zh-CN" sz="2400" b="1" dirty="0">
                <a:cs typeface="+mn-ea"/>
                <a:sym typeface="+mn-lt"/>
              </a:endParaRPr>
            </a:p>
          </p:txBody>
        </p:sp>
      </p:grpSp>
      <p:pic>
        <p:nvPicPr>
          <p:cNvPr id="365" name="图片 364">
            <a:extLst>
              <a:ext uri="{FF2B5EF4-FFF2-40B4-BE49-F238E27FC236}">
                <a16:creationId xmlns:a16="http://schemas.microsoft.com/office/drawing/2014/main" id="{F17AC616-3F6D-418C-867F-E51C1480648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2552" y="2726671"/>
            <a:ext cx="276504" cy="276504"/>
          </a:xfrm>
          <a:prstGeom prst="rect">
            <a:avLst/>
          </a:prstGeom>
        </p:spPr>
      </p:pic>
      <p:pic>
        <p:nvPicPr>
          <p:cNvPr id="366" name="图片 365">
            <a:extLst>
              <a:ext uri="{FF2B5EF4-FFF2-40B4-BE49-F238E27FC236}">
                <a16:creationId xmlns:a16="http://schemas.microsoft.com/office/drawing/2014/main" id="{6B05B1B5-B8D2-45A5-B373-33B4116AE8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785" y="2155031"/>
            <a:ext cx="216972" cy="21697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B001681-F715-423A-933E-79807F1BDFFB}"/>
              </a:ext>
            </a:extLst>
          </p:cNvPr>
          <p:cNvGrpSpPr/>
          <p:nvPr/>
        </p:nvGrpSpPr>
        <p:grpSpPr>
          <a:xfrm>
            <a:off x="6816348" y="3406122"/>
            <a:ext cx="4461421" cy="2892905"/>
            <a:chOff x="7013844" y="3358014"/>
            <a:chExt cx="4461421" cy="2892905"/>
          </a:xfrm>
        </p:grpSpPr>
        <p:sp>
          <p:nvSpPr>
            <p:cNvPr id="367" name="PA-装饰 矩形 16">
              <a:extLst>
                <a:ext uri="{FF2B5EF4-FFF2-40B4-BE49-F238E27FC236}">
                  <a16:creationId xmlns:a16="http://schemas.microsoft.com/office/drawing/2014/main" id="{1009828E-84F3-47B4-A0C3-2595DA6DE39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013844" y="3358014"/>
              <a:ext cx="4461421" cy="2892905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rgbClr val="EEEE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1" name="PA-直角三角形 21">
              <a:extLst>
                <a:ext uri="{FF2B5EF4-FFF2-40B4-BE49-F238E27FC236}">
                  <a16:creationId xmlns:a16="http://schemas.microsoft.com/office/drawing/2014/main" id="{24AAD982-DACA-472F-A983-18042234D55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flipH="1">
              <a:off x="11159748" y="5960041"/>
              <a:ext cx="258219" cy="258219"/>
            </a:xfrm>
            <a:prstGeom prst="rtTriangle">
              <a:avLst/>
            </a:prstGeom>
            <a:solidFill>
              <a:srgbClr val="B4D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591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4374333" cy="646331"/>
            <a:chOff x="7296912" y="1700784"/>
            <a:chExt cx="4374333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1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33756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352" name="îš1ïḑé">
            <a:extLst>
              <a:ext uri="{FF2B5EF4-FFF2-40B4-BE49-F238E27FC236}">
                <a16:creationId xmlns:a16="http://schemas.microsoft.com/office/drawing/2014/main" id="{57729353-2668-4194-94EC-7110521C03E1}"/>
              </a:ext>
            </a:extLst>
          </p:cNvPr>
          <p:cNvGrpSpPr/>
          <p:nvPr/>
        </p:nvGrpSpPr>
        <p:grpSpPr>
          <a:xfrm>
            <a:off x="1489651" y="1498993"/>
            <a:ext cx="2160392" cy="958164"/>
            <a:chOff x="1415480" y="1123950"/>
            <a:chExt cx="2288451" cy="1014960"/>
          </a:xfrm>
        </p:grpSpPr>
        <p:sp>
          <p:nvSpPr>
            <p:cNvPr id="359" name="iṥliḋe">
              <a:extLst>
                <a:ext uri="{FF2B5EF4-FFF2-40B4-BE49-F238E27FC236}">
                  <a16:creationId xmlns:a16="http://schemas.microsoft.com/office/drawing/2014/main" id="{547D334C-DD6D-4657-A2D5-5747FF8448A8}"/>
                </a:ext>
              </a:extLst>
            </p:cNvPr>
            <p:cNvSpPr txBox="1"/>
            <p:nvPr/>
          </p:nvSpPr>
          <p:spPr>
            <a:xfrm>
              <a:off x="1415480" y="1123950"/>
              <a:ext cx="2288451" cy="409043"/>
            </a:xfrm>
            <a:prstGeom prst="rect">
              <a:avLst/>
            </a:prstGeom>
          </p:spPr>
          <p:txBody>
            <a:bodyPr vert="horz" wrap="square" lIns="91440" tIns="45720" rIns="91440" bIns="45720" anchor="b" anchorCtr="0">
              <a:normAutofit lnSpcReduction="10000"/>
            </a:bodyPr>
            <a:lstStyle/>
            <a:p>
              <a:pPr marL="0" lvl="0" indent="0" algn="r" defTabSz="914377">
                <a:buNone/>
              </a:pPr>
              <a:r>
                <a:rPr lang="zh-CN" altLang="en-US" sz="2000" b="1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60" name="îṧḻîdè">
              <a:extLst>
                <a:ext uri="{FF2B5EF4-FFF2-40B4-BE49-F238E27FC236}">
                  <a16:creationId xmlns:a16="http://schemas.microsoft.com/office/drawing/2014/main" id="{64182CA0-97A6-40BE-A37A-44B7BD888639}"/>
                </a:ext>
              </a:extLst>
            </p:cNvPr>
            <p:cNvSpPr txBox="1"/>
            <p:nvPr/>
          </p:nvSpPr>
          <p:spPr>
            <a:xfrm>
              <a:off x="1415480" y="1532993"/>
              <a:ext cx="2288451" cy="605917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4377">
                <a:lnSpc>
                  <a:spcPct val="120000"/>
                </a:lnSpc>
                <a:buNone/>
              </a:pP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3" name="ïṥlïďè">
            <a:extLst>
              <a:ext uri="{FF2B5EF4-FFF2-40B4-BE49-F238E27FC236}">
                <a16:creationId xmlns:a16="http://schemas.microsoft.com/office/drawing/2014/main" id="{48F6E8C1-9183-4707-8AC8-13E43648B8CF}"/>
              </a:ext>
            </a:extLst>
          </p:cNvPr>
          <p:cNvGrpSpPr/>
          <p:nvPr/>
        </p:nvGrpSpPr>
        <p:grpSpPr>
          <a:xfrm>
            <a:off x="9132861" y="2193067"/>
            <a:ext cx="2160392" cy="958165"/>
            <a:chOff x="1415480" y="1123949"/>
            <a:chExt cx="2288451" cy="1014961"/>
          </a:xfrm>
        </p:grpSpPr>
        <p:sp>
          <p:nvSpPr>
            <p:cNvPr id="357" name="iṡḻïḍé">
              <a:extLst>
                <a:ext uri="{FF2B5EF4-FFF2-40B4-BE49-F238E27FC236}">
                  <a16:creationId xmlns:a16="http://schemas.microsoft.com/office/drawing/2014/main" id="{33E7FD0E-008A-4482-A996-34A6AE4DC725}"/>
                </a:ext>
              </a:extLst>
            </p:cNvPr>
            <p:cNvSpPr txBox="1"/>
            <p:nvPr/>
          </p:nvSpPr>
          <p:spPr>
            <a:xfrm>
              <a:off x="1415480" y="1123949"/>
              <a:ext cx="2288451" cy="409043"/>
            </a:xfrm>
            <a:prstGeom prst="rect">
              <a:avLst/>
            </a:prstGeom>
          </p:spPr>
          <p:txBody>
            <a:bodyPr vert="horz" wrap="square" lIns="91440" tIns="45720" rIns="91440" bIns="45720" anchor="b" anchorCtr="0">
              <a:normAutofit lnSpcReduction="10000"/>
            </a:bodyPr>
            <a:lstStyle/>
            <a:p>
              <a:pPr marL="0" lvl="0" indent="0" defTabSz="914377">
                <a:buNone/>
              </a:pPr>
              <a:r>
                <a:rPr lang="zh-CN" altLang="en-US" sz="2000" b="1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58" name="íṩļiḓê">
              <a:extLst>
                <a:ext uri="{FF2B5EF4-FFF2-40B4-BE49-F238E27FC236}">
                  <a16:creationId xmlns:a16="http://schemas.microsoft.com/office/drawing/2014/main" id="{3CE52DAF-FF6B-4EF1-809E-066D6020211A}"/>
                </a:ext>
              </a:extLst>
            </p:cNvPr>
            <p:cNvSpPr txBox="1"/>
            <p:nvPr/>
          </p:nvSpPr>
          <p:spPr>
            <a:xfrm>
              <a:off x="1415480" y="1532993"/>
              <a:ext cx="2288451" cy="605917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4377">
                <a:lnSpc>
                  <a:spcPct val="120000"/>
                </a:lnSpc>
                <a:buNone/>
              </a:pP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4" name="ïşḻíḋê">
            <a:extLst>
              <a:ext uri="{FF2B5EF4-FFF2-40B4-BE49-F238E27FC236}">
                <a16:creationId xmlns:a16="http://schemas.microsoft.com/office/drawing/2014/main" id="{9E0EF747-105E-4E28-BBF3-C294373DA058}"/>
              </a:ext>
            </a:extLst>
          </p:cNvPr>
          <p:cNvGrpSpPr/>
          <p:nvPr/>
        </p:nvGrpSpPr>
        <p:grpSpPr>
          <a:xfrm>
            <a:off x="6755603" y="5457906"/>
            <a:ext cx="2160392" cy="958164"/>
            <a:chOff x="1415480" y="1123950"/>
            <a:chExt cx="2288451" cy="1014960"/>
          </a:xfrm>
        </p:grpSpPr>
        <p:sp>
          <p:nvSpPr>
            <p:cNvPr id="355" name="ï$ļiḋè">
              <a:extLst>
                <a:ext uri="{FF2B5EF4-FFF2-40B4-BE49-F238E27FC236}">
                  <a16:creationId xmlns:a16="http://schemas.microsoft.com/office/drawing/2014/main" id="{E60949BA-A184-4C9F-89E3-5E907470742C}"/>
                </a:ext>
              </a:extLst>
            </p:cNvPr>
            <p:cNvSpPr txBox="1"/>
            <p:nvPr/>
          </p:nvSpPr>
          <p:spPr>
            <a:xfrm>
              <a:off x="1415480" y="1123950"/>
              <a:ext cx="2288451" cy="409043"/>
            </a:xfrm>
            <a:prstGeom prst="rect">
              <a:avLst/>
            </a:prstGeom>
          </p:spPr>
          <p:txBody>
            <a:bodyPr vert="horz" wrap="square" lIns="91440" tIns="45720" rIns="91440" bIns="45720" anchor="b" anchorCtr="0">
              <a:normAutofit lnSpcReduction="10000"/>
            </a:bodyPr>
            <a:lstStyle/>
            <a:p>
              <a:pPr marL="0" lvl="0" indent="0" defTabSz="914377">
                <a:buNone/>
              </a:pPr>
              <a:r>
                <a:rPr lang="zh-CN" altLang="en-US" sz="2000" b="1" dirty="0">
                  <a:cs typeface="+mn-ea"/>
                  <a:sym typeface="+mn-lt"/>
                </a:rPr>
                <a:t>Add a title</a:t>
              </a:r>
            </a:p>
          </p:txBody>
        </p:sp>
        <p:sp>
          <p:nvSpPr>
            <p:cNvPr id="356" name="ïšḻiďè">
              <a:extLst>
                <a:ext uri="{FF2B5EF4-FFF2-40B4-BE49-F238E27FC236}">
                  <a16:creationId xmlns:a16="http://schemas.microsoft.com/office/drawing/2014/main" id="{B9CDD477-8F42-4AA4-861F-7D0E39DC3699}"/>
                </a:ext>
              </a:extLst>
            </p:cNvPr>
            <p:cNvSpPr txBox="1"/>
            <p:nvPr/>
          </p:nvSpPr>
          <p:spPr>
            <a:xfrm>
              <a:off x="1415480" y="1532993"/>
              <a:ext cx="2288451" cy="605917"/>
            </a:xfrm>
            <a:prstGeom prst="rect">
              <a:avLst/>
            </a:prstGeom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4377">
                <a:lnSpc>
                  <a:spcPct val="120000"/>
                </a:lnSpc>
                <a:buNone/>
              </a:pPr>
              <a:r>
                <a:rPr lang="en-US" altLang="zh-CN" sz="1100" dirty="0">
                  <a:solidFill>
                    <a:srgbClr val="000000"/>
                  </a:solidFill>
                  <a:cs typeface="+mn-ea"/>
                  <a:sym typeface="+mn-lt"/>
                </a:rPr>
                <a:t>Copy paste fonts. Choose the only option to retain text.</a:t>
              </a:r>
              <a:endParaRPr lang="zh-CN" altLang="en-US" sz="110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61ABEBA-B3A3-47A1-A98F-48775646BF3D}"/>
              </a:ext>
            </a:extLst>
          </p:cNvPr>
          <p:cNvGrpSpPr/>
          <p:nvPr/>
        </p:nvGrpSpPr>
        <p:grpSpPr>
          <a:xfrm>
            <a:off x="2192070" y="1819431"/>
            <a:ext cx="6509255" cy="4520179"/>
            <a:chOff x="1698294" y="1819429"/>
            <a:chExt cx="6509254" cy="4520179"/>
          </a:xfrm>
        </p:grpSpPr>
        <p:sp>
          <p:nvSpPr>
            <p:cNvPr id="362" name="îṣlíďé">
              <a:extLst>
                <a:ext uri="{FF2B5EF4-FFF2-40B4-BE49-F238E27FC236}">
                  <a16:creationId xmlns:a16="http://schemas.microsoft.com/office/drawing/2014/main" id="{B5D5B538-4AB6-44E2-9A45-C18B5DA54D09}"/>
                </a:ext>
              </a:extLst>
            </p:cNvPr>
            <p:cNvSpPr/>
            <p:nvPr/>
          </p:nvSpPr>
          <p:spPr bwMode="auto">
            <a:xfrm>
              <a:off x="3868045" y="4288117"/>
              <a:ext cx="2046563" cy="2051491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3" name="iślíḑê">
              <a:extLst>
                <a:ext uri="{FF2B5EF4-FFF2-40B4-BE49-F238E27FC236}">
                  <a16:creationId xmlns:a16="http://schemas.microsoft.com/office/drawing/2014/main" id="{5681ADE8-AF38-402D-96D3-D8ECD8136853}"/>
                </a:ext>
              </a:extLst>
            </p:cNvPr>
            <p:cNvSpPr/>
            <p:nvPr/>
          </p:nvSpPr>
          <p:spPr bwMode="auto">
            <a:xfrm>
              <a:off x="4091426" y="4969757"/>
              <a:ext cx="37778" cy="443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4" name="iSlîdê">
              <a:extLst>
                <a:ext uri="{FF2B5EF4-FFF2-40B4-BE49-F238E27FC236}">
                  <a16:creationId xmlns:a16="http://schemas.microsoft.com/office/drawing/2014/main" id="{E4EF5380-C39B-47ED-AD1A-1B733893827E}"/>
                </a:ext>
              </a:extLst>
            </p:cNvPr>
            <p:cNvSpPr/>
            <p:nvPr/>
          </p:nvSpPr>
          <p:spPr bwMode="auto">
            <a:xfrm>
              <a:off x="4076644" y="4959902"/>
              <a:ext cx="39420" cy="4599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5" name="îšlïdé">
              <a:extLst>
                <a:ext uri="{FF2B5EF4-FFF2-40B4-BE49-F238E27FC236}">
                  <a16:creationId xmlns:a16="http://schemas.microsoft.com/office/drawing/2014/main" id="{EE954B32-B700-4C51-8F65-A8A690C6B315}"/>
                </a:ext>
              </a:extLst>
            </p:cNvPr>
            <p:cNvSpPr/>
            <p:nvPr/>
          </p:nvSpPr>
          <p:spPr bwMode="auto">
            <a:xfrm>
              <a:off x="4027368" y="4908984"/>
              <a:ext cx="152753" cy="15603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6" name="iṩḻïdê">
              <a:extLst>
                <a:ext uri="{FF2B5EF4-FFF2-40B4-BE49-F238E27FC236}">
                  <a16:creationId xmlns:a16="http://schemas.microsoft.com/office/drawing/2014/main" id="{E2A2A04B-8CD1-4AF5-8B32-050981FB0543}"/>
                </a:ext>
              </a:extLst>
            </p:cNvPr>
            <p:cNvSpPr/>
            <p:nvPr/>
          </p:nvSpPr>
          <p:spPr bwMode="auto">
            <a:xfrm>
              <a:off x="3841765" y="4726666"/>
              <a:ext cx="523960" cy="520675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7" name="ïṧliḋe">
              <a:extLst>
                <a:ext uri="{FF2B5EF4-FFF2-40B4-BE49-F238E27FC236}">
                  <a16:creationId xmlns:a16="http://schemas.microsoft.com/office/drawing/2014/main" id="{0B3CB6AB-8077-4EFC-9D31-FEF099459BA0}"/>
                </a:ext>
              </a:extLst>
            </p:cNvPr>
            <p:cNvSpPr/>
            <p:nvPr/>
          </p:nvSpPr>
          <p:spPr bwMode="auto">
            <a:xfrm>
              <a:off x="4081571" y="4807149"/>
              <a:ext cx="42705" cy="114975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8" name="íślíďê">
              <a:extLst>
                <a:ext uri="{FF2B5EF4-FFF2-40B4-BE49-F238E27FC236}">
                  <a16:creationId xmlns:a16="http://schemas.microsoft.com/office/drawing/2014/main" id="{6B7B5CD8-C17C-436C-854D-AD37491E8FDC}"/>
                </a:ext>
              </a:extLst>
            </p:cNvPr>
            <p:cNvSpPr/>
            <p:nvPr/>
          </p:nvSpPr>
          <p:spPr bwMode="auto">
            <a:xfrm>
              <a:off x="3938673" y="5000965"/>
              <a:ext cx="121545" cy="9362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9" name="îṥľïďê">
              <a:extLst>
                <a:ext uri="{FF2B5EF4-FFF2-40B4-BE49-F238E27FC236}">
                  <a16:creationId xmlns:a16="http://schemas.microsoft.com/office/drawing/2014/main" id="{A2CDD9C5-01BC-4A0B-A666-A88F32196D9E}"/>
                </a:ext>
              </a:extLst>
            </p:cNvPr>
            <p:cNvSpPr/>
            <p:nvPr/>
          </p:nvSpPr>
          <p:spPr bwMode="auto">
            <a:xfrm>
              <a:off x="4147271" y="5000965"/>
              <a:ext cx="124831" cy="952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6" name="îŝḻïḓé">
              <a:extLst>
                <a:ext uri="{FF2B5EF4-FFF2-40B4-BE49-F238E27FC236}">
                  <a16:creationId xmlns:a16="http://schemas.microsoft.com/office/drawing/2014/main" id="{02D0B12E-11F3-4AD6-8629-6A366F9D1E09}"/>
                </a:ext>
              </a:extLst>
            </p:cNvPr>
            <p:cNvSpPr/>
            <p:nvPr/>
          </p:nvSpPr>
          <p:spPr bwMode="auto">
            <a:xfrm>
              <a:off x="4998090" y="4649468"/>
              <a:ext cx="22995" cy="394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7" name="îṣlïḓé">
              <a:extLst>
                <a:ext uri="{FF2B5EF4-FFF2-40B4-BE49-F238E27FC236}">
                  <a16:creationId xmlns:a16="http://schemas.microsoft.com/office/drawing/2014/main" id="{6FF689F6-FEA3-4B9F-B94F-3233BED12F45}"/>
                </a:ext>
              </a:extLst>
            </p:cNvPr>
            <p:cNvSpPr/>
            <p:nvPr/>
          </p:nvSpPr>
          <p:spPr bwMode="auto">
            <a:xfrm>
              <a:off x="4978380" y="4651111"/>
              <a:ext cx="22995" cy="3942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8" name="îślïḋê">
              <a:extLst>
                <a:ext uri="{FF2B5EF4-FFF2-40B4-BE49-F238E27FC236}">
                  <a16:creationId xmlns:a16="http://schemas.microsoft.com/office/drawing/2014/main" id="{AA6A588F-B8F7-4778-9E96-702BC20C29CB}"/>
                </a:ext>
              </a:extLst>
            </p:cNvPr>
            <p:cNvSpPr/>
            <p:nvPr/>
          </p:nvSpPr>
          <p:spPr bwMode="auto">
            <a:xfrm>
              <a:off x="4787849" y="4457295"/>
              <a:ext cx="425409" cy="427052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9" name="iSḻíḍê">
              <a:extLst>
                <a:ext uri="{FF2B5EF4-FFF2-40B4-BE49-F238E27FC236}">
                  <a16:creationId xmlns:a16="http://schemas.microsoft.com/office/drawing/2014/main" id="{12DD8A0A-88F8-454C-8C43-F0D74FAE2615}"/>
                </a:ext>
              </a:extLst>
            </p:cNvPr>
            <p:cNvSpPr/>
            <p:nvPr/>
          </p:nvSpPr>
          <p:spPr bwMode="auto">
            <a:xfrm>
              <a:off x="4937317" y="4608406"/>
              <a:ext cx="126473" cy="12483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0" name="íşļiḑê">
              <a:extLst>
                <a:ext uri="{FF2B5EF4-FFF2-40B4-BE49-F238E27FC236}">
                  <a16:creationId xmlns:a16="http://schemas.microsoft.com/office/drawing/2014/main" id="{0859E253-E2E0-474B-A048-4F6E36D845D4}"/>
                </a:ext>
              </a:extLst>
            </p:cNvPr>
            <p:cNvSpPr/>
            <p:nvPr/>
          </p:nvSpPr>
          <p:spPr bwMode="auto">
            <a:xfrm>
              <a:off x="3547757" y="4729951"/>
              <a:ext cx="226666" cy="226666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solidFill>
              <a:srgbClr val="DAD7C6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1" name="ïṥḷíďé">
              <a:extLst>
                <a:ext uri="{FF2B5EF4-FFF2-40B4-BE49-F238E27FC236}">
                  <a16:creationId xmlns:a16="http://schemas.microsoft.com/office/drawing/2014/main" id="{4B8DE4E1-843E-4E0B-9AB6-1CEEE1C708C3}"/>
                </a:ext>
              </a:extLst>
            </p:cNvPr>
            <p:cNvSpPr/>
            <p:nvPr/>
          </p:nvSpPr>
          <p:spPr bwMode="auto">
            <a:xfrm>
              <a:off x="3485341" y="4664251"/>
              <a:ext cx="349854" cy="351496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2" name="ïş1iḑé">
              <a:extLst>
                <a:ext uri="{FF2B5EF4-FFF2-40B4-BE49-F238E27FC236}">
                  <a16:creationId xmlns:a16="http://schemas.microsoft.com/office/drawing/2014/main" id="{215C99A1-8F80-410C-BD0D-61A68FEC561D}"/>
                </a:ext>
              </a:extLst>
            </p:cNvPr>
            <p:cNvSpPr/>
            <p:nvPr/>
          </p:nvSpPr>
          <p:spPr bwMode="auto">
            <a:xfrm>
              <a:off x="3593747" y="4772656"/>
              <a:ext cx="134686" cy="13468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3" name="îSlîḓê">
              <a:extLst>
                <a:ext uri="{FF2B5EF4-FFF2-40B4-BE49-F238E27FC236}">
                  <a16:creationId xmlns:a16="http://schemas.microsoft.com/office/drawing/2014/main" id="{65D0F7FD-77BC-48E7-B557-D4F5929615D0}"/>
                </a:ext>
              </a:extLst>
            </p:cNvPr>
            <p:cNvSpPr/>
            <p:nvPr/>
          </p:nvSpPr>
          <p:spPr bwMode="auto">
            <a:xfrm>
              <a:off x="3784277" y="4431015"/>
              <a:ext cx="294009" cy="297294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850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5" name="ïSliḍê">
              <a:extLst>
                <a:ext uri="{FF2B5EF4-FFF2-40B4-BE49-F238E27FC236}">
                  <a16:creationId xmlns:a16="http://schemas.microsoft.com/office/drawing/2014/main" id="{EF9ECAEB-09B0-4379-AD67-769F7D042388}"/>
                </a:ext>
              </a:extLst>
            </p:cNvPr>
            <p:cNvSpPr/>
            <p:nvPr/>
          </p:nvSpPr>
          <p:spPr bwMode="auto">
            <a:xfrm>
              <a:off x="5801276" y="2032955"/>
              <a:ext cx="2143471" cy="2146757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9" name="îşlïḓè">
              <a:extLst>
                <a:ext uri="{FF2B5EF4-FFF2-40B4-BE49-F238E27FC236}">
                  <a16:creationId xmlns:a16="http://schemas.microsoft.com/office/drawing/2014/main" id="{ADCCEF27-155D-4482-9B23-F0ABD1ED7972}"/>
                </a:ext>
              </a:extLst>
            </p:cNvPr>
            <p:cNvSpPr/>
            <p:nvPr/>
          </p:nvSpPr>
          <p:spPr bwMode="auto">
            <a:xfrm>
              <a:off x="3491911" y="2933049"/>
              <a:ext cx="840963" cy="840964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2" name="îś1iḓé">
              <a:extLst>
                <a:ext uri="{FF2B5EF4-FFF2-40B4-BE49-F238E27FC236}">
                  <a16:creationId xmlns:a16="http://schemas.microsoft.com/office/drawing/2014/main" id="{8E307D2B-EF66-462B-A244-65A0698DCBBC}"/>
                </a:ext>
              </a:extLst>
            </p:cNvPr>
            <p:cNvSpPr/>
            <p:nvPr/>
          </p:nvSpPr>
          <p:spPr bwMode="auto">
            <a:xfrm>
              <a:off x="1920032" y="2929764"/>
              <a:ext cx="1364923" cy="1366566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5" name="îsḷîḑê">
              <a:extLst>
                <a:ext uri="{FF2B5EF4-FFF2-40B4-BE49-F238E27FC236}">
                  <a16:creationId xmlns:a16="http://schemas.microsoft.com/office/drawing/2014/main" id="{8301A7C0-333A-43DF-B1A6-5B43ED71D069}"/>
                </a:ext>
              </a:extLst>
            </p:cNvPr>
            <p:cNvSpPr/>
            <p:nvPr/>
          </p:nvSpPr>
          <p:spPr bwMode="auto">
            <a:xfrm>
              <a:off x="4291812" y="2910054"/>
              <a:ext cx="589660" cy="589660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6" name="ïṥļîḋe">
              <a:extLst>
                <a:ext uri="{FF2B5EF4-FFF2-40B4-BE49-F238E27FC236}">
                  <a16:creationId xmlns:a16="http://schemas.microsoft.com/office/drawing/2014/main" id="{E733D3CD-657A-469F-A3CF-AFC7B803C835}"/>
                </a:ext>
              </a:extLst>
            </p:cNvPr>
            <p:cNvSpPr/>
            <p:nvPr/>
          </p:nvSpPr>
          <p:spPr bwMode="auto">
            <a:xfrm>
              <a:off x="7458565" y="4005606"/>
              <a:ext cx="105120" cy="85410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7" name="îṣľíḓè">
              <a:extLst>
                <a:ext uri="{FF2B5EF4-FFF2-40B4-BE49-F238E27FC236}">
                  <a16:creationId xmlns:a16="http://schemas.microsoft.com/office/drawing/2014/main" id="{52E117C4-CEB1-42B4-9866-9F3A181F6BBE}"/>
                </a:ext>
              </a:extLst>
            </p:cNvPr>
            <p:cNvSpPr/>
            <p:nvPr/>
          </p:nvSpPr>
          <p:spPr bwMode="auto">
            <a:xfrm>
              <a:off x="4405145" y="2570055"/>
              <a:ext cx="3050135" cy="3227526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8" name="íṩlîḍe">
              <a:extLst>
                <a:ext uri="{FF2B5EF4-FFF2-40B4-BE49-F238E27FC236}">
                  <a16:creationId xmlns:a16="http://schemas.microsoft.com/office/drawing/2014/main" id="{D7606CF0-8304-462B-826E-780D077FCC73}"/>
                </a:ext>
              </a:extLst>
            </p:cNvPr>
            <p:cNvSpPr/>
            <p:nvPr/>
          </p:nvSpPr>
          <p:spPr bwMode="auto">
            <a:xfrm>
              <a:off x="5860406" y="2458364"/>
              <a:ext cx="87053" cy="106763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9" name="iSľïḋe">
              <a:extLst>
                <a:ext uri="{FF2B5EF4-FFF2-40B4-BE49-F238E27FC236}">
                  <a16:creationId xmlns:a16="http://schemas.microsoft.com/office/drawing/2014/main" id="{24702F16-16BB-4EB6-9D0C-BCC35189029B}"/>
                </a:ext>
              </a:extLst>
            </p:cNvPr>
            <p:cNvSpPr/>
            <p:nvPr/>
          </p:nvSpPr>
          <p:spPr bwMode="auto">
            <a:xfrm>
              <a:off x="5935961" y="1944260"/>
              <a:ext cx="2097481" cy="2066274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0" name="îṥliḑe">
              <a:extLst>
                <a:ext uri="{FF2B5EF4-FFF2-40B4-BE49-F238E27FC236}">
                  <a16:creationId xmlns:a16="http://schemas.microsoft.com/office/drawing/2014/main" id="{6EB1852C-EF75-4C41-B803-BB1BD7E552A1}"/>
                </a:ext>
              </a:extLst>
            </p:cNvPr>
            <p:cNvSpPr/>
            <p:nvPr/>
          </p:nvSpPr>
          <p:spPr bwMode="auto">
            <a:xfrm>
              <a:off x="2568823" y="2842711"/>
              <a:ext cx="113333" cy="44348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1" name="íSḷíḋe">
              <a:extLst>
                <a:ext uri="{FF2B5EF4-FFF2-40B4-BE49-F238E27FC236}">
                  <a16:creationId xmlns:a16="http://schemas.microsoft.com/office/drawing/2014/main" id="{85BBC0E8-E014-4DF7-877C-2A67A7F93E8F}"/>
                </a:ext>
              </a:extLst>
            </p:cNvPr>
            <p:cNvSpPr/>
            <p:nvPr/>
          </p:nvSpPr>
          <p:spPr bwMode="auto">
            <a:xfrm>
              <a:off x="2703508" y="2844353"/>
              <a:ext cx="2210814" cy="1491396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2" name="ïšľiďe">
              <a:extLst>
                <a:ext uri="{FF2B5EF4-FFF2-40B4-BE49-F238E27FC236}">
                  <a16:creationId xmlns:a16="http://schemas.microsoft.com/office/drawing/2014/main" id="{10EC8262-FD3A-4137-AB16-9E6C61D2C91C}"/>
                </a:ext>
              </a:extLst>
            </p:cNvPr>
            <p:cNvSpPr/>
            <p:nvPr/>
          </p:nvSpPr>
          <p:spPr bwMode="auto">
            <a:xfrm>
              <a:off x="2844764" y="4316039"/>
              <a:ext cx="113333" cy="7227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3" name="ïṣḷîḍe">
              <a:extLst>
                <a:ext uri="{FF2B5EF4-FFF2-40B4-BE49-F238E27FC236}">
                  <a16:creationId xmlns:a16="http://schemas.microsoft.com/office/drawing/2014/main" id="{51981EB0-80F7-41B3-8988-6BF4A451D2FA}"/>
                </a:ext>
              </a:extLst>
            </p:cNvPr>
            <p:cNvSpPr/>
            <p:nvPr/>
          </p:nvSpPr>
          <p:spPr bwMode="auto">
            <a:xfrm>
              <a:off x="1805057" y="2845996"/>
              <a:ext cx="1028209" cy="1591589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4" name="işḷîḍé">
              <a:extLst>
                <a:ext uri="{FF2B5EF4-FFF2-40B4-BE49-F238E27FC236}">
                  <a16:creationId xmlns:a16="http://schemas.microsoft.com/office/drawing/2014/main" id="{B372F982-F5A7-46B7-A8CA-8D0FB4476D1C}"/>
                </a:ext>
              </a:extLst>
            </p:cNvPr>
            <p:cNvSpPr/>
            <p:nvPr/>
          </p:nvSpPr>
          <p:spPr bwMode="auto">
            <a:xfrm>
              <a:off x="3197903" y="3158072"/>
              <a:ext cx="88695" cy="101835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5" name="íSlíďé">
              <a:extLst>
                <a:ext uri="{FF2B5EF4-FFF2-40B4-BE49-F238E27FC236}">
                  <a16:creationId xmlns:a16="http://schemas.microsoft.com/office/drawing/2014/main" id="{5F34A10B-DF43-4F6C-9CDE-F28EAF43EAE7}"/>
                </a:ext>
              </a:extLst>
            </p:cNvPr>
            <p:cNvSpPr/>
            <p:nvPr/>
          </p:nvSpPr>
          <p:spPr bwMode="auto">
            <a:xfrm>
              <a:off x="2256746" y="3266478"/>
              <a:ext cx="2179606" cy="2067916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6" name="ïṥḻídé">
              <a:extLst>
                <a:ext uri="{FF2B5EF4-FFF2-40B4-BE49-F238E27FC236}">
                  <a16:creationId xmlns:a16="http://schemas.microsoft.com/office/drawing/2014/main" id="{FBC5A421-BF33-44DC-9EFF-DDFAD0452DAD}"/>
                </a:ext>
              </a:extLst>
            </p:cNvPr>
            <p:cNvSpPr/>
            <p:nvPr/>
          </p:nvSpPr>
          <p:spPr bwMode="auto">
            <a:xfrm>
              <a:off x="2146698" y="4260194"/>
              <a:ext cx="106763" cy="83768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7" name="îsliḓé">
              <a:extLst>
                <a:ext uri="{FF2B5EF4-FFF2-40B4-BE49-F238E27FC236}">
                  <a16:creationId xmlns:a16="http://schemas.microsoft.com/office/drawing/2014/main" id="{D19CEBAF-1B79-4532-B51E-A7DE2A181165}"/>
                </a:ext>
              </a:extLst>
            </p:cNvPr>
            <p:cNvSpPr/>
            <p:nvPr/>
          </p:nvSpPr>
          <p:spPr bwMode="auto">
            <a:xfrm>
              <a:off x="1805057" y="2845996"/>
              <a:ext cx="1401058" cy="1424053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8" name="îS1iďé">
              <a:extLst>
                <a:ext uri="{FF2B5EF4-FFF2-40B4-BE49-F238E27FC236}">
                  <a16:creationId xmlns:a16="http://schemas.microsoft.com/office/drawing/2014/main" id="{A88CFCC8-098E-4D2E-A232-5FBC559AA755}"/>
                </a:ext>
              </a:extLst>
            </p:cNvPr>
            <p:cNvSpPr/>
            <p:nvPr/>
          </p:nvSpPr>
          <p:spPr bwMode="auto">
            <a:xfrm>
              <a:off x="6325235" y="1936047"/>
              <a:ext cx="57488" cy="45990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9" name="íşliďé">
              <a:extLst>
                <a:ext uri="{FF2B5EF4-FFF2-40B4-BE49-F238E27FC236}">
                  <a16:creationId xmlns:a16="http://schemas.microsoft.com/office/drawing/2014/main" id="{7CD5BD5D-B030-4DEB-B0E8-21C7E898CD44}"/>
                </a:ext>
              </a:extLst>
            </p:cNvPr>
            <p:cNvSpPr/>
            <p:nvPr/>
          </p:nvSpPr>
          <p:spPr bwMode="auto">
            <a:xfrm>
              <a:off x="6387651" y="1819429"/>
              <a:ext cx="1749270" cy="1120190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0" name="îṣļiďe">
              <a:extLst>
                <a:ext uri="{FF2B5EF4-FFF2-40B4-BE49-F238E27FC236}">
                  <a16:creationId xmlns:a16="http://schemas.microsoft.com/office/drawing/2014/main" id="{7365AABC-4AD7-4491-904A-C7A69EA1513D}"/>
                </a:ext>
              </a:extLst>
            </p:cNvPr>
            <p:cNvSpPr/>
            <p:nvPr/>
          </p:nvSpPr>
          <p:spPr bwMode="auto">
            <a:xfrm>
              <a:off x="8107355" y="2951116"/>
              <a:ext cx="34493" cy="54203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1" name="ïṥḻïḋè">
              <a:extLst>
                <a:ext uri="{FF2B5EF4-FFF2-40B4-BE49-F238E27FC236}">
                  <a16:creationId xmlns:a16="http://schemas.microsoft.com/office/drawing/2014/main" id="{0BF077EF-C165-47AB-AD9F-866DD469E138}"/>
                </a:ext>
              </a:extLst>
            </p:cNvPr>
            <p:cNvSpPr/>
            <p:nvPr/>
          </p:nvSpPr>
          <p:spPr bwMode="auto">
            <a:xfrm>
              <a:off x="8040012" y="2962614"/>
              <a:ext cx="167536" cy="1478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2" name="iṣľiďe">
              <a:extLst>
                <a:ext uri="{FF2B5EF4-FFF2-40B4-BE49-F238E27FC236}">
                  <a16:creationId xmlns:a16="http://schemas.microsoft.com/office/drawing/2014/main" id="{452819CE-2196-4430-B302-4D6CDFC08B57}"/>
                </a:ext>
              </a:extLst>
            </p:cNvPr>
            <p:cNvSpPr/>
            <p:nvPr/>
          </p:nvSpPr>
          <p:spPr bwMode="auto">
            <a:xfrm>
              <a:off x="1777134" y="3982611"/>
              <a:ext cx="49275" cy="57488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3" name="ï$lidè">
              <a:extLst>
                <a:ext uri="{FF2B5EF4-FFF2-40B4-BE49-F238E27FC236}">
                  <a16:creationId xmlns:a16="http://schemas.microsoft.com/office/drawing/2014/main" id="{B34BBC86-FC6A-40E6-A028-10DEF7BEF167}"/>
                </a:ext>
              </a:extLst>
            </p:cNvPr>
            <p:cNvSpPr/>
            <p:nvPr/>
          </p:nvSpPr>
          <p:spPr bwMode="auto">
            <a:xfrm>
              <a:off x="1698294" y="2745803"/>
              <a:ext cx="755553" cy="1233523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4" name="ís1îdê">
              <a:extLst>
                <a:ext uri="{FF2B5EF4-FFF2-40B4-BE49-F238E27FC236}">
                  <a16:creationId xmlns:a16="http://schemas.microsoft.com/office/drawing/2014/main" id="{49142AB7-9390-425E-AC12-5C073119CFF3}"/>
                </a:ext>
              </a:extLst>
            </p:cNvPr>
            <p:cNvSpPr/>
            <p:nvPr/>
          </p:nvSpPr>
          <p:spPr bwMode="auto">
            <a:xfrm>
              <a:off x="2460417" y="2735948"/>
              <a:ext cx="59130" cy="37778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5" name="íŝļíḓè">
              <a:extLst>
                <a:ext uri="{FF2B5EF4-FFF2-40B4-BE49-F238E27FC236}">
                  <a16:creationId xmlns:a16="http://schemas.microsoft.com/office/drawing/2014/main" id="{7DEA7195-9A86-4E85-BEC4-0FA1B182443E}"/>
                </a:ext>
              </a:extLst>
            </p:cNvPr>
            <p:cNvSpPr/>
            <p:nvPr/>
          </p:nvSpPr>
          <p:spPr bwMode="auto">
            <a:xfrm>
              <a:off x="2473557" y="2670248"/>
              <a:ext cx="149468" cy="167536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16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6ADF754-F4FD-418E-96C8-30E746DC222F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194789" y="2508319"/>
              <a:ext cx="1327834" cy="1265694"/>
              <a:chOff x="3516313" y="968375"/>
              <a:chExt cx="5156200" cy="4914901"/>
            </a:xfrm>
          </p:grpSpPr>
          <p:sp>
            <p:nvSpPr>
              <p:cNvPr id="417" name="îṥľíďe">
                <a:extLst>
                  <a:ext uri="{FF2B5EF4-FFF2-40B4-BE49-F238E27FC236}">
                    <a16:creationId xmlns:a16="http://schemas.microsoft.com/office/drawing/2014/main" id="{8761F4B3-5A4A-403A-845F-E79FFD129953}"/>
                  </a:ext>
                </a:extLst>
              </p:cNvPr>
              <p:cNvSpPr/>
              <p:nvPr/>
            </p:nvSpPr>
            <p:spPr bwMode="auto">
              <a:xfrm>
                <a:off x="3529013" y="1409700"/>
                <a:ext cx="5143500" cy="4108450"/>
              </a:xfrm>
              <a:custGeom>
                <a:avLst/>
                <a:gdLst>
                  <a:gd name="T0" fmla="*/ 1544 w 1558"/>
                  <a:gd name="T1" fmla="*/ 0 h 1247"/>
                  <a:gd name="T2" fmla="*/ 1505 w 1558"/>
                  <a:gd name="T3" fmla="*/ 32 h 1247"/>
                  <a:gd name="T4" fmla="*/ 1292 w 1558"/>
                  <a:gd name="T5" fmla="*/ 241 h 1247"/>
                  <a:gd name="T6" fmla="*/ 1416 w 1558"/>
                  <a:gd name="T7" fmla="*/ 284 h 1247"/>
                  <a:gd name="T8" fmla="*/ 1414 w 1558"/>
                  <a:gd name="T9" fmla="*/ 290 h 1247"/>
                  <a:gd name="T10" fmla="*/ 1390 w 1558"/>
                  <a:gd name="T11" fmla="*/ 345 h 1247"/>
                  <a:gd name="T12" fmla="*/ 1365 w 1558"/>
                  <a:gd name="T13" fmla="*/ 398 h 1247"/>
                  <a:gd name="T14" fmla="*/ 1233 w 1558"/>
                  <a:gd name="T15" fmla="*/ 594 h 1247"/>
                  <a:gd name="T16" fmla="*/ 1072 w 1558"/>
                  <a:gd name="T17" fmla="*/ 765 h 1247"/>
                  <a:gd name="T18" fmla="*/ 984 w 1558"/>
                  <a:gd name="T19" fmla="*/ 842 h 1247"/>
                  <a:gd name="T20" fmla="*/ 961 w 1558"/>
                  <a:gd name="T21" fmla="*/ 860 h 1247"/>
                  <a:gd name="T22" fmla="*/ 950 w 1558"/>
                  <a:gd name="T23" fmla="*/ 869 h 1247"/>
                  <a:gd name="T24" fmla="*/ 938 w 1558"/>
                  <a:gd name="T25" fmla="*/ 878 h 1247"/>
                  <a:gd name="T26" fmla="*/ 915 w 1558"/>
                  <a:gd name="T27" fmla="*/ 896 h 1247"/>
                  <a:gd name="T28" fmla="*/ 903 w 1558"/>
                  <a:gd name="T29" fmla="*/ 904 h 1247"/>
                  <a:gd name="T30" fmla="*/ 892 w 1558"/>
                  <a:gd name="T31" fmla="*/ 913 h 1247"/>
                  <a:gd name="T32" fmla="*/ 693 w 1558"/>
                  <a:gd name="T33" fmla="*/ 997 h 1247"/>
                  <a:gd name="T34" fmla="*/ 471 w 1558"/>
                  <a:gd name="T35" fmla="*/ 1030 h 1247"/>
                  <a:gd name="T36" fmla="*/ 242 w 1558"/>
                  <a:gd name="T37" fmla="*/ 1030 h 1247"/>
                  <a:gd name="T38" fmla="*/ 127 w 1558"/>
                  <a:gd name="T39" fmla="*/ 1021 h 1247"/>
                  <a:gd name="T40" fmla="*/ 71 w 1558"/>
                  <a:gd name="T41" fmla="*/ 1015 h 1247"/>
                  <a:gd name="T42" fmla="*/ 43 w 1558"/>
                  <a:gd name="T43" fmla="*/ 1011 h 1247"/>
                  <a:gd name="T44" fmla="*/ 29 w 1558"/>
                  <a:gd name="T45" fmla="*/ 1009 h 1247"/>
                  <a:gd name="T46" fmla="*/ 22 w 1558"/>
                  <a:gd name="T47" fmla="*/ 1008 h 1247"/>
                  <a:gd name="T48" fmla="*/ 19 w 1558"/>
                  <a:gd name="T49" fmla="*/ 1007 h 1247"/>
                  <a:gd name="T50" fmla="*/ 0 w 1558"/>
                  <a:gd name="T51" fmla="*/ 1003 h 1247"/>
                  <a:gd name="T52" fmla="*/ 0 w 1558"/>
                  <a:gd name="T53" fmla="*/ 1246 h 1247"/>
                  <a:gd name="T54" fmla="*/ 0 w 1558"/>
                  <a:gd name="T55" fmla="*/ 1246 h 1247"/>
                  <a:gd name="T56" fmla="*/ 9 w 1558"/>
                  <a:gd name="T57" fmla="*/ 1246 h 1247"/>
                  <a:gd name="T58" fmla="*/ 25 w 1558"/>
                  <a:gd name="T59" fmla="*/ 1246 h 1247"/>
                  <a:gd name="T60" fmla="*/ 57 w 1558"/>
                  <a:gd name="T61" fmla="*/ 1247 h 1247"/>
                  <a:gd name="T62" fmla="*/ 120 w 1558"/>
                  <a:gd name="T63" fmla="*/ 1246 h 1247"/>
                  <a:gd name="T64" fmla="*/ 245 w 1558"/>
                  <a:gd name="T65" fmla="*/ 1239 h 1247"/>
                  <a:gd name="T66" fmla="*/ 494 w 1558"/>
                  <a:gd name="T67" fmla="*/ 1206 h 1247"/>
                  <a:gd name="T68" fmla="*/ 739 w 1558"/>
                  <a:gd name="T69" fmla="*/ 1136 h 1247"/>
                  <a:gd name="T70" fmla="*/ 798 w 1558"/>
                  <a:gd name="T71" fmla="*/ 1110 h 1247"/>
                  <a:gd name="T72" fmla="*/ 856 w 1558"/>
                  <a:gd name="T73" fmla="*/ 1080 h 1247"/>
                  <a:gd name="T74" fmla="*/ 912 w 1558"/>
                  <a:gd name="T75" fmla="*/ 1044 h 1247"/>
                  <a:gd name="T76" fmla="*/ 964 w 1558"/>
                  <a:gd name="T77" fmla="*/ 1002 h 1247"/>
                  <a:gd name="T78" fmla="*/ 975 w 1558"/>
                  <a:gd name="T79" fmla="*/ 991 h 1247"/>
                  <a:gd name="T80" fmla="*/ 987 w 1558"/>
                  <a:gd name="T81" fmla="*/ 981 h 1247"/>
                  <a:gd name="T82" fmla="*/ 1009 w 1558"/>
                  <a:gd name="T83" fmla="*/ 959 h 1247"/>
                  <a:gd name="T84" fmla="*/ 1020 w 1558"/>
                  <a:gd name="T85" fmla="*/ 949 h 1247"/>
                  <a:gd name="T86" fmla="*/ 1031 w 1558"/>
                  <a:gd name="T87" fmla="*/ 938 h 1247"/>
                  <a:gd name="T88" fmla="*/ 1052 w 1558"/>
                  <a:gd name="T89" fmla="*/ 916 h 1247"/>
                  <a:gd name="T90" fmla="*/ 1135 w 1558"/>
                  <a:gd name="T91" fmla="*/ 824 h 1247"/>
                  <a:gd name="T92" fmla="*/ 1280 w 1558"/>
                  <a:gd name="T93" fmla="*/ 627 h 1247"/>
                  <a:gd name="T94" fmla="*/ 1391 w 1558"/>
                  <a:gd name="T95" fmla="*/ 410 h 1247"/>
                  <a:gd name="T96" fmla="*/ 1410 w 1558"/>
                  <a:gd name="T97" fmla="*/ 353 h 1247"/>
                  <a:gd name="T98" fmla="*/ 1427 w 1558"/>
                  <a:gd name="T99" fmla="*/ 295 h 1247"/>
                  <a:gd name="T100" fmla="*/ 1429 w 1558"/>
                  <a:gd name="T101" fmla="*/ 289 h 1247"/>
                  <a:gd name="T102" fmla="*/ 1558 w 1558"/>
                  <a:gd name="T103" fmla="*/ 333 h 1247"/>
                  <a:gd name="T104" fmla="*/ 1544 w 1558"/>
                  <a:gd name="T105" fmla="*/ 0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8" h="1247">
                    <a:moveTo>
                      <a:pt x="1544" y="0"/>
                    </a:moveTo>
                    <a:cubicBezTo>
                      <a:pt x="1505" y="32"/>
                      <a:pt x="1505" y="32"/>
                      <a:pt x="1505" y="32"/>
                    </a:cubicBezTo>
                    <a:cubicBezTo>
                      <a:pt x="1292" y="241"/>
                      <a:pt x="1292" y="241"/>
                      <a:pt x="1292" y="241"/>
                    </a:cubicBezTo>
                    <a:cubicBezTo>
                      <a:pt x="1416" y="284"/>
                      <a:pt x="1416" y="284"/>
                      <a:pt x="1416" y="284"/>
                    </a:cubicBezTo>
                    <a:cubicBezTo>
                      <a:pt x="1415" y="286"/>
                      <a:pt x="1414" y="288"/>
                      <a:pt x="1414" y="290"/>
                    </a:cubicBezTo>
                    <a:cubicBezTo>
                      <a:pt x="1406" y="309"/>
                      <a:pt x="1398" y="327"/>
                      <a:pt x="1390" y="345"/>
                    </a:cubicBezTo>
                    <a:cubicBezTo>
                      <a:pt x="1382" y="363"/>
                      <a:pt x="1374" y="381"/>
                      <a:pt x="1365" y="398"/>
                    </a:cubicBezTo>
                    <a:cubicBezTo>
                      <a:pt x="1327" y="468"/>
                      <a:pt x="1282" y="533"/>
                      <a:pt x="1233" y="594"/>
                    </a:cubicBezTo>
                    <a:cubicBezTo>
                      <a:pt x="1183" y="655"/>
                      <a:pt x="1130" y="712"/>
                      <a:pt x="1072" y="765"/>
                    </a:cubicBezTo>
                    <a:cubicBezTo>
                      <a:pt x="1044" y="792"/>
                      <a:pt x="1014" y="817"/>
                      <a:pt x="984" y="842"/>
                    </a:cubicBezTo>
                    <a:cubicBezTo>
                      <a:pt x="977" y="848"/>
                      <a:pt x="969" y="854"/>
                      <a:pt x="961" y="860"/>
                    </a:cubicBezTo>
                    <a:cubicBezTo>
                      <a:pt x="950" y="869"/>
                      <a:pt x="950" y="869"/>
                      <a:pt x="950" y="869"/>
                    </a:cubicBezTo>
                    <a:cubicBezTo>
                      <a:pt x="938" y="878"/>
                      <a:pt x="938" y="878"/>
                      <a:pt x="938" y="878"/>
                    </a:cubicBezTo>
                    <a:cubicBezTo>
                      <a:pt x="931" y="884"/>
                      <a:pt x="923" y="890"/>
                      <a:pt x="915" y="896"/>
                    </a:cubicBezTo>
                    <a:cubicBezTo>
                      <a:pt x="903" y="904"/>
                      <a:pt x="903" y="904"/>
                      <a:pt x="903" y="904"/>
                    </a:cubicBezTo>
                    <a:cubicBezTo>
                      <a:pt x="899" y="907"/>
                      <a:pt x="895" y="910"/>
                      <a:pt x="892" y="913"/>
                    </a:cubicBezTo>
                    <a:cubicBezTo>
                      <a:pt x="834" y="953"/>
                      <a:pt x="765" y="979"/>
                      <a:pt x="693" y="997"/>
                    </a:cubicBezTo>
                    <a:cubicBezTo>
                      <a:pt x="621" y="1015"/>
                      <a:pt x="546" y="1025"/>
                      <a:pt x="471" y="1030"/>
                    </a:cubicBezTo>
                    <a:cubicBezTo>
                      <a:pt x="395" y="1035"/>
                      <a:pt x="318" y="1034"/>
                      <a:pt x="242" y="1030"/>
                    </a:cubicBezTo>
                    <a:cubicBezTo>
                      <a:pt x="204" y="1028"/>
                      <a:pt x="165" y="1025"/>
                      <a:pt x="127" y="1021"/>
                    </a:cubicBezTo>
                    <a:cubicBezTo>
                      <a:pt x="108" y="1019"/>
                      <a:pt x="90" y="1017"/>
                      <a:pt x="71" y="1015"/>
                    </a:cubicBezTo>
                    <a:cubicBezTo>
                      <a:pt x="61" y="1014"/>
                      <a:pt x="52" y="1012"/>
                      <a:pt x="43" y="1011"/>
                    </a:cubicBezTo>
                    <a:cubicBezTo>
                      <a:pt x="29" y="1009"/>
                      <a:pt x="29" y="1009"/>
                      <a:pt x="29" y="1009"/>
                    </a:cubicBezTo>
                    <a:cubicBezTo>
                      <a:pt x="22" y="1008"/>
                      <a:pt x="22" y="1008"/>
                      <a:pt x="22" y="1008"/>
                    </a:cubicBezTo>
                    <a:cubicBezTo>
                      <a:pt x="19" y="1007"/>
                      <a:pt x="19" y="1007"/>
                      <a:pt x="19" y="1007"/>
                    </a:cubicBezTo>
                    <a:cubicBezTo>
                      <a:pt x="19" y="1007"/>
                      <a:pt x="8" y="1005"/>
                      <a:pt x="0" y="1003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0" y="1246"/>
                      <a:pt x="0" y="1246"/>
                      <a:pt x="0" y="1246"/>
                    </a:cubicBezTo>
                    <a:cubicBezTo>
                      <a:pt x="9" y="1246"/>
                      <a:pt x="9" y="1246"/>
                      <a:pt x="9" y="1246"/>
                    </a:cubicBezTo>
                    <a:cubicBezTo>
                      <a:pt x="25" y="1246"/>
                      <a:pt x="25" y="1246"/>
                      <a:pt x="25" y="1246"/>
                    </a:cubicBezTo>
                    <a:cubicBezTo>
                      <a:pt x="36" y="1246"/>
                      <a:pt x="46" y="1247"/>
                      <a:pt x="57" y="1247"/>
                    </a:cubicBezTo>
                    <a:cubicBezTo>
                      <a:pt x="78" y="1246"/>
                      <a:pt x="99" y="1246"/>
                      <a:pt x="120" y="1246"/>
                    </a:cubicBezTo>
                    <a:cubicBezTo>
                      <a:pt x="162" y="1244"/>
                      <a:pt x="203" y="1242"/>
                      <a:pt x="245" y="1239"/>
                    </a:cubicBezTo>
                    <a:cubicBezTo>
                      <a:pt x="328" y="1232"/>
                      <a:pt x="411" y="1222"/>
                      <a:pt x="494" y="1206"/>
                    </a:cubicBezTo>
                    <a:cubicBezTo>
                      <a:pt x="576" y="1189"/>
                      <a:pt x="659" y="1168"/>
                      <a:pt x="739" y="1136"/>
                    </a:cubicBezTo>
                    <a:cubicBezTo>
                      <a:pt x="759" y="1128"/>
                      <a:pt x="779" y="1119"/>
                      <a:pt x="798" y="1110"/>
                    </a:cubicBezTo>
                    <a:cubicBezTo>
                      <a:pt x="818" y="1101"/>
                      <a:pt x="837" y="1091"/>
                      <a:pt x="856" y="1080"/>
                    </a:cubicBezTo>
                    <a:cubicBezTo>
                      <a:pt x="875" y="1069"/>
                      <a:pt x="894" y="1057"/>
                      <a:pt x="912" y="1044"/>
                    </a:cubicBezTo>
                    <a:cubicBezTo>
                      <a:pt x="930" y="1031"/>
                      <a:pt x="947" y="1017"/>
                      <a:pt x="964" y="1002"/>
                    </a:cubicBezTo>
                    <a:cubicBezTo>
                      <a:pt x="968" y="998"/>
                      <a:pt x="972" y="995"/>
                      <a:pt x="975" y="991"/>
                    </a:cubicBezTo>
                    <a:cubicBezTo>
                      <a:pt x="987" y="981"/>
                      <a:pt x="987" y="981"/>
                      <a:pt x="987" y="981"/>
                    </a:cubicBezTo>
                    <a:cubicBezTo>
                      <a:pt x="994" y="974"/>
                      <a:pt x="1001" y="966"/>
                      <a:pt x="1009" y="959"/>
                    </a:cubicBezTo>
                    <a:cubicBezTo>
                      <a:pt x="1020" y="949"/>
                      <a:pt x="1020" y="949"/>
                      <a:pt x="1020" y="949"/>
                    </a:cubicBezTo>
                    <a:cubicBezTo>
                      <a:pt x="1031" y="938"/>
                      <a:pt x="1031" y="938"/>
                      <a:pt x="1031" y="938"/>
                    </a:cubicBezTo>
                    <a:cubicBezTo>
                      <a:pt x="1038" y="930"/>
                      <a:pt x="1045" y="923"/>
                      <a:pt x="1052" y="916"/>
                    </a:cubicBezTo>
                    <a:cubicBezTo>
                      <a:pt x="1081" y="886"/>
                      <a:pt x="1108" y="856"/>
                      <a:pt x="1135" y="824"/>
                    </a:cubicBezTo>
                    <a:cubicBezTo>
                      <a:pt x="1188" y="762"/>
                      <a:pt x="1236" y="696"/>
                      <a:pt x="1280" y="627"/>
                    </a:cubicBezTo>
                    <a:cubicBezTo>
                      <a:pt x="1323" y="558"/>
                      <a:pt x="1361" y="486"/>
                      <a:pt x="1391" y="410"/>
                    </a:cubicBezTo>
                    <a:cubicBezTo>
                      <a:pt x="1398" y="391"/>
                      <a:pt x="1404" y="372"/>
                      <a:pt x="1410" y="353"/>
                    </a:cubicBezTo>
                    <a:cubicBezTo>
                      <a:pt x="1416" y="333"/>
                      <a:pt x="1422" y="314"/>
                      <a:pt x="1427" y="295"/>
                    </a:cubicBezTo>
                    <a:cubicBezTo>
                      <a:pt x="1428" y="293"/>
                      <a:pt x="1428" y="291"/>
                      <a:pt x="1429" y="289"/>
                    </a:cubicBezTo>
                    <a:cubicBezTo>
                      <a:pt x="1558" y="333"/>
                      <a:pt x="1558" y="333"/>
                      <a:pt x="1558" y="333"/>
                    </a:cubicBezTo>
                    <a:lnTo>
                      <a:pt x="1544" y="0"/>
                    </a:ln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8" name="ísľîďê">
                <a:extLst>
                  <a:ext uri="{FF2B5EF4-FFF2-40B4-BE49-F238E27FC236}">
                    <a16:creationId xmlns:a16="http://schemas.microsoft.com/office/drawing/2014/main" id="{A6416D06-4129-4EA6-BE80-92C9C0DA7E72}"/>
                  </a:ext>
                </a:extLst>
              </p:cNvPr>
              <p:cNvSpPr/>
              <p:nvPr/>
            </p:nvSpPr>
            <p:spPr bwMode="auto">
              <a:xfrm>
                <a:off x="5641976" y="2743200"/>
                <a:ext cx="201613" cy="66675"/>
              </a:xfrm>
              <a:custGeom>
                <a:avLst/>
                <a:gdLst>
                  <a:gd name="T0" fmla="*/ 0 w 61"/>
                  <a:gd name="T1" fmla="*/ 17 h 20"/>
                  <a:gd name="T2" fmla="*/ 61 w 61"/>
                  <a:gd name="T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1" h="20">
                    <a:moveTo>
                      <a:pt x="0" y="17"/>
                    </a:moveTo>
                    <a:cubicBezTo>
                      <a:pt x="21" y="20"/>
                      <a:pt x="44" y="13"/>
                      <a:pt x="61" y="0"/>
                    </a:cubicBezTo>
                  </a:path>
                </a:pathLst>
              </a:custGeom>
              <a:noFill/>
              <a:ln w="52388" cap="rnd">
                <a:solidFill>
                  <a:srgbClr val="D0DB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9" name="îṡḻiḑê">
                <a:extLst>
                  <a:ext uri="{FF2B5EF4-FFF2-40B4-BE49-F238E27FC236}">
                    <a16:creationId xmlns:a16="http://schemas.microsoft.com/office/drawing/2014/main" id="{88AF7CC1-AA76-4A96-98A8-5CA871408CC2}"/>
                  </a:ext>
                </a:extLst>
              </p:cNvPr>
              <p:cNvSpPr/>
              <p:nvPr/>
            </p:nvSpPr>
            <p:spPr bwMode="auto">
              <a:xfrm>
                <a:off x="3675063" y="3024188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0" name="ïSḷïḋê">
                <a:extLst>
                  <a:ext uri="{FF2B5EF4-FFF2-40B4-BE49-F238E27FC236}">
                    <a16:creationId xmlns:a16="http://schemas.microsoft.com/office/drawing/2014/main" id="{A5223F8D-09DC-47BC-97B0-B080DC6E96F5}"/>
                  </a:ext>
                </a:extLst>
              </p:cNvPr>
              <p:cNvSpPr/>
              <p:nvPr/>
            </p:nvSpPr>
            <p:spPr bwMode="auto">
              <a:xfrm>
                <a:off x="3675063" y="326072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1" name="išḻîde">
                <a:extLst>
                  <a:ext uri="{FF2B5EF4-FFF2-40B4-BE49-F238E27FC236}">
                    <a16:creationId xmlns:a16="http://schemas.microsoft.com/office/drawing/2014/main" id="{727E83C7-7143-4831-ACB7-FA7630E3D11A}"/>
                  </a:ext>
                </a:extLst>
              </p:cNvPr>
              <p:cNvSpPr/>
              <p:nvPr/>
            </p:nvSpPr>
            <p:spPr bwMode="auto">
              <a:xfrm>
                <a:off x="4479926" y="3260725"/>
                <a:ext cx="990600" cy="131763"/>
              </a:xfrm>
              <a:custGeom>
                <a:avLst/>
                <a:gdLst>
                  <a:gd name="T0" fmla="*/ 280 w 300"/>
                  <a:gd name="T1" fmla="*/ 0 h 40"/>
                  <a:gd name="T2" fmla="*/ 0 w 300"/>
                  <a:gd name="T3" fmla="*/ 0 h 40"/>
                  <a:gd name="T4" fmla="*/ 0 w 300"/>
                  <a:gd name="T5" fmla="*/ 40 h 40"/>
                  <a:gd name="T6" fmla="*/ 280 w 300"/>
                  <a:gd name="T7" fmla="*/ 40 h 40"/>
                  <a:gd name="T8" fmla="*/ 300 w 300"/>
                  <a:gd name="T9" fmla="*/ 20 h 40"/>
                  <a:gd name="T10" fmla="*/ 280 w 30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0" h="40">
                    <a:moveTo>
                      <a:pt x="2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280" y="40"/>
                      <a:pt x="280" y="40"/>
                      <a:pt x="280" y="40"/>
                    </a:cubicBezTo>
                    <a:cubicBezTo>
                      <a:pt x="291" y="40"/>
                      <a:pt x="300" y="31"/>
                      <a:pt x="300" y="20"/>
                    </a:cubicBezTo>
                    <a:cubicBezTo>
                      <a:pt x="300" y="9"/>
                      <a:pt x="291" y="0"/>
                      <a:pt x="28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2" name="îṣľiḋê">
                <a:extLst>
                  <a:ext uri="{FF2B5EF4-FFF2-40B4-BE49-F238E27FC236}">
                    <a16:creationId xmlns:a16="http://schemas.microsoft.com/office/drawing/2014/main" id="{C319A5F3-7D8C-4A22-ADF8-4A6EB70B6F35}"/>
                  </a:ext>
                </a:extLst>
              </p:cNvPr>
              <p:cNvSpPr/>
              <p:nvPr/>
            </p:nvSpPr>
            <p:spPr bwMode="auto">
              <a:xfrm>
                <a:off x="3675063" y="351155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3" name="ïśḻïḍè">
                <a:extLst>
                  <a:ext uri="{FF2B5EF4-FFF2-40B4-BE49-F238E27FC236}">
                    <a16:creationId xmlns:a16="http://schemas.microsoft.com/office/drawing/2014/main" id="{F122FE73-0FA3-406B-8641-DA991BFA16D3}"/>
                  </a:ext>
                </a:extLst>
              </p:cNvPr>
              <p:cNvSpPr/>
              <p:nvPr/>
            </p:nvSpPr>
            <p:spPr bwMode="auto">
              <a:xfrm>
                <a:off x="4241801" y="3511550"/>
                <a:ext cx="1228725" cy="131763"/>
              </a:xfrm>
              <a:custGeom>
                <a:avLst/>
                <a:gdLst>
                  <a:gd name="T0" fmla="*/ 352 w 372"/>
                  <a:gd name="T1" fmla="*/ 0 h 40"/>
                  <a:gd name="T2" fmla="*/ 0 w 372"/>
                  <a:gd name="T3" fmla="*/ 0 h 40"/>
                  <a:gd name="T4" fmla="*/ 0 w 372"/>
                  <a:gd name="T5" fmla="*/ 40 h 40"/>
                  <a:gd name="T6" fmla="*/ 352 w 372"/>
                  <a:gd name="T7" fmla="*/ 40 h 40"/>
                  <a:gd name="T8" fmla="*/ 372 w 372"/>
                  <a:gd name="T9" fmla="*/ 20 h 40"/>
                  <a:gd name="T10" fmla="*/ 352 w 37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40">
                    <a:moveTo>
                      <a:pt x="35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52" y="40"/>
                      <a:pt x="352" y="40"/>
                      <a:pt x="352" y="40"/>
                    </a:cubicBezTo>
                    <a:cubicBezTo>
                      <a:pt x="363" y="40"/>
                      <a:pt x="372" y="31"/>
                      <a:pt x="372" y="20"/>
                    </a:cubicBezTo>
                    <a:cubicBezTo>
                      <a:pt x="372" y="9"/>
                      <a:pt x="363" y="0"/>
                      <a:pt x="35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4" name="iśļídé">
                <a:extLst>
                  <a:ext uri="{FF2B5EF4-FFF2-40B4-BE49-F238E27FC236}">
                    <a16:creationId xmlns:a16="http://schemas.microsoft.com/office/drawing/2014/main" id="{1DDB3AAC-B616-42FC-8DAE-3E2D1FC77B5C}"/>
                  </a:ext>
                </a:extLst>
              </p:cNvPr>
              <p:cNvSpPr/>
              <p:nvPr/>
            </p:nvSpPr>
            <p:spPr bwMode="auto">
              <a:xfrm>
                <a:off x="3675063" y="3775075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5" name="íŝľiḑe">
                <a:extLst>
                  <a:ext uri="{FF2B5EF4-FFF2-40B4-BE49-F238E27FC236}">
                    <a16:creationId xmlns:a16="http://schemas.microsoft.com/office/drawing/2014/main" id="{9C0D2881-FA1A-4B25-9757-BB70BE14AA03}"/>
                  </a:ext>
                </a:extLst>
              </p:cNvPr>
              <p:cNvSpPr/>
              <p:nvPr/>
            </p:nvSpPr>
            <p:spPr bwMode="auto">
              <a:xfrm>
                <a:off x="3978276" y="3775075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6" name="íṧľîdê">
                <a:extLst>
                  <a:ext uri="{FF2B5EF4-FFF2-40B4-BE49-F238E27FC236}">
                    <a16:creationId xmlns:a16="http://schemas.microsoft.com/office/drawing/2014/main" id="{D3D14DBC-299F-41DE-B4D1-FF4CDEE98740}"/>
                  </a:ext>
                </a:extLst>
              </p:cNvPr>
              <p:cNvSpPr/>
              <p:nvPr/>
            </p:nvSpPr>
            <p:spPr bwMode="auto">
              <a:xfrm>
                <a:off x="3675063" y="4038600"/>
                <a:ext cx="1795463" cy="131763"/>
              </a:xfrm>
              <a:custGeom>
                <a:avLst/>
                <a:gdLst>
                  <a:gd name="T0" fmla="*/ 524 w 544"/>
                  <a:gd name="T1" fmla="*/ 40 h 40"/>
                  <a:gd name="T2" fmla="*/ 20 w 544"/>
                  <a:gd name="T3" fmla="*/ 40 h 40"/>
                  <a:gd name="T4" fmla="*/ 0 w 544"/>
                  <a:gd name="T5" fmla="*/ 20 h 40"/>
                  <a:gd name="T6" fmla="*/ 0 w 544"/>
                  <a:gd name="T7" fmla="*/ 20 h 40"/>
                  <a:gd name="T8" fmla="*/ 20 w 544"/>
                  <a:gd name="T9" fmla="*/ 0 h 40"/>
                  <a:gd name="T10" fmla="*/ 524 w 544"/>
                  <a:gd name="T11" fmla="*/ 0 h 40"/>
                  <a:gd name="T12" fmla="*/ 544 w 544"/>
                  <a:gd name="T13" fmla="*/ 20 h 40"/>
                  <a:gd name="T14" fmla="*/ 544 w 544"/>
                  <a:gd name="T15" fmla="*/ 20 h 40"/>
                  <a:gd name="T16" fmla="*/ 524 w 544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4" h="40">
                    <a:moveTo>
                      <a:pt x="524" y="40"/>
                    </a:moveTo>
                    <a:cubicBezTo>
                      <a:pt x="20" y="40"/>
                      <a:pt x="20" y="40"/>
                      <a:pt x="20" y="40"/>
                    </a:cubicBezTo>
                    <a:cubicBezTo>
                      <a:pt x="9" y="40"/>
                      <a:pt x="0" y="31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524" y="0"/>
                      <a:pt x="524" y="0"/>
                      <a:pt x="524" y="0"/>
                    </a:cubicBezTo>
                    <a:cubicBezTo>
                      <a:pt x="535" y="0"/>
                      <a:pt x="544" y="9"/>
                      <a:pt x="544" y="20"/>
                    </a:cubicBezTo>
                    <a:cubicBezTo>
                      <a:pt x="544" y="20"/>
                      <a:pt x="544" y="20"/>
                      <a:pt x="544" y="20"/>
                    </a:cubicBezTo>
                    <a:cubicBezTo>
                      <a:pt x="544" y="31"/>
                      <a:pt x="535" y="40"/>
                      <a:pt x="524" y="40"/>
                    </a:cubicBez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7" name="iš1ídè">
                <a:extLst>
                  <a:ext uri="{FF2B5EF4-FFF2-40B4-BE49-F238E27FC236}">
                    <a16:creationId xmlns:a16="http://schemas.microsoft.com/office/drawing/2014/main" id="{5CEECDDD-D59B-411D-995E-209F8961939A}"/>
                  </a:ext>
                </a:extLst>
              </p:cNvPr>
              <p:cNvSpPr/>
              <p:nvPr/>
            </p:nvSpPr>
            <p:spPr bwMode="auto">
              <a:xfrm>
                <a:off x="3978276" y="4038600"/>
                <a:ext cx="1492250" cy="131763"/>
              </a:xfrm>
              <a:custGeom>
                <a:avLst/>
                <a:gdLst>
                  <a:gd name="T0" fmla="*/ 432 w 452"/>
                  <a:gd name="T1" fmla="*/ 0 h 40"/>
                  <a:gd name="T2" fmla="*/ 0 w 452"/>
                  <a:gd name="T3" fmla="*/ 0 h 40"/>
                  <a:gd name="T4" fmla="*/ 0 w 452"/>
                  <a:gd name="T5" fmla="*/ 40 h 40"/>
                  <a:gd name="T6" fmla="*/ 432 w 452"/>
                  <a:gd name="T7" fmla="*/ 40 h 40"/>
                  <a:gd name="T8" fmla="*/ 452 w 452"/>
                  <a:gd name="T9" fmla="*/ 20 h 40"/>
                  <a:gd name="T10" fmla="*/ 432 w 452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2" h="40">
                    <a:moveTo>
                      <a:pt x="4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432" y="40"/>
                      <a:pt x="432" y="40"/>
                      <a:pt x="432" y="40"/>
                    </a:cubicBezTo>
                    <a:cubicBezTo>
                      <a:pt x="443" y="40"/>
                      <a:pt x="452" y="31"/>
                      <a:pt x="452" y="20"/>
                    </a:cubicBezTo>
                    <a:cubicBezTo>
                      <a:pt x="452" y="9"/>
                      <a:pt x="443" y="0"/>
                      <a:pt x="432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8" name="íŝ1iḍè">
                <a:extLst>
                  <a:ext uri="{FF2B5EF4-FFF2-40B4-BE49-F238E27FC236}">
                    <a16:creationId xmlns:a16="http://schemas.microsoft.com/office/drawing/2014/main" id="{85796F3A-DF7F-427A-AB90-9CC1DB7BCC38}"/>
                  </a:ext>
                </a:extLst>
              </p:cNvPr>
              <p:cNvSpPr/>
              <p:nvPr/>
            </p:nvSpPr>
            <p:spPr bwMode="auto">
              <a:xfrm>
                <a:off x="4876801" y="3024188"/>
                <a:ext cx="593725" cy="131763"/>
              </a:xfrm>
              <a:custGeom>
                <a:avLst/>
                <a:gdLst>
                  <a:gd name="T0" fmla="*/ 160 w 180"/>
                  <a:gd name="T1" fmla="*/ 0 h 40"/>
                  <a:gd name="T2" fmla="*/ 0 w 180"/>
                  <a:gd name="T3" fmla="*/ 0 h 40"/>
                  <a:gd name="T4" fmla="*/ 0 w 180"/>
                  <a:gd name="T5" fmla="*/ 40 h 40"/>
                  <a:gd name="T6" fmla="*/ 160 w 180"/>
                  <a:gd name="T7" fmla="*/ 40 h 40"/>
                  <a:gd name="T8" fmla="*/ 180 w 180"/>
                  <a:gd name="T9" fmla="*/ 20 h 40"/>
                  <a:gd name="T10" fmla="*/ 160 w 180"/>
                  <a:gd name="T1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40">
                    <a:moveTo>
                      <a:pt x="1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71" y="40"/>
                      <a:pt x="180" y="31"/>
                      <a:pt x="180" y="20"/>
                    </a:cubicBezTo>
                    <a:cubicBezTo>
                      <a:pt x="180" y="9"/>
                      <a:pt x="171" y="0"/>
                      <a:pt x="160" y="0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9" name="ïšļíḓê">
                <a:extLst>
                  <a:ext uri="{FF2B5EF4-FFF2-40B4-BE49-F238E27FC236}">
                    <a16:creationId xmlns:a16="http://schemas.microsoft.com/office/drawing/2014/main" id="{C8D08ABE-0751-49B4-A948-D2AB3B67C662}"/>
                  </a:ext>
                </a:extLst>
              </p:cNvPr>
              <p:cNvSpPr/>
              <p:nvPr/>
            </p:nvSpPr>
            <p:spPr bwMode="auto">
              <a:xfrm>
                <a:off x="3516313" y="3986213"/>
                <a:ext cx="4964113" cy="1897063"/>
              </a:xfrm>
              <a:custGeom>
                <a:avLst/>
                <a:gdLst>
                  <a:gd name="T0" fmla="*/ 1504 w 1504"/>
                  <a:gd name="T1" fmla="*/ 110 h 576"/>
                  <a:gd name="T2" fmla="*/ 1350 w 1504"/>
                  <a:gd name="T3" fmla="*/ 84 h 576"/>
                  <a:gd name="T4" fmla="*/ 1253 w 1504"/>
                  <a:gd name="T5" fmla="*/ 362 h 576"/>
                  <a:gd name="T6" fmla="*/ 1118 w 1504"/>
                  <a:gd name="T7" fmla="*/ 388 h 576"/>
                  <a:gd name="T8" fmla="*/ 1051 w 1504"/>
                  <a:gd name="T9" fmla="*/ 309 h 576"/>
                  <a:gd name="T10" fmla="*/ 927 w 1504"/>
                  <a:gd name="T11" fmla="*/ 314 h 576"/>
                  <a:gd name="T12" fmla="*/ 830 w 1504"/>
                  <a:gd name="T13" fmla="*/ 446 h 576"/>
                  <a:gd name="T14" fmla="*/ 780 w 1504"/>
                  <a:gd name="T15" fmla="*/ 477 h 576"/>
                  <a:gd name="T16" fmla="*/ 646 w 1504"/>
                  <a:gd name="T17" fmla="*/ 443 h 576"/>
                  <a:gd name="T18" fmla="*/ 529 w 1504"/>
                  <a:gd name="T19" fmla="*/ 460 h 576"/>
                  <a:gd name="T20" fmla="*/ 456 w 1504"/>
                  <a:gd name="T21" fmla="*/ 504 h 576"/>
                  <a:gd name="T22" fmla="*/ 353 w 1504"/>
                  <a:gd name="T23" fmla="*/ 524 h 576"/>
                  <a:gd name="T24" fmla="*/ 128 w 1504"/>
                  <a:gd name="T25" fmla="*/ 508 h 576"/>
                  <a:gd name="T26" fmla="*/ 0 w 1504"/>
                  <a:gd name="T27" fmla="*/ 576 h 576"/>
                  <a:gd name="T28" fmla="*/ 780 w 1504"/>
                  <a:gd name="T29" fmla="*/ 576 h 576"/>
                  <a:gd name="T30" fmla="*/ 1504 w 1504"/>
                  <a:gd name="T31" fmla="*/ 576 h 576"/>
                  <a:gd name="T32" fmla="*/ 1504 w 1504"/>
                  <a:gd name="T33" fmla="*/ 11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04" h="576">
                    <a:moveTo>
                      <a:pt x="1504" y="110"/>
                    </a:moveTo>
                    <a:cubicBezTo>
                      <a:pt x="1504" y="21"/>
                      <a:pt x="1379" y="0"/>
                      <a:pt x="1350" y="84"/>
                    </a:cubicBezTo>
                    <a:cubicBezTo>
                      <a:pt x="1253" y="362"/>
                      <a:pt x="1253" y="362"/>
                      <a:pt x="1253" y="362"/>
                    </a:cubicBezTo>
                    <a:cubicBezTo>
                      <a:pt x="1233" y="420"/>
                      <a:pt x="1158" y="434"/>
                      <a:pt x="1118" y="388"/>
                    </a:cubicBezTo>
                    <a:cubicBezTo>
                      <a:pt x="1051" y="309"/>
                      <a:pt x="1051" y="309"/>
                      <a:pt x="1051" y="309"/>
                    </a:cubicBezTo>
                    <a:cubicBezTo>
                      <a:pt x="1018" y="271"/>
                      <a:pt x="957" y="273"/>
                      <a:pt x="927" y="314"/>
                    </a:cubicBezTo>
                    <a:cubicBezTo>
                      <a:pt x="830" y="446"/>
                      <a:pt x="830" y="446"/>
                      <a:pt x="830" y="446"/>
                    </a:cubicBezTo>
                    <a:cubicBezTo>
                      <a:pt x="818" y="463"/>
                      <a:pt x="800" y="473"/>
                      <a:pt x="780" y="477"/>
                    </a:cubicBezTo>
                    <a:cubicBezTo>
                      <a:pt x="646" y="443"/>
                      <a:pt x="646" y="443"/>
                      <a:pt x="646" y="443"/>
                    </a:cubicBezTo>
                    <a:cubicBezTo>
                      <a:pt x="606" y="434"/>
                      <a:pt x="564" y="440"/>
                      <a:pt x="529" y="460"/>
                    </a:cubicBezTo>
                    <a:cubicBezTo>
                      <a:pt x="456" y="504"/>
                      <a:pt x="456" y="504"/>
                      <a:pt x="456" y="504"/>
                    </a:cubicBezTo>
                    <a:cubicBezTo>
                      <a:pt x="425" y="522"/>
                      <a:pt x="389" y="529"/>
                      <a:pt x="353" y="524"/>
                    </a:cubicBezTo>
                    <a:cubicBezTo>
                      <a:pt x="353" y="524"/>
                      <a:pt x="192" y="464"/>
                      <a:pt x="128" y="508"/>
                    </a:cubicBezTo>
                    <a:cubicBezTo>
                      <a:pt x="0" y="576"/>
                      <a:pt x="0" y="576"/>
                      <a:pt x="0" y="576"/>
                    </a:cubicBezTo>
                    <a:cubicBezTo>
                      <a:pt x="780" y="576"/>
                      <a:pt x="780" y="576"/>
                      <a:pt x="780" y="576"/>
                    </a:cubicBezTo>
                    <a:cubicBezTo>
                      <a:pt x="1504" y="576"/>
                      <a:pt x="1504" y="576"/>
                      <a:pt x="1504" y="576"/>
                    </a:cubicBezTo>
                    <a:lnTo>
                      <a:pt x="1504" y="110"/>
                    </a:lnTo>
                    <a:close/>
                  </a:path>
                </a:pathLst>
              </a:custGeom>
              <a:solidFill>
                <a:srgbClr val="2F78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0" name="iŝḷíḋè">
                <a:extLst>
                  <a:ext uri="{FF2B5EF4-FFF2-40B4-BE49-F238E27FC236}">
                    <a16:creationId xmlns:a16="http://schemas.microsoft.com/office/drawing/2014/main" id="{2526CB6F-8718-4395-AEB1-540A31FA5CE4}"/>
                  </a:ext>
                </a:extLst>
              </p:cNvPr>
              <p:cNvSpPr/>
              <p:nvPr/>
            </p:nvSpPr>
            <p:spPr bwMode="auto">
              <a:xfrm>
                <a:off x="5483226" y="3340100"/>
                <a:ext cx="3043238" cy="2543175"/>
              </a:xfrm>
              <a:custGeom>
                <a:avLst/>
                <a:gdLst>
                  <a:gd name="T0" fmla="*/ 0 w 922"/>
                  <a:gd name="T1" fmla="*/ 772 h 772"/>
                  <a:gd name="T2" fmla="*/ 73 w 922"/>
                  <a:gd name="T3" fmla="*/ 727 h 772"/>
                  <a:gd name="T4" fmla="*/ 113 w 922"/>
                  <a:gd name="T5" fmla="*/ 722 h 772"/>
                  <a:gd name="T6" fmla="*/ 168 w 922"/>
                  <a:gd name="T7" fmla="*/ 736 h 772"/>
                  <a:gd name="T8" fmla="*/ 221 w 922"/>
                  <a:gd name="T9" fmla="*/ 718 h 772"/>
                  <a:gd name="T10" fmla="*/ 291 w 922"/>
                  <a:gd name="T11" fmla="*/ 634 h 772"/>
                  <a:gd name="T12" fmla="*/ 375 w 922"/>
                  <a:gd name="T13" fmla="*/ 638 h 772"/>
                  <a:gd name="T14" fmla="*/ 409 w 922"/>
                  <a:gd name="T15" fmla="*/ 687 h 772"/>
                  <a:gd name="T16" fmla="*/ 489 w 922"/>
                  <a:gd name="T17" fmla="*/ 695 h 772"/>
                  <a:gd name="T18" fmla="*/ 525 w 922"/>
                  <a:gd name="T19" fmla="*/ 659 h 772"/>
                  <a:gd name="T20" fmla="*/ 586 w 922"/>
                  <a:gd name="T21" fmla="*/ 649 h 772"/>
                  <a:gd name="T22" fmla="*/ 618 w 922"/>
                  <a:gd name="T23" fmla="*/ 665 h 772"/>
                  <a:gd name="T24" fmla="*/ 691 w 922"/>
                  <a:gd name="T25" fmla="*/ 634 h 772"/>
                  <a:gd name="T26" fmla="*/ 890 w 922"/>
                  <a:gd name="T27" fmla="*/ 18 h 772"/>
                  <a:gd name="T28" fmla="*/ 922 w 922"/>
                  <a:gd name="T29" fmla="*/ 23 h 772"/>
                  <a:gd name="T30" fmla="*/ 908 w 922"/>
                  <a:gd name="T31" fmla="*/ 772 h 772"/>
                  <a:gd name="T32" fmla="*/ 0 w 922"/>
                  <a:gd name="T33" fmla="*/ 772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2" h="772">
                    <a:moveTo>
                      <a:pt x="0" y="772"/>
                    </a:moveTo>
                    <a:cubicBezTo>
                      <a:pt x="73" y="727"/>
                      <a:pt x="73" y="727"/>
                      <a:pt x="73" y="727"/>
                    </a:cubicBezTo>
                    <a:cubicBezTo>
                      <a:pt x="85" y="720"/>
                      <a:pt x="100" y="718"/>
                      <a:pt x="113" y="722"/>
                    </a:cubicBezTo>
                    <a:cubicBezTo>
                      <a:pt x="168" y="736"/>
                      <a:pt x="168" y="736"/>
                      <a:pt x="168" y="736"/>
                    </a:cubicBezTo>
                    <a:cubicBezTo>
                      <a:pt x="187" y="741"/>
                      <a:pt x="208" y="734"/>
                      <a:pt x="221" y="718"/>
                    </a:cubicBezTo>
                    <a:cubicBezTo>
                      <a:pt x="291" y="634"/>
                      <a:pt x="291" y="634"/>
                      <a:pt x="291" y="634"/>
                    </a:cubicBezTo>
                    <a:cubicBezTo>
                      <a:pt x="314" y="607"/>
                      <a:pt x="356" y="609"/>
                      <a:pt x="375" y="638"/>
                    </a:cubicBezTo>
                    <a:cubicBezTo>
                      <a:pt x="409" y="687"/>
                      <a:pt x="409" y="687"/>
                      <a:pt x="409" y="687"/>
                    </a:cubicBezTo>
                    <a:cubicBezTo>
                      <a:pt x="427" y="715"/>
                      <a:pt x="466" y="718"/>
                      <a:pt x="489" y="695"/>
                    </a:cubicBezTo>
                    <a:cubicBezTo>
                      <a:pt x="525" y="659"/>
                      <a:pt x="525" y="659"/>
                      <a:pt x="525" y="659"/>
                    </a:cubicBezTo>
                    <a:cubicBezTo>
                      <a:pt x="541" y="643"/>
                      <a:pt x="566" y="639"/>
                      <a:pt x="586" y="649"/>
                    </a:cubicBezTo>
                    <a:cubicBezTo>
                      <a:pt x="618" y="665"/>
                      <a:pt x="618" y="665"/>
                      <a:pt x="618" y="665"/>
                    </a:cubicBezTo>
                    <a:cubicBezTo>
                      <a:pt x="646" y="679"/>
                      <a:pt x="681" y="665"/>
                      <a:pt x="691" y="634"/>
                    </a:cubicBezTo>
                    <a:cubicBezTo>
                      <a:pt x="890" y="18"/>
                      <a:pt x="890" y="18"/>
                      <a:pt x="890" y="18"/>
                    </a:cubicBezTo>
                    <a:cubicBezTo>
                      <a:pt x="896" y="0"/>
                      <a:pt x="922" y="4"/>
                      <a:pt x="922" y="23"/>
                    </a:cubicBezTo>
                    <a:cubicBezTo>
                      <a:pt x="908" y="772"/>
                      <a:pt x="908" y="772"/>
                      <a:pt x="908" y="772"/>
                    </a:cubicBezTo>
                    <a:lnTo>
                      <a:pt x="0" y="772"/>
                    </a:lnTo>
                    <a:close/>
                  </a:path>
                </a:pathLst>
              </a:custGeom>
              <a:solidFill>
                <a:srgbClr val="031D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1" name="îṩ1íḓè">
                <a:extLst>
                  <a:ext uri="{FF2B5EF4-FFF2-40B4-BE49-F238E27FC236}">
                    <a16:creationId xmlns:a16="http://schemas.microsoft.com/office/drawing/2014/main" id="{6E81E608-1B92-4D68-8A3B-2B3CE25C4F70}"/>
                  </a:ext>
                </a:extLst>
              </p:cNvPr>
              <p:cNvSpPr/>
              <p:nvPr/>
            </p:nvSpPr>
            <p:spPr bwMode="auto">
              <a:xfrm>
                <a:off x="4241801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2" name="î$1iḑé">
                <a:extLst>
                  <a:ext uri="{FF2B5EF4-FFF2-40B4-BE49-F238E27FC236}">
                    <a16:creationId xmlns:a16="http://schemas.microsoft.com/office/drawing/2014/main" id="{E82310E4-0B1D-45E0-93CE-04DBADEB65AB}"/>
                  </a:ext>
                </a:extLst>
              </p:cNvPr>
              <p:cNvSpPr/>
              <p:nvPr/>
            </p:nvSpPr>
            <p:spPr bwMode="auto">
              <a:xfrm>
                <a:off x="6078538" y="4884738"/>
                <a:ext cx="25400" cy="998538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3" name="íŝlídè">
                <a:extLst>
                  <a:ext uri="{FF2B5EF4-FFF2-40B4-BE49-F238E27FC236}">
                    <a16:creationId xmlns:a16="http://schemas.microsoft.com/office/drawing/2014/main" id="{598DC4FC-C56F-4066-A92B-0D8891871472}"/>
                  </a:ext>
                </a:extLst>
              </p:cNvPr>
              <p:cNvSpPr/>
              <p:nvPr/>
            </p:nvSpPr>
            <p:spPr bwMode="auto">
              <a:xfrm>
                <a:off x="7397751" y="3827463"/>
                <a:ext cx="26988" cy="20558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4" name="íśľiḋé">
                <a:extLst>
                  <a:ext uri="{FF2B5EF4-FFF2-40B4-BE49-F238E27FC236}">
                    <a16:creationId xmlns:a16="http://schemas.microsoft.com/office/drawing/2014/main" id="{C62B5A7B-2BA9-4D96-9007-45FEB328D045}"/>
                  </a:ext>
                </a:extLst>
              </p:cNvPr>
              <p:cNvSpPr/>
              <p:nvPr/>
            </p:nvSpPr>
            <p:spPr bwMode="auto">
              <a:xfrm>
                <a:off x="6737351" y="4354513"/>
                <a:ext cx="26988" cy="152876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5" name="îS1íḍè">
                <a:extLst>
                  <a:ext uri="{FF2B5EF4-FFF2-40B4-BE49-F238E27FC236}">
                    <a16:creationId xmlns:a16="http://schemas.microsoft.com/office/drawing/2014/main" id="{0EFD0E18-D7FD-4AC8-93F6-E906C577F458}"/>
                  </a:ext>
                </a:extLst>
              </p:cNvPr>
              <p:cNvSpPr/>
              <p:nvPr/>
            </p:nvSpPr>
            <p:spPr bwMode="auto">
              <a:xfrm>
                <a:off x="5418138" y="5326063"/>
                <a:ext cx="25400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6" name="išḷîḓé">
                <a:extLst>
                  <a:ext uri="{FF2B5EF4-FFF2-40B4-BE49-F238E27FC236}">
                    <a16:creationId xmlns:a16="http://schemas.microsoft.com/office/drawing/2014/main" id="{0FCCD737-10E5-4145-909E-4E333EC9851F}"/>
                  </a:ext>
                </a:extLst>
              </p:cNvPr>
              <p:cNvSpPr/>
              <p:nvPr/>
            </p:nvSpPr>
            <p:spPr bwMode="auto">
              <a:xfrm>
                <a:off x="4849813" y="5326063"/>
                <a:ext cx="26988" cy="557213"/>
              </a:xfrm>
              <a:prstGeom prst="rect">
                <a:avLst/>
              </a:pr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7" name="isḻîḍe">
                <a:extLst>
                  <a:ext uri="{FF2B5EF4-FFF2-40B4-BE49-F238E27FC236}">
                    <a16:creationId xmlns:a16="http://schemas.microsoft.com/office/drawing/2014/main" id="{6A052E05-9D20-4148-8F87-A067414482E6}"/>
                  </a:ext>
                </a:extLst>
              </p:cNvPr>
              <p:cNvSpPr/>
              <p:nvPr/>
            </p:nvSpPr>
            <p:spPr bwMode="auto">
              <a:xfrm>
                <a:off x="6859588" y="1903413"/>
                <a:ext cx="601663" cy="504825"/>
              </a:xfrm>
              <a:custGeom>
                <a:avLst/>
                <a:gdLst>
                  <a:gd name="T0" fmla="*/ 157 w 182"/>
                  <a:gd name="T1" fmla="*/ 0 h 153"/>
                  <a:gd name="T2" fmla="*/ 25 w 182"/>
                  <a:gd name="T3" fmla="*/ 44 h 153"/>
                  <a:gd name="T4" fmla="*/ 1 w 182"/>
                  <a:gd name="T5" fmla="*/ 127 h 153"/>
                  <a:gd name="T6" fmla="*/ 182 w 182"/>
                  <a:gd name="T7" fmla="*/ 23 h 153"/>
                  <a:gd name="T8" fmla="*/ 157 w 182"/>
                  <a:gd name="T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153">
                    <a:moveTo>
                      <a:pt x="157" y="0"/>
                    </a:moveTo>
                    <a:cubicBezTo>
                      <a:pt x="103" y="47"/>
                      <a:pt x="59" y="56"/>
                      <a:pt x="25" y="44"/>
                    </a:cubicBezTo>
                    <a:cubicBezTo>
                      <a:pt x="14" y="63"/>
                      <a:pt x="0" y="92"/>
                      <a:pt x="1" y="127"/>
                    </a:cubicBezTo>
                    <a:cubicBezTo>
                      <a:pt x="106" y="153"/>
                      <a:pt x="182" y="23"/>
                      <a:pt x="182" y="23"/>
                    </a:cubicBezTo>
                    <a:lnTo>
                      <a:pt x="157" y="0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8" name="iṧliďe">
                <a:extLst>
                  <a:ext uri="{FF2B5EF4-FFF2-40B4-BE49-F238E27FC236}">
                    <a16:creationId xmlns:a16="http://schemas.microsoft.com/office/drawing/2014/main" id="{3AA25E7E-586C-4601-A365-04C5E7C5BC58}"/>
                  </a:ext>
                </a:extLst>
              </p:cNvPr>
              <p:cNvSpPr/>
              <p:nvPr/>
            </p:nvSpPr>
            <p:spPr bwMode="auto">
              <a:xfrm>
                <a:off x="6507163" y="1695450"/>
                <a:ext cx="79375" cy="30163"/>
              </a:xfrm>
              <a:custGeom>
                <a:avLst/>
                <a:gdLst>
                  <a:gd name="T0" fmla="*/ 50 w 50"/>
                  <a:gd name="T1" fmla="*/ 19 h 19"/>
                  <a:gd name="T2" fmla="*/ 0 w 50"/>
                  <a:gd name="T3" fmla="*/ 0 h 19"/>
                  <a:gd name="T4" fmla="*/ 50 w 5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19"/>
                    </a:moveTo>
                    <a:lnTo>
                      <a:pt x="0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23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9" name="îšļíďê">
                <a:extLst>
                  <a:ext uri="{FF2B5EF4-FFF2-40B4-BE49-F238E27FC236}">
                    <a16:creationId xmlns:a16="http://schemas.microsoft.com/office/drawing/2014/main" id="{8D04F7E9-487E-4AB6-9A41-B81BC56B774E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0" name="iṥlíḓé">
                <a:extLst>
                  <a:ext uri="{FF2B5EF4-FFF2-40B4-BE49-F238E27FC236}">
                    <a16:creationId xmlns:a16="http://schemas.microsoft.com/office/drawing/2014/main" id="{52F339CB-5603-4D62-B6CD-FDC5377534DD}"/>
                  </a:ext>
                </a:extLst>
              </p:cNvPr>
              <p:cNvSpPr/>
              <p:nvPr/>
            </p:nvSpPr>
            <p:spPr bwMode="auto">
              <a:xfrm>
                <a:off x="3529013" y="5514975"/>
                <a:ext cx="1588" cy="1588"/>
              </a:xfrm>
              <a:prstGeom prst="rect">
                <a:avLst/>
              </a:pr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1" name="ísḷîḓê">
                <a:extLst>
                  <a:ext uri="{FF2B5EF4-FFF2-40B4-BE49-F238E27FC236}">
                    <a16:creationId xmlns:a16="http://schemas.microsoft.com/office/drawing/2014/main" id="{D6B3D6F6-5DEA-4E7E-9E7E-010AB511323B}"/>
                  </a:ext>
                </a:extLst>
              </p:cNvPr>
              <p:cNvSpPr/>
              <p:nvPr/>
            </p:nvSpPr>
            <p:spPr bwMode="auto">
              <a:xfrm>
                <a:off x="4700588" y="1792288"/>
                <a:ext cx="1790700" cy="836613"/>
              </a:xfrm>
              <a:custGeom>
                <a:avLst/>
                <a:gdLst>
                  <a:gd name="T0" fmla="*/ 542 w 542"/>
                  <a:gd name="T1" fmla="*/ 207 h 254"/>
                  <a:gd name="T2" fmla="*/ 412 w 542"/>
                  <a:gd name="T3" fmla="*/ 161 h 254"/>
                  <a:gd name="T4" fmla="*/ 0 w 542"/>
                  <a:gd name="T5" fmla="*/ 72 h 254"/>
                  <a:gd name="T6" fmla="*/ 32 w 542"/>
                  <a:gd name="T7" fmla="*/ 84 h 254"/>
                  <a:gd name="T8" fmla="*/ 19 w 542"/>
                  <a:gd name="T9" fmla="*/ 116 h 254"/>
                  <a:gd name="T10" fmla="*/ 383 w 542"/>
                  <a:gd name="T11" fmla="*/ 200 h 254"/>
                  <a:gd name="T12" fmla="*/ 514 w 542"/>
                  <a:gd name="T13" fmla="*/ 251 h 254"/>
                  <a:gd name="T14" fmla="*/ 537 w 542"/>
                  <a:gd name="T15" fmla="*/ 254 h 254"/>
                  <a:gd name="T16" fmla="*/ 542 w 542"/>
                  <a:gd name="T17" fmla="*/ 20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2" h="254">
                    <a:moveTo>
                      <a:pt x="542" y="207"/>
                    </a:moveTo>
                    <a:cubicBezTo>
                      <a:pt x="493" y="201"/>
                      <a:pt x="444" y="185"/>
                      <a:pt x="412" y="161"/>
                    </a:cubicBezTo>
                    <a:cubicBezTo>
                      <a:pt x="298" y="77"/>
                      <a:pt x="160" y="0"/>
                      <a:pt x="0" y="72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19" y="116"/>
                      <a:pt x="19" y="116"/>
                      <a:pt x="19" y="116"/>
                    </a:cubicBezTo>
                    <a:cubicBezTo>
                      <a:pt x="157" y="54"/>
                      <a:pt x="275" y="120"/>
                      <a:pt x="383" y="200"/>
                    </a:cubicBezTo>
                    <a:cubicBezTo>
                      <a:pt x="417" y="225"/>
                      <a:pt x="464" y="243"/>
                      <a:pt x="514" y="251"/>
                    </a:cubicBezTo>
                    <a:cubicBezTo>
                      <a:pt x="522" y="253"/>
                      <a:pt x="529" y="254"/>
                      <a:pt x="537" y="254"/>
                    </a:cubicBezTo>
                    <a:cubicBezTo>
                      <a:pt x="537" y="240"/>
                      <a:pt x="539" y="222"/>
                      <a:pt x="542" y="207"/>
                    </a:cubicBezTo>
                    <a:close/>
                  </a:path>
                </a:pathLst>
              </a:cu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2" name="ïṣ1îdê">
                <a:extLst>
                  <a:ext uri="{FF2B5EF4-FFF2-40B4-BE49-F238E27FC236}">
                    <a16:creationId xmlns:a16="http://schemas.microsoft.com/office/drawing/2014/main" id="{1D308470-5C6F-4FFF-949B-52212465105C}"/>
                  </a:ext>
                </a:extLst>
              </p:cNvPr>
              <p:cNvSpPr/>
              <p:nvPr/>
            </p:nvSpPr>
            <p:spPr bwMode="auto">
              <a:xfrm>
                <a:off x="4965701" y="4443413"/>
                <a:ext cx="320675" cy="468313"/>
              </a:xfrm>
              <a:custGeom>
                <a:avLst/>
                <a:gdLst>
                  <a:gd name="T0" fmla="*/ 6 w 97"/>
                  <a:gd name="T1" fmla="*/ 0 h 142"/>
                  <a:gd name="T2" fmla="*/ 3 w 97"/>
                  <a:gd name="T3" fmla="*/ 18 h 142"/>
                  <a:gd name="T4" fmla="*/ 88 w 97"/>
                  <a:gd name="T5" fmla="*/ 140 h 142"/>
                  <a:gd name="T6" fmla="*/ 97 w 97"/>
                  <a:gd name="T7" fmla="*/ 138 h 142"/>
                  <a:gd name="T8" fmla="*/ 49 w 97"/>
                  <a:gd name="T9" fmla="*/ 87 h 142"/>
                  <a:gd name="T10" fmla="*/ 6 w 97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142">
                    <a:moveTo>
                      <a:pt x="6" y="0"/>
                    </a:moveTo>
                    <a:cubicBezTo>
                      <a:pt x="2" y="4"/>
                      <a:pt x="0" y="11"/>
                      <a:pt x="3" y="18"/>
                    </a:cubicBezTo>
                    <a:cubicBezTo>
                      <a:pt x="13" y="42"/>
                      <a:pt x="41" y="107"/>
                      <a:pt x="88" y="140"/>
                    </a:cubicBezTo>
                    <a:cubicBezTo>
                      <a:pt x="91" y="142"/>
                      <a:pt x="95" y="141"/>
                      <a:pt x="97" y="138"/>
                    </a:cubicBezTo>
                    <a:cubicBezTo>
                      <a:pt x="85" y="130"/>
                      <a:pt x="69" y="114"/>
                      <a:pt x="49" y="87"/>
                    </a:cubicBezTo>
                    <a:cubicBezTo>
                      <a:pt x="18" y="45"/>
                      <a:pt x="9" y="17"/>
                      <a:pt x="6" y="0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3" name="íṧḻiďè">
                <a:extLst>
                  <a:ext uri="{FF2B5EF4-FFF2-40B4-BE49-F238E27FC236}">
                    <a16:creationId xmlns:a16="http://schemas.microsoft.com/office/drawing/2014/main" id="{6B712BF2-7177-4B40-ABE7-3CDD2F6C9498}"/>
                  </a:ext>
                </a:extLst>
              </p:cNvPr>
              <p:cNvSpPr/>
              <p:nvPr/>
            </p:nvSpPr>
            <p:spPr bwMode="auto">
              <a:xfrm>
                <a:off x="4984751" y="4381500"/>
                <a:ext cx="314325" cy="517525"/>
              </a:xfrm>
              <a:custGeom>
                <a:avLst/>
                <a:gdLst>
                  <a:gd name="T0" fmla="*/ 51 w 95"/>
                  <a:gd name="T1" fmla="*/ 9 h 157"/>
                  <a:gd name="T2" fmla="*/ 1 w 95"/>
                  <a:gd name="T3" fmla="*/ 19 h 157"/>
                  <a:gd name="T4" fmla="*/ 0 w 95"/>
                  <a:gd name="T5" fmla="*/ 19 h 157"/>
                  <a:gd name="T6" fmla="*/ 43 w 95"/>
                  <a:gd name="T7" fmla="*/ 106 h 157"/>
                  <a:gd name="T8" fmla="*/ 91 w 95"/>
                  <a:gd name="T9" fmla="*/ 157 h 157"/>
                  <a:gd name="T10" fmla="*/ 92 w 95"/>
                  <a:gd name="T11" fmla="*/ 154 h 157"/>
                  <a:gd name="T12" fmla="*/ 51 w 95"/>
                  <a:gd name="T13" fmla="*/ 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157">
                    <a:moveTo>
                      <a:pt x="51" y="9"/>
                    </a:moveTo>
                    <a:cubicBezTo>
                      <a:pt x="51" y="9"/>
                      <a:pt x="23" y="0"/>
                      <a:pt x="1" y="19"/>
                    </a:cubicBezTo>
                    <a:cubicBezTo>
                      <a:pt x="1" y="19"/>
                      <a:pt x="0" y="19"/>
                      <a:pt x="0" y="19"/>
                    </a:cubicBezTo>
                    <a:cubicBezTo>
                      <a:pt x="3" y="36"/>
                      <a:pt x="12" y="64"/>
                      <a:pt x="43" y="106"/>
                    </a:cubicBezTo>
                    <a:cubicBezTo>
                      <a:pt x="63" y="133"/>
                      <a:pt x="79" y="149"/>
                      <a:pt x="91" y="157"/>
                    </a:cubicBezTo>
                    <a:cubicBezTo>
                      <a:pt x="91" y="156"/>
                      <a:pt x="92" y="155"/>
                      <a:pt x="92" y="154"/>
                    </a:cubicBezTo>
                    <a:cubicBezTo>
                      <a:pt x="95" y="127"/>
                      <a:pt x="42" y="107"/>
                      <a:pt x="51" y="9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4" name="íṩ1iďé">
                <a:extLst>
                  <a:ext uri="{FF2B5EF4-FFF2-40B4-BE49-F238E27FC236}">
                    <a16:creationId xmlns:a16="http://schemas.microsoft.com/office/drawing/2014/main" id="{5A78045F-DC34-4B84-9AD3-5879DF866536}"/>
                  </a:ext>
                </a:extLst>
              </p:cNvPr>
              <p:cNvSpPr/>
              <p:nvPr/>
            </p:nvSpPr>
            <p:spPr bwMode="auto">
              <a:xfrm>
                <a:off x="5054601" y="4283075"/>
                <a:ext cx="177800" cy="212725"/>
              </a:xfrm>
              <a:custGeom>
                <a:avLst/>
                <a:gdLst>
                  <a:gd name="T0" fmla="*/ 50 w 54"/>
                  <a:gd name="T1" fmla="*/ 32 h 65"/>
                  <a:gd name="T2" fmla="*/ 32 w 54"/>
                  <a:gd name="T3" fmla="*/ 59 h 65"/>
                  <a:gd name="T4" fmla="*/ 17 w 54"/>
                  <a:gd name="T5" fmla="*/ 63 h 65"/>
                  <a:gd name="T6" fmla="*/ 3 w 54"/>
                  <a:gd name="T7" fmla="*/ 51 h 65"/>
                  <a:gd name="T8" fmla="*/ 2 w 54"/>
                  <a:gd name="T9" fmla="*/ 38 h 65"/>
                  <a:gd name="T10" fmla="*/ 21 w 54"/>
                  <a:gd name="T11" fmla="*/ 8 h 65"/>
                  <a:gd name="T12" fmla="*/ 40 w 54"/>
                  <a:gd name="T13" fmla="*/ 6 h 65"/>
                  <a:gd name="T14" fmla="*/ 50 w 54"/>
                  <a:gd name="T15" fmla="*/ 17 h 65"/>
                  <a:gd name="T16" fmla="*/ 50 w 54"/>
                  <a:gd name="T17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65">
                    <a:moveTo>
                      <a:pt x="50" y="32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28" y="63"/>
                      <a:pt x="22" y="65"/>
                      <a:pt x="17" y="63"/>
                    </a:cubicBezTo>
                    <a:cubicBezTo>
                      <a:pt x="12" y="61"/>
                      <a:pt x="7" y="57"/>
                      <a:pt x="3" y="51"/>
                    </a:cubicBezTo>
                    <a:cubicBezTo>
                      <a:pt x="0" y="47"/>
                      <a:pt x="0" y="42"/>
                      <a:pt x="2" y="3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5" y="1"/>
                      <a:pt x="35" y="0"/>
                      <a:pt x="40" y="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3" y="21"/>
                      <a:pt x="54" y="28"/>
                      <a:pt x="50" y="3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5" name="ïşḻïḓe">
                <a:extLst>
                  <a:ext uri="{FF2B5EF4-FFF2-40B4-BE49-F238E27FC236}">
                    <a16:creationId xmlns:a16="http://schemas.microsoft.com/office/drawing/2014/main" id="{90D699EC-4098-438A-884A-8C4314ECBF64}"/>
                  </a:ext>
                </a:extLst>
              </p:cNvPr>
              <p:cNvSpPr/>
              <p:nvPr/>
            </p:nvSpPr>
            <p:spPr bwMode="auto">
              <a:xfrm>
                <a:off x="5110163" y="4605338"/>
                <a:ext cx="76200" cy="42863"/>
              </a:xfrm>
              <a:custGeom>
                <a:avLst/>
                <a:gdLst>
                  <a:gd name="T0" fmla="*/ 20 w 23"/>
                  <a:gd name="T1" fmla="*/ 13 h 13"/>
                  <a:gd name="T2" fmla="*/ 18 w 23"/>
                  <a:gd name="T3" fmla="*/ 11 h 13"/>
                  <a:gd name="T4" fmla="*/ 12 w 23"/>
                  <a:gd name="T5" fmla="*/ 5 h 13"/>
                  <a:gd name="T6" fmla="*/ 4 w 23"/>
                  <a:gd name="T7" fmla="*/ 6 h 13"/>
                  <a:gd name="T8" fmla="*/ 1 w 23"/>
                  <a:gd name="T9" fmla="*/ 6 h 13"/>
                  <a:gd name="T10" fmla="*/ 2 w 23"/>
                  <a:gd name="T11" fmla="*/ 3 h 13"/>
                  <a:gd name="T12" fmla="*/ 14 w 23"/>
                  <a:gd name="T13" fmla="*/ 2 h 13"/>
                  <a:gd name="T14" fmla="*/ 22 w 23"/>
                  <a:gd name="T15" fmla="*/ 10 h 13"/>
                  <a:gd name="T16" fmla="*/ 21 w 23"/>
                  <a:gd name="T17" fmla="*/ 13 h 13"/>
                  <a:gd name="T18" fmla="*/ 20 w 23"/>
                  <a:gd name="T1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3">
                    <a:moveTo>
                      <a:pt x="20" y="13"/>
                    </a:moveTo>
                    <a:cubicBezTo>
                      <a:pt x="19" y="13"/>
                      <a:pt x="19" y="12"/>
                      <a:pt x="18" y="11"/>
                    </a:cubicBezTo>
                    <a:cubicBezTo>
                      <a:pt x="18" y="9"/>
                      <a:pt x="15" y="6"/>
                      <a:pt x="12" y="5"/>
                    </a:cubicBezTo>
                    <a:cubicBezTo>
                      <a:pt x="9" y="4"/>
                      <a:pt x="6" y="5"/>
                      <a:pt x="4" y="6"/>
                    </a:cubicBezTo>
                    <a:cubicBezTo>
                      <a:pt x="3" y="7"/>
                      <a:pt x="2" y="7"/>
                      <a:pt x="1" y="6"/>
                    </a:cubicBezTo>
                    <a:cubicBezTo>
                      <a:pt x="0" y="5"/>
                      <a:pt x="1" y="4"/>
                      <a:pt x="2" y="3"/>
                    </a:cubicBezTo>
                    <a:cubicBezTo>
                      <a:pt x="5" y="1"/>
                      <a:pt x="9" y="0"/>
                      <a:pt x="14" y="2"/>
                    </a:cubicBezTo>
                    <a:cubicBezTo>
                      <a:pt x="18" y="3"/>
                      <a:pt x="21" y="6"/>
                      <a:pt x="22" y="10"/>
                    </a:cubicBezTo>
                    <a:cubicBezTo>
                      <a:pt x="23" y="11"/>
                      <a:pt x="22" y="12"/>
                      <a:pt x="21" y="13"/>
                    </a:cubicBezTo>
                    <a:cubicBezTo>
                      <a:pt x="21" y="13"/>
                      <a:pt x="21" y="13"/>
                      <a:pt x="20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6" name="íšľídè">
                <a:extLst>
                  <a:ext uri="{FF2B5EF4-FFF2-40B4-BE49-F238E27FC236}">
                    <a16:creationId xmlns:a16="http://schemas.microsoft.com/office/drawing/2014/main" id="{33CCAEA3-B603-488F-9144-57324362984A}"/>
                  </a:ext>
                </a:extLst>
              </p:cNvPr>
              <p:cNvSpPr/>
              <p:nvPr/>
            </p:nvSpPr>
            <p:spPr bwMode="auto">
              <a:xfrm>
                <a:off x="5146676" y="4675188"/>
                <a:ext cx="69850" cy="41275"/>
              </a:xfrm>
              <a:custGeom>
                <a:avLst/>
                <a:gdLst>
                  <a:gd name="T0" fmla="*/ 18 w 21"/>
                  <a:gd name="T1" fmla="*/ 13 h 13"/>
                  <a:gd name="T2" fmla="*/ 16 w 21"/>
                  <a:gd name="T3" fmla="*/ 12 h 13"/>
                  <a:gd name="T4" fmla="*/ 3 w 21"/>
                  <a:gd name="T5" fmla="*/ 6 h 13"/>
                  <a:gd name="T6" fmla="*/ 0 w 21"/>
                  <a:gd name="T7" fmla="*/ 5 h 13"/>
                  <a:gd name="T8" fmla="*/ 2 w 21"/>
                  <a:gd name="T9" fmla="*/ 3 h 13"/>
                  <a:gd name="T10" fmla="*/ 20 w 21"/>
                  <a:gd name="T11" fmla="*/ 10 h 13"/>
                  <a:gd name="T12" fmla="*/ 19 w 21"/>
                  <a:gd name="T13" fmla="*/ 13 h 13"/>
                  <a:gd name="T14" fmla="*/ 18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8" y="13"/>
                    </a:moveTo>
                    <a:cubicBezTo>
                      <a:pt x="18" y="13"/>
                      <a:pt x="17" y="13"/>
                      <a:pt x="16" y="12"/>
                    </a:cubicBezTo>
                    <a:cubicBezTo>
                      <a:pt x="14" y="7"/>
                      <a:pt x="8" y="4"/>
                      <a:pt x="3" y="6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8" y="0"/>
                      <a:pt x="17" y="3"/>
                      <a:pt x="20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7" name="íṡ1íḋè">
                <a:extLst>
                  <a:ext uri="{FF2B5EF4-FFF2-40B4-BE49-F238E27FC236}">
                    <a16:creationId xmlns:a16="http://schemas.microsoft.com/office/drawing/2014/main" id="{5F50CE29-072C-4289-B93C-E000C86F12D7}"/>
                  </a:ext>
                </a:extLst>
              </p:cNvPr>
              <p:cNvSpPr/>
              <p:nvPr/>
            </p:nvSpPr>
            <p:spPr bwMode="auto">
              <a:xfrm>
                <a:off x="5094288" y="2836863"/>
                <a:ext cx="1149350" cy="1577975"/>
              </a:xfrm>
              <a:custGeom>
                <a:avLst/>
                <a:gdLst>
                  <a:gd name="T0" fmla="*/ 194 w 348"/>
                  <a:gd name="T1" fmla="*/ 14 h 479"/>
                  <a:gd name="T2" fmla="*/ 160 w 348"/>
                  <a:gd name="T3" fmla="*/ 258 h 479"/>
                  <a:gd name="T4" fmla="*/ 79 w 348"/>
                  <a:gd name="T5" fmla="*/ 301 h 479"/>
                  <a:gd name="T6" fmla="*/ 0 w 348"/>
                  <a:gd name="T7" fmla="*/ 446 h 479"/>
                  <a:gd name="T8" fmla="*/ 48 w 348"/>
                  <a:gd name="T9" fmla="*/ 479 h 479"/>
                  <a:gd name="T10" fmla="*/ 223 w 348"/>
                  <a:gd name="T11" fmla="*/ 302 h 479"/>
                  <a:gd name="T12" fmla="*/ 348 w 348"/>
                  <a:gd name="T13" fmla="*/ 85 h 479"/>
                  <a:gd name="T14" fmla="*/ 324 w 348"/>
                  <a:gd name="T15" fmla="*/ 0 h 479"/>
                  <a:gd name="T16" fmla="*/ 194 w 348"/>
                  <a:gd name="T17" fmla="*/ 1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8" h="479">
                    <a:moveTo>
                      <a:pt x="194" y="14"/>
                    </a:moveTo>
                    <a:cubicBezTo>
                      <a:pt x="194" y="14"/>
                      <a:pt x="177" y="182"/>
                      <a:pt x="160" y="258"/>
                    </a:cubicBezTo>
                    <a:cubicBezTo>
                      <a:pt x="160" y="258"/>
                      <a:pt x="109" y="276"/>
                      <a:pt x="79" y="301"/>
                    </a:cubicBezTo>
                    <a:cubicBezTo>
                      <a:pt x="50" y="327"/>
                      <a:pt x="0" y="446"/>
                      <a:pt x="0" y="446"/>
                    </a:cubicBezTo>
                    <a:cubicBezTo>
                      <a:pt x="0" y="446"/>
                      <a:pt x="25" y="478"/>
                      <a:pt x="48" y="479"/>
                    </a:cubicBezTo>
                    <a:cubicBezTo>
                      <a:pt x="223" y="302"/>
                      <a:pt x="223" y="302"/>
                      <a:pt x="223" y="302"/>
                    </a:cubicBezTo>
                    <a:cubicBezTo>
                      <a:pt x="348" y="85"/>
                      <a:pt x="348" y="85"/>
                      <a:pt x="348" y="85"/>
                    </a:cubicBezTo>
                    <a:cubicBezTo>
                      <a:pt x="324" y="0"/>
                      <a:pt x="324" y="0"/>
                      <a:pt x="324" y="0"/>
                    </a:cubicBezTo>
                    <a:lnTo>
                      <a:pt x="194" y="14"/>
                    </a:lnTo>
                    <a:close/>
                  </a:path>
                </a:pathLst>
              </a:custGeom>
              <a:gradFill>
                <a:gsLst>
                  <a:gs pos="0">
                    <a:srgbClr val="0017A3"/>
                  </a:gs>
                  <a:gs pos="100000">
                    <a:srgbClr val="190F08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8" name="išḷîḓe">
                <a:extLst>
                  <a:ext uri="{FF2B5EF4-FFF2-40B4-BE49-F238E27FC236}">
                    <a16:creationId xmlns:a16="http://schemas.microsoft.com/office/drawing/2014/main" id="{8B5FA117-3DAB-43CB-BB6F-9ADFF03DFF1E}"/>
                  </a:ext>
                </a:extLst>
              </p:cNvPr>
              <p:cNvSpPr/>
              <p:nvPr/>
            </p:nvSpPr>
            <p:spPr bwMode="auto">
              <a:xfrm>
                <a:off x="7602538" y="3082925"/>
                <a:ext cx="271463" cy="490538"/>
              </a:xfrm>
              <a:custGeom>
                <a:avLst/>
                <a:gdLst>
                  <a:gd name="T0" fmla="*/ 0 w 82"/>
                  <a:gd name="T1" fmla="*/ 147 h 149"/>
                  <a:gd name="T2" fmla="*/ 17 w 82"/>
                  <a:gd name="T3" fmla="*/ 141 h 149"/>
                  <a:gd name="T4" fmla="*/ 81 w 82"/>
                  <a:gd name="T5" fmla="*/ 6 h 149"/>
                  <a:gd name="T6" fmla="*/ 76 w 82"/>
                  <a:gd name="T7" fmla="*/ 0 h 149"/>
                  <a:gd name="T8" fmla="*/ 55 w 82"/>
                  <a:gd name="T9" fmla="*/ 66 h 149"/>
                  <a:gd name="T10" fmla="*/ 0 w 82"/>
                  <a:gd name="T11" fmla="*/ 147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149">
                    <a:moveTo>
                      <a:pt x="0" y="147"/>
                    </a:moveTo>
                    <a:cubicBezTo>
                      <a:pt x="6" y="149"/>
                      <a:pt x="13" y="146"/>
                      <a:pt x="17" y="141"/>
                    </a:cubicBezTo>
                    <a:cubicBezTo>
                      <a:pt x="34" y="120"/>
                      <a:pt x="76" y="63"/>
                      <a:pt x="81" y="6"/>
                    </a:cubicBezTo>
                    <a:cubicBezTo>
                      <a:pt x="82" y="3"/>
                      <a:pt x="79" y="0"/>
                      <a:pt x="76" y="0"/>
                    </a:cubicBezTo>
                    <a:cubicBezTo>
                      <a:pt x="74" y="14"/>
                      <a:pt x="68" y="35"/>
                      <a:pt x="55" y="66"/>
                    </a:cubicBezTo>
                    <a:cubicBezTo>
                      <a:pt x="33" y="114"/>
                      <a:pt x="14" y="136"/>
                      <a:pt x="0" y="147"/>
                    </a:cubicBezTo>
                    <a:close/>
                  </a:path>
                </a:pathLst>
              </a:custGeom>
              <a:solidFill>
                <a:srgbClr val="00C0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49" name="iṧļïďè">
                <a:extLst>
                  <a:ext uri="{FF2B5EF4-FFF2-40B4-BE49-F238E27FC236}">
                    <a16:creationId xmlns:a16="http://schemas.microsoft.com/office/drawing/2014/main" id="{A96E6A09-22DC-460D-950D-DA7080F2D5D1}"/>
                  </a:ext>
                </a:extLst>
              </p:cNvPr>
              <p:cNvSpPr/>
              <p:nvPr/>
            </p:nvSpPr>
            <p:spPr bwMode="auto">
              <a:xfrm>
                <a:off x="7491413" y="3082925"/>
                <a:ext cx="361950" cy="484188"/>
              </a:xfrm>
              <a:custGeom>
                <a:avLst/>
                <a:gdLst>
                  <a:gd name="T0" fmla="*/ 0 w 110"/>
                  <a:gd name="T1" fmla="*/ 108 h 147"/>
                  <a:gd name="T2" fmla="*/ 34 w 110"/>
                  <a:gd name="T3" fmla="*/ 147 h 147"/>
                  <a:gd name="T4" fmla="*/ 34 w 110"/>
                  <a:gd name="T5" fmla="*/ 147 h 147"/>
                  <a:gd name="T6" fmla="*/ 89 w 110"/>
                  <a:gd name="T7" fmla="*/ 66 h 147"/>
                  <a:gd name="T8" fmla="*/ 110 w 110"/>
                  <a:gd name="T9" fmla="*/ 0 h 147"/>
                  <a:gd name="T10" fmla="*/ 106 w 110"/>
                  <a:gd name="T11" fmla="*/ 0 h 147"/>
                  <a:gd name="T12" fmla="*/ 17 w 110"/>
                  <a:gd name="T13" fmla="*/ 75 h 147"/>
                  <a:gd name="T14" fmla="*/ 0 w 110"/>
                  <a:gd name="T15" fmla="*/ 10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47">
                    <a:moveTo>
                      <a:pt x="0" y="108"/>
                    </a:moveTo>
                    <a:cubicBezTo>
                      <a:pt x="0" y="108"/>
                      <a:pt x="6" y="137"/>
                      <a:pt x="34" y="147"/>
                    </a:cubicBezTo>
                    <a:cubicBezTo>
                      <a:pt x="34" y="147"/>
                      <a:pt x="34" y="147"/>
                      <a:pt x="34" y="147"/>
                    </a:cubicBezTo>
                    <a:cubicBezTo>
                      <a:pt x="48" y="136"/>
                      <a:pt x="67" y="114"/>
                      <a:pt x="89" y="66"/>
                    </a:cubicBezTo>
                    <a:cubicBezTo>
                      <a:pt x="102" y="35"/>
                      <a:pt x="108" y="14"/>
                      <a:pt x="110" y="0"/>
                    </a:cubicBezTo>
                    <a:cubicBezTo>
                      <a:pt x="109" y="0"/>
                      <a:pt x="107" y="0"/>
                      <a:pt x="106" y="0"/>
                    </a:cubicBezTo>
                    <a:cubicBezTo>
                      <a:pt x="88" y="8"/>
                      <a:pt x="51" y="64"/>
                      <a:pt x="17" y="75"/>
                    </a:cubicBezTo>
                    <a:cubicBezTo>
                      <a:pt x="1" y="80"/>
                      <a:pt x="13" y="99"/>
                      <a:pt x="0" y="108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0" name="îṩliďê">
                <a:extLst>
                  <a:ext uri="{FF2B5EF4-FFF2-40B4-BE49-F238E27FC236}">
                    <a16:creationId xmlns:a16="http://schemas.microsoft.com/office/drawing/2014/main" id="{E7141909-1E1E-4808-B38A-9CE0BCB68AE9}"/>
                  </a:ext>
                </a:extLst>
              </p:cNvPr>
              <p:cNvSpPr/>
              <p:nvPr/>
            </p:nvSpPr>
            <p:spPr bwMode="auto">
              <a:xfrm>
                <a:off x="7354888" y="3275013"/>
                <a:ext cx="219075" cy="169863"/>
              </a:xfrm>
              <a:custGeom>
                <a:avLst/>
                <a:gdLst>
                  <a:gd name="T0" fmla="*/ 30 w 66"/>
                  <a:gd name="T1" fmla="*/ 2 h 52"/>
                  <a:gd name="T2" fmla="*/ 58 w 66"/>
                  <a:gd name="T3" fmla="*/ 19 h 52"/>
                  <a:gd name="T4" fmla="*/ 64 w 66"/>
                  <a:gd name="T5" fmla="*/ 33 h 52"/>
                  <a:gd name="T6" fmla="*/ 53 w 66"/>
                  <a:gd name="T7" fmla="*/ 49 h 52"/>
                  <a:gd name="T8" fmla="*/ 40 w 66"/>
                  <a:gd name="T9" fmla="*/ 50 h 52"/>
                  <a:gd name="T10" fmla="*/ 9 w 66"/>
                  <a:gd name="T11" fmla="*/ 34 h 52"/>
                  <a:gd name="T12" fmla="*/ 5 w 66"/>
                  <a:gd name="T13" fmla="*/ 15 h 52"/>
                  <a:gd name="T14" fmla="*/ 15 w 66"/>
                  <a:gd name="T15" fmla="*/ 5 h 52"/>
                  <a:gd name="T16" fmla="*/ 30 w 66"/>
                  <a:gd name="T17" fmla="*/ 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2">
                    <a:moveTo>
                      <a:pt x="30" y="2"/>
                    </a:moveTo>
                    <a:cubicBezTo>
                      <a:pt x="58" y="19"/>
                      <a:pt x="58" y="19"/>
                      <a:pt x="58" y="19"/>
                    </a:cubicBezTo>
                    <a:cubicBezTo>
                      <a:pt x="63" y="22"/>
                      <a:pt x="66" y="28"/>
                      <a:pt x="64" y="33"/>
                    </a:cubicBezTo>
                    <a:cubicBezTo>
                      <a:pt x="62" y="38"/>
                      <a:pt x="59" y="44"/>
                      <a:pt x="53" y="49"/>
                    </a:cubicBezTo>
                    <a:cubicBezTo>
                      <a:pt x="49" y="52"/>
                      <a:pt x="44" y="52"/>
                      <a:pt x="40" y="50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" y="31"/>
                      <a:pt x="0" y="21"/>
                      <a:pt x="5" y="1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9" y="0"/>
                      <a:pt x="25" y="0"/>
                      <a:pt x="30" y="2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AC6F"/>
                  </a:gs>
                  <a:gs pos="0">
                    <a:srgbClr val="FF9566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1" name="ïsḻïḍe">
                <a:extLst>
                  <a:ext uri="{FF2B5EF4-FFF2-40B4-BE49-F238E27FC236}">
                    <a16:creationId xmlns:a16="http://schemas.microsoft.com/office/drawing/2014/main" id="{61735976-3F41-4831-9F9A-2516BC457C1E}"/>
                  </a:ext>
                </a:extLst>
              </p:cNvPr>
              <p:cNvSpPr/>
              <p:nvPr/>
            </p:nvSpPr>
            <p:spPr bwMode="auto">
              <a:xfrm>
                <a:off x="7648576" y="3248025"/>
                <a:ext cx="66675" cy="104775"/>
              </a:xfrm>
              <a:custGeom>
                <a:avLst/>
                <a:gdLst>
                  <a:gd name="T0" fmla="*/ 18 w 20"/>
                  <a:gd name="T1" fmla="*/ 32 h 32"/>
                  <a:gd name="T2" fmla="*/ 17 w 20"/>
                  <a:gd name="T3" fmla="*/ 31 h 32"/>
                  <a:gd name="T4" fmla="*/ 0 w 20"/>
                  <a:gd name="T5" fmla="*/ 2 h 32"/>
                  <a:gd name="T6" fmla="*/ 2 w 20"/>
                  <a:gd name="T7" fmla="*/ 0 h 32"/>
                  <a:gd name="T8" fmla="*/ 4 w 20"/>
                  <a:gd name="T9" fmla="*/ 2 h 32"/>
                  <a:gd name="T10" fmla="*/ 19 w 20"/>
                  <a:gd name="T11" fmla="*/ 29 h 32"/>
                  <a:gd name="T12" fmla="*/ 19 w 20"/>
                  <a:gd name="T13" fmla="*/ 31 h 32"/>
                  <a:gd name="T14" fmla="*/ 18 w 20"/>
                  <a:gd name="T1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32">
                    <a:moveTo>
                      <a:pt x="18" y="32"/>
                    </a:moveTo>
                    <a:cubicBezTo>
                      <a:pt x="18" y="32"/>
                      <a:pt x="17" y="32"/>
                      <a:pt x="17" y="31"/>
                    </a:cubicBezTo>
                    <a:cubicBezTo>
                      <a:pt x="8" y="23"/>
                      <a:pt x="0" y="1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11" y="20"/>
                      <a:pt x="19" y="29"/>
                    </a:cubicBezTo>
                    <a:cubicBezTo>
                      <a:pt x="20" y="29"/>
                      <a:pt x="20" y="31"/>
                      <a:pt x="19" y="31"/>
                    </a:cubicBezTo>
                    <a:cubicBezTo>
                      <a:pt x="19" y="32"/>
                      <a:pt x="19" y="32"/>
                      <a:pt x="18" y="32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2" name="î$ļîḓé">
                <a:extLst>
                  <a:ext uri="{FF2B5EF4-FFF2-40B4-BE49-F238E27FC236}">
                    <a16:creationId xmlns:a16="http://schemas.microsoft.com/office/drawing/2014/main" id="{675DB47E-C745-47AF-9B2A-3B89FBF8B70A}"/>
                  </a:ext>
                </a:extLst>
              </p:cNvPr>
              <p:cNvSpPr/>
              <p:nvPr/>
            </p:nvSpPr>
            <p:spPr bwMode="auto">
              <a:xfrm>
                <a:off x="7688263" y="3198813"/>
                <a:ext cx="66675" cy="95250"/>
              </a:xfrm>
              <a:custGeom>
                <a:avLst/>
                <a:gdLst>
                  <a:gd name="T0" fmla="*/ 18 w 20"/>
                  <a:gd name="T1" fmla="*/ 29 h 29"/>
                  <a:gd name="T2" fmla="*/ 18 w 20"/>
                  <a:gd name="T3" fmla="*/ 29 h 29"/>
                  <a:gd name="T4" fmla="*/ 4 w 20"/>
                  <a:gd name="T5" fmla="*/ 19 h 29"/>
                  <a:gd name="T6" fmla="*/ 2 w 20"/>
                  <a:gd name="T7" fmla="*/ 2 h 29"/>
                  <a:gd name="T8" fmla="*/ 4 w 20"/>
                  <a:gd name="T9" fmla="*/ 1 h 29"/>
                  <a:gd name="T10" fmla="*/ 6 w 20"/>
                  <a:gd name="T11" fmla="*/ 3 h 29"/>
                  <a:gd name="T12" fmla="*/ 7 w 20"/>
                  <a:gd name="T13" fmla="*/ 17 h 29"/>
                  <a:gd name="T14" fmla="*/ 18 w 20"/>
                  <a:gd name="T15" fmla="*/ 25 h 29"/>
                  <a:gd name="T16" fmla="*/ 20 w 20"/>
                  <a:gd name="T17" fmla="*/ 28 h 29"/>
                  <a:gd name="T18" fmla="*/ 18 w 20"/>
                  <a:gd name="T1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9">
                    <a:moveTo>
                      <a:pt x="18" y="29"/>
                    </a:moveTo>
                    <a:cubicBezTo>
                      <a:pt x="18" y="29"/>
                      <a:pt x="18" y="29"/>
                      <a:pt x="18" y="29"/>
                    </a:cubicBezTo>
                    <a:cubicBezTo>
                      <a:pt x="12" y="28"/>
                      <a:pt x="7" y="24"/>
                      <a:pt x="4" y="19"/>
                    </a:cubicBezTo>
                    <a:cubicBezTo>
                      <a:pt x="1" y="14"/>
                      <a:pt x="0" y="7"/>
                      <a:pt x="2" y="2"/>
                    </a:cubicBezTo>
                    <a:cubicBezTo>
                      <a:pt x="2" y="1"/>
                      <a:pt x="3" y="0"/>
                      <a:pt x="4" y="1"/>
                    </a:cubicBezTo>
                    <a:cubicBezTo>
                      <a:pt x="5" y="1"/>
                      <a:pt x="6" y="2"/>
                      <a:pt x="6" y="3"/>
                    </a:cubicBezTo>
                    <a:cubicBezTo>
                      <a:pt x="4" y="7"/>
                      <a:pt x="5" y="12"/>
                      <a:pt x="7" y="17"/>
                    </a:cubicBezTo>
                    <a:cubicBezTo>
                      <a:pt x="10" y="21"/>
                      <a:pt x="14" y="24"/>
                      <a:pt x="18" y="25"/>
                    </a:cubicBezTo>
                    <a:cubicBezTo>
                      <a:pt x="20" y="26"/>
                      <a:pt x="20" y="27"/>
                      <a:pt x="20" y="28"/>
                    </a:cubicBezTo>
                    <a:cubicBezTo>
                      <a:pt x="20" y="29"/>
                      <a:pt x="19" y="29"/>
                      <a:pt x="18" y="29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3" name="íşlîdê">
                <a:extLst>
                  <a:ext uri="{FF2B5EF4-FFF2-40B4-BE49-F238E27FC236}">
                    <a16:creationId xmlns:a16="http://schemas.microsoft.com/office/drawing/2014/main" id="{05452B2C-8B5E-421F-B7FA-BDE9B457F6A0}"/>
                  </a:ext>
                </a:extLst>
              </p:cNvPr>
              <p:cNvSpPr/>
              <p:nvPr/>
            </p:nvSpPr>
            <p:spPr bwMode="auto">
              <a:xfrm>
                <a:off x="5718176" y="2647950"/>
                <a:ext cx="1739900" cy="758825"/>
              </a:xfrm>
              <a:custGeom>
                <a:avLst/>
                <a:gdLst>
                  <a:gd name="T0" fmla="*/ 6 w 527"/>
                  <a:gd name="T1" fmla="*/ 57 h 230"/>
                  <a:gd name="T2" fmla="*/ 0 w 527"/>
                  <a:gd name="T3" fmla="*/ 104 h 230"/>
                  <a:gd name="T4" fmla="*/ 175 w 527"/>
                  <a:gd name="T5" fmla="*/ 170 h 230"/>
                  <a:gd name="T6" fmla="*/ 329 w 527"/>
                  <a:gd name="T7" fmla="*/ 96 h 230"/>
                  <a:gd name="T8" fmla="*/ 505 w 527"/>
                  <a:gd name="T9" fmla="*/ 230 h 230"/>
                  <a:gd name="T10" fmla="*/ 527 w 527"/>
                  <a:gd name="T11" fmla="*/ 186 h 230"/>
                  <a:gd name="T12" fmla="*/ 382 w 527"/>
                  <a:gd name="T13" fmla="*/ 24 h 230"/>
                  <a:gd name="T14" fmla="*/ 320 w 527"/>
                  <a:gd name="T15" fmla="*/ 9 h 230"/>
                  <a:gd name="T16" fmla="*/ 127 w 527"/>
                  <a:gd name="T17" fmla="*/ 65 h 230"/>
                  <a:gd name="T18" fmla="*/ 6 w 527"/>
                  <a:gd name="T19" fmla="*/ 57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7" h="230">
                    <a:moveTo>
                      <a:pt x="6" y="57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34" y="216"/>
                      <a:pt x="175" y="170"/>
                    </a:cubicBezTo>
                    <a:cubicBezTo>
                      <a:pt x="316" y="123"/>
                      <a:pt x="329" y="96"/>
                      <a:pt x="329" y="96"/>
                    </a:cubicBezTo>
                    <a:cubicBezTo>
                      <a:pt x="329" y="96"/>
                      <a:pt x="331" y="172"/>
                      <a:pt x="505" y="230"/>
                    </a:cubicBezTo>
                    <a:cubicBezTo>
                      <a:pt x="505" y="230"/>
                      <a:pt x="526" y="207"/>
                      <a:pt x="527" y="186"/>
                    </a:cubicBezTo>
                    <a:cubicBezTo>
                      <a:pt x="382" y="24"/>
                      <a:pt x="382" y="24"/>
                      <a:pt x="382" y="24"/>
                    </a:cubicBezTo>
                    <a:cubicBezTo>
                      <a:pt x="362" y="3"/>
                      <a:pt x="347" y="0"/>
                      <a:pt x="320" y="9"/>
                    </a:cubicBezTo>
                    <a:cubicBezTo>
                      <a:pt x="259" y="31"/>
                      <a:pt x="145" y="65"/>
                      <a:pt x="127" y="65"/>
                    </a:cubicBezTo>
                    <a:lnTo>
                      <a:pt x="6" y="57"/>
                    </a:lnTo>
                    <a:close/>
                  </a:path>
                </a:pathLst>
              </a:custGeom>
              <a:gradFill>
                <a:gsLst>
                  <a:gs pos="100000">
                    <a:srgbClr val="0017A3"/>
                  </a:gs>
                  <a:gs pos="0">
                    <a:srgbClr val="190F08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4" name="ïs1îḓê">
                <a:extLst>
                  <a:ext uri="{FF2B5EF4-FFF2-40B4-BE49-F238E27FC236}">
                    <a16:creationId xmlns:a16="http://schemas.microsoft.com/office/drawing/2014/main" id="{E23E72AD-C1ED-48C6-9A7E-3BF1AE2981D7}"/>
                  </a:ext>
                </a:extLst>
              </p:cNvPr>
              <p:cNvSpPr/>
              <p:nvPr/>
            </p:nvSpPr>
            <p:spPr bwMode="auto">
              <a:xfrm>
                <a:off x="5443538" y="1627188"/>
                <a:ext cx="1211263" cy="1360488"/>
              </a:xfrm>
              <a:custGeom>
                <a:avLst/>
                <a:gdLst>
                  <a:gd name="T0" fmla="*/ 140 w 367"/>
                  <a:gd name="T1" fmla="*/ 21 h 413"/>
                  <a:gd name="T2" fmla="*/ 0 w 367"/>
                  <a:gd name="T3" fmla="*/ 112 h 413"/>
                  <a:gd name="T4" fmla="*/ 61 w 367"/>
                  <a:gd name="T5" fmla="*/ 164 h 413"/>
                  <a:gd name="T6" fmla="*/ 122 w 367"/>
                  <a:gd name="T7" fmla="*/ 117 h 413"/>
                  <a:gd name="T8" fmla="*/ 77 w 367"/>
                  <a:gd name="T9" fmla="*/ 390 h 413"/>
                  <a:gd name="T10" fmla="*/ 84 w 367"/>
                  <a:gd name="T11" fmla="*/ 401 h 413"/>
                  <a:gd name="T12" fmla="*/ 250 w 367"/>
                  <a:gd name="T13" fmla="*/ 366 h 413"/>
                  <a:gd name="T14" fmla="*/ 351 w 367"/>
                  <a:gd name="T15" fmla="*/ 142 h 413"/>
                  <a:gd name="T16" fmla="*/ 366 w 367"/>
                  <a:gd name="T17" fmla="*/ 65 h 413"/>
                  <a:gd name="T18" fmla="*/ 346 w 367"/>
                  <a:gd name="T19" fmla="*/ 30 h 413"/>
                  <a:gd name="T20" fmla="*/ 140 w 367"/>
                  <a:gd name="T21" fmla="*/ 21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7" h="413">
                    <a:moveTo>
                      <a:pt x="140" y="21"/>
                    </a:moveTo>
                    <a:cubicBezTo>
                      <a:pt x="99" y="31"/>
                      <a:pt x="36" y="64"/>
                      <a:pt x="0" y="112"/>
                    </a:cubicBezTo>
                    <a:cubicBezTo>
                      <a:pt x="16" y="124"/>
                      <a:pt x="41" y="144"/>
                      <a:pt x="61" y="164"/>
                    </a:cubicBezTo>
                    <a:cubicBezTo>
                      <a:pt x="72" y="149"/>
                      <a:pt x="96" y="129"/>
                      <a:pt x="122" y="117"/>
                    </a:cubicBezTo>
                    <a:cubicBezTo>
                      <a:pt x="124" y="214"/>
                      <a:pt x="96" y="305"/>
                      <a:pt x="77" y="390"/>
                    </a:cubicBezTo>
                    <a:cubicBezTo>
                      <a:pt x="75" y="395"/>
                      <a:pt x="79" y="400"/>
                      <a:pt x="84" y="401"/>
                    </a:cubicBezTo>
                    <a:cubicBezTo>
                      <a:pt x="112" y="405"/>
                      <a:pt x="194" y="413"/>
                      <a:pt x="250" y="366"/>
                    </a:cubicBezTo>
                    <a:cubicBezTo>
                      <a:pt x="351" y="142"/>
                      <a:pt x="351" y="142"/>
                      <a:pt x="351" y="142"/>
                    </a:cubicBezTo>
                    <a:cubicBezTo>
                      <a:pt x="362" y="118"/>
                      <a:pt x="367" y="91"/>
                      <a:pt x="366" y="65"/>
                    </a:cubicBezTo>
                    <a:cubicBezTo>
                      <a:pt x="346" y="30"/>
                      <a:pt x="346" y="30"/>
                      <a:pt x="346" y="30"/>
                    </a:cubicBezTo>
                    <a:cubicBezTo>
                      <a:pt x="346" y="30"/>
                      <a:pt x="231" y="0"/>
                      <a:pt x="140" y="2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8054"/>
                  </a:gs>
                  <a:gs pos="100000">
                    <a:srgbClr val="FFDD2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5" name="îṡ1iḑé">
                <a:extLst>
                  <a:ext uri="{FF2B5EF4-FFF2-40B4-BE49-F238E27FC236}">
                    <a16:creationId xmlns:a16="http://schemas.microsoft.com/office/drawing/2014/main" id="{F7B5A542-FFAD-44A3-A1C5-9852490D11B6}"/>
                  </a:ext>
                </a:extLst>
              </p:cNvPr>
              <p:cNvSpPr/>
              <p:nvPr/>
            </p:nvSpPr>
            <p:spPr bwMode="auto">
              <a:xfrm>
                <a:off x="5176838" y="1660525"/>
                <a:ext cx="1144588" cy="1468438"/>
              </a:xfrm>
              <a:custGeom>
                <a:avLst/>
                <a:gdLst>
                  <a:gd name="T0" fmla="*/ 289 w 347"/>
                  <a:gd name="T1" fmla="*/ 0 h 446"/>
                  <a:gd name="T2" fmla="*/ 279 w 347"/>
                  <a:gd name="T3" fmla="*/ 21 h 446"/>
                  <a:gd name="T4" fmla="*/ 295 w 347"/>
                  <a:gd name="T5" fmla="*/ 39 h 446"/>
                  <a:gd name="T6" fmla="*/ 320 w 347"/>
                  <a:gd name="T7" fmla="*/ 44 h 446"/>
                  <a:gd name="T8" fmla="*/ 164 w 347"/>
                  <a:gd name="T9" fmla="*/ 430 h 446"/>
                  <a:gd name="T10" fmla="*/ 32 w 347"/>
                  <a:gd name="T11" fmla="*/ 357 h 446"/>
                  <a:gd name="T12" fmla="*/ 173 w 347"/>
                  <a:gd name="T13" fmla="*/ 287 h 446"/>
                  <a:gd name="T14" fmla="*/ 198 w 347"/>
                  <a:gd name="T15" fmla="*/ 134 h 446"/>
                  <a:gd name="T16" fmla="*/ 121 w 347"/>
                  <a:gd name="T17" fmla="*/ 322 h 446"/>
                  <a:gd name="T18" fmla="*/ 77 w 347"/>
                  <a:gd name="T19" fmla="*/ 338 h 446"/>
                  <a:gd name="T20" fmla="*/ 76 w 347"/>
                  <a:gd name="T21" fmla="*/ 102 h 446"/>
                  <a:gd name="T22" fmla="*/ 289 w 347"/>
                  <a:gd name="T23" fmla="*/ 0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7" h="446">
                    <a:moveTo>
                      <a:pt x="289" y="0"/>
                    </a:moveTo>
                    <a:cubicBezTo>
                      <a:pt x="281" y="2"/>
                      <a:pt x="277" y="12"/>
                      <a:pt x="279" y="21"/>
                    </a:cubicBezTo>
                    <a:cubicBezTo>
                      <a:pt x="281" y="29"/>
                      <a:pt x="288" y="35"/>
                      <a:pt x="295" y="39"/>
                    </a:cubicBezTo>
                    <a:cubicBezTo>
                      <a:pt x="303" y="42"/>
                      <a:pt x="320" y="44"/>
                      <a:pt x="320" y="44"/>
                    </a:cubicBezTo>
                    <a:cubicBezTo>
                      <a:pt x="320" y="44"/>
                      <a:pt x="347" y="318"/>
                      <a:pt x="164" y="430"/>
                    </a:cubicBezTo>
                    <a:cubicBezTo>
                      <a:pt x="137" y="446"/>
                      <a:pt x="32" y="357"/>
                      <a:pt x="32" y="357"/>
                    </a:cubicBezTo>
                    <a:cubicBezTo>
                      <a:pt x="32" y="357"/>
                      <a:pt x="141" y="349"/>
                      <a:pt x="173" y="287"/>
                    </a:cubicBezTo>
                    <a:cubicBezTo>
                      <a:pt x="191" y="255"/>
                      <a:pt x="198" y="134"/>
                      <a:pt x="198" y="134"/>
                    </a:cubicBezTo>
                    <a:cubicBezTo>
                      <a:pt x="198" y="134"/>
                      <a:pt x="57" y="210"/>
                      <a:pt x="121" y="322"/>
                    </a:cubicBezTo>
                    <a:cubicBezTo>
                      <a:pt x="125" y="329"/>
                      <a:pt x="77" y="338"/>
                      <a:pt x="77" y="338"/>
                    </a:cubicBezTo>
                    <a:cubicBezTo>
                      <a:pt x="77" y="338"/>
                      <a:pt x="0" y="208"/>
                      <a:pt x="76" y="102"/>
                    </a:cubicBezTo>
                    <a:cubicBezTo>
                      <a:pt x="149" y="1"/>
                      <a:pt x="289" y="0"/>
                      <a:pt x="289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5400000" scaled="1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6" name="iṡľiḑe">
                <a:extLst>
                  <a:ext uri="{FF2B5EF4-FFF2-40B4-BE49-F238E27FC236}">
                    <a16:creationId xmlns:a16="http://schemas.microsoft.com/office/drawing/2014/main" id="{0C216C58-3668-4B40-A38D-19C8AD20ADFA}"/>
                  </a:ext>
                </a:extLst>
              </p:cNvPr>
              <p:cNvSpPr/>
              <p:nvPr/>
            </p:nvSpPr>
            <p:spPr bwMode="auto">
              <a:xfrm>
                <a:off x="6103938" y="1465263"/>
                <a:ext cx="260350" cy="366713"/>
              </a:xfrm>
              <a:custGeom>
                <a:avLst/>
                <a:gdLst>
                  <a:gd name="T0" fmla="*/ 24 w 79"/>
                  <a:gd name="T1" fmla="*/ 0 h 111"/>
                  <a:gd name="T2" fmla="*/ 1 w 79"/>
                  <a:gd name="T3" fmla="*/ 78 h 111"/>
                  <a:gd name="T4" fmla="*/ 5 w 79"/>
                  <a:gd name="T5" fmla="*/ 91 h 111"/>
                  <a:gd name="T6" fmla="*/ 73 w 79"/>
                  <a:gd name="T7" fmla="*/ 93 h 111"/>
                  <a:gd name="T8" fmla="*/ 79 w 79"/>
                  <a:gd name="T9" fmla="*/ 82 h 111"/>
                  <a:gd name="T10" fmla="*/ 76 w 79"/>
                  <a:gd name="T11" fmla="*/ 16 h 111"/>
                  <a:gd name="T12" fmla="*/ 24 w 79"/>
                  <a:gd name="T13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111">
                    <a:moveTo>
                      <a:pt x="24" y="0"/>
                    </a:moveTo>
                    <a:cubicBezTo>
                      <a:pt x="1" y="78"/>
                      <a:pt x="1" y="78"/>
                      <a:pt x="1" y="78"/>
                    </a:cubicBezTo>
                    <a:cubicBezTo>
                      <a:pt x="0" y="83"/>
                      <a:pt x="1" y="88"/>
                      <a:pt x="5" y="91"/>
                    </a:cubicBezTo>
                    <a:cubicBezTo>
                      <a:pt x="16" y="99"/>
                      <a:pt x="39" y="111"/>
                      <a:pt x="73" y="93"/>
                    </a:cubicBezTo>
                    <a:cubicBezTo>
                      <a:pt x="77" y="91"/>
                      <a:pt x="79" y="87"/>
                      <a:pt x="79" y="82"/>
                    </a:cubicBezTo>
                    <a:cubicBezTo>
                      <a:pt x="76" y="16"/>
                      <a:pt x="76" y="16"/>
                      <a:pt x="76" y="16"/>
                    </a:cubicBez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7" name="í$ľîdé">
                <a:extLst>
                  <a:ext uri="{FF2B5EF4-FFF2-40B4-BE49-F238E27FC236}">
                    <a16:creationId xmlns:a16="http://schemas.microsoft.com/office/drawing/2014/main" id="{DD7203D1-8BD2-4145-BB20-989A9E952BE4}"/>
                  </a:ext>
                </a:extLst>
              </p:cNvPr>
              <p:cNvSpPr/>
              <p:nvPr/>
            </p:nvSpPr>
            <p:spPr bwMode="auto">
              <a:xfrm>
                <a:off x="6067426" y="1158875"/>
                <a:ext cx="433388" cy="434975"/>
              </a:xfrm>
              <a:custGeom>
                <a:avLst/>
                <a:gdLst>
                  <a:gd name="T0" fmla="*/ 80 w 131"/>
                  <a:gd name="T1" fmla="*/ 0 h 132"/>
                  <a:gd name="T2" fmla="*/ 116 w 131"/>
                  <a:gd name="T3" fmla="*/ 70 h 132"/>
                  <a:gd name="T4" fmla="*/ 103 w 131"/>
                  <a:gd name="T5" fmla="*/ 121 h 132"/>
                  <a:gd name="T6" fmla="*/ 28 w 131"/>
                  <a:gd name="T7" fmla="*/ 99 h 132"/>
                  <a:gd name="T8" fmla="*/ 1 w 131"/>
                  <a:gd name="T9" fmla="*/ 47 h 132"/>
                  <a:gd name="T10" fmla="*/ 80 w 131"/>
                  <a:gd name="T11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1" h="132">
                    <a:moveTo>
                      <a:pt x="80" y="0"/>
                    </a:moveTo>
                    <a:cubicBezTo>
                      <a:pt x="80" y="0"/>
                      <a:pt x="110" y="45"/>
                      <a:pt x="116" y="70"/>
                    </a:cubicBezTo>
                    <a:cubicBezTo>
                      <a:pt x="123" y="95"/>
                      <a:pt x="131" y="111"/>
                      <a:pt x="103" y="121"/>
                    </a:cubicBezTo>
                    <a:cubicBezTo>
                      <a:pt x="74" y="132"/>
                      <a:pt x="46" y="122"/>
                      <a:pt x="28" y="99"/>
                    </a:cubicBezTo>
                    <a:cubicBezTo>
                      <a:pt x="28" y="99"/>
                      <a:pt x="0" y="64"/>
                      <a:pt x="1" y="47"/>
                    </a:cubicBezTo>
                    <a:cubicBezTo>
                      <a:pt x="3" y="30"/>
                      <a:pt x="80" y="0"/>
                      <a:pt x="8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A86C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8" name="îṥ1iḑê">
                <a:extLst>
                  <a:ext uri="{FF2B5EF4-FFF2-40B4-BE49-F238E27FC236}">
                    <a16:creationId xmlns:a16="http://schemas.microsoft.com/office/drawing/2014/main" id="{7099986D-0FE7-4FE7-AD43-BDBE8FC09907}"/>
                  </a:ext>
                </a:extLst>
              </p:cNvPr>
              <p:cNvSpPr/>
              <p:nvPr/>
            </p:nvSpPr>
            <p:spPr bwMode="auto">
              <a:xfrm>
                <a:off x="6388101" y="1257300"/>
                <a:ext cx="92075" cy="139700"/>
              </a:xfrm>
              <a:custGeom>
                <a:avLst/>
                <a:gdLst>
                  <a:gd name="T0" fmla="*/ 1 w 28"/>
                  <a:gd name="T1" fmla="*/ 0 h 42"/>
                  <a:gd name="T2" fmla="*/ 28 w 28"/>
                  <a:gd name="T3" fmla="*/ 29 h 42"/>
                  <a:gd name="T4" fmla="*/ 9 w 28"/>
                  <a:gd name="T5" fmla="*/ 42 h 42"/>
                  <a:gd name="T6" fmla="*/ 0 w 28"/>
                  <a:gd name="T7" fmla="*/ 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1" y="0"/>
                    </a:moveTo>
                    <a:cubicBezTo>
                      <a:pt x="9" y="10"/>
                      <a:pt x="18" y="20"/>
                      <a:pt x="28" y="29"/>
                    </a:cubicBezTo>
                    <a:cubicBezTo>
                      <a:pt x="22" y="33"/>
                      <a:pt x="16" y="38"/>
                      <a:pt x="9" y="42"/>
                    </a:cubicBezTo>
                    <a:cubicBezTo>
                      <a:pt x="6" y="30"/>
                      <a:pt x="3" y="17"/>
                      <a:pt x="0" y="5"/>
                    </a:cubicBezTo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9" name="iSľiḋê">
                <a:extLst>
                  <a:ext uri="{FF2B5EF4-FFF2-40B4-BE49-F238E27FC236}">
                    <a16:creationId xmlns:a16="http://schemas.microsoft.com/office/drawing/2014/main" id="{DEC40D10-4B94-4EBD-9DD8-D8A55765F573}"/>
                  </a:ext>
                </a:extLst>
              </p:cNvPr>
              <p:cNvSpPr/>
              <p:nvPr/>
            </p:nvSpPr>
            <p:spPr bwMode="auto">
              <a:xfrm>
                <a:off x="5926138" y="968375"/>
                <a:ext cx="485775" cy="560388"/>
              </a:xfrm>
              <a:custGeom>
                <a:avLst/>
                <a:gdLst>
                  <a:gd name="T0" fmla="*/ 139 w 147"/>
                  <a:gd name="T1" fmla="*/ 15 h 170"/>
                  <a:gd name="T2" fmla="*/ 122 w 147"/>
                  <a:gd name="T3" fmla="*/ 3 h 170"/>
                  <a:gd name="T4" fmla="*/ 121 w 147"/>
                  <a:gd name="T5" fmla="*/ 3 h 170"/>
                  <a:gd name="T6" fmla="*/ 117 w 147"/>
                  <a:gd name="T7" fmla="*/ 2 h 170"/>
                  <a:gd name="T8" fmla="*/ 75 w 147"/>
                  <a:gd name="T9" fmla="*/ 28 h 170"/>
                  <a:gd name="T10" fmla="*/ 73 w 147"/>
                  <a:gd name="T11" fmla="*/ 36 h 170"/>
                  <a:gd name="T12" fmla="*/ 24 w 147"/>
                  <a:gd name="T13" fmla="*/ 93 h 170"/>
                  <a:gd name="T14" fmla="*/ 21 w 147"/>
                  <a:gd name="T15" fmla="*/ 95 h 170"/>
                  <a:gd name="T16" fmla="*/ 9 w 147"/>
                  <a:gd name="T17" fmla="*/ 100 h 170"/>
                  <a:gd name="T18" fmla="*/ 34 w 147"/>
                  <a:gd name="T19" fmla="*/ 145 h 170"/>
                  <a:gd name="T20" fmla="*/ 34 w 147"/>
                  <a:gd name="T21" fmla="*/ 148 h 170"/>
                  <a:gd name="T22" fmla="*/ 43 w 147"/>
                  <a:gd name="T23" fmla="*/ 164 h 170"/>
                  <a:gd name="T24" fmla="*/ 77 w 147"/>
                  <a:gd name="T25" fmla="*/ 165 h 170"/>
                  <a:gd name="T26" fmla="*/ 78 w 147"/>
                  <a:gd name="T27" fmla="*/ 162 h 170"/>
                  <a:gd name="T28" fmla="*/ 69 w 147"/>
                  <a:gd name="T29" fmla="*/ 141 h 170"/>
                  <a:gd name="T30" fmla="*/ 70 w 147"/>
                  <a:gd name="T31" fmla="*/ 138 h 170"/>
                  <a:gd name="T32" fmla="*/ 78 w 147"/>
                  <a:gd name="T33" fmla="*/ 137 h 170"/>
                  <a:gd name="T34" fmla="*/ 79 w 147"/>
                  <a:gd name="T35" fmla="*/ 136 h 170"/>
                  <a:gd name="T36" fmla="*/ 80 w 147"/>
                  <a:gd name="T37" fmla="*/ 130 h 170"/>
                  <a:gd name="T38" fmla="*/ 73 w 147"/>
                  <a:gd name="T39" fmla="*/ 99 h 170"/>
                  <a:gd name="T40" fmla="*/ 145 w 147"/>
                  <a:gd name="T41" fmla="*/ 49 h 170"/>
                  <a:gd name="T42" fmla="*/ 147 w 147"/>
                  <a:gd name="T43" fmla="*/ 36 h 170"/>
                  <a:gd name="T44" fmla="*/ 139 w 147"/>
                  <a:gd name="T45" fmla="*/ 1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7" h="170">
                    <a:moveTo>
                      <a:pt x="139" y="15"/>
                    </a:moveTo>
                    <a:cubicBezTo>
                      <a:pt x="134" y="9"/>
                      <a:pt x="128" y="5"/>
                      <a:pt x="122" y="3"/>
                    </a:cubicBezTo>
                    <a:cubicBezTo>
                      <a:pt x="122" y="3"/>
                      <a:pt x="121" y="3"/>
                      <a:pt x="121" y="3"/>
                    </a:cubicBezTo>
                    <a:cubicBezTo>
                      <a:pt x="119" y="3"/>
                      <a:pt x="118" y="3"/>
                      <a:pt x="117" y="2"/>
                    </a:cubicBezTo>
                    <a:cubicBezTo>
                      <a:pt x="99" y="0"/>
                      <a:pt x="80" y="11"/>
                      <a:pt x="75" y="28"/>
                    </a:cubicBezTo>
                    <a:cubicBezTo>
                      <a:pt x="74" y="30"/>
                      <a:pt x="73" y="33"/>
                      <a:pt x="73" y="36"/>
                    </a:cubicBezTo>
                    <a:cubicBezTo>
                      <a:pt x="40" y="49"/>
                      <a:pt x="20" y="68"/>
                      <a:pt x="24" y="93"/>
                    </a:cubicBezTo>
                    <a:cubicBezTo>
                      <a:pt x="24" y="94"/>
                      <a:pt x="23" y="95"/>
                      <a:pt x="21" y="95"/>
                    </a:cubicBezTo>
                    <a:cubicBezTo>
                      <a:pt x="18" y="94"/>
                      <a:pt x="14" y="94"/>
                      <a:pt x="9" y="100"/>
                    </a:cubicBezTo>
                    <a:cubicBezTo>
                      <a:pt x="0" y="110"/>
                      <a:pt x="8" y="131"/>
                      <a:pt x="34" y="145"/>
                    </a:cubicBezTo>
                    <a:cubicBezTo>
                      <a:pt x="35" y="146"/>
                      <a:pt x="35" y="147"/>
                      <a:pt x="34" y="148"/>
                    </a:cubicBezTo>
                    <a:cubicBezTo>
                      <a:pt x="31" y="151"/>
                      <a:pt x="26" y="159"/>
                      <a:pt x="43" y="164"/>
                    </a:cubicBezTo>
                    <a:cubicBezTo>
                      <a:pt x="60" y="170"/>
                      <a:pt x="72" y="167"/>
                      <a:pt x="77" y="165"/>
                    </a:cubicBezTo>
                    <a:cubicBezTo>
                      <a:pt x="78" y="165"/>
                      <a:pt x="78" y="163"/>
                      <a:pt x="78" y="162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8" y="140"/>
                      <a:pt x="69" y="139"/>
                      <a:pt x="70" y="138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79" y="136"/>
                      <a:pt x="79" y="136"/>
                      <a:pt x="79" y="136"/>
                    </a:cubicBezTo>
                    <a:cubicBezTo>
                      <a:pt x="81" y="135"/>
                      <a:pt x="82" y="132"/>
                      <a:pt x="80" y="130"/>
                    </a:cubicBezTo>
                    <a:cubicBezTo>
                      <a:pt x="75" y="123"/>
                      <a:pt x="63" y="106"/>
                      <a:pt x="73" y="99"/>
                    </a:cubicBezTo>
                    <a:cubicBezTo>
                      <a:pt x="85" y="91"/>
                      <a:pt x="137" y="70"/>
                      <a:pt x="145" y="49"/>
                    </a:cubicBezTo>
                    <a:cubicBezTo>
                      <a:pt x="146" y="45"/>
                      <a:pt x="147" y="41"/>
                      <a:pt x="147" y="36"/>
                    </a:cubicBezTo>
                    <a:cubicBezTo>
                      <a:pt x="147" y="36"/>
                      <a:pt x="145" y="21"/>
                      <a:pt x="139" y="15"/>
                    </a:cubicBezTo>
                    <a:close/>
                  </a:path>
                </a:pathLst>
              </a:custGeom>
              <a:solidFill>
                <a:srgbClr val="003D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0" name="ï$ľiḋe">
                <a:extLst>
                  <a:ext uri="{FF2B5EF4-FFF2-40B4-BE49-F238E27FC236}">
                    <a16:creationId xmlns:a16="http://schemas.microsoft.com/office/drawing/2014/main" id="{6E6DB472-60E0-480B-BE7E-22B9149D1F43}"/>
                  </a:ext>
                </a:extLst>
              </p:cNvPr>
              <p:cNvSpPr/>
              <p:nvPr/>
            </p:nvSpPr>
            <p:spPr bwMode="auto">
              <a:xfrm>
                <a:off x="6061076" y="1336675"/>
                <a:ext cx="128588" cy="149225"/>
              </a:xfrm>
              <a:custGeom>
                <a:avLst/>
                <a:gdLst>
                  <a:gd name="T0" fmla="*/ 39 w 39"/>
                  <a:gd name="T1" fmla="*/ 29 h 45"/>
                  <a:gd name="T2" fmla="*/ 12 w 39"/>
                  <a:gd name="T3" fmla="*/ 11 h 45"/>
                  <a:gd name="T4" fmla="*/ 38 w 39"/>
                  <a:gd name="T5" fmla="*/ 44 h 45"/>
                  <a:gd name="T6" fmla="*/ 39 w 39"/>
                  <a:gd name="T7" fmla="*/ 2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45">
                    <a:moveTo>
                      <a:pt x="39" y="29"/>
                    </a:moveTo>
                    <a:cubicBezTo>
                      <a:pt x="39" y="29"/>
                      <a:pt x="25" y="0"/>
                      <a:pt x="12" y="11"/>
                    </a:cubicBezTo>
                    <a:cubicBezTo>
                      <a:pt x="0" y="22"/>
                      <a:pt x="26" y="45"/>
                      <a:pt x="38" y="44"/>
                    </a:cubicBezTo>
                    <a:lnTo>
                      <a:pt x="39" y="29"/>
                    </a:ln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1" name="iṩļïḍè">
                <a:extLst>
                  <a:ext uri="{FF2B5EF4-FFF2-40B4-BE49-F238E27FC236}">
                    <a16:creationId xmlns:a16="http://schemas.microsoft.com/office/drawing/2014/main" id="{AA7BBA93-3907-4353-9217-2EC13714F4E8}"/>
                  </a:ext>
                </a:extLst>
              </p:cNvPr>
              <p:cNvSpPr/>
              <p:nvPr/>
            </p:nvSpPr>
            <p:spPr bwMode="auto">
              <a:xfrm>
                <a:off x="6361113" y="1682750"/>
                <a:ext cx="984250" cy="1143000"/>
              </a:xfrm>
              <a:custGeom>
                <a:avLst/>
                <a:gdLst>
                  <a:gd name="T0" fmla="*/ 68 w 298"/>
                  <a:gd name="T1" fmla="*/ 13 h 347"/>
                  <a:gd name="T2" fmla="*/ 176 w 298"/>
                  <a:gd name="T3" fmla="*/ 111 h 347"/>
                  <a:gd name="T4" fmla="*/ 266 w 298"/>
                  <a:gd name="T5" fmla="*/ 90 h 347"/>
                  <a:gd name="T6" fmla="*/ 298 w 298"/>
                  <a:gd name="T7" fmla="*/ 133 h 347"/>
                  <a:gd name="T8" fmla="*/ 102 w 298"/>
                  <a:gd name="T9" fmla="*/ 174 h 347"/>
                  <a:gd name="T10" fmla="*/ 69 w 298"/>
                  <a:gd name="T11" fmla="*/ 147 h 347"/>
                  <a:gd name="T12" fmla="*/ 45 w 298"/>
                  <a:gd name="T13" fmla="*/ 258 h 347"/>
                  <a:gd name="T14" fmla="*/ 53 w 298"/>
                  <a:gd name="T15" fmla="*/ 326 h 347"/>
                  <a:gd name="T16" fmla="*/ 0 w 298"/>
                  <a:gd name="T17" fmla="*/ 347 h 347"/>
                  <a:gd name="T18" fmla="*/ 24 w 298"/>
                  <a:gd name="T19" fmla="*/ 168 h 347"/>
                  <a:gd name="T20" fmla="*/ 2 w 298"/>
                  <a:gd name="T21" fmla="*/ 30 h 347"/>
                  <a:gd name="T22" fmla="*/ 9 w 298"/>
                  <a:gd name="T23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8" h="347">
                    <a:moveTo>
                      <a:pt x="68" y="13"/>
                    </a:moveTo>
                    <a:cubicBezTo>
                      <a:pt x="84" y="31"/>
                      <a:pt x="135" y="103"/>
                      <a:pt x="176" y="111"/>
                    </a:cubicBezTo>
                    <a:cubicBezTo>
                      <a:pt x="239" y="123"/>
                      <a:pt x="266" y="90"/>
                      <a:pt x="266" y="90"/>
                    </a:cubicBezTo>
                    <a:cubicBezTo>
                      <a:pt x="298" y="133"/>
                      <a:pt x="298" y="133"/>
                      <a:pt x="298" y="133"/>
                    </a:cubicBezTo>
                    <a:cubicBezTo>
                      <a:pt x="298" y="133"/>
                      <a:pt x="226" y="248"/>
                      <a:pt x="102" y="174"/>
                    </a:cubicBezTo>
                    <a:cubicBezTo>
                      <a:pt x="83" y="162"/>
                      <a:pt x="69" y="147"/>
                      <a:pt x="69" y="147"/>
                    </a:cubicBezTo>
                    <a:cubicBezTo>
                      <a:pt x="69" y="147"/>
                      <a:pt x="48" y="208"/>
                      <a:pt x="45" y="258"/>
                    </a:cubicBezTo>
                    <a:cubicBezTo>
                      <a:pt x="42" y="307"/>
                      <a:pt x="53" y="326"/>
                      <a:pt x="53" y="326"/>
                    </a:cubicBezTo>
                    <a:cubicBezTo>
                      <a:pt x="0" y="347"/>
                      <a:pt x="0" y="347"/>
                      <a:pt x="0" y="347"/>
                    </a:cubicBezTo>
                    <a:cubicBezTo>
                      <a:pt x="0" y="347"/>
                      <a:pt x="18" y="247"/>
                      <a:pt x="24" y="168"/>
                    </a:cubicBezTo>
                    <a:cubicBezTo>
                      <a:pt x="29" y="90"/>
                      <a:pt x="27" y="74"/>
                      <a:pt x="2" y="30"/>
                    </a:cubicBezTo>
                    <a:cubicBezTo>
                      <a:pt x="9" y="0"/>
                      <a:pt x="9" y="0"/>
                      <a:pt x="9" y="0"/>
                    </a:cubicBezTo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2" name="i$ľiḋê">
                <a:extLst>
                  <a:ext uri="{FF2B5EF4-FFF2-40B4-BE49-F238E27FC236}">
                    <a16:creationId xmlns:a16="http://schemas.microsoft.com/office/drawing/2014/main" id="{85D58772-BBBA-492A-AD86-6F71F3B37999}"/>
                  </a:ext>
                </a:extLst>
              </p:cNvPr>
              <p:cNvSpPr/>
              <p:nvPr/>
            </p:nvSpPr>
            <p:spPr bwMode="auto">
              <a:xfrm>
                <a:off x="7210426" y="1958975"/>
                <a:ext cx="184150" cy="214313"/>
              </a:xfrm>
              <a:custGeom>
                <a:avLst/>
                <a:gdLst>
                  <a:gd name="T0" fmla="*/ 46 w 56"/>
                  <a:gd name="T1" fmla="*/ 65 h 65"/>
                  <a:gd name="T2" fmla="*/ 40 w 56"/>
                  <a:gd name="T3" fmla="*/ 61 h 65"/>
                  <a:gd name="T4" fmla="*/ 10 w 56"/>
                  <a:gd name="T5" fmla="*/ 23 h 65"/>
                  <a:gd name="T6" fmla="*/ 3 w 56"/>
                  <a:gd name="T7" fmla="*/ 14 h 65"/>
                  <a:gd name="T8" fmla="*/ 4 w 56"/>
                  <a:gd name="T9" fmla="*/ 3 h 65"/>
                  <a:gd name="T10" fmla="*/ 16 w 56"/>
                  <a:gd name="T11" fmla="*/ 4 h 65"/>
                  <a:gd name="T12" fmla="*/ 22 w 56"/>
                  <a:gd name="T13" fmla="*/ 12 h 65"/>
                  <a:gd name="T14" fmla="*/ 53 w 56"/>
                  <a:gd name="T15" fmla="*/ 52 h 65"/>
                  <a:gd name="T16" fmla="*/ 51 w 56"/>
                  <a:gd name="T17" fmla="*/ 63 h 65"/>
                  <a:gd name="T18" fmla="*/ 46 w 56"/>
                  <a:gd name="T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65">
                    <a:moveTo>
                      <a:pt x="46" y="65"/>
                    </a:moveTo>
                    <a:cubicBezTo>
                      <a:pt x="44" y="65"/>
                      <a:pt x="41" y="63"/>
                      <a:pt x="40" y="61"/>
                    </a:cubicBezTo>
                    <a:cubicBezTo>
                      <a:pt x="26" y="41"/>
                      <a:pt x="17" y="30"/>
                      <a:pt x="10" y="23"/>
                    </a:cubicBezTo>
                    <a:cubicBezTo>
                      <a:pt x="8" y="20"/>
                      <a:pt x="5" y="17"/>
                      <a:pt x="3" y="14"/>
                    </a:cubicBezTo>
                    <a:cubicBezTo>
                      <a:pt x="0" y="11"/>
                      <a:pt x="1" y="6"/>
                      <a:pt x="4" y="3"/>
                    </a:cubicBezTo>
                    <a:cubicBezTo>
                      <a:pt x="8" y="0"/>
                      <a:pt x="13" y="1"/>
                      <a:pt x="16" y="4"/>
                    </a:cubicBezTo>
                    <a:cubicBezTo>
                      <a:pt x="18" y="7"/>
                      <a:pt x="20" y="9"/>
                      <a:pt x="22" y="12"/>
                    </a:cubicBezTo>
                    <a:cubicBezTo>
                      <a:pt x="29" y="20"/>
                      <a:pt x="38" y="31"/>
                      <a:pt x="53" y="52"/>
                    </a:cubicBezTo>
                    <a:cubicBezTo>
                      <a:pt x="56" y="56"/>
                      <a:pt x="55" y="61"/>
                      <a:pt x="51" y="63"/>
                    </a:cubicBezTo>
                    <a:cubicBezTo>
                      <a:pt x="50" y="64"/>
                      <a:pt x="48" y="65"/>
                      <a:pt x="46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3" name="î$1íde">
                <a:extLst>
                  <a:ext uri="{FF2B5EF4-FFF2-40B4-BE49-F238E27FC236}">
                    <a16:creationId xmlns:a16="http://schemas.microsoft.com/office/drawing/2014/main" id="{21BD1FD2-7BE3-440B-BDC7-85A103FF8967}"/>
                  </a:ext>
                </a:extLst>
              </p:cNvPr>
              <p:cNvSpPr/>
              <p:nvPr/>
            </p:nvSpPr>
            <p:spPr bwMode="auto">
              <a:xfrm>
                <a:off x="7354888" y="1679575"/>
                <a:ext cx="307975" cy="336550"/>
              </a:xfrm>
              <a:custGeom>
                <a:avLst/>
                <a:gdLst>
                  <a:gd name="T0" fmla="*/ 7 w 93"/>
                  <a:gd name="T1" fmla="*/ 0 h 102"/>
                  <a:gd name="T2" fmla="*/ 17 w 93"/>
                  <a:gd name="T3" fmla="*/ 10 h 102"/>
                  <a:gd name="T4" fmla="*/ 20 w 93"/>
                  <a:gd name="T5" fmla="*/ 24 h 102"/>
                  <a:gd name="T6" fmla="*/ 21 w 93"/>
                  <a:gd name="T7" fmla="*/ 47 h 102"/>
                  <a:gd name="T8" fmla="*/ 52 w 93"/>
                  <a:gd name="T9" fmla="*/ 22 h 102"/>
                  <a:gd name="T10" fmla="*/ 90 w 93"/>
                  <a:gd name="T11" fmla="*/ 17 h 102"/>
                  <a:gd name="T12" fmla="*/ 49 w 93"/>
                  <a:gd name="T13" fmla="*/ 42 h 102"/>
                  <a:gd name="T14" fmla="*/ 93 w 93"/>
                  <a:gd name="T15" fmla="*/ 30 h 102"/>
                  <a:gd name="T16" fmla="*/ 58 w 93"/>
                  <a:gd name="T17" fmla="*/ 47 h 102"/>
                  <a:gd name="T18" fmla="*/ 80 w 93"/>
                  <a:gd name="T19" fmla="*/ 41 h 102"/>
                  <a:gd name="T20" fmla="*/ 89 w 93"/>
                  <a:gd name="T21" fmla="*/ 42 h 102"/>
                  <a:gd name="T22" fmla="*/ 52 w 93"/>
                  <a:gd name="T23" fmla="*/ 62 h 102"/>
                  <a:gd name="T24" fmla="*/ 80 w 93"/>
                  <a:gd name="T25" fmla="*/ 51 h 102"/>
                  <a:gd name="T26" fmla="*/ 75 w 93"/>
                  <a:gd name="T27" fmla="*/ 60 h 102"/>
                  <a:gd name="T28" fmla="*/ 21 w 93"/>
                  <a:gd name="T29" fmla="*/ 102 h 102"/>
                  <a:gd name="T30" fmla="*/ 3 w 93"/>
                  <a:gd name="T31" fmla="*/ 61 h 102"/>
                  <a:gd name="T32" fmla="*/ 7 w 93"/>
                  <a:gd name="T3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102">
                    <a:moveTo>
                      <a:pt x="7" y="0"/>
                    </a:moveTo>
                    <a:cubicBezTo>
                      <a:pt x="11" y="1"/>
                      <a:pt x="15" y="5"/>
                      <a:pt x="17" y="10"/>
                    </a:cubicBezTo>
                    <a:cubicBezTo>
                      <a:pt x="19" y="14"/>
                      <a:pt x="20" y="19"/>
                      <a:pt x="20" y="24"/>
                    </a:cubicBezTo>
                    <a:cubicBezTo>
                      <a:pt x="20" y="32"/>
                      <a:pt x="21" y="39"/>
                      <a:pt x="21" y="47"/>
                    </a:cubicBezTo>
                    <a:cubicBezTo>
                      <a:pt x="30" y="36"/>
                      <a:pt x="40" y="28"/>
                      <a:pt x="52" y="22"/>
                    </a:cubicBezTo>
                    <a:cubicBezTo>
                      <a:pt x="63" y="16"/>
                      <a:pt x="77" y="14"/>
                      <a:pt x="90" y="17"/>
                    </a:cubicBezTo>
                    <a:cubicBezTo>
                      <a:pt x="78" y="27"/>
                      <a:pt x="64" y="36"/>
                      <a:pt x="49" y="42"/>
                    </a:cubicBezTo>
                    <a:cubicBezTo>
                      <a:pt x="61" y="32"/>
                      <a:pt x="77" y="28"/>
                      <a:pt x="93" y="30"/>
                    </a:cubicBezTo>
                    <a:cubicBezTo>
                      <a:pt x="82" y="38"/>
                      <a:pt x="70" y="44"/>
                      <a:pt x="58" y="47"/>
                    </a:cubicBezTo>
                    <a:cubicBezTo>
                      <a:pt x="65" y="45"/>
                      <a:pt x="72" y="43"/>
                      <a:pt x="80" y="41"/>
                    </a:cubicBezTo>
                    <a:cubicBezTo>
                      <a:pt x="83" y="40"/>
                      <a:pt x="87" y="39"/>
                      <a:pt x="89" y="42"/>
                    </a:cubicBezTo>
                    <a:cubicBezTo>
                      <a:pt x="77" y="49"/>
                      <a:pt x="65" y="56"/>
                      <a:pt x="52" y="62"/>
                    </a:cubicBezTo>
                    <a:cubicBezTo>
                      <a:pt x="62" y="58"/>
                      <a:pt x="71" y="55"/>
                      <a:pt x="80" y="51"/>
                    </a:cubicBezTo>
                    <a:cubicBezTo>
                      <a:pt x="82" y="54"/>
                      <a:pt x="78" y="58"/>
                      <a:pt x="75" y="60"/>
                    </a:cubicBezTo>
                    <a:cubicBezTo>
                      <a:pt x="55" y="72"/>
                      <a:pt x="37" y="86"/>
                      <a:pt x="21" y="102"/>
                    </a:cubicBezTo>
                    <a:cubicBezTo>
                      <a:pt x="9" y="84"/>
                      <a:pt x="0" y="83"/>
                      <a:pt x="3" y="61"/>
                    </a:cubicBezTo>
                    <a:cubicBezTo>
                      <a:pt x="4" y="56"/>
                      <a:pt x="9" y="1"/>
                      <a:pt x="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B271"/>
                  </a:gs>
                  <a:gs pos="10000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4" name="îṣḻidé">
                <a:extLst>
                  <a:ext uri="{FF2B5EF4-FFF2-40B4-BE49-F238E27FC236}">
                    <a16:creationId xmlns:a16="http://schemas.microsoft.com/office/drawing/2014/main" id="{49E33B7C-63EC-4E06-B96F-EEC38947C4DB}"/>
                  </a:ext>
                </a:extLst>
              </p:cNvPr>
              <p:cNvSpPr/>
              <p:nvPr/>
            </p:nvSpPr>
            <p:spPr bwMode="auto">
              <a:xfrm>
                <a:off x="4173538" y="2181225"/>
                <a:ext cx="2366963" cy="622300"/>
              </a:xfrm>
              <a:custGeom>
                <a:avLst/>
                <a:gdLst>
                  <a:gd name="T0" fmla="*/ 536 w 717"/>
                  <a:gd name="T1" fmla="*/ 189 h 189"/>
                  <a:gd name="T2" fmla="*/ 399 w 717"/>
                  <a:gd name="T3" fmla="*/ 160 h 189"/>
                  <a:gd name="T4" fmla="*/ 26 w 717"/>
                  <a:gd name="T5" fmla="*/ 138 h 189"/>
                  <a:gd name="T6" fmla="*/ 33 w 717"/>
                  <a:gd name="T7" fmla="*/ 104 h 189"/>
                  <a:gd name="T8" fmla="*/ 0 w 717"/>
                  <a:gd name="T9" fmla="*/ 98 h 189"/>
                  <a:gd name="T10" fmla="*/ 421 w 717"/>
                  <a:gd name="T11" fmla="*/ 117 h 189"/>
                  <a:gd name="T12" fmla="*/ 639 w 717"/>
                  <a:gd name="T13" fmla="*/ 124 h 189"/>
                  <a:gd name="T14" fmla="*/ 713 w 717"/>
                  <a:gd name="T15" fmla="*/ 64 h 189"/>
                  <a:gd name="T16" fmla="*/ 717 w 717"/>
                  <a:gd name="T17" fmla="*/ 92 h 189"/>
                  <a:gd name="T18" fmla="*/ 656 w 717"/>
                  <a:gd name="T19" fmla="*/ 169 h 189"/>
                  <a:gd name="T20" fmla="*/ 536 w 717"/>
                  <a:gd name="T21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7" h="189">
                    <a:moveTo>
                      <a:pt x="536" y="189"/>
                    </a:moveTo>
                    <a:cubicBezTo>
                      <a:pt x="486" y="189"/>
                      <a:pt x="436" y="179"/>
                      <a:pt x="399" y="160"/>
                    </a:cubicBezTo>
                    <a:cubicBezTo>
                      <a:pt x="279" y="99"/>
                      <a:pt x="152" y="54"/>
                      <a:pt x="26" y="138"/>
                    </a:cubicBezTo>
                    <a:cubicBezTo>
                      <a:pt x="33" y="104"/>
                      <a:pt x="33" y="104"/>
                      <a:pt x="33" y="104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146" y="0"/>
                      <a:pt x="295" y="52"/>
                      <a:pt x="421" y="117"/>
                    </a:cubicBezTo>
                    <a:cubicBezTo>
                      <a:pt x="477" y="146"/>
                      <a:pt x="571" y="149"/>
                      <a:pt x="639" y="124"/>
                    </a:cubicBezTo>
                    <a:cubicBezTo>
                      <a:pt x="667" y="113"/>
                      <a:pt x="698" y="99"/>
                      <a:pt x="713" y="64"/>
                    </a:cubicBezTo>
                    <a:cubicBezTo>
                      <a:pt x="717" y="92"/>
                      <a:pt x="717" y="92"/>
                      <a:pt x="717" y="92"/>
                    </a:cubicBezTo>
                    <a:cubicBezTo>
                      <a:pt x="717" y="92"/>
                      <a:pt x="709" y="149"/>
                      <a:pt x="656" y="169"/>
                    </a:cubicBezTo>
                    <a:cubicBezTo>
                      <a:pt x="619" y="182"/>
                      <a:pt x="578" y="189"/>
                      <a:pt x="536" y="189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5" name="íš1îḍè">
                <a:extLst>
                  <a:ext uri="{FF2B5EF4-FFF2-40B4-BE49-F238E27FC236}">
                    <a16:creationId xmlns:a16="http://schemas.microsoft.com/office/drawing/2014/main" id="{81846261-B3EC-4C40-AF12-29FA65340DC9}"/>
                  </a:ext>
                </a:extLst>
              </p:cNvPr>
              <p:cNvSpPr/>
              <p:nvPr/>
            </p:nvSpPr>
            <p:spPr bwMode="auto">
              <a:xfrm>
                <a:off x="4791076" y="3198813"/>
                <a:ext cx="1131888" cy="566738"/>
              </a:xfrm>
              <a:custGeom>
                <a:avLst/>
                <a:gdLst>
                  <a:gd name="T0" fmla="*/ 665 w 713"/>
                  <a:gd name="T1" fmla="*/ 357 h 357"/>
                  <a:gd name="T2" fmla="*/ 0 w 713"/>
                  <a:gd name="T3" fmla="*/ 170 h 357"/>
                  <a:gd name="T4" fmla="*/ 47 w 713"/>
                  <a:gd name="T5" fmla="*/ 0 h 357"/>
                  <a:gd name="T6" fmla="*/ 713 w 713"/>
                  <a:gd name="T7" fmla="*/ 184 h 357"/>
                  <a:gd name="T8" fmla="*/ 665 w 713"/>
                  <a:gd name="T9" fmla="*/ 357 h 357"/>
                  <a:gd name="T10" fmla="*/ 665 w 71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3" h="357">
                    <a:moveTo>
                      <a:pt x="665" y="357"/>
                    </a:moveTo>
                    <a:lnTo>
                      <a:pt x="0" y="170"/>
                    </a:lnTo>
                    <a:lnTo>
                      <a:pt x="47" y="0"/>
                    </a:lnTo>
                    <a:lnTo>
                      <a:pt x="713" y="184"/>
                    </a:lnTo>
                    <a:lnTo>
                      <a:pt x="665" y="357"/>
                    </a:lnTo>
                    <a:lnTo>
                      <a:pt x="665" y="357"/>
                    </a:lnTo>
                    <a:close/>
                  </a:path>
                </a:pathLst>
              </a:custGeom>
              <a:solidFill>
                <a:srgbClr val="82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6" name="ïśḻíḍé">
                <a:extLst>
                  <a:ext uri="{FF2B5EF4-FFF2-40B4-BE49-F238E27FC236}">
                    <a16:creationId xmlns:a16="http://schemas.microsoft.com/office/drawing/2014/main" id="{91451F81-71CC-4EB0-8244-5F1487244DB0}"/>
                  </a:ext>
                </a:extLst>
              </p:cNvPr>
              <p:cNvSpPr/>
              <p:nvPr/>
            </p:nvSpPr>
            <p:spPr bwMode="auto">
              <a:xfrm>
                <a:off x="4806951" y="2954338"/>
                <a:ext cx="1171575" cy="615950"/>
              </a:xfrm>
              <a:custGeom>
                <a:avLst/>
                <a:gdLst>
                  <a:gd name="T0" fmla="*/ 344 w 355"/>
                  <a:gd name="T1" fmla="*/ 86 h 187"/>
                  <a:gd name="T2" fmla="*/ 53 w 355"/>
                  <a:gd name="T3" fmla="*/ 5 h 187"/>
                  <a:gd name="T4" fmla="*/ 51 w 355"/>
                  <a:gd name="T5" fmla="*/ 4 h 187"/>
                  <a:gd name="T6" fmla="*/ 16 w 355"/>
                  <a:gd name="T7" fmla="*/ 24 h 187"/>
                  <a:gd name="T8" fmla="*/ 3 w 355"/>
                  <a:gd name="T9" fmla="*/ 69 h 187"/>
                  <a:gd name="T10" fmla="*/ 11 w 355"/>
                  <a:gd name="T11" fmla="*/ 96 h 187"/>
                  <a:gd name="T12" fmla="*/ 23 w 355"/>
                  <a:gd name="T13" fmla="*/ 105 h 187"/>
                  <a:gd name="T14" fmla="*/ 163 w 355"/>
                  <a:gd name="T15" fmla="*/ 173 h 187"/>
                  <a:gd name="T16" fmla="*/ 318 w 355"/>
                  <a:gd name="T17" fmla="*/ 187 h 187"/>
                  <a:gd name="T18" fmla="*/ 332 w 355"/>
                  <a:gd name="T19" fmla="*/ 185 h 187"/>
                  <a:gd name="T20" fmla="*/ 352 w 355"/>
                  <a:gd name="T21" fmla="*/ 114 h 187"/>
                  <a:gd name="T22" fmla="*/ 344 w 355"/>
                  <a:gd name="T23" fmla="*/ 8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187">
                    <a:moveTo>
                      <a:pt x="344" y="86"/>
                    </a:moveTo>
                    <a:cubicBezTo>
                      <a:pt x="53" y="5"/>
                      <a:pt x="53" y="5"/>
                      <a:pt x="53" y="5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36" y="0"/>
                      <a:pt x="20" y="9"/>
                      <a:pt x="16" y="24"/>
                    </a:cubicBezTo>
                    <a:cubicBezTo>
                      <a:pt x="3" y="69"/>
                      <a:pt x="3" y="69"/>
                      <a:pt x="3" y="69"/>
                    </a:cubicBezTo>
                    <a:cubicBezTo>
                      <a:pt x="0" y="80"/>
                      <a:pt x="3" y="89"/>
                      <a:pt x="11" y="96"/>
                    </a:cubicBezTo>
                    <a:cubicBezTo>
                      <a:pt x="14" y="99"/>
                      <a:pt x="18" y="102"/>
                      <a:pt x="23" y="105"/>
                    </a:cubicBezTo>
                    <a:cubicBezTo>
                      <a:pt x="163" y="173"/>
                      <a:pt x="163" y="173"/>
                      <a:pt x="163" y="173"/>
                    </a:cubicBezTo>
                    <a:cubicBezTo>
                      <a:pt x="318" y="187"/>
                      <a:pt x="318" y="187"/>
                      <a:pt x="318" y="187"/>
                    </a:cubicBezTo>
                    <a:cubicBezTo>
                      <a:pt x="323" y="187"/>
                      <a:pt x="328" y="186"/>
                      <a:pt x="332" y="185"/>
                    </a:cubicBezTo>
                    <a:cubicBezTo>
                      <a:pt x="352" y="114"/>
                      <a:pt x="352" y="114"/>
                      <a:pt x="352" y="114"/>
                    </a:cubicBezTo>
                    <a:cubicBezTo>
                      <a:pt x="355" y="104"/>
                      <a:pt x="351" y="93"/>
                      <a:pt x="344" y="86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7A5F"/>
                  </a:gs>
                  <a:gs pos="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7" name="iṣ1îḓè">
                <a:extLst>
                  <a:ext uri="{FF2B5EF4-FFF2-40B4-BE49-F238E27FC236}">
                    <a16:creationId xmlns:a16="http://schemas.microsoft.com/office/drawing/2014/main" id="{5011BE3E-5D36-451A-9B82-53190EC88BAA}"/>
                  </a:ext>
                </a:extLst>
              </p:cNvPr>
              <p:cNvSpPr/>
              <p:nvPr/>
            </p:nvSpPr>
            <p:spPr bwMode="auto">
              <a:xfrm>
                <a:off x="4724401" y="3287713"/>
                <a:ext cx="1174750" cy="731838"/>
              </a:xfrm>
              <a:custGeom>
                <a:avLst/>
                <a:gdLst>
                  <a:gd name="T0" fmla="*/ 186 w 356"/>
                  <a:gd name="T1" fmla="*/ 76 h 222"/>
                  <a:gd name="T2" fmla="*/ 47 w 356"/>
                  <a:gd name="T3" fmla="*/ 8 h 222"/>
                  <a:gd name="T4" fmla="*/ 35 w 356"/>
                  <a:gd name="T5" fmla="*/ 0 h 222"/>
                  <a:gd name="T6" fmla="*/ 5 w 356"/>
                  <a:gd name="T7" fmla="*/ 109 h 222"/>
                  <a:gd name="T8" fmla="*/ 25 w 356"/>
                  <a:gd name="T9" fmla="*/ 144 h 222"/>
                  <a:gd name="T10" fmla="*/ 290 w 356"/>
                  <a:gd name="T11" fmla="*/ 218 h 222"/>
                  <a:gd name="T12" fmla="*/ 325 w 356"/>
                  <a:gd name="T13" fmla="*/ 198 h 222"/>
                  <a:gd name="T14" fmla="*/ 356 w 356"/>
                  <a:gd name="T15" fmla="*/ 88 h 222"/>
                  <a:gd name="T16" fmla="*/ 341 w 356"/>
                  <a:gd name="T17" fmla="*/ 90 h 222"/>
                  <a:gd name="T18" fmla="*/ 186 w 356"/>
                  <a:gd name="T19" fmla="*/ 76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222">
                    <a:moveTo>
                      <a:pt x="186" y="76"/>
                    </a:moveTo>
                    <a:cubicBezTo>
                      <a:pt x="47" y="8"/>
                      <a:pt x="47" y="8"/>
                      <a:pt x="47" y="8"/>
                    </a:cubicBezTo>
                    <a:cubicBezTo>
                      <a:pt x="42" y="5"/>
                      <a:pt x="38" y="3"/>
                      <a:pt x="35" y="0"/>
                    </a:cubicBezTo>
                    <a:cubicBezTo>
                      <a:pt x="5" y="109"/>
                      <a:pt x="5" y="109"/>
                      <a:pt x="5" y="109"/>
                    </a:cubicBezTo>
                    <a:cubicBezTo>
                      <a:pt x="0" y="124"/>
                      <a:pt x="9" y="140"/>
                      <a:pt x="25" y="144"/>
                    </a:cubicBezTo>
                    <a:cubicBezTo>
                      <a:pt x="290" y="218"/>
                      <a:pt x="290" y="218"/>
                      <a:pt x="290" y="218"/>
                    </a:cubicBezTo>
                    <a:cubicBezTo>
                      <a:pt x="305" y="222"/>
                      <a:pt x="321" y="213"/>
                      <a:pt x="325" y="198"/>
                    </a:cubicBezTo>
                    <a:cubicBezTo>
                      <a:pt x="356" y="88"/>
                      <a:pt x="356" y="88"/>
                      <a:pt x="356" y="88"/>
                    </a:cubicBezTo>
                    <a:cubicBezTo>
                      <a:pt x="351" y="90"/>
                      <a:pt x="347" y="90"/>
                      <a:pt x="341" y="90"/>
                    </a:cubicBezTo>
                    <a:cubicBezTo>
                      <a:pt x="186" y="76"/>
                      <a:pt x="186" y="76"/>
                      <a:pt x="186" y="7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1E25"/>
                  </a:gs>
                  <a:gs pos="100000">
                    <a:srgbClr val="FF7A5F"/>
                  </a:gs>
                </a:gsLst>
                <a:lin ang="120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8" name="íšḷîḓe">
                <a:extLst>
                  <a:ext uri="{FF2B5EF4-FFF2-40B4-BE49-F238E27FC236}">
                    <a16:creationId xmlns:a16="http://schemas.microsoft.com/office/drawing/2014/main" id="{256E87F8-A356-4968-B561-5114EFBF96E1}"/>
                  </a:ext>
                </a:extLst>
              </p:cNvPr>
              <p:cNvSpPr/>
              <p:nvPr/>
            </p:nvSpPr>
            <p:spPr bwMode="auto">
              <a:xfrm>
                <a:off x="5226051" y="3402013"/>
                <a:ext cx="231775" cy="260350"/>
              </a:xfrm>
              <a:custGeom>
                <a:avLst/>
                <a:gdLst>
                  <a:gd name="T0" fmla="*/ 108 w 146"/>
                  <a:gd name="T1" fmla="*/ 164 h 164"/>
                  <a:gd name="T2" fmla="*/ 0 w 146"/>
                  <a:gd name="T3" fmla="*/ 135 h 164"/>
                  <a:gd name="T4" fmla="*/ 38 w 146"/>
                  <a:gd name="T5" fmla="*/ 0 h 164"/>
                  <a:gd name="T6" fmla="*/ 146 w 146"/>
                  <a:gd name="T7" fmla="*/ 30 h 164"/>
                  <a:gd name="T8" fmla="*/ 108 w 146"/>
                  <a:gd name="T9" fmla="*/ 164 h 164"/>
                  <a:gd name="T10" fmla="*/ 108 w 146"/>
                  <a:gd name="T11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64">
                    <a:moveTo>
                      <a:pt x="108" y="164"/>
                    </a:moveTo>
                    <a:lnTo>
                      <a:pt x="0" y="135"/>
                    </a:lnTo>
                    <a:lnTo>
                      <a:pt x="38" y="0"/>
                    </a:lnTo>
                    <a:lnTo>
                      <a:pt x="146" y="30"/>
                    </a:lnTo>
                    <a:lnTo>
                      <a:pt x="108" y="164"/>
                    </a:lnTo>
                    <a:lnTo>
                      <a:pt x="108" y="164"/>
                    </a:lnTo>
                    <a:close/>
                  </a:path>
                </a:pathLst>
              </a:custGeom>
              <a:solidFill>
                <a:srgbClr val="FFDA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9" name="ïś1iḍé">
                <a:extLst>
                  <a:ext uri="{FF2B5EF4-FFF2-40B4-BE49-F238E27FC236}">
                    <a16:creationId xmlns:a16="http://schemas.microsoft.com/office/drawing/2014/main" id="{7A959613-2022-40A3-AAE8-5DACBB3334A8}"/>
                  </a:ext>
                </a:extLst>
              </p:cNvPr>
              <p:cNvSpPr/>
              <p:nvPr/>
            </p:nvSpPr>
            <p:spPr bwMode="auto">
              <a:xfrm>
                <a:off x="5268913" y="3452813"/>
                <a:ext cx="142875" cy="160338"/>
              </a:xfrm>
              <a:custGeom>
                <a:avLst/>
                <a:gdLst>
                  <a:gd name="T0" fmla="*/ 67 w 90"/>
                  <a:gd name="T1" fmla="*/ 101 h 101"/>
                  <a:gd name="T2" fmla="*/ 0 w 90"/>
                  <a:gd name="T3" fmla="*/ 83 h 101"/>
                  <a:gd name="T4" fmla="*/ 23 w 90"/>
                  <a:gd name="T5" fmla="*/ 0 h 101"/>
                  <a:gd name="T6" fmla="*/ 90 w 90"/>
                  <a:gd name="T7" fmla="*/ 18 h 101"/>
                  <a:gd name="T8" fmla="*/ 67 w 90"/>
                  <a:gd name="T9" fmla="*/ 101 h 101"/>
                  <a:gd name="T10" fmla="*/ 67 w 90"/>
                  <a:gd name="T11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101">
                    <a:moveTo>
                      <a:pt x="67" y="101"/>
                    </a:moveTo>
                    <a:lnTo>
                      <a:pt x="0" y="83"/>
                    </a:lnTo>
                    <a:lnTo>
                      <a:pt x="23" y="0"/>
                    </a:lnTo>
                    <a:lnTo>
                      <a:pt x="90" y="18"/>
                    </a:lnTo>
                    <a:lnTo>
                      <a:pt x="67" y="101"/>
                    </a:lnTo>
                    <a:lnTo>
                      <a:pt x="67" y="101"/>
                    </a:lnTo>
                    <a:close/>
                  </a:path>
                </a:pathLst>
              </a:custGeom>
              <a:solidFill>
                <a:srgbClr val="FF7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0" name="işľiḑé">
                <a:extLst>
                  <a:ext uri="{FF2B5EF4-FFF2-40B4-BE49-F238E27FC236}">
                    <a16:creationId xmlns:a16="http://schemas.microsoft.com/office/drawing/2014/main" id="{E5743E5A-CF71-474A-B87A-BECBF50C660E}"/>
                  </a:ext>
                </a:extLst>
              </p:cNvPr>
              <p:cNvSpPr/>
              <p:nvPr/>
            </p:nvSpPr>
            <p:spPr bwMode="auto">
              <a:xfrm>
                <a:off x="5246688" y="3024188"/>
                <a:ext cx="71438" cy="39688"/>
              </a:xfrm>
              <a:custGeom>
                <a:avLst/>
                <a:gdLst>
                  <a:gd name="T0" fmla="*/ 41 w 45"/>
                  <a:gd name="T1" fmla="*/ 25 h 25"/>
                  <a:gd name="T2" fmla="*/ 0 w 45"/>
                  <a:gd name="T3" fmla="*/ 12 h 25"/>
                  <a:gd name="T4" fmla="*/ 4 w 45"/>
                  <a:gd name="T5" fmla="*/ 0 h 25"/>
                  <a:gd name="T6" fmla="*/ 45 w 45"/>
                  <a:gd name="T7" fmla="*/ 12 h 25"/>
                  <a:gd name="T8" fmla="*/ 41 w 45"/>
                  <a:gd name="T9" fmla="*/ 25 h 25"/>
                  <a:gd name="T10" fmla="*/ 41 w 45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5">
                    <a:moveTo>
                      <a:pt x="41" y="25"/>
                    </a:moveTo>
                    <a:lnTo>
                      <a:pt x="0" y="12"/>
                    </a:lnTo>
                    <a:lnTo>
                      <a:pt x="4" y="0"/>
                    </a:lnTo>
                    <a:lnTo>
                      <a:pt x="45" y="12"/>
                    </a:lnTo>
                    <a:lnTo>
                      <a:pt x="41" y="25"/>
                    </a:lnTo>
                    <a:lnTo>
                      <a:pt x="41" y="25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1" name="íṣḷiḍê">
                <a:extLst>
                  <a:ext uri="{FF2B5EF4-FFF2-40B4-BE49-F238E27FC236}">
                    <a16:creationId xmlns:a16="http://schemas.microsoft.com/office/drawing/2014/main" id="{40224048-24E6-4148-9357-B07C3375F258}"/>
                  </a:ext>
                </a:extLst>
              </p:cNvPr>
              <p:cNvSpPr/>
              <p:nvPr/>
            </p:nvSpPr>
            <p:spPr bwMode="auto">
              <a:xfrm>
                <a:off x="5608638" y="3125788"/>
                <a:ext cx="73025" cy="36513"/>
              </a:xfrm>
              <a:custGeom>
                <a:avLst/>
                <a:gdLst>
                  <a:gd name="T0" fmla="*/ 42 w 46"/>
                  <a:gd name="T1" fmla="*/ 23 h 23"/>
                  <a:gd name="T2" fmla="*/ 0 w 46"/>
                  <a:gd name="T3" fmla="*/ 13 h 23"/>
                  <a:gd name="T4" fmla="*/ 2 w 46"/>
                  <a:gd name="T5" fmla="*/ 0 h 23"/>
                  <a:gd name="T6" fmla="*/ 46 w 46"/>
                  <a:gd name="T7" fmla="*/ 11 h 23"/>
                  <a:gd name="T8" fmla="*/ 42 w 46"/>
                  <a:gd name="T9" fmla="*/ 23 h 23"/>
                  <a:gd name="T10" fmla="*/ 42 w 46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3">
                    <a:moveTo>
                      <a:pt x="42" y="23"/>
                    </a:moveTo>
                    <a:lnTo>
                      <a:pt x="0" y="13"/>
                    </a:lnTo>
                    <a:lnTo>
                      <a:pt x="2" y="0"/>
                    </a:lnTo>
                    <a:lnTo>
                      <a:pt x="46" y="11"/>
                    </a:lnTo>
                    <a:lnTo>
                      <a:pt x="42" y="23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2" name="ïSḷíḍé">
                <a:extLst>
                  <a:ext uri="{FF2B5EF4-FFF2-40B4-BE49-F238E27FC236}">
                    <a16:creationId xmlns:a16="http://schemas.microsoft.com/office/drawing/2014/main" id="{980FFFEC-50BE-4A82-8D4E-99A4DB424FEE}"/>
                  </a:ext>
                </a:extLst>
              </p:cNvPr>
              <p:cNvSpPr/>
              <p:nvPr/>
            </p:nvSpPr>
            <p:spPr bwMode="auto">
              <a:xfrm>
                <a:off x="5259388" y="2921000"/>
                <a:ext cx="431800" cy="222250"/>
              </a:xfrm>
              <a:custGeom>
                <a:avLst/>
                <a:gdLst>
                  <a:gd name="T0" fmla="*/ 73 w 131"/>
                  <a:gd name="T1" fmla="*/ 10 h 67"/>
                  <a:gd name="T2" fmla="*/ 0 w 131"/>
                  <a:gd name="T3" fmla="*/ 32 h 67"/>
                  <a:gd name="T4" fmla="*/ 16 w 131"/>
                  <a:gd name="T5" fmla="*/ 36 h 67"/>
                  <a:gd name="T6" fmla="*/ 71 w 131"/>
                  <a:gd name="T7" fmla="*/ 19 h 67"/>
                  <a:gd name="T8" fmla="*/ 109 w 131"/>
                  <a:gd name="T9" fmla="*/ 62 h 67"/>
                  <a:gd name="T10" fmla="*/ 125 w 131"/>
                  <a:gd name="T11" fmla="*/ 67 h 67"/>
                  <a:gd name="T12" fmla="*/ 73 w 131"/>
                  <a:gd name="T13" fmla="*/ 1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67">
                    <a:moveTo>
                      <a:pt x="73" y="10"/>
                    </a:moveTo>
                    <a:cubicBezTo>
                      <a:pt x="39" y="0"/>
                      <a:pt x="6" y="10"/>
                      <a:pt x="0" y="32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20" y="20"/>
                      <a:pt x="45" y="12"/>
                      <a:pt x="71" y="19"/>
                    </a:cubicBezTo>
                    <a:cubicBezTo>
                      <a:pt x="97" y="27"/>
                      <a:pt x="114" y="46"/>
                      <a:pt x="109" y="62"/>
                    </a:cubicBezTo>
                    <a:cubicBezTo>
                      <a:pt x="125" y="67"/>
                      <a:pt x="125" y="67"/>
                      <a:pt x="125" y="67"/>
                    </a:cubicBezTo>
                    <a:cubicBezTo>
                      <a:pt x="131" y="45"/>
                      <a:pt x="108" y="19"/>
                      <a:pt x="73" y="10"/>
                    </a:cubicBezTo>
                    <a:close/>
                  </a:path>
                </a:pathLst>
              </a:custGeom>
              <a:solidFill>
                <a:srgbClr val="FF3E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3" name="iSḷîḓe">
                <a:extLst>
                  <a:ext uri="{FF2B5EF4-FFF2-40B4-BE49-F238E27FC236}">
                    <a16:creationId xmlns:a16="http://schemas.microsoft.com/office/drawing/2014/main" id="{6E411BF0-F0D8-41C1-9363-AE841B01EC16}"/>
                  </a:ext>
                </a:extLst>
              </p:cNvPr>
              <p:cNvSpPr/>
              <p:nvPr/>
            </p:nvSpPr>
            <p:spPr bwMode="auto">
              <a:xfrm>
                <a:off x="6051551" y="1627188"/>
                <a:ext cx="214313" cy="214313"/>
              </a:xfrm>
              <a:custGeom>
                <a:avLst/>
                <a:gdLst>
                  <a:gd name="T0" fmla="*/ 57 w 65"/>
                  <a:gd name="T1" fmla="*/ 65 h 65"/>
                  <a:gd name="T2" fmla="*/ 56 w 65"/>
                  <a:gd name="T3" fmla="*/ 65 h 65"/>
                  <a:gd name="T4" fmla="*/ 15 w 65"/>
                  <a:gd name="T5" fmla="*/ 52 h 65"/>
                  <a:gd name="T6" fmla="*/ 0 w 65"/>
                  <a:gd name="T7" fmla="*/ 23 h 65"/>
                  <a:gd name="T8" fmla="*/ 11 w 65"/>
                  <a:gd name="T9" fmla="*/ 2 h 65"/>
                  <a:gd name="T10" fmla="*/ 22 w 65"/>
                  <a:gd name="T11" fmla="*/ 4 h 65"/>
                  <a:gd name="T12" fmla="*/ 20 w 65"/>
                  <a:gd name="T13" fmla="*/ 15 h 65"/>
                  <a:gd name="T14" fmla="*/ 16 w 65"/>
                  <a:gd name="T15" fmla="*/ 23 h 65"/>
                  <a:gd name="T16" fmla="*/ 25 w 65"/>
                  <a:gd name="T17" fmla="*/ 40 h 65"/>
                  <a:gd name="T18" fmla="*/ 58 w 65"/>
                  <a:gd name="T19" fmla="*/ 49 h 65"/>
                  <a:gd name="T20" fmla="*/ 65 w 65"/>
                  <a:gd name="T21" fmla="*/ 58 h 65"/>
                  <a:gd name="T22" fmla="*/ 57 w 65"/>
                  <a:gd name="T2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65">
                    <a:moveTo>
                      <a:pt x="57" y="65"/>
                    </a:moveTo>
                    <a:cubicBezTo>
                      <a:pt x="57" y="65"/>
                      <a:pt x="56" y="65"/>
                      <a:pt x="56" y="65"/>
                    </a:cubicBezTo>
                    <a:cubicBezTo>
                      <a:pt x="43" y="64"/>
                      <a:pt x="28" y="62"/>
                      <a:pt x="15" y="52"/>
                    </a:cubicBezTo>
                    <a:cubicBezTo>
                      <a:pt x="8" y="46"/>
                      <a:pt x="0" y="35"/>
                      <a:pt x="0" y="23"/>
                    </a:cubicBezTo>
                    <a:cubicBezTo>
                      <a:pt x="0" y="15"/>
                      <a:pt x="4" y="8"/>
                      <a:pt x="11" y="2"/>
                    </a:cubicBezTo>
                    <a:cubicBezTo>
                      <a:pt x="14" y="0"/>
                      <a:pt x="19" y="0"/>
                      <a:pt x="22" y="4"/>
                    </a:cubicBezTo>
                    <a:cubicBezTo>
                      <a:pt x="25" y="7"/>
                      <a:pt x="24" y="12"/>
                      <a:pt x="20" y="15"/>
                    </a:cubicBezTo>
                    <a:cubicBezTo>
                      <a:pt x="18" y="17"/>
                      <a:pt x="16" y="20"/>
                      <a:pt x="16" y="23"/>
                    </a:cubicBezTo>
                    <a:cubicBezTo>
                      <a:pt x="16" y="29"/>
                      <a:pt x="21" y="36"/>
                      <a:pt x="25" y="40"/>
                    </a:cubicBezTo>
                    <a:cubicBezTo>
                      <a:pt x="33" y="46"/>
                      <a:pt x="44" y="48"/>
                      <a:pt x="58" y="49"/>
                    </a:cubicBezTo>
                    <a:cubicBezTo>
                      <a:pt x="62" y="50"/>
                      <a:pt x="65" y="54"/>
                      <a:pt x="65" y="58"/>
                    </a:cubicBezTo>
                    <a:cubicBezTo>
                      <a:pt x="64" y="62"/>
                      <a:pt x="61" y="65"/>
                      <a:pt x="57" y="65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4" name="îṧ1iḓe">
                <a:extLst>
                  <a:ext uri="{FF2B5EF4-FFF2-40B4-BE49-F238E27FC236}">
                    <a16:creationId xmlns:a16="http://schemas.microsoft.com/office/drawing/2014/main" id="{A7309D84-19E2-4A0B-9887-48CFE5960D8B}"/>
                  </a:ext>
                </a:extLst>
              </p:cNvPr>
              <p:cNvSpPr/>
              <p:nvPr/>
            </p:nvSpPr>
            <p:spPr bwMode="auto">
              <a:xfrm>
                <a:off x="6329363" y="1660525"/>
                <a:ext cx="88900" cy="150813"/>
              </a:xfrm>
              <a:custGeom>
                <a:avLst/>
                <a:gdLst>
                  <a:gd name="T0" fmla="*/ 9 w 27"/>
                  <a:gd name="T1" fmla="*/ 46 h 46"/>
                  <a:gd name="T2" fmla="*/ 5 w 27"/>
                  <a:gd name="T3" fmla="*/ 45 h 46"/>
                  <a:gd name="T4" fmla="*/ 3 w 27"/>
                  <a:gd name="T5" fmla="*/ 33 h 46"/>
                  <a:gd name="T6" fmla="*/ 9 w 27"/>
                  <a:gd name="T7" fmla="*/ 10 h 46"/>
                  <a:gd name="T8" fmla="*/ 15 w 27"/>
                  <a:gd name="T9" fmla="*/ 1 h 46"/>
                  <a:gd name="T10" fmla="*/ 24 w 27"/>
                  <a:gd name="T11" fmla="*/ 7 h 46"/>
                  <a:gd name="T12" fmla="*/ 16 w 27"/>
                  <a:gd name="T13" fmla="*/ 43 h 46"/>
                  <a:gd name="T14" fmla="*/ 9 w 27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6">
                    <a:moveTo>
                      <a:pt x="9" y="46"/>
                    </a:moveTo>
                    <a:cubicBezTo>
                      <a:pt x="8" y="46"/>
                      <a:pt x="6" y="46"/>
                      <a:pt x="5" y="45"/>
                    </a:cubicBezTo>
                    <a:cubicBezTo>
                      <a:pt x="1" y="42"/>
                      <a:pt x="0" y="37"/>
                      <a:pt x="3" y="33"/>
                    </a:cubicBezTo>
                    <a:cubicBezTo>
                      <a:pt x="8" y="27"/>
                      <a:pt x="10" y="18"/>
                      <a:pt x="9" y="10"/>
                    </a:cubicBezTo>
                    <a:cubicBezTo>
                      <a:pt x="8" y="6"/>
                      <a:pt x="10" y="2"/>
                      <a:pt x="15" y="1"/>
                    </a:cubicBezTo>
                    <a:cubicBezTo>
                      <a:pt x="19" y="0"/>
                      <a:pt x="23" y="3"/>
                      <a:pt x="24" y="7"/>
                    </a:cubicBezTo>
                    <a:cubicBezTo>
                      <a:pt x="27" y="20"/>
                      <a:pt x="24" y="33"/>
                      <a:pt x="16" y="43"/>
                    </a:cubicBezTo>
                    <a:cubicBezTo>
                      <a:pt x="14" y="45"/>
                      <a:pt x="12" y="46"/>
                      <a:pt x="9" y="46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5" name="íṣḻíḍè">
                <a:extLst>
                  <a:ext uri="{FF2B5EF4-FFF2-40B4-BE49-F238E27FC236}">
                    <a16:creationId xmlns:a16="http://schemas.microsoft.com/office/drawing/2014/main" id="{35ED7AD1-D595-4042-A3EB-623956FBB238}"/>
                  </a:ext>
                </a:extLst>
              </p:cNvPr>
              <p:cNvSpPr/>
              <p:nvPr/>
            </p:nvSpPr>
            <p:spPr bwMode="auto">
              <a:xfrm>
                <a:off x="5440363" y="2708275"/>
                <a:ext cx="314325" cy="341313"/>
              </a:xfrm>
              <a:custGeom>
                <a:avLst/>
                <a:gdLst>
                  <a:gd name="T0" fmla="*/ 95 w 95"/>
                  <a:gd name="T1" fmla="*/ 47 h 104"/>
                  <a:gd name="T2" fmla="*/ 82 w 95"/>
                  <a:gd name="T3" fmla="*/ 52 h 104"/>
                  <a:gd name="T4" fmla="*/ 68 w 95"/>
                  <a:gd name="T5" fmla="*/ 47 h 104"/>
                  <a:gd name="T6" fmla="*/ 48 w 95"/>
                  <a:gd name="T7" fmla="*/ 36 h 104"/>
                  <a:gd name="T8" fmla="*/ 54 w 95"/>
                  <a:gd name="T9" fmla="*/ 75 h 104"/>
                  <a:gd name="T10" fmla="*/ 47 w 95"/>
                  <a:gd name="T11" fmla="*/ 101 h 104"/>
                  <a:gd name="T12" fmla="*/ 40 w 95"/>
                  <a:gd name="T13" fmla="*/ 99 h 104"/>
                  <a:gd name="T14" fmla="*/ 38 w 95"/>
                  <a:gd name="T15" fmla="*/ 63 h 104"/>
                  <a:gd name="T16" fmla="*/ 29 w 95"/>
                  <a:gd name="T17" fmla="*/ 100 h 104"/>
                  <a:gd name="T18" fmla="*/ 29 w 95"/>
                  <a:gd name="T19" fmla="*/ 68 h 104"/>
                  <a:gd name="T20" fmla="*/ 24 w 95"/>
                  <a:gd name="T21" fmla="*/ 90 h 104"/>
                  <a:gd name="T22" fmla="*/ 17 w 95"/>
                  <a:gd name="T23" fmla="*/ 92 h 104"/>
                  <a:gd name="T24" fmla="*/ 19 w 95"/>
                  <a:gd name="T25" fmla="*/ 55 h 104"/>
                  <a:gd name="T26" fmla="*/ 15 w 95"/>
                  <a:gd name="T27" fmla="*/ 85 h 104"/>
                  <a:gd name="T28" fmla="*/ 10 w 95"/>
                  <a:gd name="T29" fmla="*/ 76 h 104"/>
                  <a:gd name="T30" fmla="*/ 0 w 95"/>
                  <a:gd name="T31" fmla="*/ 8 h 104"/>
                  <a:gd name="T32" fmla="*/ 45 w 95"/>
                  <a:gd name="T33" fmla="*/ 14 h 104"/>
                  <a:gd name="T34" fmla="*/ 95 w 95"/>
                  <a:gd name="T35" fmla="*/ 4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5" h="104">
                    <a:moveTo>
                      <a:pt x="95" y="47"/>
                    </a:moveTo>
                    <a:cubicBezTo>
                      <a:pt x="92" y="51"/>
                      <a:pt x="87" y="52"/>
                      <a:pt x="82" y="52"/>
                    </a:cubicBezTo>
                    <a:cubicBezTo>
                      <a:pt x="77" y="51"/>
                      <a:pt x="72" y="49"/>
                      <a:pt x="68" y="47"/>
                    </a:cubicBezTo>
                    <a:cubicBezTo>
                      <a:pt x="61" y="43"/>
                      <a:pt x="55" y="40"/>
                      <a:pt x="48" y="36"/>
                    </a:cubicBezTo>
                    <a:cubicBezTo>
                      <a:pt x="53" y="49"/>
                      <a:pt x="55" y="62"/>
                      <a:pt x="54" y="75"/>
                    </a:cubicBezTo>
                    <a:cubicBezTo>
                      <a:pt x="53" y="85"/>
                      <a:pt x="52" y="93"/>
                      <a:pt x="47" y="101"/>
                    </a:cubicBezTo>
                    <a:cubicBezTo>
                      <a:pt x="45" y="104"/>
                      <a:pt x="40" y="103"/>
                      <a:pt x="40" y="99"/>
                    </a:cubicBezTo>
                    <a:cubicBezTo>
                      <a:pt x="38" y="87"/>
                      <a:pt x="36" y="76"/>
                      <a:pt x="38" y="63"/>
                    </a:cubicBezTo>
                    <a:cubicBezTo>
                      <a:pt x="40" y="78"/>
                      <a:pt x="40" y="101"/>
                      <a:pt x="29" y="100"/>
                    </a:cubicBezTo>
                    <a:cubicBezTo>
                      <a:pt x="23" y="99"/>
                      <a:pt x="26" y="80"/>
                      <a:pt x="29" y="68"/>
                    </a:cubicBezTo>
                    <a:cubicBezTo>
                      <a:pt x="27" y="75"/>
                      <a:pt x="25" y="82"/>
                      <a:pt x="24" y="90"/>
                    </a:cubicBezTo>
                    <a:cubicBezTo>
                      <a:pt x="23" y="93"/>
                      <a:pt x="20" y="92"/>
                      <a:pt x="17" y="92"/>
                    </a:cubicBezTo>
                    <a:cubicBezTo>
                      <a:pt x="12" y="87"/>
                      <a:pt x="18" y="69"/>
                      <a:pt x="19" y="55"/>
                    </a:cubicBezTo>
                    <a:cubicBezTo>
                      <a:pt x="17" y="65"/>
                      <a:pt x="16" y="75"/>
                      <a:pt x="15" y="85"/>
                    </a:cubicBezTo>
                    <a:cubicBezTo>
                      <a:pt x="11" y="85"/>
                      <a:pt x="10" y="80"/>
                      <a:pt x="10" y="76"/>
                    </a:cubicBezTo>
                    <a:cubicBezTo>
                      <a:pt x="9" y="53"/>
                      <a:pt x="6" y="30"/>
                      <a:pt x="0" y="8"/>
                    </a:cubicBezTo>
                    <a:cubicBezTo>
                      <a:pt x="22" y="7"/>
                      <a:pt x="28" y="0"/>
                      <a:pt x="45" y="14"/>
                    </a:cubicBezTo>
                    <a:cubicBezTo>
                      <a:pt x="49" y="17"/>
                      <a:pt x="94" y="50"/>
                      <a:pt x="95" y="47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B271"/>
                  </a:gs>
                  <a:gs pos="0">
                    <a:srgbClr val="FF805D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6" name="iş1îḍe">
                <a:extLst>
                  <a:ext uri="{FF2B5EF4-FFF2-40B4-BE49-F238E27FC236}">
                    <a16:creationId xmlns:a16="http://schemas.microsoft.com/office/drawing/2014/main" id="{4D4C1340-DFF3-486F-A8D4-38A6B000DB40}"/>
                  </a:ext>
                </a:extLst>
              </p:cNvPr>
              <p:cNvSpPr/>
              <p:nvPr/>
            </p:nvSpPr>
            <p:spPr bwMode="auto">
              <a:xfrm>
                <a:off x="5314951" y="2341563"/>
                <a:ext cx="274638" cy="431800"/>
              </a:xfrm>
              <a:custGeom>
                <a:avLst/>
                <a:gdLst>
                  <a:gd name="T0" fmla="*/ 79 w 83"/>
                  <a:gd name="T1" fmla="*/ 115 h 131"/>
                  <a:gd name="T2" fmla="*/ 70 w 83"/>
                  <a:gd name="T3" fmla="*/ 19 h 131"/>
                  <a:gd name="T4" fmla="*/ 21 w 83"/>
                  <a:gd name="T5" fmla="*/ 5 h 131"/>
                  <a:gd name="T6" fmla="*/ 1 w 83"/>
                  <a:gd name="T7" fmla="*/ 0 h 131"/>
                  <a:gd name="T8" fmla="*/ 35 w 83"/>
                  <a:gd name="T9" fmla="*/ 131 h 131"/>
                  <a:gd name="T10" fmla="*/ 79 w 83"/>
                  <a:gd name="T11" fmla="*/ 115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131">
                    <a:moveTo>
                      <a:pt x="79" y="115"/>
                    </a:moveTo>
                    <a:cubicBezTo>
                      <a:pt x="58" y="79"/>
                      <a:pt x="59" y="47"/>
                      <a:pt x="70" y="19"/>
                    </a:cubicBezTo>
                    <a:cubicBezTo>
                      <a:pt x="53" y="16"/>
                      <a:pt x="37" y="11"/>
                      <a:pt x="21" y="5"/>
                    </a:cubicBezTo>
                    <a:cubicBezTo>
                      <a:pt x="14" y="3"/>
                      <a:pt x="7" y="0"/>
                      <a:pt x="1" y="0"/>
                    </a:cubicBezTo>
                    <a:cubicBezTo>
                      <a:pt x="0" y="71"/>
                      <a:pt x="35" y="131"/>
                      <a:pt x="35" y="131"/>
                    </a:cubicBezTo>
                    <a:cubicBezTo>
                      <a:pt x="35" y="131"/>
                      <a:pt x="83" y="122"/>
                      <a:pt x="79" y="1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6AF1"/>
                  </a:gs>
                  <a:gs pos="100000">
                    <a:srgbClr val="0028BA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7" name="íśļïḓé">
                <a:extLst>
                  <a:ext uri="{FF2B5EF4-FFF2-40B4-BE49-F238E27FC236}">
                    <a16:creationId xmlns:a16="http://schemas.microsoft.com/office/drawing/2014/main" id="{E0C48FA8-FEC3-4EDB-9507-A7F14FFA271F}"/>
                  </a:ext>
                </a:extLst>
              </p:cNvPr>
              <p:cNvSpPr/>
              <p:nvPr/>
            </p:nvSpPr>
            <p:spPr bwMode="auto">
              <a:xfrm>
                <a:off x="5407026" y="2684463"/>
                <a:ext cx="188913" cy="109538"/>
              </a:xfrm>
              <a:custGeom>
                <a:avLst/>
                <a:gdLst>
                  <a:gd name="T0" fmla="*/ 8 w 57"/>
                  <a:gd name="T1" fmla="*/ 33 h 33"/>
                  <a:gd name="T2" fmla="*/ 0 w 57"/>
                  <a:gd name="T3" fmla="*/ 26 h 33"/>
                  <a:gd name="T4" fmla="*/ 7 w 57"/>
                  <a:gd name="T5" fmla="*/ 17 h 33"/>
                  <a:gd name="T6" fmla="*/ 42 w 57"/>
                  <a:gd name="T7" fmla="*/ 3 h 33"/>
                  <a:gd name="T8" fmla="*/ 54 w 57"/>
                  <a:gd name="T9" fmla="*/ 4 h 33"/>
                  <a:gd name="T10" fmla="*/ 53 w 57"/>
                  <a:gd name="T11" fmla="*/ 15 h 33"/>
                  <a:gd name="T12" fmla="*/ 8 w 57"/>
                  <a:gd name="T13" fmla="*/ 33 h 33"/>
                  <a:gd name="T14" fmla="*/ 8 w 57"/>
                  <a:gd name="T1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33">
                    <a:moveTo>
                      <a:pt x="8" y="33"/>
                    </a:moveTo>
                    <a:cubicBezTo>
                      <a:pt x="4" y="33"/>
                      <a:pt x="0" y="30"/>
                      <a:pt x="0" y="26"/>
                    </a:cubicBezTo>
                    <a:cubicBezTo>
                      <a:pt x="0" y="21"/>
                      <a:pt x="3" y="18"/>
                      <a:pt x="7" y="17"/>
                    </a:cubicBezTo>
                    <a:cubicBezTo>
                      <a:pt x="20" y="17"/>
                      <a:pt x="33" y="11"/>
                      <a:pt x="42" y="3"/>
                    </a:cubicBezTo>
                    <a:cubicBezTo>
                      <a:pt x="46" y="0"/>
                      <a:pt x="51" y="0"/>
                      <a:pt x="54" y="4"/>
                    </a:cubicBezTo>
                    <a:cubicBezTo>
                      <a:pt x="57" y="7"/>
                      <a:pt x="56" y="12"/>
                      <a:pt x="53" y="15"/>
                    </a:cubicBezTo>
                    <a:cubicBezTo>
                      <a:pt x="41" y="26"/>
                      <a:pt x="25" y="32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78" name="4906c575-3c68-469c-8214-c5af1f1e4b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F72AC907-308C-4AB0-8535-2CBB27BE6292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209186" y="3233892"/>
              <a:ext cx="798346" cy="800272"/>
              <a:chOff x="4241801" y="1722438"/>
              <a:chExt cx="3948113" cy="3957638"/>
            </a:xfrm>
          </p:grpSpPr>
          <p:sp>
            <p:nvSpPr>
              <p:cNvPr id="479" name="íṡḻîdè">
                <a:extLst>
                  <a:ext uri="{FF2B5EF4-FFF2-40B4-BE49-F238E27FC236}">
                    <a16:creationId xmlns:a16="http://schemas.microsoft.com/office/drawing/2014/main" id="{08C18E37-CD10-4519-AEE4-152D843C393B}"/>
                  </a:ext>
                </a:extLst>
              </p:cNvPr>
              <p:cNvSpPr/>
              <p:nvPr/>
            </p:nvSpPr>
            <p:spPr bwMode="auto">
              <a:xfrm>
                <a:off x="4241801" y="2703513"/>
                <a:ext cx="881063" cy="715963"/>
              </a:xfrm>
              <a:custGeom>
                <a:avLst/>
                <a:gdLst>
                  <a:gd name="T0" fmla="*/ 191 w 199"/>
                  <a:gd name="T1" fmla="*/ 37 h 162"/>
                  <a:gd name="T2" fmla="*/ 146 w 199"/>
                  <a:gd name="T3" fmla="*/ 59 h 162"/>
                  <a:gd name="T4" fmla="*/ 79 w 199"/>
                  <a:gd name="T5" fmla="*/ 0 h 162"/>
                  <a:gd name="T6" fmla="*/ 0 w 199"/>
                  <a:gd name="T7" fmla="*/ 158 h 162"/>
                  <a:gd name="T8" fmla="*/ 14 w 199"/>
                  <a:gd name="T9" fmla="*/ 162 h 162"/>
                  <a:gd name="T10" fmla="*/ 80 w 199"/>
                  <a:gd name="T11" fmla="*/ 28 h 162"/>
                  <a:gd name="T12" fmla="*/ 139 w 199"/>
                  <a:gd name="T13" fmla="*/ 83 h 162"/>
                  <a:gd name="T14" fmla="*/ 199 w 199"/>
                  <a:gd name="T15" fmla="*/ 52 h 162"/>
                  <a:gd name="T16" fmla="*/ 191 w 199"/>
                  <a:gd name="T17" fmla="*/ 37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162">
                    <a:moveTo>
                      <a:pt x="191" y="37"/>
                    </a:moveTo>
                    <a:cubicBezTo>
                      <a:pt x="146" y="59"/>
                      <a:pt x="146" y="59"/>
                      <a:pt x="146" y="59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4" y="162"/>
                      <a:pt x="14" y="162"/>
                      <a:pt x="14" y="162"/>
                    </a:cubicBezTo>
                    <a:cubicBezTo>
                      <a:pt x="80" y="28"/>
                      <a:pt x="80" y="28"/>
                      <a:pt x="80" y="28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99" y="52"/>
                      <a:pt x="199" y="52"/>
                      <a:pt x="199" y="52"/>
                    </a:cubicBezTo>
                    <a:cubicBezTo>
                      <a:pt x="196" y="47"/>
                      <a:pt x="193" y="42"/>
                      <a:pt x="191" y="37"/>
                    </a:cubicBezTo>
                    <a:close/>
                  </a:path>
                </a:pathLst>
              </a:custGeom>
              <a:solidFill>
                <a:srgbClr val="C45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0" name="ïṥliḍé">
                <a:extLst>
                  <a:ext uri="{FF2B5EF4-FFF2-40B4-BE49-F238E27FC236}">
                    <a16:creationId xmlns:a16="http://schemas.microsoft.com/office/drawing/2014/main" id="{C4CE0456-F810-4601-AAE5-0AF8774C2C67}"/>
                  </a:ext>
                </a:extLst>
              </p:cNvPr>
              <p:cNvSpPr/>
              <p:nvPr/>
            </p:nvSpPr>
            <p:spPr bwMode="auto">
              <a:xfrm>
                <a:off x="6550026" y="2673351"/>
                <a:ext cx="1639888" cy="1136650"/>
              </a:xfrm>
              <a:custGeom>
                <a:avLst/>
                <a:gdLst>
                  <a:gd name="T0" fmla="*/ 352 w 370"/>
                  <a:gd name="T1" fmla="*/ 0 h 257"/>
                  <a:gd name="T2" fmla="*/ 191 w 370"/>
                  <a:gd name="T3" fmla="*/ 154 h 257"/>
                  <a:gd name="T4" fmla="*/ 131 w 370"/>
                  <a:gd name="T5" fmla="*/ 100 h 257"/>
                  <a:gd name="T6" fmla="*/ 25 w 370"/>
                  <a:gd name="T7" fmla="*/ 214 h 257"/>
                  <a:gd name="T8" fmla="*/ 18 w 370"/>
                  <a:gd name="T9" fmla="*/ 195 h 257"/>
                  <a:gd name="T10" fmla="*/ 0 w 370"/>
                  <a:gd name="T11" fmla="*/ 198 h 257"/>
                  <a:gd name="T12" fmla="*/ 22 w 370"/>
                  <a:gd name="T13" fmla="*/ 257 h 257"/>
                  <a:gd name="T14" fmla="*/ 132 w 370"/>
                  <a:gd name="T15" fmla="*/ 126 h 257"/>
                  <a:gd name="T16" fmla="*/ 188 w 370"/>
                  <a:gd name="T17" fmla="*/ 182 h 257"/>
                  <a:gd name="T18" fmla="*/ 370 w 370"/>
                  <a:gd name="T19" fmla="*/ 6 h 257"/>
                  <a:gd name="T20" fmla="*/ 352 w 370"/>
                  <a:gd name="T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0" h="257">
                    <a:moveTo>
                      <a:pt x="352" y="0"/>
                    </a:moveTo>
                    <a:cubicBezTo>
                      <a:pt x="191" y="154"/>
                      <a:pt x="191" y="154"/>
                      <a:pt x="191" y="154"/>
                    </a:cubicBezTo>
                    <a:cubicBezTo>
                      <a:pt x="131" y="100"/>
                      <a:pt x="131" y="100"/>
                      <a:pt x="131" y="100"/>
                    </a:cubicBezTo>
                    <a:cubicBezTo>
                      <a:pt x="25" y="214"/>
                      <a:pt x="25" y="214"/>
                      <a:pt x="25" y="214"/>
                    </a:cubicBezTo>
                    <a:cubicBezTo>
                      <a:pt x="18" y="195"/>
                      <a:pt x="18" y="195"/>
                      <a:pt x="18" y="195"/>
                    </a:cubicBezTo>
                    <a:cubicBezTo>
                      <a:pt x="12" y="197"/>
                      <a:pt x="6" y="198"/>
                      <a:pt x="0" y="198"/>
                    </a:cubicBezTo>
                    <a:cubicBezTo>
                      <a:pt x="22" y="257"/>
                      <a:pt x="22" y="257"/>
                      <a:pt x="22" y="257"/>
                    </a:cubicBezTo>
                    <a:cubicBezTo>
                      <a:pt x="132" y="126"/>
                      <a:pt x="132" y="126"/>
                      <a:pt x="132" y="126"/>
                    </a:cubicBezTo>
                    <a:cubicBezTo>
                      <a:pt x="188" y="182"/>
                      <a:pt x="188" y="182"/>
                      <a:pt x="188" y="182"/>
                    </a:cubicBezTo>
                    <a:cubicBezTo>
                      <a:pt x="370" y="6"/>
                      <a:pt x="370" y="6"/>
                      <a:pt x="370" y="6"/>
                    </a:cubicBez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C45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1" name="í$ḻîďê">
                <a:extLst>
                  <a:ext uri="{FF2B5EF4-FFF2-40B4-BE49-F238E27FC236}">
                    <a16:creationId xmlns:a16="http://schemas.microsoft.com/office/drawing/2014/main" id="{AC819CF1-B841-4986-A8CD-3972B18BDD54}"/>
                  </a:ext>
                </a:extLst>
              </p:cNvPr>
              <p:cNvSpPr/>
              <p:nvPr/>
            </p:nvSpPr>
            <p:spPr bwMode="auto">
              <a:xfrm>
                <a:off x="5867401" y="3565526"/>
                <a:ext cx="501650" cy="1106488"/>
              </a:xfrm>
              <a:custGeom>
                <a:avLst/>
                <a:gdLst>
                  <a:gd name="T0" fmla="*/ 69 w 113"/>
                  <a:gd name="T1" fmla="*/ 247 h 250"/>
                  <a:gd name="T2" fmla="*/ 61 w 113"/>
                  <a:gd name="T3" fmla="*/ 248 h 250"/>
                  <a:gd name="T4" fmla="*/ 12 w 113"/>
                  <a:gd name="T5" fmla="*/ 205 h 250"/>
                  <a:gd name="T6" fmla="*/ 1 w 113"/>
                  <a:gd name="T7" fmla="*/ 51 h 250"/>
                  <a:gd name="T8" fmla="*/ 44 w 113"/>
                  <a:gd name="T9" fmla="*/ 3 h 250"/>
                  <a:gd name="T10" fmla="*/ 52 w 113"/>
                  <a:gd name="T11" fmla="*/ 2 h 250"/>
                  <a:gd name="T12" fmla="*/ 100 w 113"/>
                  <a:gd name="T13" fmla="*/ 45 h 250"/>
                  <a:gd name="T14" fmla="*/ 111 w 113"/>
                  <a:gd name="T15" fmla="*/ 199 h 250"/>
                  <a:gd name="T16" fmla="*/ 69 w 113"/>
                  <a:gd name="T17" fmla="*/ 2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3" h="250">
                    <a:moveTo>
                      <a:pt x="69" y="247"/>
                    </a:moveTo>
                    <a:cubicBezTo>
                      <a:pt x="61" y="248"/>
                      <a:pt x="61" y="248"/>
                      <a:pt x="61" y="248"/>
                    </a:cubicBezTo>
                    <a:cubicBezTo>
                      <a:pt x="36" y="250"/>
                      <a:pt x="14" y="231"/>
                      <a:pt x="12" y="205"/>
                    </a:cubicBezTo>
                    <a:cubicBezTo>
                      <a:pt x="1" y="51"/>
                      <a:pt x="1" y="51"/>
                      <a:pt x="1" y="51"/>
                    </a:cubicBezTo>
                    <a:cubicBezTo>
                      <a:pt x="0" y="26"/>
                      <a:pt x="19" y="4"/>
                      <a:pt x="44" y="3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77" y="0"/>
                      <a:pt x="99" y="19"/>
                      <a:pt x="100" y="45"/>
                    </a:cubicBezTo>
                    <a:cubicBezTo>
                      <a:pt x="111" y="199"/>
                      <a:pt x="111" y="199"/>
                      <a:pt x="111" y="199"/>
                    </a:cubicBezTo>
                    <a:cubicBezTo>
                      <a:pt x="113" y="224"/>
                      <a:pt x="94" y="246"/>
                      <a:pt x="69" y="247"/>
                    </a:cubicBezTo>
                    <a:close/>
                  </a:path>
                </a:pathLst>
              </a:custGeom>
              <a:solidFill>
                <a:srgbClr val="433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2" name="iṩḷiḋé">
                <a:extLst>
                  <a:ext uri="{FF2B5EF4-FFF2-40B4-BE49-F238E27FC236}">
                    <a16:creationId xmlns:a16="http://schemas.microsoft.com/office/drawing/2014/main" id="{8EF42015-4ACF-4B9D-AC09-186C1ED37B35}"/>
                  </a:ext>
                </a:extLst>
              </p:cNvPr>
              <p:cNvSpPr/>
              <p:nvPr/>
            </p:nvSpPr>
            <p:spPr bwMode="auto">
              <a:xfrm>
                <a:off x="5451476" y="3844926"/>
                <a:ext cx="1219200" cy="1255713"/>
              </a:xfrm>
              <a:custGeom>
                <a:avLst/>
                <a:gdLst>
                  <a:gd name="T0" fmla="*/ 267 w 275"/>
                  <a:gd name="T1" fmla="*/ 123 h 284"/>
                  <a:gd name="T2" fmla="*/ 245 w 275"/>
                  <a:gd name="T3" fmla="*/ 117 h 284"/>
                  <a:gd name="T4" fmla="*/ 242 w 275"/>
                  <a:gd name="T5" fmla="*/ 91 h 284"/>
                  <a:gd name="T6" fmla="*/ 223 w 275"/>
                  <a:gd name="T7" fmla="*/ 84 h 284"/>
                  <a:gd name="T8" fmla="*/ 219 w 275"/>
                  <a:gd name="T9" fmla="*/ 61 h 284"/>
                  <a:gd name="T10" fmla="*/ 216 w 275"/>
                  <a:gd name="T11" fmla="*/ 58 h 284"/>
                  <a:gd name="T12" fmla="*/ 221 w 275"/>
                  <a:gd name="T13" fmla="*/ 54 h 284"/>
                  <a:gd name="T14" fmla="*/ 223 w 275"/>
                  <a:gd name="T15" fmla="*/ 26 h 284"/>
                  <a:gd name="T16" fmla="*/ 209 w 275"/>
                  <a:gd name="T17" fmla="*/ 9 h 284"/>
                  <a:gd name="T18" fmla="*/ 181 w 275"/>
                  <a:gd name="T19" fmla="*/ 7 h 284"/>
                  <a:gd name="T20" fmla="*/ 136 w 275"/>
                  <a:gd name="T21" fmla="*/ 45 h 284"/>
                  <a:gd name="T22" fmla="*/ 103 w 275"/>
                  <a:gd name="T23" fmla="*/ 44 h 284"/>
                  <a:gd name="T24" fmla="*/ 39 w 275"/>
                  <a:gd name="T25" fmla="*/ 100 h 284"/>
                  <a:gd name="T26" fmla="*/ 33 w 275"/>
                  <a:gd name="T27" fmla="*/ 128 h 284"/>
                  <a:gd name="T28" fmla="*/ 8 w 275"/>
                  <a:gd name="T29" fmla="*/ 150 h 284"/>
                  <a:gd name="T30" fmla="*/ 6 w 275"/>
                  <a:gd name="T31" fmla="*/ 171 h 284"/>
                  <a:gd name="T32" fmla="*/ 100 w 275"/>
                  <a:gd name="T33" fmla="*/ 278 h 284"/>
                  <a:gd name="T34" fmla="*/ 122 w 275"/>
                  <a:gd name="T35" fmla="*/ 278 h 284"/>
                  <a:gd name="T36" fmla="*/ 145 w 275"/>
                  <a:gd name="T37" fmla="*/ 257 h 284"/>
                  <a:gd name="T38" fmla="*/ 158 w 275"/>
                  <a:gd name="T39" fmla="*/ 253 h 284"/>
                  <a:gd name="T40" fmla="*/ 264 w 275"/>
                  <a:gd name="T41" fmla="*/ 156 h 284"/>
                  <a:gd name="T42" fmla="*/ 267 w 275"/>
                  <a:gd name="T43" fmla="*/ 12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" h="284">
                    <a:moveTo>
                      <a:pt x="267" y="123"/>
                    </a:moveTo>
                    <a:cubicBezTo>
                      <a:pt x="261" y="117"/>
                      <a:pt x="253" y="115"/>
                      <a:pt x="245" y="117"/>
                    </a:cubicBezTo>
                    <a:cubicBezTo>
                      <a:pt x="249" y="108"/>
                      <a:pt x="249" y="98"/>
                      <a:pt x="242" y="91"/>
                    </a:cubicBezTo>
                    <a:cubicBezTo>
                      <a:pt x="238" y="86"/>
                      <a:pt x="230" y="84"/>
                      <a:pt x="223" y="84"/>
                    </a:cubicBezTo>
                    <a:cubicBezTo>
                      <a:pt x="226" y="76"/>
                      <a:pt x="225" y="68"/>
                      <a:pt x="219" y="61"/>
                    </a:cubicBezTo>
                    <a:cubicBezTo>
                      <a:pt x="218" y="60"/>
                      <a:pt x="217" y="59"/>
                      <a:pt x="216" y="58"/>
                    </a:cubicBezTo>
                    <a:cubicBezTo>
                      <a:pt x="221" y="54"/>
                      <a:pt x="221" y="54"/>
                      <a:pt x="221" y="54"/>
                    </a:cubicBezTo>
                    <a:cubicBezTo>
                      <a:pt x="229" y="47"/>
                      <a:pt x="230" y="34"/>
                      <a:pt x="223" y="26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2" y="1"/>
                      <a:pt x="189" y="0"/>
                      <a:pt x="181" y="7"/>
                    </a:cubicBezTo>
                    <a:cubicBezTo>
                      <a:pt x="136" y="45"/>
                      <a:pt x="136" y="45"/>
                      <a:pt x="136" y="45"/>
                    </a:cubicBezTo>
                    <a:cubicBezTo>
                      <a:pt x="125" y="37"/>
                      <a:pt x="112" y="36"/>
                      <a:pt x="103" y="44"/>
                    </a:cubicBezTo>
                    <a:cubicBezTo>
                      <a:pt x="39" y="100"/>
                      <a:pt x="39" y="100"/>
                      <a:pt x="39" y="100"/>
                    </a:cubicBezTo>
                    <a:cubicBezTo>
                      <a:pt x="31" y="107"/>
                      <a:pt x="29" y="118"/>
                      <a:pt x="33" y="128"/>
                    </a:cubicBezTo>
                    <a:cubicBezTo>
                      <a:pt x="8" y="150"/>
                      <a:pt x="8" y="150"/>
                      <a:pt x="8" y="150"/>
                    </a:cubicBezTo>
                    <a:cubicBezTo>
                      <a:pt x="1" y="156"/>
                      <a:pt x="0" y="165"/>
                      <a:pt x="6" y="171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105" y="284"/>
                      <a:pt x="115" y="284"/>
                      <a:pt x="122" y="278"/>
                    </a:cubicBezTo>
                    <a:cubicBezTo>
                      <a:pt x="145" y="257"/>
                      <a:pt x="145" y="257"/>
                      <a:pt x="145" y="257"/>
                    </a:cubicBezTo>
                    <a:cubicBezTo>
                      <a:pt x="149" y="258"/>
                      <a:pt x="153" y="258"/>
                      <a:pt x="158" y="253"/>
                    </a:cubicBezTo>
                    <a:cubicBezTo>
                      <a:pt x="264" y="156"/>
                      <a:pt x="264" y="156"/>
                      <a:pt x="264" y="156"/>
                    </a:cubicBezTo>
                    <a:cubicBezTo>
                      <a:pt x="274" y="147"/>
                      <a:pt x="275" y="133"/>
                      <a:pt x="267" y="123"/>
                    </a:cubicBezTo>
                    <a:close/>
                  </a:path>
                </a:pathLst>
              </a:custGeom>
              <a:solidFill>
                <a:srgbClr val="E0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3" name="íṩļîdè">
                <a:extLst>
                  <a:ext uri="{FF2B5EF4-FFF2-40B4-BE49-F238E27FC236}">
                    <a16:creationId xmlns:a16="http://schemas.microsoft.com/office/drawing/2014/main" id="{28C0B931-D61E-43C8-BD47-14D8EA844067}"/>
                  </a:ext>
                </a:extLst>
              </p:cNvPr>
              <p:cNvSpPr/>
              <p:nvPr/>
            </p:nvSpPr>
            <p:spPr bwMode="auto">
              <a:xfrm>
                <a:off x="4981576" y="4411663"/>
                <a:ext cx="1085850" cy="1096963"/>
              </a:xfrm>
              <a:custGeom>
                <a:avLst/>
                <a:gdLst>
                  <a:gd name="T0" fmla="*/ 324 w 684"/>
                  <a:gd name="T1" fmla="*/ 0 h 691"/>
                  <a:gd name="T2" fmla="*/ 684 w 684"/>
                  <a:gd name="T3" fmla="*/ 406 h 691"/>
                  <a:gd name="T4" fmla="*/ 360 w 684"/>
                  <a:gd name="T5" fmla="*/ 691 h 691"/>
                  <a:gd name="T6" fmla="*/ 0 w 684"/>
                  <a:gd name="T7" fmla="*/ 287 h 691"/>
                  <a:gd name="T8" fmla="*/ 324 w 684"/>
                  <a:gd name="T9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4" h="691">
                    <a:moveTo>
                      <a:pt x="324" y="0"/>
                    </a:moveTo>
                    <a:lnTo>
                      <a:pt x="684" y="406"/>
                    </a:lnTo>
                    <a:lnTo>
                      <a:pt x="360" y="691"/>
                    </a:lnTo>
                    <a:lnTo>
                      <a:pt x="0" y="287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4339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4" name="îş1îḓè">
                <a:extLst>
                  <a:ext uri="{FF2B5EF4-FFF2-40B4-BE49-F238E27FC236}">
                    <a16:creationId xmlns:a16="http://schemas.microsoft.com/office/drawing/2014/main" id="{1804B258-C839-4C9A-9EBB-EF704E8BDD2C}"/>
                  </a:ext>
                </a:extLst>
              </p:cNvPr>
              <p:cNvSpPr/>
              <p:nvPr/>
            </p:nvSpPr>
            <p:spPr bwMode="auto">
              <a:xfrm>
                <a:off x="4786313" y="4437063"/>
                <a:ext cx="1231900" cy="1243013"/>
              </a:xfrm>
              <a:custGeom>
                <a:avLst/>
                <a:gdLst>
                  <a:gd name="T0" fmla="*/ 380 w 776"/>
                  <a:gd name="T1" fmla="*/ 0 h 783"/>
                  <a:gd name="T2" fmla="*/ 776 w 776"/>
                  <a:gd name="T3" fmla="*/ 443 h 783"/>
                  <a:gd name="T4" fmla="*/ 397 w 776"/>
                  <a:gd name="T5" fmla="*/ 783 h 783"/>
                  <a:gd name="T6" fmla="*/ 0 w 776"/>
                  <a:gd name="T7" fmla="*/ 337 h 783"/>
                  <a:gd name="T8" fmla="*/ 380 w 776"/>
                  <a:gd name="T9" fmla="*/ 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6" h="783">
                    <a:moveTo>
                      <a:pt x="380" y="0"/>
                    </a:moveTo>
                    <a:lnTo>
                      <a:pt x="776" y="443"/>
                    </a:lnTo>
                    <a:lnTo>
                      <a:pt x="397" y="783"/>
                    </a:lnTo>
                    <a:lnTo>
                      <a:pt x="0" y="337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EBCB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5" name="iŝľîḑê">
                <a:extLst>
                  <a:ext uri="{FF2B5EF4-FFF2-40B4-BE49-F238E27FC236}">
                    <a16:creationId xmlns:a16="http://schemas.microsoft.com/office/drawing/2014/main" id="{6BEC98D5-EB07-4A2E-BE1C-B14D5DC96536}"/>
                  </a:ext>
                </a:extLst>
              </p:cNvPr>
              <p:cNvSpPr/>
              <p:nvPr/>
            </p:nvSpPr>
            <p:spPr bwMode="auto">
              <a:xfrm>
                <a:off x="5291138" y="4622801"/>
                <a:ext cx="76200" cy="80963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6" name="işļíḋe">
                <a:extLst>
                  <a:ext uri="{FF2B5EF4-FFF2-40B4-BE49-F238E27FC236}">
                    <a16:creationId xmlns:a16="http://schemas.microsoft.com/office/drawing/2014/main" id="{CAF697E7-1576-4299-9074-61B1FD2FC67E}"/>
                  </a:ext>
                </a:extLst>
              </p:cNvPr>
              <p:cNvSpPr/>
              <p:nvPr/>
            </p:nvSpPr>
            <p:spPr bwMode="auto">
              <a:xfrm>
                <a:off x="5181601" y="4729163"/>
                <a:ext cx="74613" cy="76200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7" name="iŝľîḓè">
                <a:extLst>
                  <a:ext uri="{FF2B5EF4-FFF2-40B4-BE49-F238E27FC236}">
                    <a16:creationId xmlns:a16="http://schemas.microsoft.com/office/drawing/2014/main" id="{F9EDA7A0-22E0-48E4-87C2-3827F4C0FD79}"/>
                  </a:ext>
                </a:extLst>
              </p:cNvPr>
              <p:cNvSpPr/>
              <p:nvPr/>
            </p:nvSpPr>
            <p:spPr bwMode="auto">
              <a:xfrm>
                <a:off x="5083176" y="1774826"/>
                <a:ext cx="1919288" cy="1919288"/>
              </a:xfrm>
              <a:custGeom>
                <a:avLst/>
                <a:gdLst>
                  <a:gd name="T0" fmla="*/ 88 w 433"/>
                  <a:gd name="T1" fmla="*/ 71 h 434"/>
                  <a:gd name="T2" fmla="*/ 362 w 433"/>
                  <a:gd name="T3" fmla="*/ 88 h 434"/>
                  <a:gd name="T4" fmla="*/ 345 w 433"/>
                  <a:gd name="T5" fmla="*/ 363 h 434"/>
                  <a:gd name="T6" fmla="*/ 71 w 433"/>
                  <a:gd name="T7" fmla="*/ 346 h 434"/>
                  <a:gd name="T8" fmla="*/ 88 w 433"/>
                  <a:gd name="T9" fmla="*/ 71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" h="434">
                    <a:moveTo>
                      <a:pt x="88" y="71"/>
                    </a:moveTo>
                    <a:cubicBezTo>
                      <a:pt x="168" y="0"/>
                      <a:pt x="291" y="8"/>
                      <a:pt x="362" y="88"/>
                    </a:cubicBezTo>
                    <a:cubicBezTo>
                      <a:pt x="433" y="169"/>
                      <a:pt x="426" y="292"/>
                      <a:pt x="345" y="363"/>
                    </a:cubicBezTo>
                    <a:cubicBezTo>
                      <a:pt x="265" y="434"/>
                      <a:pt x="142" y="426"/>
                      <a:pt x="71" y="346"/>
                    </a:cubicBezTo>
                    <a:cubicBezTo>
                      <a:pt x="0" y="265"/>
                      <a:pt x="7" y="142"/>
                      <a:pt x="88" y="71"/>
                    </a:cubicBezTo>
                    <a:close/>
                  </a:path>
                </a:pathLst>
              </a:custGeom>
              <a:solidFill>
                <a:srgbClr val="E0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8" name="ïs1ídé">
                <a:extLst>
                  <a:ext uri="{FF2B5EF4-FFF2-40B4-BE49-F238E27FC236}">
                    <a16:creationId xmlns:a16="http://schemas.microsoft.com/office/drawing/2014/main" id="{9C916F5E-8D95-4B2E-8395-AB9DC76C99B1}"/>
                  </a:ext>
                </a:extLst>
              </p:cNvPr>
              <p:cNvSpPr/>
              <p:nvPr/>
            </p:nvSpPr>
            <p:spPr bwMode="auto">
              <a:xfrm>
                <a:off x="5167313" y="1982788"/>
                <a:ext cx="1427163" cy="1562100"/>
              </a:xfrm>
              <a:custGeom>
                <a:avLst/>
                <a:gdLst>
                  <a:gd name="T0" fmla="*/ 322 w 322"/>
                  <a:gd name="T1" fmla="*/ 332 h 353"/>
                  <a:gd name="T2" fmla="*/ 250 w 322"/>
                  <a:gd name="T3" fmla="*/ 0 h 353"/>
                  <a:gd name="T4" fmla="*/ 118 w 322"/>
                  <a:gd name="T5" fmla="*/ 270 h 353"/>
                  <a:gd name="T6" fmla="*/ 51 w 322"/>
                  <a:gd name="T7" fmla="*/ 135 h 353"/>
                  <a:gd name="T8" fmla="*/ 0 w 322"/>
                  <a:gd name="T9" fmla="*/ 174 h 353"/>
                  <a:gd name="T10" fmla="*/ 3 w 322"/>
                  <a:gd name="T11" fmla="*/ 204 h 353"/>
                  <a:gd name="T12" fmla="*/ 41 w 322"/>
                  <a:gd name="T13" fmla="*/ 174 h 353"/>
                  <a:gd name="T14" fmla="*/ 120 w 322"/>
                  <a:gd name="T15" fmla="*/ 347 h 353"/>
                  <a:gd name="T16" fmla="*/ 242 w 322"/>
                  <a:gd name="T17" fmla="*/ 65 h 353"/>
                  <a:gd name="T18" fmla="*/ 305 w 322"/>
                  <a:gd name="T19" fmla="*/ 353 h 353"/>
                  <a:gd name="T20" fmla="*/ 322 w 322"/>
                  <a:gd name="T21" fmla="*/ 33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2" h="353">
                    <a:moveTo>
                      <a:pt x="322" y="332"/>
                    </a:moveTo>
                    <a:cubicBezTo>
                      <a:pt x="250" y="0"/>
                      <a:pt x="250" y="0"/>
                      <a:pt x="250" y="0"/>
                    </a:cubicBezTo>
                    <a:cubicBezTo>
                      <a:pt x="118" y="270"/>
                      <a:pt x="118" y="270"/>
                      <a:pt x="118" y="270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0" y="184"/>
                      <a:pt x="2" y="194"/>
                      <a:pt x="3" y="204"/>
                    </a:cubicBezTo>
                    <a:cubicBezTo>
                      <a:pt x="41" y="174"/>
                      <a:pt x="41" y="174"/>
                      <a:pt x="41" y="174"/>
                    </a:cubicBezTo>
                    <a:cubicBezTo>
                      <a:pt x="120" y="347"/>
                      <a:pt x="120" y="347"/>
                      <a:pt x="120" y="347"/>
                    </a:cubicBezTo>
                    <a:cubicBezTo>
                      <a:pt x="242" y="65"/>
                      <a:pt x="242" y="65"/>
                      <a:pt x="242" y="65"/>
                    </a:cubicBezTo>
                    <a:cubicBezTo>
                      <a:pt x="305" y="353"/>
                      <a:pt x="305" y="353"/>
                      <a:pt x="305" y="353"/>
                    </a:cubicBezTo>
                    <a:cubicBezTo>
                      <a:pt x="309" y="345"/>
                      <a:pt x="315" y="339"/>
                      <a:pt x="322" y="332"/>
                    </a:cubicBezTo>
                    <a:close/>
                  </a:path>
                </a:pathLst>
              </a:custGeom>
              <a:solidFill>
                <a:srgbClr val="C45F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9" name="î$ľïḑè">
                <a:extLst>
                  <a:ext uri="{FF2B5EF4-FFF2-40B4-BE49-F238E27FC236}">
                    <a16:creationId xmlns:a16="http://schemas.microsoft.com/office/drawing/2014/main" id="{10269029-6BBA-4C94-9DEF-76313A335A5E}"/>
                  </a:ext>
                </a:extLst>
              </p:cNvPr>
              <p:cNvSpPr/>
              <p:nvPr/>
            </p:nvSpPr>
            <p:spPr bwMode="auto">
              <a:xfrm>
                <a:off x="5026026" y="1722438"/>
                <a:ext cx="2033588" cy="2011363"/>
              </a:xfrm>
              <a:custGeom>
                <a:avLst/>
                <a:gdLst>
                  <a:gd name="T0" fmla="*/ 230 w 459"/>
                  <a:gd name="T1" fmla="*/ 455 h 455"/>
                  <a:gd name="T2" fmla="*/ 215 w 459"/>
                  <a:gd name="T3" fmla="*/ 454 h 455"/>
                  <a:gd name="T4" fmla="*/ 60 w 459"/>
                  <a:gd name="T5" fmla="*/ 378 h 455"/>
                  <a:gd name="T6" fmla="*/ 4 w 459"/>
                  <a:gd name="T7" fmla="*/ 215 h 455"/>
                  <a:gd name="T8" fmla="*/ 80 w 459"/>
                  <a:gd name="T9" fmla="*/ 60 h 455"/>
                  <a:gd name="T10" fmla="*/ 80 w 459"/>
                  <a:gd name="T11" fmla="*/ 60 h 455"/>
                  <a:gd name="T12" fmla="*/ 244 w 459"/>
                  <a:gd name="T13" fmla="*/ 4 h 455"/>
                  <a:gd name="T14" fmla="*/ 399 w 459"/>
                  <a:gd name="T15" fmla="*/ 79 h 455"/>
                  <a:gd name="T16" fmla="*/ 455 w 459"/>
                  <a:gd name="T17" fmla="*/ 243 h 455"/>
                  <a:gd name="T18" fmla="*/ 379 w 459"/>
                  <a:gd name="T19" fmla="*/ 398 h 455"/>
                  <a:gd name="T20" fmla="*/ 230 w 459"/>
                  <a:gd name="T21" fmla="*/ 455 h 455"/>
                  <a:gd name="T22" fmla="*/ 105 w 459"/>
                  <a:gd name="T23" fmla="*/ 88 h 455"/>
                  <a:gd name="T24" fmla="*/ 88 w 459"/>
                  <a:gd name="T25" fmla="*/ 354 h 455"/>
                  <a:gd name="T26" fmla="*/ 218 w 459"/>
                  <a:gd name="T27" fmla="*/ 417 h 455"/>
                  <a:gd name="T28" fmla="*/ 230 w 459"/>
                  <a:gd name="T29" fmla="*/ 417 h 455"/>
                  <a:gd name="T30" fmla="*/ 354 w 459"/>
                  <a:gd name="T31" fmla="*/ 370 h 455"/>
                  <a:gd name="T32" fmla="*/ 418 w 459"/>
                  <a:gd name="T33" fmla="*/ 241 h 455"/>
                  <a:gd name="T34" fmla="*/ 371 w 459"/>
                  <a:gd name="T35" fmla="*/ 104 h 455"/>
                  <a:gd name="T36" fmla="*/ 105 w 459"/>
                  <a:gd name="T37" fmla="*/ 88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9" h="455">
                    <a:moveTo>
                      <a:pt x="230" y="455"/>
                    </a:moveTo>
                    <a:cubicBezTo>
                      <a:pt x="225" y="455"/>
                      <a:pt x="220" y="455"/>
                      <a:pt x="215" y="454"/>
                    </a:cubicBezTo>
                    <a:cubicBezTo>
                      <a:pt x="155" y="451"/>
                      <a:pt x="100" y="424"/>
                      <a:pt x="60" y="378"/>
                    </a:cubicBezTo>
                    <a:cubicBezTo>
                      <a:pt x="20" y="333"/>
                      <a:pt x="0" y="275"/>
                      <a:pt x="4" y="215"/>
                    </a:cubicBezTo>
                    <a:cubicBezTo>
                      <a:pt x="8" y="155"/>
                      <a:pt x="35" y="100"/>
                      <a:pt x="8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125" y="20"/>
                      <a:pt x="183" y="0"/>
                      <a:pt x="244" y="4"/>
                    </a:cubicBezTo>
                    <a:cubicBezTo>
                      <a:pt x="304" y="7"/>
                      <a:pt x="359" y="34"/>
                      <a:pt x="399" y="79"/>
                    </a:cubicBezTo>
                    <a:cubicBezTo>
                      <a:pt x="439" y="125"/>
                      <a:pt x="459" y="183"/>
                      <a:pt x="455" y="243"/>
                    </a:cubicBezTo>
                    <a:cubicBezTo>
                      <a:pt x="451" y="303"/>
                      <a:pt x="424" y="358"/>
                      <a:pt x="379" y="398"/>
                    </a:cubicBezTo>
                    <a:cubicBezTo>
                      <a:pt x="337" y="435"/>
                      <a:pt x="285" y="455"/>
                      <a:pt x="230" y="455"/>
                    </a:cubicBezTo>
                    <a:close/>
                    <a:moveTo>
                      <a:pt x="105" y="88"/>
                    </a:moveTo>
                    <a:cubicBezTo>
                      <a:pt x="27" y="156"/>
                      <a:pt x="19" y="276"/>
                      <a:pt x="88" y="354"/>
                    </a:cubicBezTo>
                    <a:cubicBezTo>
                      <a:pt x="121" y="391"/>
                      <a:pt x="168" y="414"/>
                      <a:pt x="218" y="417"/>
                    </a:cubicBezTo>
                    <a:cubicBezTo>
                      <a:pt x="222" y="417"/>
                      <a:pt x="226" y="417"/>
                      <a:pt x="230" y="417"/>
                    </a:cubicBezTo>
                    <a:cubicBezTo>
                      <a:pt x="276" y="417"/>
                      <a:pt x="320" y="401"/>
                      <a:pt x="354" y="370"/>
                    </a:cubicBezTo>
                    <a:cubicBezTo>
                      <a:pt x="392" y="337"/>
                      <a:pt x="415" y="291"/>
                      <a:pt x="418" y="241"/>
                    </a:cubicBezTo>
                    <a:cubicBezTo>
                      <a:pt x="421" y="190"/>
                      <a:pt x="404" y="142"/>
                      <a:pt x="371" y="104"/>
                    </a:cubicBezTo>
                    <a:cubicBezTo>
                      <a:pt x="302" y="26"/>
                      <a:pt x="183" y="19"/>
                      <a:pt x="105" y="88"/>
                    </a:cubicBezTo>
                    <a:close/>
                  </a:path>
                </a:pathLst>
              </a:custGeom>
              <a:solidFill>
                <a:srgbClr val="2B44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90" name="eb219325-f972-4cdf-aff3-1d0d720cc8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CB82FF16-7A2E-4C88-B821-77E49C1B63AC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4331066" y="4969757"/>
              <a:ext cx="1134749" cy="921588"/>
              <a:chOff x="3251201" y="1119188"/>
              <a:chExt cx="5695950" cy="4625975"/>
            </a:xfrm>
          </p:grpSpPr>
          <p:sp>
            <p:nvSpPr>
              <p:cNvPr id="491" name="îšļîḍe">
                <a:extLst>
                  <a:ext uri="{FF2B5EF4-FFF2-40B4-BE49-F238E27FC236}">
                    <a16:creationId xmlns:a16="http://schemas.microsoft.com/office/drawing/2014/main" id="{2E96C591-7E45-4796-A8A5-84C3E5E7B7F2}"/>
                  </a:ext>
                </a:extLst>
              </p:cNvPr>
              <p:cNvSpPr/>
              <p:nvPr/>
            </p:nvSpPr>
            <p:spPr bwMode="auto">
              <a:xfrm>
                <a:off x="3268663" y="3856038"/>
                <a:ext cx="5672138" cy="1889125"/>
              </a:xfrm>
              <a:custGeom>
                <a:avLst/>
                <a:gdLst>
                  <a:gd name="T0" fmla="*/ 207 w 957"/>
                  <a:gd name="T1" fmla="*/ 1 h 319"/>
                  <a:gd name="T2" fmla="*/ 851 w 957"/>
                  <a:gd name="T3" fmla="*/ 14 h 319"/>
                  <a:gd name="T4" fmla="*/ 932 w 957"/>
                  <a:gd name="T5" fmla="*/ 108 h 319"/>
                  <a:gd name="T6" fmla="*/ 841 w 957"/>
                  <a:gd name="T7" fmla="*/ 272 h 319"/>
                  <a:gd name="T8" fmla="*/ 745 w 957"/>
                  <a:gd name="T9" fmla="*/ 319 h 319"/>
                  <a:gd name="T10" fmla="*/ 105 w 957"/>
                  <a:gd name="T11" fmla="*/ 307 h 319"/>
                  <a:gd name="T12" fmla="*/ 23 w 957"/>
                  <a:gd name="T13" fmla="*/ 214 h 319"/>
                  <a:gd name="T14" fmla="*/ 109 w 957"/>
                  <a:gd name="T15" fmla="*/ 49 h 319"/>
                  <a:gd name="T16" fmla="*/ 207 w 957"/>
                  <a:gd name="T17" fmla="*/ 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7" h="319">
                    <a:moveTo>
                      <a:pt x="207" y="1"/>
                    </a:moveTo>
                    <a:cubicBezTo>
                      <a:pt x="851" y="14"/>
                      <a:pt x="851" y="14"/>
                      <a:pt x="851" y="14"/>
                    </a:cubicBezTo>
                    <a:cubicBezTo>
                      <a:pt x="916" y="15"/>
                      <a:pt x="957" y="63"/>
                      <a:pt x="932" y="108"/>
                    </a:cubicBezTo>
                    <a:cubicBezTo>
                      <a:pt x="841" y="272"/>
                      <a:pt x="841" y="272"/>
                      <a:pt x="841" y="272"/>
                    </a:cubicBezTo>
                    <a:cubicBezTo>
                      <a:pt x="825" y="300"/>
                      <a:pt x="786" y="319"/>
                      <a:pt x="745" y="319"/>
                    </a:cubicBezTo>
                    <a:cubicBezTo>
                      <a:pt x="105" y="307"/>
                      <a:pt x="105" y="307"/>
                      <a:pt x="105" y="307"/>
                    </a:cubicBezTo>
                    <a:cubicBezTo>
                      <a:pt x="41" y="306"/>
                      <a:pt x="0" y="259"/>
                      <a:pt x="23" y="214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25" y="20"/>
                      <a:pt x="164" y="0"/>
                      <a:pt x="207" y="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2" name="íṥḻïdè">
                <a:extLst>
                  <a:ext uri="{FF2B5EF4-FFF2-40B4-BE49-F238E27FC236}">
                    <a16:creationId xmlns:a16="http://schemas.microsoft.com/office/drawing/2014/main" id="{2CD408B4-246E-4AB4-8850-2C3EB57098D5}"/>
                  </a:ext>
                </a:extLst>
              </p:cNvPr>
              <p:cNvSpPr/>
              <p:nvPr/>
            </p:nvSpPr>
            <p:spPr bwMode="auto">
              <a:xfrm>
                <a:off x="3251201" y="3836988"/>
                <a:ext cx="5695950" cy="1658938"/>
              </a:xfrm>
              <a:custGeom>
                <a:avLst/>
                <a:gdLst>
                  <a:gd name="T0" fmla="*/ 210 w 961"/>
                  <a:gd name="T1" fmla="*/ 0 h 280"/>
                  <a:gd name="T2" fmla="*/ 855 w 961"/>
                  <a:gd name="T3" fmla="*/ 6 h 280"/>
                  <a:gd name="T4" fmla="*/ 935 w 961"/>
                  <a:gd name="T5" fmla="*/ 89 h 280"/>
                  <a:gd name="T6" fmla="*/ 843 w 961"/>
                  <a:gd name="T7" fmla="*/ 236 h 280"/>
                  <a:gd name="T8" fmla="*/ 746 w 961"/>
                  <a:gd name="T9" fmla="*/ 279 h 280"/>
                  <a:gd name="T10" fmla="*/ 105 w 961"/>
                  <a:gd name="T11" fmla="*/ 275 h 280"/>
                  <a:gd name="T12" fmla="*/ 24 w 961"/>
                  <a:gd name="T13" fmla="*/ 193 h 280"/>
                  <a:gd name="T14" fmla="*/ 112 w 961"/>
                  <a:gd name="T15" fmla="*/ 45 h 280"/>
                  <a:gd name="T16" fmla="*/ 210 w 961"/>
                  <a:gd name="T1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1" h="280">
                    <a:moveTo>
                      <a:pt x="210" y="0"/>
                    </a:moveTo>
                    <a:cubicBezTo>
                      <a:pt x="855" y="6"/>
                      <a:pt x="855" y="6"/>
                      <a:pt x="855" y="6"/>
                    </a:cubicBezTo>
                    <a:cubicBezTo>
                      <a:pt x="920" y="6"/>
                      <a:pt x="961" y="49"/>
                      <a:pt x="935" y="89"/>
                    </a:cubicBezTo>
                    <a:cubicBezTo>
                      <a:pt x="843" y="236"/>
                      <a:pt x="843" y="236"/>
                      <a:pt x="843" y="236"/>
                    </a:cubicBezTo>
                    <a:cubicBezTo>
                      <a:pt x="826" y="262"/>
                      <a:pt x="787" y="280"/>
                      <a:pt x="746" y="279"/>
                    </a:cubicBezTo>
                    <a:cubicBezTo>
                      <a:pt x="105" y="275"/>
                      <a:pt x="105" y="275"/>
                      <a:pt x="105" y="275"/>
                    </a:cubicBezTo>
                    <a:cubicBezTo>
                      <a:pt x="41" y="275"/>
                      <a:pt x="0" y="234"/>
                      <a:pt x="24" y="193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28" y="18"/>
                      <a:pt x="168" y="0"/>
                      <a:pt x="21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3" name="ïslíḍè">
                <a:extLst>
                  <a:ext uri="{FF2B5EF4-FFF2-40B4-BE49-F238E27FC236}">
                    <a16:creationId xmlns:a16="http://schemas.microsoft.com/office/drawing/2014/main" id="{FF4FF434-54C1-4656-9051-DE086259F73C}"/>
                  </a:ext>
                </a:extLst>
              </p:cNvPr>
              <p:cNvSpPr/>
              <p:nvPr/>
            </p:nvSpPr>
            <p:spPr bwMode="auto">
              <a:xfrm>
                <a:off x="5319713" y="4305301"/>
                <a:ext cx="1719263" cy="71120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4" name="ïşlïḑé">
                <a:extLst>
                  <a:ext uri="{FF2B5EF4-FFF2-40B4-BE49-F238E27FC236}">
                    <a16:creationId xmlns:a16="http://schemas.microsoft.com/office/drawing/2014/main" id="{5297CF7D-7C56-4CDD-9EDA-BC145FEFD611}"/>
                  </a:ext>
                </a:extLst>
              </p:cNvPr>
              <p:cNvSpPr/>
              <p:nvPr/>
            </p:nvSpPr>
            <p:spPr bwMode="auto">
              <a:xfrm>
                <a:off x="4951413" y="1119188"/>
                <a:ext cx="2246313" cy="3595688"/>
              </a:xfrm>
              <a:custGeom>
                <a:avLst/>
                <a:gdLst>
                  <a:gd name="T0" fmla="*/ 368 w 379"/>
                  <a:gd name="T1" fmla="*/ 253 h 607"/>
                  <a:gd name="T2" fmla="*/ 368 w 379"/>
                  <a:gd name="T3" fmla="*/ 253 h 607"/>
                  <a:gd name="T4" fmla="*/ 379 w 379"/>
                  <a:gd name="T5" fmla="*/ 190 h 607"/>
                  <a:gd name="T6" fmla="*/ 189 w 379"/>
                  <a:gd name="T7" fmla="*/ 0 h 607"/>
                  <a:gd name="T8" fmla="*/ 0 w 379"/>
                  <a:gd name="T9" fmla="*/ 190 h 607"/>
                  <a:gd name="T10" fmla="*/ 17 w 379"/>
                  <a:gd name="T11" fmla="*/ 269 h 607"/>
                  <a:gd name="T12" fmla="*/ 15 w 379"/>
                  <a:gd name="T13" fmla="*/ 269 h 607"/>
                  <a:gd name="T14" fmla="*/ 191 w 379"/>
                  <a:gd name="T15" fmla="*/ 594 h 607"/>
                  <a:gd name="T16" fmla="*/ 224 w 379"/>
                  <a:gd name="T17" fmla="*/ 592 h 607"/>
                  <a:gd name="T18" fmla="*/ 358 w 379"/>
                  <a:gd name="T19" fmla="*/ 277 h 607"/>
                  <a:gd name="T20" fmla="*/ 359 w 379"/>
                  <a:gd name="T21" fmla="*/ 276 h 607"/>
                  <a:gd name="T22" fmla="*/ 368 w 379"/>
                  <a:gd name="T23" fmla="*/ 253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9" h="607">
                    <a:moveTo>
                      <a:pt x="368" y="253"/>
                    </a:moveTo>
                    <a:cubicBezTo>
                      <a:pt x="368" y="253"/>
                      <a:pt x="368" y="253"/>
                      <a:pt x="368" y="253"/>
                    </a:cubicBezTo>
                    <a:cubicBezTo>
                      <a:pt x="375" y="233"/>
                      <a:pt x="379" y="212"/>
                      <a:pt x="379" y="190"/>
                    </a:cubicBezTo>
                    <a:cubicBezTo>
                      <a:pt x="379" y="85"/>
                      <a:pt x="294" y="0"/>
                      <a:pt x="189" y="0"/>
                    </a:cubicBezTo>
                    <a:cubicBezTo>
                      <a:pt x="85" y="0"/>
                      <a:pt x="0" y="85"/>
                      <a:pt x="0" y="190"/>
                    </a:cubicBezTo>
                    <a:cubicBezTo>
                      <a:pt x="0" y="218"/>
                      <a:pt x="6" y="245"/>
                      <a:pt x="17" y="269"/>
                    </a:cubicBezTo>
                    <a:cubicBezTo>
                      <a:pt x="15" y="269"/>
                      <a:pt x="15" y="269"/>
                      <a:pt x="15" y="269"/>
                    </a:cubicBezTo>
                    <a:cubicBezTo>
                      <a:pt x="191" y="594"/>
                      <a:pt x="191" y="594"/>
                      <a:pt x="191" y="594"/>
                    </a:cubicBezTo>
                    <a:cubicBezTo>
                      <a:pt x="198" y="607"/>
                      <a:pt x="218" y="606"/>
                      <a:pt x="224" y="592"/>
                    </a:cubicBezTo>
                    <a:cubicBezTo>
                      <a:pt x="358" y="277"/>
                      <a:pt x="358" y="277"/>
                      <a:pt x="358" y="277"/>
                    </a:cubicBezTo>
                    <a:cubicBezTo>
                      <a:pt x="358" y="277"/>
                      <a:pt x="358" y="276"/>
                      <a:pt x="359" y="276"/>
                    </a:cubicBezTo>
                    <a:cubicBezTo>
                      <a:pt x="362" y="269"/>
                      <a:pt x="366" y="261"/>
                      <a:pt x="368" y="253"/>
                    </a:cubicBezTo>
                    <a:close/>
                  </a:path>
                </a:pathLst>
              </a:custGeom>
              <a:solidFill>
                <a:srgbClr val="264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5" name="išļïḓè">
                <a:extLst>
                  <a:ext uri="{FF2B5EF4-FFF2-40B4-BE49-F238E27FC236}">
                    <a16:creationId xmlns:a16="http://schemas.microsoft.com/office/drawing/2014/main" id="{F83E7944-70C8-46C6-B518-4FB83EAFF0BD}"/>
                  </a:ext>
                </a:extLst>
              </p:cNvPr>
              <p:cNvSpPr/>
              <p:nvPr/>
            </p:nvSpPr>
            <p:spPr bwMode="auto">
              <a:xfrm>
                <a:off x="5278438" y="1433513"/>
                <a:ext cx="1593850" cy="1592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6" name="íṡľiḓè">
                <a:extLst>
                  <a:ext uri="{FF2B5EF4-FFF2-40B4-BE49-F238E27FC236}">
                    <a16:creationId xmlns:a16="http://schemas.microsoft.com/office/drawing/2014/main" id="{471F8E58-9828-4CF8-97DA-818B3D98BD7B}"/>
                  </a:ext>
                </a:extLst>
              </p:cNvPr>
              <p:cNvSpPr/>
              <p:nvPr/>
            </p:nvSpPr>
            <p:spPr bwMode="auto">
              <a:xfrm>
                <a:off x="5668963" y="1824038"/>
                <a:ext cx="812800" cy="811213"/>
              </a:xfrm>
              <a:prstGeom prst="ellipse">
                <a:avLst/>
              </a:prstGeom>
              <a:solidFill>
                <a:srgbClr val="2648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97" name="图片 496">
            <a:extLst>
              <a:ext uri="{FF2B5EF4-FFF2-40B4-BE49-F238E27FC236}">
                <a16:creationId xmlns:a16="http://schemas.microsoft.com/office/drawing/2014/main" id="{77B1484C-2024-4533-AA65-53F4E1427E1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5413235"/>
            <a:ext cx="4384413" cy="14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012ACFA3-5850-4FBE-8094-1967541EC7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153" y="898828"/>
            <a:ext cx="6371849" cy="21369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26EB46C-53C6-410E-ABF1-8D58AAD0DEF5}"/>
              </a:ext>
            </a:extLst>
          </p:cNvPr>
          <p:cNvSpPr/>
          <p:nvPr/>
        </p:nvSpPr>
        <p:spPr>
          <a:xfrm>
            <a:off x="0" y="3035808"/>
            <a:ext cx="12192000" cy="382219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50000" sy="50000" flip="none" algn="ctr"/>
          </a:blipFill>
          <a:ln>
            <a:noFill/>
          </a:ln>
          <a:effectLst>
            <a:outerShdw blurRad="355600" dist="88900" algn="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F906E106-FDE1-4721-8849-D1CA7850CFAF}"/>
              </a:ext>
            </a:extLst>
          </p:cNvPr>
          <p:cNvGrpSpPr/>
          <p:nvPr/>
        </p:nvGrpSpPr>
        <p:grpSpPr>
          <a:xfrm>
            <a:off x="5967984" y="3479728"/>
            <a:ext cx="3731720" cy="1202001"/>
            <a:chOff x="5967984" y="3479727"/>
            <a:chExt cx="3731720" cy="1202001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9E7FAFD-8976-407E-BF28-85DEA1B9FCB6}"/>
                </a:ext>
              </a:extLst>
            </p:cNvPr>
            <p:cNvSpPr/>
            <p:nvPr/>
          </p:nvSpPr>
          <p:spPr>
            <a:xfrm>
              <a:off x="5967984" y="3479727"/>
              <a:ext cx="3731720" cy="1202001"/>
            </a:xfrm>
            <a:prstGeom prst="rect">
              <a:avLst/>
            </a:prstGeom>
            <a:noFill/>
            <a:ln w="76200">
              <a:solidFill>
                <a:srgbClr val="1C04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AD87086-5919-4041-93EB-5B5E4B2077EE}"/>
                </a:ext>
              </a:extLst>
            </p:cNvPr>
            <p:cNvSpPr txBox="1"/>
            <p:nvPr/>
          </p:nvSpPr>
          <p:spPr>
            <a:xfrm>
              <a:off x="6405403" y="3658292"/>
              <a:ext cx="28568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b="1" dirty="0">
                  <a:blipFill>
                    <a:blip r:embed="rId5"/>
                    <a:stretch>
                      <a:fillRect/>
                    </a:stretch>
                  </a:blipFill>
                  <a:cs typeface="+mn-ea"/>
                  <a:sym typeface="+mn-lt"/>
                </a:rPr>
                <a:t>The title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620C269B-CF55-4361-8FE3-3EA1B7937705}"/>
              </a:ext>
            </a:extLst>
          </p:cNvPr>
          <p:cNvSpPr/>
          <p:nvPr/>
        </p:nvSpPr>
        <p:spPr>
          <a:xfrm>
            <a:off x="1538913" y="1202892"/>
            <a:ext cx="2594497" cy="1832916"/>
          </a:xfrm>
          <a:prstGeom prst="rect">
            <a:avLst/>
          </a:prstGeom>
          <a:solidFill>
            <a:srgbClr val="004FA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F037E92-E271-4EEA-B902-D4DBDC089D36}"/>
              </a:ext>
            </a:extLst>
          </p:cNvPr>
          <p:cNvSpPr txBox="1"/>
          <p:nvPr/>
        </p:nvSpPr>
        <p:spPr>
          <a:xfrm>
            <a:off x="1886065" y="1202892"/>
            <a:ext cx="190718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blipFill>
                  <a:blip r:embed="rId5"/>
                  <a:stretch>
                    <a:fillRect/>
                  </a:stretch>
                </a:blipFill>
                <a:cs typeface="+mn-ea"/>
                <a:sym typeface="+mn-lt"/>
              </a:rPr>
              <a:t>2</a:t>
            </a:r>
            <a:endParaRPr lang="zh-CN" altLang="en-US" sz="19900" b="1" dirty="0">
              <a:blipFill>
                <a:blip r:embed="rId5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26" name="ïş1ïḍè">
            <a:extLst>
              <a:ext uri="{FF2B5EF4-FFF2-40B4-BE49-F238E27FC236}">
                <a16:creationId xmlns:a16="http://schemas.microsoft.com/office/drawing/2014/main" id="{84063C6B-8BB2-4300-8DE4-B84C2FEDB7B0}"/>
              </a:ext>
            </a:extLst>
          </p:cNvPr>
          <p:cNvSpPr/>
          <p:nvPr/>
        </p:nvSpPr>
        <p:spPr bwMode="auto">
          <a:xfrm>
            <a:off x="5871229" y="4878773"/>
            <a:ext cx="3949427" cy="63175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Copy paste fonts. Choose the only option to retain text......</a:t>
            </a:r>
          </a:p>
        </p:txBody>
      </p:sp>
    </p:spTree>
    <p:extLst>
      <p:ext uri="{BB962C8B-B14F-4D97-AF65-F5344CB8AC3E}">
        <p14:creationId xmlns:p14="http://schemas.microsoft.com/office/powerpoint/2010/main" val="384157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BB7F6E2B-1A27-43FD-A2F5-4857D10158A1}"/>
              </a:ext>
            </a:extLst>
          </p:cNvPr>
          <p:cNvGrpSpPr/>
          <p:nvPr/>
        </p:nvGrpSpPr>
        <p:grpSpPr>
          <a:xfrm>
            <a:off x="555795" y="422503"/>
            <a:ext cx="5129388" cy="646331"/>
            <a:chOff x="7296912" y="1700784"/>
            <a:chExt cx="5129388" cy="64633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AE552F80-36A2-406A-A648-12165F61709B}"/>
                </a:ext>
              </a:extLst>
            </p:cNvPr>
            <p:cNvSpPr/>
            <p:nvPr/>
          </p:nvSpPr>
          <p:spPr>
            <a:xfrm>
              <a:off x="7296912" y="1703909"/>
              <a:ext cx="640080" cy="64008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b="1" dirty="0">
                  <a:cs typeface="+mn-ea"/>
                  <a:sym typeface="+mn-lt"/>
                </a:rPr>
                <a:t>2</a:t>
              </a:r>
              <a:endParaRPr lang="zh-CN" altLang="en-US" sz="2800" b="1" dirty="0"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11773A0-48E5-4B42-B161-40AA3D611199}"/>
                </a:ext>
              </a:extLst>
            </p:cNvPr>
            <p:cNvSpPr txBox="1"/>
            <p:nvPr/>
          </p:nvSpPr>
          <p:spPr>
            <a:xfrm>
              <a:off x="8295597" y="1700784"/>
              <a:ext cx="4130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cs typeface="+mn-ea"/>
                  <a:sym typeface="+mn-lt"/>
                </a:rPr>
                <a:t>The title text</a:t>
              </a: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2FAC5C6-20BB-45ED-A7DC-3ACD89D812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0117601" y="0"/>
            <a:ext cx="2090471" cy="188474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AE1473AA-4A35-406E-B24E-11396A4E27F3}"/>
              </a:ext>
            </a:extLst>
          </p:cNvPr>
          <p:cNvGrpSpPr/>
          <p:nvPr/>
        </p:nvGrpSpPr>
        <p:grpSpPr>
          <a:xfrm>
            <a:off x="5361203" y="3098309"/>
            <a:ext cx="6275003" cy="2918369"/>
            <a:chOff x="5494793" y="3098307"/>
            <a:chExt cx="6275002" cy="2918369"/>
          </a:xfrm>
        </p:grpSpPr>
        <p:grpSp>
          <p:nvGrpSpPr>
            <p:cNvPr id="352" name="îṡliḑé">
              <a:extLst>
                <a:ext uri="{FF2B5EF4-FFF2-40B4-BE49-F238E27FC236}">
                  <a16:creationId xmlns:a16="http://schemas.microsoft.com/office/drawing/2014/main" id="{487DB400-9028-43BB-AE7F-D7655C770F34}"/>
                </a:ext>
              </a:extLst>
            </p:cNvPr>
            <p:cNvGrpSpPr/>
            <p:nvPr/>
          </p:nvGrpSpPr>
          <p:grpSpPr>
            <a:xfrm>
              <a:off x="5494793" y="4860261"/>
              <a:ext cx="2746610" cy="1095825"/>
              <a:chOff x="5159896" y="3071603"/>
              <a:chExt cx="2746610" cy="1095825"/>
            </a:xfrm>
          </p:grpSpPr>
          <p:sp>
            <p:nvSpPr>
              <p:cNvPr id="370" name="işļîḍe">
                <a:extLst>
                  <a:ext uri="{FF2B5EF4-FFF2-40B4-BE49-F238E27FC236}">
                    <a16:creationId xmlns:a16="http://schemas.microsoft.com/office/drawing/2014/main" id="{3D6E2DCA-BBE9-4A54-B68B-1D36751EC551}"/>
                  </a:ext>
                </a:extLst>
              </p:cNvPr>
              <p:cNvSpPr/>
              <p:nvPr/>
            </p:nvSpPr>
            <p:spPr bwMode="auto">
              <a:xfrm>
                <a:off x="5798443" y="3484483"/>
                <a:ext cx="2108063" cy="6829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371" name="îṣliḓê">
                <a:extLst>
                  <a:ext uri="{FF2B5EF4-FFF2-40B4-BE49-F238E27FC236}">
                    <a16:creationId xmlns:a16="http://schemas.microsoft.com/office/drawing/2014/main" id="{D7C7B15C-8422-4CB9-BC14-68C4707C386B}"/>
                  </a:ext>
                </a:extLst>
              </p:cNvPr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Add a title</a:t>
                </a:r>
                <a:endParaRPr lang="zh-CN" altLang="en-US" sz="18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2" name="ïṩḻïḍe">
                <a:extLst>
                  <a:ext uri="{FF2B5EF4-FFF2-40B4-BE49-F238E27FC236}">
                    <a16:creationId xmlns:a16="http://schemas.microsoft.com/office/drawing/2014/main" id="{E3F640A1-DBA0-48A2-9989-67A14D5A0999}"/>
                  </a:ext>
                </a:extLst>
              </p:cNvPr>
              <p:cNvSpPr/>
              <p:nvPr/>
            </p:nvSpPr>
            <p:spPr bwMode="auto">
              <a:xfrm>
                <a:off x="5159896" y="3164494"/>
                <a:ext cx="461080" cy="460795"/>
              </a:xfrm>
              <a:custGeom>
                <a:avLst/>
                <a:gdLst>
                  <a:gd name="connsiteX0" fmla="*/ 482620 w 607097"/>
                  <a:gd name="connsiteY0" fmla="*/ 381169 h 606722"/>
                  <a:gd name="connsiteX1" fmla="*/ 496768 w 607097"/>
                  <a:gd name="connsiteY1" fmla="*/ 381169 h 606722"/>
                  <a:gd name="connsiteX2" fmla="*/ 510916 w 607097"/>
                  <a:gd name="connsiteY2" fmla="*/ 395381 h 606722"/>
                  <a:gd name="connsiteX3" fmla="*/ 510916 w 607097"/>
                  <a:gd name="connsiteY3" fmla="*/ 409505 h 606722"/>
                  <a:gd name="connsiteX4" fmla="*/ 503887 w 607097"/>
                  <a:gd name="connsiteY4" fmla="*/ 412525 h 606722"/>
                  <a:gd name="connsiteX5" fmla="*/ 496768 w 607097"/>
                  <a:gd name="connsiteY5" fmla="*/ 409505 h 606722"/>
                  <a:gd name="connsiteX6" fmla="*/ 482620 w 607097"/>
                  <a:gd name="connsiteY6" fmla="*/ 395381 h 606722"/>
                  <a:gd name="connsiteX7" fmla="*/ 482620 w 607097"/>
                  <a:gd name="connsiteY7" fmla="*/ 381169 h 606722"/>
                  <a:gd name="connsiteX8" fmla="*/ 546398 w 607097"/>
                  <a:gd name="connsiteY8" fmla="*/ 242745 h 606722"/>
                  <a:gd name="connsiteX9" fmla="*/ 566606 w 607097"/>
                  <a:gd name="connsiteY9" fmla="*/ 242745 h 606722"/>
                  <a:gd name="connsiteX10" fmla="*/ 576754 w 607097"/>
                  <a:gd name="connsiteY10" fmla="*/ 252756 h 606722"/>
                  <a:gd name="connsiteX11" fmla="*/ 566606 w 607097"/>
                  <a:gd name="connsiteY11" fmla="*/ 262856 h 606722"/>
                  <a:gd name="connsiteX12" fmla="*/ 546398 w 607097"/>
                  <a:gd name="connsiteY12" fmla="*/ 262856 h 606722"/>
                  <a:gd name="connsiteX13" fmla="*/ 536249 w 607097"/>
                  <a:gd name="connsiteY13" fmla="*/ 252756 h 606722"/>
                  <a:gd name="connsiteX14" fmla="*/ 546398 w 607097"/>
                  <a:gd name="connsiteY14" fmla="*/ 242745 h 606722"/>
                  <a:gd name="connsiteX15" fmla="*/ 353968 w 607097"/>
                  <a:gd name="connsiteY15" fmla="*/ 101120 h 606722"/>
                  <a:gd name="connsiteX16" fmla="*/ 364118 w 607097"/>
                  <a:gd name="connsiteY16" fmla="*/ 111251 h 606722"/>
                  <a:gd name="connsiteX17" fmla="*/ 364118 w 607097"/>
                  <a:gd name="connsiteY17" fmla="*/ 242683 h 606722"/>
                  <a:gd name="connsiteX18" fmla="*/ 424838 w 607097"/>
                  <a:gd name="connsiteY18" fmla="*/ 242683 h 606722"/>
                  <a:gd name="connsiteX19" fmla="*/ 434988 w 607097"/>
                  <a:gd name="connsiteY19" fmla="*/ 252725 h 606722"/>
                  <a:gd name="connsiteX20" fmla="*/ 424838 w 607097"/>
                  <a:gd name="connsiteY20" fmla="*/ 262856 h 606722"/>
                  <a:gd name="connsiteX21" fmla="*/ 353968 w 607097"/>
                  <a:gd name="connsiteY21" fmla="*/ 262856 h 606722"/>
                  <a:gd name="connsiteX22" fmla="*/ 343818 w 607097"/>
                  <a:gd name="connsiteY22" fmla="*/ 252725 h 606722"/>
                  <a:gd name="connsiteX23" fmla="*/ 343818 w 607097"/>
                  <a:gd name="connsiteY23" fmla="*/ 111251 h 606722"/>
                  <a:gd name="connsiteX24" fmla="*/ 353968 w 607097"/>
                  <a:gd name="connsiteY24" fmla="*/ 101120 h 606722"/>
                  <a:gd name="connsiteX25" fmla="*/ 496768 w 607097"/>
                  <a:gd name="connsiteY25" fmla="*/ 96101 h 606722"/>
                  <a:gd name="connsiteX26" fmla="*/ 510916 w 607097"/>
                  <a:gd name="connsiteY26" fmla="*/ 96101 h 606722"/>
                  <a:gd name="connsiteX27" fmla="*/ 510916 w 607097"/>
                  <a:gd name="connsiteY27" fmla="*/ 110217 h 606722"/>
                  <a:gd name="connsiteX28" fmla="*/ 496768 w 607097"/>
                  <a:gd name="connsiteY28" fmla="*/ 124334 h 606722"/>
                  <a:gd name="connsiteX29" fmla="*/ 489650 w 607097"/>
                  <a:gd name="connsiteY29" fmla="*/ 127441 h 606722"/>
                  <a:gd name="connsiteX30" fmla="*/ 482620 w 607097"/>
                  <a:gd name="connsiteY30" fmla="*/ 124334 h 606722"/>
                  <a:gd name="connsiteX31" fmla="*/ 482620 w 607097"/>
                  <a:gd name="connsiteY31" fmla="*/ 110217 h 606722"/>
                  <a:gd name="connsiteX32" fmla="*/ 196955 w 607097"/>
                  <a:gd name="connsiteY32" fmla="*/ 96101 h 606722"/>
                  <a:gd name="connsiteX33" fmla="*/ 211110 w 607097"/>
                  <a:gd name="connsiteY33" fmla="*/ 96101 h 606722"/>
                  <a:gd name="connsiteX34" fmla="*/ 225355 w 607097"/>
                  <a:gd name="connsiteY34" fmla="*/ 110217 h 606722"/>
                  <a:gd name="connsiteX35" fmla="*/ 225355 w 607097"/>
                  <a:gd name="connsiteY35" fmla="*/ 124334 h 606722"/>
                  <a:gd name="connsiteX36" fmla="*/ 218233 w 607097"/>
                  <a:gd name="connsiteY36" fmla="*/ 127441 h 606722"/>
                  <a:gd name="connsiteX37" fmla="*/ 211110 w 607097"/>
                  <a:gd name="connsiteY37" fmla="*/ 124334 h 606722"/>
                  <a:gd name="connsiteX38" fmla="*/ 196955 w 607097"/>
                  <a:gd name="connsiteY38" fmla="*/ 110217 h 606722"/>
                  <a:gd name="connsiteX39" fmla="*/ 196955 w 607097"/>
                  <a:gd name="connsiteY39" fmla="*/ 96101 h 606722"/>
                  <a:gd name="connsiteX40" fmla="*/ 103963 w 607097"/>
                  <a:gd name="connsiteY40" fmla="*/ 81761 h 606722"/>
                  <a:gd name="connsiteX41" fmla="*/ 87598 w 607097"/>
                  <a:gd name="connsiteY41" fmla="*/ 90026 h 606722"/>
                  <a:gd name="connsiteX42" fmla="*/ 62322 w 607097"/>
                  <a:gd name="connsiteY42" fmla="*/ 115266 h 606722"/>
                  <a:gd name="connsiteX43" fmla="*/ 34998 w 607097"/>
                  <a:gd name="connsiteY43" fmla="*/ 265902 h 606722"/>
                  <a:gd name="connsiteX44" fmla="*/ 75494 w 607097"/>
                  <a:gd name="connsiteY44" fmla="*/ 322602 h 606722"/>
                  <a:gd name="connsiteX45" fmla="*/ 283044 w 607097"/>
                  <a:gd name="connsiteY45" fmla="*/ 530826 h 606722"/>
                  <a:gd name="connsiteX46" fmla="*/ 327634 w 607097"/>
                  <a:gd name="connsiteY46" fmla="*/ 565219 h 606722"/>
                  <a:gd name="connsiteX47" fmla="*/ 490684 w 607097"/>
                  <a:gd name="connsiteY47" fmla="*/ 545046 h 606722"/>
                  <a:gd name="connsiteX48" fmla="*/ 515960 w 607097"/>
                  <a:gd name="connsiteY48" fmla="*/ 519717 h 606722"/>
                  <a:gd name="connsiteX49" fmla="*/ 521033 w 607097"/>
                  <a:gd name="connsiteY49" fmla="*/ 485324 h 606722"/>
                  <a:gd name="connsiteX50" fmla="*/ 434969 w 607097"/>
                  <a:gd name="connsiteY50" fmla="*/ 411561 h 606722"/>
                  <a:gd name="connsiteX51" fmla="*/ 414321 w 607097"/>
                  <a:gd name="connsiteY51" fmla="*/ 406318 h 606722"/>
                  <a:gd name="connsiteX52" fmla="*/ 413698 w 607097"/>
                  <a:gd name="connsiteY52" fmla="*/ 406496 h 606722"/>
                  <a:gd name="connsiteX53" fmla="*/ 405599 w 607097"/>
                  <a:gd name="connsiteY53" fmla="*/ 413605 h 606722"/>
                  <a:gd name="connsiteX54" fmla="*/ 404620 w 607097"/>
                  <a:gd name="connsiteY54" fmla="*/ 414583 h 606722"/>
                  <a:gd name="connsiteX55" fmla="*/ 373202 w 607097"/>
                  <a:gd name="connsiteY55" fmla="*/ 447910 h 606722"/>
                  <a:gd name="connsiteX56" fmla="*/ 349528 w 607097"/>
                  <a:gd name="connsiteY56" fmla="*/ 459552 h 606722"/>
                  <a:gd name="connsiteX57" fmla="*/ 405599 w 607097"/>
                  <a:gd name="connsiteY57" fmla="*/ 475282 h 606722"/>
                  <a:gd name="connsiteX58" fmla="*/ 414677 w 607097"/>
                  <a:gd name="connsiteY58" fmla="*/ 486391 h 606722"/>
                  <a:gd name="connsiteX59" fmla="*/ 404620 w 607097"/>
                  <a:gd name="connsiteY59" fmla="*/ 495456 h 606722"/>
                  <a:gd name="connsiteX60" fmla="*/ 403552 w 607097"/>
                  <a:gd name="connsiteY60" fmla="*/ 495456 h 606722"/>
                  <a:gd name="connsiteX61" fmla="*/ 287138 w 607097"/>
                  <a:gd name="connsiteY61" fmla="*/ 441866 h 606722"/>
                  <a:gd name="connsiteX62" fmla="*/ 286426 w 607097"/>
                  <a:gd name="connsiteY62" fmla="*/ 441067 h 606722"/>
                  <a:gd name="connsiteX63" fmla="*/ 284112 w 607097"/>
                  <a:gd name="connsiteY63" fmla="*/ 438845 h 606722"/>
                  <a:gd name="connsiteX64" fmla="*/ 176777 w 607097"/>
                  <a:gd name="connsiteY64" fmla="*/ 331666 h 606722"/>
                  <a:gd name="connsiteX65" fmla="*/ 111895 w 607097"/>
                  <a:gd name="connsiteY65" fmla="*/ 213379 h 606722"/>
                  <a:gd name="connsiteX66" fmla="*/ 121062 w 607097"/>
                  <a:gd name="connsiteY66" fmla="*/ 202270 h 606722"/>
                  <a:gd name="connsiteX67" fmla="*/ 132188 w 607097"/>
                  <a:gd name="connsiteY67" fmla="*/ 211335 h 606722"/>
                  <a:gd name="connsiteX68" fmla="*/ 146428 w 607097"/>
                  <a:gd name="connsiteY68" fmla="*/ 259325 h 606722"/>
                  <a:gd name="connsiteX69" fmla="*/ 158532 w 607097"/>
                  <a:gd name="connsiteY69" fmla="*/ 233553 h 606722"/>
                  <a:gd name="connsiteX70" fmla="*/ 191907 w 607097"/>
                  <a:gd name="connsiteY70" fmla="*/ 202270 h 606722"/>
                  <a:gd name="connsiteX71" fmla="*/ 192975 w 607097"/>
                  <a:gd name="connsiteY71" fmla="*/ 201204 h 606722"/>
                  <a:gd name="connsiteX72" fmla="*/ 200006 w 607097"/>
                  <a:gd name="connsiteY72" fmla="*/ 193117 h 606722"/>
                  <a:gd name="connsiteX73" fmla="*/ 194933 w 607097"/>
                  <a:gd name="connsiteY73" fmla="*/ 170899 h 606722"/>
                  <a:gd name="connsiteX74" fmla="*/ 121062 w 607097"/>
                  <a:gd name="connsiteY74" fmla="*/ 84961 h 606722"/>
                  <a:gd name="connsiteX75" fmla="*/ 103963 w 607097"/>
                  <a:gd name="connsiteY75" fmla="*/ 81761 h 606722"/>
                  <a:gd name="connsiteX76" fmla="*/ 353980 w 607097"/>
                  <a:gd name="connsiteY76" fmla="*/ 30273 h 606722"/>
                  <a:gd name="connsiteX77" fmla="*/ 364141 w 607097"/>
                  <a:gd name="connsiteY77" fmla="*/ 40422 h 606722"/>
                  <a:gd name="connsiteX78" fmla="*/ 364141 w 607097"/>
                  <a:gd name="connsiteY78" fmla="*/ 60719 h 606722"/>
                  <a:gd name="connsiteX79" fmla="*/ 353980 w 607097"/>
                  <a:gd name="connsiteY79" fmla="*/ 70778 h 606722"/>
                  <a:gd name="connsiteX80" fmla="*/ 343818 w 607097"/>
                  <a:gd name="connsiteY80" fmla="*/ 60719 h 606722"/>
                  <a:gd name="connsiteX81" fmla="*/ 343818 w 607097"/>
                  <a:gd name="connsiteY81" fmla="*/ 40422 h 606722"/>
                  <a:gd name="connsiteX82" fmla="*/ 353980 w 607097"/>
                  <a:gd name="connsiteY82" fmla="*/ 30273 h 606722"/>
                  <a:gd name="connsiteX83" fmla="*/ 353978 w 607097"/>
                  <a:gd name="connsiteY83" fmla="*/ 20263 h 606722"/>
                  <a:gd name="connsiteX84" fmla="*/ 174819 w 607097"/>
                  <a:gd name="connsiteY84" fmla="*/ 104957 h 606722"/>
                  <a:gd name="connsiteX85" fmla="*/ 214246 w 607097"/>
                  <a:gd name="connsiteY85" fmla="*/ 160768 h 606722"/>
                  <a:gd name="connsiteX86" fmla="*/ 221278 w 607097"/>
                  <a:gd name="connsiteY86" fmla="*/ 198182 h 606722"/>
                  <a:gd name="connsiteX87" fmla="*/ 215938 w 607097"/>
                  <a:gd name="connsiteY87" fmla="*/ 209025 h 606722"/>
                  <a:gd name="connsiteX88" fmla="*/ 210152 w 607097"/>
                  <a:gd name="connsiteY88" fmla="*/ 215157 h 606722"/>
                  <a:gd name="connsiteX89" fmla="*/ 206147 w 607097"/>
                  <a:gd name="connsiteY89" fmla="*/ 218445 h 606722"/>
                  <a:gd name="connsiteX90" fmla="*/ 176777 w 607097"/>
                  <a:gd name="connsiteY90" fmla="*/ 244662 h 606722"/>
                  <a:gd name="connsiteX91" fmla="*/ 182829 w 607097"/>
                  <a:gd name="connsiteY91" fmla="*/ 308382 h 606722"/>
                  <a:gd name="connsiteX92" fmla="*/ 189504 w 607097"/>
                  <a:gd name="connsiteY92" fmla="*/ 315136 h 606722"/>
                  <a:gd name="connsiteX93" fmla="*/ 189949 w 607097"/>
                  <a:gd name="connsiteY93" fmla="*/ 315492 h 606722"/>
                  <a:gd name="connsiteX94" fmla="*/ 191640 w 607097"/>
                  <a:gd name="connsiteY94" fmla="*/ 317269 h 606722"/>
                  <a:gd name="connsiteX95" fmla="*/ 298263 w 607097"/>
                  <a:gd name="connsiteY95" fmla="*/ 424714 h 606722"/>
                  <a:gd name="connsiteX96" fmla="*/ 362077 w 607097"/>
                  <a:gd name="connsiteY96" fmla="*/ 430758 h 606722"/>
                  <a:gd name="connsiteX97" fmla="*/ 388422 w 607097"/>
                  <a:gd name="connsiteY97" fmla="*/ 401430 h 606722"/>
                  <a:gd name="connsiteX98" fmla="*/ 408625 w 607097"/>
                  <a:gd name="connsiteY98" fmla="*/ 386233 h 606722"/>
                  <a:gd name="connsiteX99" fmla="*/ 419661 w 607097"/>
                  <a:gd name="connsiteY99" fmla="*/ 384900 h 606722"/>
                  <a:gd name="connsiteX100" fmla="*/ 446094 w 607097"/>
                  <a:gd name="connsiteY100" fmla="*/ 392365 h 606722"/>
                  <a:gd name="connsiteX101" fmla="*/ 501987 w 607097"/>
                  <a:gd name="connsiteY101" fmla="*/ 431646 h 606722"/>
                  <a:gd name="connsiteX102" fmla="*/ 586894 w 607097"/>
                  <a:gd name="connsiteY102" fmla="*/ 252749 h 606722"/>
                  <a:gd name="connsiteX103" fmla="*/ 353978 w 607097"/>
                  <a:gd name="connsiteY103" fmla="*/ 20263 h 606722"/>
                  <a:gd name="connsiteX104" fmla="*/ 353978 w 607097"/>
                  <a:gd name="connsiteY104" fmla="*/ 0 h 606722"/>
                  <a:gd name="connsiteX105" fmla="*/ 607097 w 607097"/>
                  <a:gd name="connsiteY105" fmla="*/ 252749 h 606722"/>
                  <a:gd name="connsiteX106" fmla="*/ 517384 w 607097"/>
                  <a:gd name="connsiteY106" fmla="*/ 445421 h 606722"/>
                  <a:gd name="connsiteX107" fmla="*/ 540257 w 607097"/>
                  <a:gd name="connsiteY107" fmla="*/ 474215 h 606722"/>
                  <a:gd name="connsiteX108" fmla="*/ 531179 w 607097"/>
                  <a:gd name="connsiteY108" fmla="*/ 532870 h 606722"/>
                  <a:gd name="connsiteX109" fmla="*/ 505814 w 607097"/>
                  <a:gd name="connsiteY109" fmla="*/ 559176 h 606722"/>
                  <a:gd name="connsiteX110" fmla="*/ 401505 w 607097"/>
                  <a:gd name="connsiteY110" fmla="*/ 606722 h 606722"/>
                  <a:gd name="connsiteX111" fmla="*/ 318556 w 607097"/>
                  <a:gd name="connsiteY111" fmla="*/ 582460 h 606722"/>
                  <a:gd name="connsiteX112" fmla="*/ 268893 w 607097"/>
                  <a:gd name="connsiteY112" fmla="*/ 543979 h 606722"/>
                  <a:gd name="connsiteX113" fmla="*/ 61343 w 607097"/>
                  <a:gd name="connsiteY113" fmla="*/ 336732 h 606722"/>
                  <a:gd name="connsiteX114" fmla="*/ 16753 w 607097"/>
                  <a:gd name="connsiteY114" fmla="*/ 275056 h 606722"/>
                  <a:gd name="connsiteX115" fmla="*/ 48171 w 607097"/>
                  <a:gd name="connsiteY115" fmla="*/ 101135 h 606722"/>
                  <a:gd name="connsiteX116" fmla="*/ 73447 w 607097"/>
                  <a:gd name="connsiteY116" fmla="*/ 75807 h 606722"/>
                  <a:gd name="connsiteX117" fmla="*/ 132188 w 607097"/>
                  <a:gd name="connsiteY117" fmla="*/ 66742 h 606722"/>
                  <a:gd name="connsiteX118" fmla="*/ 160757 w 607097"/>
                  <a:gd name="connsiteY118" fmla="*/ 89315 h 606722"/>
                  <a:gd name="connsiteX119" fmla="*/ 353978 w 607097"/>
                  <a:gd name="connsiteY11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607097" h="606722">
                    <a:moveTo>
                      <a:pt x="482620" y="381169"/>
                    </a:moveTo>
                    <a:cubicBezTo>
                      <a:pt x="486624" y="377172"/>
                      <a:pt x="492675" y="377172"/>
                      <a:pt x="496768" y="381169"/>
                    </a:cubicBezTo>
                    <a:lnTo>
                      <a:pt x="510916" y="395381"/>
                    </a:lnTo>
                    <a:cubicBezTo>
                      <a:pt x="515009" y="399379"/>
                      <a:pt x="515009" y="405419"/>
                      <a:pt x="510916" y="409505"/>
                    </a:cubicBezTo>
                    <a:cubicBezTo>
                      <a:pt x="509937" y="412525"/>
                      <a:pt x="506912" y="412525"/>
                      <a:pt x="503887" y="412525"/>
                    </a:cubicBezTo>
                    <a:cubicBezTo>
                      <a:pt x="500861" y="412525"/>
                      <a:pt x="498815" y="411548"/>
                      <a:pt x="496768" y="409505"/>
                    </a:cubicBezTo>
                    <a:lnTo>
                      <a:pt x="482620" y="395381"/>
                    </a:lnTo>
                    <a:cubicBezTo>
                      <a:pt x="478527" y="391295"/>
                      <a:pt x="478527" y="385255"/>
                      <a:pt x="482620" y="381169"/>
                    </a:cubicBezTo>
                    <a:close/>
                    <a:moveTo>
                      <a:pt x="546398" y="242745"/>
                    </a:moveTo>
                    <a:lnTo>
                      <a:pt x="566606" y="242745"/>
                    </a:lnTo>
                    <a:cubicBezTo>
                      <a:pt x="572659" y="242745"/>
                      <a:pt x="576754" y="246732"/>
                      <a:pt x="576754" y="252756"/>
                    </a:cubicBezTo>
                    <a:cubicBezTo>
                      <a:pt x="576754" y="258869"/>
                      <a:pt x="572659" y="262856"/>
                      <a:pt x="566606" y="262856"/>
                    </a:cubicBezTo>
                    <a:lnTo>
                      <a:pt x="546398" y="262856"/>
                    </a:lnTo>
                    <a:cubicBezTo>
                      <a:pt x="540255" y="262856"/>
                      <a:pt x="536249" y="258869"/>
                      <a:pt x="536249" y="252756"/>
                    </a:cubicBezTo>
                    <a:cubicBezTo>
                      <a:pt x="536249" y="246732"/>
                      <a:pt x="540255" y="242745"/>
                      <a:pt x="546398" y="242745"/>
                    </a:cubicBezTo>
                    <a:close/>
                    <a:moveTo>
                      <a:pt x="353968" y="101120"/>
                    </a:moveTo>
                    <a:cubicBezTo>
                      <a:pt x="360022" y="101120"/>
                      <a:pt x="364118" y="105119"/>
                      <a:pt x="364118" y="111251"/>
                    </a:cubicBezTo>
                    <a:lnTo>
                      <a:pt x="364118" y="242683"/>
                    </a:lnTo>
                    <a:lnTo>
                      <a:pt x="424838" y="242683"/>
                    </a:lnTo>
                    <a:cubicBezTo>
                      <a:pt x="430893" y="242683"/>
                      <a:pt x="434988" y="246682"/>
                      <a:pt x="434988" y="252725"/>
                    </a:cubicBezTo>
                    <a:cubicBezTo>
                      <a:pt x="434988" y="258857"/>
                      <a:pt x="430893" y="262856"/>
                      <a:pt x="424838" y="262856"/>
                    </a:cubicBezTo>
                    <a:lnTo>
                      <a:pt x="353968" y="262856"/>
                    </a:lnTo>
                    <a:cubicBezTo>
                      <a:pt x="347825" y="262856"/>
                      <a:pt x="343818" y="258857"/>
                      <a:pt x="343818" y="252725"/>
                    </a:cubicBezTo>
                    <a:lnTo>
                      <a:pt x="343818" y="111251"/>
                    </a:lnTo>
                    <a:cubicBezTo>
                      <a:pt x="343818" y="105119"/>
                      <a:pt x="347825" y="101120"/>
                      <a:pt x="353968" y="101120"/>
                    </a:cubicBezTo>
                    <a:close/>
                    <a:moveTo>
                      <a:pt x="496768" y="96101"/>
                    </a:moveTo>
                    <a:cubicBezTo>
                      <a:pt x="500861" y="92017"/>
                      <a:pt x="506912" y="92017"/>
                      <a:pt x="510916" y="96101"/>
                    </a:cubicBezTo>
                    <a:cubicBezTo>
                      <a:pt x="515009" y="100096"/>
                      <a:pt x="515009" y="106222"/>
                      <a:pt x="510916" y="110217"/>
                    </a:cubicBezTo>
                    <a:lnTo>
                      <a:pt x="496768" y="124334"/>
                    </a:lnTo>
                    <a:cubicBezTo>
                      <a:pt x="494722" y="126376"/>
                      <a:pt x="492675" y="127441"/>
                      <a:pt x="489650" y="127441"/>
                    </a:cubicBezTo>
                    <a:cubicBezTo>
                      <a:pt x="486624" y="127441"/>
                      <a:pt x="484578" y="126376"/>
                      <a:pt x="482620" y="124334"/>
                    </a:cubicBezTo>
                    <a:cubicBezTo>
                      <a:pt x="478527" y="120338"/>
                      <a:pt x="478527" y="114301"/>
                      <a:pt x="482620" y="110217"/>
                    </a:cubicBezTo>
                    <a:close/>
                    <a:moveTo>
                      <a:pt x="196955" y="96101"/>
                    </a:moveTo>
                    <a:cubicBezTo>
                      <a:pt x="201050" y="92017"/>
                      <a:pt x="207104" y="92017"/>
                      <a:pt x="211110" y="96101"/>
                    </a:cubicBezTo>
                    <a:lnTo>
                      <a:pt x="225355" y="110217"/>
                    </a:lnTo>
                    <a:cubicBezTo>
                      <a:pt x="229361" y="114301"/>
                      <a:pt x="229361" y="120338"/>
                      <a:pt x="225355" y="124334"/>
                    </a:cubicBezTo>
                    <a:cubicBezTo>
                      <a:pt x="223307" y="126376"/>
                      <a:pt x="220280" y="127441"/>
                      <a:pt x="218233" y="127441"/>
                    </a:cubicBezTo>
                    <a:cubicBezTo>
                      <a:pt x="215206" y="127441"/>
                      <a:pt x="213158" y="126376"/>
                      <a:pt x="211110" y="124334"/>
                    </a:cubicBezTo>
                    <a:lnTo>
                      <a:pt x="196955" y="110217"/>
                    </a:lnTo>
                    <a:cubicBezTo>
                      <a:pt x="192949" y="106222"/>
                      <a:pt x="192949" y="100096"/>
                      <a:pt x="196955" y="96101"/>
                    </a:cubicBezTo>
                    <a:close/>
                    <a:moveTo>
                      <a:pt x="103963" y="81761"/>
                    </a:moveTo>
                    <a:cubicBezTo>
                      <a:pt x="98011" y="82650"/>
                      <a:pt x="92182" y="85449"/>
                      <a:pt x="87598" y="90026"/>
                    </a:cubicBezTo>
                    <a:lnTo>
                      <a:pt x="62322" y="115266"/>
                    </a:lnTo>
                    <a:cubicBezTo>
                      <a:pt x="17732" y="159790"/>
                      <a:pt x="8654" y="209291"/>
                      <a:pt x="34998" y="265902"/>
                    </a:cubicBezTo>
                    <a:cubicBezTo>
                      <a:pt x="44077" y="285187"/>
                      <a:pt x="57249" y="304383"/>
                      <a:pt x="75494" y="322602"/>
                    </a:cubicBezTo>
                    <a:lnTo>
                      <a:pt x="283044" y="530826"/>
                    </a:lnTo>
                    <a:cubicBezTo>
                      <a:pt x="297284" y="545046"/>
                      <a:pt x="312415" y="557132"/>
                      <a:pt x="327634" y="565219"/>
                    </a:cubicBezTo>
                    <a:cubicBezTo>
                      <a:pt x="389401" y="599612"/>
                      <a:pt x="443068" y="592503"/>
                      <a:pt x="490684" y="545046"/>
                    </a:cubicBezTo>
                    <a:lnTo>
                      <a:pt x="515960" y="519717"/>
                    </a:lnTo>
                    <a:cubicBezTo>
                      <a:pt x="525127" y="510653"/>
                      <a:pt x="527085" y="496433"/>
                      <a:pt x="521033" y="485324"/>
                    </a:cubicBezTo>
                    <a:cubicBezTo>
                      <a:pt x="503856" y="451998"/>
                      <a:pt x="434969" y="411561"/>
                      <a:pt x="434969" y="411561"/>
                    </a:cubicBezTo>
                    <a:cubicBezTo>
                      <a:pt x="427582" y="407829"/>
                      <a:pt x="420195" y="405874"/>
                      <a:pt x="414321" y="406318"/>
                    </a:cubicBezTo>
                    <a:cubicBezTo>
                      <a:pt x="414143" y="406318"/>
                      <a:pt x="413876" y="406407"/>
                      <a:pt x="413698" y="406496"/>
                    </a:cubicBezTo>
                    <a:cubicBezTo>
                      <a:pt x="409604" y="407473"/>
                      <a:pt x="407646" y="409517"/>
                      <a:pt x="405599" y="413605"/>
                    </a:cubicBezTo>
                    <a:lnTo>
                      <a:pt x="404620" y="414583"/>
                    </a:lnTo>
                    <a:cubicBezTo>
                      <a:pt x="397500" y="423648"/>
                      <a:pt x="380323" y="443910"/>
                      <a:pt x="373202" y="447910"/>
                    </a:cubicBezTo>
                    <a:cubicBezTo>
                      <a:pt x="365548" y="453242"/>
                      <a:pt x="357538" y="457152"/>
                      <a:pt x="349528" y="459552"/>
                    </a:cubicBezTo>
                    <a:cubicBezTo>
                      <a:pt x="365281" y="466839"/>
                      <a:pt x="384328" y="473149"/>
                      <a:pt x="405599" y="475282"/>
                    </a:cubicBezTo>
                    <a:cubicBezTo>
                      <a:pt x="410672" y="476259"/>
                      <a:pt x="414677" y="480259"/>
                      <a:pt x="414677" y="486391"/>
                    </a:cubicBezTo>
                    <a:cubicBezTo>
                      <a:pt x="413698" y="491456"/>
                      <a:pt x="409604" y="495456"/>
                      <a:pt x="404620" y="495456"/>
                    </a:cubicBezTo>
                    <a:lnTo>
                      <a:pt x="403552" y="495456"/>
                    </a:lnTo>
                    <a:cubicBezTo>
                      <a:pt x="333686" y="488346"/>
                      <a:pt x="288117" y="443910"/>
                      <a:pt x="287138" y="441866"/>
                    </a:cubicBezTo>
                    <a:cubicBezTo>
                      <a:pt x="286871" y="441600"/>
                      <a:pt x="286604" y="441333"/>
                      <a:pt x="286426" y="441067"/>
                    </a:cubicBezTo>
                    <a:cubicBezTo>
                      <a:pt x="285625" y="440356"/>
                      <a:pt x="284824" y="439645"/>
                      <a:pt x="284112" y="438845"/>
                    </a:cubicBezTo>
                    <a:lnTo>
                      <a:pt x="176777" y="331666"/>
                    </a:lnTo>
                    <a:cubicBezTo>
                      <a:pt x="174730" y="329622"/>
                      <a:pt x="119015" y="284120"/>
                      <a:pt x="111895" y="213379"/>
                    </a:cubicBezTo>
                    <a:cubicBezTo>
                      <a:pt x="110916" y="208314"/>
                      <a:pt x="115010" y="203248"/>
                      <a:pt x="121062" y="202270"/>
                    </a:cubicBezTo>
                    <a:cubicBezTo>
                      <a:pt x="127115" y="201204"/>
                      <a:pt x="131209" y="205292"/>
                      <a:pt x="132188" y="211335"/>
                    </a:cubicBezTo>
                    <a:cubicBezTo>
                      <a:pt x="133968" y="229109"/>
                      <a:pt x="139486" y="245284"/>
                      <a:pt x="146428" y="259325"/>
                    </a:cubicBezTo>
                    <a:cubicBezTo>
                      <a:pt x="148653" y="250794"/>
                      <a:pt x="152658" y="242262"/>
                      <a:pt x="158532" y="233553"/>
                    </a:cubicBezTo>
                    <a:cubicBezTo>
                      <a:pt x="162537" y="227510"/>
                      <a:pt x="183808" y="210358"/>
                      <a:pt x="191907" y="202270"/>
                    </a:cubicBezTo>
                    <a:lnTo>
                      <a:pt x="192975" y="201204"/>
                    </a:lnTo>
                    <a:cubicBezTo>
                      <a:pt x="196980" y="199160"/>
                      <a:pt x="199027" y="196138"/>
                      <a:pt x="200006" y="193117"/>
                    </a:cubicBezTo>
                    <a:cubicBezTo>
                      <a:pt x="202053" y="187073"/>
                      <a:pt x="200006" y="178986"/>
                      <a:pt x="194933" y="170899"/>
                    </a:cubicBezTo>
                    <a:cubicBezTo>
                      <a:pt x="194933" y="169832"/>
                      <a:pt x="154438" y="102113"/>
                      <a:pt x="121062" y="84961"/>
                    </a:cubicBezTo>
                    <a:cubicBezTo>
                      <a:pt x="115989" y="81895"/>
                      <a:pt x="109915" y="80873"/>
                      <a:pt x="103963" y="81761"/>
                    </a:cubicBezTo>
                    <a:close/>
                    <a:moveTo>
                      <a:pt x="353980" y="30273"/>
                    </a:moveTo>
                    <a:cubicBezTo>
                      <a:pt x="360041" y="30273"/>
                      <a:pt x="364141" y="34368"/>
                      <a:pt x="364141" y="40422"/>
                    </a:cubicBezTo>
                    <a:lnTo>
                      <a:pt x="364141" y="60719"/>
                    </a:lnTo>
                    <a:cubicBezTo>
                      <a:pt x="364141" y="66772"/>
                      <a:pt x="360041" y="70778"/>
                      <a:pt x="353980" y="70778"/>
                    </a:cubicBezTo>
                    <a:cubicBezTo>
                      <a:pt x="347829" y="70778"/>
                      <a:pt x="343818" y="66772"/>
                      <a:pt x="343818" y="60719"/>
                    </a:cubicBezTo>
                    <a:lnTo>
                      <a:pt x="343818" y="40422"/>
                    </a:lnTo>
                    <a:cubicBezTo>
                      <a:pt x="343818" y="34368"/>
                      <a:pt x="347829" y="30273"/>
                      <a:pt x="353980" y="30273"/>
                    </a:cubicBezTo>
                    <a:close/>
                    <a:moveTo>
                      <a:pt x="353978" y="20263"/>
                    </a:moveTo>
                    <a:cubicBezTo>
                      <a:pt x="284112" y="20263"/>
                      <a:pt x="219409" y="50479"/>
                      <a:pt x="174819" y="104957"/>
                    </a:cubicBezTo>
                    <a:cubicBezTo>
                      <a:pt x="196446" y="130818"/>
                      <a:pt x="212911" y="158901"/>
                      <a:pt x="214246" y="160768"/>
                    </a:cubicBezTo>
                    <a:cubicBezTo>
                      <a:pt x="221278" y="173920"/>
                      <a:pt x="224304" y="187073"/>
                      <a:pt x="221278" y="198182"/>
                    </a:cubicBezTo>
                    <a:cubicBezTo>
                      <a:pt x="220299" y="202093"/>
                      <a:pt x="218430" y="205736"/>
                      <a:pt x="215938" y="209025"/>
                    </a:cubicBezTo>
                    <a:cubicBezTo>
                      <a:pt x="214336" y="211335"/>
                      <a:pt x="212466" y="213379"/>
                      <a:pt x="210152" y="215157"/>
                    </a:cubicBezTo>
                    <a:cubicBezTo>
                      <a:pt x="208906" y="216312"/>
                      <a:pt x="207482" y="217378"/>
                      <a:pt x="206147" y="218445"/>
                    </a:cubicBezTo>
                    <a:cubicBezTo>
                      <a:pt x="193954" y="228487"/>
                      <a:pt x="179803" y="241640"/>
                      <a:pt x="176777" y="244662"/>
                    </a:cubicBezTo>
                    <a:cubicBezTo>
                      <a:pt x="160579" y="269012"/>
                      <a:pt x="162537" y="287142"/>
                      <a:pt x="182829" y="308382"/>
                    </a:cubicBezTo>
                    <a:lnTo>
                      <a:pt x="189504" y="315136"/>
                    </a:lnTo>
                    <a:cubicBezTo>
                      <a:pt x="189771" y="315403"/>
                      <a:pt x="189949" y="315492"/>
                      <a:pt x="189949" y="315492"/>
                    </a:cubicBezTo>
                    <a:cubicBezTo>
                      <a:pt x="190572" y="316025"/>
                      <a:pt x="191195" y="316647"/>
                      <a:pt x="191640" y="317269"/>
                    </a:cubicBezTo>
                    <a:lnTo>
                      <a:pt x="298263" y="424714"/>
                    </a:lnTo>
                    <a:cubicBezTo>
                      <a:pt x="318556" y="444888"/>
                      <a:pt x="337780" y="446932"/>
                      <a:pt x="362077" y="430758"/>
                    </a:cubicBezTo>
                    <a:cubicBezTo>
                      <a:pt x="365103" y="428713"/>
                      <a:pt x="378275" y="414583"/>
                      <a:pt x="388422" y="401430"/>
                    </a:cubicBezTo>
                    <a:cubicBezTo>
                      <a:pt x="393406" y="393343"/>
                      <a:pt x="400526" y="388277"/>
                      <a:pt x="408625" y="386233"/>
                    </a:cubicBezTo>
                    <a:cubicBezTo>
                      <a:pt x="412096" y="385344"/>
                      <a:pt x="415834" y="384900"/>
                      <a:pt x="419661" y="384900"/>
                    </a:cubicBezTo>
                    <a:cubicBezTo>
                      <a:pt x="428294" y="384989"/>
                      <a:pt x="437728" y="387477"/>
                      <a:pt x="446094" y="392365"/>
                    </a:cubicBezTo>
                    <a:cubicBezTo>
                      <a:pt x="447963" y="393609"/>
                      <a:pt x="476088" y="410051"/>
                      <a:pt x="501987" y="431646"/>
                    </a:cubicBezTo>
                    <a:cubicBezTo>
                      <a:pt x="556545" y="387122"/>
                      <a:pt x="586894" y="322513"/>
                      <a:pt x="586894" y="252749"/>
                    </a:cubicBezTo>
                    <a:cubicBezTo>
                      <a:pt x="586894" y="124330"/>
                      <a:pt x="482585" y="20263"/>
                      <a:pt x="353978" y="20263"/>
                    </a:cubicBezTo>
                    <a:close/>
                    <a:moveTo>
                      <a:pt x="353978" y="0"/>
                    </a:moveTo>
                    <a:cubicBezTo>
                      <a:pt x="493710" y="0"/>
                      <a:pt x="607097" y="113222"/>
                      <a:pt x="607097" y="252749"/>
                    </a:cubicBezTo>
                    <a:cubicBezTo>
                      <a:pt x="607097" y="327578"/>
                      <a:pt x="574345" y="397786"/>
                      <a:pt x="517384" y="445421"/>
                    </a:cubicBezTo>
                    <a:cubicBezTo>
                      <a:pt x="526907" y="454753"/>
                      <a:pt x="535184" y="464617"/>
                      <a:pt x="540257" y="474215"/>
                    </a:cubicBezTo>
                    <a:cubicBezTo>
                      <a:pt x="550403" y="493412"/>
                      <a:pt x="547377" y="517673"/>
                      <a:pt x="531179" y="532870"/>
                    </a:cubicBezTo>
                    <a:lnTo>
                      <a:pt x="505814" y="559176"/>
                    </a:lnTo>
                    <a:cubicBezTo>
                      <a:pt x="474486" y="590548"/>
                      <a:pt x="438974" y="606722"/>
                      <a:pt x="401505" y="606722"/>
                    </a:cubicBezTo>
                    <a:cubicBezTo>
                      <a:pt x="375249" y="606722"/>
                      <a:pt x="346858" y="598635"/>
                      <a:pt x="318556" y="582460"/>
                    </a:cubicBezTo>
                    <a:cubicBezTo>
                      <a:pt x="301289" y="573307"/>
                      <a:pt x="285091" y="560154"/>
                      <a:pt x="268893" y="543979"/>
                    </a:cubicBezTo>
                    <a:lnTo>
                      <a:pt x="61343" y="336732"/>
                    </a:lnTo>
                    <a:cubicBezTo>
                      <a:pt x="42030" y="317536"/>
                      <a:pt x="26899" y="296296"/>
                      <a:pt x="16753" y="275056"/>
                    </a:cubicBezTo>
                    <a:cubicBezTo>
                      <a:pt x="-13596" y="210358"/>
                      <a:pt x="-2471" y="151703"/>
                      <a:pt x="48171" y="101135"/>
                    </a:cubicBezTo>
                    <a:lnTo>
                      <a:pt x="73447" y="75807"/>
                    </a:lnTo>
                    <a:cubicBezTo>
                      <a:pt x="88666" y="60699"/>
                      <a:pt x="112963" y="56611"/>
                      <a:pt x="132188" y="66742"/>
                    </a:cubicBezTo>
                    <a:cubicBezTo>
                      <a:pt x="141711" y="71719"/>
                      <a:pt x="151412" y="79895"/>
                      <a:pt x="160757" y="89315"/>
                    </a:cubicBezTo>
                    <a:cubicBezTo>
                      <a:pt x="209173" y="32971"/>
                      <a:pt x="278772" y="0"/>
                      <a:pt x="353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3" name="ïSlïḍè">
              <a:extLst>
                <a:ext uri="{FF2B5EF4-FFF2-40B4-BE49-F238E27FC236}">
                  <a16:creationId xmlns:a16="http://schemas.microsoft.com/office/drawing/2014/main" id="{1E216F93-C996-499A-9A12-F751E77677C5}"/>
                </a:ext>
              </a:extLst>
            </p:cNvPr>
            <p:cNvGrpSpPr/>
            <p:nvPr/>
          </p:nvGrpSpPr>
          <p:grpSpPr>
            <a:xfrm>
              <a:off x="9023185" y="4860261"/>
              <a:ext cx="2746610" cy="1156415"/>
              <a:chOff x="8688288" y="3071603"/>
              <a:chExt cx="2746610" cy="1156415"/>
            </a:xfrm>
          </p:grpSpPr>
          <p:sp>
            <p:nvSpPr>
              <p:cNvPr id="367" name="ïs1îḑé">
                <a:extLst>
                  <a:ext uri="{FF2B5EF4-FFF2-40B4-BE49-F238E27FC236}">
                    <a16:creationId xmlns:a16="http://schemas.microsoft.com/office/drawing/2014/main" id="{841FED99-7477-4627-908B-72A0F3443179}"/>
                  </a:ext>
                </a:extLst>
              </p:cNvPr>
              <p:cNvSpPr/>
              <p:nvPr/>
            </p:nvSpPr>
            <p:spPr bwMode="auto">
              <a:xfrm>
                <a:off x="9326835" y="3484483"/>
                <a:ext cx="2108063" cy="743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368" name="iṩļîḍê">
                <a:extLst>
                  <a:ext uri="{FF2B5EF4-FFF2-40B4-BE49-F238E27FC236}">
                    <a16:creationId xmlns:a16="http://schemas.microsoft.com/office/drawing/2014/main" id="{567DB685-334B-41B5-A2B7-8E48C538AFE9}"/>
                  </a:ext>
                </a:extLst>
              </p:cNvPr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369" name="íṧḻîḋe">
                <a:extLst>
                  <a:ext uri="{FF2B5EF4-FFF2-40B4-BE49-F238E27FC236}">
                    <a16:creationId xmlns:a16="http://schemas.microsoft.com/office/drawing/2014/main" id="{B41A59DC-48E9-46A6-9DDE-8BA4612D3C82}"/>
                  </a:ext>
                </a:extLst>
              </p:cNvPr>
              <p:cNvSpPr/>
              <p:nvPr/>
            </p:nvSpPr>
            <p:spPr bwMode="auto">
              <a:xfrm>
                <a:off x="8688288" y="3228526"/>
                <a:ext cx="461080" cy="33273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354" name="直接箭头连接符 353">
              <a:extLst>
                <a:ext uri="{FF2B5EF4-FFF2-40B4-BE49-F238E27FC236}">
                  <a16:creationId xmlns:a16="http://schemas.microsoft.com/office/drawing/2014/main" id="{44411CEB-E4F6-432F-9A3D-6BE4A480242F}"/>
                </a:ext>
              </a:extLst>
            </p:cNvPr>
            <p:cNvCxnSpPr/>
            <p:nvPr/>
          </p:nvCxnSpPr>
          <p:spPr>
            <a:xfrm flipH="1">
              <a:off x="7974231" y="5187303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5" name="iṥľïḑê">
              <a:extLst>
                <a:ext uri="{FF2B5EF4-FFF2-40B4-BE49-F238E27FC236}">
                  <a16:creationId xmlns:a16="http://schemas.microsoft.com/office/drawing/2014/main" id="{BD9F234D-02F9-49AB-85D8-E7AE4FB7D4C0}"/>
                </a:ext>
              </a:extLst>
            </p:cNvPr>
            <p:cNvGrpSpPr/>
            <p:nvPr/>
          </p:nvGrpSpPr>
          <p:grpSpPr>
            <a:xfrm>
              <a:off x="5494793" y="3098307"/>
              <a:ext cx="2746610" cy="1115050"/>
              <a:chOff x="5159896" y="3071603"/>
              <a:chExt cx="2746610" cy="1115050"/>
            </a:xfrm>
          </p:grpSpPr>
          <p:sp>
            <p:nvSpPr>
              <p:cNvPr id="364" name="iŝ1ïde">
                <a:extLst>
                  <a:ext uri="{FF2B5EF4-FFF2-40B4-BE49-F238E27FC236}">
                    <a16:creationId xmlns:a16="http://schemas.microsoft.com/office/drawing/2014/main" id="{EB6A05B5-AB82-4183-B943-8E3B134BCECF}"/>
                  </a:ext>
                </a:extLst>
              </p:cNvPr>
              <p:cNvSpPr/>
              <p:nvPr/>
            </p:nvSpPr>
            <p:spPr bwMode="auto">
              <a:xfrm>
                <a:off x="5798443" y="3484483"/>
                <a:ext cx="2108063" cy="702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365" name="ïSḻídè">
                <a:extLst>
                  <a:ext uri="{FF2B5EF4-FFF2-40B4-BE49-F238E27FC236}">
                    <a16:creationId xmlns:a16="http://schemas.microsoft.com/office/drawing/2014/main" id="{6BFE2653-2BED-49D7-AF89-9535A0C38A7F}"/>
                  </a:ext>
                </a:extLst>
              </p:cNvPr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Add a title</a:t>
                </a:r>
                <a:endParaRPr lang="zh-CN" altLang="en-US" sz="18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6" name="íṣlïḑê">
                <a:extLst>
                  <a:ext uri="{FF2B5EF4-FFF2-40B4-BE49-F238E27FC236}">
                    <a16:creationId xmlns:a16="http://schemas.microsoft.com/office/drawing/2014/main" id="{4902B845-2DD3-4BE7-BFE0-C5958BEA64EB}"/>
                  </a:ext>
                </a:extLst>
              </p:cNvPr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56" name="iṩḷíḓè">
              <a:extLst>
                <a:ext uri="{FF2B5EF4-FFF2-40B4-BE49-F238E27FC236}">
                  <a16:creationId xmlns:a16="http://schemas.microsoft.com/office/drawing/2014/main" id="{3C35CE14-A278-4C89-81F6-B896794CD024}"/>
                </a:ext>
              </a:extLst>
            </p:cNvPr>
            <p:cNvGrpSpPr/>
            <p:nvPr/>
          </p:nvGrpSpPr>
          <p:grpSpPr>
            <a:xfrm>
              <a:off x="9023185" y="3098307"/>
              <a:ext cx="2746610" cy="1131705"/>
              <a:chOff x="8688288" y="3071603"/>
              <a:chExt cx="2746610" cy="1131705"/>
            </a:xfrm>
          </p:grpSpPr>
          <p:sp>
            <p:nvSpPr>
              <p:cNvPr id="361" name="iṣliḍe">
                <a:extLst>
                  <a:ext uri="{FF2B5EF4-FFF2-40B4-BE49-F238E27FC236}">
                    <a16:creationId xmlns:a16="http://schemas.microsoft.com/office/drawing/2014/main" id="{D02BFCB3-CB4E-4917-8E5D-612D54A2D8CD}"/>
                  </a:ext>
                </a:extLst>
              </p:cNvPr>
              <p:cNvSpPr/>
              <p:nvPr/>
            </p:nvSpPr>
            <p:spPr bwMode="auto">
              <a:xfrm>
                <a:off x="9326835" y="3484483"/>
                <a:ext cx="2108063" cy="718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Supporting text here. </a:t>
                </a:r>
              </a:p>
              <a:p>
                <a:pPr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900" dirty="0">
                    <a:cs typeface="+mn-ea"/>
                    <a:sym typeface="+mn-lt"/>
                  </a:rPr>
                  <a:t>When you copy &amp; paste, choose "keep text only" option.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362" name="íṧlíḑê">
                <a:extLst>
                  <a:ext uri="{FF2B5EF4-FFF2-40B4-BE49-F238E27FC236}">
                    <a16:creationId xmlns:a16="http://schemas.microsoft.com/office/drawing/2014/main" id="{6D68FF1E-2BD1-4F42-846D-41B413682110}"/>
                  </a:ext>
                </a:extLst>
              </p:cNvPr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Add a title</a:t>
                </a:r>
              </a:p>
            </p:txBody>
          </p:sp>
          <p:sp>
            <p:nvSpPr>
              <p:cNvPr id="363" name="ï$lïďê">
                <a:extLst>
                  <a:ext uri="{FF2B5EF4-FFF2-40B4-BE49-F238E27FC236}">
                    <a16:creationId xmlns:a16="http://schemas.microsoft.com/office/drawing/2014/main" id="{AEBFF78F-C041-438E-AE90-EF287F8C7ECF}"/>
                  </a:ext>
                </a:extLst>
              </p:cNvPr>
              <p:cNvSpPr/>
              <p:nvPr/>
            </p:nvSpPr>
            <p:spPr bwMode="auto">
              <a:xfrm>
                <a:off x="8688288" y="3164655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357" name="直接箭头连接符 356">
              <a:extLst>
                <a:ext uri="{FF2B5EF4-FFF2-40B4-BE49-F238E27FC236}">
                  <a16:creationId xmlns:a16="http://schemas.microsoft.com/office/drawing/2014/main" id="{1B53F805-FA3C-4784-A4AB-8887DD4E44D7}"/>
                </a:ext>
              </a:extLst>
            </p:cNvPr>
            <p:cNvCxnSpPr/>
            <p:nvPr/>
          </p:nvCxnSpPr>
          <p:spPr>
            <a:xfrm>
              <a:off x="8030735" y="3425349"/>
              <a:ext cx="864096" cy="0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直接箭头连接符 357">
              <a:extLst>
                <a:ext uri="{FF2B5EF4-FFF2-40B4-BE49-F238E27FC236}">
                  <a16:creationId xmlns:a16="http://schemas.microsoft.com/office/drawing/2014/main" id="{7B1C74EB-1CAA-4076-9BC6-4BB4C3FD5AE0}"/>
                </a:ext>
              </a:extLst>
            </p:cNvPr>
            <p:cNvCxnSpPr/>
            <p:nvPr/>
          </p:nvCxnSpPr>
          <p:spPr>
            <a:xfrm>
              <a:off x="9285456" y="3956712"/>
              <a:ext cx="0" cy="718825"/>
            </a:xfrm>
            <a:prstGeom prst="straightConnector1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1EA64E3-A20A-45C1-97FA-1F7F1FFD4314}"/>
              </a:ext>
            </a:extLst>
          </p:cNvPr>
          <p:cNvGrpSpPr/>
          <p:nvPr/>
        </p:nvGrpSpPr>
        <p:grpSpPr>
          <a:xfrm>
            <a:off x="555795" y="1607129"/>
            <a:ext cx="4185672" cy="4057137"/>
            <a:chOff x="555795" y="1607127"/>
            <a:chExt cx="4185672" cy="4057137"/>
          </a:xfrm>
        </p:grpSpPr>
        <p:sp>
          <p:nvSpPr>
            <p:cNvPr id="183" name="矩形 182">
              <a:extLst>
                <a:ext uri="{FF2B5EF4-FFF2-40B4-BE49-F238E27FC236}">
                  <a16:creationId xmlns:a16="http://schemas.microsoft.com/office/drawing/2014/main" id="{D1C40058-D74B-4945-85D1-F0CFEF6164C9}"/>
                </a:ext>
              </a:extLst>
            </p:cNvPr>
            <p:cNvSpPr/>
            <p:nvPr/>
          </p:nvSpPr>
          <p:spPr>
            <a:xfrm>
              <a:off x="846523" y="1857444"/>
              <a:ext cx="3894944" cy="38068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C413F206-DDD1-4F16-A98A-C222BF282C7D}"/>
                </a:ext>
              </a:extLst>
            </p:cNvPr>
            <p:cNvSpPr/>
            <p:nvPr/>
          </p:nvSpPr>
          <p:spPr>
            <a:xfrm>
              <a:off x="555795" y="1607127"/>
              <a:ext cx="3894944" cy="3806820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2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b219325-f972-4cdf-aff3-1d0d720cc8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932d1e4-2c34-4e89-9bb9-83e2a175bc6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a4e7388a-a34e-47b4-b225-91e72d67d7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ba5679f1-bc95-4238-aba4-d21febb9d3e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3a60103-4f3e-460a-8a20-2fa5ea2ea29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d3f0dab-6c58-4e44-998b-6ef97dda5a3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9aabcbf-9c44-4763-8961-d02e30739bc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78196a6c-a2a8-4687-a703-facbfd5bdec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51edc953-ea66-4dcb-8257-8427957a6bf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39f2ee3a-5e9e-4fdd-81a3-2d2d29453a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0f37e22-3be7-4cf2-9fe3-9ab869965ec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830c58b-4c39-49f5-9e63-2d47abb54d5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045bc3d-3719-44f4-a181-e629b82b141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c3ffd91a-f2ba-4d20-bba9-66e22d8793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1adc5e4e-e648-4aac-8370-0ad4f26338e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0325ffcf-6a5e-491b-bff5-12d51f0a9fbf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"/>
  <p:tag name="SMARTLAYOUT_SHAPETYPE" val="Ornament"/>
  <p:tag name="RESOURCELIBID_SMARTLAYOUT" val="5561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"/>
  <p:tag name="SMARTLAYOUT_SHAPETYPE" val="Ornament"/>
  <p:tag name="RESOURCELIBID_SMARTLAYOUT" val="5561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06c575-3c68-469c-8214-c5af1f1e4ba5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4ifxhr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1348</Words>
  <Application>Microsoft Office PowerPoint</Application>
  <PresentationFormat>宽屏</PresentationFormat>
  <Paragraphs>276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116</cp:revision>
  <dcterms:created xsi:type="dcterms:W3CDTF">2018-11-19T15:22:35Z</dcterms:created>
  <dcterms:modified xsi:type="dcterms:W3CDTF">2021-02-11T01:58:25Z</dcterms:modified>
</cp:coreProperties>
</file>